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25"/>
  </p:notesMasterIdLst>
  <p:sldIdLst>
    <p:sldId id="256" r:id="rId2"/>
    <p:sldId id="258" r:id="rId3"/>
    <p:sldId id="383" r:id="rId4"/>
    <p:sldId id="260" r:id="rId5"/>
    <p:sldId id="262" r:id="rId6"/>
    <p:sldId id="259" r:id="rId7"/>
    <p:sldId id="313" r:id="rId8"/>
    <p:sldId id="367" r:id="rId9"/>
    <p:sldId id="267" r:id="rId10"/>
    <p:sldId id="378" r:id="rId11"/>
    <p:sldId id="382" r:id="rId12"/>
    <p:sldId id="261" r:id="rId13"/>
    <p:sldId id="368" r:id="rId14"/>
    <p:sldId id="369" r:id="rId15"/>
    <p:sldId id="370" r:id="rId16"/>
    <p:sldId id="381" r:id="rId17"/>
    <p:sldId id="379" r:id="rId18"/>
    <p:sldId id="272" r:id="rId19"/>
    <p:sldId id="376" r:id="rId20"/>
    <p:sldId id="377" r:id="rId21"/>
    <p:sldId id="374" r:id="rId22"/>
    <p:sldId id="375" r:id="rId23"/>
    <p:sldId id="373" r:id="rId24"/>
  </p:sldIdLst>
  <p:sldSz cx="9144000" cy="5143500" type="screen16x9"/>
  <p:notesSz cx="6858000" cy="9144000"/>
  <p:embeddedFontLst>
    <p:embeddedFont>
      <p:font typeface="Anaheim" panose="020B0604020202020204" charset="0"/>
      <p:regular r:id="rId26"/>
    </p:embeddedFont>
    <p:embeddedFont>
      <p:font typeface="Bebas Neue" panose="020B0606020202050201" pitchFamily="34" charset="0"/>
      <p:regular r:id="rId27"/>
    </p:embeddedFont>
    <p:embeddedFont>
      <p:font typeface="Lexend Black" panose="020B0604020202020204" charset="0"/>
      <p:bold r:id="rId28"/>
    </p:embeddedFont>
    <p:embeddedFont>
      <p:font typeface="Lexend ExtraBold" panose="020B0604020202020204" charset="0"/>
      <p:bold r:id="rId29"/>
    </p:embeddedFont>
    <p:embeddedFont>
      <p:font typeface="Lexend Light" panose="020B0604020202020204" charset="0"/>
      <p:regular r:id="rId30"/>
      <p:bold r:id="rId31"/>
    </p:embeddedFont>
    <p:embeddedFont>
      <p:font typeface="Montserrat" panose="00000500000000000000" pitchFamily="2" charset="0"/>
      <p:regular r:id="rId32"/>
      <p:bold r:id="rId33"/>
      <p:italic r:id="rId34"/>
      <p:boldItalic r:id="rId35"/>
    </p:embeddedFont>
    <p:embeddedFont>
      <p:font typeface="Nunito Light" pitchFamily="2" charset="0"/>
      <p:regular r:id="rId36"/>
      <p:italic r:id="rId37"/>
    </p:embeddedFont>
    <p:embeddedFont>
      <p:font typeface="PT Sans" panose="020B0503020203020204"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17C253-F786-4AC0-8A75-D991856B00FA}" v="5" dt="2024-05-08T23:24:44.201"/>
    <p1510:client id="{298BE458-02B3-4192-92BF-427025C87FF0}" v="2" dt="2024-05-08T04:48:46.249"/>
    <p1510:client id="{324BE851-CC67-4C44-AB71-E935CA293035}" v="19" dt="2024-05-08T20:20:26.080"/>
  </p1510:revLst>
</p1510:revInfo>
</file>

<file path=ppt/tableStyles.xml><?xml version="1.0" encoding="utf-8"?>
<a:tblStyleLst xmlns:a="http://schemas.openxmlformats.org/drawingml/2006/main" def="{9962F78B-C4DA-45E3-B273-F0177BE60AA7}">
  <a:tblStyle styleId="{9962F78B-C4DA-45E3-B273-F0177BE60AA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AD82E91-18A6-4ABE-AB6C-5E096F4A33E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595"/>
  </p:normalViewPr>
  <p:slideViewPr>
    <p:cSldViewPr snapToGrid="0">
      <p:cViewPr varScale="1">
        <p:scale>
          <a:sx n="119" d="100"/>
          <a:sy n="119" d="100"/>
        </p:scale>
        <p:origin x="379"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font" Target="fonts/font16.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meesha Vakacharla" userId="d0fd85b9014e1164" providerId="LiveId" clId="{2117C253-F786-4AC0-8A75-D991856B00FA}"/>
    <pc:docChg chg="addSld modSld">
      <pc:chgData name="Nimeesha Vakacharla" userId="d0fd85b9014e1164" providerId="LiveId" clId="{2117C253-F786-4AC0-8A75-D991856B00FA}" dt="2024-05-08T23:25:32.870" v="30" actId="1076"/>
      <pc:docMkLst>
        <pc:docMk/>
      </pc:docMkLst>
      <pc:sldChg chg="addSp modSp new mod">
        <pc:chgData name="Nimeesha Vakacharla" userId="d0fd85b9014e1164" providerId="LiveId" clId="{2117C253-F786-4AC0-8A75-D991856B00FA}" dt="2024-05-08T23:25:32.870" v="30" actId="1076"/>
        <pc:sldMkLst>
          <pc:docMk/>
          <pc:sldMk cId="315084467" sldId="383"/>
        </pc:sldMkLst>
        <pc:spChg chg="add">
          <ac:chgData name="Nimeesha Vakacharla" userId="d0fd85b9014e1164" providerId="LiveId" clId="{2117C253-F786-4AC0-8A75-D991856B00FA}" dt="2024-05-08T23:07:42.057" v="1"/>
          <ac:spMkLst>
            <pc:docMk/>
            <pc:sldMk cId="315084467" sldId="383"/>
            <ac:spMk id="2" creationId="{57602C35-390D-DF61-2B9B-6B15C70876F1}"/>
          </ac:spMkLst>
        </pc:spChg>
        <pc:spChg chg="add mod">
          <ac:chgData name="Nimeesha Vakacharla" userId="d0fd85b9014e1164" providerId="LiveId" clId="{2117C253-F786-4AC0-8A75-D991856B00FA}" dt="2024-05-08T23:25:32.870" v="30" actId="1076"/>
          <ac:spMkLst>
            <pc:docMk/>
            <pc:sldMk cId="315084467" sldId="383"/>
            <ac:spMk id="5" creationId="{6F097FB7-3D70-37CF-A6D7-E6A9ED3B7B2B}"/>
          </ac:spMkLst>
        </pc:spChg>
        <pc:picChg chg="add mod">
          <ac:chgData name="Nimeesha Vakacharla" userId="d0fd85b9014e1164" providerId="LiveId" clId="{2117C253-F786-4AC0-8A75-D991856B00FA}" dt="2024-05-08T23:24:31.812" v="8" actId="14100"/>
          <ac:picMkLst>
            <pc:docMk/>
            <pc:sldMk cId="315084467" sldId="383"/>
            <ac:picMk id="4" creationId="{DA56D13E-4336-224C-AF6B-C4A116E1EF0A}"/>
          </ac:picMkLst>
        </pc:picChg>
      </pc:sldChg>
    </pc:docChg>
  </pc:docChgLst>
  <pc:docChgLst>
    <pc:chgData name="Nimeesha Vakacharla" userId="d0fd85b9014e1164" providerId="LiveId" clId="{324BE851-CC67-4C44-AB71-E935CA293035}"/>
    <pc:docChg chg="undo custSel addSld modSld">
      <pc:chgData name="Nimeesha Vakacharla" userId="d0fd85b9014e1164" providerId="LiveId" clId="{324BE851-CC67-4C44-AB71-E935CA293035}" dt="2024-05-08T20:21:04.949" v="1122" actId="1076"/>
      <pc:docMkLst>
        <pc:docMk/>
      </pc:docMkLst>
      <pc:sldChg chg="modSp mod">
        <pc:chgData name="Nimeesha Vakacharla" userId="d0fd85b9014e1164" providerId="LiveId" clId="{324BE851-CC67-4C44-AB71-E935CA293035}" dt="2024-05-08T19:16:00.583" v="8" actId="20577"/>
        <pc:sldMkLst>
          <pc:docMk/>
          <pc:sldMk cId="2378165630" sldId="313"/>
        </pc:sldMkLst>
        <pc:spChg chg="mod">
          <ac:chgData name="Nimeesha Vakacharla" userId="d0fd85b9014e1164" providerId="LiveId" clId="{324BE851-CC67-4C44-AB71-E935CA293035}" dt="2024-05-08T19:16:00.583" v="8" actId="20577"/>
          <ac:spMkLst>
            <pc:docMk/>
            <pc:sldMk cId="2378165630" sldId="313"/>
            <ac:spMk id="61" creationId="{DAF477B6-DBD2-40D7-90A0-196929C08823}"/>
          </ac:spMkLst>
        </pc:spChg>
      </pc:sldChg>
      <pc:sldChg chg="addSp delSp modSp mod">
        <pc:chgData name="Nimeesha Vakacharla" userId="d0fd85b9014e1164" providerId="LiveId" clId="{324BE851-CC67-4C44-AB71-E935CA293035}" dt="2024-05-08T19:24:10.294" v="346" actId="478"/>
        <pc:sldMkLst>
          <pc:docMk/>
          <pc:sldMk cId="2540579478" sldId="367"/>
        </pc:sldMkLst>
        <pc:spChg chg="add del mod">
          <ac:chgData name="Nimeesha Vakacharla" userId="d0fd85b9014e1164" providerId="LiveId" clId="{324BE851-CC67-4C44-AB71-E935CA293035}" dt="2024-05-08T19:22:37.492" v="209" actId="478"/>
          <ac:spMkLst>
            <pc:docMk/>
            <pc:sldMk cId="2540579478" sldId="367"/>
            <ac:spMk id="4" creationId="{B67C347C-5F5A-8CD8-9A7B-D953B3F3CC7A}"/>
          </ac:spMkLst>
        </pc:spChg>
        <pc:spChg chg="add mod">
          <ac:chgData name="Nimeesha Vakacharla" userId="d0fd85b9014e1164" providerId="LiveId" clId="{324BE851-CC67-4C44-AB71-E935CA293035}" dt="2024-05-08T19:20:14.034" v="124"/>
          <ac:spMkLst>
            <pc:docMk/>
            <pc:sldMk cId="2540579478" sldId="367"/>
            <ac:spMk id="5" creationId="{628BED4E-6611-EB50-79DF-DFA933F31D14}"/>
          </ac:spMkLst>
        </pc:spChg>
        <pc:spChg chg="add del mod">
          <ac:chgData name="Nimeesha Vakacharla" userId="d0fd85b9014e1164" providerId="LiveId" clId="{324BE851-CC67-4C44-AB71-E935CA293035}" dt="2024-05-08T19:24:10.294" v="346" actId="478"/>
          <ac:spMkLst>
            <pc:docMk/>
            <pc:sldMk cId="2540579478" sldId="367"/>
            <ac:spMk id="6" creationId="{F1513003-9E04-CC29-77AD-AB586A9760EB}"/>
          </ac:spMkLst>
        </pc:spChg>
        <pc:spChg chg="mod">
          <ac:chgData name="Nimeesha Vakacharla" userId="d0fd85b9014e1164" providerId="LiveId" clId="{324BE851-CC67-4C44-AB71-E935CA293035}" dt="2024-05-08T19:16:06.499" v="17" actId="20577"/>
          <ac:spMkLst>
            <pc:docMk/>
            <pc:sldMk cId="2540579478" sldId="367"/>
            <ac:spMk id="61" creationId="{DAF477B6-DBD2-40D7-90A0-196929C08823}"/>
          </ac:spMkLst>
        </pc:spChg>
        <pc:spChg chg="mod">
          <ac:chgData name="Nimeesha Vakacharla" userId="d0fd85b9014e1164" providerId="LiveId" clId="{324BE851-CC67-4C44-AB71-E935CA293035}" dt="2024-05-08T19:24:01.769" v="344" actId="313"/>
          <ac:spMkLst>
            <pc:docMk/>
            <pc:sldMk cId="2540579478" sldId="367"/>
            <ac:spMk id="343" creationId="{71CE53FF-E782-8942-9028-963220A4C0B8}"/>
          </ac:spMkLst>
        </pc:spChg>
        <pc:spChg chg="mod">
          <ac:chgData name="Nimeesha Vakacharla" userId="d0fd85b9014e1164" providerId="LiveId" clId="{324BE851-CC67-4C44-AB71-E935CA293035}" dt="2024-05-08T19:23:55.381" v="343" actId="20577"/>
          <ac:spMkLst>
            <pc:docMk/>
            <pc:sldMk cId="2540579478" sldId="367"/>
            <ac:spMk id="345" creationId="{68EFF078-37BF-E48C-4FB3-C36A9A460D94}"/>
          </ac:spMkLst>
        </pc:spChg>
      </pc:sldChg>
      <pc:sldChg chg="modSp mod modClrScheme chgLayout">
        <pc:chgData name="Nimeesha Vakacharla" userId="d0fd85b9014e1164" providerId="LiveId" clId="{324BE851-CC67-4C44-AB71-E935CA293035}" dt="2024-05-08T20:12:19.030" v="1105" actId="700"/>
        <pc:sldMkLst>
          <pc:docMk/>
          <pc:sldMk cId="1059960511" sldId="377"/>
        </pc:sldMkLst>
        <pc:spChg chg="mod ord">
          <ac:chgData name="Nimeesha Vakacharla" userId="d0fd85b9014e1164" providerId="LiveId" clId="{324BE851-CC67-4C44-AB71-E935CA293035}" dt="2024-05-08T20:12:19.030" v="1105" actId="700"/>
          <ac:spMkLst>
            <pc:docMk/>
            <pc:sldMk cId="1059960511" sldId="377"/>
            <ac:spMk id="3" creationId="{229B92AD-F6A9-93F5-0FB7-1426C446AF93}"/>
          </ac:spMkLst>
        </pc:spChg>
      </pc:sldChg>
      <pc:sldChg chg="addSp delSp modSp new mod">
        <pc:chgData name="Nimeesha Vakacharla" userId="d0fd85b9014e1164" providerId="LiveId" clId="{324BE851-CC67-4C44-AB71-E935CA293035}" dt="2024-05-08T19:39:22.192" v="1103" actId="15"/>
        <pc:sldMkLst>
          <pc:docMk/>
          <pc:sldMk cId="2924097570" sldId="378"/>
        </pc:sldMkLst>
        <pc:spChg chg="mod">
          <ac:chgData name="Nimeesha Vakacharla" userId="d0fd85b9014e1164" providerId="LiveId" clId="{324BE851-CC67-4C44-AB71-E935CA293035}" dt="2024-05-08T19:25:18.992" v="369" actId="20577"/>
          <ac:spMkLst>
            <pc:docMk/>
            <pc:sldMk cId="2924097570" sldId="378"/>
            <ac:spMk id="2" creationId="{018AA5A8-C2F3-7CE6-D796-548980CA031D}"/>
          </ac:spMkLst>
        </pc:spChg>
        <pc:spChg chg="add del mod">
          <ac:chgData name="Nimeesha Vakacharla" userId="d0fd85b9014e1164" providerId="LiveId" clId="{324BE851-CC67-4C44-AB71-E935CA293035}" dt="2024-05-08T19:39:22.192" v="1103" actId="15"/>
          <ac:spMkLst>
            <pc:docMk/>
            <pc:sldMk cId="2924097570" sldId="378"/>
            <ac:spMk id="3" creationId="{32EFB19D-B648-F365-4E10-B7E7FE08853C}"/>
          </ac:spMkLst>
        </pc:spChg>
        <pc:spChg chg="add del mod">
          <ac:chgData name="Nimeesha Vakacharla" userId="d0fd85b9014e1164" providerId="LiveId" clId="{324BE851-CC67-4C44-AB71-E935CA293035}" dt="2024-05-08T19:37:53.310" v="1089" actId="478"/>
          <ac:spMkLst>
            <pc:docMk/>
            <pc:sldMk cId="2924097570" sldId="378"/>
            <ac:spMk id="4" creationId="{D89D7367-A47B-BB6F-8565-E14D4566F7CA}"/>
          </ac:spMkLst>
        </pc:spChg>
        <pc:spChg chg="add del mod">
          <ac:chgData name="Nimeesha Vakacharla" userId="d0fd85b9014e1164" providerId="LiveId" clId="{324BE851-CC67-4C44-AB71-E935CA293035}" dt="2024-05-08T19:38:28.211" v="1097" actId="478"/>
          <ac:spMkLst>
            <pc:docMk/>
            <pc:sldMk cId="2924097570" sldId="378"/>
            <ac:spMk id="6" creationId="{59C6C0E0-D73A-CDF7-00E1-DC45DB154F4A}"/>
          </ac:spMkLst>
        </pc:spChg>
      </pc:sldChg>
      <pc:sldChg chg="addSp delSp modSp new mod modClrScheme chgLayout">
        <pc:chgData name="Nimeesha Vakacharla" userId="d0fd85b9014e1164" providerId="LiveId" clId="{324BE851-CC67-4C44-AB71-E935CA293035}" dt="2024-05-08T20:21:04.949" v="1122" actId="1076"/>
        <pc:sldMkLst>
          <pc:docMk/>
          <pc:sldMk cId="269417567" sldId="379"/>
        </pc:sldMkLst>
        <pc:picChg chg="add del mod">
          <ac:chgData name="Nimeesha Vakacharla" userId="d0fd85b9014e1164" providerId="LiveId" clId="{324BE851-CC67-4C44-AB71-E935CA293035}" dt="2024-05-08T20:19:40.898" v="1114" actId="478"/>
          <ac:picMkLst>
            <pc:docMk/>
            <pc:sldMk cId="269417567" sldId="379"/>
            <ac:picMk id="3" creationId="{3CBA494B-CDAC-595D-F8C2-E04986788CBF}"/>
          </ac:picMkLst>
        </pc:picChg>
        <pc:picChg chg="add mod">
          <ac:chgData name="Nimeesha Vakacharla" userId="d0fd85b9014e1164" providerId="LiveId" clId="{324BE851-CC67-4C44-AB71-E935CA293035}" dt="2024-05-08T20:21:04.949" v="1122" actId="1076"/>
          <ac:picMkLst>
            <pc:docMk/>
            <pc:sldMk cId="269417567" sldId="379"/>
            <ac:picMk id="5" creationId="{EB9B6D74-954A-91DB-B0B3-AB7E4C476FE5}"/>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9CE1EC-ECF7-4810-BE27-A618B946CCE6}" type="doc">
      <dgm:prSet loTypeId="urn:microsoft.com/office/officeart/2005/8/layout/process5" loCatId="process" qsTypeId="urn:microsoft.com/office/officeart/2005/8/quickstyle/3d5" qsCatId="3D" csTypeId="urn:microsoft.com/office/officeart/2005/8/colors/accent1_2" csCatId="accent1" phldr="1"/>
      <dgm:spPr/>
      <dgm:t>
        <a:bodyPr/>
        <a:lstStyle/>
        <a:p>
          <a:endParaRPr lang="en-US"/>
        </a:p>
      </dgm:t>
    </dgm:pt>
    <dgm:pt modelId="{AB434FF3-6E10-469E-9C71-18696C467CAB}">
      <dgm:prSet phldrT="[Text]"/>
      <dgm:spPr/>
      <dgm:t>
        <a:bodyPr/>
        <a:lstStyle/>
        <a:p>
          <a:r>
            <a:rPr lang="en-US" dirty="0"/>
            <a:t>Defining data source in </a:t>
          </a:r>
          <a:r>
            <a:rPr lang="en-US" dirty="0" err="1"/>
            <a:t>Pbi</a:t>
          </a:r>
          <a:endParaRPr lang="en-US" dirty="0"/>
        </a:p>
      </dgm:t>
    </dgm:pt>
    <dgm:pt modelId="{40A3B61D-2BB5-4791-8CA9-6EF0F5317221}" type="parTrans" cxnId="{616DCA2D-9720-422C-8D5E-CEB52F6C1633}">
      <dgm:prSet/>
      <dgm:spPr/>
      <dgm:t>
        <a:bodyPr/>
        <a:lstStyle/>
        <a:p>
          <a:endParaRPr lang="en-US"/>
        </a:p>
      </dgm:t>
    </dgm:pt>
    <dgm:pt modelId="{2D9EBA04-5FB6-468B-ACBA-6E3698542CE7}" type="sibTrans" cxnId="{616DCA2D-9720-422C-8D5E-CEB52F6C1633}">
      <dgm:prSet/>
      <dgm:spPr/>
      <dgm:t>
        <a:bodyPr/>
        <a:lstStyle/>
        <a:p>
          <a:endParaRPr lang="en-US"/>
        </a:p>
      </dgm:t>
    </dgm:pt>
    <dgm:pt modelId="{5AD20DB3-55E6-4759-ABCC-330933C8DFC9}">
      <dgm:prSet phldrT="[Text]"/>
      <dgm:spPr/>
      <dgm:t>
        <a:bodyPr/>
        <a:lstStyle/>
        <a:p>
          <a:r>
            <a:rPr lang="en-US" dirty="0"/>
            <a:t>Choosing MySQL connector</a:t>
          </a:r>
        </a:p>
      </dgm:t>
    </dgm:pt>
    <dgm:pt modelId="{16225930-ABCB-46E8-8E27-0CF0278F0E34}" type="parTrans" cxnId="{3024FDF8-575E-4E68-AA02-9CBB0F799BFA}">
      <dgm:prSet/>
      <dgm:spPr/>
      <dgm:t>
        <a:bodyPr/>
        <a:lstStyle/>
        <a:p>
          <a:endParaRPr lang="en-US"/>
        </a:p>
      </dgm:t>
    </dgm:pt>
    <dgm:pt modelId="{B5AB51EF-43A2-4F74-BAC3-90F8B38245E5}" type="sibTrans" cxnId="{3024FDF8-575E-4E68-AA02-9CBB0F799BFA}">
      <dgm:prSet/>
      <dgm:spPr/>
      <dgm:t>
        <a:bodyPr/>
        <a:lstStyle/>
        <a:p>
          <a:endParaRPr lang="en-US"/>
        </a:p>
      </dgm:t>
    </dgm:pt>
    <dgm:pt modelId="{EC1FF4F1-3118-4494-AD14-6E37286DE743}">
      <dgm:prSet phldrT="[Text]"/>
      <dgm:spPr/>
      <dgm:t>
        <a:bodyPr/>
        <a:lstStyle/>
        <a:p>
          <a:r>
            <a:rPr lang="en-US" dirty="0"/>
            <a:t>Establishing connection using credentials</a:t>
          </a:r>
        </a:p>
      </dgm:t>
    </dgm:pt>
    <dgm:pt modelId="{12DD798C-7A0E-42F0-BDD9-9AA1A2910BE3}" type="parTrans" cxnId="{9381A219-6D5E-454B-A95F-06593DD6446E}">
      <dgm:prSet/>
      <dgm:spPr/>
      <dgm:t>
        <a:bodyPr/>
        <a:lstStyle/>
        <a:p>
          <a:endParaRPr lang="en-US"/>
        </a:p>
      </dgm:t>
    </dgm:pt>
    <dgm:pt modelId="{0AC88D25-9B27-4F45-8168-8E3A1F12BBE9}" type="sibTrans" cxnId="{9381A219-6D5E-454B-A95F-06593DD6446E}">
      <dgm:prSet/>
      <dgm:spPr/>
      <dgm:t>
        <a:bodyPr/>
        <a:lstStyle/>
        <a:p>
          <a:endParaRPr lang="en-US"/>
        </a:p>
      </dgm:t>
    </dgm:pt>
    <dgm:pt modelId="{A7A762A4-83F2-4444-AAF9-F42A2B0BDAEC}">
      <dgm:prSet phldrT="[Text]"/>
      <dgm:spPr/>
      <dgm:t>
        <a:bodyPr/>
        <a:lstStyle/>
        <a:p>
          <a:r>
            <a:rPr lang="en-US" dirty="0"/>
            <a:t>Selecting the tables from database</a:t>
          </a:r>
        </a:p>
      </dgm:t>
    </dgm:pt>
    <dgm:pt modelId="{B506C921-5ECD-4742-8317-F4711C6F6B4B}" type="parTrans" cxnId="{969C891F-62E3-418B-9868-132078FE7067}">
      <dgm:prSet/>
      <dgm:spPr/>
      <dgm:t>
        <a:bodyPr/>
        <a:lstStyle/>
        <a:p>
          <a:endParaRPr lang="en-US"/>
        </a:p>
      </dgm:t>
    </dgm:pt>
    <dgm:pt modelId="{26960711-2152-4D84-97EC-6B5CE0BB09ED}" type="sibTrans" cxnId="{969C891F-62E3-418B-9868-132078FE7067}">
      <dgm:prSet/>
      <dgm:spPr/>
      <dgm:t>
        <a:bodyPr/>
        <a:lstStyle/>
        <a:p>
          <a:endParaRPr lang="en-US"/>
        </a:p>
      </dgm:t>
    </dgm:pt>
    <dgm:pt modelId="{FEBB12D8-64FE-4F4D-A586-B4DE92034128}">
      <dgm:prSet phldrT="[Text]"/>
      <dgm:spPr/>
      <dgm:t>
        <a:bodyPr/>
        <a:lstStyle/>
        <a:p>
          <a:r>
            <a:rPr lang="en-US" dirty="0"/>
            <a:t>Loading data</a:t>
          </a:r>
        </a:p>
      </dgm:t>
    </dgm:pt>
    <dgm:pt modelId="{526993F2-CA58-4E1A-A8AC-640E11BDA149}" type="parTrans" cxnId="{7855502F-5D45-44F7-8359-045273ABB0AC}">
      <dgm:prSet/>
      <dgm:spPr/>
      <dgm:t>
        <a:bodyPr/>
        <a:lstStyle/>
        <a:p>
          <a:endParaRPr lang="en-US"/>
        </a:p>
      </dgm:t>
    </dgm:pt>
    <dgm:pt modelId="{7BC43A58-9601-4707-973C-48640E390CEE}" type="sibTrans" cxnId="{7855502F-5D45-44F7-8359-045273ABB0AC}">
      <dgm:prSet/>
      <dgm:spPr/>
      <dgm:t>
        <a:bodyPr/>
        <a:lstStyle/>
        <a:p>
          <a:endParaRPr lang="en-US"/>
        </a:p>
      </dgm:t>
    </dgm:pt>
    <dgm:pt modelId="{2DE0B432-35FC-466D-8810-A70896D0754D}">
      <dgm:prSet phldrT="[Text]"/>
      <dgm:spPr/>
      <dgm:t>
        <a:bodyPr/>
        <a:lstStyle/>
        <a:p>
          <a:r>
            <a:rPr lang="en-US" dirty="0"/>
            <a:t>Data Visualization</a:t>
          </a:r>
        </a:p>
      </dgm:t>
    </dgm:pt>
    <dgm:pt modelId="{B46F60A3-96F0-4C3B-9D60-B1F0C50AE107}" type="parTrans" cxnId="{0FE7CB78-2AAB-46E3-B2C9-AF340F0D36A5}">
      <dgm:prSet/>
      <dgm:spPr/>
      <dgm:t>
        <a:bodyPr/>
        <a:lstStyle/>
        <a:p>
          <a:endParaRPr lang="en-US"/>
        </a:p>
      </dgm:t>
    </dgm:pt>
    <dgm:pt modelId="{908F2FC5-79B7-448B-B037-117A7D9142A6}" type="sibTrans" cxnId="{0FE7CB78-2AAB-46E3-B2C9-AF340F0D36A5}">
      <dgm:prSet/>
      <dgm:spPr/>
      <dgm:t>
        <a:bodyPr/>
        <a:lstStyle/>
        <a:p>
          <a:endParaRPr lang="en-US"/>
        </a:p>
      </dgm:t>
    </dgm:pt>
    <dgm:pt modelId="{D986C0B3-5EB4-465C-9D77-102821750B42}" type="pres">
      <dgm:prSet presAssocID="{ED9CE1EC-ECF7-4810-BE27-A618B946CCE6}" presName="diagram" presStyleCnt="0">
        <dgm:presLayoutVars>
          <dgm:dir/>
          <dgm:resizeHandles val="exact"/>
        </dgm:presLayoutVars>
      </dgm:prSet>
      <dgm:spPr/>
    </dgm:pt>
    <dgm:pt modelId="{C938483D-447A-46B6-9D65-F7C1AED10804}" type="pres">
      <dgm:prSet presAssocID="{AB434FF3-6E10-469E-9C71-18696C467CAB}" presName="node" presStyleLbl="node1" presStyleIdx="0" presStyleCnt="6">
        <dgm:presLayoutVars>
          <dgm:bulletEnabled val="1"/>
        </dgm:presLayoutVars>
      </dgm:prSet>
      <dgm:spPr/>
    </dgm:pt>
    <dgm:pt modelId="{00161E97-232E-4F01-B81F-39ADC2ED8761}" type="pres">
      <dgm:prSet presAssocID="{2D9EBA04-5FB6-468B-ACBA-6E3698542CE7}" presName="sibTrans" presStyleLbl="sibTrans2D1" presStyleIdx="0" presStyleCnt="5"/>
      <dgm:spPr/>
    </dgm:pt>
    <dgm:pt modelId="{949E5698-7A7E-445A-9C35-3597928CF4EA}" type="pres">
      <dgm:prSet presAssocID="{2D9EBA04-5FB6-468B-ACBA-6E3698542CE7}" presName="connectorText" presStyleLbl="sibTrans2D1" presStyleIdx="0" presStyleCnt="5"/>
      <dgm:spPr/>
    </dgm:pt>
    <dgm:pt modelId="{9ED2171E-D2DC-4926-94CB-BAD5ED770368}" type="pres">
      <dgm:prSet presAssocID="{5AD20DB3-55E6-4759-ABCC-330933C8DFC9}" presName="node" presStyleLbl="node1" presStyleIdx="1" presStyleCnt="6">
        <dgm:presLayoutVars>
          <dgm:bulletEnabled val="1"/>
        </dgm:presLayoutVars>
      </dgm:prSet>
      <dgm:spPr/>
    </dgm:pt>
    <dgm:pt modelId="{F1201833-AF13-461B-8F6F-48502E354E41}" type="pres">
      <dgm:prSet presAssocID="{B5AB51EF-43A2-4F74-BAC3-90F8B38245E5}" presName="sibTrans" presStyleLbl="sibTrans2D1" presStyleIdx="1" presStyleCnt="5"/>
      <dgm:spPr/>
    </dgm:pt>
    <dgm:pt modelId="{AE2C5A10-90C4-440A-BCBF-3F551D2977F7}" type="pres">
      <dgm:prSet presAssocID="{B5AB51EF-43A2-4F74-BAC3-90F8B38245E5}" presName="connectorText" presStyleLbl="sibTrans2D1" presStyleIdx="1" presStyleCnt="5"/>
      <dgm:spPr/>
    </dgm:pt>
    <dgm:pt modelId="{03D7C8A5-5BEF-4A3E-8650-625EA233D9F1}" type="pres">
      <dgm:prSet presAssocID="{EC1FF4F1-3118-4494-AD14-6E37286DE743}" presName="node" presStyleLbl="node1" presStyleIdx="2" presStyleCnt="6">
        <dgm:presLayoutVars>
          <dgm:bulletEnabled val="1"/>
        </dgm:presLayoutVars>
      </dgm:prSet>
      <dgm:spPr/>
    </dgm:pt>
    <dgm:pt modelId="{F2214273-7E01-4392-ADD7-83349C701308}" type="pres">
      <dgm:prSet presAssocID="{0AC88D25-9B27-4F45-8168-8E3A1F12BBE9}" presName="sibTrans" presStyleLbl="sibTrans2D1" presStyleIdx="2" presStyleCnt="5"/>
      <dgm:spPr/>
    </dgm:pt>
    <dgm:pt modelId="{FBA2851B-EA60-4394-9C0B-416B6C6FB72B}" type="pres">
      <dgm:prSet presAssocID="{0AC88D25-9B27-4F45-8168-8E3A1F12BBE9}" presName="connectorText" presStyleLbl="sibTrans2D1" presStyleIdx="2" presStyleCnt="5"/>
      <dgm:spPr/>
    </dgm:pt>
    <dgm:pt modelId="{C3F791A3-2F6C-463C-919C-05FE16BB5EFA}" type="pres">
      <dgm:prSet presAssocID="{A7A762A4-83F2-4444-AAF9-F42A2B0BDAEC}" presName="node" presStyleLbl="node1" presStyleIdx="3" presStyleCnt="6">
        <dgm:presLayoutVars>
          <dgm:bulletEnabled val="1"/>
        </dgm:presLayoutVars>
      </dgm:prSet>
      <dgm:spPr/>
    </dgm:pt>
    <dgm:pt modelId="{A539C8D2-9AF9-4847-97CE-008E05A49A7F}" type="pres">
      <dgm:prSet presAssocID="{26960711-2152-4D84-97EC-6B5CE0BB09ED}" presName="sibTrans" presStyleLbl="sibTrans2D1" presStyleIdx="3" presStyleCnt="5"/>
      <dgm:spPr/>
    </dgm:pt>
    <dgm:pt modelId="{CC1F1A0E-61B7-48EA-B476-D053A4A98AC6}" type="pres">
      <dgm:prSet presAssocID="{26960711-2152-4D84-97EC-6B5CE0BB09ED}" presName="connectorText" presStyleLbl="sibTrans2D1" presStyleIdx="3" presStyleCnt="5"/>
      <dgm:spPr/>
    </dgm:pt>
    <dgm:pt modelId="{3FBACBF5-FD8B-4D58-A02D-2BDD9A88282D}" type="pres">
      <dgm:prSet presAssocID="{FEBB12D8-64FE-4F4D-A586-B4DE92034128}" presName="node" presStyleLbl="node1" presStyleIdx="4" presStyleCnt="6">
        <dgm:presLayoutVars>
          <dgm:bulletEnabled val="1"/>
        </dgm:presLayoutVars>
      </dgm:prSet>
      <dgm:spPr/>
    </dgm:pt>
    <dgm:pt modelId="{73C0E553-F246-4EF5-A9CD-D30D63A1DF18}" type="pres">
      <dgm:prSet presAssocID="{7BC43A58-9601-4707-973C-48640E390CEE}" presName="sibTrans" presStyleLbl="sibTrans2D1" presStyleIdx="4" presStyleCnt="5"/>
      <dgm:spPr/>
    </dgm:pt>
    <dgm:pt modelId="{1A6A4343-1773-4004-9BB0-9CB0F43DD892}" type="pres">
      <dgm:prSet presAssocID="{7BC43A58-9601-4707-973C-48640E390CEE}" presName="connectorText" presStyleLbl="sibTrans2D1" presStyleIdx="4" presStyleCnt="5"/>
      <dgm:spPr/>
    </dgm:pt>
    <dgm:pt modelId="{AE636E81-80E9-4D1B-BEC9-2E9858639809}" type="pres">
      <dgm:prSet presAssocID="{2DE0B432-35FC-466D-8810-A70896D0754D}" presName="node" presStyleLbl="node1" presStyleIdx="5" presStyleCnt="6">
        <dgm:presLayoutVars>
          <dgm:bulletEnabled val="1"/>
        </dgm:presLayoutVars>
      </dgm:prSet>
      <dgm:spPr/>
    </dgm:pt>
  </dgm:ptLst>
  <dgm:cxnLst>
    <dgm:cxn modelId="{9381A219-6D5E-454B-A95F-06593DD6446E}" srcId="{ED9CE1EC-ECF7-4810-BE27-A618B946CCE6}" destId="{EC1FF4F1-3118-4494-AD14-6E37286DE743}" srcOrd="2" destOrd="0" parTransId="{12DD798C-7A0E-42F0-BDD9-9AA1A2910BE3}" sibTransId="{0AC88D25-9B27-4F45-8168-8E3A1F12BBE9}"/>
    <dgm:cxn modelId="{27F3691B-F16C-41B9-8228-65A215A790C5}" type="presOf" srcId="{7BC43A58-9601-4707-973C-48640E390CEE}" destId="{73C0E553-F246-4EF5-A9CD-D30D63A1DF18}" srcOrd="0" destOrd="0" presId="urn:microsoft.com/office/officeart/2005/8/layout/process5"/>
    <dgm:cxn modelId="{969C891F-62E3-418B-9868-132078FE7067}" srcId="{ED9CE1EC-ECF7-4810-BE27-A618B946CCE6}" destId="{A7A762A4-83F2-4444-AAF9-F42A2B0BDAEC}" srcOrd="3" destOrd="0" parTransId="{B506C921-5ECD-4742-8317-F4711C6F6B4B}" sibTransId="{26960711-2152-4D84-97EC-6B5CE0BB09ED}"/>
    <dgm:cxn modelId="{616DCA2D-9720-422C-8D5E-CEB52F6C1633}" srcId="{ED9CE1EC-ECF7-4810-BE27-A618B946CCE6}" destId="{AB434FF3-6E10-469E-9C71-18696C467CAB}" srcOrd="0" destOrd="0" parTransId="{40A3B61D-2BB5-4791-8CA9-6EF0F5317221}" sibTransId="{2D9EBA04-5FB6-468B-ACBA-6E3698542CE7}"/>
    <dgm:cxn modelId="{7855502F-5D45-44F7-8359-045273ABB0AC}" srcId="{ED9CE1EC-ECF7-4810-BE27-A618B946CCE6}" destId="{FEBB12D8-64FE-4F4D-A586-B4DE92034128}" srcOrd="4" destOrd="0" parTransId="{526993F2-CA58-4E1A-A8AC-640E11BDA149}" sibTransId="{7BC43A58-9601-4707-973C-48640E390CEE}"/>
    <dgm:cxn modelId="{2C030030-7C56-4449-AE32-9476F19DB494}" type="presOf" srcId="{26960711-2152-4D84-97EC-6B5CE0BB09ED}" destId="{A539C8D2-9AF9-4847-97CE-008E05A49A7F}" srcOrd="0" destOrd="0" presId="urn:microsoft.com/office/officeart/2005/8/layout/process5"/>
    <dgm:cxn modelId="{BB665830-1521-4985-88D8-CD1D675A502A}" type="presOf" srcId="{5AD20DB3-55E6-4759-ABCC-330933C8DFC9}" destId="{9ED2171E-D2DC-4926-94CB-BAD5ED770368}" srcOrd="0" destOrd="0" presId="urn:microsoft.com/office/officeart/2005/8/layout/process5"/>
    <dgm:cxn modelId="{65A76B4C-5195-4E64-961A-0C1C3E533B01}" type="presOf" srcId="{26960711-2152-4D84-97EC-6B5CE0BB09ED}" destId="{CC1F1A0E-61B7-48EA-B476-D053A4A98AC6}" srcOrd="1" destOrd="0" presId="urn:microsoft.com/office/officeart/2005/8/layout/process5"/>
    <dgm:cxn modelId="{0FE7CB78-2AAB-46E3-B2C9-AF340F0D36A5}" srcId="{ED9CE1EC-ECF7-4810-BE27-A618B946CCE6}" destId="{2DE0B432-35FC-466D-8810-A70896D0754D}" srcOrd="5" destOrd="0" parTransId="{B46F60A3-96F0-4C3B-9D60-B1F0C50AE107}" sibTransId="{908F2FC5-79B7-448B-B037-117A7D9142A6}"/>
    <dgm:cxn modelId="{9A0A547A-F9E0-4CD3-839A-BF52CEB6B4C9}" type="presOf" srcId="{B5AB51EF-43A2-4F74-BAC3-90F8B38245E5}" destId="{AE2C5A10-90C4-440A-BCBF-3F551D2977F7}" srcOrd="1" destOrd="0" presId="urn:microsoft.com/office/officeart/2005/8/layout/process5"/>
    <dgm:cxn modelId="{F7C13C86-54FB-4511-88B3-0D73386DB500}" type="presOf" srcId="{ED9CE1EC-ECF7-4810-BE27-A618B946CCE6}" destId="{D986C0B3-5EB4-465C-9D77-102821750B42}" srcOrd="0" destOrd="0" presId="urn:microsoft.com/office/officeart/2005/8/layout/process5"/>
    <dgm:cxn modelId="{76D829C2-2AC3-432C-8DB5-7E5CAABE827A}" type="presOf" srcId="{EC1FF4F1-3118-4494-AD14-6E37286DE743}" destId="{03D7C8A5-5BEF-4A3E-8650-625EA233D9F1}" srcOrd="0" destOrd="0" presId="urn:microsoft.com/office/officeart/2005/8/layout/process5"/>
    <dgm:cxn modelId="{64A94DD6-99C8-4F0D-92E3-97F396AA7121}" type="presOf" srcId="{0AC88D25-9B27-4F45-8168-8E3A1F12BBE9}" destId="{F2214273-7E01-4392-ADD7-83349C701308}" srcOrd="0" destOrd="0" presId="urn:microsoft.com/office/officeart/2005/8/layout/process5"/>
    <dgm:cxn modelId="{86297CD8-BBF5-4FAE-905D-CDB0B28FF7FD}" type="presOf" srcId="{A7A762A4-83F2-4444-AAF9-F42A2B0BDAEC}" destId="{C3F791A3-2F6C-463C-919C-05FE16BB5EFA}" srcOrd="0" destOrd="0" presId="urn:microsoft.com/office/officeart/2005/8/layout/process5"/>
    <dgm:cxn modelId="{50C451DD-77E2-468C-AE14-A3C169566D40}" type="presOf" srcId="{0AC88D25-9B27-4F45-8168-8E3A1F12BBE9}" destId="{FBA2851B-EA60-4394-9C0B-416B6C6FB72B}" srcOrd="1" destOrd="0" presId="urn:microsoft.com/office/officeart/2005/8/layout/process5"/>
    <dgm:cxn modelId="{4B1FE9DE-CDF3-4E64-ABD0-4430A35B6AB8}" type="presOf" srcId="{B5AB51EF-43A2-4F74-BAC3-90F8B38245E5}" destId="{F1201833-AF13-461B-8F6F-48502E354E41}" srcOrd="0" destOrd="0" presId="urn:microsoft.com/office/officeart/2005/8/layout/process5"/>
    <dgm:cxn modelId="{38180EDF-FA48-4C4F-87B6-AEB2CFEF27E5}" type="presOf" srcId="{2D9EBA04-5FB6-468B-ACBA-6E3698542CE7}" destId="{00161E97-232E-4F01-B81F-39ADC2ED8761}" srcOrd="0" destOrd="0" presId="urn:microsoft.com/office/officeart/2005/8/layout/process5"/>
    <dgm:cxn modelId="{ABC880DF-CE34-428B-9B96-B17E8D35AEDA}" type="presOf" srcId="{2DE0B432-35FC-466D-8810-A70896D0754D}" destId="{AE636E81-80E9-4D1B-BEC9-2E9858639809}" srcOrd="0" destOrd="0" presId="urn:microsoft.com/office/officeart/2005/8/layout/process5"/>
    <dgm:cxn modelId="{AB33E7DF-7DDD-4C55-B343-04C2E49F7ACC}" type="presOf" srcId="{FEBB12D8-64FE-4F4D-A586-B4DE92034128}" destId="{3FBACBF5-FD8B-4D58-A02D-2BDD9A88282D}" srcOrd="0" destOrd="0" presId="urn:microsoft.com/office/officeart/2005/8/layout/process5"/>
    <dgm:cxn modelId="{7111F1E7-0A94-4A46-A85C-F8FE142A84E5}" type="presOf" srcId="{7BC43A58-9601-4707-973C-48640E390CEE}" destId="{1A6A4343-1773-4004-9BB0-9CB0F43DD892}" srcOrd="1" destOrd="0" presId="urn:microsoft.com/office/officeart/2005/8/layout/process5"/>
    <dgm:cxn modelId="{A14D2DEB-42B6-464F-8F9C-3205B8294B3B}" type="presOf" srcId="{AB434FF3-6E10-469E-9C71-18696C467CAB}" destId="{C938483D-447A-46B6-9D65-F7C1AED10804}" srcOrd="0" destOrd="0" presId="urn:microsoft.com/office/officeart/2005/8/layout/process5"/>
    <dgm:cxn modelId="{06D855F8-11C2-445D-8D87-BC6723751C64}" type="presOf" srcId="{2D9EBA04-5FB6-468B-ACBA-6E3698542CE7}" destId="{949E5698-7A7E-445A-9C35-3597928CF4EA}" srcOrd="1" destOrd="0" presId="urn:microsoft.com/office/officeart/2005/8/layout/process5"/>
    <dgm:cxn modelId="{3024FDF8-575E-4E68-AA02-9CBB0F799BFA}" srcId="{ED9CE1EC-ECF7-4810-BE27-A618B946CCE6}" destId="{5AD20DB3-55E6-4759-ABCC-330933C8DFC9}" srcOrd="1" destOrd="0" parTransId="{16225930-ABCB-46E8-8E27-0CF0278F0E34}" sibTransId="{B5AB51EF-43A2-4F74-BAC3-90F8B38245E5}"/>
    <dgm:cxn modelId="{0748BBDC-AF10-4C2C-941E-C2E203A550AA}" type="presParOf" srcId="{D986C0B3-5EB4-465C-9D77-102821750B42}" destId="{C938483D-447A-46B6-9D65-F7C1AED10804}" srcOrd="0" destOrd="0" presId="urn:microsoft.com/office/officeart/2005/8/layout/process5"/>
    <dgm:cxn modelId="{8EDC6CE7-3264-4896-BC25-6C792665D52D}" type="presParOf" srcId="{D986C0B3-5EB4-465C-9D77-102821750B42}" destId="{00161E97-232E-4F01-B81F-39ADC2ED8761}" srcOrd="1" destOrd="0" presId="urn:microsoft.com/office/officeart/2005/8/layout/process5"/>
    <dgm:cxn modelId="{5918B2F8-7507-41F4-A1F0-40DFC1CED0CA}" type="presParOf" srcId="{00161E97-232E-4F01-B81F-39ADC2ED8761}" destId="{949E5698-7A7E-445A-9C35-3597928CF4EA}" srcOrd="0" destOrd="0" presId="urn:microsoft.com/office/officeart/2005/8/layout/process5"/>
    <dgm:cxn modelId="{EF851A61-B4F8-4CF7-AC12-CE428F251ABB}" type="presParOf" srcId="{D986C0B3-5EB4-465C-9D77-102821750B42}" destId="{9ED2171E-D2DC-4926-94CB-BAD5ED770368}" srcOrd="2" destOrd="0" presId="urn:microsoft.com/office/officeart/2005/8/layout/process5"/>
    <dgm:cxn modelId="{8A738A3E-31D0-4AF0-9BE3-10E2568F4CE4}" type="presParOf" srcId="{D986C0B3-5EB4-465C-9D77-102821750B42}" destId="{F1201833-AF13-461B-8F6F-48502E354E41}" srcOrd="3" destOrd="0" presId="urn:microsoft.com/office/officeart/2005/8/layout/process5"/>
    <dgm:cxn modelId="{396C8BCC-346D-4D31-8463-9E706D0E5C5B}" type="presParOf" srcId="{F1201833-AF13-461B-8F6F-48502E354E41}" destId="{AE2C5A10-90C4-440A-BCBF-3F551D2977F7}" srcOrd="0" destOrd="0" presId="urn:microsoft.com/office/officeart/2005/8/layout/process5"/>
    <dgm:cxn modelId="{62FD22F4-E2D7-44CA-A9BC-EA94EEE866BD}" type="presParOf" srcId="{D986C0B3-5EB4-465C-9D77-102821750B42}" destId="{03D7C8A5-5BEF-4A3E-8650-625EA233D9F1}" srcOrd="4" destOrd="0" presId="urn:microsoft.com/office/officeart/2005/8/layout/process5"/>
    <dgm:cxn modelId="{04BFC1AF-F55D-49F0-BAE9-C9A4B05E96B0}" type="presParOf" srcId="{D986C0B3-5EB4-465C-9D77-102821750B42}" destId="{F2214273-7E01-4392-ADD7-83349C701308}" srcOrd="5" destOrd="0" presId="urn:microsoft.com/office/officeart/2005/8/layout/process5"/>
    <dgm:cxn modelId="{22CBA967-0AF6-4B48-8132-BA5AA0CAE66C}" type="presParOf" srcId="{F2214273-7E01-4392-ADD7-83349C701308}" destId="{FBA2851B-EA60-4394-9C0B-416B6C6FB72B}" srcOrd="0" destOrd="0" presId="urn:microsoft.com/office/officeart/2005/8/layout/process5"/>
    <dgm:cxn modelId="{B828EDD8-1FD5-43E7-AE2A-E06192F0C19B}" type="presParOf" srcId="{D986C0B3-5EB4-465C-9D77-102821750B42}" destId="{C3F791A3-2F6C-463C-919C-05FE16BB5EFA}" srcOrd="6" destOrd="0" presId="urn:microsoft.com/office/officeart/2005/8/layout/process5"/>
    <dgm:cxn modelId="{986CC90B-4B79-493B-8A78-C89BE61EA6CA}" type="presParOf" srcId="{D986C0B3-5EB4-465C-9D77-102821750B42}" destId="{A539C8D2-9AF9-4847-97CE-008E05A49A7F}" srcOrd="7" destOrd="0" presId="urn:microsoft.com/office/officeart/2005/8/layout/process5"/>
    <dgm:cxn modelId="{9ADD7733-1854-4966-B084-65F628A044DF}" type="presParOf" srcId="{A539C8D2-9AF9-4847-97CE-008E05A49A7F}" destId="{CC1F1A0E-61B7-48EA-B476-D053A4A98AC6}" srcOrd="0" destOrd="0" presId="urn:microsoft.com/office/officeart/2005/8/layout/process5"/>
    <dgm:cxn modelId="{AF399BB5-FBC3-469D-9036-5CD595298CE5}" type="presParOf" srcId="{D986C0B3-5EB4-465C-9D77-102821750B42}" destId="{3FBACBF5-FD8B-4D58-A02D-2BDD9A88282D}" srcOrd="8" destOrd="0" presId="urn:microsoft.com/office/officeart/2005/8/layout/process5"/>
    <dgm:cxn modelId="{DEA07CD9-1ECC-4359-8DEF-6B0669606158}" type="presParOf" srcId="{D986C0B3-5EB4-465C-9D77-102821750B42}" destId="{73C0E553-F246-4EF5-A9CD-D30D63A1DF18}" srcOrd="9" destOrd="0" presId="urn:microsoft.com/office/officeart/2005/8/layout/process5"/>
    <dgm:cxn modelId="{A366F255-3A34-4CD6-9794-FB05DFBBF51F}" type="presParOf" srcId="{73C0E553-F246-4EF5-A9CD-D30D63A1DF18}" destId="{1A6A4343-1773-4004-9BB0-9CB0F43DD892}" srcOrd="0" destOrd="0" presId="urn:microsoft.com/office/officeart/2005/8/layout/process5"/>
    <dgm:cxn modelId="{C1516967-B5E3-423E-9D48-72A0F5589809}" type="presParOf" srcId="{D986C0B3-5EB4-465C-9D77-102821750B42}" destId="{AE636E81-80E9-4D1B-BEC9-2E9858639809}" srcOrd="1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38483D-447A-46B6-9D65-F7C1AED10804}">
      <dsp:nvSpPr>
        <dsp:cNvPr id="0" name=""/>
        <dsp:cNvSpPr/>
      </dsp:nvSpPr>
      <dsp:spPr>
        <a:xfrm>
          <a:off x="5371" y="229096"/>
          <a:ext cx="1605604" cy="963362"/>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Defining data source in </a:t>
          </a:r>
          <a:r>
            <a:rPr lang="en-US" sz="1500" kern="1200" dirty="0" err="1"/>
            <a:t>Pbi</a:t>
          </a:r>
          <a:endParaRPr lang="en-US" sz="1500" kern="1200" dirty="0"/>
        </a:p>
      </dsp:txBody>
      <dsp:txXfrm>
        <a:off x="33587" y="257312"/>
        <a:ext cx="1549172" cy="906930"/>
      </dsp:txXfrm>
    </dsp:sp>
    <dsp:sp modelId="{00161E97-232E-4F01-B81F-39ADC2ED8761}">
      <dsp:nvSpPr>
        <dsp:cNvPr id="0" name=""/>
        <dsp:cNvSpPr/>
      </dsp:nvSpPr>
      <dsp:spPr>
        <a:xfrm>
          <a:off x="1752269" y="511683"/>
          <a:ext cx="340388" cy="398189"/>
        </a:xfrm>
        <a:prstGeom prst="rightArrow">
          <a:avLst>
            <a:gd name="adj1" fmla="val 60000"/>
            <a:gd name="adj2" fmla="val 50000"/>
          </a:avLst>
        </a:prstGeom>
        <a:solidFill>
          <a:schemeClr val="accent1">
            <a:tint val="60000"/>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1752269" y="591321"/>
        <a:ext cx="238272" cy="238913"/>
      </dsp:txXfrm>
    </dsp:sp>
    <dsp:sp modelId="{9ED2171E-D2DC-4926-94CB-BAD5ED770368}">
      <dsp:nvSpPr>
        <dsp:cNvPr id="0" name=""/>
        <dsp:cNvSpPr/>
      </dsp:nvSpPr>
      <dsp:spPr>
        <a:xfrm>
          <a:off x="2253218" y="229096"/>
          <a:ext cx="1605604" cy="963362"/>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Choosing MySQL connector</a:t>
          </a:r>
        </a:p>
      </dsp:txBody>
      <dsp:txXfrm>
        <a:off x="2281434" y="257312"/>
        <a:ext cx="1549172" cy="906930"/>
      </dsp:txXfrm>
    </dsp:sp>
    <dsp:sp modelId="{F1201833-AF13-461B-8F6F-48502E354E41}">
      <dsp:nvSpPr>
        <dsp:cNvPr id="0" name=""/>
        <dsp:cNvSpPr/>
      </dsp:nvSpPr>
      <dsp:spPr>
        <a:xfrm>
          <a:off x="4000116" y="511683"/>
          <a:ext cx="340388" cy="398189"/>
        </a:xfrm>
        <a:prstGeom prst="rightArrow">
          <a:avLst>
            <a:gd name="adj1" fmla="val 60000"/>
            <a:gd name="adj2" fmla="val 50000"/>
          </a:avLst>
        </a:prstGeom>
        <a:solidFill>
          <a:schemeClr val="accent1">
            <a:tint val="60000"/>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4000116" y="591321"/>
        <a:ext cx="238272" cy="238913"/>
      </dsp:txXfrm>
    </dsp:sp>
    <dsp:sp modelId="{03D7C8A5-5BEF-4A3E-8650-625EA233D9F1}">
      <dsp:nvSpPr>
        <dsp:cNvPr id="0" name=""/>
        <dsp:cNvSpPr/>
      </dsp:nvSpPr>
      <dsp:spPr>
        <a:xfrm>
          <a:off x="4501065" y="229096"/>
          <a:ext cx="1605604" cy="963362"/>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Establishing connection using credentials</a:t>
          </a:r>
        </a:p>
      </dsp:txBody>
      <dsp:txXfrm>
        <a:off x="4529281" y="257312"/>
        <a:ext cx="1549172" cy="906930"/>
      </dsp:txXfrm>
    </dsp:sp>
    <dsp:sp modelId="{F2214273-7E01-4392-ADD7-83349C701308}">
      <dsp:nvSpPr>
        <dsp:cNvPr id="0" name=""/>
        <dsp:cNvSpPr/>
      </dsp:nvSpPr>
      <dsp:spPr>
        <a:xfrm rot="5400000">
          <a:off x="5133673" y="1304851"/>
          <a:ext cx="340388" cy="398189"/>
        </a:xfrm>
        <a:prstGeom prst="rightArrow">
          <a:avLst>
            <a:gd name="adj1" fmla="val 60000"/>
            <a:gd name="adj2" fmla="val 50000"/>
          </a:avLst>
        </a:prstGeom>
        <a:solidFill>
          <a:schemeClr val="accent1">
            <a:tint val="60000"/>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5184411" y="1333751"/>
        <a:ext cx="238913" cy="238272"/>
      </dsp:txXfrm>
    </dsp:sp>
    <dsp:sp modelId="{C3F791A3-2F6C-463C-919C-05FE16BB5EFA}">
      <dsp:nvSpPr>
        <dsp:cNvPr id="0" name=""/>
        <dsp:cNvSpPr/>
      </dsp:nvSpPr>
      <dsp:spPr>
        <a:xfrm>
          <a:off x="4501065" y="1834701"/>
          <a:ext cx="1605604" cy="963362"/>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Selecting the tables from database</a:t>
          </a:r>
        </a:p>
      </dsp:txBody>
      <dsp:txXfrm>
        <a:off x="4529281" y="1862917"/>
        <a:ext cx="1549172" cy="906930"/>
      </dsp:txXfrm>
    </dsp:sp>
    <dsp:sp modelId="{A539C8D2-9AF9-4847-97CE-008E05A49A7F}">
      <dsp:nvSpPr>
        <dsp:cNvPr id="0" name=""/>
        <dsp:cNvSpPr/>
      </dsp:nvSpPr>
      <dsp:spPr>
        <a:xfrm rot="10800000">
          <a:off x="4019383" y="2117287"/>
          <a:ext cx="340388" cy="398189"/>
        </a:xfrm>
        <a:prstGeom prst="rightArrow">
          <a:avLst>
            <a:gd name="adj1" fmla="val 60000"/>
            <a:gd name="adj2" fmla="val 50000"/>
          </a:avLst>
        </a:prstGeom>
        <a:solidFill>
          <a:schemeClr val="accent1">
            <a:tint val="60000"/>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10800000">
        <a:off x="4121499" y="2196925"/>
        <a:ext cx="238272" cy="238913"/>
      </dsp:txXfrm>
    </dsp:sp>
    <dsp:sp modelId="{3FBACBF5-FD8B-4D58-A02D-2BDD9A88282D}">
      <dsp:nvSpPr>
        <dsp:cNvPr id="0" name=""/>
        <dsp:cNvSpPr/>
      </dsp:nvSpPr>
      <dsp:spPr>
        <a:xfrm>
          <a:off x="2253218" y="1834701"/>
          <a:ext cx="1605604" cy="963362"/>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Loading data</a:t>
          </a:r>
        </a:p>
      </dsp:txBody>
      <dsp:txXfrm>
        <a:off x="2281434" y="1862917"/>
        <a:ext cx="1549172" cy="906930"/>
      </dsp:txXfrm>
    </dsp:sp>
    <dsp:sp modelId="{73C0E553-F246-4EF5-A9CD-D30D63A1DF18}">
      <dsp:nvSpPr>
        <dsp:cNvPr id="0" name=""/>
        <dsp:cNvSpPr/>
      </dsp:nvSpPr>
      <dsp:spPr>
        <a:xfrm rot="10800000">
          <a:off x="1771537" y="2117287"/>
          <a:ext cx="340388" cy="398189"/>
        </a:xfrm>
        <a:prstGeom prst="rightArrow">
          <a:avLst>
            <a:gd name="adj1" fmla="val 60000"/>
            <a:gd name="adj2" fmla="val 50000"/>
          </a:avLst>
        </a:prstGeom>
        <a:solidFill>
          <a:schemeClr val="accent1">
            <a:tint val="60000"/>
            <a:hueOff val="0"/>
            <a:satOff val="0"/>
            <a:lumOff val="0"/>
            <a:alphaOff val="0"/>
          </a:schemeClr>
        </a:solidFill>
        <a:ln>
          <a:noFill/>
        </a:ln>
        <a:effectLst/>
        <a:sp3d z="-52400" extrusionH="1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10800000">
        <a:off x="1873653" y="2196925"/>
        <a:ext cx="238272" cy="238913"/>
      </dsp:txXfrm>
    </dsp:sp>
    <dsp:sp modelId="{AE636E81-80E9-4D1B-BEC9-2E9858639809}">
      <dsp:nvSpPr>
        <dsp:cNvPr id="0" name=""/>
        <dsp:cNvSpPr/>
      </dsp:nvSpPr>
      <dsp:spPr>
        <a:xfrm>
          <a:off x="5371" y="1834701"/>
          <a:ext cx="1605604" cy="963362"/>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Data Visualization</a:t>
          </a:r>
        </a:p>
      </dsp:txBody>
      <dsp:txXfrm>
        <a:off x="33587" y="1862917"/>
        <a:ext cx="1549172" cy="906930"/>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2.png>
</file>

<file path=ppt/media/image3.jpg>
</file>

<file path=ppt/media/image4.png>
</file>

<file path=ppt/media/image5.svg>
</file>

<file path=ppt/media/image6.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2"/>
        <p:cNvGrpSpPr/>
        <p:nvPr/>
      </p:nvGrpSpPr>
      <p:grpSpPr>
        <a:xfrm>
          <a:off x="0" y="0"/>
          <a:ext cx="0" cy="0"/>
          <a:chOff x="0" y="0"/>
          <a:chExt cx="0" cy="0"/>
        </a:xfrm>
      </p:grpSpPr>
      <p:sp>
        <p:nvSpPr>
          <p:cNvPr id="2303" name="Google Shape;230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4" name="Google Shape;23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3388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3"/>
        <p:cNvGrpSpPr/>
        <p:nvPr/>
      </p:nvGrpSpPr>
      <p:grpSpPr>
        <a:xfrm>
          <a:off x="0" y="0"/>
          <a:ext cx="0" cy="0"/>
          <a:chOff x="0" y="0"/>
          <a:chExt cx="0" cy="0"/>
        </a:xfrm>
      </p:grpSpPr>
      <p:sp>
        <p:nvSpPr>
          <p:cNvPr id="1554" name="Google Shape;1554;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5" name="Google Shape;1555;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2"/>
        <p:cNvGrpSpPr/>
        <p:nvPr/>
      </p:nvGrpSpPr>
      <p:grpSpPr>
        <a:xfrm>
          <a:off x="0" y="0"/>
          <a:ext cx="0" cy="0"/>
          <a:chOff x="0" y="0"/>
          <a:chExt cx="0" cy="0"/>
        </a:xfrm>
      </p:grpSpPr>
      <p:sp>
        <p:nvSpPr>
          <p:cNvPr id="2303" name="Google Shape;230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4" name="Google Shape;230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8"/>
        <p:cNvGrpSpPr/>
        <p:nvPr/>
      </p:nvGrpSpPr>
      <p:grpSpPr>
        <a:xfrm>
          <a:off x="0" y="0"/>
          <a:ext cx="0" cy="0"/>
          <a:chOff x="0" y="0"/>
          <a:chExt cx="0" cy="0"/>
        </a:xfrm>
      </p:grpSpPr>
      <p:sp>
        <p:nvSpPr>
          <p:cNvPr id="2769" name="Google Shape;276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0" name="Google Shape;277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0" name="Google Shape;1580;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7"/>
        <p:cNvGrpSpPr/>
        <p:nvPr/>
      </p:nvGrpSpPr>
      <p:grpSpPr>
        <a:xfrm>
          <a:off x="0" y="0"/>
          <a:ext cx="0" cy="0"/>
          <a:chOff x="0" y="0"/>
          <a:chExt cx="0" cy="0"/>
        </a:xfrm>
      </p:grpSpPr>
      <p:sp>
        <p:nvSpPr>
          <p:cNvPr id="3608" name="Google Shape;3608;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9" name="Google Shape;3609;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1"/>
        <p:cNvGrpSpPr/>
        <p:nvPr/>
      </p:nvGrpSpPr>
      <p:grpSpPr>
        <a:xfrm>
          <a:off x="0" y="0"/>
          <a:ext cx="0" cy="0"/>
          <a:chOff x="0" y="0"/>
          <a:chExt cx="0" cy="0"/>
        </a:xfrm>
      </p:grpSpPr>
      <p:sp>
        <p:nvSpPr>
          <p:cNvPr id="2762" name="Google Shape;276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3" name="Google Shape;276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8"/>
        <p:cNvGrpSpPr/>
        <p:nvPr/>
      </p:nvGrpSpPr>
      <p:grpSpPr>
        <a:xfrm>
          <a:off x="0" y="0"/>
          <a:ext cx="0" cy="0"/>
          <a:chOff x="0" y="0"/>
          <a:chExt cx="0" cy="0"/>
        </a:xfrm>
      </p:grpSpPr>
      <p:sp>
        <p:nvSpPr>
          <p:cNvPr id="1579" name="Google Shape;1579;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0" name="Google Shape;1580;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96167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5"/>
        <p:cNvGrpSpPr/>
        <p:nvPr/>
      </p:nvGrpSpPr>
      <p:grpSpPr>
        <a:xfrm>
          <a:off x="0" y="0"/>
          <a:ext cx="0" cy="0"/>
          <a:chOff x="0" y="0"/>
          <a:chExt cx="0" cy="0"/>
        </a:xfrm>
      </p:grpSpPr>
      <p:sp>
        <p:nvSpPr>
          <p:cNvPr id="5746" name="Google Shape;5746;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7" name="Google Shape;5747;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81825" y="283100"/>
            <a:ext cx="47343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5292200" y="0"/>
            <a:ext cx="3886800" cy="5143500"/>
          </a:xfrm>
          <a:prstGeom prst="roundRect">
            <a:avLst>
              <a:gd name="adj" fmla="val 0"/>
            </a:avLst>
          </a:prstGeom>
          <a:solidFill>
            <a:srgbClr val="5BADFB">
              <a:alpha val="62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609325" y="2041200"/>
            <a:ext cx="4403700" cy="21909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4400">
                <a:latin typeface="Lexend Black"/>
                <a:ea typeface="Lexend Black"/>
                <a:cs typeface="Lexend Black"/>
                <a:sym typeface="Lexend Black"/>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609325" y="4128200"/>
            <a:ext cx="44037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a:solidFill>
                  <a:schemeClr val="dk1"/>
                </a:solidFill>
                <a:latin typeface="Lexend Light"/>
                <a:ea typeface="Lexend Light"/>
                <a:cs typeface="Lexend Light"/>
                <a:sym typeface="Lexend Ligh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3" name="Google Shape;13;p2"/>
          <p:cNvSpPr/>
          <p:nvPr/>
        </p:nvSpPr>
        <p:spPr>
          <a:xfrm>
            <a:off x="281825" y="283100"/>
            <a:ext cx="47343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473"/>
        <p:cNvGrpSpPr/>
        <p:nvPr/>
      </p:nvGrpSpPr>
      <p:grpSpPr>
        <a:xfrm>
          <a:off x="0" y="0"/>
          <a:ext cx="0" cy="0"/>
          <a:chOff x="0" y="0"/>
          <a:chExt cx="0" cy="0"/>
        </a:xfrm>
      </p:grpSpPr>
      <p:sp>
        <p:nvSpPr>
          <p:cNvPr id="474" name="Google Shape;474;p21"/>
          <p:cNvSpPr/>
          <p:nvPr/>
        </p:nvSpPr>
        <p:spPr>
          <a:xfrm>
            <a:off x="280800" y="279300"/>
            <a:ext cx="85824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1"/>
          <p:cNvSpPr/>
          <p:nvPr/>
        </p:nvSpPr>
        <p:spPr>
          <a:xfrm>
            <a:off x="281825" y="4702200"/>
            <a:ext cx="8582400" cy="16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1"/>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sz="2700">
                <a:latin typeface="Lexend ExtraBold"/>
                <a:ea typeface="Lexend ExtraBold"/>
                <a:cs typeface="Lexend ExtraBold"/>
                <a:sym typeface="Lexend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7" name="Google Shape;477;p21"/>
          <p:cNvSpPr txBox="1">
            <a:spLocks noGrp="1"/>
          </p:cNvSpPr>
          <p:nvPr>
            <p:ph type="subTitle" idx="1"/>
          </p:nvPr>
        </p:nvSpPr>
        <p:spPr>
          <a:xfrm>
            <a:off x="4594081" y="1316925"/>
            <a:ext cx="31140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8" name="Google Shape;478;p21"/>
          <p:cNvSpPr txBox="1">
            <a:spLocks noGrp="1"/>
          </p:cNvSpPr>
          <p:nvPr>
            <p:ph type="subTitle" idx="2"/>
          </p:nvPr>
        </p:nvSpPr>
        <p:spPr>
          <a:xfrm>
            <a:off x="1211050" y="1316925"/>
            <a:ext cx="3114000" cy="287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79" name="Google Shape;479;p21"/>
          <p:cNvGrpSpPr/>
          <p:nvPr/>
        </p:nvGrpSpPr>
        <p:grpSpPr>
          <a:xfrm>
            <a:off x="117768" y="419993"/>
            <a:ext cx="662463" cy="775160"/>
            <a:chOff x="5424136" y="1294946"/>
            <a:chExt cx="1748846" cy="2046356"/>
          </a:xfrm>
        </p:grpSpPr>
        <p:grpSp>
          <p:nvGrpSpPr>
            <p:cNvPr id="480" name="Google Shape;480;p21"/>
            <p:cNvGrpSpPr/>
            <p:nvPr/>
          </p:nvGrpSpPr>
          <p:grpSpPr>
            <a:xfrm>
              <a:off x="5424136" y="2234050"/>
              <a:ext cx="1184145" cy="1107253"/>
              <a:chOff x="5424136" y="2234050"/>
              <a:chExt cx="1184145" cy="1107253"/>
            </a:xfrm>
          </p:grpSpPr>
          <p:sp>
            <p:nvSpPr>
              <p:cNvPr id="481" name="Google Shape;481;p21"/>
              <p:cNvSpPr/>
              <p:nvPr/>
            </p:nvSpPr>
            <p:spPr>
              <a:xfrm>
                <a:off x="5424136" y="2234050"/>
                <a:ext cx="1184145" cy="1107253"/>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1"/>
              <p:cNvSpPr/>
              <p:nvPr/>
            </p:nvSpPr>
            <p:spPr>
              <a:xfrm>
                <a:off x="5850342" y="2234050"/>
                <a:ext cx="332469" cy="191682"/>
              </a:xfrm>
              <a:custGeom>
                <a:avLst/>
                <a:gdLst/>
                <a:ahLst/>
                <a:cxnLst/>
                <a:rect l="l" t="t" r="r" b="b"/>
                <a:pathLst>
                  <a:path w="1816" h="1047" extrusionOk="0">
                    <a:moveTo>
                      <a:pt x="972" y="0"/>
                    </a:moveTo>
                    <a:lnTo>
                      <a:pt x="1" y="562"/>
                    </a:lnTo>
                    <a:lnTo>
                      <a:pt x="844" y="1046"/>
                    </a:lnTo>
                    <a:lnTo>
                      <a:pt x="1815" y="484"/>
                    </a:lnTo>
                    <a:lnTo>
                      <a:pt x="972" y="0"/>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1"/>
              <p:cNvSpPr/>
              <p:nvPr/>
            </p:nvSpPr>
            <p:spPr>
              <a:xfrm>
                <a:off x="5553206" y="2651281"/>
                <a:ext cx="328990" cy="19241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1"/>
              <p:cNvSpPr/>
              <p:nvPr/>
            </p:nvSpPr>
            <p:spPr>
              <a:xfrm>
                <a:off x="5424136" y="2748861"/>
                <a:ext cx="280841" cy="31178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1"/>
              <p:cNvSpPr/>
              <p:nvPr/>
            </p:nvSpPr>
            <p:spPr>
              <a:xfrm>
                <a:off x="5727497" y="2548392"/>
                <a:ext cx="154700" cy="192414"/>
              </a:xfrm>
              <a:custGeom>
                <a:avLst/>
                <a:gdLst/>
                <a:ahLst/>
                <a:cxnLst/>
                <a:rect l="l" t="t" r="r" b="b"/>
                <a:pathLst>
                  <a:path w="845" h="1051" extrusionOk="0">
                    <a:moveTo>
                      <a:pt x="0" y="0"/>
                    </a:moveTo>
                    <a:lnTo>
                      <a:pt x="0" y="563"/>
                    </a:lnTo>
                    <a:lnTo>
                      <a:pt x="844" y="1050"/>
                    </a:lnTo>
                    <a:lnTo>
                      <a:pt x="844" y="488"/>
                    </a:lnTo>
                    <a:lnTo>
                      <a:pt x="0"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1"/>
              <p:cNvSpPr/>
              <p:nvPr/>
            </p:nvSpPr>
            <p:spPr>
              <a:xfrm>
                <a:off x="5424136" y="2971848"/>
                <a:ext cx="154517" cy="294755"/>
              </a:xfrm>
              <a:custGeom>
                <a:avLst/>
                <a:gdLst/>
                <a:ahLst/>
                <a:cxnLst/>
                <a:rect l="l" t="t" r="r" b="b"/>
                <a:pathLst>
                  <a:path w="844" h="1610" extrusionOk="0">
                    <a:moveTo>
                      <a:pt x="0" y="1"/>
                    </a:moveTo>
                    <a:lnTo>
                      <a:pt x="0" y="1126"/>
                    </a:lnTo>
                    <a:lnTo>
                      <a:pt x="844" y="1609"/>
                    </a:lnTo>
                    <a:lnTo>
                      <a:pt x="844" y="484"/>
                    </a:lnTo>
                    <a:lnTo>
                      <a:pt x="0"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1"/>
              <p:cNvSpPr/>
              <p:nvPr/>
            </p:nvSpPr>
            <p:spPr>
              <a:xfrm>
                <a:off x="6242312" y="2305267"/>
                <a:ext cx="243127" cy="191865"/>
              </a:xfrm>
              <a:custGeom>
                <a:avLst/>
                <a:gdLst/>
                <a:ahLst/>
                <a:cxnLst/>
                <a:rect l="l" t="t" r="r" b="b"/>
                <a:pathLst>
                  <a:path w="1328" h="1048" extrusionOk="0">
                    <a:moveTo>
                      <a:pt x="484" y="1"/>
                    </a:moveTo>
                    <a:lnTo>
                      <a:pt x="1" y="282"/>
                    </a:lnTo>
                    <a:lnTo>
                      <a:pt x="360" y="1047"/>
                    </a:lnTo>
                    <a:lnTo>
                      <a:pt x="1328" y="485"/>
                    </a:lnTo>
                    <a:lnTo>
                      <a:pt x="484"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1"/>
              <p:cNvSpPr/>
              <p:nvPr/>
            </p:nvSpPr>
            <p:spPr>
              <a:xfrm>
                <a:off x="5727497" y="2328700"/>
                <a:ext cx="280292" cy="309035"/>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21"/>
            <p:cNvGrpSpPr/>
            <p:nvPr/>
          </p:nvGrpSpPr>
          <p:grpSpPr>
            <a:xfrm>
              <a:off x="6319687" y="1294946"/>
              <a:ext cx="853295" cy="797776"/>
              <a:chOff x="5424136" y="2234050"/>
              <a:chExt cx="1184145" cy="1107253"/>
            </a:xfrm>
          </p:grpSpPr>
          <p:sp>
            <p:nvSpPr>
              <p:cNvPr id="490" name="Google Shape;490;p21"/>
              <p:cNvSpPr/>
              <p:nvPr/>
            </p:nvSpPr>
            <p:spPr>
              <a:xfrm>
                <a:off x="5424136" y="2234050"/>
                <a:ext cx="1184145" cy="1107253"/>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1"/>
              <p:cNvSpPr/>
              <p:nvPr/>
            </p:nvSpPr>
            <p:spPr>
              <a:xfrm>
                <a:off x="5850342" y="2234050"/>
                <a:ext cx="332469" cy="191682"/>
              </a:xfrm>
              <a:custGeom>
                <a:avLst/>
                <a:gdLst/>
                <a:ahLst/>
                <a:cxnLst/>
                <a:rect l="l" t="t" r="r" b="b"/>
                <a:pathLst>
                  <a:path w="1816" h="1047" extrusionOk="0">
                    <a:moveTo>
                      <a:pt x="972" y="0"/>
                    </a:moveTo>
                    <a:lnTo>
                      <a:pt x="1" y="562"/>
                    </a:lnTo>
                    <a:lnTo>
                      <a:pt x="844" y="1046"/>
                    </a:lnTo>
                    <a:lnTo>
                      <a:pt x="1815" y="484"/>
                    </a:lnTo>
                    <a:lnTo>
                      <a:pt x="972" y="0"/>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1"/>
              <p:cNvSpPr/>
              <p:nvPr/>
            </p:nvSpPr>
            <p:spPr>
              <a:xfrm>
                <a:off x="5553206" y="2651281"/>
                <a:ext cx="328990" cy="19241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1"/>
              <p:cNvSpPr/>
              <p:nvPr/>
            </p:nvSpPr>
            <p:spPr>
              <a:xfrm>
                <a:off x="5424136" y="2748861"/>
                <a:ext cx="280841" cy="31178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1"/>
              <p:cNvSpPr/>
              <p:nvPr/>
            </p:nvSpPr>
            <p:spPr>
              <a:xfrm>
                <a:off x="5727497" y="2548392"/>
                <a:ext cx="154700" cy="192414"/>
              </a:xfrm>
              <a:custGeom>
                <a:avLst/>
                <a:gdLst/>
                <a:ahLst/>
                <a:cxnLst/>
                <a:rect l="l" t="t" r="r" b="b"/>
                <a:pathLst>
                  <a:path w="845" h="1051" extrusionOk="0">
                    <a:moveTo>
                      <a:pt x="0" y="0"/>
                    </a:moveTo>
                    <a:lnTo>
                      <a:pt x="0" y="563"/>
                    </a:lnTo>
                    <a:lnTo>
                      <a:pt x="844" y="1050"/>
                    </a:lnTo>
                    <a:lnTo>
                      <a:pt x="844" y="488"/>
                    </a:lnTo>
                    <a:lnTo>
                      <a:pt x="0"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1"/>
              <p:cNvSpPr/>
              <p:nvPr/>
            </p:nvSpPr>
            <p:spPr>
              <a:xfrm>
                <a:off x="5424136" y="2971848"/>
                <a:ext cx="154517" cy="294755"/>
              </a:xfrm>
              <a:custGeom>
                <a:avLst/>
                <a:gdLst/>
                <a:ahLst/>
                <a:cxnLst/>
                <a:rect l="l" t="t" r="r" b="b"/>
                <a:pathLst>
                  <a:path w="844" h="1610" extrusionOk="0">
                    <a:moveTo>
                      <a:pt x="0" y="1"/>
                    </a:moveTo>
                    <a:lnTo>
                      <a:pt x="0" y="1126"/>
                    </a:lnTo>
                    <a:lnTo>
                      <a:pt x="844" y="1609"/>
                    </a:lnTo>
                    <a:lnTo>
                      <a:pt x="844" y="484"/>
                    </a:lnTo>
                    <a:lnTo>
                      <a:pt x="0"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1"/>
              <p:cNvSpPr/>
              <p:nvPr/>
            </p:nvSpPr>
            <p:spPr>
              <a:xfrm>
                <a:off x="6242312" y="2305267"/>
                <a:ext cx="243127" cy="191865"/>
              </a:xfrm>
              <a:custGeom>
                <a:avLst/>
                <a:gdLst/>
                <a:ahLst/>
                <a:cxnLst/>
                <a:rect l="l" t="t" r="r" b="b"/>
                <a:pathLst>
                  <a:path w="1328" h="1048" extrusionOk="0">
                    <a:moveTo>
                      <a:pt x="484" y="1"/>
                    </a:moveTo>
                    <a:lnTo>
                      <a:pt x="1" y="282"/>
                    </a:lnTo>
                    <a:lnTo>
                      <a:pt x="360" y="1047"/>
                    </a:lnTo>
                    <a:lnTo>
                      <a:pt x="1328" y="485"/>
                    </a:lnTo>
                    <a:lnTo>
                      <a:pt x="484"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1"/>
              <p:cNvSpPr/>
              <p:nvPr/>
            </p:nvSpPr>
            <p:spPr>
              <a:xfrm>
                <a:off x="5727497" y="2328700"/>
                <a:ext cx="280292" cy="309035"/>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 name="Google Shape;498;p21"/>
          <p:cNvGrpSpPr/>
          <p:nvPr/>
        </p:nvGrpSpPr>
        <p:grpSpPr>
          <a:xfrm>
            <a:off x="8055337" y="4636581"/>
            <a:ext cx="283952" cy="404337"/>
            <a:chOff x="6191950" y="4314625"/>
            <a:chExt cx="330100" cy="470050"/>
          </a:xfrm>
        </p:grpSpPr>
        <p:sp>
          <p:nvSpPr>
            <p:cNvPr id="499" name="Google Shape;499;p21"/>
            <p:cNvSpPr/>
            <p:nvPr/>
          </p:nvSpPr>
          <p:spPr>
            <a:xfrm>
              <a:off x="6191950" y="4601275"/>
              <a:ext cx="330100" cy="183400"/>
            </a:xfrm>
            <a:custGeom>
              <a:avLst/>
              <a:gdLst/>
              <a:ahLst/>
              <a:cxnLst/>
              <a:rect l="l" t="t" r="r" b="b"/>
              <a:pathLst>
                <a:path w="13204" h="7336" extrusionOk="0">
                  <a:moveTo>
                    <a:pt x="6664" y="1"/>
                  </a:moveTo>
                  <a:cubicBezTo>
                    <a:pt x="6066" y="1"/>
                    <a:pt x="5439" y="145"/>
                    <a:pt x="4949" y="427"/>
                  </a:cubicBezTo>
                  <a:lnTo>
                    <a:pt x="993" y="2711"/>
                  </a:lnTo>
                  <a:cubicBezTo>
                    <a:pt x="95" y="3230"/>
                    <a:pt x="1" y="4017"/>
                    <a:pt x="774" y="4467"/>
                  </a:cubicBezTo>
                  <a:lnTo>
                    <a:pt x="5207" y="7036"/>
                  </a:lnTo>
                  <a:cubicBezTo>
                    <a:pt x="5555" y="7238"/>
                    <a:pt x="6023" y="7336"/>
                    <a:pt x="6514" y="7336"/>
                  </a:cubicBezTo>
                  <a:cubicBezTo>
                    <a:pt x="7119" y="7336"/>
                    <a:pt x="7760" y="7187"/>
                    <a:pt x="8256" y="6902"/>
                  </a:cubicBezTo>
                  <a:lnTo>
                    <a:pt x="12212" y="4618"/>
                  </a:lnTo>
                  <a:cubicBezTo>
                    <a:pt x="13109" y="4099"/>
                    <a:pt x="13204" y="3312"/>
                    <a:pt x="12430" y="2862"/>
                  </a:cubicBezTo>
                  <a:lnTo>
                    <a:pt x="7998" y="306"/>
                  </a:lnTo>
                  <a:cubicBezTo>
                    <a:pt x="7639" y="101"/>
                    <a:pt x="7162" y="1"/>
                    <a:pt x="66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1"/>
            <p:cNvSpPr/>
            <p:nvPr/>
          </p:nvSpPr>
          <p:spPr>
            <a:xfrm>
              <a:off x="6191950" y="4593500"/>
              <a:ext cx="330100" cy="183500"/>
            </a:xfrm>
            <a:custGeom>
              <a:avLst/>
              <a:gdLst/>
              <a:ahLst/>
              <a:cxnLst/>
              <a:rect l="l" t="t" r="r" b="b"/>
              <a:pathLst>
                <a:path w="13204" h="7340" extrusionOk="0">
                  <a:moveTo>
                    <a:pt x="6664" y="0"/>
                  </a:moveTo>
                  <a:cubicBezTo>
                    <a:pt x="6066" y="0"/>
                    <a:pt x="5439" y="144"/>
                    <a:pt x="4949" y="428"/>
                  </a:cubicBezTo>
                  <a:lnTo>
                    <a:pt x="2462" y="1867"/>
                  </a:lnTo>
                  <a:lnTo>
                    <a:pt x="993" y="2725"/>
                  </a:lnTo>
                  <a:cubicBezTo>
                    <a:pt x="95" y="3241"/>
                    <a:pt x="1" y="4031"/>
                    <a:pt x="774" y="4478"/>
                  </a:cubicBezTo>
                  <a:lnTo>
                    <a:pt x="2759" y="5621"/>
                  </a:lnTo>
                  <a:lnTo>
                    <a:pt x="5207" y="7037"/>
                  </a:lnTo>
                  <a:cubicBezTo>
                    <a:pt x="5559" y="7240"/>
                    <a:pt x="6034" y="7339"/>
                    <a:pt x="6532" y="7339"/>
                  </a:cubicBezTo>
                  <a:cubicBezTo>
                    <a:pt x="7132" y="7339"/>
                    <a:pt x="7765" y="7195"/>
                    <a:pt x="8256" y="6913"/>
                  </a:cubicBezTo>
                  <a:lnTo>
                    <a:pt x="12212" y="4628"/>
                  </a:lnTo>
                  <a:cubicBezTo>
                    <a:pt x="13109" y="4113"/>
                    <a:pt x="13204" y="3323"/>
                    <a:pt x="12430" y="2876"/>
                  </a:cubicBezTo>
                  <a:lnTo>
                    <a:pt x="7998" y="303"/>
                  </a:lnTo>
                  <a:cubicBezTo>
                    <a:pt x="7639" y="100"/>
                    <a:pt x="7162" y="0"/>
                    <a:pt x="666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1"/>
            <p:cNvSpPr/>
            <p:nvPr/>
          </p:nvSpPr>
          <p:spPr>
            <a:xfrm>
              <a:off x="6248675" y="4639175"/>
              <a:ext cx="218300" cy="105225"/>
            </a:xfrm>
            <a:custGeom>
              <a:avLst/>
              <a:gdLst/>
              <a:ahLst/>
              <a:cxnLst/>
              <a:rect l="l" t="t" r="r" b="b"/>
              <a:pathLst>
                <a:path w="8732" h="4209" extrusionOk="0">
                  <a:moveTo>
                    <a:pt x="914" y="1"/>
                  </a:moveTo>
                  <a:lnTo>
                    <a:pt x="111" y="1130"/>
                  </a:lnTo>
                  <a:cubicBezTo>
                    <a:pt x="43" y="1319"/>
                    <a:pt x="0" y="1509"/>
                    <a:pt x="0" y="1701"/>
                  </a:cubicBezTo>
                  <a:cubicBezTo>
                    <a:pt x="0" y="2204"/>
                    <a:pt x="275" y="2720"/>
                    <a:pt x="803" y="3154"/>
                  </a:cubicBezTo>
                  <a:cubicBezTo>
                    <a:pt x="846" y="3183"/>
                    <a:pt x="885" y="3209"/>
                    <a:pt x="927" y="3235"/>
                  </a:cubicBezTo>
                  <a:cubicBezTo>
                    <a:pt x="1035" y="3317"/>
                    <a:pt x="1159" y="3399"/>
                    <a:pt x="1280" y="3467"/>
                  </a:cubicBezTo>
                  <a:cubicBezTo>
                    <a:pt x="2136" y="3960"/>
                    <a:pt x="3253" y="4208"/>
                    <a:pt x="4367" y="4208"/>
                  </a:cubicBezTo>
                  <a:cubicBezTo>
                    <a:pt x="5466" y="4208"/>
                    <a:pt x="6562" y="3967"/>
                    <a:pt x="7400" y="3480"/>
                  </a:cubicBezTo>
                  <a:cubicBezTo>
                    <a:pt x="8311" y="2951"/>
                    <a:pt x="8732" y="2243"/>
                    <a:pt x="8650" y="1564"/>
                  </a:cubicBezTo>
                  <a:lnTo>
                    <a:pt x="8666" y="1551"/>
                  </a:lnTo>
                  <a:lnTo>
                    <a:pt x="8650" y="1509"/>
                  </a:lnTo>
                  <a:cubicBezTo>
                    <a:pt x="8611" y="1319"/>
                    <a:pt x="8542" y="1130"/>
                    <a:pt x="8448" y="938"/>
                  </a:cubicBezTo>
                  <a:lnTo>
                    <a:pt x="7752" y="40"/>
                  </a:lnTo>
                  <a:lnTo>
                    <a:pt x="171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1"/>
            <p:cNvSpPr/>
            <p:nvPr/>
          </p:nvSpPr>
          <p:spPr>
            <a:xfrm>
              <a:off x="6248675" y="4678925"/>
              <a:ext cx="217650" cy="65475"/>
            </a:xfrm>
            <a:custGeom>
              <a:avLst/>
              <a:gdLst/>
              <a:ahLst/>
              <a:cxnLst/>
              <a:rect l="l" t="t" r="r" b="b"/>
              <a:pathLst>
                <a:path w="8706" h="2619" extrusionOk="0">
                  <a:moveTo>
                    <a:pt x="17" y="0"/>
                  </a:moveTo>
                  <a:cubicBezTo>
                    <a:pt x="17" y="43"/>
                    <a:pt x="0" y="69"/>
                    <a:pt x="0" y="111"/>
                  </a:cubicBezTo>
                  <a:cubicBezTo>
                    <a:pt x="0" y="614"/>
                    <a:pt x="275" y="1130"/>
                    <a:pt x="803" y="1564"/>
                  </a:cubicBezTo>
                  <a:cubicBezTo>
                    <a:pt x="846" y="1593"/>
                    <a:pt x="885" y="1619"/>
                    <a:pt x="927" y="1645"/>
                  </a:cubicBezTo>
                  <a:cubicBezTo>
                    <a:pt x="1035" y="1727"/>
                    <a:pt x="1159" y="1809"/>
                    <a:pt x="1280" y="1877"/>
                  </a:cubicBezTo>
                  <a:cubicBezTo>
                    <a:pt x="2136" y="2370"/>
                    <a:pt x="3253" y="2618"/>
                    <a:pt x="4367" y="2618"/>
                  </a:cubicBezTo>
                  <a:cubicBezTo>
                    <a:pt x="5466" y="2618"/>
                    <a:pt x="6562" y="2377"/>
                    <a:pt x="7400" y="1890"/>
                  </a:cubicBezTo>
                  <a:cubicBezTo>
                    <a:pt x="8298" y="1375"/>
                    <a:pt x="8706" y="696"/>
                    <a:pt x="8650" y="13"/>
                  </a:cubicBezTo>
                  <a:lnTo>
                    <a:pt x="8650" y="13"/>
                  </a:lnTo>
                  <a:cubicBezTo>
                    <a:pt x="8598" y="614"/>
                    <a:pt x="8190" y="1198"/>
                    <a:pt x="7400" y="1645"/>
                  </a:cubicBezTo>
                  <a:cubicBezTo>
                    <a:pt x="6556" y="2135"/>
                    <a:pt x="5451" y="2380"/>
                    <a:pt x="4345" y="2380"/>
                  </a:cubicBezTo>
                  <a:cubicBezTo>
                    <a:pt x="3238" y="2380"/>
                    <a:pt x="2130" y="2135"/>
                    <a:pt x="1280" y="1645"/>
                  </a:cubicBezTo>
                  <a:cubicBezTo>
                    <a:pt x="1159" y="1564"/>
                    <a:pt x="1035" y="1499"/>
                    <a:pt x="927" y="1417"/>
                  </a:cubicBezTo>
                  <a:cubicBezTo>
                    <a:pt x="885" y="1388"/>
                    <a:pt x="846" y="1348"/>
                    <a:pt x="803" y="1319"/>
                  </a:cubicBezTo>
                  <a:cubicBezTo>
                    <a:pt x="327" y="927"/>
                    <a:pt x="56" y="464"/>
                    <a:pt x="17" y="0"/>
                  </a:cubicBez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1"/>
            <p:cNvSpPr/>
            <p:nvPr/>
          </p:nvSpPr>
          <p:spPr>
            <a:xfrm>
              <a:off x="6465325" y="4677950"/>
              <a:ext cx="25" cy="25"/>
            </a:xfrm>
            <a:custGeom>
              <a:avLst/>
              <a:gdLst/>
              <a:ahLst/>
              <a:cxnLst/>
              <a:rect l="l" t="t" r="r" b="b"/>
              <a:pathLst>
                <a:path w="1" h="1" extrusionOk="0">
                  <a:moveTo>
                    <a:pt x="0" y="0"/>
                  </a:moveTo>
                  <a:lnTo>
                    <a:pt x="0" y="0"/>
                  </a:ln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1"/>
            <p:cNvSpPr/>
            <p:nvPr/>
          </p:nvSpPr>
          <p:spPr>
            <a:xfrm>
              <a:off x="6268750" y="4327375"/>
              <a:ext cx="176200" cy="366125"/>
            </a:xfrm>
            <a:custGeom>
              <a:avLst/>
              <a:gdLst/>
              <a:ahLst/>
              <a:cxnLst/>
              <a:rect l="l" t="t" r="r" b="b"/>
              <a:pathLst>
                <a:path w="7048" h="14645" extrusionOk="0">
                  <a:moveTo>
                    <a:pt x="2654" y="1"/>
                  </a:moveTo>
                  <a:lnTo>
                    <a:pt x="150" y="12323"/>
                  </a:lnTo>
                  <a:cubicBezTo>
                    <a:pt x="0" y="12812"/>
                    <a:pt x="177" y="13328"/>
                    <a:pt x="682" y="13749"/>
                  </a:cubicBezTo>
                  <a:cubicBezTo>
                    <a:pt x="803" y="13860"/>
                    <a:pt x="953" y="13968"/>
                    <a:pt x="1117" y="14062"/>
                  </a:cubicBezTo>
                  <a:cubicBezTo>
                    <a:pt x="1782" y="14451"/>
                    <a:pt x="2660" y="14645"/>
                    <a:pt x="3537" y="14645"/>
                  </a:cubicBezTo>
                  <a:cubicBezTo>
                    <a:pt x="4414" y="14645"/>
                    <a:pt x="5291" y="14451"/>
                    <a:pt x="5957" y="14062"/>
                  </a:cubicBezTo>
                  <a:cubicBezTo>
                    <a:pt x="6721" y="13628"/>
                    <a:pt x="7047" y="13031"/>
                    <a:pt x="6936" y="12460"/>
                  </a:cubicBezTo>
                  <a:lnTo>
                    <a:pt x="6936" y="12443"/>
                  </a:lnTo>
                  <a:cubicBezTo>
                    <a:pt x="6936" y="12430"/>
                    <a:pt x="6936" y="12417"/>
                    <a:pt x="6923" y="12404"/>
                  </a:cubicBezTo>
                  <a:lnTo>
                    <a:pt x="4407"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1"/>
            <p:cNvSpPr/>
            <p:nvPr/>
          </p:nvSpPr>
          <p:spPr>
            <a:xfrm>
              <a:off x="6285800" y="4480725"/>
              <a:ext cx="142425" cy="127925"/>
            </a:xfrm>
            <a:custGeom>
              <a:avLst/>
              <a:gdLst/>
              <a:ahLst/>
              <a:cxnLst/>
              <a:rect l="l" t="t" r="r" b="b"/>
              <a:pathLst>
                <a:path w="5697" h="5117" extrusionOk="0">
                  <a:moveTo>
                    <a:pt x="719" y="0"/>
                  </a:moveTo>
                  <a:lnTo>
                    <a:pt x="0" y="3564"/>
                  </a:lnTo>
                  <a:cubicBezTo>
                    <a:pt x="40" y="3943"/>
                    <a:pt x="311" y="4325"/>
                    <a:pt x="830" y="4625"/>
                  </a:cubicBezTo>
                  <a:cubicBezTo>
                    <a:pt x="1397" y="4953"/>
                    <a:pt x="2136" y="5116"/>
                    <a:pt x="2870" y="5116"/>
                  </a:cubicBezTo>
                  <a:cubicBezTo>
                    <a:pt x="3597" y="5116"/>
                    <a:pt x="4320" y="4956"/>
                    <a:pt x="4867" y="4638"/>
                  </a:cubicBezTo>
                  <a:cubicBezTo>
                    <a:pt x="5386" y="4338"/>
                    <a:pt x="5657" y="3959"/>
                    <a:pt x="5696" y="3564"/>
                  </a:cubicBezTo>
                  <a:lnTo>
                    <a:pt x="4978" y="26"/>
                  </a:lnTo>
                  <a:cubicBezTo>
                    <a:pt x="4949" y="326"/>
                    <a:pt x="4717" y="614"/>
                    <a:pt x="4338" y="829"/>
                  </a:cubicBezTo>
                  <a:cubicBezTo>
                    <a:pt x="3930" y="1067"/>
                    <a:pt x="3393" y="1187"/>
                    <a:pt x="2853" y="1187"/>
                  </a:cubicBezTo>
                  <a:cubicBezTo>
                    <a:pt x="2314" y="1187"/>
                    <a:pt x="1773" y="1067"/>
                    <a:pt x="1358" y="829"/>
                  </a:cubicBezTo>
                  <a:cubicBezTo>
                    <a:pt x="980" y="597"/>
                    <a:pt x="748" y="287"/>
                    <a:pt x="71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1"/>
            <p:cNvSpPr/>
            <p:nvPr/>
          </p:nvSpPr>
          <p:spPr>
            <a:xfrm>
              <a:off x="6332725" y="4314625"/>
              <a:ext cx="48250" cy="25325"/>
            </a:xfrm>
            <a:custGeom>
              <a:avLst/>
              <a:gdLst/>
              <a:ahLst/>
              <a:cxnLst/>
              <a:rect l="l" t="t" r="r" b="b"/>
              <a:pathLst>
                <a:path w="1930" h="1013" extrusionOk="0">
                  <a:moveTo>
                    <a:pt x="971" y="0"/>
                  </a:moveTo>
                  <a:cubicBezTo>
                    <a:pt x="747" y="0"/>
                    <a:pt x="523" y="47"/>
                    <a:pt x="353" y="142"/>
                  </a:cubicBezTo>
                  <a:cubicBezTo>
                    <a:pt x="0" y="348"/>
                    <a:pt x="13" y="661"/>
                    <a:pt x="353" y="863"/>
                  </a:cubicBezTo>
                  <a:cubicBezTo>
                    <a:pt x="525" y="961"/>
                    <a:pt x="754" y="1013"/>
                    <a:pt x="982" y="1013"/>
                  </a:cubicBezTo>
                  <a:cubicBezTo>
                    <a:pt x="1203" y="1013"/>
                    <a:pt x="1423" y="965"/>
                    <a:pt x="1590" y="863"/>
                  </a:cubicBezTo>
                  <a:cubicBezTo>
                    <a:pt x="1929" y="661"/>
                    <a:pt x="1929" y="348"/>
                    <a:pt x="1590" y="142"/>
                  </a:cubicBezTo>
                  <a:cubicBezTo>
                    <a:pt x="1420" y="47"/>
                    <a:pt x="1196" y="0"/>
                    <a:pt x="971"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1"/>
            <p:cNvSpPr/>
            <p:nvPr/>
          </p:nvSpPr>
          <p:spPr>
            <a:xfrm>
              <a:off x="6340875" y="4318700"/>
              <a:ext cx="32250" cy="17025"/>
            </a:xfrm>
            <a:custGeom>
              <a:avLst/>
              <a:gdLst/>
              <a:ahLst/>
              <a:cxnLst/>
              <a:rect l="l" t="t" r="r" b="b"/>
              <a:pathLst>
                <a:path w="1290" h="681" extrusionOk="0">
                  <a:moveTo>
                    <a:pt x="645" y="0"/>
                  </a:moveTo>
                  <a:cubicBezTo>
                    <a:pt x="495" y="0"/>
                    <a:pt x="345" y="35"/>
                    <a:pt x="229" y="103"/>
                  </a:cubicBezTo>
                  <a:cubicBezTo>
                    <a:pt x="1" y="240"/>
                    <a:pt x="1" y="443"/>
                    <a:pt x="229" y="580"/>
                  </a:cubicBezTo>
                  <a:cubicBezTo>
                    <a:pt x="345" y="647"/>
                    <a:pt x="495" y="680"/>
                    <a:pt x="645" y="680"/>
                  </a:cubicBezTo>
                  <a:cubicBezTo>
                    <a:pt x="795" y="680"/>
                    <a:pt x="946" y="647"/>
                    <a:pt x="1062" y="580"/>
                  </a:cubicBezTo>
                  <a:cubicBezTo>
                    <a:pt x="1290" y="443"/>
                    <a:pt x="1290" y="240"/>
                    <a:pt x="1062" y="103"/>
                  </a:cubicBezTo>
                  <a:cubicBezTo>
                    <a:pt x="946" y="35"/>
                    <a:pt x="795" y="0"/>
                    <a:pt x="64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21"/>
          <p:cNvGrpSpPr/>
          <p:nvPr/>
        </p:nvGrpSpPr>
        <p:grpSpPr>
          <a:xfrm>
            <a:off x="8430774" y="3759607"/>
            <a:ext cx="314144" cy="1183135"/>
            <a:chOff x="8297005" y="513279"/>
            <a:chExt cx="159084" cy="599177"/>
          </a:xfrm>
        </p:grpSpPr>
        <p:sp>
          <p:nvSpPr>
            <p:cNvPr id="509" name="Google Shape;509;p21"/>
            <p:cNvSpPr/>
            <p:nvPr/>
          </p:nvSpPr>
          <p:spPr>
            <a:xfrm>
              <a:off x="8388526" y="1082678"/>
              <a:ext cx="42392" cy="29778"/>
            </a:xfrm>
            <a:custGeom>
              <a:avLst/>
              <a:gdLst/>
              <a:ahLst/>
              <a:cxnLst/>
              <a:rect l="l" t="t" r="r" b="b"/>
              <a:pathLst>
                <a:path w="736" h="517" extrusionOk="0">
                  <a:moveTo>
                    <a:pt x="735" y="1"/>
                  </a:moveTo>
                  <a:lnTo>
                    <a:pt x="1" y="216"/>
                  </a:lnTo>
                  <a:lnTo>
                    <a:pt x="194" y="517"/>
                  </a:lnTo>
                  <a:lnTo>
                    <a:pt x="735" y="190"/>
                  </a:lnTo>
                  <a:lnTo>
                    <a:pt x="73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1"/>
            <p:cNvSpPr/>
            <p:nvPr/>
          </p:nvSpPr>
          <p:spPr>
            <a:xfrm>
              <a:off x="8322751" y="1038732"/>
              <a:ext cx="108168" cy="62090"/>
            </a:xfrm>
            <a:custGeom>
              <a:avLst/>
              <a:gdLst/>
              <a:ahLst/>
              <a:cxnLst/>
              <a:rect l="l" t="t" r="r" b="b"/>
              <a:pathLst>
                <a:path w="1878" h="1078" extrusionOk="0">
                  <a:moveTo>
                    <a:pt x="546" y="0"/>
                  </a:moveTo>
                  <a:lnTo>
                    <a:pt x="1" y="314"/>
                  </a:lnTo>
                  <a:lnTo>
                    <a:pt x="1" y="764"/>
                  </a:lnTo>
                  <a:lnTo>
                    <a:pt x="546" y="1077"/>
                  </a:lnTo>
                  <a:lnTo>
                    <a:pt x="1336" y="1077"/>
                  </a:lnTo>
                  <a:lnTo>
                    <a:pt x="1877" y="764"/>
                  </a:lnTo>
                  <a:lnTo>
                    <a:pt x="1877" y="314"/>
                  </a:lnTo>
                  <a:lnTo>
                    <a:pt x="133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1"/>
            <p:cNvSpPr/>
            <p:nvPr/>
          </p:nvSpPr>
          <p:spPr>
            <a:xfrm>
              <a:off x="8339281" y="1047372"/>
              <a:ext cx="75280" cy="21311"/>
            </a:xfrm>
            <a:custGeom>
              <a:avLst/>
              <a:gdLst/>
              <a:ahLst/>
              <a:cxnLst/>
              <a:rect l="l" t="t" r="r" b="b"/>
              <a:pathLst>
                <a:path w="1307" h="370" extrusionOk="0">
                  <a:moveTo>
                    <a:pt x="379" y="0"/>
                  </a:moveTo>
                  <a:lnTo>
                    <a:pt x="1" y="219"/>
                  </a:lnTo>
                  <a:lnTo>
                    <a:pt x="1" y="369"/>
                  </a:lnTo>
                  <a:lnTo>
                    <a:pt x="1306" y="369"/>
                  </a:lnTo>
                  <a:lnTo>
                    <a:pt x="1306" y="219"/>
                  </a:lnTo>
                  <a:lnTo>
                    <a:pt x="924"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1"/>
            <p:cNvSpPr/>
            <p:nvPr/>
          </p:nvSpPr>
          <p:spPr>
            <a:xfrm>
              <a:off x="8339281" y="1056011"/>
              <a:ext cx="75280" cy="34443"/>
            </a:xfrm>
            <a:custGeom>
              <a:avLst/>
              <a:gdLst/>
              <a:ahLst/>
              <a:cxnLst/>
              <a:rect l="l" t="t" r="r" b="b"/>
              <a:pathLst>
                <a:path w="1307" h="598" extrusionOk="0">
                  <a:moveTo>
                    <a:pt x="379" y="0"/>
                  </a:moveTo>
                  <a:lnTo>
                    <a:pt x="1" y="219"/>
                  </a:lnTo>
                  <a:lnTo>
                    <a:pt x="1" y="382"/>
                  </a:lnTo>
                  <a:lnTo>
                    <a:pt x="379" y="598"/>
                  </a:lnTo>
                  <a:lnTo>
                    <a:pt x="924" y="598"/>
                  </a:lnTo>
                  <a:lnTo>
                    <a:pt x="1306" y="382"/>
                  </a:lnTo>
                  <a:lnTo>
                    <a:pt x="1306" y="219"/>
                  </a:lnTo>
                  <a:lnTo>
                    <a:pt x="924" y="0"/>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1"/>
            <p:cNvSpPr/>
            <p:nvPr/>
          </p:nvSpPr>
          <p:spPr>
            <a:xfrm>
              <a:off x="8350224" y="1100764"/>
              <a:ext cx="49476" cy="11692"/>
            </a:xfrm>
            <a:custGeom>
              <a:avLst/>
              <a:gdLst/>
              <a:ahLst/>
              <a:cxnLst/>
              <a:rect l="l" t="t" r="r" b="b"/>
              <a:pathLst>
                <a:path w="859" h="203" extrusionOk="0">
                  <a:moveTo>
                    <a:pt x="69" y="0"/>
                  </a:moveTo>
                  <a:lnTo>
                    <a:pt x="0" y="26"/>
                  </a:lnTo>
                  <a:lnTo>
                    <a:pt x="69" y="203"/>
                  </a:lnTo>
                  <a:lnTo>
                    <a:pt x="859" y="203"/>
                  </a:lnTo>
                  <a:lnTo>
                    <a:pt x="85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1"/>
            <p:cNvSpPr/>
            <p:nvPr/>
          </p:nvSpPr>
          <p:spPr>
            <a:xfrm>
              <a:off x="8322751" y="1082678"/>
              <a:ext cx="31448" cy="29778"/>
            </a:xfrm>
            <a:custGeom>
              <a:avLst/>
              <a:gdLst/>
              <a:ahLst/>
              <a:cxnLst/>
              <a:rect l="l" t="t" r="r" b="b"/>
              <a:pathLst>
                <a:path w="546" h="517" extrusionOk="0">
                  <a:moveTo>
                    <a:pt x="1" y="1"/>
                  </a:moveTo>
                  <a:lnTo>
                    <a:pt x="1" y="190"/>
                  </a:lnTo>
                  <a:lnTo>
                    <a:pt x="546" y="517"/>
                  </a:lnTo>
                  <a:lnTo>
                    <a:pt x="546" y="314"/>
                  </a:ln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1"/>
            <p:cNvSpPr/>
            <p:nvPr/>
          </p:nvSpPr>
          <p:spPr>
            <a:xfrm>
              <a:off x="8331390" y="1043397"/>
              <a:ext cx="90889" cy="51780"/>
            </a:xfrm>
            <a:custGeom>
              <a:avLst/>
              <a:gdLst/>
              <a:ahLst/>
              <a:cxnLst/>
              <a:rect l="l" t="t" r="r" b="b"/>
              <a:pathLst>
                <a:path w="1578" h="899" extrusionOk="0">
                  <a:moveTo>
                    <a:pt x="464" y="1"/>
                  </a:moveTo>
                  <a:lnTo>
                    <a:pt x="1" y="262"/>
                  </a:lnTo>
                  <a:lnTo>
                    <a:pt x="1" y="641"/>
                  </a:lnTo>
                  <a:lnTo>
                    <a:pt x="464" y="898"/>
                  </a:lnTo>
                  <a:lnTo>
                    <a:pt x="1117" y="898"/>
                  </a:lnTo>
                  <a:lnTo>
                    <a:pt x="1577" y="641"/>
                  </a:lnTo>
                  <a:lnTo>
                    <a:pt x="1577" y="262"/>
                  </a:lnTo>
                  <a:lnTo>
                    <a:pt x="1117"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1"/>
            <p:cNvSpPr/>
            <p:nvPr/>
          </p:nvSpPr>
          <p:spPr>
            <a:xfrm>
              <a:off x="8372169" y="968234"/>
              <a:ext cx="9504" cy="120724"/>
            </a:xfrm>
            <a:custGeom>
              <a:avLst/>
              <a:gdLst/>
              <a:ahLst/>
              <a:cxnLst/>
              <a:rect l="l" t="t" r="r" b="b"/>
              <a:pathLst>
                <a:path w="165" h="2096" extrusionOk="0">
                  <a:moveTo>
                    <a:pt x="1" y="0"/>
                  </a:moveTo>
                  <a:lnTo>
                    <a:pt x="1" y="2096"/>
                  </a:lnTo>
                  <a:lnTo>
                    <a:pt x="164" y="2096"/>
                  </a:lnTo>
                  <a:lnTo>
                    <a:pt x="164"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1"/>
            <p:cNvSpPr/>
            <p:nvPr/>
          </p:nvSpPr>
          <p:spPr>
            <a:xfrm>
              <a:off x="8381614" y="964433"/>
              <a:ext cx="6969" cy="124526"/>
            </a:xfrm>
            <a:custGeom>
              <a:avLst/>
              <a:gdLst/>
              <a:ahLst/>
              <a:cxnLst/>
              <a:rect l="l" t="t" r="r" b="b"/>
              <a:pathLst>
                <a:path w="121" h="2162" extrusionOk="0">
                  <a:moveTo>
                    <a:pt x="121" y="1"/>
                  </a:moveTo>
                  <a:lnTo>
                    <a:pt x="0" y="66"/>
                  </a:lnTo>
                  <a:lnTo>
                    <a:pt x="0" y="2162"/>
                  </a:lnTo>
                  <a:lnTo>
                    <a:pt x="121" y="2093"/>
                  </a:lnTo>
                  <a:lnTo>
                    <a:pt x="12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1"/>
            <p:cNvSpPr/>
            <p:nvPr/>
          </p:nvSpPr>
          <p:spPr>
            <a:xfrm>
              <a:off x="8365027" y="964433"/>
              <a:ext cx="7200" cy="124526"/>
            </a:xfrm>
            <a:custGeom>
              <a:avLst/>
              <a:gdLst/>
              <a:ahLst/>
              <a:cxnLst/>
              <a:rect l="l" t="t" r="r" b="b"/>
              <a:pathLst>
                <a:path w="125" h="2162" extrusionOk="0">
                  <a:moveTo>
                    <a:pt x="1" y="1"/>
                  </a:moveTo>
                  <a:lnTo>
                    <a:pt x="1" y="2093"/>
                  </a:lnTo>
                  <a:lnTo>
                    <a:pt x="125" y="2162"/>
                  </a:lnTo>
                  <a:lnTo>
                    <a:pt x="125" y="66"/>
                  </a:lnTo>
                  <a:lnTo>
                    <a:pt x="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1"/>
            <p:cNvSpPr/>
            <p:nvPr/>
          </p:nvSpPr>
          <p:spPr>
            <a:xfrm>
              <a:off x="8365027" y="955044"/>
              <a:ext cx="23557" cy="13247"/>
            </a:xfrm>
            <a:custGeom>
              <a:avLst/>
              <a:gdLst/>
              <a:ahLst/>
              <a:cxnLst/>
              <a:rect l="l" t="t" r="r" b="b"/>
              <a:pathLst>
                <a:path w="409" h="230" extrusionOk="0">
                  <a:moveTo>
                    <a:pt x="125" y="1"/>
                  </a:moveTo>
                  <a:lnTo>
                    <a:pt x="1" y="66"/>
                  </a:lnTo>
                  <a:lnTo>
                    <a:pt x="1" y="164"/>
                  </a:lnTo>
                  <a:lnTo>
                    <a:pt x="125" y="229"/>
                  </a:lnTo>
                  <a:lnTo>
                    <a:pt x="288" y="229"/>
                  </a:lnTo>
                  <a:lnTo>
                    <a:pt x="409" y="164"/>
                  </a:lnTo>
                  <a:lnTo>
                    <a:pt x="409" y="66"/>
                  </a:lnTo>
                  <a:lnTo>
                    <a:pt x="288"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1"/>
            <p:cNvSpPr/>
            <p:nvPr/>
          </p:nvSpPr>
          <p:spPr>
            <a:xfrm>
              <a:off x="8297005" y="513279"/>
              <a:ext cx="159084" cy="470053"/>
            </a:xfrm>
            <a:custGeom>
              <a:avLst/>
              <a:gdLst/>
              <a:ahLst/>
              <a:cxnLst/>
              <a:rect l="l" t="t" r="r" b="b"/>
              <a:pathLst>
                <a:path w="2762" h="8161" extrusionOk="0">
                  <a:moveTo>
                    <a:pt x="1388" y="0"/>
                  </a:moveTo>
                  <a:lnTo>
                    <a:pt x="0" y="7031"/>
                  </a:lnTo>
                  <a:lnTo>
                    <a:pt x="0" y="7684"/>
                  </a:lnTo>
                  <a:lnTo>
                    <a:pt x="816" y="8160"/>
                  </a:lnTo>
                  <a:lnTo>
                    <a:pt x="1959" y="8160"/>
                  </a:lnTo>
                  <a:lnTo>
                    <a:pt x="2762" y="7684"/>
                  </a:lnTo>
                  <a:lnTo>
                    <a:pt x="2762" y="7031"/>
                  </a:lnTo>
                  <a:lnTo>
                    <a:pt x="1388"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1"/>
            <p:cNvSpPr/>
            <p:nvPr/>
          </p:nvSpPr>
          <p:spPr>
            <a:xfrm>
              <a:off x="8344004" y="513279"/>
              <a:ext cx="112085" cy="470053"/>
            </a:xfrm>
            <a:custGeom>
              <a:avLst/>
              <a:gdLst/>
              <a:ahLst/>
              <a:cxnLst/>
              <a:rect l="l" t="t" r="r" b="b"/>
              <a:pathLst>
                <a:path w="1946" h="8161" extrusionOk="0">
                  <a:moveTo>
                    <a:pt x="572" y="0"/>
                  </a:moveTo>
                  <a:lnTo>
                    <a:pt x="0" y="8160"/>
                  </a:lnTo>
                  <a:lnTo>
                    <a:pt x="1143" y="8160"/>
                  </a:lnTo>
                  <a:lnTo>
                    <a:pt x="1946" y="7684"/>
                  </a:lnTo>
                  <a:lnTo>
                    <a:pt x="1946" y="7031"/>
                  </a:lnTo>
                  <a:lnTo>
                    <a:pt x="572"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737"/>
        <p:cNvGrpSpPr/>
        <p:nvPr/>
      </p:nvGrpSpPr>
      <p:grpSpPr>
        <a:xfrm>
          <a:off x="0" y="0"/>
          <a:ext cx="0" cy="0"/>
          <a:chOff x="0" y="0"/>
          <a:chExt cx="0" cy="0"/>
        </a:xfrm>
      </p:grpSpPr>
      <p:sp>
        <p:nvSpPr>
          <p:cNvPr id="738" name="Google Shape;738;p26"/>
          <p:cNvSpPr/>
          <p:nvPr/>
        </p:nvSpPr>
        <p:spPr>
          <a:xfrm>
            <a:off x="3928900" y="4552200"/>
            <a:ext cx="49416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6"/>
          <p:cNvSpPr/>
          <p:nvPr/>
        </p:nvSpPr>
        <p:spPr>
          <a:xfrm>
            <a:off x="3928900" y="279300"/>
            <a:ext cx="49416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Lexend Light"/>
              <a:ea typeface="Lexend Light"/>
              <a:cs typeface="Lexend Light"/>
              <a:sym typeface="Lexend Light"/>
            </a:endParaRPr>
          </a:p>
        </p:txBody>
      </p:sp>
      <p:sp>
        <p:nvSpPr>
          <p:cNvPr id="740" name="Google Shape;740;p26"/>
          <p:cNvSpPr/>
          <p:nvPr/>
        </p:nvSpPr>
        <p:spPr>
          <a:xfrm>
            <a:off x="0" y="0"/>
            <a:ext cx="3649500" cy="5143500"/>
          </a:xfrm>
          <a:prstGeom prst="roundRect">
            <a:avLst>
              <a:gd name="adj" fmla="val 0"/>
            </a:avLst>
          </a:prstGeom>
          <a:solidFill>
            <a:srgbClr val="5BADFB">
              <a:alpha val="62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6"/>
          <p:cNvSpPr txBox="1">
            <a:spLocks noGrp="1"/>
          </p:cNvSpPr>
          <p:nvPr>
            <p:ph type="title" hasCustomPrompt="1"/>
          </p:nvPr>
        </p:nvSpPr>
        <p:spPr>
          <a:xfrm>
            <a:off x="4396075" y="670225"/>
            <a:ext cx="4034700" cy="768900"/>
          </a:xfrm>
          <a:prstGeom prst="rect">
            <a:avLst/>
          </a:prstGeom>
          <a:solidFill>
            <a:srgbClr val="878787">
              <a:alpha val="2795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200">
                <a:latin typeface="Lexend ExtraBold"/>
                <a:ea typeface="Lexend ExtraBold"/>
                <a:cs typeface="Lexend ExtraBold"/>
                <a:sym typeface="Lexend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42" name="Google Shape;742;p26"/>
          <p:cNvSpPr txBox="1">
            <a:spLocks noGrp="1"/>
          </p:cNvSpPr>
          <p:nvPr>
            <p:ph type="subTitle" idx="1"/>
          </p:nvPr>
        </p:nvSpPr>
        <p:spPr>
          <a:xfrm>
            <a:off x="4396075" y="1428225"/>
            <a:ext cx="4034700" cy="372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PT Sans"/>
              <a:buNone/>
              <a:defRPr>
                <a:solidFill>
                  <a:schemeClr val="dk1"/>
                </a:solidFill>
                <a:latin typeface="Lexend Light"/>
                <a:ea typeface="Lexend Light"/>
                <a:cs typeface="Lexend Light"/>
                <a:sym typeface="Lexend Light"/>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743" name="Google Shape;743;p26"/>
          <p:cNvSpPr txBox="1">
            <a:spLocks noGrp="1"/>
          </p:cNvSpPr>
          <p:nvPr>
            <p:ph type="title" idx="2" hasCustomPrompt="1"/>
          </p:nvPr>
        </p:nvSpPr>
        <p:spPr>
          <a:xfrm>
            <a:off x="4396075" y="1967929"/>
            <a:ext cx="4034700" cy="768900"/>
          </a:xfrm>
          <a:prstGeom prst="rect">
            <a:avLst/>
          </a:prstGeom>
          <a:solidFill>
            <a:srgbClr val="878787">
              <a:alpha val="2795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200">
                <a:latin typeface="Lexend ExtraBold"/>
                <a:ea typeface="Lexend ExtraBold"/>
                <a:cs typeface="Lexend ExtraBold"/>
                <a:sym typeface="Lexend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44" name="Google Shape;744;p26"/>
          <p:cNvSpPr txBox="1">
            <a:spLocks noGrp="1"/>
          </p:cNvSpPr>
          <p:nvPr>
            <p:ph type="subTitle" idx="3"/>
          </p:nvPr>
        </p:nvSpPr>
        <p:spPr>
          <a:xfrm>
            <a:off x="4396075" y="2728500"/>
            <a:ext cx="4034700" cy="372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PT Sans"/>
              <a:buNone/>
              <a:defRPr>
                <a:solidFill>
                  <a:schemeClr val="dk1"/>
                </a:solidFill>
                <a:latin typeface="Lexend Light"/>
                <a:ea typeface="Lexend Light"/>
                <a:cs typeface="Lexend Light"/>
                <a:sym typeface="Lexend Light"/>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745" name="Google Shape;745;p26"/>
          <p:cNvSpPr txBox="1">
            <a:spLocks noGrp="1"/>
          </p:cNvSpPr>
          <p:nvPr>
            <p:ph type="title" idx="4" hasCustomPrompt="1"/>
          </p:nvPr>
        </p:nvSpPr>
        <p:spPr>
          <a:xfrm>
            <a:off x="4396075" y="3265634"/>
            <a:ext cx="4034700" cy="768900"/>
          </a:xfrm>
          <a:prstGeom prst="rect">
            <a:avLst/>
          </a:prstGeom>
          <a:solidFill>
            <a:srgbClr val="878787">
              <a:alpha val="2795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200">
                <a:latin typeface="Lexend ExtraBold"/>
                <a:ea typeface="Lexend ExtraBold"/>
                <a:cs typeface="Lexend ExtraBold"/>
                <a:sym typeface="Lexend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46" name="Google Shape;746;p26"/>
          <p:cNvSpPr txBox="1">
            <a:spLocks noGrp="1"/>
          </p:cNvSpPr>
          <p:nvPr>
            <p:ph type="subTitle" idx="5"/>
          </p:nvPr>
        </p:nvSpPr>
        <p:spPr>
          <a:xfrm>
            <a:off x="4396075" y="4028776"/>
            <a:ext cx="4034700" cy="372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PT Sans"/>
              <a:buNone/>
              <a:defRPr>
                <a:solidFill>
                  <a:schemeClr val="dk1"/>
                </a:solidFill>
                <a:latin typeface="Lexend Light"/>
                <a:ea typeface="Lexend Light"/>
                <a:cs typeface="Lexend Light"/>
                <a:sym typeface="Lexend Light"/>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948"/>
        <p:cNvGrpSpPr/>
        <p:nvPr/>
      </p:nvGrpSpPr>
      <p:grpSpPr>
        <a:xfrm>
          <a:off x="0" y="0"/>
          <a:ext cx="0" cy="0"/>
          <a:chOff x="0" y="0"/>
          <a:chExt cx="0" cy="0"/>
        </a:xfrm>
      </p:grpSpPr>
      <p:sp>
        <p:nvSpPr>
          <p:cNvPr id="949" name="Google Shape;949;p32"/>
          <p:cNvSpPr/>
          <p:nvPr/>
        </p:nvSpPr>
        <p:spPr>
          <a:xfrm>
            <a:off x="280800" y="279300"/>
            <a:ext cx="85824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2"/>
          <p:cNvSpPr/>
          <p:nvPr/>
        </p:nvSpPr>
        <p:spPr>
          <a:xfrm>
            <a:off x="281825" y="279300"/>
            <a:ext cx="8582400" cy="16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 name="Google Shape;951;p32"/>
          <p:cNvGrpSpPr/>
          <p:nvPr/>
        </p:nvGrpSpPr>
        <p:grpSpPr>
          <a:xfrm>
            <a:off x="367825" y="3862232"/>
            <a:ext cx="690806" cy="1183135"/>
            <a:chOff x="367825" y="3862232"/>
            <a:chExt cx="690806" cy="1183135"/>
          </a:xfrm>
        </p:grpSpPr>
        <p:grpSp>
          <p:nvGrpSpPr>
            <p:cNvPr id="952" name="Google Shape;952;p32"/>
            <p:cNvGrpSpPr/>
            <p:nvPr/>
          </p:nvGrpSpPr>
          <p:grpSpPr>
            <a:xfrm>
              <a:off x="744487" y="3862232"/>
              <a:ext cx="314144" cy="1183135"/>
              <a:chOff x="8297005" y="513279"/>
              <a:chExt cx="159084" cy="599177"/>
            </a:xfrm>
          </p:grpSpPr>
          <p:sp>
            <p:nvSpPr>
              <p:cNvPr id="953" name="Google Shape;953;p32"/>
              <p:cNvSpPr/>
              <p:nvPr/>
            </p:nvSpPr>
            <p:spPr>
              <a:xfrm>
                <a:off x="8388526" y="1082678"/>
                <a:ext cx="42392" cy="29778"/>
              </a:xfrm>
              <a:custGeom>
                <a:avLst/>
                <a:gdLst/>
                <a:ahLst/>
                <a:cxnLst/>
                <a:rect l="l" t="t" r="r" b="b"/>
                <a:pathLst>
                  <a:path w="736" h="517" extrusionOk="0">
                    <a:moveTo>
                      <a:pt x="735" y="1"/>
                    </a:moveTo>
                    <a:lnTo>
                      <a:pt x="1" y="216"/>
                    </a:lnTo>
                    <a:lnTo>
                      <a:pt x="194" y="517"/>
                    </a:lnTo>
                    <a:lnTo>
                      <a:pt x="735" y="190"/>
                    </a:lnTo>
                    <a:lnTo>
                      <a:pt x="73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2"/>
              <p:cNvSpPr/>
              <p:nvPr/>
            </p:nvSpPr>
            <p:spPr>
              <a:xfrm>
                <a:off x="8322751" y="1038732"/>
                <a:ext cx="108168" cy="62090"/>
              </a:xfrm>
              <a:custGeom>
                <a:avLst/>
                <a:gdLst/>
                <a:ahLst/>
                <a:cxnLst/>
                <a:rect l="l" t="t" r="r" b="b"/>
                <a:pathLst>
                  <a:path w="1878" h="1078" extrusionOk="0">
                    <a:moveTo>
                      <a:pt x="546" y="0"/>
                    </a:moveTo>
                    <a:lnTo>
                      <a:pt x="1" y="314"/>
                    </a:lnTo>
                    <a:lnTo>
                      <a:pt x="1" y="764"/>
                    </a:lnTo>
                    <a:lnTo>
                      <a:pt x="546" y="1077"/>
                    </a:lnTo>
                    <a:lnTo>
                      <a:pt x="1336" y="1077"/>
                    </a:lnTo>
                    <a:lnTo>
                      <a:pt x="1877" y="764"/>
                    </a:lnTo>
                    <a:lnTo>
                      <a:pt x="1877" y="314"/>
                    </a:lnTo>
                    <a:lnTo>
                      <a:pt x="133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2"/>
              <p:cNvSpPr/>
              <p:nvPr/>
            </p:nvSpPr>
            <p:spPr>
              <a:xfrm>
                <a:off x="8339281" y="1047372"/>
                <a:ext cx="75280" cy="21311"/>
              </a:xfrm>
              <a:custGeom>
                <a:avLst/>
                <a:gdLst/>
                <a:ahLst/>
                <a:cxnLst/>
                <a:rect l="l" t="t" r="r" b="b"/>
                <a:pathLst>
                  <a:path w="1307" h="370" extrusionOk="0">
                    <a:moveTo>
                      <a:pt x="379" y="0"/>
                    </a:moveTo>
                    <a:lnTo>
                      <a:pt x="1" y="219"/>
                    </a:lnTo>
                    <a:lnTo>
                      <a:pt x="1" y="369"/>
                    </a:lnTo>
                    <a:lnTo>
                      <a:pt x="1306" y="369"/>
                    </a:lnTo>
                    <a:lnTo>
                      <a:pt x="1306" y="219"/>
                    </a:lnTo>
                    <a:lnTo>
                      <a:pt x="924"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2"/>
              <p:cNvSpPr/>
              <p:nvPr/>
            </p:nvSpPr>
            <p:spPr>
              <a:xfrm>
                <a:off x="8339281" y="1056011"/>
                <a:ext cx="75280" cy="34443"/>
              </a:xfrm>
              <a:custGeom>
                <a:avLst/>
                <a:gdLst/>
                <a:ahLst/>
                <a:cxnLst/>
                <a:rect l="l" t="t" r="r" b="b"/>
                <a:pathLst>
                  <a:path w="1307" h="598" extrusionOk="0">
                    <a:moveTo>
                      <a:pt x="379" y="0"/>
                    </a:moveTo>
                    <a:lnTo>
                      <a:pt x="1" y="219"/>
                    </a:lnTo>
                    <a:lnTo>
                      <a:pt x="1" y="382"/>
                    </a:lnTo>
                    <a:lnTo>
                      <a:pt x="379" y="598"/>
                    </a:lnTo>
                    <a:lnTo>
                      <a:pt x="924" y="598"/>
                    </a:lnTo>
                    <a:lnTo>
                      <a:pt x="1306" y="382"/>
                    </a:lnTo>
                    <a:lnTo>
                      <a:pt x="1306" y="219"/>
                    </a:lnTo>
                    <a:lnTo>
                      <a:pt x="924" y="0"/>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2"/>
              <p:cNvSpPr/>
              <p:nvPr/>
            </p:nvSpPr>
            <p:spPr>
              <a:xfrm>
                <a:off x="8350224" y="1100764"/>
                <a:ext cx="49476" cy="11692"/>
              </a:xfrm>
              <a:custGeom>
                <a:avLst/>
                <a:gdLst/>
                <a:ahLst/>
                <a:cxnLst/>
                <a:rect l="l" t="t" r="r" b="b"/>
                <a:pathLst>
                  <a:path w="859" h="203" extrusionOk="0">
                    <a:moveTo>
                      <a:pt x="69" y="0"/>
                    </a:moveTo>
                    <a:lnTo>
                      <a:pt x="0" y="26"/>
                    </a:lnTo>
                    <a:lnTo>
                      <a:pt x="69" y="203"/>
                    </a:lnTo>
                    <a:lnTo>
                      <a:pt x="859" y="203"/>
                    </a:lnTo>
                    <a:lnTo>
                      <a:pt x="85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2"/>
              <p:cNvSpPr/>
              <p:nvPr/>
            </p:nvSpPr>
            <p:spPr>
              <a:xfrm>
                <a:off x="8322751" y="1082678"/>
                <a:ext cx="31448" cy="29778"/>
              </a:xfrm>
              <a:custGeom>
                <a:avLst/>
                <a:gdLst/>
                <a:ahLst/>
                <a:cxnLst/>
                <a:rect l="l" t="t" r="r" b="b"/>
                <a:pathLst>
                  <a:path w="546" h="517" extrusionOk="0">
                    <a:moveTo>
                      <a:pt x="1" y="1"/>
                    </a:moveTo>
                    <a:lnTo>
                      <a:pt x="1" y="190"/>
                    </a:lnTo>
                    <a:lnTo>
                      <a:pt x="546" y="517"/>
                    </a:lnTo>
                    <a:lnTo>
                      <a:pt x="546" y="314"/>
                    </a:ln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2"/>
              <p:cNvSpPr/>
              <p:nvPr/>
            </p:nvSpPr>
            <p:spPr>
              <a:xfrm>
                <a:off x="8331390" y="1043397"/>
                <a:ext cx="90889" cy="51780"/>
              </a:xfrm>
              <a:custGeom>
                <a:avLst/>
                <a:gdLst/>
                <a:ahLst/>
                <a:cxnLst/>
                <a:rect l="l" t="t" r="r" b="b"/>
                <a:pathLst>
                  <a:path w="1578" h="899" extrusionOk="0">
                    <a:moveTo>
                      <a:pt x="464" y="1"/>
                    </a:moveTo>
                    <a:lnTo>
                      <a:pt x="1" y="262"/>
                    </a:lnTo>
                    <a:lnTo>
                      <a:pt x="1" y="641"/>
                    </a:lnTo>
                    <a:lnTo>
                      <a:pt x="464" y="898"/>
                    </a:lnTo>
                    <a:lnTo>
                      <a:pt x="1117" y="898"/>
                    </a:lnTo>
                    <a:lnTo>
                      <a:pt x="1577" y="641"/>
                    </a:lnTo>
                    <a:lnTo>
                      <a:pt x="1577" y="262"/>
                    </a:lnTo>
                    <a:lnTo>
                      <a:pt x="1117"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2"/>
              <p:cNvSpPr/>
              <p:nvPr/>
            </p:nvSpPr>
            <p:spPr>
              <a:xfrm>
                <a:off x="8372169" y="968234"/>
                <a:ext cx="9504" cy="120724"/>
              </a:xfrm>
              <a:custGeom>
                <a:avLst/>
                <a:gdLst/>
                <a:ahLst/>
                <a:cxnLst/>
                <a:rect l="l" t="t" r="r" b="b"/>
                <a:pathLst>
                  <a:path w="165" h="2096" extrusionOk="0">
                    <a:moveTo>
                      <a:pt x="1" y="0"/>
                    </a:moveTo>
                    <a:lnTo>
                      <a:pt x="1" y="2096"/>
                    </a:lnTo>
                    <a:lnTo>
                      <a:pt x="164" y="2096"/>
                    </a:lnTo>
                    <a:lnTo>
                      <a:pt x="164"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2"/>
              <p:cNvSpPr/>
              <p:nvPr/>
            </p:nvSpPr>
            <p:spPr>
              <a:xfrm>
                <a:off x="8381614" y="964433"/>
                <a:ext cx="6969" cy="124526"/>
              </a:xfrm>
              <a:custGeom>
                <a:avLst/>
                <a:gdLst/>
                <a:ahLst/>
                <a:cxnLst/>
                <a:rect l="l" t="t" r="r" b="b"/>
                <a:pathLst>
                  <a:path w="121" h="2162" extrusionOk="0">
                    <a:moveTo>
                      <a:pt x="121" y="1"/>
                    </a:moveTo>
                    <a:lnTo>
                      <a:pt x="0" y="66"/>
                    </a:lnTo>
                    <a:lnTo>
                      <a:pt x="0" y="2162"/>
                    </a:lnTo>
                    <a:lnTo>
                      <a:pt x="121" y="2093"/>
                    </a:lnTo>
                    <a:lnTo>
                      <a:pt x="12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2"/>
              <p:cNvSpPr/>
              <p:nvPr/>
            </p:nvSpPr>
            <p:spPr>
              <a:xfrm>
                <a:off x="8365027" y="964433"/>
                <a:ext cx="7200" cy="124526"/>
              </a:xfrm>
              <a:custGeom>
                <a:avLst/>
                <a:gdLst/>
                <a:ahLst/>
                <a:cxnLst/>
                <a:rect l="l" t="t" r="r" b="b"/>
                <a:pathLst>
                  <a:path w="125" h="2162" extrusionOk="0">
                    <a:moveTo>
                      <a:pt x="1" y="1"/>
                    </a:moveTo>
                    <a:lnTo>
                      <a:pt x="1" y="2093"/>
                    </a:lnTo>
                    <a:lnTo>
                      <a:pt x="125" y="2162"/>
                    </a:lnTo>
                    <a:lnTo>
                      <a:pt x="125" y="66"/>
                    </a:lnTo>
                    <a:lnTo>
                      <a:pt x="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2"/>
              <p:cNvSpPr/>
              <p:nvPr/>
            </p:nvSpPr>
            <p:spPr>
              <a:xfrm>
                <a:off x="8365027" y="955044"/>
                <a:ext cx="23557" cy="13247"/>
              </a:xfrm>
              <a:custGeom>
                <a:avLst/>
                <a:gdLst/>
                <a:ahLst/>
                <a:cxnLst/>
                <a:rect l="l" t="t" r="r" b="b"/>
                <a:pathLst>
                  <a:path w="409" h="230" extrusionOk="0">
                    <a:moveTo>
                      <a:pt x="125" y="1"/>
                    </a:moveTo>
                    <a:lnTo>
                      <a:pt x="1" y="66"/>
                    </a:lnTo>
                    <a:lnTo>
                      <a:pt x="1" y="164"/>
                    </a:lnTo>
                    <a:lnTo>
                      <a:pt x="125" y="229"/>
                    </a:lnTo>
                    <a:lnTo>
                      <a:pt x="288" y="229"/>
                    </a:lnTo>
                    <a:lnTo>
                      <a:pt x="409" y="164"/>
                    </a:lnTo>
                    <a:lnTo>
                      <a:pt x="409" y="66"/>
                    </a:lnTo>
                    <a:lnTo>
                      <a:pt x="288"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2"/>
              <p:cNvSpPr/>
              <p:nvPr/>
            </p:nvSpPr>
            <p:spPr>
              <a:xfrm>
                <a:off x="8297005" y="513279"/>
                <a:ext cx="159084" cy="470053"/>
              </a:xfrm>
              <a:custGeom>
                <a:avLst/>
                <a:gdLst/>
                <a:ahLst/>
                <a:cxnLst/>
                <a:rect l="l" t="t" r="r" b="b"/>
                <a:pathLst>
                  <a:path w="2762" h="8161" extrusionOk="0">
                    <a:moveTo>
                      <a:pt x="1388" y="0"/>
                    </a:moveTo>
                    <a:lnTo>
                      <a:pt x="0" y="7031"/>
                    </a:lnTo>
                    <a:lnTo>
                      <a:pt x="0" y="7684"/>
                    </a:lnTo>
                    <a:lnTo>
                      <a:pt x="816" y="8160"/>
                    </a:lnTo>
                    <a:lnTo>
                      <a:pt x="1959" y="8160"/>
                    </a:lnTo>
                    <a:lnTo>
                      <a:pt x="2762" y="7684"/>
                    </a:lnTo>
                    <a:lnTo>
                      <a:pt x="2762" y="7031"/>
                    </a:lnTo>
                    <a:lnTo>
                      <a:pt x="1388"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2"/>
              <p:cNvSpPr/>
              <p:nvPr/>
            </p:nvSpPr>
            <p:spPr>
              <a:xfrm>
                <a:off x="8344004" y="513279"/>
                <a:ext cx="112085" cy="470053"/>
              </a:xfrm>
              <a:custGeom>
                <a:avLst/>
                <a:gdLst/>
                <a:ahLst/>
                <a:cxnLst/>
                <a:rect l="l" t="t" r="r" b="b"/>
                <a:pathLst>
                  <a:path w="1946" h="8161" extrusionOk="0">
                    <a:moveTo>
                      <a:pt x="572" y="0"/>
                    </a:moveTo>
                    <a:lnTo>
                      <a:pt x="0" y="8160"/>
                    </a:lnTo>
                    <a:lnTo>
                      <a:pt x="1143" y="8160"/>
                    </a:lnTo>
                    <a:lnTo>
                      <a:pt x="1946" y="7684"/>
                    </a:lnTo>
                    <a:lnTo>
                      <a:pt x="1946" y="7031"/>
                    </a:lnTo>
                    <a:lnTo>
                      <a:pt x="572"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32"/>
            <p:cNvGrpSpPr/>
            <p:nvPr/>
          </p:nvGrpSpPr>
          <p:grpSpPr>
            <a:xfrm>
              <a:off x="367825" y="4612356"/>
              <a:ext cx="283952" cy="404337"/>
              <a:chOff x="6191950" y="4314625"/>
              <a:chExt cx="330100" cy="470050"/>
            </a:xfrm>
          </p:grpSpPr>
          <p:sp>
            <p:nvSpPr>
              <p:cNvPr id="967" name="Google Shape;967;p32"/>
              <p:cNvSpPr/>
              <p:nvPr/>
            </p:nvSpPr>
            <p:spPr>
              <a:xfrm>
                <a:off x="6191950" y="4601275"/>
                <a:ext cx="330100" cy="183400"/>
              </a:xfrm>
              <a:custGeom>
                <a:avLst/>
                <a:gdLst/>
                <a:ahLst/>
                <a:cxnLst/>
                <a:rect l="l" t="t" r="r" b="b"/>
                <a:pathLst>
                  <a:path w="13204" h="7336" extrusionOk="0">
                    <a:moveTo>
                      <a:pt x="6664" y="1"/>
                    </a:moveTo>
                    <a:cubicBezTo>
                      <a:pt x="6066" y="1"/>
                      <a:pt x="5439" y="145"/>
                      <a:pt x="4949" y="427"/>
                    </a:cubicBezTo>
                    <a:lnTo>
                      <a:pt x="993" y="2711"/>
                    </a:lnTo>
                    <a:cubicBezTo>
                      <a:pt x="95" y="3230"/>
                      <a:pt x="1" y="4017"/>
                      <a:pt x="774" y="4467"/>
                    </a:cubicBezTo>
                    <a:lnTo>
                      <a:pt x="5207" y="7036"/>
                    </a:lnTo>
                    <a:cubicBezTo>
                      <a:pt x="5555" y="7238"/>
                      <a:pt x="6023" y="7336"/>
                      <a:pt x="6514" y="7336"/>
                    </a:cubicBezTo>
                    <a:cubicBezTo>
                      <a:pt x="7119" y="7336"/>
                      <a:pt x="7760" y="7187"/>
                      <a:pt x="8256" y="6902"/>
                    </a:cubicBezTo>
                    <a:lnTo>
                      <a:pt x="12212" y="4618"/>
                    </a:lnTo>
                    <a:cubicBezTo>
                      <a:pt x="13109" y="4099"/>
                      <a:pt x="13204" y="3312"/>
                      <a:pt x="12430" y="2862"/>
                    </a:cubicBezTo>
                    <a:lnTo>
                      <a:pt x="7998" y="306"/>
                    </a:lnTo>
                    <a:cubicBezTo>
                      <a:pt x="7639" y="101"/>
                      <a:pt x="7162" y="1"/>
                      <a:pt x="66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2"/>
              <p:cNvSpPr/>
              <p:nvPr/>
            </p:nvSpPr>
            <p:spPr>
              <a:xfrm>
                <a:off x="6191950" y="4593500"/>
                <a:ext cx="330100" cy="183500"/>
              </a:xfrm>
              <a:custGeom>
                <a:avLst/>
                <a:gdLst/>
                <a:ahLst/>
                <a:cxnLst/>
                <a:rect l="l" t="t" r="r" b="b"/>
                <a:pathLst>
                  <a:path w="13204" h="7340" extrusionOk="0">
                    <a:moveTo>
                      <a:pt x="6664" y="0"/>
                    </a:moveTo>
                    <a:cubicBezTo>
                      <a:pt x="6066" y="0"/>
                      <a:pt x="5439" y="144"/>
                      <a:pt x="4949" y="428"/>
                    </a:cubicBezTo>
                    <a:lnTo>
                      <a:pt x="2462" y="1867"/>
                    </a:lnTo>
                    <a:lnTo>
                      <a:pt x="993" y="2725"/>
                    </a:lnTo>
                    <a:cubicBezTo>
                      <a:pt x="95" y="3241"/>
                      <a:pt x="1" y="4031"/>
                      <a:pt x="774" y="4478"/>
                    </a:cubicBezTo>
                    <a:lnTo>
                      <a:pt x="2759" y="5621"/>
                    </a:lnTo>
                    <a:lnTo>
                      <a:pt x="5207" y="7037"/>
                    </a:lnTo>
                    <a:cubicBezTo>
                      <a:pt x="5559" y="7240"/>
                      <a:pt x="6034" y="7339"/>
                      <a:pt x="6532" y="7339"/>
                    </a:cubicBezTo>
                    <a:cubicBezTo>
                      <a:pt x="7132" y="7339"/>
                      <a:pt x="7765" y="7195"/>
                      <a:pt x="8256" y="6913"/>
                    </a:cubicBezTo>
                    <a:lnTo>
                      <a:pt x="12212" y="4628"/>
                    </a:lnTo>
                    <a:cubicBezTo>
                      <a:pt x="13109" y="4113"/>
                      <a:pt x="13204" y="3323"/>
                      <a:pt x="12430" y="2876"/>
                    </a:cubicBezTo>
                    <a:lnTo>
                      <a:pt x="7998" y="303"/>
                    </a:lnTo>
                    <a:cubicBezTo>
                      <a:pt x="7639" y="100"/>
                      <a:pt x="7162" y="0"/>
                      <a:pt x="666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2"/>
              <p:cNvSpPr/>
              <p:nvPr/>
            </p:nvSpPr>
            <p:spPr>
              <a:xfrm>
                <a:off x="6248675" y="4639175"/>
                <a:ext cx="218300" cy="105225"/>
              </a:xfrm>
              <a:custGeom>
                <a:avLst/>
                <a:gdLst/>
                <a:ahLst/>
                <a:cxnLst/>
                <a:rect l="l" t="t" r="r" b="b"/>
                <a:pathLst>
                  <a:path w="8732" h="4209" extrusionOk="0">
                    <a:moveTo>
                      <a:pt x="914" y="1"/>
                    </a:moveTo>
                    <a:lnTo>
                      <a:pt x="111" y="1130"/>
                    </a:lnTo>
                    <a:cubicBezTo>
                      <a:pt x="43" y="1319"/>
                      <a:pt x="0" y="1509"/>
                      <a:pt x="0" y="1701"/>
                    </a:cubicBezTo>
                    <a:cubicBezTo>
                      <a:pt x="0" y="2204"/>
                      <a:pt x="275" y="2720"/>
                      <a:pt x="803" y="3154"/>
                    </a:cubicBezTo>
                    <a:cubicBezTo>
                      <a:pt x="846" y="3183"/>
                      <a:pt x="885" y="3209"/>
                      <a:pt x="927" y="3235"/>
                    </a:cubicBezTo>
                    <a:cubicBezTo>
                      <a:pt x="1035" y="3317"/>
                      <a:pt x="1159" y="3399"/>
                      <a:pt x="1280" y="3467"/>
                    </a:cubicBezTo>
                    <a:cubicBezTo>
                      <a:pt x="2136" y="3960"/>
                      <a:pt x="3253" y="4208"/>
                      <a:pt x="4367" y="4208"/>
                    </a:cubicBezTo>
                    <a:cubicBezTo>
                      <a:pt x="5466" y="4208"/>
                      <a:pt x="6562" y="3967"/>
                      <a:pt x="7400" y="3480"/>
                    </a:cubicBezTo>
                    <a:cubicBezTo>
                      <a:pt x="8311" y="2951"/>
                      <a:pt x="8732" y="2243"/>
                      <a:pt x="8650" y="1564"/>
                    </a:cubicBezTo>
                    <a:lnTo>
                      <a:pt x="8666" y="1551"/>
                    </a:lnTo>
                    <a:lnTo>
                      <a:pt x="8650" y="1509"/>
                    </a:lnTo>
                    <a:cubicBezTo>
                      <a:pt x="8611" y="1319"/>
                      <a:pt x="8542" y="1130"/>
                      <a:pt x="8448" y="938"/>
                    </a:cubicBezTo>
                    <a:lnTo>
                      <a:pt x="7752" y="40"/>
                    </a:lnTo>
                    <a:lnTo>
                      <a:pt x="171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2"/>
              <p:cNvSpPr/>
              <p:nvPr/>
            </p:nvSpPr>
            <p:spPr>
              <a:xfrm>
                <a:off x="6248675" y="4678925"/>
                <a:ext cx="217650" cy="65475"/>
              </a:xfrm>
              <a:custGeom>
                <a:avLst/>
                <a:gdLst/>
                <a:ahLst/>
                <a:cxnLst/>
                <a:rect l="l" t="t" r="r" b="b"/>
                <a:pathLst>
                  <a:path w="8706" h="2619" extrusionOk="0">
                    <a:moveTo>
                      <a:pt x="17" y="0"/>
                    </a:moveTo>
                    <a:cubicBezTo>
                      <a:pt x="17" y="43"/>
                      <a:pt x="0" y="69"/>
                      <a:pt x="0" y="111"/>
                    </a:cubicBezTo>
                    <a:cubicBezTo>
                      <a:pt x="0" y="614"/>
                      <a:pt x="275" y="1130"/>
                      <a:pt x="803" y="1564"/>
                    </a:cubicBezTo>
                    <a:cubicBezTo>
                      <a:pt x="846" y="1593"/>
                      <a:pt x="885" y="1619"/>
                      <a:pt x="927" y="1645"/>
                    </a:cubicBezTo>
                    <a:cubicBezTo>
                      <a:pt x="1035" y="1727"/>
                      <a:pt x="1159" y="1809"/>
                      <a:pt x="1280" y="1877"/>
                    </a:cubicBezTo>
                    <a:cubicBezTo>
                      <a:pt x="2136" y="2370"/>
                      <a:pt x="3253" y="2618"/>
                      <a:pt x="4367" y="2618"/>
                    </a:cubicBezTo>
                    <a:cubicBezTo>
                      <a:pt x="5466" y="2618"/>
                      <a:pt x="6562" y="2377"/>
                      <a:pt x="7400" y="1890"/>
                    </a:cubicBezTo>
                    <a:cubicBezTo>
                      <a:pt x="8298" y="1375"/>
                      <a:pt x="8706" y="696"/>
                      <a:pt x="8650" y="13"/>
                    </a:cubicBezTo>
                    <a:lnTo>
                      <a:pt x="8650" y="13"/>
                    </a:lnTo>
                    <a:cubicBezTo>
                      <a:pt x="8598" y="614"/>
                      <a:pt x="8190" y="1198"/>
                      <a:pt x="7400" y="1645"/>
                    </a:cubicBezTo>
                    <a:cubicBezTo>
                      <a:pt x="6556" y="2135"/>
                      <a:pt x="5451" y="2380"/>
                      <a:pt x="4345" y="2380"/>
                    </a:cubicBezTo>
                    <a:cubicBezTo>
                      <a:pt x="3238" y="2380"/>
                      <a:pt x="2130" y="2135"/>
                      <a:pt x="1280" y="1645"/>
                    </a:cubicBezTo>
                    <a:cubicBezTo>
                      <a:pt x="1159" y="1564"/>
                      <a:pt x="1035" y="1499"/>
                      <a:pt x="927" y="1417"/>
                    </a:cubicBezTo>
                    <a:cubicBezTo>
                      <a:pt x="885" y="1388"/>
                      <a:pt x="846" y="1348"/>
                      <a:pt x="803" y="1319"/>
                    </a:cubicBezTo>
                    <a:cubicBezTo>
                      <a:pt x="327" y="927"/>
                      <a:pt x="56" y="464"/>
                      <a:pt x="17" y="0"/>
                    </a:cubicBez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2"/>
              <p:cNvSpPr/>
              <p:nvPr/>
            </p:nvSpPr>
            <p:spPr>
              <a:xfrm>
                <a:off x="6465325" y="4677950"/>
                <a:ext cx="25" cy="25"/>
              </a:xfrm>
              <a:custGeom>
                <a:avLst/>
                <a:gdLst/>
                <a:ahLst/>
                <a:cxnLst/>
                <a:rect l="l" t="t" r="r" b="b"/>
                <a:pathLst>
                  <a:path w="1" h="1" extrusionOk="0">
                    <a:moveTo>
                      <a:pt x="0" y="0"/>
                    </a:moveTo>
                    <a:lnTo>
                      <a:pt x="0" y="0"/>
                    </a:ln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2"/>
              <p:cNvSpPr/>
              <p:nvPr/>
            </p:nvSpPr>
            <p:spPr>
              <a:xfrm>
                <a:off x="6268750" y="4327375"/>
                <a:ext cx="176200" cy="366125"/>
              </a:xfrm>
              <a:custGeom>
                <a:avLst/>
                <a:gdLst/>
                <a:ahLst/>
                <a:cxnLst/>
                <a:rect l="l" t="t" r="r" b="b"/>
                <a:pathLst>
                  <a:path w="7048" h="14645" extrusionOk="0">
                    <a:moveTo>
                      <a:pt x="2654" y="1"/>
                    </a:moveTo>
                    <a:lnTo>
                      <a:pt x="150" y="12323"/>
                    </a:lnTo>
                    <a:cubicBezTo>
                      <a:pt x="0" y="12812"/>
                      <a:pt x="177" y="13328"/>
                      <a:pt x="682" y="13749"/>
                    </a:cubicBezTo>
                    <a:cubicBezTo>
                      <a:pt x="803" y="13860"/>
                      <a:pt x="953" y="13968"/>
                      <a:pt x="1117" y="14062"/>
                    </a:cubicBezTo>
                    <a:cubicBezTo>
                      <a:pt x="1782" y="14451"/>
                      <a:pt x="2660" y="14645"/>
                      <a:pt x="3537" y="14645"/>
                    </a:cubicBezTo>
                    <a:cubicBezTo>
                      <a:pt x="4414" y="14645"/>
                      <a:pt x="5291" y="14451"/>
                      <a:pt x="5957" y="14062"/>
                    </a:cubicBezTo>
                    <a:cubicBezTo>
                      <a:pt x="6721" y="13628"/>
                      <a:pt x="7047" y="13031"/>
                      <a:pt x="6936" y="12460"/>
                    </a:cubicBezTo>
                    <a:lnTo>
                      <a:pt x="6936" y="12443"/>
                    </a:lnTo>
                    <a:cubicBezTo>
                      <a:pt x="6936" y="12430"/>
                      <a:pt x="6936" y="12417"/>
                      <a:pt x="6923" y="12404"/>
                    </a:cubicBezTo>
                    <a:lnTo>
                      <a:pt x="4407"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2"/>
              <p:cNvSpPr/>
              <p:nvPr/>
            </p:nvSpPr>
            <p:spPr>
              <a:xfrm>
                <a:off x="6285800" y="4480725"/>
                <a:ext cx="142425" cy="127925"/>
              </a:xfrm>
              <a:custGeom>
                <a:avLst/>
                <a:gdLst/>
                <a:ahLst/>
                <a:cxnLst/>
                <a:rect l="l" t="t" r="r" b="b"/>
                <a:pathLst>
                  <a:path w="5697" h="5117" extrusionOk="0">
                    <a:moveTo>
                      <a:pt x="719" y="0"/>
                    </a:moveTo>
                    <a:lnTo>
                      <a:pt x="0" y="3564"/>
                    </a:lnTo>
                    <a:cubicBezTo>
                      <a:pt x="40" y="3943"/>
                      <a:pt x="311" y="4325"/>
                      <a:pt x="830" y="4625"/>
                    </a:cubicBezTo>
                    <a:cubicBezTo>
                      <a:pt x="1397" y="4953"/>
                      <a:pt x="2136" y="5116"/>
                      <a:pt x="2870" y="5116"/>
                    </a:cubicBezTo>
                    <a:cubicBezTo>
                      <a:pt x="3597" y="5116"/>
                      <a:pt x="4320" y="4956"/>
                      <a:pt x="4867" y="4638"/>
                    </a:cubicBezTo>
                    <a:cubicBezTo>
                      <a:pt x="5386" y="4338"/>
                      <a:pt x="5657" y="3959"/>
                      <a:pt x="5696" y="3564"/>
                    </a:cubicBezTo>
                    <a:lnTo>
                      <a:pt x="4978" y="26"/>
                    </a:lnTo>
                    <a:cubicBezTo>
                      <a:pt x="4949" y="326"/>
                      <a:pt x="4717" y="614"/>
                      <a:pt x="4338" y="829"/>
                    </a:cubicBezTo>
                    <a:cubicBezTo>
                      <a:pt x="3930" y="1067"/>
                      <a:pt x="3393" y="1187"/>
                      <a:pt x="2853" y="1187"/>
                    </a:cubicBezTo>
                    <a:cubicBezTo>
                      <a:pt x="2314" y="1187"/>
                      <a:pt x="1773" y="1067"/>
                      <a:pt x="1358" y="829"/>
                    </a:cubicBezTo>
                    <a:cubicBezTo>
                      <a:pt x="980" y="597"/>
                      <a:pt x="748" y="287"/>
                      <a:pt x="71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2"/>
              <p:cNvSpPr/>
              <p:nvPr/>
            </p:nvSpPr>
            <p:spPr>
              <a:xfrm>
                <a:off x="6332725" y="4314625"/>
                <a:ext cx="48250" cy="25325"/>
              </a:xfrm>
              <a:custGeom>
                <a:avLst/>
                <a:gdLst/>
                <a:ahLst/>
                <a:cxnLst/>
                <a:rect l="l" t="t" r="r" b="b"/>
                <a:pathLst>
                  <a:path w="1930" h="1013" extrusionOk="0">
                    <a:moveTo>
                      <a:pt x="971" y="0"/>
                    </a:moveTo>
                    <a:cubicBezTo>
                      <a:pt x="747" y="0"/>
                      <a:pt x="523" y="47"/>
                      <a:pt x="353" y="142"/>
                    </a:cubicBezTo>
                    <a:cubicBezTo>
                      <a:pt x="0" y="348"/>
                      <a:pt x="13" y="661"/>
                      <a:pt x="353" y="863"/>
                    </a:cubicBezTo>
                    <a:cubicBezTo>
                      <a:pt x="525" y="961"/>
                      <a:pt x="754" y="1013"/>
                      <a:pt x="982" y="1013"/>
                    </a:cubicBezTo>
                    <a:cubicBezTo>
                      <a:pt x="1203" y="1013"/>
                      <a:pt x="1423" y="965"/>
                      <a:pt x="1590" y="863"/>
                    </a:cubicBezTo>
                    <a:cubicBezTo>
                      <a:pt x="1929" y="661"/>
                      <a:pt x="1929" y="348"/>
                      <a:pt x="1590" y="142"/>
                    </a:cubicBezTo>
                    <a:cubicBezTo>
                      <a:pt x="1420" y="47"/>
                      <a:pt x="1196" y="0"/>
                      <a:pt x="971"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2"/>
              <p:cNvSpPr/>
              <p:nvPr/>
            </p:nvSpPr>
            <p:spPr>
              <a:xfrm>
                <a:off x="6340875" y="4318700"/>
                <a:ext cx="32250" cy="17025"/>
              </a:xfrm>
              <a:custGeom>
                <a:avLst/>
                <a:gdLst/>
                <a:ahLst/>
                <a:cxnLst/>
                <a:rect l="l" t="t" r="r" b="b"/>
                <a:pathLst>
                  <a:path w="1290" h="681" extrusionOk="0">
                    <a:moveTo>
                      <a:pt x="645" y="0"/>
                    </a:moveTo>
                    <a:cubicBezTo>
                      <a:pt x="495" y="0"/>
                      <a:pt x="345" y="35"/>
                      <a:pt x="229" y="103"/>
                    </a:cubicBezTo>
                    <a:cubicBezTo>
                      <a:pt x="1" y="240"/>
                      <a:pt x="1" y="443"/>
                      <a:pt x="229" y="580"/>
                    </a:cubicBezTo>
                    <a:cubicBezTo>
                      <a:pt x="345" y="647"/>
                      <a:pt x="495" y="680"/>
                      <a:pt x="645" y="680"/>
                    </a:cubicBezTo>
                    <a:cubicBezTo>
                      <a:pt x="795" y="680"/>
                      <a:pt x="946" y="647"/>
                      <a:pt x="1062" y="580"/>
                    </a:cubicBezTo>
                    <a:cubicBezTo>
                      <a:pt x="1290" y="443"/>
                      <a:pt x="1290" y="240"/>
                      <a:pt x="1062" y="103"/>
                    </a:cubicBezTo>
                    <a:cubicBezTo>
                      <a:pt x="946" y="35"/>
                      <a:pt x="795" y="0"/>
                      <a:pt x="64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6" name="Google Shape;976;p32"/>
          <p:cNvGrpSpPr/>
          <p:nvPr/>
        </p:nvGrpSpPr>
        <p:grpSpPr>
          <a:xfrm>
            <a:off x="8346068" y="539493"/>
            <a:ext cx="662463" cy="775160"/>
            <a:chOff x="5424136" y="1294946"/>
            <a:chExt cx="1748846" cy="2046356"/>
          </a:xfrm>
        </p:grpSpPr>
        <p:grpSp>
          <p:nvGrpSpPr>
            <p:cNvPr id="977" name="Google Shape;977;p32"/>
            <p:cNvGrpSpPr/>
            <p:nvPr/>
          </p:nvGrpSpPr>
          <p:grpSpPr>
            <a:xfrm>
              <a:off x="5424136" y="2234050"/>
              <a:ext cx="1184145" cy="1107253"/>
              <a:chOff x="5424136" y="2234050"/>
              <a:chExt cx="1184145" cy="1107253"/>
            </a:xfrm>
          </p:grpSpPr>
          <p:sp>
            <p:nvSpPr>
              <p:cNvPr id="978" name="Google Shape;978;p32"/>
              <p:cNvSpPr/>
              <p:nvPr/>
            </p:nvSpPr>
            <p:spPr>
              <a:xfrm>
                <a:off x="5424136" y="2234050"/>
                <a:ext cx="1184145" cy="1107253"/>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2"/>
              <p:cNvSpPr/>
              <p:nvPr/>
            </p:nvSpPr>
            <p:spPr>
              <a:xfrm>
                <a:off x="5850342" y="2234050"/>
                <a:ext cx="332469" cy="191682"/>
              </a:xfrm>
              <a:custGeom>
                <a:avLst/>
                <a:gdLst/>
                <a:ahLst/>
                <a:cxnLst/>
                <a:rect l="l" t="t" r="r" b="b"/>
                <a:pathLst>
                  <a:path w="1816" h="1047" extrusionOk="0">
                    <a:moveTo>
                      <a:pt x="972" y="0"/>
                    </a:moveTo>
                    <a:lnTo>
                      <a:pt x="1" y="562"/>
                    </a:lnTo>
                    <a:lnTo>
                      <a:pt x="844" y="1046"/>
                    </a:lnTo>
                    <a:lnTo>
                      <a:pt x="1815" y="484"/>
                    </a:lnTo>
                    <a:lnTo>
                      <a:pt x="972" y="0"/>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2"/>
              <p:cNvSpPr/>
              <p:nvPr/>
            </p:nvSpPr>
            <p:spPr>
              <a:xfrm>
                <a:off x="5553206" y="2651281"/>
                <a:ext cx="328990" cy="19241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2"/>
              <p:cNvSpPr/>
              <p:nvPr/>
            </p:nvSpPr>
            <p:spPr>
              <a:xfrm>
                <a:off x="5424136" y="2748861"/>
                <a:ext cx="280841" cy="31178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2"/>
              <p:cNvSpPr/>
              <p:nvPr/>
            </p:nvSpPr>
            <p:spPr>
              <a:xfrm>
                <a:off x="5727497" y="2548392"/>
                <a:ext cx="154700" cy="192414"/>
              </a:xfrm>
              <a:custGeom>
                <a:avLst/>
                <a:gdLst/>
                <a:ahLst/>
                <a:cxnLst/>
                <a:rect l="l" t="t" r="r" b="b"/>
                <a:pathLst>
                  <a:path w="845" h="1051" extrusionOk="0">
                    <a:moveTo>
                      <a:pt x="0" y="0"/>
                    </a:moveTo>
                    <a:lnTo>
                      <a:pt x="0" y="563"/>
                    </a:lnTo>
                    <a:lnTo>
                      <a:pt x="844" y="1050"/>
                    </a:lnTo>
                    <a:lnTo>
                      <a:pt x="844" y="488"/>
                    </a:lnTo>
                    <a:lnTo>
                      <a:pt x="0"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2"/>
              <p:cNvSpPr/>
              <p:nvPr/>
            </p:nvSpPr>
            <p:spPr>
              <a:xfrm>
                <a:off x="5424136" y="2971848"/>
                <a:ext cx="154517" cy="294755"/>
              </a:xfrm>
              <a:custGeom>
                <a:avLst/>
                <a:gdLst/>
                <a:ahLst/>
                <a:cxnLst/>
                <a:rect l="l" t="t" r="r" b="b"/>
                <a:pathLst>
                  <a:path w="844" h="1610" extrusionOk="0">
                    <a:moveTo>
                      <a:pt x="0" y="1"/>
                    </a:moveTo>
                    <a:lnTo>
                      <a:pt x="0" y="1126"/>
                    </a:lnTo>
                    <a:lnTo>
                      <a:pt x="844" y="1609"/>
                    </a:lnTo>
                    <a:lnTo>
                      <a:pt x="844" y="484"/>
                    </a:lnTo>
                    <a:lnTo>
                      <a:pt x="0"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2"/>
              <p:cNvSpPr/>
              <p:nvPr/>
            </p:nvSpPr>
            <p:spPr>
              <a:xfrm>
                <a:off x="6242312" y="2305267"/>
                <a:ext cx="243127" cy="191865"/>
              </a:xfrm>
              <a:custGeom>
                <a:avLst/>
                <a:gdLst/>
                <a:ahLst/>
                <a:cxnLst/>
                <a:rect l="l" t="t" r="r" b="b"/>
                <a:pathLst>
                  <a:path w="1328" h="1048" extrusionOk="0">
                    <a:moveTo>
                      <a:pt x="484" y="1"/>
                    </a:moveTo>
                    <a:lnTo>
                      <a:pt x="1" y="282"/>
                    </a:lnTo>
                    <a:lnTo>
                      <a:pt x="360" y="1047"/>
                    </a:lnTo>
                    <a:lnTo>
                      <a:pt x="1328" y="485"/>
                    </a:lnTo>
                    <a:lnTo>
                      <a:pt x="484"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2"/>
              <p:cNvSpPr/>
              <p:nvPr/>
            </p:nvSpPr>
            <p:spPr>
              <a:xfrm>
                <a:off x="5727497" y="2328700"/>
                <a:ext cx="280292" cy="309035"/>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32"/>
            <p:cNvGrpSpPr/>
            <p:nvPr/>
          </p:nvGrpSpPr>
          <p:grpSpPr>
            <a:xfrm>
              <a:off x="6319687" y="1294946"/>
              <a:ext cx="853295" cy="797776"/>
              <a:chOff x="5424136" y="2234050"/>
              <a:chExt cx="1184145" cy="1107253"/>
            </a:xfrm>
          </p:grpSpPr>
          <p:sp>
            <p:nvSpPr>
              <p:cNvPr id="987" name="Google Shape;987;p32"/>
              <p:cNvSpPr/>
              <p:nvPr/>
            </p:nvSpPr>
            <p:spPr>
              <a:xfrm>
                <a:off x="5424136" y="2234050"/>
                <a:ext cx="1184145" cy="1107253"/>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2"/>
              <p:cNvSpPr/>
              <p:nvPr/>
            </p:nvSpPr>
            <p:spPr>
              <a:xfrm>
                <a:off x="5850342" y="2234050"/>
                <a:ext cx="332469" cy="191682"/>
              </a:xfrm>
              <a:custGeom>
                <a:avLst/>
                <a:gdLst/>
                <a:ahLst/>
                <a:cxnLst/>
                <a:rect l="l" t="t" r="r" b="b"/>
                <a:pathLst>
                  <a:path w="1816" h="1047" extrusionOk="0">
                    <a:moveTo>
                      <a:pt x="972" y="0"/>
                    </a:moveTo>
                    <a:lnTo>
                      <a:pt x="1" y="562"/>
                    </a:lnTo>
                    <a:lnTo>
                      <a:pt x="844" y="1046"/>
                    </a:lnTo>
                    <a:lnTo>
                      <a:pt x="1815" y="484"/>
                    </a:lnTo>
                    <a:lnTo>
                      <a:pt x="972" y="0"/>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2"/>
              <p:cNvSpPr/>
              <p:nvPr/>
            </p:nvSpPr>
            <p:spPr>
              <a:xfrm>
                <a:off x="5553206" y="2651281"/>
                <a:ext cx="328990" cy="19241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2"/>
              <p:cNvSpPr/>
              <p:nvPr/>
            </p:nvSpPr>
            <p:spPr>
              <a:xfrm>
                <a:off x="5424136" y="2748861"/>
                <a:ext cx="280841" cy="31178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2"/>
              <p:cNvSpPr/>
              <p:nvPr/>
            </p:nvSpPr>
            <p:spPr>
              <a:xfrm>
                <a:off x="5727497" y="2548392"/>
                <a:ext cx="154700" cy="192414"/>
              </a:xfrm>
              <a:custGeom>
                <a:avLst/>
                <a:gdLst/>
                <a:ahLst/>
                <a:cxnLst/>
                <a:rect l="l" t="t" r="r" b="b"/>
                <a:pathLst>
                  <a:path w="845" h="1051" extrusionOk="0">
                    <a:moveTo>
                      <a:pt x="0" y="0"/>
                    </a:moveTo>
                    <a:lnTo>
                      <a:pt x="0" y="563"/>
                    </a:lnTo>
                    <a:lnTo>
                      <a:pt x="844" y="1050"/>
                    </a:lnTo>
                    <a:lnTo>
                      <a:pt x="844" y="488"/>
                    </a:lnTo>
                    <a:lnTo>
                      <a:pt x="0"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2"/>
              <p:cNvSpPr/>
              <p:nvPr/>
            </p:nvSpPr>
            <p:spPr>
              <a:xfrm>
                <a:off x="5424136" y="2971848"/>
                <a:ext cx="154517" cy="294755"/>
              </a:xfrm>
              <a:custGeom>
                <a:avLst/>
                <a:gdLst/>
                <a:ahLst/>
                <a:cxnLst/>
                <a:rect l="l" t="t" r="r" b="b"/>
                <a:pathLst>
                  <a:path w="844" h="1610" extrusionOk="0">
                    <a:moveTo>
                      <a:pt x="0" y="1"/>
                    </a:moveTo>
                    <a:lnTo>
                      <a:pt x="0" y="1126"/>
                    </a:lnTo>
                    <a:lnTo>
                      <a:pt x="844" y="1609"/>
                    </a:lnTo>
                    <a:lnTo>
                      <a:pt x="844" y="484"/>
                    </a:lnTo>
                    <a:lnTo>
                      <a:pt x="0"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2"/>
              <p:cNvSpPr/>
              <p:nvPr/>
            </p:nvSpPr>
            <p:spPr>
              <a:xfrm>
                <a:off x="6242312" y="2305267"/>
                <a:ext cx="243127" cy="191865"/>
              </a:xfrm>
              <a:custGeom>
                <a:avLst/>
                <a:gdLst/>
                <a:ahLst/>
                <a:cxnLst/>
                <a:rect l="l" t="t" r="r" b="b"/>
                <a:pathLst>
                  <a:path w="1328" h="1048" extrusionOk="0">
                    <a:moveTo>
                      <a:pt x="484" y="1"/>
                    </a:moveTo>
                    <a:lnTo>
                      <a:pt x="1" y="282"/>
                    </a:lnTo>
                    <a:lnTo>
                      <a:pt x="360" y="1047"/>
                    </a:lnTo>
                    <a:lnTo>
                      <a:pt x="1328" y="485"/>
                    </a:lnTo>
                    <a:lnTo>
                      <a:pt x="484"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2"/>
              <p:cNvSpPr/>
              <p:nvPr/>
            </p:nvSpPr>
            <p:spPr>
              <a:xfrm>
                <a:off x="5727497" y="2328700"/>
                <a:ext cx="280292" cy="309035"/>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95"/>
        <p:cNvGrpSpPr/>
        <p:nvPr/>
      </p:nvGrpSpPr>
      <p:grpSpPr>
        <a:xfrm>
          <a:off x="0" y="0"/>
          <a:ext cx="0" cy="0"/>
          <a:chOff x="0" y="0"/>
          <a:chExt cx="0" cy="0"/>
        </a:xfrm>
      </p:grpSpPr>
      <p:sp>
        <p:nvSpPr>
          <p:cNvPr id="996" name="Google Shape;996;p33"/>
          <p:cNvSpPr/>
          <p:nvPr/>
        </p:nvSpPr>
        <p:spPr>
          <a:xfrm>
            <a:off x="280800" y="279300"/>
            <a:ext cx="85824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a:off x="281825" y="4702200"/>
            <a:ext cx="8582400" cy="16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 name="Google Shape;998;p33"/>
          <p:cNvGrpSpPr/>
          <p:nvPr/>
        </p:nvGrpSpPr>
        <p:grpSpPr>
          <a:xfrm>
            <a:off x="8052625" y="3862232"/>
            <a:ext cx="690806" cy="1183135"/>
            <a:chOff x="367825" y="3862232"/>
            <a:chExt cx="690806" cy="1183135"/>
          </a:xfrm>
        </p:grpSpPr>
        <p:grpSp>
          <p:nvGrpSpPr>
            <p:cNvPr id="999" name="Google Shape;999;p33"/>
            <p:cNvGrpSpPr/>
            <p:nvPr/>
          </p:nvGrpSpPr>
          <p:grpSpPr>
            <a:xfrm>
              <a:off x="744487" y="3862232"/>
              <a:ext cx="314144" cy="1183135"/>
              <a:chOff x="8297005" y="513279"/>
              <a:chExt cx="159084" cy="599177"/>
            </a:xfrm>
          </p:grpSpPr>
          <p:sp>
            <p:nvSpPr>
              <p:cNvPr id="1000" name="Google Shape;1000;p33"/>
              <p:cNvSpPr/>
              <p:nvPr/>
            </p:nvSpPr>
            <p:spPr>
              <a:xfrm>
                <a:off x="8388526" y="1082678"/>
                <a:ext cx="42392" cy="29778"/>
              </a:xfrm>
              <a:custGeom>
                <a:avLst/>
                <a:gdLst/>
                <a:ahLst/>
                <a:cxnLst/>
                <a:rect l="l" t="t" r="r" b="b"/>
                <a:pathLst>
                  <a:path w="736" h="517" extrusionOk="0">
                    <a:moveTo>
                      <a:pt x="735" y="1"/>
                    </a:moveTo>
                    <a:lnTo>
                      <a:pt x="1" y="216"/>
                    </a:lnTo>
                    <a:lnTo>
                      <a:pt x="194" y="517"/>
                    </a:lnTo>
                    <a:lnTo>
                      <a:pt x="735" y="190"/>
                    </a:lnTo>
                    <a:lnTo>
                      <a:pt x="73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8322751" y="1038732"/>
                <a:ext cx="108168" cy="62090"/>
              </a:xfrm>
              <a:custGeom>
                <a:avLst/>
                <a:gdLst/>
                <a:ahLst/>
                <a:cxnLst/>
                <a:rect l="l" t="t" r="r" b="b"/>
                <a:pathLst>
                  <a:path w="1878" h="1078" extrusionOk="0">
                    <a:moveTo>
                      <a:pt x="546" y="0"/>
                    </a:moveTo>
                    <a:lnTo>
                      <a:pt x="1" y="314"/>
                    </a:lnTo>
                    <a:lnTo>
                      <a:pt x="1" y="764"/>
                    </a:lnTo>
                    <a:lnTo>
                      <a:pt x="546" y="1077"/>
                    </a:lnTo>
                    <a:lnTo>
                      <a:pt x="1336" y="1077"/>
                    </a:lnTo>
                    <a:lnTo>
                      <a:pt x="1877" y="764"/>
                    </a:lnTo>
                    <a:lnTo>
                      <a:pt x="1877" y="314"/>
                    </a:lnTo>
                    <a:lnTo>
                      <a:pt x="133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3"/>
              <p:cNvSpPr/>
              <p:nvPr/>
            </p:nvSpPr>
            <p:spPr>
              <a:xfrm>
                <a:off x="8339281" y="1047372"/>
                <a:ext cx="75280" cy="21311"/>
              </a:xfrm>
              <a:custGeom>
                <a:avLst/>
                <a:gdLst/>
                <a:ahLst/>
                <a:cxnLst/>
                <a:rect l="l" t="t" r="r" b="b"/>
                <a:pathLst>
                  <a:path w="1307" h="370" extrusionOk="0">
                    <a:moveTo>
                      <a:pt x="379" y="0"/>
                    </a:moveTo>
                    <a:lnTo>
                      <a:pt x="1" y="219"/>
                    </a:lnTo>
                    <a:lnTo>
                      <a:pt x="1" y="369"/>
                    </a:lnTo>
                    <a:lnTo>
                      <a:pt x="1306" y="369"/>
                    </a:lnTo>
                    <a:lnTo>
                      <a:pt x="1306" y="219"/>
                    </a:lnTo>
                    <a:lnTo>
                      <a:pt x="924"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3"/>
              <p:cNvSpPr/>
              <p:nvPr/>
            </p:nvSpPr>
            <p:spPr>
              <a:xfrm>
                <a:off x="8339281" y="1056011"/>
                <a:ext cx="75280" cy="34443"/>
              </a:xfrm>
              <a:custGeom>
                <a:avLst/>
                <a:gdLst/>
                <a:ahLst/>
                <a:cxnLst/>
                <a:rect l="l" t="t" r="r" b="b"/>
                <a:pathLst>
                  <a:path w="1307" h="598" extrusionOk="0">
                    <a:moveTo>
                      <a:pt x="379" y="0"/>
                    </a:moveTo>
                    <a:lnTo>
                      <a:pt x="1" y="219"/>
                    </a:lnTo>
                    <a:lnTo>
                      <a:pt x="1" y="382"/>
                    </a:lnTo>
                    <a:lnTo>
                      <a:pt x="379" y="598"/>
                    </a:lnTo>
                    <a:lnTo>
                      <a:pt x="924" y="598"/>
                    </a:lnTo>
                    <a:lnTo>
                      <a:pt x="1306" y="382"/>
                    </a:lnTo>
                    <a:lnTo>
                      <a:pt x="1306" y="219"/>
                    </a:lnTo>
                    <a:lnTo>
                      <a:pt x="924" y="0"/>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3"/>
              <p:cNvSpPr/>
              <p:nvPr/>
            </p:nvSpPr>
            <p:spPr>
              <a:xfrm>
                <a:off x="8350224" y="1100764"/>
                <a:ext cx="49476" cy="11692"/>
              </a:xfrm>
              <a:custGeom>
                <a:avLst/>
                <a:gdLst/>
                <a:ahLst/>
                <a:cxnLst/>
                <a:rect l="l" t="t" r="r" b="b"/>
                <a:pathLst>
                  <a:path w="859" h="203" extrusionOk="0">
                    <a:moveTo>
                      <a:pt x="69" y="0"/>
                    </a:moveTo>
                    <a:lnTo>
                      <a:pt x="0" y="26"/>
                    </a:lnTo>
                    <a:lnTo>
                      <a:pt x="69" y="203"/>
                    </a:lnTo>
                    <a:lnTo>
                      <a:pt x="859" y="203"/>
                    </a:lnTo>
                    <a:lnTo>
                      <a:pt x="85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3"/>
              <p:cNvSpPr/>
              <p:nvPr/>
            </p:nvSpPr>
            <p:spPr>
              <a:xfrm>
                <a:off x="8322751" y="1082678"/>
                <a:ext cx="31448" cy="29778"/>
              </a:xfrm>
              <a:custGeom>
                <a:avLst/>
                <a:gdLst/>
                <a:ahLst/>
                <a:cxnLst/>
                <a:rect l="l" t="t" r="r" b="b"/>
                <a:pathLst>
                  <a:path w="546" h="517" extrusionOk="0">
                    <a:moveTo>
                      <a:pt x="1" y="1"/>
                    </a:moveTo>
                    <a:lnTo>
                      <a:pt x="1" y="190"/>
                    </a:lnTo>
                    <a:lnTo>
                      <a:pt x="546" y="517"/>
                    </a:lnTo>
                    <a:lnTo>
                      <a:pt x="546" y="314"/>
                    </a:ln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3"/>
              <p:cNvSpPr/>
              <p:nvPr/>
            </p:nvSpPr>
            <p:spPr>
              <a:xfrm>
                <a:off x="8331390" y="1043397"/>
                <a:ext cx="90889" cy="51780"/>
              </a:xfrm>
              <a:custGeom>
                <a:avLst/>
                <a:gdLst/>
                <a:ahLst/>
                <a:cxnLst/>
                <a:rect l="l" t="t" r="r" b="b"/>
                <a:pathLst>
                  <a:path w="1578" h="899" extrusionOk="0">
                    <a:moveTo>
                      <a:pt x="464" y="1"/>
                    </a:moveTo>
                    <a:lnTo>
                      <a:pt x="1" y="262"/>
                    </a:lnTo>
                    <a:lnTo>
                      <a:pt x="1" y="641"/>
                    </a:lnTo>
                    <a:lnTo>
                      <a:pt x="464" y="898"/>
                    </a:lnTo>
                    <a:lnTo>
                      <a:pt x="1117" y="898"/>
                    </a:lnTo>
                    <a:lnTo>
                      <a:pt x="1577" y="641"/>
                    </a:lnTo>
                    <a:lnTo>
                      <a:pt x="1577" y="262"/>
                    </a:lnTo>
                    <a:lnTo>
                      <a:pt x="1117"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3"/>
              <p:cNvSpPr/>
              <p:nvPr/>
            </p:nvSpPr>
            <p:spPr>
              <a:xfrm>
                <a:off x="8372169" y="968234"/>
                <a:ext cx="9504" cy="120724"/>
              </a:xfrm>
              <a:custGeom>
                <a:avLst/>
                <a:gdLst/>
                <a:ahLst/>
                <a:cxnLst/>
                <a:rect l="l" t="t" r="r" b="b"/>
                <a:pathLst>
                  <a:path w="165" h="2096" extrusionOk="0">
                    <a:moveTo>
                      <a:pt x="1" y="0"/>
                    </a:moveTo>
                    <a:lnTo>
                      <a:pt x="1" y="2096"/>
                    </a:lnTo>
                    <a:lnTo>
                      <a:pt x="164" y="2096"/>
                    </a:lnTo>
                    <a:lnTo>
                      <a:pt x="164"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3"/>
              <p:cNvSpPr/>
              <p:nvPr/>
            </p:nvSpPr>
            <p:spPr>
              <a:xfrm>
                <a:off x="8381614" y="964433"/>
                <a:ext cx="6969" cy="124526"/>
              </a:xfrm>
              <a:custGeom>
                <a:avLst/>
                <a:gdLst/>
                <a:ahLst/>
                <a:cxnLst/>
                <a:rect l="l" t="t" r="r" b="b"/>
                <a:pathLst>
                  <a:path w="121" h="2162" extrusionOk="0">
                    <a:moveTo>
                      <a:pt x="121" y="1"/>
                    </a:moveTo>
                    <a:lnTo>
                      <a:pt x="0" y="66"/>
                    </a:lnTo>
                    <a:lnTo>
                      <a:pt x="0" y="2162"/>
                    </a:lnTo>
                    <a:lnTo>
                      <a:pt x="121" y="2093"/>
                    </a:lnTo>
                    <a:lnTo>
                      <a:pt x="12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3"/>
              <p:cNvSpPr/>
              <p:nvPr/>
            </p:nvSpPr>
            <p:spPr>
              <a:xfrm>
                <a:off x="8365027" y="964433"/>
                <a:ext cx="7200" cy="124526"/>
              </a:xfrm>
              <a:custGeom>
                <a:avLst/>
                <a:gdLst/>
                <a:ahLst/>
                <a:cxnLst/>
                <a:rect l="l" t="t" r="r" b="b"/>
                <a:pathLst>
                  <a:path w="125" h="2162" extrusionOk="0">
                    <a:moveTo>
                      <a:pt x="1" y="1"/>
                    </a:moveTo>
                    <a:lnTo>
                      <a:pt x="1" y="2093"/>
                    </a:lnTo>
                    <a:lnTo>
                      <a:pt x="125" y="2162"/>
                    </a:lnTo>
                    <a:lnTo>
                      <a:pt x="125" y="66"/>
                    </a:lnTo>
                    <a:lnTo>
                      <a:pt x="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3"/>
              <p:cNvSpPr/>
              <p:nvPr/>
            </p:nvSpPr>
            <p:spPr>
              <a:xfrm>
                <a:off x="8365027" y="955044"/>
                <a:ext cx="23557" cy="13247"/>
              </a:xfrm>
              <a:custGeom>
                <a:avLst/>
                <a:gdLst/>
                <a:ahLst/>
                <a:cxnLst/>
                <a:rect l="l" t="t" r="r" b="b"/>
                <a:pathLst>
                  <a:path w="409" h="230" extrusionOk="0">
                    <a:moveTo>
                      <a:pt x="125" y="1"/>
                    </a:moveTo>
                    <a:lnTo>
                      <a:pt x="1" y="66"/>
                    </a:lnTo>
                    <a:lnTo>
                      <a:pt x="1" y="164"/>
                    </a:lnTo>
                    <a:lnTo>
                      <a:pt x="125" y="229"/>
                    </a:lnTo>
                    <a:lnTo>
                      <a:pt x="288" y="229"/>
                    </a:lnTo>
                    <a:lnTo>
                      <a:pt x="409" y="164"/>
                    </a:lnTo>
                    <a:lnTo>
                      <a:pt x="409" y="66"/>
                    </a:lnTo>
                    <a:lnTo>
                      <a:pt x="288"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3"/>
              <p:cNvSpPr/>
              <p:nvPr/>
            </p:nvSpPr>
            <p:spPr>
              <a:xfrm>
                <a:off x="8297005" y="513279"/>
                <a:ext cx="159084" cy="470053"/>
              </a:xfrm>
              <a:custGeom>
                <a:avLst/>
                <a:gdLst/>
                <a:ahLst/>
                <a:cxnLst/>
                <a:rect l="l" t="t" r="r" b="b"/>
                <a:pathLst>
                  <a:path w="2762" h="8161" extrusionOk="0">
                    <a:moveTo>
                      <a:pt x="1388" y="0"/>
                    </a:moveTo>
                    <a:lnTo>
                      <a:pt x="0" y="7031"/>
                    </a:lnTo>
                    <a:lnTo>
                      <a:pt x="0" y="7684"/>
                    </a:lnTo>
                    <a:lnTo>
                      <a:pt x="816" y="8160"/>
                    </a:lnTo>
                    <a:lnTo>
                      <a:pt x="1959" y="8160"/>
                    </a:lnTo>
                    <a:lnTo>
                      <a:pt x="2762" y="7684"/>
                    </a:lnTo>
                    <a:lnTo>
                      <a:pt x="2762" y="7031"/>
                    </a:lnTo>
                    <a:lnTo>
                      <a:pt x="1388"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3"/>
              <p:cNvSpPr/>
              <p:nvPr/>
            </p:nvSpPr>
            <p:spPr>
              <a:xfrm>
                <a:off x="8344004" y="513279"/>
                <a:ext cx="112085" cy="470053"/>
              </a:xfrm>
              <a:custGeom>
                <a:avLst/>
                <a:gdLst/>
                <a:ahLst/>
                <a:cxnLst/>
                <a:rect l="l" t="t" r="r" b="b"/>
                <a:pathLst>
                  <a:path w="1946" h="8161" extrusionOk="0">
                    <a:moveTo>
                      <a:pt x="572" y="0"/>
                    </a:moveTo>
                    <a:lnTo>
                      <a:pt x="0" y="8160"/>
                    </a:lnTo>
                    <a:lnTo>
                      <a:pt x="1143" y="8160"/>
                    </a:lnTo>
                    <a:lnTo>
                      <a:pt x="1946" y="7684"/>
                    </a:lnTo>
                    <a:lnTo>
                      <a:pt x="1946" y="7031"/>
                    </a:lnTo>
                    <a:lnTo>
                      <a:pt x="572"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33"/>
            <p:cNvGrpSpPr/>
            <p:nvPr/>
          </p:nvGrpSpPr>
          <p:grpSpPr>
            <a:xfrm>
              <a:off x="367825" y="4612356"/>
              <a:ext cx="283952" cy="404337"/>
              <a:chOff x="6191950" y="4314625"/>
              <a:chExt cx="330100" cy="470050"/>
            </a:xfrm>
          </p:grpSpPr>
          <p:sp>
            <p:nvSpPr>
              <p:cNvPr id="1014" name="Google Shape;1014;p33"/>
              <p:cNvSpPr/>
              <p:nvPr/>
            </p:nvSpPr>
            <p:spPr>
              <a:xfrm>
                <a:off x="6191950" y="4601275"/>
                <a:ext cx="330100" cy="183400"/>
              </a:xfrm>
              <a:custGeom>
                <a:avLst/>
                <a:gdLst/>
                <a:ahLst/>
                <a:cxnLst/>
                <a:rect l="l" t="t" r="r" b="b"/>
                <a:pathLst>
                  <a:path w="13204" h="7336" extrusionOk="0">
                    <a:moveTo>
                      <a:pt x="6664" y="1"/>
                    </a:moveTo>
                    <a:cubicBezTo>
                      <a:pt x="6066" y="1"/>
                      <a:pt x="5439" y="145"/>
                      <a:pt x="4949" y="427"/>
                    </a:cubicBezTo>
                    <a:lnTo>
                      <a:pt x="993" y="2711"/>
                    </a:lnTo>
                    <a:cubicBezTo>
                      <a:pt x="95" y="3230"/>
                      <a:pt x="1" y="4017"/>
                      <a:pt x="774" y="4467"/>
                    </a:cubicBezTo>
                    <a:lnTo>
                      <a:pt x="5207" y="7036"/>
                    </a:lnTo>
                    <a:cubicBezTo>
                      <a:pt x="5555" y="7238"/>
                      <a:pt x="6023" y="7336"/>
                      <a:pt x="6514" y="7336"/>
                    </a:cubicBezTo>
                    <a:cubicBezTo>
                      <a:pt x="7119" y="7336"/>
                      <a:pt x="7760" y="7187"/>
                      <a:pt x="8256" y="6902"/>
                    </a:cubicBezTo>
                    <a:lnTo>
                      <a:pt x="12212" y="4618"/>
                    </a:lnTo>
                    <a:cubicBezTo>
                      <a:pt x="13109" y="4099"/>
                      <a:pt x="13204" y="3312"/>
                      <a:pt x="12430" y="2862"/>
                    </a:cubicBezTo>
                    <a:lnTo>
                      <a:pt x="7998" y="306"/>
                    </a:lnTo>
                    <a:cubicBezTo>
                      <a:pt x="7639" y="101"/>
                      <a:pt x="7162" y="1"/>
                      <a:pt x="66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3"/>
              <p:cNvSpPr/>
              <p:nvPr/>
            </p:nvSpPr>
            <p:spPr>
              <a:xfrm>
                <a:off x="6191950" y="4593500"/>
                <a:ext cx="330100" cy="183500"/>
              </a:xfrm>
              <a:custGeom>
                <a:avLst/>
                <a:gdLst/>
                <a:ahLst/>
                <a:cxnLst/>
                <a:rect l="l" t="t" r="r" b="b"/>
                <a:pathLst>
                  <a:path w="13204" h="7340" extrusionOk="0">
                    <a:moveTo>
                      <a:pt x="6664" y="0"/>
                    </a:moveTo>
                    <a:cubicBezTo>
                      <a:pt x="6066" y="0"/>
                      <a:pt x="5439" y="144"/>
                      <a:pt x="4949" y="428"/>
                    </a:cubicBezTo>
                    <a:lnTo>
                      <a:pt x="2462" y="1867"/>
                    </a:lnTo>
                    <a:lnTo>
                      <a:pt x="993" y="2725"/>
                    </a:lnTo>
                    <a:cubicBezTo>
                      <a:pt x="95" y="3241"/>
                      <a:pt x="1" y="4031"/>
                      <a:pt x="774" y="4478"/>
                    </a:cubicBezTo>
                    <a:lnTo>
                      <a:pt x="2759" y="5621"/>
                    </a:lnTo>
                    <a:lnTo>
                      <a:pt x="5207" y="7037"/>
                    </a:lnTo>
                    <a:cubicBezTo>
                      <a:pt x="5559" y="7240"/>
                      <a:pt x="6034" y="7339"/>
                      <a:pt x="6532" y="7339"/>
                    </a:cubicBezTo>
                    <a:cubicBezTo>
                      <a:pt x="7132" y="7339"/>
                      <a:pt x="7765" y="7195"/>
                      <a:pt x="8256" y="6913"/>
                    </a:cubicBezTo>
                    <a:lnTo>
                      <a:pt x="12212" y="4628"/>
                    </a:lnTo>
                    <a:cubicBezTo>
                      <a:pt x="13109" y="4113"/>
                      <a:pt x="13204" y="3323"/>
                      <a:pt x="12430" y="2876"/>
                    </a:cubicBezTo>
                    <a:lnTo>
                      <a:pt x="7998" y="303"/>
                    </a:lnTo>
                    <a:cubicBezTo>
                      <a:pt x="7639" y="100"/>
                      <a:pt x="7162" y="0"/>
                      <a:pt x="666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3"/>
              <p:cNvSpPr/>
              <p:nvPr/>
            </p:nvSpPr>
            <p:spPr>
              <a:xfrm>
                <a:off x="6248675" y="4639175"/>
                <a:ext cx="218300" cy="105225"/>
              </a:xfrm>
              <a:custGeom>
                <a:avLst/>
                <a:gdLst/>
                <a:ahLst/>
                <a:cxnLst/>
                <a:rect l="l" t="t" r="r" b="b"/>
                <a:pathLst>
                  <a:path w="8732" h="4209" extrusionOk="0">
                    <a:moveTo>
                      <a:pt x="914" y="1"/>
                    </a:moveTo>
                    <a:lnTo>
                      <a:pt x="111" y="1130"/>
                    </a:lnTo>
                    <a:cubicBezTo>
                      <a:pt x="43" y="1319"/>
                      <a:pt x="0" y="1509"/>
                      <a:pt x="0" y="1701"/>
                    </a:cubicBezTo>
                    <a:cubicBezTo>
                      <a:pt x="0" y="2204"/>
                      <a:pt x="275" y="2720"/>
                      <a:pt x="803" y="3154"/>
                    </a:cubicBezTo>
                    <a:cubicBezTo>
                      <a:pt x="846" y="3183"/>
                      <a:pt x="885" y="3209"/>
                      <a:pt x="927" y="3235"/>
                    </a:cubicBezTo>
                    <a:cubicBezTo>
                      <a:pt x="1035" y="3317"/>
                      <a:pt x="1159" y="3399"/>
                      <a:pt x="1280" y="3467"/>
                    </a:cubicBezTo>
                    <a:cubicBezTo>
                      <a:pt x="2136" y="3960"/>
                      <a:pt x="3253" y="4208"/>
                      <a:pt x="4367" y="4208"/>
                    </a:cubicBezTo>
                    <a:cubicBezTo>
                      <a:pt x="5466" y="4208"/>
                      <a:pt x="6562" y="3967"/>
                      <a:pt x="7400" y="3480"/>
                    </a:cubicBezTo>
                    <a:cubicBezTo>
                      <a:pt x="8311" y="2951"/>
                      <a:pt x="8732" y="2243"/>
                      <a:pt x="8650" y="1564"/>
                    </a:cubicBezTo>
                    <a:lnTo>
                      <a:pt x="8666" y="1551"/>
                    </a:lnTo>
                    <a:lnTo>
                      <a:pt x="8650" y="1509"/>
                    </a:lnTo>
                    <a:cubicBezTo>
                      <a:pt x="8611" y="1319"/>
                      <a:pt x="8542" y="1130"/>
                      <a:pt x="8448" y="938"/>
                    </a:cubicBezTo>
                    <a:lnTo>
                      <a:pt x="7752" y="40"/>
                    </a:lnTo>
                    <a:lnTo>
                      <a:pt x="171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3"/>
              <p:cNvSpPr/>
              <p:nvPr/>
            </p:nvSpPr>
            <p:spPr>
              <a:xfrm>
                <a:off x="6248675" y="4678925"/>
                <a:ext cx="217650" cy="65475"/>
              </a:xfrm>
              <a:custGeom>
                <a:avLst/>
                <a:gdLst/>
                <a:ahLst/>
                <a:cxnLst/>
                <a:rect l="l" t="t" r="r" b="b"/>
                <a:pathLst>
                  <a:path w="8706" h="2619" extrusionOk="0">
                    <a:moveTo>
                      <a:pt x="17" y="0"/>
                    </a:moveTo>
                    <a:cubicBezTo>
                      <a:pt x="17" y="43"/>
                      <a:pt x="0" y="69"/>
                      <a:pt x="0" y="111"/>
                    </a:cubicBezTo>
                    <a:cubicBezTo>
                      <a:pt x="0" y="614"/>
                      <a:pt x="275" y="1130"/>
                      <a:pt x="803" y="1564"/>
                    </a:cubicBezTo>
                    <a:cubicBezTo>
                      <a:pt x="846" y="1593"/>
                      <a:pt x="885" y="1619"/>
                      <a:pt x="927" y="1645"/>
                    </a:cubicBezTo>
                    <a:cubicBezTo>
                      <a:pt x="1035" y="1727"/>
                      <a:pt x="1159" y="1809"/>
                      <a:pt x="1280" y="1877"/>
                    </a:cubicBezTo>
                    <a:cubicBezTo>
                      <a:pt x="2136" y="2370"/>
                      <a:pt x="3253" y="2618"/>
                      <a:pt x="4367" y="2618"/>
                    </a:cubicBezTo>
                    <a:cubicBezTo>
                      <a:pt x="5466" y="2618"/>
                      <a:pt x="6562" y="2377"/>
                      <a:pt x="7400" y="1890"/>
                    </a:cubicBezTo>
                    <a:cubicBezTo>
                      <a:pt x="8298" y="1375"/>
                      <a:pt x="8706" y="696"/>
                      <a:pt x="8650" y="13"/>
                    </a:cubicBezTo>
                    <a:lnTo>
                      <a:pt x="8650" y="13"/>
                    </a:lnTo>
                    <a:cubicBezTo>
                      <a:pt x="8598" y="614"/>
                      <a:pt x="8190" y="1198"/>
                      <a:pt x="7400" y="1645"/>
                    </a:cubicBezTo>
                    <a:cubicBezTo>
                      <a:pt x="6556" y="2135"/>
                      <a:pt x="5451" y="2380"/>
                      <a:pt x="4345" y="2380"/>
                    </a:cubicBezTo>
                    <a:cubicBezTo>
                      <a:pt x="3238" y="2380"/>
                      <a:pt x="2130" y="2135"/>
                      <a:pt x="1280" y="1645"/>
                    </a:cubicBezTo>
                    <a:cubicBezTo>
                      <a:pt x="1159" y="1564"/>
                      <a:pt x="1035" y="1499"/>
                      <a:pt x="927" y="1417"/>
                    </a:cubicBezTo>
                    <a:cubicBezTo>
                      <a:pt x="885" y="1388"/>
                      <a:pt x="846" y="1348"/>
                      <a:pt x="803" y="1319"/>
                    </a:cubicBezTo>
                    <a:cubicBezTo>
                      <a:pt x="327" y="927"/>
                      <a:pt x="56" y="464"/>
                      <a:pt x="17" y="0"/>
                    </a:cubicBez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3"/>
              <p:cNvSpPr/>
              <p:nvPr/>
            </p:nvSpPr>
            <p:spPr>
              <a:xfrm>
                <a:off x="6465325" y="4677950"/>
                <a:ext cx="25" cy="25"/>
              </a:xfrm>
              <a:custGeom>
                <a:avLst/>
                <a:gdLst/>
                <a:ahLst/>
                <a:cxnLst/>
                <a:rect l="l" t="t" r="r" b="b"/>
                <a:pathLst>
                  <a:path w="1" h="1" extrusionOk="0">
                    <a:moveTo>
                      <a:pt x="0" y="0"/>
                    </a:moveTo>
                    <a:lnTo>
                      <a:pt x="0" y="0"/>
                    </a:ln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3"/>
              <p:cNvSpPr/>
              <p:nvPr/>
            </p:nvSpPr>
            <p:spPr>
              <a:xfrm>
                <a:off x="6268750" y="4327375"/>
                <a:ext cx="176200" cy="366125"/>
              </a:xfrm>
              <a:custGeom>
                <a:avLst/>
                <a:gdLst/>
                <a:ahLst/>
                <a:cxnLst/>
                <a:rect l="l" t="t" r="r" b="b"/>
                <a:pathLst>
                  <a:path w="7048" h="14645" extrusionOk="0">
                    <a:moveTo>
                      <a:pt x="2654" y="1"/>
                    </a:moveTo>
                    <a:lnTo>
                      <a:pt x="150" y="12323"/>
                    </a:lnTo>
                    <a:cubicBezTo>
                      <a:pt x="0" y="12812"/>
                      <a:pt x="177" y="13328"/>
                      <a:pt x="682" y="13749"/>
                    </a:cubicBezTo>
                    <a:cubicBezTo>
                      <a:pt x="803" y="13860"/>
                      <a:pt x="953" y="13968"/>
                      <a:pt x="1117" y="14062"/>
                    </a:cubicBezTo>
                    <a:cubicBezTo>
                      <a:pt x="1782" y="14451"/>
                      <a:pt x="2660" y="14645"/>
                      <a:pt x="3537" y="14645"/>
                    </a:cubicBezTo>
                    <a:cubicBezTo>
                      <a:pt x="4414" y="14645"/>
                      <a:pt x="5291" y="14451"/>
                      <a:pt x="5957" y="14062"/>
                    </a:cubicBezTo>
                    <a:cubicBezTo>
                      <a:pt x="6721" y="13628"/>
                      <a:pt x="7047" y="13031"/>
                      <a:pt x="6936" y="12460"/>
                    </a:cubicBezTo>
                    <a:lnTo>
                      <a:pt x="6936" y="12443"/>
                    </a:lnTo>
                    <a:cubicBezTo>
                      <a:pt x="6936" y="12430"/>
                      <a:pt x="6936" y="12417"/>
                      <a:pt x="6923" y="12404"/>
                    </a:cubicBezTo>
                    <a:lnTo>
                      <a:pt x="4407"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3"/>
              <p:cNvSpPr/>
              <p:nvPr/>
            </p:nvSpPr>
            <p:spPr>
              <a:xfrm>
                <a:off x="6285800" y="4480725"/>
                <a:ext cx="142425" cy="127925"/>
              </a:xfrm>
              <a:custGeom>
                <a:avLst/>
                <a:gdLst/>
                <a:ahLst/>
                <a:cxnLst/>
                <a:rect l="l" t="t" r="r" b="b"/>
                <a:pathLst>
                  <a:path w="5697" h="5117" extrusionOk="0">
                    <a:moveTo>
                      <a:pt x="719" y="0"/>
                    </a:moveTo>
                    <a:lnTo>
                      <a:pt x="0" y="3564"/>
                    </a:lnTo>
                    <a:cubicBezTo>
                      <a:pt x="40" y="3943"/>
                      <a:pt x="311" y="4325"/>
                      <a:pt x="830" y="4625"/>
                    </a:cubicBezTo>
                    <a:cubicBezTo>
                      <a:pt x="1397" y="4953"/>
                      <a:pt x="2136" y="5116"/>
                      <a:pt x="2870" y="5116"/>
                    </a:cubicBezTo>
                    <a:cubicBezTo>
                      <a:pt x="3597" y="5116"/>
                      <a:pt x="4320" y="4956"/>
                      <a:pt x="4867" y="4638"/>
                    </a:cubicBezTo>
                    <a:cubicBezTo>
                      <a:pt x="5386" y="4338"/>
                      <a:pt x="5657" y="3959"/>
                      <a:pt x="5696" y="3564"/>
                    </a:cubicBezTo>
                    <a:lnTo>
                      <a:pt x="4978" y="26"/>
                    </a:lnTo>
                    <a:cubicBezTo>
                      <a:pt x="4949" y="326"/>
                      <a:pt x="4717" y="614"/>
                      <a:pt x="4338" y="829"/>
                    </a:cubicBezTo>
                    <a:cubicBezTo>
                      <a:pt x="3930" y="1067"/>
                      <a:pt x="3393" y="1187"/>
                      <a:pt x="2853" y="1187"/>
                    </a:cubicBezTo>
                    <a:cubicBezTo>
                      <a:pt x="2314" y="1187"/>
                      <a:pt x="1773" y="1067"/>
                      <a:pt x="1358" y="829"/>
                    </a:cubicBezTo>
                    <a:cubicBezTo>
                      <a:pt x="980" y="597"/>
                      <a:pt x="748" y="287"/>
                      <a:pt x="71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3"/>
              <p:cNvSpPr/>
              <p:nvPr/>
            </p:nvSpPr>
            <p:spPr>
              <a:xfrm>
                <a:off x="6332725" y="4314625"/>
                <a:ext cx="48250" cy="25325"/>
              </a:xfrm>
              <a:custGeom>
                <a:avLst/>
                <a:gdLst/>
                <a:ahLst/>
                <a:cxnLst/>
                <a:rect l="l" t="t" r="r" b="b"/>
                <a:pathLst>
                  <a:path w="1930" h="1013" extrusionOk="0">
                    <a:moveTo>
                      <a:pt x="971" y="0"/>
                    </a:moveTo>
                    <a:cubicBezTo>
                      <a:pt x="747" y="0"/>
                      <a:pt x="523" y="47"/>
                      <a:pt x="353" y="142"/>
                    </a:cubicBezTo>
                    <a:cubicBezTo>
                      <a:pt x="0" y="348"/>
                      <a:pt x="13" y="661"/>
                      <a:pt x="353" y="863"/>
                    </a:cubicBezTo>
                    <a:cubicBezTo>
                      <a:pt x="525" y="961"/>
                      <a:pt x="754" y="1013"/>
                      <a:pt x="982" y="1013"/>
                    </a:cubicBezTo>
                    <a:cubicBezTo>
                      <a:pt x="1203" y="1013"/>
                      <a:pt x="1423" y="965"/>
                      <a:pt x="1590" y="863"/>
                    </a:cubicBezTo>
                    <a:cubicBezTo>
                      <a:pt x="1929" y="661"/>
                      <a:pt x="1929" y="348"/>
                      <a:pt x="1590" y="142"/>
                    </a:cubicBezTo>
                    <a:cubicBezTo>
                      <a:pt x="1420" y="47"/>
                      <a:pt x="1196" y="0"/>
                      <a:pt x="971"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3"/>
              <p:cNvSpPr/>
              <p:nvPr/>
            </p:nvSpPr>
            <p:spPr>
              <a:xfrm>
                <a:off x="6340875" y="4318700"/>
                <a:ext cx="32250" cy="17025"/>
              </a:xfrm>
              <a:custGeom>
                <a:avLst/>
                <a:gdLst/>
                <a:ahLst/>
                <a:cxnLst/>
                <a:rect l="l" t="t" r="r" b="b"/>
                <a:pathLst>
                  <a:path w="1290" h="681" extrusionOk="0">
                    <a:moveTo>
                      <a:pt x="645" y="0"/>
                    </a:moveTo>
                    <a:cubicBezTo>
                      <a:pt x="495" y="0"/>
                      <a:pt x="345" y="35"/>
                      <a:pt x="229" y="103"/>
                    </a:cubicBezTo>
                    <a:cubicBezTo>
                      <a:pt x="1" y="240"/>
                      <a:pt x="1" y="443"/>
                      <a:pt x="229" y="580"/>
                    </a:cubicBezTo>
                    <a:cubicBezTo>
                      <a:pt x="345" y="647"/>
                      <a:pt x="495" y="680"/>
                      <a:pt x="645" y="680"/>
                    </a:cubicBezTo>
                    <a:cubicBezTo>
                      <a:pt x="795" y="680"/>
                      <a:pt x="946" y="647"/>
                      <a:pt x="1062" y="580"/>
                    </a:cubicBezTo>
                    <a:cubicBezTo>
                      <a:pt x="1290" y="443"/>
                      <a:pt x="1290" y="240"/>
                      <a:pt x="1062" y="103"/>
                    </a:cubicBezTo>
                    <a:cubicBezTo>
                      <a:pt x="946" y="35"/>
                      <a:pt x="795" y="0"/>
                      <a:pt x="64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 name="Google Shape;1023;p33"/>
          <p:cNvGrpSpPr/>
          <p:nvPr/>
        </p:nvGrpSpPr>
        <p:grpSpPr>
          <a:xfrm>
            <a:off x="50768" y="539493"/>
            <a:ext cx="662463" cy="775160"/>
            <a:chOff x="5424136" y="1294946"/>
            <a:chExt cx="1748846" cy="2046356"/>
          </a:xfrm>
        </p:grpSpPr>
        <p:grpSp>
          <p:nvGrpSpPr>
            <p:cNvPr id="1024" name="Google Shape;1024;p33"/>
            <p:cNvGrpSpPr/>
            <p:nvPr/>
          </p:nvGrpSpPr>
          <p:grpSpPr>
            <a:xfrm>
              <a:off x="5424136" y="2234050"/>
              <a:ext cx="1184145" cy="1107253"/>
              <a:chOff x="5424136" y="2234050"/>
              <a:chExt cx="1184145" cy="1107253"/>
            </a:xfrm>
          </p:grpSpPr>
          <p:sp>
            <p:nvSpPr>
              <p:cNvPr id="1025" name="Google Shape;1025;p33"/>
              <p:cNvSpPr/>
              <p:nvPr/>
            </p:nvSpPr>
            <p:spPr>
              <a:xfrm>
                <a:off x="5424136" y="2234050"/>
                <a:ext cx="1184145" cy="1107253"/>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3"/>
              <p:cNvSpPr/>
              <p:nvPr/>
            </p:nvSpPr>
            <p:spPr>
              <a:xfrm>
                <a:off x="5850342" y="2234050"/>
                <a:ext cx="332469" cy="191682"/>
              </a:xfrm>
              <a:custGeom>
                <a:avLst/>
                <a:gdLst/>
                <a:ahLst/>
                <a:cxnLst/>
                <a:rect l="l" t="t" r="r" b="b"/>
                <a:pathLst>
                  <a:path w="1816" h="1047" extrusionOk="0">
                    <a:moveTo>
                      <a:pt x="972" y="0"/>
                    </a:moveTo>
                    <a:lnTo>
                      <a:pt x="1" y="562"/>
                    </a:lnTo>
                    <a:lnTo>
                      <a:pt x="844" y="1046"/>
                    </a:lnTo>
                    <a:lnTo>
                      <a:pt x="1815" y="484"/>
                    </a:lnTo>
                    <a:lnTo>
                      <a:pt x="972" y="0"/>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3"/>
              <p:cNvSpPr/>
              <p:nvPr/>
            </p:nvSpPr>
            <p:spPr>
              <a:xfrm>
                <a:off x="5553206" y="2651281"/>
                <a:ext cx="328990" cy="19241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3"/>
              <p:cNvSpPr/>
              <p:nvPr/>
            </p:nvSpPr>
            <p:spPr>
              <a:xfrm>
                <a:off x="5424136" y="2748861"/>
                <a:ext cx="280841" cy="31178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3"/>
              <p:cNvSpPr/>
              <p:nvPr/>
            </p:nvSpPr>
            <p:spPr>
              <a:xfrm>
                <a:off x="5727497" y="2548392"/>
                <a:ext cx="154700" cy="192414"/>
              </a:xfrm>
              <a:custGeom>
                <a:avLst/>
                <a:gdLst/>
                <a:ahLst/>
                <a:cxnLst/>
                <a:rect l="l" t="t" r="r" b="b"/>
                <a:pathLst>
                  <a:path w="845" h="1051" extrusionOk="0">
                    <a:moveTo>
                      <a:pt x="0" y="0"/>
                    </a:moveTo>
                    <a:lnTo>
                      <a:pt x="0" y="563"/>
                    </a:lnTo>
                    <a:lnTo>
                      <a:pt x="844" y="1050"/>
                    </a:lnTo>
                    <a:lnTo>
                      <a:pt x="844" y="488"/>
                    </a:lnTo>
                    <a:lnTo>
                      <a:pt x="0"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3"/>
              <p:cNvSpPr/>
              <p:nvPr/>
            </p:nvSpPr>
            <p:spPr>
              <a:xfrm>
                <a:off x="5424136" y="2971848"/>
                <a:ext cx="154517" cy="294755"/>
              </a:xfrm>
              <a:custGeom>
                <a:avLst/>
                <a:gdLst/>
                <a:ahLst/>
                <a:cxnLst/>
                <a:rect l="l" t="t" r="r" b="b"/>
                <a:pathLst>
                  <a:path w="844" h="1610" extrusionOk="0">
                    <a:moveTo>
                      <a:pt x="0" y="1"/>
                    </a:moveTo>
                    <a:lnTo>
                      <a:pt x="0" y="1126"/>
                    </a:lnTo>
                    <a:lnTo>
                      <a:pt x="844" y="1609"/>
                    </a:lnTo>
                    <a:lnTo>
                      <a:pt x="844" y="484"/>
                    </a:lnTo>
                    <a:lnTo>
                      <a:pt x="0"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3"/>
              <p:cNvSpPr/>
              <p:nvPr/>
            </p:nvSpPr>
            <p:spPr>
              <a:xfrm>
                <a:off x="6242312" y="2305267"/>
                <a:ext cx="243127" cy="191865"/>
              </a:xfrm>
              <a:custGeom>
                <a:avLst/>
                <a:gdLst/>
                <a:ahLst/>
                <a:cxnLst/>
                <a:rect l="l" t="t" r="r" b="b"/>
                <a:pathLst>
                  <a:path w="1328" h="1048" extrusionOk="0">
                    <a:moveTo>
                      <a:pt x="484" y="1"/>
                    </a:moveTo>
                    <a:lnTo>
                      <a:pt x="1" y="282"/>
                    </a:lnTo>
                    <a:lnTo>
                      <a:pt x="360" y="1047"/>
                    </a:lnTo>
                    <a:lnTo>
                      <a:pt x="1328" y="485"/>
                    </a:lnTo>
                    <a:lnTo>
                      <a:pt x="484"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3"/>
              <p:cNvSpPr/>
              <p:nvPr/>
            </p:nvSpPr>
            <p:spPr>
              <a:xfrm>
                <a:off x="5727497" y="2328700"/>
                <a:ext cx="280292" cy="309035"/>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33"/>
            <p:cNvGrpSpPr/>
            <p:nvPr/>
          </p:nvGrpSpPr>
          <p:grpSpPr>
            <a:xfrm>
              <a:off x="6319687" y="1294946"/>
              <a:ext cx="853295" cy="797776"/>
              <a:chOff x="5424136" y="2234050"/>
              <a:chExt cx="1184145" cy="1107253"/>
            </a:xfrm>
          </p:grpSpPr>
          <p:sp>
            <p:nvSpPr>
              <p:cNvPr id="1034" name="Google Shape;1034;p33"/>
              <p:cNvSpPr/>
              <p:nvPr/>
            </p:nvSpPr>
            <p:spPr>
              <a:xfrm>
                <a:off x="5424136" y="2234050"/>
                <a:ext cx="1184145" cy="1107253"/>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3"/>
              <p:cNvSpPr/>
              <p:nvPr/>
            </p:nvSpPr>
            <p:spPr>
              <a:xfrm>
                <a:off x="5850342" y="2234050"/>
                <a:ext cx="332469" cy="191682"/>
              </a:xfrm>
              <a:custGeom>
                <a:avLst/>
                <a:gdLst/>
                <a:ahLst/>
                <a:cxnLst/>
                <a:rect l="l" t="t" r="r" b="b"/>
                <a:pathLst>
                  <a:path w="1816" h="1047" extrusionOk="0">
                    <a:moveTo>
                      <a:pt x="972" y="0"/>
                    </a:moveTo>
                    <a:lnTo>
                      <a:pt x="1" y="562"/>
                    </a:lnTo>
                    <a:lnTo>
                      <a:pt x="844" y="1046"/>
                    </a:lnTo>
                    <a:lnTo>
                      <a:pt x="1815" y="484"/>
                    </a:lnTo>
                    <a:lnTo>
                      <a:pt x="972" y="0"/>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3"/>
              <p:cNvSpPr/>
              <p:nvPr/>
            </p:nvSpPr>
            <p:spPr>
              <a:xfrm>
                <a:off x="5553206" y="2651281"/>
                <a:ext cx="328990" cy="19241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3"/>
              <p:cNvSpPr/>
              <p:nvPr/>
            </p:nvSpPr>
            <p:spPr>
              <a:xfrm>
                <a:off x="5424136" y="2748861"/>
                <a:ext cx="280841" cy="31178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3"/>
              <p:cNvSpPr/>
              <p:nvPr/>
            </p:nvSpPr>
            <p:spPr>
              <a:xfrm>
                <a:off x="5727497" y="2548392"/>
                <a:ext cx="154700" cy="192414"/>
              </a:xfrm>
              <a:custGeom>
                <a:avLst/>
                <a:gdLst/>
                <a:ahLst/>
                <a:cxnLst/>
                <a:rect l="l" t="t" r="r" b="b"/>
                <a:pathLst>
                  <a:path w="845" h="1051" extrusionOk="0">
                    <a:moveTo>
                      <a:pt x="0" y="0"/>
                    </a:moveTo>
                    <a:lnTo>
                      <a:pt x="0" y="563"/>
                    </a:lnTo>
                    <a:lnTo>
                      <a:pt x="844" y="1050"/>
                    </a:lnTo>
                    <a:lnTo>
                      <a:pt x="844" y="488"/>
                    </a:lnTo>
                    <a:lnTo>
                      <a:pt x="0"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3"/>
              <p:cNvSpPr/>
              <p:nvPr/>
            </p:nvSpPr>
            <p:spPr>
              <a:xfrm>
                <a:off x="5424136" y="2971848"/>
                <a:ext cx="154517" cy="294755"/>
              </a:xfrm>
              <a:custGeom>
                <a:avLst/>
                <a:gdLst/>
                <a:ahLst/>
                <a:cxnLst/>
                <a:rect l="l" t="t" r="r" b="b"/>
                <a:pathLst>
                  <a:path w="844" h="1610" extrusionOk="0">
                    <a:moveTo>
                      <a:pt x="0" y="1"/>
                    </a:moveTo>
                    <a:lnTo>
                      <a:pt x="0" y="1126"/>
                    </a:lnTo>
                    <a:lnTo>
                      <a:pt x="844" y="1609"/>
                    </a:lnTo>
                    <a:lnTo>
                      <a:pt x="844" y="484"/>
                    </a:lnTo>
                    <a:lnTo>
                      <a:pt x="0"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3"/>
              <p:cNvSpPr/>
              <p:nvPr/>
            </p:nvSpPr>
            <p:spPr>
              <a:xfrm>
                <a:off x="6242312" y="2305267"/>
                <a:ext cx="243127" cy="191865"/>
              </a:xfrm>
              <a:custGeom>
                <a:avLst/>
                <a:gdLst/>
                <a:ahLst/>
                <a:cxnLst/>
                <a:rect l="l" t="t" r="r" b="b"/>
                <a:pathLst>
                  <a:path w="1328" h="1048" extrusionOk="0">
                    <a:moveTo>
                      <a:pt x="484" y="1"/>
                    </a:moveTo>
                    <a:lnTo>
                      <a:pt x="1" y="282"/>
                    </a:lnTo>
                    <a:lnTo>
                      <a:pt x="360" y="1047"/>
                    </a:lnTo>
                    <a:lnTo>
                      <a:pt x="1328" y="485"/>
                    </a:lnTo>
                    <a:lnTo>
                      <a:pt x="484"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3"/>
              <p:cNvSpPr/>
              <p:nvPr/>
            </p:nvSpPr>
            <p:spPr>
              <a:xfrm>
                <a:off x="5727497" y="2328700"/>
                <a:ext cx="280292" cy="309035"/>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3928900" y="279300"/>
            <a:ext cx="49416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Lexend Light"/>
              <a:ea typeface="Lexend Light"/>
              <a:cs typeface="Lexend Light"/>
              <a:sym typeface="Lexend Light"/>
            </a:endParaRPr>
          </a:p>
        </p:txBody>
      </p:sp>
      <p:sp>
        <p:nvSpPr>
          <p:cNvPr id="16" name="Google Shape;16;p3"/>
          <p:cNvSpPr/>
          <p:nvPr/>
        </p:nvSpPr>
        <p:spPr>
          <a:xfrm>
            <a:off x="3931207" y="4547575"/>
            <a:ext cx="49371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0" y="0"/>
            <a:ext cx="3685800" cy="5143500"/>
          </a:xfrm>
          <a:prstGeom prst="roundRect">
            <a:avLst>
              <a:gd name="adj" fmla="val 0"/>
            </a:avLst>
          </a:prstGeom>
          <a:solidFill>
            <a:srgbClr val="5BADFB">
              <a:alpha val="62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txBox="1">
            <a:spLocks noGrp="1"/>
          </p:cNvSpPr>
          <p:nvPr>
            <p:ph type="title"/>
          </p:nvPr>
        </p:nvSpPr>
        <p:spPr>
          <a:xfrm>
            <a:off x="4163875" y="1251375"/>
            <a:ext cx="4266900" cy="16293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atin typeface="Lexend Black"/>
                <a:ea typeface="Lexend Black"/>
                <a:cs typeface="Lexend Black"/>
                <a:sym typeface="Lexend Black"/>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3933455" y="284447"/>
            <a:ext cx="1367400" cy="829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900">
                <a:solidFill>
                  <a:schemeClr val="dk2"/>
                </a:solidFill>
                <a:latin typeface="Lexend Black"/>
                <a:ea typeface="Lexend Black"/>
                <a:cs typeface="Lexend Black"/>
                <a:sym typeface="Lexend Black"/>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 name="Google Shape;20;p3"/>
          <p:cNvSpPr txBox="1">
            <a:spLocks noGrp="1"/>
          </p:cNvSpPr>
          <p:nvPr>
            <p:ph type="subTitle" idx="1"/>
          </p:nvPr>
        </p:nvSpPr>
        <p:spPr>
          <a:xfrm>
            <a:off x="4163875" y="2761275"/>
            <a:ext cx="42669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p:nvPr/>
        </p:nvSpPr>
        <p:spPr>
          <a:xfrm>
            <a:off x="281825" y="283100"/>
            <a:ext cx="8582400" cy="16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a:off x="280800" y="279300"/>
            <a:ext cx="85824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sz="2700">
                <a:latin typeface="Lexend ExtraBold"/>
                <a:ea typeface="Lexend ExtraBold"/>
                <a:cs typeface="Lexend ExtraBold"/>
                <a:sym typeface="Lexend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 name="Google Shape;25;p4"/>
          <p:cNvSpPr txBox="1">
            <a:spLocks noGrp="1"/>
          </p:cNvSpPr>
          <p:nvPr>
            <p:ph type="body" idx="1"/>
          </p:nvPr>
        </p:nvSpPr>
        <p:spPr>
          <a:xfrm>
            <a:off x="720000" y="1106489"/>
            <a:ext cx="7704000" cy="470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atin typeface="Lexend Light"/>
                <a:ea typeface="Lexend Light"/>
                <a:cs typeface="Lexend Light"/>
                <a:sym typeface="Lexend Light"/>
              </a:defRPr>
            </a:lvl1pPr>
            <a:lvl2pPr marL="914400" lvl="1" indent="-317500" rtl="0">
              <a:lnSpc>
                <a:spcPct val="100000"/>
              </a:lnSpc>
              <a:spcBef>
                <a:spcPts val="100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6" name="Google Shape;26;p4"/>
          <p:cNvGrpSpPr/>
          <p:nvPr/>
        </p:nvGrpSpPr>
        <p:grpSpPr>
          <a:xfrm>
            <a:off x="8346068" y="539493"/>
            <a:ext cx="662463" cy="775160"/>
            <a:chOff x="5424136" y="1294946"/>
            <a:chExt cx="1748846" cy="2046356"/>
          </a:xfrm>
        </p:grpSpPr>
        <p:grpSp>
          <p:nvGrpSpPr>
            <p:cNvPr id="27" name="Google Shape;27;p4"/>
            <p:cNvGrpSpPr/>
            <p:nvPr/>
          </p:nvGrpSpPr>
          <p:grpSpPr>
            <a:xfrm>
              <a:off x="5424136" y="2234050"/>
              <a:ext cx="1184145" cy="1107253"/>
              <a:chOff x="5424136" y="2234050"/>
              <a:chExt cx="1184145" cy="1107253"/>
            </a:xfrm>
          </p:grpSpPr>
          <p:sp>
            <p:nvSpPr>
              <p:cNvPr id="28" name="Google Shape;28;p4"/>
              <p:cNvSpPr/>
              <p:nvPr/>
            </p:nvSpPr>
            <p:spPr>
              <a:xfrm>
                <a:off x="5424136" y="2234050"/>
                <a:ext cx="1184145" cy="1107253"/>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5850342" y="2234050"/>
                <a:ext cx="332469" cy="191682"/>
              </a:xfrm>
              <a:custGeom>
                <a:avLst/>
                <a:gdLst/>
                <a:ahLst/>
                <a:cxnLst/>
                <a:rect l="l" t="t" r="r" b="b"/>
                <a:pathLst>
                  <a:path w="1816" h="1047" extrusionOk="0">
                    <a:moveTo>
                      <a:pt x="972" y="0"/>
                    </a:moveTo>
                    <a:lnTo>
                      <a:pt x="1" y="562"/>
                    </a:lnTo>
                    <a:lnTo>
                      <a:pt x="844" y="1046"/>
                    </a:lnTo>
                    <a:lnTo>
                      <a:pt x="1815" y="484"/>
                    </a:lnTo>
                    <a:lnTo>
                      <a:pt x="972" y="0"/>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5553206" y="2651281"/>
                <a:ext cx="328990" cy="19241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5424136" y="2748861"/>
                <a:ext cx="280841" cy="31178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5727497" y="2548392"/>
                <a:ext cx="154700" cy="192414"/>
              </a:xfrm>
              <a:custGeom>
                <a:avLst/>
                <a:gdLst/>
                <a:ahLst/>
                <a:cxnLst/>
                <a:rect l="l" t="t" r="r" b="b"/>
                <a:pathLst>
                  <a:path w="845" h="1051" extrusionOk="0">
                    <a:moveTo>
                      <a:pt x="0" y="0"/>
                    </a:moveTo>
                    <a:lnTo>
                      <a:pt x="0" y="563"/>
                    </a:lnTo>
                    <a:lnTo>
                      <a:pt x="844" y="1050"/>
                    </a:lnTo>
                    <a:lnTo>
                      <a:pt x="844" y="488"/>
                    </a:lnTo>
                    <a:lnTo>
                      <a:pt x="0"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5424136" y="2971848"/>
                <a:ext cx="154517" cy="294755"/>
              </a:xfrm>
              <a:custGeom>
                <a:avLst/>
                <a:gdLst/>
                <a:ahLst/>
                <a:cxnLst/>
                <a:rect l="l" t="t" r="r" b="b"/>
                <a:pathLst>
                  <a:path w="844" h="1610" extrusionOk="0">
                    <a:moveTo>
                      <a:pt x="0" y="1"/>
                    </a:moveTo>
                    <a:lnTo>
                      <a:pt x="0" y="1126"/>
                    </a:lnTo>
                    <a:lnTo>
                      <a:pt x="844" y="1609"/>
                    </a:lnTo>
                    <a:lnTo>
                      <a:pt x="844" y="484"/>
                    </a:lnTo>
                    <a:lnTo>
                      <a:pt x="0"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6242312" y="2305267"/>
                <a:ext cx="243127" cy="191865"/>
              </a:xfrm>
              <a:custGeom>
                <a:avLst/>
                <a:gdLst/>
                <a:ahLst/>
                <a:cxnLst/>
                <a:rect l="l" t="t" r="r" b="b"/>
                <a:pathLst>
                  <a:path w="1328" h="1048" extrusionOk="0">
                    <a:moveTo>
                      <a:pt x="484" y="1"/>
                    </a:moveTo>
                    <a:lnTo>
                      <a:pt x="1" y="282"/>
                    </a:lnTo>
                    <a:lnTo>
                      <a:pt x="360" y="1047"/>
                    </a:lnTo>
                    <a:lnTo>
                      <a:pt x="1328" y="485"/>
                    </a:lnTo>
                    <a:lnTo>
                      <a:pt x="484"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5727497" y="2328700"/>
                <a:ext cx="280292" cy="309035"/>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4"/>
            <p:cNvGrpSpPr/>
            <p:nvPr/>
          </p:nvGrpSpPr>
          <p:grpSpPr>
            <a:xfrm>
              <a:off x="6319687" y="1294946"/>
              <a:ext cx="853295" cy="797776"/>
              <a:chOff x="5424136" y="2234050"/>
              <a:chExt cx="1184145" cy="1107253"/>
            </a:xfrm>
          </p:grpSpPr>
          <p:sp>
            <p:nvSpPr>
              <p:cNvPr id="37" name="Google Shape;37;p4"/>
              <p:cNvSpPr/>
              <p:nvPr/>
            </p:nvSpPr>
            <p:spPr>
              <a:xfrm>
                <a:off x="5424136" y="2234050"/>
                <a:ext cx="1184145" cy="1107253"/>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5850342" y="2234050"/>
                <a:ext cx="332469" cy="191682"/>
              </a:xfrm>
              <a:custGeom>
                <a:avLst/>
                <a:gdLst/>
                <a:ahLst/>
                <a:cxnLst/>
                <a:rect l="l" t="t" r="r" b="b"/>
                <a:pathLst>
                  <a:path w="1816" h="1047" extrusionOk="0">
                    <a:moveTo>
                      <a:pt x="972" y="0"/>
                    </a:moveTo>
                    <a:lnTo>
                      <a:pt x="1" y="562"/>
                    </a:lnTo>
                    <a:lnTo>
                      <a:pt x="844" y="1046"/>
                    </a:lnTo>
                    <a:lnTo>
                      <a:pt x="1815" y="484"/>
                    </a:lnTo>
                    <a:lnTo>
                      <a:pt x="972" y="0"/>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5553206" y="2651281"/>
                <a:ext cx="328990" cy="19241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5424136" y="2748861"/>
                <a:ext cx="280841" cy="31178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5727497" y="2548392"/>
                <a:ext cx="154700" cy="192414"/>
              </a:xfrm>
              <a:custGeom>
                <a:avLst/>
                <a:gdLst/>
                <a:ahLst/>
                <a:cxnLst/>
                <a:rect l="l" t="t" r="r" b="b"/>
                <a:pathLst>
                  <a:path w="845" h="1051" extrusionOk="0">
                    <a:moveTo>
                      <a:pt x="0" y="0"/>
                    </a:moveTo>
                    <a:lnTo>
                      <a:pt x="0" y="563"/>
                    </a:lnTo>
                    <a:lnTo>
                      <a:pt x="844" y="1050"/>
                    </a:lnTo>
                    <a:lnTo>
                      <a:pt x="844" y="488"/>
                    </a:lnTo>
                    <a:lnTo>
                      <a:pt x="0"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5424136" y="2971848"/>
                <a:ext cx="154517" cy="294755"/>
              </a:xfrm>
              <a:custGeom>
                <a:avLst/>
                <a:gdLst/>
                <a:ahLst/>
                <a:cxnLst/>
                <a:rect l="l" t="t" r="r" b="b"/>
                <a:pathLst>
                  <a:path w="844" h="1610" extrusionOk="0">
                    <a:moveTo>
                      <a:pt x="0" y="1"/>
                    </a:moveTo>
                    <a:lnTo>
                      <a:pt x="0" y="1126"/>
                    </a:lnTo>
                    <a:lnTo>
                      <a:pt x="844" y="1609"/>
                    </a:lnTo>
                    <a:lnTo>
                      <a:pt x="844" y="484"/>
                    </a:lnTo>
                    <a:lnTo>
                      <a:pt x="0"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6242312" y="2305267"/>
                <a:ext cx="243127" cy="191865"/>
              </a:xfrm>
              <a:custGeom>
                <a:avLst/>
                <a:gdLst/>
                <a:ahLst/>
                <a:cxnLst/>
                <a:rect l="l" t="t" r="r" b="b"/>
                <a:pathLst>
                  <a:path w="1328" h="1048" extrusionOk="0">
                    <a:moveTo>
                      <a:pt x="484" y="1"/>
                    </a:moveTo>
                    <a:lnTo>
                      <a:pt x="1" y="282"/>
                    </a:lnTo>
                    <a:lnTo>
                      <a:pt x="360" y="1047"/>
                    </a:lnTo>
                    <a:lnTo>
                      <a:pt x="1328" y="485"/>
                    </a:lnTo>
                    <a:lnTo>
                      <a:pt x="484"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5727497" y="2328700"/>
                <a:ext cx="280292" cy="309035"/>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 name="Google Shape;45;p4"/>
          <p:cNvGrpSpPr/>
          <p:nvPr/>
        </p:nvGrpSpPr>
        <p:grpSpPr>
          <a:xfrm>
            <a:off x="399074" y="3862232"/>
            <a:ext cx="314144" cy="1183135"/>
            <a:chOff x="8297005" y="513279"/>
            <a:chExt cx="159084" cy="599177"/>
          </a:xfrm>
        </p:grpSpPr>
        <p:sp>
          <p:nvSpPr>
            <p:cNvPr id="46" name="Google Shape;46;p4"/>
            <p:cNvSpPr/>
            <p:nvPr/>
          </p:nvSpPr>
          <p:spPr>
            <a:xfrm>
              <a:off x="8388526" y="1082678"/>
              <a:ext cx="42392" cy="29778"/>
            </a:xfrm>
            <a:custGeom>
              <a:avLst/>
              <a:gdLst/>
              <a:ahLst/>
              <a:cxnLst/>
              <a:rect l="l" t="t" r="r" b="b"/>
              <a:pathLst>
                <a:path w="736" h="517" extrusionOk="0">
                  <a:moveTo>
                    <a:pt x="735" y="1"/>
                  </a:moveTo>
                  <a:lnTo>
                    <a:pt x="1" y="216"/>
                  </a:lnTo>
                  <a:lnTo>
                    <a:pt x="194" y="517"/>
                  </a:lnTo>
                  <a:lnTo>
                    <a:pt x="735" y="190"/>
                  </a:lnTo>
                  <a:lnTo>
                    <a:pt x="73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8322751" y="1038732"/>
              <a:ext cx="108168" cy="62090"/>
            </a:xfrm>
            <a:custGeom>
              <a:avLst/>
              <a:gdLst/>
              <a:ahLst/>
              <a:cxnLst/>
              <a:rect l="l" t="t" r="r" b="b"/>
              <a:pathLst>
                <a:path w="1878" h="1078" extrusionOk="0">
                  <a:moveTo>
                    <a:pt x="546" y="0"/>
                  </a:moveTo>
                  <a:lnTo>
                    <a:pt x="1" y="314"/>
                  </a:lnTo>
                  <a:lnTo>
                    <a:pt x="1" y="764"/>
                  </a:lnTo>
                  <a:lnTo>
                    <a:pt x="546" y="1077"/>
                  </a:lnTo>
                  <a:lnTo>
                    <a:pt x="1336" y="1077"/>
                  </a:lnTo>
                  <a:lnTo>
                    <a:pt x="1877" y="764"/>
                  </a:lnTo>
                  <a:lnTo>
                    <a:pt x="1877" y="314"/>
                  </a:lnTo>
                  <a:lnTo>
                    <a:pt x="133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8339281" y="1047372"/>
              <a:ext cx="75280" cy="21311"/>
            </a:xfrm>
            <a:custGeom>
              <a:avLst/>
              <a:gdLst/>
              <a:ahLst/>
              <a:cxnLst/>
              <a:rect l="l" t="t" r="r" b="b"/>
              <a:pathLst>
                <a:path w="1307" h="370" extrusionOk="0">
                  <a:moveTo>
                    <a:pt x="379" y="0"/>
                  </a:moveTo>
                  <a:lnTo>
                    <a:pt x="1" y="219"/>
                  </a:lnTo>
                  <a:lnTo>
                    <a:pt x="1" y="369"/>
                  </a:lnTo>
                  <a:lnTo>
                    <a:pt x="1306" y="369"/>
                  </a:lnTo>
                  <a:lnTo>
                    <a:pt x="1306" y="219"/>
                  </a:lnTo>
                  <a:lnTo>
                    <a:pt x="924"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8339281" y="1056011"/>
              <a:ext cx="75280" cy="34443"/>
            </a:xfrm>
            <a:custGeom>
              <a:avLst/>
              <a:gdLst/>
              <a:ahLst/>
              <a:cxnLst/>
              <a:rect l="l" t="t" r="r" b="b"/>
              <a:pathLst>
                <a:path w="1307" h="598" extrusionOk="0">
                  <a:moveTo>
                    <a:pt x="379" y="0"/>
                  </a:moveTo>
                  <a:lnTo>
                    <a:pt x="1" y="219"/>
                  </a:lnTo>
                  <a:lnTo>
                    <a:pt x="1" y="382"/>
                  </a:lnTo>
                  <a:lnTo>
                    <a:pt x="379" y="598"/>
                  </a:lnTo>
                  <a:lnTo>
                    <a:pt x="924" y="598"/>
                  </a:lnTo>
                  <a:lnTo>
                    <a:pt x="1306" y="382"/>
                  </a:lnTo>
                  <a:lnTo>
                    <a:pt x="1306" y="219"/>
                  </a:lnTo>
                  <a:lnTo>
                    <a:pt x="924" y="0"/>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8350224" y="1100764"/>
              <a:ext cx="49476" cy="11692"/>
            </a:xfrm>
            <a:custGeom>
              <a:avLst/>
              <a:gdLst/>
              <a:ahLst/>
              <a:cxnLst/>
              <a:rect l="l" t="t" r="r" b="b"/>
              <a:pathLst>
                <a:path w="859" h="203" extrusionOk="0">
                  <a:moveTo>
                    <a:pt x="69" y="0"/>
                  </a:moveTo>
                  <a:lnTo>
                    <a:pt x="0" y="26"/>
                  </a:lnTo>
                  <a:lnTo>
                    <a:pt x="69" y="203"/>
                  </a:lnTo>
                  <a:lnTo>
                    <a:pt x="859" y="203"/>
                  </a:lnTo>
                  <a:lnTo>
                    <a:pt x="85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8322751" y="1082678"/>
              <a:ext cx="31448" cy="29778"/>
            </a:xfrm>
            <a:custGeom>
              <a:avLst/>
              <a:gdLst/>
              <a:ahLst/>
              <a:cxnLst/>
              <a:rect l="l" t="t" r="r" b="b"/>
              <a:pathLst>
                <a:path w="546" h="517" extrusionOk="0">
                  <a:moveTo>
                    <a:pt x="1" y="1"/>
                  </a:moveTo>
                  <a:lnTo>
                    <a:pt x="1" y="190"/>
                  </a:lnTo>
                  <a:lnTo>
                    <a:pt x="546" y="517"/>
                  </a:lnTo>
                  <a:lnTo>
                    <a:pt x="546" y="314"/>
                  </a:ln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8331390" y="1043397"/>
              <a:ext cx="90889" cy="51780"/>
            </a:xfrm>
            <a:custGeom>
              <a:avLst/>
              <a:gdLst/>
              <a:ahLst/>
              <a:cxnLst/>
              <a:rect l="l" t="t" r="r" b="b"/>
              <a:pathLst>
                <a:path w="1578" h="899" extrusionOk="0">
                  <a:moveTo>
                    <a:pt x="464" y="1"/>
                  </a:moveTo>
                  <a:lnTo>
                    <a:pt x="1" y="262"/>
                  </a:lnTo>
                  <a:lnTo>
                    <a:pt x="1" y="641"/>
                  </a:lnTo>
                  <a:lnTo>
                    <a:pt x="464" y="898"/>
                  </a:lnTo>
                  <a:lnTo>
                    <a:pt x="1117" y="898"/>
                  </a:lnTo>
                  <a:lnTo>
                    <a:pt x="1577" y="641"/>
                  </a:lnTo>
                  <a:lnTo>
                    <a:pt x="1577" y="262"/>
                  </a:lnTo>
                  <a:lnTo>
                    <a:pt x="1117"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8372169" y="968234"/>
              <a:ext cx="9504" cy="120724"/>
            </a:xfrm>
            <a:custGeom>
              <a:avLst/>
              <a:gdLst/>
              <a:ahLst/>
              <a:cxnLst/>
              <a:rect l="l" t="t" r="r" b="b"/>
              <a:pathLst>
                <a:path w="165" h="2096" extrusionOk="0">
                  <a:moveTo>
                    <a:pt x="1" y="0"/>
                  </a:moveTo>
                  <a:lnTo>
                    <a:pt x="1" y="2096"/>
                  </a:lnTo>
                  <a:lnTo>
                    <a:pt x="164" y="2096"/>
                  </a:lnTo>
                  <a:lnTo>
                    <a:pt x="164"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8381614" y="964433"/>
              <a:ext cx="6969" cy="124526"/>
            </a:xfrm>
            <a:custGeom>
              <a:avLst/>
              <a:gdLst/>
              <a:ahLst/>
              <a:cxnLst/>
              <a:rect l="l" t="t" r="r" b="b"/>
              <a:pathLst>
                <a:path w="121" h="2162" extrusionOk="0">
                  <a:moveTo>
                    <a:pt x="121" y="1"/>
                  </a:moveTo>
                  <a:lnTo>
                    <a:pt x="0" y="66"/>
                  </a:lnTo>
                  <a:lnTo>
                    <a:pt x="0" y="2162"/>
                  </a:lnTo>
                  <a:lnTo>
                    <a:pt x="121" y="2093"/>
                  </a:lnTo>
                  <a:lnTo>
                    <a:pt x="12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8365027" y="964433"/>
              <a:ext cx="7200" cy="124526"/>
            </a:xfrm>
            <a:custGeom>
              <a:avLst/>
              <a:gdLst/>
              <a:ahLst/>
              <a:cxnLst/>
              <a:rect l="l" t="t" r="r" b="b"/>
              <a:pathLst>
                <a:path w="125" h="2162" extrusionOk="0">
                  <a:moveTo>
                    <a:pt x="1" y="1"/>
                  </a:moveTo>
                  <a:lnTo>
                    <a:pt x="1" y="2093"/>
                  </a:lnTo>
                  <a:lnTo>
                    <a:pt x="125" y="2162"/>
                  </a:lnTo>
                  <a:lnTo>
                    <a:pt x="125" y="66"/>
                  </a:lnTo>
                  <a:lnTo>
                    <a:pt x="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8365027" y="955044"/>
              <a:ext cx="23557" cy="13247"/>
            </a:xfrm>
            <a:custGeom>
              <a:avLst/>
              <a:gdLst/>
              <a:ahLst/>
              <a:cxnLst/>
              <a:rect l="l" t="t" r="r" b="b"/>
              <a:pathLst>
                <a:path w="409" h="230" extrusionOk="0">
                  <a:moveTo>
                    <a:pt x="125" y="1"/>
                  </a:moveTo>
                  <a:lnTo>
                    <a:pt x="1" y="66"/>
                  </a:lnTo>
                  <a:lnTo>
                    <a:pt x="1" y="164"/>
                  </a:lnTo>
                  <a:lnTo>
                    <a:pt x="125" y="229"/>
                  </a:lnTo>
                  <a:lnTo>
                    <a:pt x="288" y="229"/>
                  </a:lnTo>
                  <a:lnTo>
                    <a:pt x="409" y="164"/>
                  </a:lnTo>
                  <a:lnTo>
                    <a:pt x="409" y="66"/>
                  </a:lnTo>
                  <a:lnTo>
                    <a:pt x="288"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8297005" y="513279"/>
              <a:ext cx="159084" cy="470053"/>
            </a:xfrm>
            <a:custGeom>
              <a:avLst/>
              <a:gdLst/>
              <a:ahLst/>
              <a:cxnLst/>
              <a:rect l="l" t="t" r="r" b="b"/>
              <a:pathLst>
                <a:path w="2762" h="8161" extrusionOk="0">
                  <a:moveTo>
                    <a:pt x="1388" y="0"/>
                  </a:moveTo>
                  <a:lnTo>
                    <a:pt x="0" y="7031"/>
                  </a:lnTo>
                  <a:lnTo>
                    <a:pt x="0" y="7684"/>
                  </a:lnTo>
                  <a:lnTo>
                    <a:pt x="816" y="8160"/>
                  </a:lnTo>
                  <a:lnTo>
                    <a:pt x="1959" y="8160"/>
                  </a:lnTo>
                  <a:lnTo>
                    <a:pt x="2762" y="7684"/>
                  </a:lnTo>
                  <a:lnTo>
                    <a:pt x="2762" y="7031"/>
                  </a:lnTo>
                  <a:lnTo>
                    <a:pt x="1388"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8344004" y="513279"/>
              <a:ext cx="112085" cy="470053"/>
            </a:xfrm>
            <a:custGeom>
              <a:avLst/>
              <a:gdLst/>
              <a:ahLst/>
              <a:cxnLst/>
              <a:rect l="l" t="t" r="r" b="b"/>
              <a:pathLst>
                <a:path w="1946" h="8161" extrusionOk="0">
                  <a:moveTo>
                    <a:pt x="572" y="0"/>
                  </a:moveTo>
                  <a:lnTo>
                    <a:pt x="0" y="8160"/>
                  </a:lnTo>
                  <a:lnTo>
                    <a:pt x="1143" y="8160"/>
                  </a:lnTo>
                  <a:lnTo>
                    <a:pt x="1946" y="7684"/>
                  </a:lnTo>
                  <a:lnTo>
                    <a:pt x="1946" y="7031"/>
                  </a:lnTo>
                  <a:lnTo>
                    <a:pt x="572"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4"/>
          <p:cNvGrpSpPr/>
          <p:nvPr/>
        </p:nvGrpSpPr>
        <p:grpSpPr>
          <a:xfrm>
            <a:off x="839637" y="4612356"/>
            <a:ext cx="283952" cy="404337"/>
            <a:chOff x="6191950" y="4314625"/>
            <a:chExt cx="330100" cy="470050"/>
          </a:xfrm>
        </p:grpSpPr>
        <p:sp>
          <p:nvSpPr>
            <p:cNvPr id="60" name="Google Shape;60;p4"/>
            <p:cNvSpPr/>
            <p:nvPr/>
          </p:nvSpPr>
          <p:spPr>
            <a:xfrm>
              <a:off x="6191950" y="4601275"/>
              <a:ext cx="330100" cy="183400"/>
            </a:xfrm>
            <a:custGeom>
              <a:avLst/>
              <a:gdLst/>
              <a:ahLst/>
              <a:cxnLst/>
              <a:rect l="l" t="t" r="r" b="b"/>
              <a:pathLst>
                <a:path w="13204" h="7336" extrusionOk="0">
                  <a:moveTo>
                    <a:pt x="6664" y="1"/>
                  </a:moveTo>
                  <a:cubicBezTo>
                    <a:pt x="6066" y="1"/>
                    <a:pt x="5439" y="145"/>
                    <a:pt x="4949" y="427"/>
                  </a:cubicBezTo>
                  <a:lnTo>
                    <a:pt x="993" y="2711"/>
                  </a:lnTo>
                  <a:cubicBezTo>
                    <a:pt x="95" y="3230"/>
                    <a:pt x="1" y="4017"/>
                    <a:pt x="774" y="4467"/>
                  </a:cubicBezTo>
                  <a:lnTo>
                    <a:pt x="5207" y="7036"/>
                  </a:lnTo>
                  <a:cubicBezTo>
                    <a:pt x="5555" y="7238"/>
                    <a:pt x="6023" y="7336"/>
                    <a:pt x="6514" y="7336"/>
                  </a:cubicBezTo>
                  <a:cubicBezTo>
                    <a:pt x="7119" y="7336"/>
                    <a:pt x="7760" y="7187"/>
                    <a:pt x="8256" y="6902"/>
                  </a:cubicBezTo>
                  <a:lnTo>
                    <a:pt x="12212" y="4618"/>
                  </a:lnTo>
                  <a:cubicBezTo>
                    <a:pt x="13109" y="4099"/>
                    <a:pt x="13204" y="3312"/>
                    <a:pt x="12430" y="2862"/>
                  </a:cubicBezTo>
                  <a:lnTo>
                    <a:pt x="7998" y="306"/>
                  </a:lnTo>
                  <a:cubicBezTo>
                    <a:pt x="7639" y="101"/>
                    <a:pt x="7162" y="1"/>
                    <a:pt x="66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6191950" y="4593500"/>
              <a:ext cx="330100" cy="183500"/>
            </a:xfrm>
            <a:custGeom>
              <a:avLst/>
              <a:gdLst/>
              <a:ahLst/>
              <a:cxnLst/>
              <a:rect l="l" t="t" r="r" b="b"/>
              <a:pathLst>
                <a:path w="13204" h="7340" extrusionOk="0">
                  <a:moveTo>
                    <a:pt x="6664" y="0"/>
                  </a:moveTo>
                  <a:cubicBezTo>
                    <a:pt x="6066" y="0"/>
                    <a:pt x="5439" y="144"/>
                    <a:pt x="4949" y="428"/>
                  </a:cubicBezTo>
                  <a:lnTo>
                    <a:pt x="2462" y="1867"/>
                  </a:lnTo>
                  <a:lnTo>
                    <a:pt x="993" y="2725"/>
                  </a:lnTo>
                  <a:cubicBezTo>
                    <a:pt x="95" y="3241"/>
                    <a:pt x="1" y="4031"/>
                    <a:pt x="774" y="4478"/>
                  </a:cubicBezTo>
                  <a:lnTo>
                    <a:pt x="2759" y="5621"/>
                  </a:lnTo>
                  <a:lnTo>
                    <a:pt x="5207" y="7037"/>
                  </a:lnTo>
                  <a:cubicBezTo>
                    <a:pt x="5559" y="7240"/>
                    <a:pt x="6034" y="7339"/>
                    <a:pt x="6532" y="7339"/>
                  </a:cubicBezTo>
                  <a:cubicBezTo>
                    <a:pt x="7132" y="7339"/>
                    <a:pt x="7765" y="7195"/>
                    <a:pt x="8256" y="6913"/>
                  </a:cubicBezTo>
                  <a:lnTo>
                    <a:pt x="12212" y="4628"/>
                  </a:lnTo>
                  <a:cubicBezTo>
                    <a:pt x="13109" y="4113"/>
                    <a:pt x="13204" y="3323"/>
                    <a:pt x="12430" y="2876"/>
                  </a:cubicBezTo>
                  <a:lnTo>
                    <a:pt x="7998" y="303"/>
                  </a:lnTo>
                  <a:cubicBezTo>
                    <a:pt x="7639" y="100"/>
                    <a:pt x="7162" y="0"/>
                    <a:pt x="666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6248675" y="4639175"/>
              <a:ext cx="218300" cy="105225"/>
            </a:xfrm>
            <a:custGeom>
              <a:avLst/>
              <a:gdLst/>
              <a:ahLst/>
              <a:cxnLst/>
              <a:rect l="l" t="t" r="r" b="b"/>
              <a:pathLst>
                <a:path w="8732" h="4209" extrusionOk="0">
                  <a:moveTo>
                    <a:pt x="914" y="1"/>
                  </a:moveTo>
                  <a:lnTo>
                    <a:pt x="111" y="1130"/>
                  </a:lnTo>
                  <a:cubicBezTo>
                    <a:pt x="43" y="1319"/>
                    <a:pt x="0" y="1509"/>
                    <a:pt x="0" y="1701"/>
                  </a:cubicBezTo>
                  <a:cubicBezTo>
                    <a:pt x="0" y="2204"/>
                    <a:pt x="275" y="2720"/>
                    <a:pt x="803" y="3154"/>
                  </a:cubicBezTo>
                  <a:cubicBezTo>
                    <a:pt x="846" y="3183"/>
                    <a:pt x="885" y="3209"/>
                    <a:pt x="927" y="3235"/>
                  </a:cubicBezTo>
                  <a:cubicBezTo>
                    <a:pt x="1035" y="3317"/>
                    <a:pt x="1159" y="3399"/>
                    <a:pt x="1280" y="3467"/>
                  </a:cubicBezTo>
                  <a:cubicBezTo>
                    <a:pt x="2136" y="3960"/>
                    <a:pt x="3253" y="4208"/>
                    <a:pt x="4367" y="4208"/>
                  </a:cubicBezTo>
                  <a:cubicBezTo>
                    <a:pt x="5466" y="4208"/>
                    <a:pt x="6562" y="3967"/>
                    <a:pt x="7400" y="3480"/>
                  </a:cubicBezTo>
                  <a:cubicBezTo>
                    <a:pt x="8311" y="2951"/>
                    <a:pt x="8732" y="2243"/>
                    <a:pt x="8650" y="1564"/>
                  </a:cubicBezTo>
                  <a:lnTo>
                    <a:pt x="8666" y="1551"/>
                  </a:lnTo>
                  <a:lnTo>
                    <a:pt x="8650" y="1509"/>
                  </a:lnTo>
                  <a:cubicBezTo>
                    <a:pt x="8611" y="1319"/>
                    <a:pt x="8542" y="1130"/>
                    <a:pt x="8448" y="938"/>
                  </a:cubicBezTo>
                  <a:lnTo>
                    <a:pt x="7752" y="40"/>
                  </a:lnTo>
                  <a:lnTo>
                    <a:pt x="171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6248675" y="4678925"/>
              <a:ext cx="217650" cy="65475"/>
            </a:xfrm>
            <a:custGeom>
              <a:avLst/>
              <a:gdLst/>
              <a:ahLst/>
              <a:cxnLst/>
              <a:rect l="l" t="t" r="r" b="b"/>
              <a:pathLst>
                <a:path w="8706" h="2619" extrusionOk="0">
                  <a:moveTo>
                    <a:pt x="17" y="0"/>
                  </a:moveTo>
                  <a:cubicBezTo>
                    <a:pt x="17" y="43"/>
                    <a:pt x="0" y="69"/>
                    <a:pt x="0" y="111"/>
                  </a:cubicBezTo>
                  <a:cubicBezTo>
                    <a:pt x="0" y="614"/>
                    <a:pt x="275" y="1130"/>
                    <a:pt x="803" y="1564"/>
                  </a:cubicBezTo>
                  <a:cubicBezTo>
                    <a:pt x="846" y="1593"/>
                    <a:pt x="885" y="1619"/>
                    <a:pt x="927" y="1645"/>
                  </a:cubicBezTo>
                  <a:cubicBezTo>
                    <a:pt x="1035" y="1727"/>
                    <a:pt x="1159" y="1809"/>
                    <a:pt x="1280" y="1877"/>
                  </a:cubicBezTo>
                  <a:cubicBezTo>
                    <a:pt x="2136" y="2370"/>
                    <a:pt x="3253" y="2618"/>
                    <a:pt x="4367" y="2618"/>
                  </a:cubicBezTo>
                  <a:cubicBezTo>
                    <a:pt x="5466" y="2618"/>
                    <a:pt x="6562" y="2377"/>
                    <a:pt x="7400" y="1890"/>
                  </a:cubicBezTo>
                  <a:cubicBezTo>
                    <a:pt x="8298" y="1375"/>
                    <a:pt x="8706" y="696"/>
                    <a:pt x="8650" y="13"/>
                  </a:cubicBezTo>
                  <a:lnTo>
                    <a:pt x="8650" y="13"/>
                  </a:lnTo>
                  <a:cubicBezTo>
                    <a:pt x="8598" y="614"/>
                    <a:pt x="8190" y="1198"/>
                    <a:pt x="7400" y="1645"/>
                  </a:cubicBezTo>
                  <a:cubicBezTo>
                    <a:pt x="6556" y="2135"/>
                    <a:pt x="5451" y="2380"/>
                    <a:pt x="4345" y="2380"/>
                  </a:cubicBezTo>
                  <a:cubicBezTo>
                    <a:pt x="3238" y="2380"/>
                    <a:pt x="2130" y="2135"/>
                    <a:pt x="1280" y="1645"/>
                  </a:cubicBezTo>
                  <a:cubicBezTo>
                    <a:pt x="1159" y="1564"/>
                    <a:pt x="1035" y="1499"/>
                    <a:pt x="927" y="1417"/>
                  </a:cubicBezTo>
                  <a:cubicBezTo>
                    <a:pt x="885" y="1388"/>
                    <a:pt x="846" y="1348"/>
                    <a:pt x="803" y="1319"/>
                  </a:cubicBezTo>
                  <a:cubicBezTo>
                    <a:pt x="327" y="927"/>
                    <a:pt x="56" y="464"/>
                    <a:pt x="17" y="0"/>
                  </a:cubicBez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6465325" y="4677950"/>
              <a:ext cx="25" cy="25"/>
            </a:xfrm>
            <a:custGeom>
              <a:avLst/>
              <a:gdLst/>
              <a:ahLst/>
              <a:cxnLst/>
              <a:rect l="l" t="t" r="r" b="b"/>
              <a:pathLst>
                <a:path w="1" h="1" extrusionOk="0">
                  <a:moveTo>
                    <a:pt x="0" y="0"/>
                  </a:moveTo>
                  <a:lnTo>
                    <a:pt x="0" y="0"/>
                  </a:ln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6268750" y="4327375"/>
              <a:ext cx="176200" cy="366125"/>
            </a:xfrm>
            <a:custGeom>
              <a:avLst/>
              <a:gdLst/>
              <a:ahLst/>
              <a:cxnLst/>
              <a:rect l="l" t="t" r="r" b="b"/>
              <a:pathLst>
                <a:path w="7048" h="14645" extrusionOk="0">
                  <a:moveTo>
                    <a:pt x="2654" y="1"/>
                  </a:moveTo>
                  <a:lnTo>
                    <a:pt x="150" y="12323"/>
                  </a:lnTo>
                  <a:cubicBezTo>
                    <a:pt x="0" y="12812"/>
                    <a:pt x="177" y="13328"/>
                    <a:pt x="682" y="13749"/>
                  </a:cubicBezTo>
                  <a:cubicBezTo>
                    <a:pt x="803" y="13860"/>
                    <a:pt x="953" y="13968"/>
                    <a:pt x="1117" y="14062"/>
                  </a:cubicBezTo>
                  <a:cubicBezTo>
                    <a:pt x="1782" y="14451"/>
                    <a:pt x="2660" y="14645"/>
                    <a:pt x="3537" y="14645"/>
                  </a:cubicBezTo>
                  <a:cubicBezTo>
                    <a:pt x="4414" y="14645"/>
                    <a:pt x="5291" y="14451"/>
                    <a:pt x="5957" y="14062"/>
                  </a:cubicBezTo>
                  <a:cubicBezTo>
                    <a:pt x="6721" y="13628"/>
                    <a:pt x="7047" y="13031"/>
                    <a:pt x="6936" y="12460"/>
                  </a:cubicBezTo>
                  <a:lnTo>
                    <a:pt x="6936" y="12443"/>
                  </a:lnTo>
                  <a:cubicBezTo>
                    <a:pt x="6936" y="12430"/>
                    <a:pt x="6936" y="12417"/>
                    <a:pt x="6923" y="12404"/>
                  </a:cubicBezTo>
                  <a:lnTo>
                    <a:pt x="4407"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6285800" y="4480725"/>
              <a:ext cx="142425" cy="127925"/>
            </a:xfrm>
            <a:custGeom>
              <a:avLst/>
              <a:gdLst/>
              <a:ahLst/>
              <a:cxnLst/>
              <a:rect l="l" t="t" r="r" b="b"/>
              <a:pathLst>
                <a:path w="5697" h="5117" extrusionOk="0">
                  <a:moveTo>
                    <a:pt x="719" y="0"/>
                  </a:moveTo>
                  <a:lnTo>
                    <a:pt x="0" y="3564"/>
                  </a:lnTo>
                  <a:cubicBezTo>
                    <a:pt x="40" y="3943"/>
                    <a:pt x="311" y="4325"/>
                    <a:pt x="830" y="4625"/>
                  </a:cubicBezTo>
                  <a:cubicBezTo>
                    <a:pt x="1397" y="4953"/>
                    <a:pt x="2136" y="5116"/>
                    <a:pt x="2870" y="5116"/>
                  </a:cubicBezTo>
                  <a:cubicBezTo>
                    <a:pt x="3597" y="5116"/>
                    <a:pt x="4320" y="4956"/>
                    <a:pt x="4867" y="4638"/>
                  </a:cubicBezTo>
                  <a:cubicBezTo>
                    <a:pt x="5386" y="4338"/>
                    <a:pt x="5657" y="3959"/>
                    <a:pt x="5696" y="3564"/>
                  </a:cubicBezTo>
                  <a:lnTo>
                    <a:pt x="4978" y="26"/>
                  </a:lnTo>
                  <a:cubicBezTo>
                    <a:pt x="4949" y="326"/>
                    <a:pt x="4717" y="614"/>
                    <a:pt x="4338" y="829"/>
                  </a:cubicBezTo>
                  <a:cubicBezTo>
                    <a:pt x="3930" y="1067"/>
                    <a:pt x="3393" y="1187"/>
                    <a:pt x="2853" y="1187"/>
                  </a:cubicBezTo>
                  <a:cubicBezTo>
                    <a:pt x="2314" y="1187"/>
                    <a:pt x="1773" y="1067"/>
                    <a:pt x="1358" y="829"/>
                  </a:cubicBezTo>
                  <a:cubicBezTo>
                    <a:pt x="980" y="597"/>
                    <a:pt x="748" y="287"/>
                    <a:pt x="71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6332725" y="4314625"/>
              <a:ext cx="48250" cy="25325"/>
            </a:xfrm>
            <a:custGeom>
              <a:avLst/>
              <a:gdLst/>
              <a:ahLst/>
              <a:cxnLst/>
              <a:rect l="l" t="t" r="r" b="b"/>
              <a:pathLst>
                <a:path w="1930" h="1013" extrusionOk="0">
                  <a:moveTo>
                    <a:pt x="971" y="0"/>
                  </a:moveTo>
                  <a:cubicBezTo>
                    <a:pt x="747" y="0"/>
                    <a:pt x="523" y="47"/>
                    <a:pt x="353" y="142"/>
                  </a:cubicBezTo>
                  <a:cubicBezTo>
                    <a:pt x="0" y="348"/>
                    <a:pt x="13" y="661"/>
                    <a:pt x="353" y="863"/>
                  </a:cubicBezTo>
                  <a:cubicBezTo>
                    <a:pt x="525" y="961"/>
                    <a:pt x="754" y="1013"/>
                    <a:pt x="982" y="1013"/>
                  </a:cubicBezTo>
                  <a:cubicBezTo>
                    <a:pt x="1203" y="1013"/>
                    <a:pt x="1423" y="965"/>
                    <a:pt x="1590" y="863"/>
                  </a:cubicBezTo>
                  <a:cubicBezTo>
                    <a:pt x="1929" y="661"/>
                    <a:pt x="1929" y="348"/>
                    <a:pt x="1590" y="142"/>
                  </a:cubicBezTo>
                  <a:cubicBezTo>
                    <a:pt x="1420" y="47"/>
                    <a:pt x="1196" y="0"/>
                    <a:pt x="971"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6340875" y="4318700"/>
              <a:ext cx="32250" cy="17025"/>
            </a:xfrm>
            <a:custGeom>
              <a:avLst/>
              <a:gdLst/>
              <a:ahLst/>
              <a:cxnLst/>
              <a:rect l="l" t="t" r="r" b="b"/>
              <a:pathLst>
                <a:path w="1290" h="681" extrusionOk="0">
                  <a:moveTo>
                    <a:pt x="645" y="0"/>
                  </a:moveTo>
                  <a:cubicBezTo>
                    <a:pt x="495" y="0"/>
                    <a:pt x="345" y="35"/>
                    <a:pt x="229" y="103"/>
                  </a:cubicBezTo>
                  <a:cubicBezTo>
                    <a:pt x="1" y="240"/>
                    <a:pt x="1" y="443"/>
                    <a:pt x="229" y="580"/>
                  </a:cubicBezTo>
                  <a:cubicBezTo>
                    <a:pt x="345" y="647"/>
                    <a:pt x="495" y="680"/>
                    <a:pt x="645" y="680"/>
                  </a:cubicBezTo>
                  <a:cubicBezTo>
                    <a:pt x="795" y="680"/>
                    <a:pt x="946" y="647"/>
                    <a:pt x="1062" y="580"/>
                  </a:cubicBezTo>
                  <a:cubicBezTo>
                    <a:pt x="1290" y="443"/>
                    <a:pt x="1290" y="240"/>
                    <a:pt x="1062" y="103"/>
                  </a:cubicBezTo>
                  <a:cubicBezTo>
                    <a:pt x="946" y="35"/>
                    <a:pt x="795" y="0"/>
                    <a:pt x="64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67"/>
        <p:cNvGrpSpPr/>
        <p:nvPr/>
      </p:nvGrpSpPr>
      <p:grpSpPr>
        <a:xfrm>
          <a:off x="0" y="0"/>
          <a:ext cx="0" cy="0"/>
          <a:chOff x="0" y="0"/>
          <a:chExt cx="0" cy="0"/>
        </a:xfrm>
      </p:grpSpPr>
      <p:sp>
        <p:nvSpPr>
          <p:cNvPr id="168" name="Google Shape;168;p7"/>
          <p:cNvSpPr/>
          <p:nvPr/>
        </p:nvSpPr>
        <p:spPr>
          <a:xfrm>
            <a:off x="5492825" y="1139175"/>
            <a:ext cx="3370500" cy="3733200"/>
          </a:xfrm>
          <a:prstGeom prst="roundRect">
            <a:avLst>
              <a:gd name="adj" fmla="val 0"/>
            </a:avLst>
          </a:prstGeom>
          <a:solidFill>
            <a:srgbClr val="5BADFB">
              <a:alpha val="62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txBox="1">
            <a:spLocks noGrp="1"/>
          </p:cNvSpPr>
          <p:nvPr>
            <p:ph type="title"/>
          </p:nvPr>
        </p:nvSpPr>
        <p:spPr>
          <a:xfrm>
            <a:off x="720000" y="5212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sz="2700">
                <a:latin typeface="Lexend ExtraBold"/>
                <a:ea typeface="Lexend ExtraBold"/>
                <a:cs typeface="Lexend ExtraBold"/>
                <a:sym typeface="Lexend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 name="Google Shape;170;p7"/>
          <p:cNvSpPr txBox="1">
            <a:spLocks noGrp="1"/>
          </p:cNvSpPr>
          <p:nvPr>
            <p:ph type="subTitle" idx="1"/>
          </p:nvPr>
        </p:nvSpPr>
        <p:spPr>
          <a:xfrm>
            <a:off x="720000" y="1541950"/>
            <a:ext cx="42948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Font typeface="Nunito Light"/>
              <a:buChar char="●"/>
              <a:defRPr>
                <a:latin typeface="Lexend Light"/>
                <a:ea typeface="Lexend Light"/>
                <a:cs typeface="Lexend Light"/>
                <a:sym typeface="Lexend Light"/>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171" name="Google Shape;171;p7"/>
          <p:cNvSpPr/>
          <p:nvPr/>
        </p:nvSpPr>
        <p:spPr>
          <a:xfrm>
            <a:off x="280800" y="279300"/>
            <a:ext cx="85824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281825" y="279300"/>
            <a:ext cx="8582400" cy="16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7"/>
          <p:cNvGrpSpPr/>
          <p:nvPr/>
        </p:nvGrpSpPr>
        <p:grpSpPr>
          <a:xfrm>
            <a:off x="797587" y="4468006"/>
            <a:ext cx="283952" cy="404337"/>
            <a:chOff x="6191950" y="4314625"/>
            <a:chExt cx="330100" cy="470050"/>
          </a:xfrm>
        </p:grpSpPr>
        <p:sp>
          <p:nvSpPr>
            <p:cNvPr id="174" name="Google Shape;174;p7"/>
            <p:cNvSpPr/>
            <p:nvPr/>
          </p:nvSpPr>
          <p:spPr>
            <a:xfrm>
              <a:off x="6191950" y="4601275"/>
              <a:ext cx="330100" cy="183400"/>
            </a:xfrm>
            <a:custGeom>
              <a:avLst/>
              <a:gdLst/>
              <a:ahLst/>
              <a:cxnLst/>
              <a:rect l="l" t="t" r="r" b="b"/>
              <a:pathLst>
                <a:path w="13204" h="7336" extrusionOk="0">
                  <a:moveTo>
                    <a:pt x="6664" y="1"/>
                  </a:moveTo>
                  <a:cubicBezTo>
                    <a:pt x="6066" y="1"/>
                    <a:pt x="5439" y="145"/>
                    <a:pt x="4949" y="427"/>
                  </a:cubicBezTo>
                  <a:lnTo>
                    <a:pt x="993" y="2711"/>
                  </a:lnTo>
                  <a:cubicBezTo>
                    <a:pt x="95" y="3230"/>
                    <a:pt x="1" y="4017"/>
                    <a:pt x="774" y="4467"/>
                  </a:cubicBezTo>
                  <a:lnTo>
                    <a:pt x="5207" y="7036"/>
                  </a:lnTo>
                  <a:cubicBezTo>
                    <a:pt x="5555" y="7238"/>
                    <a:pt x="6023" y="7336"/>
                    <a:pt x="6514" y="7336"/>
                  </a:cubicBezTo>
                  <a:cubicBezTo>
                    <a:pt x="7119" y="7336"/>
                    <a:pt x="7760" y="7187"/>
                    <a:pt x="8256" y="6902"/>
                  </a:cubicBezTo>
                  <a:lnTo>
                    <a:pt x="12212" y="4618"/>
                  </a:lnTo>
                  <a:cubicBezTo>
                    <a:pt x="13109" y="4099"/>
                    <a:pt x="13204" y="3312"/>
                    <a:pt x="12430" y="2862"/>
                  </a:cubicBezTo>
                  <a:lnTo>
                    <a:pt x="7998" y="306"/>
                  </a:lnTo>
                  <a:cubicBezTo>
                    <a:pt x="7639" y="101"/>
                    <a:pt x="7162" y="1"/>
                    <a:pt x="66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6191950" y="4593500"/>
              <a:ext cx="330100" cy="183500"/>
            </a:xfrm>
            <a:custGeom>
              <a:avLst/>
              <a:gdLst/>
              <a:ahLst/>
              <a:cxnLst/>
              <a:rect l="l" t="t" r="r" b="b"/>
              <a:pathLst>
                <a:path w="13204" h="7340" extrusionOk="0">
                  <a:moveTo>
                    <a:pt x="6664" y="0"/>
                  </a:moveTo>
                  <a:cubicBezTo>
                    <a:pt x="6066" y="0"/>
                    <a:pt x="5439" y="144"/>
                    <a:pt x="4949" y="428"/>
                  </a:cubicBezTo>
                  <a:lnTo>
                    <a:pt x="2462" y="1867"/>
                  </a:lnTo>
                  <a:lnTo>
                    <a:pt x="993" y="2725"/>
                  </a:lnTo>
                  <a:cubicBezTo>
                    <a:pt x="95" y="3241"/>
                    <a:pt x="1" y="4031"/>
                    <a:pt x="774" y="4478"/>
                  </a:cubicBezTo>
                  <a:lnTo>
                    <a:pt x="2759" y="5621"/>
                  </a:lnTo>
                  <a:lnTo>
                    <a:pt x="5207" y="7037"/>
                  </a:lnTo>
                  <a:cubicBezTo>
                    <a:pt x="5559" y="7240"/>
                    <a:pt x="6034" y="7339"/>
                    <a:pt x="6532" y="7339"/>
                  </a:cubicBezTo>
                  <a:cubicBezTo>
                    <a:pt x="7132" y="7339"/>
                    <a:pt x="7765" y="7195"/>
                    <a:pt x="8256" y="6913"/>
                  </a:cubicBezTo>
                  <a:lnTo>
                    <a:pt x="12212" y="4628"/>
                  </a:lnTo>
                  <a:cubicBezTo>
                    <a:pt x="13109" y="4113"/>
                    <a:pt x="13204" y="3323"/>
                    <a:pt x="12430" y="2876"/>
                  </a:cubicBezTo>
                  <a:lnTo>
                    <a:pt x="7998" y="303"/>
                  </a:lnTo>
                  <a:cubicBezTo>
                    <a:pt x="7639" y="100"/>
                    <a:pt x="7162" y="0"/>
                    <a:pt x="666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6248675" y="4639175"/>
              <a:ext cx="218300" cy="105225"/>
            </a:xfrm>
            <a:custGeom>
              <a:avLst/>
              <a:gdLst/>
              <a:ahLst/>
              <a:cxnLst/>
              <a:rect l="l" t="t" r="r" b="b"/>
              <a:pathLst>
                <a:path w="8732" h="4209" extrusionOk="0">
                  <a:moveTo>
                    <a:pt x="914" y="1"/>
                  </a:moveTo>
                  <a:lnTo>
                    <a:pt x="111" y="1130"/>
                  </a:lnTo>
                  <a:cubicBezTo>
                    <a:pt x="43" y="1319"/>
                    <a:pt x="0" y="1509"/>
                    <a:pt x="0" y="1701"/>
                  </a:cubicBezTo>
                  <a:cubicBezTo>
                    <a:pt x="0" y="2204"/>
                    <a:pt x="275" y="2720"/>
                    <a:pt x="803" y="3154"/>
                  </a:cubicBezTo>
                  <a:cubicBezTo>
                    <a:pt x="846" y="3183"/>
                    <a:pt x="885" y="3209"/>
                    <a:pt x="927" y="3235"/>
                  </a:cubicBezTo>
                  <a:cubicBezTo>
                    <a:pt x="1035" y="3317"/>
                    <a:pt x="1159" y="3399"/>
                    <a:pt x="1280" y="3467"/>
                  </a:cubicBezTo>
                  <a:cubicBezTo>
                    <a:pt x="2136" y="3960"/>
                    <a:pt x="3253" y="4208"/>
                    <a:pt x="4367" y="4208"/>
                  </a:cubicBezTo>
                  <a:cubicBezTo>
                    <a:pt x="5466" y="4208"/>
                    <a:pt x="6562" y="3967"/>
                    <a:pt x="7400" y="3480"/>
                  </a:cubicBezTo>
                  <a:cubicBezTo>
                    <a:pt x="8311" y="2951"/>
                    <a:pt x="8732" y="2243"/>
                    <a:pt x="8650" y="1564"/>
                  </a:cubicBezTo>
                  <a:lnTo>
                    <a:pt x="8666" y="1551"/>
                  </a:lnTo>
                  <a:lnTo>
                    <a:pt x="8650" y="1509"/>
                  </a:lnTo>
                  <a:cubicBezTo>
                    <a:pt x="8611" y="1319"/>
                    <a:pt x="8542" y="1130"/>
                    <a:pt x="8448" y="938"/>
                  </a:cubicBezTo>
                  <a:lnTo>
                    <a:pt x="7752" y="40"/>
                  </a:lnTo>
                  <a:lnTo>
                    <a:pt x="171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6248675" y="4678925"/>
              <a:ext cx="217650" cy="65475"/>
            </a:xfrm>
            <a:custGeom>
              <a:avLst/>
              <a:gdLst/>
              <a:ahLst/>
              <a:cxnLst/>
              <a:rect l="l" t="t" r="r" b="b"/>
              <a:pathLst>
                <a:path w="8706" h="2619" extrusionOk="0">
                  <a:moveTo>
                    <a:pt x="17" y="0"/>
                  </a:moveTo>
                  <a:cubicBezTo>
                    <a:pt x="17" y="43"/>
                    <a:pt x="0" y="69"/>
                    <a:pt x="0" y="111"/>
                  </a:cubicBezTo>
                  <a:cubicBezTo>
                    <a:pt x="0" y="614"/>
                    <a:pt x="275" y="1130"/>
                    <a:pt x="803" y="1564"/>
                  </a:cubicBezTo>
                  <a:cubicBezTo>
                    <a:pt x="846" y="1593"/>
                    <a:pt x="885" y="1619"/>
                    <a:pt x="927" y="1645"/>
                  </a:cubicBezTo>
                  <a:cubicBezTo>
                    <a:pt x="1035" y="1727"/>
                    <a:pt x="1159" y="1809"/>
                    <a:pt x="1280" y="1877"/>
                  </a:cubicBezTo>
                  <a:cubicBezTo>
                    <a:pt x="2136" y="2370"/>
                    <a:pt x="3253" y="2618"/>
                    <a:pt x="4367" y="2618"/>
                  </a:cubicBezTo>
                  <a:cubicBezTo>
                    <a:pt x="5466" y="2618"/>
                    <a:pt x="6562" y="2377"/>
                    <a:pt x="7400" y="1890"/>
                  </a:cubicBezTo>
                  <a:cubicBezTo>
                    <a:pt x="8298" y="1375"/>
                    <a:pt x="8706" y="696"/>
                    <a:pt x="8650" y="13"/>
                  </a:cubicBezTo>
                  <a:lnTo>
                    <a:pt x="8650" y="13"/>
                  </a:lnTo>
                  <a:cubicBezTo>
                    <a:pt x="8598" y="614"/>
                    <a:pt x="8190" y="1198"/>
                    <a:pt x="7400" y="1645"/>
                  </a:cubicBezTo>
                  <a:cubicBezTo>
                    <a:pt x="6556" y="2135"/>
                    <a:pt x="5451" y="2380"/>
                    <a:pt x="4345" y="2380"/>
                  </a:cubicBezTo>
                  <a:cubicBezTo>
                    <a:pt x="3238" y="2380"/>
                    <a:pt x="2130" y="2135"/>
                    <a:pt x="1280" y="1645"/>
                  </a:cubicBezTo>
                  <a:cubicBezTo>
                    <a:pt x="1159" y="1564"/>
                    <a:pt x="1035" y="1499"/>
                    <a:pt x="927" y="1417"/>
                  </a:cubicBezTo>
                  <a:cubicBezTo>
                    <a:pt x="885" y="1388"/>
                    <a:pt x="846" y="1348"/>
                    <a:pt x="803" y="1319"/>
                  </a:cubicBezTo>
                  <a:cubicBezTo>
                    <a:pt x="327" y="927"/>
                    <a:pt x="56" y="464"/>
                    <a:pt x="17" y="0"/>
                  </a:cubicBez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6465325" y="4677950"/>
              <a:ext cx="25" cy="25"/>
            </a:xfrm>
            <a:custGeom>
              <a:avLst/>
              <a:gdLst/>
              <a:ahLst/>
              <a:cxnLst/>
              <a:rect l="l" t="t" r="r" b="b"/>
              <a:pathLst>
                <a:path w="1" h="1" extrusionOk="0">
                  <a:moveTo>
                    <a:pt x="0" y="0"/>
                  </a:moveTo>
                  <a:lnTo>
                    <a:pt x="0" y="0"/>
                  </a:ln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6268750" y="4327375"/>
              <a:ext cx="176200" cy="366125"/>
            </a:xfrm>
            <a:custGeom>
              <a:avLst/>
              <a:gdLst/>
              <a:ahLst/>
              <a:cxnLst/>
              <a:rect l="l" t="t" r="r" b="b"/>
              <a:pathLst>
                <a:path w="7048" h="14645" extrusionOk="0">
                  <a:moveTo>
                    <a:pt x="2654" y="1"/>
                  </a:moveTo>
                  <a:lnTo>
                    <a:pt x="150" y="12323"/>
                  </a:lnTo>
                  <a:cubicBezTo>
                    <a:pt x="0" y="12812"/>
                    <a:pt x="177" y="13328"/>
                    <a:pt x="682" y="13749"/>
                  </a:cubicBezTo>
                  <a:cubicBezTo>
                    <a:pt x="803" y="13860"/>
                    <a:pt x="953" y="13968"/>
                    <a:pt x="1117" y="14062"/>
                  </a:cubicBezTo>
                  <a:cubicBezTo>
                    <a:pt x="1782" y="14451"/>
                    <a:pt x="2660" y="14645"/>
                    <a:pt x="3537" y="14645"/>
                  </a:cubicBezTo>
                  <a:cubicBezTo>
                    <a:pt x="4414" y="14645"/>
                    <a:pt x="5291" y="14451"/>
                    <a:pt x="5957" y="14062"/>
                  </a:cubicBezTo>
                  <a:cubicBezTo>
                    <a:pt x="6721" y="13628"/>
                    <a:pt x="7047" y="13031"/>
                    <a:pt x="6936" y="12460"/>
                  </a:cubicBezTo>
                  <a:lnTo>
                    <a:pt x="6936" y="12443"/>
                  </a:lnTo>
                  <a:cubicBezTo>
                    <a:pt x="6936" y="12430"/>
                    <a:pt x="6936" y="12417"/>
                    <a:pt x="6923" y="12404"/>
                  </a:cubicBezTo>
                  <a:lnTo>
                    <a:pt x="4407"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6285800" y="4480725"/>
              <a:ext cx="142425" cy="127925"/>
            </a:xfrm>
            <a:custGeom>
              <a:avLst/>
              <a:gdLst/>
              <a:ahLst/>
              <a:cxnLst/>
              <a:rect l="l" t="t" r="r" b="b"/>
              <a:pathLst>
                <a:path w="5697" h="5117" extrusionOk="0">
                  <a:moveTo>
                    <a:pt x="719" y="0"/>
                  </a:moveTo>
                  <a:lnTo>
                    <a:pt x="0" y="3564"/>
                  </a:lnTo>
                  <a:cubicBezTo>
                    <a:pt x="40" y="3943"/>
                    <a:pt x="311" y="4325"/>
                    <a:pt x="830" y="4625"/>
                  </a:cubicBezTo>
                  <a:cubicBezTo>
                    <a:pt x="1397" y="4953"/>
                    <a:pt x="2136" y="5116"/>
                    <a:pt x="2870" y="5116"/>
                  </a:cubicBezTo>
                  <a:cubicBezTo>
                    <a:pt x="3597" y="5116"/>
                    <a:pt x="4320" y="4956"/>
                    <a:pt x="4867" y="4638"/>
                  </a:cubicBezTo>
                  <a:cubicBezTo>
                    <a:pt x="5386" y="4338"/>
                    <a:pt x="5657" y="3959"/>
                    <a:pt x="5696" y="3564"/>
                  </a:cubicBezTo>
                  <a:lnTo>
                    <a:pt x="4978" y="26"/>
                  </a:lnTo>
                  <a:cubicBezTo>
                    <a:pt x="4949" y="326"/>
                    <a:pt x="4717" y="614"/>
                    <a:pt x="4338" y="829"/>
                  </a:cubicBezTo>
                  <a:cubicBezTo>
                    <a:pt x="3930" y="1067"/>
                    <a:pt x="3393" y="1187"/>
                    <a:pt x="2853" y="1187"/>
                  </a:cubicBezTo>
                  <a:cubicBezTo>
                    <a:pt x="2314" y="1187"/>
                    <a:pt x="1773" y="1067"/>
                    <a:pt x="1358" y="829"/>
                  </a:cubicBezTo>
                  <a:cubicBezTo>
                    <a:pt x="980" y="597"/>
                    <a:pt x="748" y="287"/>
                    <a:pt x="71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6332725" y="4314625"/>
              <a:ext cx="48250" cy="25325"/>
            </a:xfrm>
            <a:custGeom>
              <a:avLst/>
              <a:gdLst/>
              <a:ahLst/>
              <a:cxnLst/>
              <a:rect l="l" t="t" r="r" b="b"/>
              <a:pathLst>
                <a:path w="1930" h="1013" extrusionOk="0">
                  <a:moveTo>
                    <a:pt x="971" y="0"/>
                  </a:moveTo>
                  <a:cubicBezTo>
                    <a:pt x="747" y="0"/>
                    <a:pt x="523" y="47"/>
                    <a:pt x="353" y="142"/>
                  </a:cubicBezTo>
                  <a:cubicBezTo>
                    <a:pt x="0" y="348"/>
                    <a:pt x="13" y="661"/>
                    <a:pt x="353" y="863"/>
                  </a:cubicBezTo>
                  <a:cubicBezTo>
                    <a:pt x="525" y="961"/>
                    <a:pt x="754" y="1013"/>
                    <a:pt x="982" y="1013"/>
                  </a:cubicBezTo>
                  <a:cubicBezTo>
                    <a:pt x="1203" y="1013"/>
                    <a:pt x="1423" y="965"/>
                    <a:pt x="1590" y="863"/>
                  </a:cubicBezTo>
                  <a:cubicBezTo>
                    <a:pt x="1929" y="661"/>
                    <a:pt x="1929" y="348"/>
                    <a:pt x="1590" y="142"/>
                  </a:cubicBezTo>
                  <a:cubicBezTo>
                    <a:pt x="1420" y="47"/>
                    <a:pt x="1196" y="0"/>
                    <a:pt x="971"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6340875" y="4318700"/>
              <a:ext cx="32250" cy="17025"/>
            </a:xfrm>
            <a:custGeom>
              <a:avLst/>
              <a:gdLst/>
              <a:ahLst/>
              <a:cxnLst/>
              <a:rect l="l" t="t" r="r" b="b"/>
              <a:pathLst>
                <a:path w="1290" h="681" extrusionOk="0">
                  <a:moveTo>
                    <a:pt x="645" y="0"/>
                  </a:moveTo>
                  <a:cubicBezTo>
                    <a:pt x="495" y="0"/>
                    <a:pt x="345" y="35"/>
                    <a:pt x="229" y="103"/>
                  </a:cubicBezTo>
                  <a:cubicBezTo>
                    <a:pt x="1" y="240"/>
                    <a:pt x="1" y="443"/>
                    <a:pt x="229" y="580"/>
                  </a:cubicBezTo>
                  <a:cubicBezTo>
                    <a:pt x="345" y="647"/>
                    <a:pt x="495" y="680"/>
                    <a:pt x="645" y="680"/>
                  </a:cubicBezTo>
                  <a:cubicBezTo>
                    <a:pt x="795" y="680"/>
                    <a:pt x="946" y="647"/>
                    <a:pt x="1062" y="580"/>
                  </a:cubicBezTo>
                  <a:cubicBezTo>
                    <a:pt x="1290" y="443"/>
                    <a:pt x="1290" y="240"/>
                    <a:pt x="1062" y="103"/>
                  </a:cubicBezTo>
                  <a:cubicBezTo>
                    <a:pt x="946" y="35"/>
                    <a:pt x="795" y="0"/>
                    <a:pt x="64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7"/>
          <p:cNvGrpSpPr/>
          <p:nvPr/>
        </p:nvGrpSpPr>
        <p:grpSpPr>
          <a:xfrm>
            <a:off x="405849" y="3840257"/>
            <a:ext cx="314144" cy="1183135"/>
            <a:chOff x="8297005" y="513279"/>
            <a:chExt cx="159084" cy="599177"/>
          </a:xfrm>
        </p:grpSpPr>
        <p:sp>
          <p:nvSpPr>
            <p:cNvPr id="184" name="Google Shape;184;p7"/>
            <p:cNvSpPr/>
            <p:nvPr/>
          </p:nvSpPr>
          <p:spPr>
            <a:xfrm>
              <a:off x="8388526" y="1082678"/>
              <a:ext cx="42392" cy="29778"/>
            </a:xfrm>
            <a:custGeom>
              <a:avLst/>
              <a:gdLst/>
              <a:ahLst/>
              <a:cxnLst/>
              <a:rect l="l" t="t" r="r" b="b"/>
              <a:pathLst>
                <a:path w="736" h="517" extrusionOk="0">
                  <a:moveTo>
                    <a:pt x="735" y="1"/>
                  </a:moveTo>
                  <a:lnTo>
                    <a:pt x="1" y="216"/>
                  </a:lnTo>
                  <a:lnTo>
                    <a:pt x="194" y="517"/>
                  </a:lnTo>
                  <a:lnTo>
                    <a:pt x="735" y="190"/>
                  </a:lnTo>
                  <a:lnTo>
                    <a:pt x="73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8322751" y="1038732"/>
              <a:ext cx="108168" cy="62090"/>
            </a:xfrm>
            <a:custGeom>
              <a:avLst/>
              <a:gdLst/>
              <a:ahLst/>
              <a:cxnLst/>
              <a:rect l="l" t="t" r="r" b="b"/>
              <a:pathLst>
                <a:path w="1878" h="1078" extrusionOk="0">
                  <a:moveTo>
                    <a:pt x="546" y="0"/>
                  </a:moveTo>
                  <a:lnTo>
                    <a:pt x="1" y="314"/>
                  </a:lnTo>
                  <a:lnTo>
                    <a:pt x="1" y="764"/>
                  </a:lnTo>
                  <a:lnTo>
                    <a:pt x="546" y="1077"/>
                  </a:lnTo>
                  <a:lnTo>
                    <a:pt x="1336" y="1077"/>
                  </a:lnTo>
                  <a:lnTo>
                    <a:pt x="1877" y="764"/>
                  </a:lnTo>
                  <a:lnTo>
                    <a:pt x="1877" y="314"/>
                  </a:lnTo>
                  <a:lnTo>
                    <a:pt x="133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7"/>
            <p:cNvSpPr/>
            <p:nvPr/>
          </p:nvSpPr>
          <p:spPr>
            <a:xfrm>
              <a:off x="8339281" y="1047372"/>
              <a:ext cx="75280" cy="21311"/>
            </a:xfrm>
            <a:custGeom>
              <a:avLst/>
              <a:gdLst/>
              <a:ahLst/>
              <a:cxnLst/>
              <a:rect l="l" t="t" r="r" b="b"/>
              <a:pathLst>
                <a:path w="1307" h="370" extrusionOk="0">
                  <a:moveTo>
                    <a:pt x="379" y="0"/>
                  </a:moveTo>
                  <a:lnTo>
                    <a:pt x="1" y="219"/>
                  </a:lnTo>
                  <a:lnTo>
                    <a:pt x="1" y="369"/>
                  </a:lnTo>
                  <a:lnTo>
                    <a:pt x="1306" y="369"/>
                  </a:lnTo>
                  <a:lnTo>
                    <a:pt x="1306" y="219"/>
                  </a:lnTo>
                  <a:lnTo>
                    <a:pt x="924"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7"/>
            <p:cNvSpPr/>
            <p:nvPr/>
          </p:nvSpPr>
          <p:spPr>
            <a:xfrm>
              <a:off x="8339281" y="1056011"/>
              <a:ext cx="75280" cy="34443"/>
            </a:xfrm>
            <a:custGeom>
              <a:avLst/>
              <a:gdLst/>
              <a:ahLst/>
              <a:cxnLst/>
              <a:rect l="l" t="t" r="r" b="b"/>
              <a:pathLst>
                <a:path w="1307" h="598" extrusionOk="0">
                  <a:moveTo>
                    <a:pt x="379" y="0"/>
                  </a:moveTo>
                  <a:lnTo>
                    <a:pt x="1" y="219"/>
                  </a:lnTo>
                  <a:lnTo>
                    <a:pt x="1" y="382"/>
                  </a:lnTo>
                  <a:lnTo>
                    <a:pt x="379" y="598"/>
                  </a:lnTo>
                  <a:lnTo>
                    <a:pt x="924" y="598"/>
                  </a:lnTo>
                  <a:lnTo>
                    <a:pt x="1306" y="382"/>
                  </a:lnTo>
                  <a:lnTo>
                    <a:pt x="1306" y="219"/>
                  </a:lnTo>
                  <a:lnTo>
                    <a:pt x="924" y="0"/>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7"/>
            <p:cNvSpPr/>
            <p:nvPr/>
          </p:nvSpPr>
          <p:spPr>
            <a:xfrm>
              <a:off x="8350224" y="1100764"/>
              <a:ext cx="49476" cy="11692"/>
            </a:xfrm>
            <a:custGeom>
              <a:avLst/>
              <a:gdLst/>
              <a:ahLst/>
              <a:cxnLst/>
              <a:rect l="l" t="t" r="r" b="b"/>
              <a:pathLst>
                <a:path w="859" h="203" extrusionOk="0">
                  <a:moveTo>
                    <a:pt x="69" y="0"/>
                  </a:moveTo>
                  <a:lnTo>
                    <a:pt x="0" y="26"/>
                  </a:lnTo>
                  <a:lnTo>
                    <a:pt x="69" y="203"/>
                  </a:lnTo>
                  <a:lnTo>
                    <a:pt x="859" y="203"/>
                  </a:lnTo>
                  <a:lnTo>
                    <a:pt x="85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7"/>
            <p:cNvSpPr/>
            <p:nvPr/>
          </p:nvSpPr>
          <p:spPr>
            <a:xfrm>
              <a:off x="8322751" y="1082678"/>
              <a:ext cx="31448" cy="29778"/>
            </a:xfrm>
            <a:custGeom>
              <a:avLst/>
              <a:gdLst/>
              <a:ahLst/>
              <a:cxnLst/>
              <a:rect l="l" t="t" r="r" b="b"/>
              <a:pathLst>
                <a:path w="546" h="517" extrusionOk="0">
                  <a:moveTo>
                    <a:pt x="1" y="1"/>
                  </a:moveTo>
                  <a:lnTo>
                    <a:pt x="1" y="190"/>
                  </a:lnTo>
                  <a:lnTo>
                    <a:pt x="546" y="517"/>
                  </a:lnTo>
                  <a:lnTo>
                    <a:pt x="546" y="314"/>
                  </a:ln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7"/>
            <p:cNvSpPr/>
            <p:nvPr/>
          </p:nvSpPr>
          <p:spPr>
            <a:xfrm>
              <a:off x="8331390" y="1043397"/>
              <a:ext cx="90889" cy="51780"/>
            </a:xfrm>
            <a:custGeom>
              <a:avLst/>
              <a:gdLst/>
              <a:ahLst/>
              <a:cxnLst/>
              <a:rect l="l" t="t" r="r" b="b"/>
              <a:pathLst>
                <a:path w="1578" h="899" extrusionOk="0">
                  <a:moveTo>
                    <a:pt x="464" y="1"/>
                  </a:moveTo>
                  <a:lnTo>
                    <a:pt x="1" y="262"/>
                  </a:lnTo>
                  <a:lnTo>
                    <a:pt x="1" y="641"/>
                  </a:lnTo>
                  <a:lnTo>
                    <a:pt x="464" y="898"/>
                  </a:lnTo>
                  <a:lnTo>
                    <a:pt x="1117" y="898"/>
                  </a:lnTo>
                  <a:lnTo>
                    <a:pt x="1577" y="641"/>
                  </a:lnTo>
                  <a:lnTo>
                    <a:pt x="1577" y="262"/>
                  </a:lnTo>
                  <a:lnTo>
                    <a:pt x="1117"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7"/>
            <p:cNvSpPr/>
            <p:nvPr/>
          </p:nvSpPr>
          <p:spPr>
            <a:xfrm>
              <a:off x="8372169" y="968234"/>
              <a:ext cx="9504" cy="120724"/>
            </a:xfrm>
            <a:custGeom>
              <a:avLst/>
              <a:gdLst/>
              <a:ahLst/>
              <a:cxnLst/>
              <a:rect l="l" t="t" r="r" b="b"/>
              <a:pathLst>
                <a:path w="165" h="2096" extrusionOk="0">
                  <a:moveTo>
                    <a:pt x="1" y="0"/>
                  </a:moveTo>
                  <a:lnTo>
                    <a:pt x="1" y="2096"/>
                  </a:lnTo>
                  <a:lnTo>
                    <a:pt x="164" y="2096"/>
                  </a:lnTo>
                  <a:lnTo>
                    <a:pt x="164"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7"/>
            <p:cNvSpPr/>
            <p:nvPr/>
          </p:nvSpPr>
          <p:spPr>
            <a:xfrm>
              <a:off x="8381614" y="964433"/>
              <a:ext cx="6969" cy="124526"/>
            </a:xfrm>
            <a:custGeom>
              <a:avLst/>
              <a:gdLst/>
              <a:ahLst/>
              <a:cxnLst/>
              <a:rect l="l" t="t" r="r" b="b"/>
              <a:pathLst>
                <a:path w="121" h="2162" extrusionOk="0">
                  <a:moveTo>
                    <a:pt x="121" y="1"/>
                  </a:moveTo>
                  <a:lnTo>
                    <a:pt x="0" y="66"/>
                  </a:lnTo>
                  <a:lnTo>
                    <a:pt x="0" y="2162"/>
                  </a:lnTo>
                  <a:lnTo>
                    <a:pt x="121" y="2093"/>
                  </a:lnTo>
                  <a:lnTo>
                    <a:pt x="12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7"/>
            <p:cNvSpPr/>
            <p:nvPr/>
          </p:nvSpPr>
          <p:spPr>
            <a:xfrm>
              <a:off x="8365027" y="964433"/>
              <a:ext cx="7200" cy="124526"/>
            </a:xfrm>
            <a:custGeom>
              <a:avLst/>
              <a:gdLst/>
              <a:ahLst/>
              <a:cxnLst/>
              <a:rect l="l" t="t" r="r" b="b"/>
              <a:pathLst>
                <a:path w="125" h="2162" extrusionOk="0">
                  <a:moveTo>
                    <a:pt x="1" y="1"/>
                  </a:moveTo>
                  <a:lnTo>
                    <a:pt x="1" y="2093"/>
                  </a:lnTo>
                  <a:lnTo>
                    <a:pt x="125" y="2162"/>
                  </a:lnTo>
                  <a:lnTo>
                    <a:pt x="125" y="66"/>
                  </a:lnTo>
                  <a:lnTo>
                    <a:pt x="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7"/>
            <p:cNvSpPr/>
            <p:nvPr/>
          </p:nvSpPr>
          <p:spPr>
            <a:xfrm>
              <a:off x="8365027" y="955044"/>
              <a:ext cx="23557" cy="13247"/>
            </a:xfrm>
            <a:custGeom>
              <a:avLst/>
              <a:gdLst/>
              <a:ahLst/>
              <a:cxnLst/>
              <a:rect l="l" t="t" r="r" b="b"/>
              <a:pathLst>
                <a:path w="409" h="230" extrusionOk="0">
                  <a:moveTo>
                    <a:pt x="125" y="1"/>
                  </a:moveTo>
                  <a:lnTo>
                    <a:pt x="1" y="66"/>
                  </a:lnTo>
                  <a:lnTo>
                    <a:pt x="1" y="164"/>
                  </a:lnTo>
                  <a:lnTo>
                    <a:pt x="125" y="229"/>
                  </a:lnTo>
                  <a:lnTo>
                    <a:pt x="288" y="229"/>
                  </a:lnTo>
                  <a:lnTo>
                    <a:pt x="409" y="164"/>
                  </a:lnTo>
                  <a:lnTo>
                    <a:pt x="409" y="66"/>
                  </a:lnTo>
                  <a:lnTo>
                    <a:pt x="288"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7"/>
            <p:cNvSpPr/>
            <p:nvPr/>
          </p:nvSpPr>
          <p:spPr>
            <a:xfrm>
              <a:off x="8297005" y="513279"/>
              <a:ext cx="159084" cy="470053"/>
            </a:xfrm>
            <a:custGeom>
              <a:avLst/>
              <a:gdLst/>
              <a:ahLst/>
              <a:cxnLst/>
              <a:rect l="l" t="t" r="r" b="b"/>
              <a:pathLst>
                <a:path w="2762" h="8161" extrusionOk="0">
                  <a:moveTo>
                    <a:pt x="1388" y="0"/>
                  </a:moveTo>
                  <a:lnTo>
                    <a:pt x="0" y="7031"/>
                  </a:lnTo>
                  <a:lnTo>
                    <a:pt x="0" y="7684"/>
                  </a:lnTo>
                  <a:lnTo>
                    <a:pt x="816" y="8160"/>
                  </a:lnTo>
                  <a:lnTo>
                    <a:pt x="1959" y="8160"/>
                  </a:lnTo>
                  <a:lnTo>
                    <a:pt x="2762" y="7684"/>
                  </a:lnTo>
                  <a:lnTo>
                    <a:pt x="2762" y="7031"/>
                  </a:lnTo>
                  <a:lnTo>
                    <a:pt x="1388"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7"/>
            <p:cNvSpPr/>
            <p:nvPr/>
          </p:nvSpPr>
          <p:spPr>
            <a:xfrm>
              <a:off x="8344004" y="513279"/>
              <a:ext cx="112085" cy="470053"/>
            </a:xfrm>
            <a:custGeom>
              <a:avLst/>
              <a:gdLst/>
              <a:ahLst/>
              <a:cxnLst/>
              <a:rect l="l" t="t" r="r" b="b"/>
              <a:pathLst>
                <a:path w="1946" h="8161" extrusionOk="0">
                  <a:moveTo>
                    <a:pt x="572" y="0"/>
                  </a:moveTo>
                  <a:lnTo>
                    <a:pt x="0" y="8160"/>
                  </a:lnTo>
                  <a:lnTo>
                    <a:pt x="1143" y="8160"/>
                  </a:lnTo>
                  <a:lnTo>
                    <a:pt x="1946" y="7684"/>
                  </a:lnTo>
                  <a:lnTo>
                    <a:pt x="1946" y="7031"/>
                  </a:lnTo>
                  <a:lnTo>
                    <a:pt x="572"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7"/>
        <p:cNvGrpSpPr/>
        <p:nvPr/>
      </p:nvGrpSpPr>
      <p:grpSpPr>
        <a:xfrm>
          <a:off x="0" y="0"/>
          <a:ext cx="0" cy="0"/>
          <a:chOff x="0" y="0"/>
          <a:chExt cx="0" cy="0"/>
        </a:xfrm>
      </p:grpSpPr>
      <p:sp>
        <p:nvSpPr>
          <p:cNvPr id="198" name="Google Shape;198;p8"/>
          <p:cNvSpPr/>
          <p:nvPr/>
        </p:nvSpPr>
        <p:spPr>
          <a:xfrm>
            <a:off x="281825" y="279300"/>
            <a:ext cx="49416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281825" y="279300"/>
            <a:ext cx="49416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Lexend Light"/>
              <a:ea typeface="Lexend Light"/>
              <a:cs typeface="Lexend Light"/>
              <a:sym typeface="Lexend Light"/>
            </a:endParaRPr>
          </a:p>
        </p:txBody>
      </p:sp>
      <p:sp>
        <p:nvSpPr>
          <p:cNvPr id="200" name="Google Shape;200;p8"/>
          <p:cNvSpPr/>
          <p:nvPr/>
        </p:nvSpPr>
        <p:spPr>
          <a:xfrm>
            <a:off x="5492825" y="0"/>
            <a:ext cx="3651300" cy="5143500"/>
          </a:xfrm>
          <a:prstGeom prst="roundRect">
            <a:avLst>
              <a:gd name="adj" fmla="val 0"/>
            </a:avLst>
          </a:prstGeom>
          <a:solidFill>
            <a:srgbClr val="5BADFB">
              <a:alpha val="62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txBox="1">
            <a:spLocks noGrp="1"/>
          </p:cNvSpPr>
          <p:nvPr>
            <p:ph type="title"/>
          </p:nvPr>
        </p:nvSpPr>
        <p:spPr>
          <a:xfrm>
            <a:off x="741825" y="1038900"/>
            <a:ext cx="4316700" cy="2013600"/>
          </a:xfrm>
          <a:prstGeom prst="rect">
            <a:avLst/>
          </a:prstGeom>
        </p:spPr>
        <p:txBody>
          <a:bodyPr spcFirstLastPara="1" wrap="square" lIns="91425" tIns="91425" rIns="91425" bIns="91425" anchor="t" anchorCtr="0">
            <a:noAutofit/>
          </a:bodyPr>
          <a:lstStyle>
            <a:lvl1pPr lvl="0">
              <a:spcBef>
                <a:spcPts val="0"/>
              </a:spcBef>
              <a:spcAft>
                <a:spcPts val="0"/>
              </a:spcAft>
              <a:buSzPts val="4800"/>
              <a:buNone/>
              <a:defRPr sz="5500">
                <a:latin typeface="Lexend Black"/>
                <a:ea typeface="Lexend Black"/>
                <a:cs typeface="Lexend Black"/>
                <a:sym typeface="Lexend Black"/>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2"/>
        <p:cNvGrpSpPr/>
        <p:nvPr/>
      </p:nvGrpSpPr>
      <p:grpSpPr>
        <a:xfrm>
          <a:off x="0" y="0"/>
          <a:ext cx="0" cy="0"/>
          <a:chOff x="0" y="0"/>
          <a:chExt cx="0" cy="0"/>
        </a:xfrm>
      </p:grpSpPr>
      <p:sp>
        <p:nvSpPr>
          <p:cNvPr id="203" name="Google Shape;203;p9"/>
          <p:cNvSpPr/>
          <p:nvPr/>
        </p:nvSpPr>
        <p:spPr>
          <a:xfrm>
            <a:off x="281825" y="279300"/>
            <a:ext cx="49416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9"/>
          <p:cNvSpPr/>
          <p:nvPr/>
        </p:nvSpPr>
        <p:spPr>
          <a:xfrm>
            <a:off x="281825" y="279300"/>
            <a:ext cx="49416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Lexend Light"/>
              <a:ea typeface="Lexend Light"/>
              <a:cs typeface="Lexend Light"/>
              <a:sym typeface="Lexend Light"/>
            </a:endParaRPr>
          </a:p>
        </p:txBody>
      </p:sp>
      <p:sp>
        <p:nvSpPr>
          <p:cNvPr id="205" name="Google Shape;205;p9"/>
          <p:cNvSpPr txBox="1">
            <a:spLocks noGrp="1"/>
          </p:cNvSpPr>
          <p:nvPr>
            <p:ph type="title"/>
          </p:nvPr>
        </p:nvSpPr>
        <p:spPr>
          <a:xfrm>
            <a:off x="713225" y="2608020"/>
            <a:ext cx="3429600" cy="1062300"/>
          </a:xfrm>
          <a:prstGeom prst="rect">
            <a:avLst/>
          </a:prstGeom>
        </p:spPr>
        <p:txBody>
          <a:bodyPr spcFirstLastPara="1" wrap="square" lIns="91425" tIns="91425" rIns="91425" bIns="91425" anchor="b" anchorCtr="0">
            <a:noAutofit/>
          </a:bodyPr>
          <a:lstStyle>
            <a:lvl1pPr lvl="0" rtl="0">
              <a:spcBef>
                <a:spcPts val="0"/>
              </a:spcBef>
              <a:spcAft>
                <a:spcPts val="0"/>
              </a:spcAft>
              <a:buSzPts val="2700"/>
              <a:buNone/>
              <a:defRPr sz="6800">
                <a:latin typeface="Lexend Black"/>
                <a:ea typeface="Lexend Black"/>
                <a:cs typeface="Lexend Black"/>
                <a:sym typeface="Lexend Black"/>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06" name="Google Shape;206;p9"/>
          <p:cNvSpPr txBox="1">
            <a:spLocks noGrp="1"/>
          </p:cNvSpPr>
          <p:nvPr>
            <p:ph type="subTitle" idx="1"/>
          </p:nvPr>
        </p:nvSpPr>
        <p:spPr>
          <a:xfrm>
            <a:off x="713225" y="3477063"/>
            <a:ext cx="3429600" cy="9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 name="Google Shape;207;p9"/>
          <p:cNvSpPr/>
          <p:nvPr/>
        </p:nvSpPr>
        <p:spPr>
          <a:xfrm>
            <a:off x="5492825" y="0"/>
            <a:ext cx="3651300" cy="5143500"/>
          </a:xfrm>
          <a:prstGeom prst="roundRect">
            <a:avLst>
              <a:gd name="adj" fmla="val 0"/>
            </a:avLst>
          </a:prstGeom>
          <a:solidFill>
            <a:srgbClr val="5BADFB">
              <a:alpha val="62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1"/>
        <p:cNvGrpSpPr/>
        <p:nvPr/>
      </p:nvGrpSpPr>
      <p:grpSpPr>
        <a:xfrm>
          <a:off x="0" y="0"/>
          <a:ext cx="0" cy="0"/>
          <a:chOff x="0" y="0"/>
          <a:chExt cx="0" cy="0"/>
        </a:xfrm>
      </p:grpSpPr>
      <p:sp>
        <p:nvSpPr>
          <p:cNvPr id="212" name="Google Shape;212;p11"/>
          <p:cNvSpPr/>
          <p:nvPr/>
        </p:nvSpPr>
        <p:spPr>
          <a:xfrm>
            <a:off x="281825" y="279300"/>
            <a:ext cx="55116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txBox="1">
            <a:spLocks noGrp="1"/>
          </p:cNvSpPr>
          <p:nvPr>
            <p:ph type="title" hasCustomPrompt="1"/>
          </p:nvPr>
        </p:nvSpPr>
        <p:spPr>
          <a:xfrm>
            <a:off x="713225" y="1292850"/>
            <a:ext cx="4673700" cy="768000"/>
          </a:xfrm>
          <a:prstGeom prst="rect">
            <a:avLst/>
          </a:prstGeom>
          <a:solidFill>
            <a:srgbClr val="878787">
              <a:alpha val="2795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spcBef>
                <a:spcPts val="0"/>
              </a:spcBef>
              <a:spcAft>
                <a:spcPts val="0"/>
              </a:spcAft>
              <a:buSzPts val="9600"/>
              <a:buNone/>
              <a:defRPr sz="4600">
                <a:latin typeface="Lexend ExtraBold"/>
                <a:ea typeface="Lexend ExtraBold"/>
                <a:cs typeface="Lexend ExtraBold"/>
                <a:sym typeface="Lexend Extra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14" name="Google Shape;214;p11"/>
          <p:cNvSpPr txBox="1">
            <a:spLocks noGrp="1"/>
          </p:cNvSpPr>
          <p:nvPr>
            <p:ph type="subTitle" idx="1"/>
          </p:nvPr>
        </p:nvSpPr>
        <p:spPr>
          <a:xfrm>
            <a:off x="713225" y="2060850"/>
            <a:ext cx="46737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atin typeface="Lexend Light"/>
                <a:ea typeface="Lexend Light"/>
                <a:cs typeface="Lexend Light"/>
                <a:sym typeface="Lexend Light"/>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215" name="Google Shape;215;p11"/>
          <p:cNvSpPr/>
          <p:nvPr/>
        </p:nvSpPr>
        <p:spPr>
          <a:xfrm>
            <a:off x="281825" y="279300"/>
            <a:ext cx="55116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latin typeface="Lexend Light"/>
              <a:ea typeface="Lexend Light"/>
              <a:cs typeface="Lexend Light"/>
              <a:sym typeface="Lexend Light"/>
            </a:endParaRPr>
          </a:p>
        </p:txBody>
      </p:sp>
      <p:sp>
        <p:nvSpPr>
          <p:cNvPr id="216" name="Google Shape;216;p11"/>
          <p:cNvSpPr/>
          <p:nvPr/>
        </p:nvSpPr>
        <p:spPr>
          <a:xfrm>
            <a:off x="6072750" y="0"/>
            <a:ext cx="3071400" cy="5143500"/>
          </a:xfrm>
          <a:prstGeom prst="roundRect">
            <a:avLst>
              <a:gd name="adj" fmla="val 0"/>
            </a:avLst>
          </a:prstGeom>
          <a:solidFill>
            <a:srgbClr val="5BADFB">
              <a:alpha val="62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1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18"/>
        <p:cNvGrpSpPr/>
        <p:nvPr/>
      </p:nvGrpSpPr>
      <p:grpSpPr>
        <a:xfrm>
          <a:off x="0" y="0"/>
          <a:ext cx="0" cy="0"/>
          <a:chOff x="0" y="0"/>
          <a:chExt cx="0" cy="0"/>
        </a:xfrm>
      </p:grpSpPr>
      <p:sp>
        <p:nvSpPr>
          <p:cNvPr id="219" name="Google Shape;219;p13"/>
          <p:cNvSpPr/>
          <p:nvPr/>
        </p:nvSpPr>
        <p:spPr>
          <a:xfrm>
            <a:off x="280800" y="279300"/>
            <a:ext cx="8582400" cy="458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a:off x="281825" y="4702200"/>
            <a:ext cx="8582400" cy="16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sz="2700">
                <a:latin typeface="Lexend ExtraBold"/>
                <a:ea typeface="Lexend ExtraBold"/>
                <a:cs typeface="Lexend ExtraBold"/>
                <a:sym typeface="Lexend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2" name="Google Shape;222;p13"/>
          <p:cNvSpPr txBox="1">
            <a:spLocks noGrp="1"/>
          </p:cNvSpPr>
          <p:nvPr>
            <p:ph type="subTitle" idx="1"/>
          </p:nvPr>
        </p:nvSpPr>
        <p:spPr>
          <a:xfrm>
            <a:off x="1395990" y="2101200"/>
            <a:ext cx="2979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3" name="Google Shape;223;p13"/>
          <p:cNvSpPr txBox="1">
            <a:spLocks noGrp="1"/>
          </p:cNvSpPr>
          <p:nvPr>
            <p:ph type="subTitle" idx="2"/>
          </p:nvPr>
        </p:nvSpPr>
        <p:spPr>
          <a:xfrm>
            <a:off x="4768702" y="2101200"/>
            <a:ext cx="2979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4" name="Google Shape;224;p13"/>
          <p:cNvSpPr txBox="1">
            <a:spLocks noGrp="1"/>
          </p:cNvSpPr>
          <p:nvPr>
            <p:ph type="subTitle" idx="3"/>
          </p:nvPr>
        </p:nvSpPr>
        <p:spPr>
          <a:xfrm>
            <a:off x="1395990" y="3733450"/>
            <a:ext cx="2979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5" name="Google Shape;225;p13"/>
          <p:cNvSpPr txBox="1">
            <a:spLocks noGrp="1"/>
          </p:cNvSpPr>
          <p:nvPr>
            <p:ph type="subTitle" idx="4"/>
          </p:nvPr>
        </p:nvSpPr>
        <p:spPr>
          <a:xfrm>
            <a:off x="4768702" y="3733450"/>
            <a:ext cx="29793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6" name="Google Shape;226;p13"/>
          <p:cNvSpPr txBox="1">
            <a:spLocks noGrp="1"/>
          </p:cNvSpPr>
          <p:nvPr>
            <p:ph type="title" idx="5" hasCustomPrompt="1"/>
          </p:nvPr>
        </p:nvSpPr>
        <p:spPr>
          <a:xfrm>
            <a:off x="2094394" y="1252808"/>
            <a:ext cx="734700" cy="447600"/>
          </a:xfrm>
          <a:prstGeom prst="rect">
            <a:avLst/>
          </a:prstGeom>
          <a:solidFill>
            <a:srgbClr val="878787">
              <a:alpha val="2795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300">
                <a:latin typeface="Lexend ExtraBold"/>
                <a:ea typeface="Lexend ExtraBold"/>
                <a:cs typeface="Lexend ExtraBold"/>
                <a:sym typeface="Lexend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7" name="Google Shape;227;p13"/>
          <p:cNvSpPr txBox="1">
            <a:spLocks noGrp="1"/>
          </p:cNvSpPr>
          <p:nvPr>
            <p:ph type="title" idx="6" hasCustomPrompt="1"/>
          </p:nvPr>
        </p:nvSpPr>
        <p:spPr>
          <a:xfrm>
            <a:off x="2094394" y="2884408"/>
            <a:ext cx="734700" cy="447600"/>
          </a:xfrm>
          <a:prstGeom prst="rect">
            <a:avLst/>
          </a:prstGeom>
          <a:solidFill>
            <a:srgbClr val="878787">
              <a:alpha val="2795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300">
                <a:latin typeface="Lexend ExtraBold"/>
                <a:ea typeface="Lexend ExtraBold"/>
                <a:cs typeface="Lexend ExtraBold"/>
                <a:sym typeface="Lexend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8" name="Google Shape;228;p13"/>
          <p:cNvSpPr txBox="1">
            <a:spLocks noGrp="1"/>
          </p:cNvSpPr>
          <p:nvPr>
            <p:ph type="title" idx="7" hasCustomPrompt="1"/>
          </p:nvPr>
        </p:nvSpPr>
        <p:spPr>
          <a:xfrm>
            <a:off x="5481194" y="1252808"/>
            <a:ext cx="734700" cy="447600"/>
          </a:xfrm>
          <a:prstGeom prst="rect">
            <a:avLst/>
          </a:prstGeom>
          <a:solidFill>
            <a:srgbClr val="878787">
              <a:alpha val="2795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300">
                <a:latin typeface="Lexend ExtraBold"/>
                <a:ea typeface="Lexend ExtraBold"/>
                <a:cs typeface="Lexend ExtraBold"/>
                <a:sym typeface="Lexend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9" name="Google Shape;229;p13"/>
          <p:cNvSpPr txBox="1">
            <a:spLocks noGrp="1"/>
          </p:cNvSpPr>
          <p:nvPr>
            <p:ph type="title" idx="8" hasCustomPrompt="1"/>
          </p:nvPr>
        </p:nvSpPr>
        <p:spPr>
          <a:xfrm>
            <a:off x="5481194" y="2884408"/>
            <a:ext cx="734700" cy="447600"/>
          </a:xfrm>
          <a:prstGeom prst="rect">
            <a:avLst/>
          </a:prstGeom>
          <a:solidFill>
            <a:srgbClr val="878787">
              <a:alpha val="2795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300">
                <a:latin typeface="Lexend ExtraBold"/>
                <a:ea typeface="Lexend ExtraBold"/>
                <a:cs typeface="Lexend ExtraBold"/>
                <a:sym typeface="Lexend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0" name="Google Shape;230;p13"/>
          <p:cNvSpPr txBox="1">
            <a:spLocks noGrp="1"/>
          </p:cNvSpPr>
          <p:nvPr>
            <p:ph type="subTitle" idx="9"/>
          </p:nvPr>
        </p:nvSpPr>
        <p:spPr>
          <a:xfrm>
            <a:off x="1395990" y="1812200"/>
            <a:ext cx="29793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700">
                <a:solidFill>
                  <a:schemeClr val="dk1"/>
                </a:solidFill>
                <a:latin typeface="Lexend ExtraBold"/>
                <a:ea typeface="Lexend ExtraBold"/>
                <a:cs typeface="Lexend ExtraBold"/>
                <a:sym typeface="Lexend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1" name="Google Shape;231;p13"/>
          <p:cNvSpPr txBox="1">
            <a:spLocks noGrp="1"/>
          </p:cNvSpPr>
          <p:nvPr>
            <p:ph type="subTitle" idx="13"/>
          </p:nvPr>
        </p:nvSpPr>
        <p:spPr>
          <a:xfrm>
            <a:off x="4768710" y="1812200"/>
            <a:ext cx="29793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700">
                <a:solidFill>
                  <a:schemeClr val="dk1"/>
                </a:solidFill>
                <a:latin typeface="Lexend ExtraBold"/>
                <a:ea typeface="Lexend ExtraBold"/>
                <a:cs typeface="Lexend ExtraBold"/>
                <a:sym typeface="Lexend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2" name="Google Shape;232;p13"/>
          <p:cNvSpPr txBox="1">
            <a:spLocks noGrp="1"/>
          </p:cNvSpPr>
          <p:nvPr>
            <p:ph type="subTitle" idx="14"/>
          </p:nvPr>
        </p:nvSpPr>
        <p:spPr>
          <a:xfrm>
            <a:off x="1395990" y="3444525"/>
            <a:ext cx="29793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700">
                <a:solidFill>
                  <a:schemeClr val="dk1"/>
                </a:solidFill>
                <a:latin typeface="Lexend ExtraBold"/>
                <a:ea typeface="Lexend ExtraBold"/>
                <a:cs typeface="Lexend ExtraBold"/>
                <a:sym typeface="Lexend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3" name="Google Shape;233;p13"/>
          <p:cNvSpPr txBox="1">
            <a:spLocks noGrp="1"/>
          </p:cNvSpPr>
          <p:nvPr>
            <p:ph type="subTitle" idx="15"/>
          </p:nvPr>
        </p:nvSpPr>
        <p:spPr>
          <a:xfrm>
            <a:off x="4768710" y="3444525"/>
            <a:ext cx="29793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700">
                <a:solidFill>
                  <a:schemeClr val="dk1"/>
                </a:solidFill>
                <a:latin typeface="Lexend ExtraBold"/>
                <a:ea typeface="Lexend ExtraBold"/>
                <a:cs typeface="Lexend ExtraBold"/>
                <a:sym typeface="Lexend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34" name="Google Shape;234;p13"/>
          <p:cNvGrpSpPr/>
          <p:nvPr/>
        </p:nvGrpSpPr>
        <p:grpSpPr>
          <a:xfrm>
            <a:off x="8346068" y="539493"/>
            <a:ext cx="662463" cy="775160"/>
            <a:chOff x="5424136" y="1294946"/>
            <a:chExt cx="1748846" cy="2046356"/>
          </a:xfrm>
        </p:grpSpPr>
        <p:grpSp>
          <p:nvGrpSpPr>
            <p:cNvPr id="235" name="Google Shape;235;p13"/>
            <p:cNvGrpSpPr/>
            <p:nvPr/>
          </p:nvGrpSpPr>
          <p:grpSpPr>
            <a:xfrm>
              <a:off x="5424136" y="2234050"/>
              <a:ext cx="1184145" cy="1107253"/>
              <a:chOff x="5424136" y="2234050"/>
              <a:chExt cx="1184145" cy="1107253"/>
            </a:xfrm>
          </p:grpSpPr>
          <p:sp>
            <p:nvSpPr>
              <p:cNvPr id="236" name="Google Shape;236;p13"/>
              <p:cNvSpPr/>
              <p:nvPr/>
            </p:nvSpPr>
            <p:spPr>
              <a:xfrm>
                <a:off x="5424136" y="2234050"/>
                <a:ext cx="1184145" cy="1107253"/>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a:off x="5850342" y="2234050"/>
                <a:ext cx="332469" cy="191682"/>
              </a:xfrm>
              <a:custGeom>
                <a:avLst/>
                <a:gdLst/>
                <a:ahLst/>
                <a:cxnLst/>
                <a:rect l="l" t="t" r="r" b="b"/>
                <a:pathLst>
                  <a:path w="1816" h="1047" extrusionOk="0">
                    <a:moveTo>
                      <a:pt x="972" y="0"/>
                    </a:moveTo>
                    <a:lnTo>
                      <a:pt x="1" y="562"/>
                    </a:lnTo>
                    <a:lnTo>
                      <a:pt x="844" y="1046"/>
                    </a:lnTo>
                    <a:lnTo>
                      <a:pt x="1815" y="484"/>
                    </a:lnTo>
                    <a:lnTo>
                      <a:pt x="972" y="0"/>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a:off x="5553206" y="2651281"/>
                <a:ext cx="328990" cy="19241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5424136" y="2748861"/>
                <a:ext cx="280841" cy="31178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5727497" y="2548392"/>
                <a:ext cx="154700" cy="192414"/>
              </a:xfrm>
              <a:custGeom>
                <a:avLst/>
                <a:gdLst/>
                <a:ahLst/>
                <a:cxnLst/>
                <a:rect l="l" t="t" r="r" b="b"/>
                <a:pathLst>
                  <a:path w="845" h="1051" extrusionOk="0">
                    <a:moveTo>
                      <a:pt x="0" y="0"/>
                    </a:moveTo>
                    <a:lnTo>
                      <a:pt x="0" y="563"/>
                    </a:lnTo>
                    <a:lnTo>
                      <a:pt x="844" y="1050"/>
                    </a:lnTo>
                    <a:lnTo>
                      <a:pt x="844" y="488"/>
                    </a:lnTo>
                    <a:lnTo>
                      <a:pt x="0"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5424136" y="2971848"/>
                <a:ext cx="154517" cy="294755"/>
              </a:xfrm>
              <a:custGeom>
                <a:avLst/>
                <a:gdLst/>
                <a:ahLst/>
                <a:cxnLst/>
                <a:rect l="l" t="t" r="r" b="b"/>
                <a:pathLst>
                  <a:path w="844" h="1610" extrusionOk="0">
                    <a:moveTo>
                      <a:pt x="0" y="1"/>
                    </a:moveTo>
                    <a:lnTo>
                      <a:pt x="0" y="1126"/>
                    </a:lnTo>
                    <a:lnTo>
                      <a:pt x="844" y="1609"/>
                    </a:lnTo>
                    <a:lnTo>
                      <a:pt x="844" y="484"/>
                    </a:lnTo>
                    <a:lnTo>
                      <a:pt x="0"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a:off x="6242312" y="2305267"/>
                <a:ext cx="243127" cy="191865"/>
              </a:xfrm>
              <a:custGeom>
                <a:avLst/>
                <a:gdLst/>
                <a:ahLst/>
                <a:cxnLst/>
                <a:rect l="l" t="t" r="r" b="b"/>
                <a:pathLst>
                  <a:path w="1328" h="1048" extrusionOk="0">
                    <a:moveTo>
                      <a:pt x="484" y="1"/>
                    </a:moveTo>
                    <a:lnTo>
                      <a:pt x="1" y="282"/>
                    </a:lnTo>
                    <a:lnTo>
                      <a:pt x="360" y="1047"/>
                    </a:lnTo>
                    <a:lnTo>
                      <a:pt x="1328" y="485"/>
                    </a:lnTo>
                    <a:lnTo>
                      <a:pt x="484"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3"/>
              <p:cNvSpPr/>
              <p:nvPr/>
            </p:nvSpPr>
            <p:spPr>
              <a:xfrm>
                <a:off x="5727497" y="2328700"/>
                <a:ext cx="280292" cy="309035"/>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13"/>
            <p:cNvGrpSpPr/>
            <p:nvPr/>
          </p:nvGrpSpPr>
          <p:grpSpPr>
            <a:xfrm>
              <a:off x="6319687" y="1294946"/>
              <a:ext cx="853295" cy="797776"/>
              <a:chOff x="5424136" y="2234050"/>
              <a:chExt cx="1184145" cy="1107253"/>
            </a:xfrm>
          </p:grpSpPr>
          <p:sp>
            <p:nvSpPr>
              <p:cNvPr id="245" name="Google Shape;245;p13"/>
              <p:cNvSpPr/>
              <p:nvPr/>
            </p:nvSpPr>
            <p:spPr>
              <a:xfrm>
                <a:off x="5424136" y="2234050"/>
                <a:ext cx="1184145" cy="1107253"/>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3"/>
              <p:cNvSpPr/>
              <p:nvPr/>
            </p:nvSpPr>
            <p:spPr>
              <a:xfrm>
                <a:off x="5850342" y="2234050"/>
                <a:ext cx="332469" cy="191682"/>
              </a:xfrm>
              <a:custGeom>
                <a:avLst/>
                <a:gdLst/>
                <a:ahLst/>
                <a:cxnLst/>
                <a:rect l="l" t="t" r="r" b="b"/>
                <a:pathLst>
                  <a:path w="1816" h="1047" extrusionOk="0">
                    <a:moveTo>
                      <a:pt x="972" y="0"/>
                    </a:moveTo>
                    <a:lnTo>
                      <a:pt x="1" y="562"/>
                    </a:lnTo>
                    <a:lnTo>
                      <a:pt x="844" y="1046"/>
                    </a:lnTo>
                    <a:lnTo>
                      <a:pt x="1815" y="484"/>
                    </a:lnTo>
                    <a:lnTo>
                      <a:pt x="972" y="0"/>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5553206" y="2651281"/>
                <a:ext cx="328990" cy="19241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5424136" y="2748861"/>
                <a:ext cx="280841" cy="31178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5727497" y="2548392"/>
                <a:ext cx="154700" cy="192414"/>
              </a:xfrm>
              <a:custGeom>
                <a:avLst/>
                <a:gdLst/>
                <a:ahLst/>
                <a:cxnLst/>
                <a:rect l="l" t="t" r="r" b="b"/>
                <a:pathLst>
                  <a:path w="845" h="1051" extrusionOk="0">
                    <a:moveTo>
                      <a:pt x="0" y="0"/>
                    </a:moveTo>
                    <a:lnTo>
                      <a:pt x="0" y="563"/>
                    </a:lnTo>
                    <a:lnTo>
                      <a:pt x="844" y="1050"/>
                    </a:lnTo>
                    <a:lnTo>
                      <a:pt x="844" y="488"/>
                    </a:lnTo>
                    <a:lnTo>
                      <a:pt x="0"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p:nvPr/>
            </p:nvSpPr>
            <p:spPr>
              <a:xfrm>
                <a:off x="5424136" y="2971848"/>
                <a:ext cx="154517" cy="294755"/>
              </a:xfrm>
              <a:custGeom>
                <a:avLst/>
                <a:gdLst/>
                <a:ahLst/>
                <a:cxnLst/>
                <a:rect l="l" t="t" r="r" b="b"/>
                <a:pathLst>
                  <a:path w="844" h="1610" extrusionOk="0">
                    <a:moveTo>
                      <a:pt x="0" y="1"/>
                    </a:moveTo>
                    <a:lnTo>
                      <a:pt x="0" y="1126"/>
                    </a:lnTo>
                    <a:lnTo>
                      <a:pt x="844" y="1609"/>
                    </a:lnTo>
                    <a:lnTo>
                      <a:pt x="844" y="484"/>
                    </a:lnTo>
                    <a:lnTo>
                      <a:pt x="0"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3"/>
              <p:cNvSpPr/>
              <p:nvPr/>
            </p:nvSpPr>
            <p:spPr>
              <a:xfrm>
                <a:off x="6242312" y="2305267"/>
                <a:ext cx="243127" cy="191865"/>
              </a:xfrm>
              <a:custGeom>
                <a:avLst/>
                <a:gdLst/>
                <a:ahLst/>
                <a:cxnLst/>
                <a:rect l="l" t="t" r="r" b="b"/>
                <a:pathLst>
                  <a:path w="1328" h="1048" extrusionOk="0">
                    <a:moveTo>
                      <a:pt x="484" y="1"/>
                    </a:moveTo>
                    <a:lnTo>
                      <a:pt x="1" y="282"/>
                    </a:lnTo>
                    <a:lnTo>
                      <a:pt x="360" y="1047"/>
                    </a:lnTo>
                    <a:lnTo>
                      <a:pt x="1328" y="485"/>
                    </a:lnTo>
                    <a:lnTo>
                      <a:pt x="484" y="1"/>
                    </a:lnTo>
                    <a:close/>
                  </a:path>
                </a:pathLst>
              </a:custGeom>
              <a:solidFill>
                <a:srgbClr val="F5F5F5">
                  <a:alpha val="63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3"/>
              <p:cNvSpPr/>
              <p:nvPr/>
            </p:nvSpPr>
            <p:spPr>
              <a:xfrm>
                <a:off x="5727497" y="2328700"/>
                <a:ext cx="280292" cy="309035"/>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rgbClr val="F5F5F5">
                  <a:alpha val="34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3" name="Google Shape;253;p13"/>
          <p:cNvGrpSpPr/>
          <p:nvPr/>
        </p:nvGrpSpPr>
        <p:grpSpPr>
          <a:xfrm>
            <a:off x="502674" y="3770782"/>
            <a:ext cx="785199" cy="1183135"/>
            <a:chOff x="502674" y="3770782"/>
            <a:chExt cx="785199" cy="1183135"/>
          </a:xfrm>
        </p:grpSpPr>
        <p:grpSp>
          <p:nvGrpSpPr>
            <p:cNvPr id="254" name="Google Shape;254;p13"/>
            <p:cNvGrpSpPr/>
            <p:nvPr/>
          </p:nvGrpSpPr>
          <p:grpSpPr>
            <a:xfrm>
              <a:off x="502674" y="3770782"/>
              <a:ext cx="314144" cy="1183135"/>
              <a:chOff x="8297005" y="513279"/>
              <a:chExt cx="159084" cy="599177"/>
            </a:xfrm>
          </p:grpSpPr>
          <p:sp>
            <p:nvSpPr>
              <p:cNvPr id="255" name="Google Shape;255;p13"/>
              <p:cNvSpPr/>
              <p:nvPr/>
            </p:nvSpPr>
            <p:spPr>
              <a:xfrm>
                <a:off x="8388526" y="1082678"/>
                <a:ext cx="42392" cy="29778"/>
              </a:xfrm>
              <a:custGeom>
                <a:avLst/>
                <a:gdLst/>
                <a:ahLst/>
                <a:cxnLst/>
                <a:rect l="l" t="t" r="r" b="b"/>
                <a:pathLst>
                  <a:path w="736" h="517" extrusionOk="0">
                    <a:moveTo>
                      <a:pt x="735" y="1"/>
                    </a:moveTo>
                    <a:lnTo>
                      <a:pt x="1" y="216"/>
                    </a:lnTo>
                    <a:lnTo>
                      <a:pt x="194" y="517"/>
                    </a:lnTo>
                    <a:lnTo>
                      <a:pt x="735" y="190"/>
                    </a:lnTo>
                    <a:lnTo>
                      <a:pt x="73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3"/>
              <p:cNvSpPr/>
              <p:nvPr/>
            </p:nvSpPr>
            <p:spPr>
              <a:xfrm>
                <a:off x="8322751" y="1038732"/>
                <a:ext cx="108168" cy="62090"/>
              </a:xfrm>
              <a:custGeom>
                <a:avLst/>
                <a:gdLst/>
                <a:ahLst/>
                <a:cxnLst/>
                <a:rect l="l" t="t" r="r" b="b"/>
                <a:pathLst>
                  <a:path w="1878" h="1078" extrusionOk="0">
                    <a:moveTo>
                      <a:pt x="546" y="0"/>
                    </a:moveTo>
                    <a:lnTo>
                      <a:pt x="1" y="314"/>
                    </a:lnTo>
                    <a:lnTo>
                      <a:pt x="1" y="764"/>
                    </a:lnTo>
                    <a:lnTo>
                      <a:pt x="546" y="1077"/>
                    </a:lnTo>
                    <a:lnTo>
                      <a:pt x="1336" y="1077"/>
                    </a:lnTo>
                    <a:lnTo>
                      <a:pt x="1877" y="764"/>
                    </a:lnTo>
                    <a:lnTo>
                      <a:pt x="1877" y="314"/>
                    </a:lnTo>
                    <a:lnTo>
                      <a:pt x="133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a:off x="8339281" y="1047372"/>
                <a:ext cx="75280" cy="21311"/>
              </a:xfrm>
              <a:custGeom>
                <a:avLst/>
                <a:gdLst/>
                <a:ahLst/>
                <a:cxnLst/>
                <a:rect l="l" t="t" r="r" b="b"/>
                <a:pathLst>
                  <a:path w="1307" h="370" extrusionOk="0">
                    <a:moveTo>
                      <a:pt x="379" y="0"/>
                    </a:moveTo>
                    <a:lnTo>
                      <a:pt x="1" y="219"/>
                    </a:lnTo>
                    <a:lnTo>
                      <a:pt x="1" y="369"/>
                    </a:lnTo>
                    <a:lnTo>
                      <a:pt x="1306" y="369"/>
                    </a:lnTo>
                    <a:lnTo>
                      <a:pt x="1306" y="219"/>
                    </a:lnTo>
                    <a:lnTo>
                      <a:pt x="924"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3"/>
              <p:cNvSpPr/>
              <p:nvPr/>
            </p:nvSpPr>
            <p:spPr>
              <a:xfrm>
                <a:off x="8339281" y="1056011"/>
                <a:ext cx="75280" cy="34443"/>
              </a:xfrm>
              <a:custGeom>
                <a:avLst/>
                <a:gdLst/>
                <a:ahLst/>
                <a:cxnLst/>
                <a:rect l="l" t="t" r="r" b="b"/>
                <a:pathLst>
                  <a:path w="1307" h="598" extrusionOk="0">
                    <a:moveTo>
                      <a:pt x="379" y="0"/>
                    </a:moveTo>
                    <a:lnTo>
                      <a:pt x="1" y="219"/>
                    </a:lnTo>
                    <a:lnTo>
                      <a:pt x="1" y="382"/>
                    </a:lnTo>
                    <a:lnTo>
                      <a:pt x="379" y="598"/>
                    </a:lnTo>
                    <a:lnTo>
                      <a:pt x="924" y="598"/>
                    </a:lnTo>
                    <a:lnTo>
                      <a:pt x="1306" y="382"/>
                    </a:lnTo>
                    <a:lnTo>
                      <a:pt x="1306" y="219"/>
                    </a:lnTo>
                    <a:lnTo>
                      <a:pt x="924" y="0"/>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350224" y="1100764"/>
                <a:ext cx="49476" cy="11692"/>
              </a:xfrm>
              <a:custGeom>
                <a:avLst/>
                <a:gdLst/>
                <a:ahLst/>
                <a:cxnLst/>
                <a:rect l="l" t="t" r="r" b="b"/>
                <a:pathLst>
                  <a:path w="859" h="203" extrusionOk="0">
                    <a:moveTo>
                      <a:pt x="69" y="0"/>
                    </a:moveTo>
                    <a:lnTo>
                      <a:pt x="0" y="26"/>
                    </a:lnTo>
                    <a:lnTo>
                      <a:pt x="69" y="203"/>
                    </a:lnTo>
                    <a:lnTo>
                      <a:pt x="859" y="203"/>
                    </a:lnTo>
                    <a:lnTo>
                      <a:pt x="85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22751" y="1082678"/>
                <a:ext cx="31448" cy="29778"/>
              </a:xfrm>
              <a:custGeom>
                <a:avLst/>
                <a:gdLst/>
                <a:ahLst/>
                <a:cxnLst/>
                <a:rect l="l" t="t" r="r" b="b"/>
                <a:pathLst>
                  <a:path w="546" h="517" extrusionOk="0">
                    <a:moveTo>
                      <a:pt x="1" y="1"/>
                    </a:moveTo>
                    <a:lnTo>
                      <a:pt x="1" y="190"/>
                    </a:lnTo>
                    <a:lnTo>
                      <a:pt x="546" y="517"/>
                    </a:lnTo>
                    <a:lnTo>
                      <a:pt x="546" y="314"/>
                    </a:ln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8331390" y="1043397"/>
                <a:ext cx="90889" cy="51780"/>
              </a:xfrm>
              <a:custGeom>
                <a:avLst/>
                <a:gdLst/>
                <a:ahLst/>
                <a:cxnLst/>
                <a:rect l="l" t="t" r="r" b="b"/>
                <a:pathLst>
                  <a:path w="1578" h="899" extrusionOk="0">
                    <a:moveTo>
                      <a:pt x="464" y="1"/>
                    </a:moveTo>
                    <a:lnTo>
                      <a:pt x="1" y="262"/>
                    </a:lnTo>
                    <a:lnTo>
                      <a:pt x="1" y="641"/>
                    </a:lnTo>
                    <a:lnTo>
                      <a:pt x="464" y="898"/>
                    </a:lnTo>
                    <a:lnTo>
                      <a:pt x="1117" y="898"/>
                    </a:lnTo>
                    <a:lnTo>
                      <a:pt x="1577" y="641"/>
                    </a:lnTo>
                    <a:lnTo>
                      <a:pt x="1577" y="262"/>
                    </a:lnTo>
                    <a:lnTo>
                      <a:pt x="1117"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372169" y="968234"/>
                <a:ext cx="9504" cy="120724"/>
              </a:xfrm>
              <a:custGeom>
                <a:avLst/>
                <a:gdLst/>
                <a:ahLst/>
                <a:cxnLst/>
                <a:rect l="l" t="t" r="r" b="b"/>
                <a:pathLst>
                  <a:path w="165" h="2096" extrusionOk="0">
                    <a:moveTo>
                      <a:pt x="1" y="0"/>
                    </a:moveTo>
                    <a:lnTo>
                      <a:pt x="1" y="2096"/>
                    </a:lnTo>
                    <a:lnTo>
                      <a:pt x="164" y="2096"/>
                    </a:lnTo>
                    <a:lnTo>
                      <a:pt x="164"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8381614" y="964433"/>
                <a:ext cx="6969" cy="124526"/>
              </a:xfrm>
              <a:custGeom>
                <a:avLst/>
                <a:gdLst/>
                <a:ahLst/>
                <a:cxnLst/>
                <a:rect l="l" t="t" r="r" b="b"/>
                <a:pathLst>
                  <a:path w="121" h="2162" extrusionOk="0">
                    <a:moveTo>
                      <a:pt x="121" y="1"/>
                    </a:moveTo>
                    <a:lnTo>
                      <a:pt x="0" y="66"/>
                    </a:lnTo>
                    <a:lnTo>
                      <a:pt x="0" y="2162"/>
                    </a:lnTo>
                    <a:lnTo>
                      <a:pt x="121" y="2093"/>
                    </a:lnTo>
                    <a:lnTo>
                      <a:pt x="12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8365027" y="964433"/>
                <a:ext cx="7200" cy="124526"/>
              </a:xfrm>
              <a:custGeom>
                <a:avLst/>
                <a:gdLst/>
                <a:ahLst/>
                <a:cxnLst/>
                <a:rect l="l" t="t" r="r" b="b"/>
                <a:pathLst>
                  <a:path w="125" h="2162" extrusionOk="0">
                    <a:moveTo>
                      <a:pt x="1" y="1"/>
                    </a:moveTo>
                    <a:lnTo>
                      <a:pt x="1" y="2093"/>
                    </a:lnTo>
                    <a:lnTo>
                      <a:pt x="125" y="2162"/>
                    </a:lnTo>
                    <a:lnTo>
                      <a:pt x="125" y="66"/>
                    </a:lnTo>
                    <a:lnTo>
                      <a:pt x="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8365027" y="955044"/>
                <a:ext cx="23557" cy="13247"/>
              </a:xfrm>
              <a:custGeom>
                <a:avLst/>
                <a:gdLst/>
                <a:ahLst/>
                <a:cxnLst/>
                <a:rect l="l" t="t" r="r" b="b"/>
                <a:pathLst>
                  <a:path w="409" h="230" extrusionOk="0">
                    <a:moveTo>
                      <a:pt x="125" y="1"/>
                    </a:moveTo>
                    <a:lnTo>
                      <a:pt x="1" y="66"/>
                    </a:lnTo>
                    <a:lnTo>
                      <a:pt x="1" y="164"/>
                    </a:lnTo>
                    <a:lnTo>
                      <a:pt x="125" y="229"/>
                    </a:lnTo>
                    <a:lnTo>
                      <a:pt x="288" y="229"/>
                    </a:lnTo>
                    <a:lnTo>
                      <a:pt x="409" y="164"/>
                    </a:lnTo>
                    <a:lnTo>
                      <a:pt x="409" y="66"/>
                    </a:lnTo>
                    <a:lnTo>
                      <a:pt x="288"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8297005" y="513279"/>
                <a:ext cx="159084" cy="470053"/>
              </a:xfrm>
              <a:custGeom>
                <a:avLst/>
                <a:gdLst/>
                <a:ahLst/>
                <a:cxnLst/>
                <a:rect l="l" t="t" r="r" b="b"/>
                <a:pathLst>
                  <a:path w="2762" h="8161" extrusionOk="0">
                    <a:moveTo>
                      <a:pt x="1388" y="0"/>
                    </a:moveTo>
                    <a:lnTo>
                      <a:pt x="0" y="7031"/>
                    </a:lnTo>
                    <a:lnTo>
                      <a:pt x="0" y="7684"/>
                    </a:lnTo>
                    <a:lnTo>
                      <a:pt x="816" y="8160"/>
                    </a:lnTo>
                    <a:lnTo>
                      <a:pt x="1959" y="8160"/>
                    </a:lnTo>
                    <a:lnTo>
                      <a:pt x="2762" y="7684"/>
                    </a:lnTo>
                    <a:lnTo>
                      <a:pt x="2762" y="7031"/>
                    </a:lnTo>
                    <a:lnTo>
                      <a:pt x="1388"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8344004" y="513279"/>
                <a:ext cx="112085" cy="470053"/>
              </a:xfrm>
              <a:custGeom>
                <a:avLst/>
                <a:gdLst/>
                <a:ahLst/>
                <a:cxnLst/>
                <a:rect l="l" t="t" r="r" b="b"/>
                <a:pathLst>
                  <a:path w="1946" h="8161" extrusionOk="0">
                    <a:moveTo>
                      <a:pt x="572" y="0"/>
                    </a:moveTo>
                    <a:lnTo>
                      <a:pt x="0" y="8160"/>
                    </a:lnTo>
                    <a:lnTo>
                      <a:pt x="1143" y="8160"/>
                    </a:lnTo>
                    <a:lnTo>
                      <a:pt x="1946" y="7684"/>
                    </a:lnTo>
                    <a:lnTo>
                      <a:pt x="1946" y="7031"/>
                    </a:lnTo>
                    <a:lnTo>
                      <a:pt x="572"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13"/>
            <p:cNvGrpSpPr/>
            <p:nvPr/>
          </p:nvGrpSpPr>
          <p:grpSpPr>
            <a:xfrm>
              <a:off x="897235" y="4318406"/>
              <a:ext cx="390638" cy="461685"/>
              <a:chOff x="6819875" y="4319550"/>
              <a:chExt cx="399875" cy="472650"/>
            </a:xfrm>
          </p:grpSpPr>
          <p:sp>
            <p:nvSpPr>
              <p:cNvPr id="269" name="Google Shape;269;p13"/>
              <p:cNvSpPr/>
              <p:nvPr/>
            </p:nvSpPr>
            <p:spPr>
              <a:xfrm>
                <a:off x="6819875" y="4422200"/>
                <a:ext cx="208525" cy="291425"/>
              </a:xfrm>
              <a:custGeom>
                <a:avLst/>
                <a:gdLst/>
                <a:ahLst/>
                <a:cxnLst/>
                <a:rect l="l" t="t" r="r" b="b"/>
                <a:pathLst>
                  <a:path w="8341" h="11657" extrusionOk="0">
                    <a:moveTo>
                      <a:pt x="7890" y="1"/>
                    </a:moveTo>
                    <a:lnTo>
                      <a:pt x="1" y="11412"/>
                    </a:lnTo>
                    <a:lnTo>
                      <a:pt x="409" y="11657"/>
                    </a:lnTo>
                    <a:lnTo>
                      <a:pt x="8340" y="6855"/>
                    </a:lnTo>
                    <a:lnTo>
                      <a:pt x="7753" y="6219"/>
                    </a:lnTo>
                    <a:lnTo>
                      <a:pt x="2530" y="9195"/>
                    </a:lnTo>
                    <a:lnTo>
                      <a:pt x="2530" y="9195"/>
                    </a:lnTo>
                    <a:lnTo>
                      <a:pt x="7782" y="1812"/>
                    </a:lnTo>
                    <a:lnTo>
                      <a:pt x="789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3"/>
              <p:cNvSpPr/>
              <p:nvPr/>
            </p:nvSpPr>
            <p:spPr>
              <a:xfrm>
                <a:off x="6830075" y="4428325"/>
                <a:ext cx="208525" cy="285300"/>
              </a:xfrm>
              <a:custGeom>
                <a:avLst/>
                <a:gdLst/>
                <a:ahLst/>
                <a:cxnLst/>
                <a:rect l="l" t="t" r="r" b="b"/>
                <a:pathLst>
                  <a:path w="8341" h="11412" extrusionOk="0">
                    <a:moveTo>
                      <a:pt x="7890" y="1"/>
                    </a:moveTo>
                    <a:lnTo>
                      <a:pt x="1" y="11412"/>
                    </a:lnTo>
                    <a:lnTo>
                      <a:pt x="8340" y="6871"/>
                    </a:lnTo>
                    <a:lnTo>
                      <a:pt x="7753" y="6218"/>
                    </a:lnTo>
                    <a:lnTo>
                      <a:pt x="2530" y="9208"/>
                    </a:lnTo>
                    <a:lnTo>
                      <a:pt x="7782" y="1825"/>
                    </a:lnTo>
                    <a:lnTo>
                      <a:pt x="789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6878375" y="4319550"/>
                <a:ext cx="116975" cy="472650"/>
              </a:xfrm>
              <a:custGeom>
                <a:avLst/>
                <a:gdLst/>
                <a:ahLst/>
                <a:cxnLst/>
                <a:rect l="l" t="t" r="r" b="b"/>
                <a:pathLst>
                  <a:path w="4679" h="18906" extrusionOk="0">
                    <a:moveTo>
                      <a:pt x="4678" y="1"/>
                    </a:moveTo>
                    <a:lnTo>
                      <a:pt x="4042" y="190"/>
                    </a:lnTo>
                    <a:lnTo>
                      <a:pt x="1" y="18648"/>
                    </a:lnTo>
                    <a:lnTo>
                      <a:pt x="533" y="18906"/>
                    </a:lnTo>
                    <a:lnTo>
                      <a:pt x="4678"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6891675" y="4319550"/>
                <a:ext cx="328075" cy="472650"/>
              </a:xfrm>
              <a:custGeom>
                <a:avLst/>
                <a:gdLst/>
                <a:ahLst/>
                <a:cxnLst/>
                <a:rect l="l" t="t" r="r" b="b"/>
                <a:pathLst>
                  <a:path w="13123" h="18906" extrusionOk="0">
                    <a:moveTo>
                      <a:pt x="4146" y="1"/>
                    </a:moveTo>
                    <a:lnTo>
                      <a:pt x="1" y="18906"/>
                    </a:lnTo>
                    <a:lnTo>
                      <a:pt x="13122" y="11343"/>
                    </a:lnTo>
                    <a:lnTo>
                      <a:pt x="414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6908650" y="4339625"/>
                <a:ext cx="298850" cy="432825"/>
              </a:xfrm>
              <a:custGeom>
                <a:avLst/>
                <a:gdLst/>
                <a:ahLst/>
                <a:cxnLst/>
                <a:rect l="l" t="t" r="r" b="b"/>
                <a:pathLst>
                  <a:path w="11954" h="17313" extrusionOk="0">
                    <a:moveTo>
                      <a:pt x="3536" y="1"/>
                    </a:moveTo>
                    <a:lnTo>
                      <a:pt x="1" y="17313"/>
                    </a:lnTo>
                    <a:lnTo>
                      <a:pt x="1" y="17313"/>
                    </a:lnTo>
                    <a:lnTo>
                      <a:pt x="11954" y="10419"/>
                    </a:lnTo>
                    <a:lnTo>
                      <a:pt x="35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6951175" y="4386875"/>
                <a:ext cx="220025" cy="330825"/>
              </a:xfrm>
              <a:custGeom>
                <a:avLst/>
                <a:gdLst/>
                <a:ahLst/>
                <a:cxnLst/>
                <a:rect l="l" t="t" r="r" b="b"/>
                <a:pathLst>
                  <a:path w="8801" h="13233" extrusionOk="0">
                    <a:moveTo>
                      <a:pt x="2272" y="0"/>
                    </a:moveTo>
                    <a:lnTo>
                      <a:pt x="0" y="13233"/>
                    </a:lnTo>
                    <a:lnTo>
                      <a:pt x="8800" y="8160"/>
                    </a:lnTo>
                    <a:lnTo>
                      <a:pt x="227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a:off x="7014425" y="4465450"/>
                <a:ext cx="55425" cy="174075"/>
              </a:xfrm>
              <a:custGeom>
                <a:avLst/>
                <a:gdLst/>
                <a:ahLst/>
                <a:cxnLst/>
                <a:rect l="l" t="t" r="r" b="b"/>
                <a:pathLst>
                  <a:path w="2217" h="6963" extrusionOk="0">
                    <a:moveTo>
                      <a:pt x="1129" y="1"/>
                    </a:moveTo>
                    <a:lnTo>
                      <a:pt x="0" y="653"/>
                    </a:lnTo>
                    <a:lnTo>
                      <a:pt x="313" y="2351"/>
                    </a:lnTo>
                    <a:lnTo>
                      <a:pt x="966" y="4636"/>
                    </a:lnTo>
                    <a:lnTo>
                      <a:pt x="1671" y="4228"/>
                    </a:lnTo>
                    <a:lnTo>
                      <a:pt x="1440" y="1714"/>
                    </a:lnTo>
                    <a:lnTo>
                      <a:pt x="1129" y="1"/>
                    </a:lnTo>
                    <a:close/>
                    <a:moveTo>
                      <a:pt x="1586" y="4950"/>
                    </a:moveTo>
                    <a:cubicBezTo>
                      <a:pt x="1522" y="4950"/>
                      <a:pt x="1456" y="4967"/>
                      <a:pt x="1387" y="5004"/>
                    </a:cubicBezTo>
                    <a:cubicBezTo>
                      <a:pt x="1074" y="5194"/>
                      <a:pt x="924" y="5713"/>
                      <a:pt x="1031" y="6268"/>
                    </a:cubicBezTo>
                    <a:cubicBezTo>
                      <a:pt x="1109" y="6709"/>
                      <a:pt x="1311" y="6962"/>
                      <a:pt x="1546" y="6962"/>
                    </a:cubicBezTo>
                    <a:cubicBezTo>
                      <a:pt x="1609" y="6962"/>
                      <a:pt x="1674" y="6944"/>
                      <a:pt x="1740" y="6907"/>
                    </a:cubicBezTo>
                    <a:cubicBezTo>
                      <a:pt x="2066" y="6718"/>
                      <a:pt x="2216" y="6215"/>
                      <a:pt x="2109" y="5644"/>
                    </a:cubicBezTo>
                    <a:cubicBezTo>
                      <a:pt x="2021" y="5203"/>
                      <a:pt x="1825" y="4950"/>
                      <a:pt x="1586" y="495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700"/>
              <a:buFont typeface="Lexend Black"/>
              <a:buNone/>
              <a:defRPr sz="2700">
                <a:solidFill>
                  <a:schemeClr val="dk1"/>
                </a:solidFill>
                <a:latin typeface="Lexend Black"/>
                <a:ea typeface="Lexend Black"/>
                <a:cs typeface="Lexend Black"/>
                <a:sym typeface="Lexend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Lexend Light"/>
              <a:buChar char="●"/>
              <a:defRPr>
                <a:solidFill>
                  <a:schemeClr val="dk1"/>
                </a:solidFill>
                <a:latin typeface="Lexend Light"/>
                <a:ea typeface="Lexend Light"/>
                <a:cs typeface="Lexend Light"/>
                <a:sym typeface="Lexend Light"/>
              </a:defRPr>
            </a:lvl1pPr>
            <a:lvl2pPr marL="914400" lvl="1" indent="-317500">
              <a:lnSpc>
                <a:spcPct val="100000"/>
              </a:lnSpc>
              <a:spcBef>
                <a:spcPts val="1600"/>
              </a:spcBef>
              <a:spcAft>
                <a:spcPts val="0"/>
              </a:spcAft>
              <a:buClr>
                <a:schemeClr val="dk1"/>
              </a:buClr>
              <a:buSzPts val="1400"/>
              <a:buFont typeface="Lexend Light"/>
              <a:buChar char="○"/>
              <a:defRPr>
                <a:solidFill>
                  <a:schemeClr val="dk1"/>
                </a:solidFill>
                <a:latin typeface="Lexend Light"/>
                <a:ea typeface="Lexend Light"/>
                <a:cs typeface="Lexend Light"/>
                <a:sym typeface="Lexend Light"/>
              </a:defRPr>
            </a:lvl2pPr>
            <a:lvl3pPr marL="1371600" lvl="2" indent="-317500">
              <a:lnSpc>
                <a:spcPct val="100000"/>
              </a:lnSpc>
              <a:spcBef>
                <a:spcPts val="1600"/>
              </a:spcBef>
              <a:spcAft>
                <a:spcPts val="0"/>
              </a:spcAft>
              <a:buClr>
                <a:schemeClr val="dk1"/>
              </a:buClr>
              <a:buSzPts val="1400"/>
              <a:buFont typeface="Lexend Light"/>
              <a:buChar char="■"/>
              <a:defRPr>
                <a:solidFill>
                  <a:schemeClr val="dk1"/>
                </a:solidFill>
                <a:latin typeface="Lexend Light"/>
                <a:ea typeface="Lexend Light"/>
                <a:cs typeface="Lexend Light"/>
                <a:sym typeface="Lexend Light"/>
              </a:defRPr>
            </a:lvl3pPr>
            <a:lvl4pPr marL="1828800" lvl="3" indent="-317500">
              <a:lnSpc>
                <a:spcPct val="100000"/>
              </a:lnSpc>
              <a:spcBef>
                <a:spcPts val="1600"/>
              </a:spcBef>
              <a:spcAft>
                <a:spcPts val="0"/>
              </a:spcAft>
              <a:buClr>
                <a:schemeClr val="dk1"/>
              </a:buClr>
              <a:buSzPts val="1400"/>
              <a:buFont typeface="Lexend Light"/>
              <a:buChar char="●"/>
              <a:defRPr>
                <a:solidFill>
                  <a:schemeClr val="dk1"/>
                </a:solidFill>
                <a:latin typeface="Lexend Light"/>
                <a:ea typeface="Lexend Light"/>
                <a:cs typeface="Lexend Light"/>
                <a:sym typeface="Lexend Light"/>
              </a:defRPr>
            </a:lvl4pPr>
            <a:lvl5pPr marL="2286000" lvl="4" indent="-317500">
              <a:lnSpc>
                <a:spcPct val="100000"/>
              </a:lnSpc>
              <a:spcBef>
                <a:spcPts val="1600"/>
              </a:spcBef>
              <a:spcAft>
                <a:spcPts val="0"/>
              </a:spcAft>
              <a:buClr>
                <a:schemeClr val="dk1"/>
              </a:buClr>
              <a:buSzPts val="1400"/>
              <a:buFont typeface="Lexend Light"/>
              <a:buChar char="○"/>
              <a:defRPr>
                <a:solidFill>
                  <a:schemeClr val="dk1"/>
                </a:solidFill>
                <a:latin typeface="Lexend Light"/>
                <a:ea typeface="Lexend Light"/>
                <a:cs typeface="Lexend Light"/>
                <a:sym typeface="Lexend Light"/>
              </a:defRPr>
            </a:lvl5pPr>
            <a:lvl6pPr marL="2743200" lvl="5" indent="-317500">
              <a:lnSpc>
                <a:spcPct val="100000"/>
              </a:lnSpc>
              <a:spcBef>
                <a:spcPts val="1600"/>
              </a:spcBef>
              <a:spcAft>
                <a:spcPts val="0"/>
              </a:spcAft>
              <a:buClr>
                <a:schemeClr val="dk1"/>
              </a:buClr>
              <a:buSzPts val="1400"/>
              <a:buFont typeface="Lexend Light"/>
              <a:buChar char="■"/>
              <a:defRPr>
                <a:solidFill>
                  <a:schemeClr val="dk1"/>
                </a:solidFill>
                <a:latin typeface="Lexend Light"/>
                <a:ea typeface="Lexend Light"/>
                <a:cs typeface="Lexend Light"/>
                <a:sym typeface="Lexend Light"/>
              </a:defRPr>
            </a:lvl6pPr>
            <a:lvl7pPr marL="3200400" lvl="6" indent="-317500">
              <a:lnSpc>
                <a:spcPct val="100000"/>
              </a:lnSpc>
              <a:spcBef>
                <a:spcPts val="1600"/>
              </a:spcBef>
              <a:spcAft>
                <a:spcPts val="0"/>
              </a:spcAft>
              <a:buClr>
                <a:schemeClr val="dk1"/>
              </a:buClr>
              <a:buSzPts val="1400"/>
              <a:buFont typeface="Lexend Light"/>
              <a:buChar char="●"/>
              <a:defRPr>
                <a:solidFill>
                  <a:schemeClr val="dk1"/>
                </a:solidFill>
                <a:latin typeface="Lexend Light"/>
                <a:ea typeface="Lexend Light"/>
                <a:cs typeface="Lexend Light"/>
                <a:sym typeface="Lexend Light"/>
              </a:defRPr>
            </a:lvl7pPr>
            <a:lvl8pPr marL="3657600" lvl="7" indent="-317500">
              <a:lnSpc>
                <a:spcPct val="100000"/>
              </a:lnSpc>
              <a:spcBef>
                <a:spcPts val="1600"/>
              </a:spcBef>
              <a:spcAft>
                <a:spcPts val="0"/>
              </a:spcAft>
              <a:buClr>
                <a:schemeClr val="dk1"/>
              </a:buClr>
              <a:buSzPts val="1400"/>
              <a:buFont typeface="Lexend Light"/>
              <a:buChar char="○"/>
              <a:defRPr>
                <a:solidFill>
                  <a:schemeClr val="dk1"/>
                </a:solidFill>
                <a:latin typeface="Lexend Light"/>
                <a:ea typeface="Lexend Light"/>
                <a:cs typeface="Lexend Light"/>
                <a:sym typeface="Lexend Light"/>
              </a:defRPr>
            </a:lvl8pPr>
            <a:lvl9pPr marL="4114800" lvl="8" indent="-317500">
              <a:lnSpc>
                <a:spcPct val="100000"/>
              </a:lnSpc>
              <a:spcBef>
                <a:spcPts val="1600"/>
              </a:spcBef>
              <a:spcAft>
                <a:spcPts val="1600"/>
              </a:spcAft>
              <a:buClr>
                <a:schemeClr val="dk1"/>
              </a:buClr>
              <a:buSzPts val="1400"/>
              <a:buFont typeface="Lexend Light"/>
              <a:buChar char="■"/>
              <a:defRPr>
                <a:solidFill>
                  <a:schemeClr val="dk1"/>
                </a:solidFill>
                <a:latin typeface="Lexend Light"/>
                <a:ea typeface="Lexend Light"/>
                <a:cs typeface="Lexend Light"/>
                <a:sym typeface="Lexen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7" r:id="rId7"/>
    <p:sldLayoutId id="2147483658" r:id="rId8"/>
    <p:sldLayoutId id="2147483659" r:id="rId9"/>
    <p:sldLayoutId id="2147483667" r:id="rId10"/>
    <p:sldLayoutId id="2147483672" r:id="rId11"/>
    <p:sldLayoutId id="2147483678" r:id="rId12"/>
    <p:sldLayoutId id="2147483679"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oleObject" Target="../embeddings/oleObject1.bin"/><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oleObject" Target="../embeddings/oleObject2.bin"/><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2" name="Google Shape;1052;p37"/>
          <p:cNvSpPr txBox="1">
            <a:spLocks noGrp="1"/>
          </p:cNvSpPr>
          <p:nvPr>
            <p:ph type="ctrTitle"/>
          </p:nvPr>
        </p:nvSpPr>
        <p:spPr>
          <a:xfrm>
            <a:off x="609325" y="2041200"/>
            <a:ext cx="4403700" cy="219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ROAD INJURIES IN</a:t>
            </a:r>
            <a:r>
              <a:rPr lang="en" dirty="0">
                <a:solidFill>
                  <a:schemeClr val="lt1"/>
                </a:solidFill>
              </a:rPr>
              <a:t> CALIFORNIA</a:t>
            </a:r>
            <a:endParaRPr dirty="0">
              <a:solidFill>
                <a:schemeClr val="lt1"/>
              </a:solidFill>
            </a:endParaRPr>
          </a:p>
        </p:txBody>
      </p:sp>
      <p:sp>
        <p:nvSpPr>
          <p:cNvPr id="1053" name="Google Shape;1053;p37"/>
          <p:cNvSpPr txBox="1">
            <a:spLocks noGrp="1"/>
          </p:cNvSpPr>
          <p:nvPr>
            <p:ph type="subTitle" idx="1"/>
          </p:nvPr>
        </p:nvSpPr>
        <p:spPr>
          <a:xfrm>
            <a:off x="609325" y="4128200"/>
            <a:ext cx="44037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 Exploratory analysis using BI tools</a:t>
            </a:r>
            <a:endParaRPr dirty="0"/>
          </a:p>
        </p:txBody>
      </p:sp>
      <p:cxnSp>
        <p:nvCxnSpPr>
          <p:cNvPr id="1054" name="Google Shape;1054;p37"/>
          <p:cNvCxnSpPr/>
          <p:nvPr/>
        </p:nvCxnSpPr>
        <p:spPr>
          <a:xfrm>
            <a:off x="285100" y="1893675"/>
            <a:ext cx="4734300" cy="0"/>
          </a:xfrm>
          <a:prstGeom prst="straightConnector1">
            <a:avLst/>
          </a:prstGeom>
          <a:noFill/>
          <a:ln w="9525" cap="flat" cmpd="sng">
            <a:solidFill>
              <a:schemeClr val="dk1"/>
            </a:solidFill>
            <a:prstDash val="solid"/>
            <a:round/>
            <a:headEnd type="none" w="med" len="med"/>
            <a:tailEnd type="none" w="med" len="med"/>
          </a:ln>
        </p:spPr>
      </p:cxnSp>
      <p:grpSp>
        <p:nvGrpSpPr>
          <p:cNvPr id="1055" name="Google Shape;1055;p37"/>
          <p:cNvGrpSpPr/>
          <p:nvPr/>
        </p:nvGrpSpPr>
        <p:grpSpPr>
          <a:xfrm>
            <a:off x="4556603" y="4124250"/>
            <a:ext cx="454081" cy="715865"/>
            <a:chOff x="6191950" y="4314625"/>
            <a:chExt cx="330100" cy="470050"/>
          </a:xfrm>
        </p:grpSpPr>
        <p:sp>
          <p:nvSpPr>
            <p:cNvPr id="1056" name="Google Shape;1056;p37"/>
            <p:cNvSpPr/>
            <p:nvPr/>
          </p:nvSpPr>
          <p:spPr>
            <a:xfrm>
              <a:off x="6191950" y="4601275"/>
              <a:ext cx="330100" cy="183400"/>
            </a:xfrm>
            <a:custGeom>
              <a:avLst/>
              <a:gdLst/>
              <a:ahLst/>
              <a:cxnLst/>
              <a:rect l="l" t="t" r="r" b="b"/>
              <a:pathLst>
                <a:path w="13204" h="7336" extrusionOk="0">
                  <a:moveTo>
                    <a:pt x="6664" y="1"/>
                  </a:moveTo>
                  <a:cubicBezTo>
                    <a:pt x="6066" y="1"/>
                    <a:pt x="5439" y="145"/>
                    <a:pt x="4949" y="427"/>
                  </a:cubicBezTo>
                  <a:lnTo>
                    <a:pt x="993" y="2711"/>
                  </a:lnTo>
                  <a:cubicBezTo>
                    <a:pt x="95" y="3230"/>
                    <a:pt x="1" y="4017"/>
                    <a:pt x="774" y="4467"/>
                  </a:cubicBezTo>
                  <a:lnTo>
                    <a:pt x="5207" y="7036"/>
                  </a:lnTo>
                  <a:cubicBezTo>
                    <a:pt x="5555" y="7238"/>
                    <a:pt x="6023" y="7336"/>
                    <a:pt x="6514" y="7336"/>
                  </a:cubicBezTo>
                  <a:cubicBezTo>
                    <a:pt x="7119" y="7336"/>
                    <a:pt x="7760" y="7187"/>
                    <a:pt x="8256" y="6902"/>
                  </a:cubicBezTo>
                  <a:lnTo>
                    <a:pt x="12212" y="4618"/>
                  </a:lnTo>
                  <a:cubicBezTo>
                    <a:pt x="13109" y="4099"/>
                    <a:pt x="13204" y="3312"/>
                    <a:pt x="12430" y="2862"/>
                  </a:cubicBezTo>
                  <a:lnTo>
                    <a:pt x="7998" y="306"/>
                  </a:lnTo>
                  <a:cubicBezTo>
                    <a:pt x="7639" y="101"/>
                    <a:pt x="7162" y="1"/>
                    <a:pt x="66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6191950" y="4593500"/>
              <a:ext cx="330100" cy="183500"/>
            </a:xfrm>
            <a:custGeom>
              <a:avLst/>
              <a:gdLst/>
              <a:ahLst/>
              <a:cxnLst/>
              <a:rect l="l" t="t" r="r" b="b"/>
              <a:pathLst>
                <a:path w="13204" h="7340" extrusionOk="0">
                  <a:moveTo>
                    <a:pt x="6664" y="0"/>
                  </a:moveTo>
                  <a:cubicBezTo>
                    <a:pt x="6066" y="0"/>
                    <a:pt x="5439" y="144"/>
                    <a:pt x="4949" y="428"/>
                  </a:cubicBezTo>
                  <a:lnTo>
                    <a:pt x="2462" y="1867"/>
                  </a:lnTo>
                  <a:lnTo>
                    <a:pt x="993" y="2725"/>
                  </a:lnTo>
                  <a:cubicBezTo>
                    <a:pt x="95" y="3241"/>
                    <a:pt x="1" y="4031"/>
                    <a:pt x="774" y="4478"/>
                  </a:cubicBezTo>
                  <a:lnTo>
                    <a:pt x="2759" y="5621"/>
                  </a:lnTo>
                  <a:lnTo>
                    <a:pt x="5207" y="7037"/>
                  </a:lnTo>
                  <a:cubicBezTo>
                    <a:pt x="5559" y="7240"/>
                    <a:pt x="6034" y="7339"/>
                    <a:pt x="6532" y="7339"/>
                  </a:cubicBezTo>
                  <a:cubicBezTo>
                    <a:pt x="7132" y="7339"/>
                    <a:pt x="7765" y="7195"/>
                    <a:pt x="8256" y="6913"/>
                  </a:cubicBezTo>
                  <a:lnTo>
                    <a:pt x="12212" y="4628"/>
                  </a:lnTo>
                  <a:cubicBezTo>
                    <a:pt x="13109" y="4113"/>
                    <a:pt x="13204" y="3323"/>
                    <a:pt x="12430" y="2876"/>
                  </a:cubicBezTo>
                  <a:lnTo>
                    <a:pt x="7998" y="303"/>
                  </a:lnTo>
                  <a:cubicBezTo>
                    <a:pt x="7639" y="100"/>
                    <a:pt x="7162" y="0"/>
                    <a:pt x="666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6248675" y="4639175"/>
              <a:ext cx="218300" cy="105225"/>
            </a:xfrm>
            <a:custGeom>
              <a:avLst/>
              <a:gdLst/>
              <a:ahLst/>
              <a:cxnLst/>
              <a:rect l="l" t="t" r="r" b="b"/>
              <a:pathLst>
                <a:path w="8732" h="4209" extrusionOk="0">
                  <a:moveTo>
                    <a:pt x="914" y="1"/>
                  </a:moveTo>
                  <a:lnTo>
                    <a:pt x="111" y="1130"/>
                  </a:lnTo>
                  <a:cubicBezTo>
                    <a:pt x="43" y="1319"/>
                    <a:pt x="0" y="1509"/>
                    <a:pt x="0" y="1701"/>
                  </a:cubicBezTo>
                  <a:cubicBezTo>
                    <a:pt x="0" y="2204"/>
                    <a:pt x="275" y="2720"/>
                    <a:pt x="803" y="3154"/>
                  </a:cubicBezTo>
                  <a:cubicBezTo>
                    <a:pt x="846" y="3183"/>
                    <a:pt x="885" y="3209"/>
                    <a:pt x="927" y="3235"/>
                  </a:cubicBezTo>
                  <a:cubicBezTo>
                    <a:pt x="1035" y="3317"/>
                    <a:pt x="1159" y="3399"/>
                    <a:pt x="1280" y="3467"/>
                  </a:cubicBezTo>
                  <a:cubicBezTo>
                    <a:pt x="2136" y="3960"/>
                    <a:pt x="3253" y="4208"/>
                    <a:pt x="4367" y="4208"/>
                  </a:cubicBezTo>
                  <a:cubicBezTo>
                    <a:pt x="5466" y="4208"/>
                    <a:pt x="6562" y="3967"/>
                    <a:pt x="7400" y="3480"/>
                  </a:cubicBezTo>
                  <a:cubicBezTo>
                    <a:pt x="8311" y="2951"/>
                    <a:pt x="8732" y="2243"/>
                    <a:pt x="8650" y="1564"/>
                  </a:cubicBezTo>
                  <a:lnTo>
                    <a:pt x="8666" y="1551"/>
                  </a:lnTo>
                  <a:lnTo>
                    <a:pt x="8650" y="1509"/>
                  </a:lnTo>
                  <a:cubicBezTo>
                    <a:pt x="8611" y="1319"/>
                    <a:pt x="8542" y="1130"/>
                    <a:pt x="8448" y="938"/>
                  </a:cubicBezTo>
                  <a:lnTo>
                    <a:pt x="7752" y="40"/>
                  </a:lnTo>
                  <a:lnTo>
                    <a:pt x="171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6248675" y="4678925"/>
              <a:ext cx="217650" cy="65475"/>
            </a:xfrm>
            <a:custGeom>
              <a:avLst/>
              <a:gdLst/>
              <a:ahLst/>
              <a:cxnLst/>
              <a:rect l="l" t="t" r="r" b="b"/>
              <a:pathLst>
                <a:path w="8706" h="2619" extrusionOk="0">
                  <a:moveTo>
                    <a:pt x="17" y="0"/>
                  </a:moveTo>
                  <a:cubicBezTo>
                    <a:pt x="17" y="43"/>
                    <a:pt x="0" y="69"/>
                    <a:pt x="0" y="111"/>
                  </a:cubicBezTo>
                  <a:cubicBezTo>
                    <a:pt x="0" y="614"/>
                    <a:pt x="275" y="1130"/>
                    <a:pt x="803" y="1564"/>
                  </a:cubicBezTo>
                  <a:cubicBezTo>
                    <a:pt x="846" y="1593"/>
                    <a:pt x="885" y="1619"/>
                    <a:pt x="927" y="1645"/>
                  </a:cubicBezTo>
                  <a:cubicBezTo>
                    <a:pt x="1035" y="1727"/>
                    <a:pt x="1159" y="1809"/>
                    <a:pt x="1280" y="1877"/>
                  </a:cubicBezTo>
                  <a:cubicBezTo>
                    <a:pt x="2136" y="2370"/>
                    <a:pt x="3253" y="2618"/>
                    <a:pt x="4367" y="2618"/>
                  </a:cubicBezTo>
                  <a:cubicBezTo>
                    <a:pt x="5466" y="2618"/>
                    <a:pt x="6562" y="2377"/>
                    <a:pt x="7400" y="1890"/>
                  </a:cubicBezTo>
                  <a:cubicBezTo>
                    <a:pt x="8298" y="1375"/>
                    <a:pt x="8706" y="696"/>
                    <a:pt x="8650" y="13"/>
                  </a:cubicBezTo>
                  <a:lnTo>
                    <a:pt x="8650" y="13"/>
                  </a:lnTo>
                  <a:cubicBezTo>
                    <a:pt x="8598" y="614"/>
                    <a:pt x="8190" y="1198"/>
                    <a:pt x="7400" y="1645"/>
                  </a:cubicBezTo>
                  <a:cubicBezTo>
                    <a:pt x="6556" y="2135"/>
                    <a:pt x="5451" y="2380"/>
                    <a:pt x="4345" y="2380"/>
                  </a:cubicBezTo>
                  <a:cubicBezTo>
                    <a:pt x="3238" y="2380"/>
                    <a:pt x="2130" y="2135"/>
                    <a:pt x="1280" y="1645"/>
                  </a:cubicBezTo>
                  <a:cubicBezTo>
                    <a:pt x="1159" y="1564"/>
                    <a:pt x="1035" y="1499"/>
                    <a:pt x="927" y="1417"/>
                  </a:cubicBezTo>
                  <a:cubicBezTo>
                    <a:pt x="885" y="1388"/>
                    <a:pt x="846" y="1348"/>
                    <a:pt x="803" y="1319"/>
                  </a:cubicBezTo>
                  <a:cubicBezTo>
                    <a:pt x="327" y="927"/>
                    <a:pt x="56" y="464"/>
                    <a:pt x="17" y="0"/>
                  </a:cubicBez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6465325" y="4677950"/>
              <a:ext cx="25" cy="25"/>
            </a:xfrm>
            <a:custGeom>
              <a:avLst/>
              <a:gdLst/>
              <a:ahLst/>
              <a:cxnLst/>
              <a:rect l="l" t="t" r="r" b="b"/>
              <a:pathLst>
                <a:path w="1" h="1" extrusionOk="0">
                  <a:moveTo>
                    <a:pt x="0" y="0"/>
                  </a:moveTo>
                  <a:lnTo>
                    <a:pt x="0" y="0"/>
                  </a:ln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6268750" y="4327375"/>
              <a:ext cx="176200" cy="366125"/>
            </a:xfrm>
            <a:custGeom>
              <a:avLst/>
              <a:gdLst/>
              <a:ahLst/>
              <a:cxnLst/>
              <a:rect l="l" t="t" r="r" b="b"/>
              <a:pathLst>
                <a:path w="7048" h="14645" extrusionOk="0">
                  <a:moveTo>
                    <a:pt x="2654" y="1"/>
                  </a:moveTo>
                  <a:lnTo>
                    <a:pt x="150" y="12323"/>
                  </a:lnTo>
                  <a:cubicBezTo>
                    <a:pt x="0" y="12812"/>
                    <a:pt x="177" y="13328"/>
                    <a:pt x="682" y="13749"/>
                  </a:cubicBezTo>
                  <a:cubicBezTo>
                    <a:pt x="803" y="13860"/>
                    <a:pt x="953" y="13968"/>
                    <a:pt x="1117" y="14062"/>
                  </a:cubicBezTo>
                  <a:cubicBezTo>
                    <a:pt x="1782" y="14451"/>
                    <a:pt x="2660" y="14645"/>
                    <a:pt x="3537" y="14645"/>
                  </a:cubicBezTo>
                  <a:cubicBezTo>
                    <a:pt x="4414" y="14645"/>
                    <a:pt x="5291" y="14451"/>
                    <a:pt x="5957" y="14062"/>
                  </a:cubicBezTo>
                  <a:cubicBezTo>
                    <a:pt x="6721" y="13628"/>
                    <a:pt x="7047" y="13031"/>
                    <a:pt x="6936" y="12460"/>
                  </a:cubicBezTo>
                  <a:lnTo>
                    <a:pt x="6936" y="12443"/>
                  </a:lnTo>
                  <a:cubicBezTo>
                    <a:pt x="6936" y="12430"/>
                    <a:pt x="6936" y="12417"/>
                    <a:pt x="6923" y="12404"/>
                  </a:cubicBezTo>
                  <a:lnTo>
                    <a:pt x="4407"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6285800" y="4480725"/>
              <a:ext cx="142425" cy="127925"/>
            </a:xfrm>
            <a:custGeom>
              <a:avLst/>
              <a:gdLst/>
              <a:ahLst/>
              <a:cxnLst/>
              <a:rect l="l" t="t" r="r" b="b"/>
              <a:pathLst>
                <a:path w="5697" h="5117" extrusionOk="0">
                  <a:moveTo>
                    <a:pt x="719" y="0"/>
                  </a:moveTo>
                  <a:lnTo>
                    <a:pt x="0" y="3564"/>
                  </a:lnTo>
                  <a:cubicBezTo>
                    <a:pt x="40" y="3943"/>
                    <a:pt x="311" y="4325"/>
                    <a:pt x="830" y="4625"/>
                  </a:cubicBezTo>
                  <a:cubicBezTo>
                    <a:pt x="1397" y="4953"/>
                    <a:pt x="2136" y="5116"/>
                    <a:pt x="2870" y="5116"/>
                  </a:cubicBezTo>
                  <a:cubicBezTo>
                    <a:pt x="3597" y="5116"/>
                    <a:pt x="4320" y="4956"/>
                    <a:pt x="4867" y="4638"/>
                  </a:cubicBezTo>
                  <a:cubicBezTo>
                    <a:pt x="5386" y="4338"/>
                    <a:pt x="5657" y="3959"/>
                    <a:pt x="5696" y="3564"/>
                  </a:cubicBezTo>
                  <a:lnTo>
                    <a:pt x="4978" y="26"/>
                  </a:lnTo>
                  <a:cubicBezTo>
                    <a:pt x="4949" y="326"/>
                    <a:pt x="4717" y="614"/>
                    <a:pt x="4338" y="829"/>
                  </a:cubicBezTo>
                  <a:cubicBezTo>
                    <a:pt x="3930" y="1067"/>
                    <a:pt x="3393" y="1187"/>
                    <a:pt x="2853" y="1187"/>
                  </a:cubicBezTo>
                  <a:cubicBezTo>
                    <a:pt x="2314" y="1187"/>
                    <a:pt x="1773" y="1067"/>
                    <a:pt x="1358" y="829"/>
                  </a:cubicBezTo>
                  <a:cubicBezTo>
                    <a:pt x="980" y="597"/>
                    <a:pt x="748" y="287"/>
                    <a:pt x="71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6332725" y="4314625"/>
              <a:ext cx="48250" cy="25325"/>
            </a:xfrm>
            <a:custGeom>
              <a:avLst/>
              <a:gdLst/>
              <a:ahLst/>
              <a:cxnLst/>
              <a:rect l="l" t="t" r="r" b="b"/>
              <a:pathLst>
                <a:path w="1930" h="1013" extrusionOk="0">
                  <a:moveTo>
                    <a:pt x="971" y="0"/>
                  </a:moveTo>
                  <a:cubicBezTo>
                    <a:pt x="747" y="0"/>
                    <a:pt x="523" y="47"/>
                    <a:pt x="353" y="142"/>
                  </a:cubicBezTo>
                  <a:cubicBezTo>
                    <a:pt x="0" y="348"/>
                    <a:pt x="13" y="661"/>
                    <a:pt x="353" y="863"/>
                  </a:cubicBezTo>
                  <a:cubicBezTo>
                    <a:pt x="525" y="961"/>
                    <a:pt x="754" y="1013"/>
                    <a:pt x="982" y="1013"/>
                  </a:cubicBezTo>
                  <a:cubicBezTo>
                    <a:pt x="1203" y="1013"/>
                    <a:pt x="1423" y="965"/>
                    <a:pt x="1590" y="863"/>
                  </a:cubicBezTo>
                  <a:cubicBezTo>
                    <a:pt x="1929" y="661"/>
                    <a:pt x="1929" y="348"/>
                    <a:pt x="1590" y="142"/>
                  </a:cubicBezTo>
                  <a:cubicBezTo>
                    <a:pt x="1420" y="47"/>
                    <a:pt x="1196" y="0"/>
                    <a:pt x="971"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6340875" y="4318700"/>
              <a:ext cx="32250" cy="17025"/>
            </a:xfrm>
            <a:custGeom>
              <a:avLst/>
              <a:gdLst/>
              <a:ahLst/>
              <a:cxnLst/>
              <a:rect l="l" t="t" r="r" b="b"/>
              <a:pathLst>
                <a:path w="1290" h="681" extrusionOk="0">
                  <a:moveTo>
                    <a:pt x="645" y="0"/>
                  </a:moveTo>
                  <a:cubicBezTo>
                    <a:pt x="495" y="0"/>
                    <a:pt x="345" y="35"/>
                    <a:pt x="229" y="103"/>
                  </a:cubicBezTo>
                  <a:cubicBezTo>
                    <a:pt x="1" y="240"/>
                    <a:pt x="1" y="443"/>
                    <a:pt x="229" y="580"/>
                  </a:cubicBezTo>
                  <a:cubicBezTo>
                    <a:pt x="345" y="647"/>
                    <a:pt x="495" y="680"/>
                    <a:pt x="645" y="680"/>
                  </a:cubicBezTo>
                  <a:cubicBezTo>
                    <a:pt x="795" y="680"/>
                    <a:pt x="946" y="647"/>
                    <a:pt x="1062" y="580"/>
                  </a:cubicBezTo>
                  <a:cubicBezTo>
                    <a:pt x="1290" y="443"/>
                    <a:pt x="1290" y="240"/>
                    <a:pt x="1062" y="103"/>
                  </a:cubicBezTo>
                  <a:cubicBezTo>
                    <a:pt x="946" y="35"/>
                    <a:pt x="795" y="0"/>
                    <a:pt x="64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diagram of a car crash&#10;&#10;Description automatically generated">
            <a:extLst>
              <a:ext uri="{FF2B5EF4-FFF2-40B4-BE49-F238E27FC236}">
                <a16:creationId xmlns:a16="http://schemas.microsoft.com/office/drawing/2014/main" id="{205D2CDE-9BF4-FD67-D6E5-04119798885B}"/>
              </a:ext>
            </a:extLst>
          </p:cNvPr>
          <p:cNvPicPr>
            <a:picLocks noChangeAspect="1"/>
          </p:cNvPicPr>
          <p:nvPr/>
        </p:nvPicPr>
        <p:blipFill rotWithShape="1">
          <a:blip r:embed="rId5">
            <a:extLst>
              <a:ext uri="{28A0092B-C50C-407E-A947-70E740481C1C}">
                <a14:useLocalDpi xmlns:a14="http://schemas.microsoft.com/office/drawing/2010/main" val="0"/>
              </a:ext>
            </a:extLst>
          </a:blip>
          <a:srcRect l="21526" t="11135" r="24218" b="54066"/>
          <a:stretch/>
        </p:blipFill>
        <p:spPr>
          <a:xfrm>
            <a:off x="321392" y="910076"/>
            <a:ext cx="2616918" cy="944143"/>
          </a:xfrm>
          <a:prstGeom prst="rect">
            <a:avLst/>
          </a:prstGeom>
        </p:spPr>
      </p:pic>
      <p:pic>
        <p:nvPicPr>
          <p:cNvPr id="4" name="1072606841-preview">
            <a:hlinkClick r:id="" action="ppaction://media"/>
            <a:extLst>
              <a:ext uri="{FF2B5EF4-FFF2-40B4-BE49-F238E27FC236}">
                <a16:creationId xmlns:a16="http://schemas.microsoft.com/office/drawing/2014/main" id="{E1BF9551-4D6E-A40F-8996-D8528E1C8A0F}"/>
              </a:ext>
            </a:extLst>
          </p:cNvPr>
          <p:cNvPicPr>
            <a:picLocks noChangeAspect="1"/>
          </p:cNvPicPr>
          <p:nvPr>
            <a:videoFile r:link="rId1"/>
            <p:extLst>
              <p:ext uri="{DAA4B4D4-6D71-4841-9C94-3DE7FCFB9230}">
                <p14:media xmlns:p14="http://schemas.microsoft.com/office/powerpoint/2010/main" r:embed="rId2">
                  <p14:trim st="130"/>
                </p14:media>
              </p:ext>
            </p:extLst>
          </p:nvPr>
        </p:nvPicPr>
        <p:blipFill>
          <a:blip r:embed="rId6"/>
          <a:stretch>
            <a:fillRect/>
          </a:stretch>
        </p:blipFill>
        <p:spPr>
          <a:xfrm>
            <a:off x="5303044" y="-20407"/>
            <a:ext cx="3879297" cy="51703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AA5A8-C2F3-7CE6-D796-548980CA031D}"/>
              </a:ext>
            </a:extLst>
          </p:cNvPr>
          <p:cNvSpPr>
            <a:spLocks noGrp="1"/>
          </p:cNvSpPr>
          <p:nvPr>
            <p:ph type="title"/>
          </p:nvPr>
        </p:nvSpPr>
        <p:spPr/>
        <p:txBody>
          <a:bodyPr/>
          <a:lstStyle/>
          <a:p>
            <a:r>
              <a:rPr lang="en-US" dirty="0"/>
              <a:t>Aerial view of dataset</a:t>
            </a:r>
          </a:p>
        </p:txBody>
      </p:sp>
      <p:sp>
        <p:nvSpPr>
          <p:cNvPr id="3" name="Text Placeholder 2">
            <a:extLst>
              <a:ext uri="{FF2B5EF4-FFF2-40B4-BE49-F238E27FC236}">
                <a16:creationId xmlns:a16="http://schemas.microsoft.com/office/drawing/2014/main" id="{32EFB19D-B648-F365-4E10-B7E7FE08853C}"/>
              </a:ext>
            </a:extLst>
          </p:cNvPr>
          <p:cNvSpPr>
            <a:spLocks noGrp="1"/>
          </p:cNvSpPr>
          <p:nvPr>
            <p:ph type="body" idx="1"/>
          </p:nvPr>
        </p:nvSpPr>
        <p:spPr>
          <a:xfrm>
            <a:off x="720000" y="1106488"/>
            <a:ext cx="7704000" cy="3781043"/>
          </a:xfrm>
        </p:spPr>
        <p:txBody>
          <a:bodyPr/>
          <a:lstStyle/>
          <a:p>
            <a:r>
              <a:rPr lang="en-US" dirty="0"/>
              <a:t>Road injuries in California dataset is a vast data giving information related to the injuries caused during road accidents in state of California.</a:t>
            </a:r>
          </a:p>
          <a:p>
            <a:r>
              <a:rPr lang="en-US" b="0" i="0" dirty="0">
                <a:solidFill>
                  <a:srgbClr val="0D0D0D"/>
                </a:solidFill>
                <a:effectLst/>
                <a:highlight>
                  <a:srgbClr val="FFFFFF"/>
                </a:highlight>
                <a:latin typeface="Lexend Light" panose="020B0604020202020204" charset="0"/>
              </a:rPr>
              <a:t>It includes details such as the year of the report, race/ethnicity, geography, county, region, mode of transportation, accident severity, number of injuries, and population data.</a:t>
            </a:r>
          </a:p>
          <a:p>
            <a:pPr marL="139700" indent="0">
              <a:buNone/>
            </a:pPr>
            <a:r>
              <a:rPr lang="en-US" dirty="0"/>
              <a:t>There are few key columns which helped in exploratory analysis such as,</a:t>
            </a:r>
          </a:p>
          <a:p>
            <a:pPr marL="539750" indent="-400050">
              <a:buFont typeface="+mj-lt"/>
              <a:buAutoNum type="romanLcPeriod"/>
            </a:pPr>
            <a:r>
              <a:rPr lang="en-US" b="1" dirty="0"/>
              <a:t>“</a:t>
            </a:r>
            <a:r>
              <a:rPr lang="en-US" b="1" dirty="0" err="1"/>
              <a:t>reportyear</a:t>
            </a:r>
            <a:r>
              <a:rPr lang="en-US" b="1" dirty="0"/>
              <a:t>” : </a:t>
            </a:r>
            <a:r>
              <a:rPr lang="en-US" dirty="0"/>
              <a:t>Year of the report</a:t>
            </a:r>
          </a:p>
          <a:p>
            <a:pPr marL="539750" indent="-400050">
              <a:buFont typeface="+mj-lt"/>
              <a:buAutoNum type="romanLcPeriod"/>
            </a:pPr>
            <a:r>
              <a:rPr lang="en-US" b="1" dirty="0"/>
              <a:t>“</a:t>
            </a:r>
            <a:r>
              <a:rPr lang="en-US" b="1" dirty="0" err="1"/>
              <a:t>county_name</a:t>
            </a:r>
            <a:r>
              <a:rPr lang="en-US" b="1" dirty="0"/>
              <a:t>” : </a:t>
            </a:r>
            <a:r>
              <a:rPr lang="en-US" dirty="0"/>
              <a:t>Name of the county.</a:t>
            </a:r>
          </a:p>
          <a:p>
            <a:pPr marL="539750" indent="-400050">
              <a:buFont typeface="+mj-lt"/>
              <a:buAutoNum type="romanLcPeriod"/>
            </a:pPr>
            <a:r>
              <a:rPr lang="en-US" b="1" dirty="0"/>
              <a:t>“</a:t>
            </a:r>
            <a:r>
              <a:rPr lang="en-US" b="1" dirty="0" err="1"/>
              <a:t>region_name</a:t>
            </a:r>
            <a:r>
              <a:rPr lang="en-US" b="1" dirty="0"/>
              <a:t>” : </a:t>
            </a:r>
            <a:r>
              <a:rPr lang="en-US" dirty="0"/>
              <a:t>Name of the region.</a:t>
            </a:r>
          </a:p>
          <a:p>
            <a:pPr marL="539750" indent="-400050">
              <a:buFont typeface="+mj-lt"/>
              <a:buAutoNum type="romanLcPeriod"/>
            </a:pPr>
            <a:r>
              <a:rPr lang="en-US" b="1" dirty="0"/>
              <a:t>“mode” : </a:t>
            </a:r>
            <a:r>
              <a:rPr lang="en-US" dirty="0"/>
              <a:t>Mode of transportation involved in accident.</a:t>
            </a:r>
          </a:p>
          <a:p>
            <a:pPr marL="539750" indent="-400050">
              <a:buFont typeface="+mj-lt"/>
              <a:buAutoNum type="romanLcPeriod"/>
            </a:pPr>
            <a:r>
              <a:rPr lang="en-US" b="1" dirty="0"/>
              <a:t>“severity” : </a:t>
            </a:r>
            <a:r>
              <a:rPr lang="en-US" dirty="0"/>
              <a:t>Severity of accident.</a:t>
            </a:r>
          </a:p>
          <a:p>
            <a:pPr marL="539750" indent="-400050">
              <a:buFont typeface="+mj-lt"/>
              <a:buAutoNum type="romanLcPeriod"/>
            </a:pPr>
            <a:r>
              <a:rPr lang="en-US" b="1" dirty="0"/>
              <a:t>“injuries” : </a:t>
            </a:r>
            <a:r>
              <a:rPr lang="en-US" dirty="0"/>
              <a:t>Number of injuries.</a:t>
            </a:r>
          </a:p>
          <a:p>
            <a:pPr marL="539750" indent="-400050">
              <a:buFont typeface="+mj-lt"/>
              <a:buAutoNum type="romanLcPeriod"/>
            </a:pPr>
            <a:r>
              <a:rPr lang="en-US" b="1" dirty="0"/>
              <a:t>“</a:t>
            </a:r>
            <a:r>
              <a:rPr lang="en-US" b="1" dirty="0" err="1"/>
              <a:t>totalpop</a:t>
            </a:r>
            <a:r>
              <a:rPr lang="en-US" b="1" dirty="0"/>
              <a:t>” : </a:t>
            </a:r>
            <a:r>
              <a:rPr lang="en-US" dirty="0"/>
              <a:t>Total population.</a:t>
            </a:r>
          </a:p>
          <a:p>
            <a:pPr marL="139700" indent="0">
              <a:buNone/>
            </a:pPr>
            <a:endParaRPr lang="en-US" dirty="0"/>
          </a:p>
          <a:p>
            <a:pPr marL="139700" indent="0">
              <a:buNone/>
            </a:pPr>
            <a:r>
              <a:rPr lang="en-US" dirty="0"/>
              <a:t>Along with lot of information, dataset also contains noise. For noise mitigation cleaning is performed.</a:t>
            </a:r>
          </a:p>
        </p:txBody>
      </p:sp>
    </p:spTree>
    <p:extLst>
      <p:ext uri="{BB962C8B-B14F-4D97-AF65-F5344CB8AC3E}">
        <p14:creationId xmlns:p14="http://schemas.microsoft.com/office/powerpoint/2010/main" val="2924097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2322F-9FC5-2A3D-6614-5E432920F648}"/>
              </a:ext>
            </a:extLst>
          </p:cNvPr>
          <p:cNvSpPr>
            <a:spLocks noGrp="1"/>
          </p:cNvSpPr>
          <p:nvPr>
            <p:ph type="title"/>
          </p:nvPr>
        </p:nvSpPr>
        <p:spPr/>
        <p:txBody>
          <a:bodyPr/>
          <a:lstStyle/>
          <a:p>
            <a:r>
              <a:rPr lang="en-GB" dirty="0" err="1"/>
              <a:t>PowerBI</a:t>
            </a:r>
            <a:r>
              <a:rPr lang="en-GB" dirty="0"/>
              <a:t> </a:t>
            </a:r>
            <a:r>
              <a:rPr lang="en-GB" dirty="0" err="1"/>
              <a:t>Dashbord</a:t>
            </a:r>
            <a:r>
              <a:rPr lang="en-GB" dirty="0"/>
              <a:t> Link</a:t>
            </a:r>
            <a:endParaRPr lang="en-IN" dirty="0"/>
          </a:p>
        </p:txBody>
      </p:sp>
      <p:graphicFrame>
        <p:nvGraphicFramePr>
          <p:cNvPr id="5" name="Object 4">
            <a:extLst>
              <a:ext uri="{FF2B5EF4-FFF2-40B4-BE49-F238E27FC236}">
                <a16:creationId xmlns:a16="http://schemas.microsoft.com/office/drawing/2014/main" id="{B8EF8B47-B2B1-B667-8A13-9B334E5D1121}"/>
              </a:ext>
            </a:extLst>
          </p:cNvPr>
          <p:cNvGraphicFramePr>
            <a:graphicFrameLocks noChangeAspect="1"/>
          </p:cNvGraphicFramePr>
          <p:nvPr/>
        </p:nvGraphicFramePr>
        <p:xfrm>
          <a:off x="2556921" y="2054225"/>
          <a:ext cx="3159938" cy="845092"/>
        </p:xfrm>
        <a:graphic>
          <a:graphicData uri="http://schemas.openxmlformats.org/presentationml/2006/ole">
            <mc:AlternateContent xmlns:mc="http://schemas.openxmlformats.org/markup-compatibility/2006">
              <mc:Choice xmlns:v="urn:schemas-microsoft-com:vml" Requires="v">
                <p:oleObj name="Packager Shell Object" showAsIcon="1" r:id="rId2" imgW="2499502" imgH="517956" progId="Package">
                  <p:embed/>
                </p:oleObj>
              </mc:Choice>
              <mc:Fallback>
                <p:oleObj name="Packager Shell Object" showAsIcon="1" r:id="rId2" imgW="2499502" imgH="517956" progId="Package">
                  <p:embed/>
                  <p:pic>
                    <p:nvPicPr>
                      <p:cNvPr id="5" name="Object 4">
                        <a:extLst>
                          <a:ext uri="{FF2B5EF4-FFF2-40B4-BE49-F238E27FC236}">
                            <a16:creationId xmlns:a16="http://schemas.microsoft.com/office/drawing/2014/main" id="{B8EF8B47-B2B1-B667-8A13-9B334E5D1121}"/>
                          </a:ext>
                        </a:extLst>
                      </p:cNvPr>
                      <p:cNvPicPr/>
                      <p:nvPr/>
                    </p:nvPicPr>
                    <p:blipFill>
                      <a:blip r:embed="rId3"/>
                      <a:stretch>
                        <a:fillRect/>
                      </a:stretch>
                    </p:blipFill>
                    <p:spPr>
                      <a:xfrm>
                        <a:off x="2556921" y="2054225"/>
                        <a:ext cx="3159938" cy="845092"/>
                      </a:xfrm>
                      <a:prstGeom prst="rect">
                        <a:avLst/>
                      </a:prstGeom>
                    </p:spPr>
                  </p:pic>
                </p:oleObj>
              </mc:Fallback>
            </mc:AlternateContent>
          </a:graphicData>
        </a:graphic>
      </p:graphicFrame>
    </p:spTree>
    <p:extLst>
      <p:ext uri="{BB962C8B-B14F-4D97-AF65-F5344CB8AC3E}">
        <p14:creationId xmlns:p14="http://schemas.microsoft.com/office/powerpoint/2010/main" val="30356584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64"/>
        <p:cNvGrpSpPr/>
        <p:nvPr/>
      </p:nvGrpSpPr>
      <p:grpSpPr>
        <a:xfrm>
          <a:off x="0" y="0"/>
          <a:ext cx="0" cy="0"/>
          <a:chOff x="0" y="0"/>
          <a:chExt cx="0" cy="0"/>
        </a:xfrm>
      </p:grpSpPr>
      <p:sp>
        <p:nvSpPr>
          <p:cNvPr id="2765" name="Google Shape;2765;p42"/>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F0000"/>
                </a:solidFill>
              </a:rPr>
              <a:t>Normalizing dataset!</a:t>
            </a:r>
            <a:endParaRPr dirty="0">
              <a:solidFill>
                <a:srgbClr val="FF0000"/>
              </a:solidFill>
            </a:endParaRPr>
          </a:p>
        </p:txBody>
      </p:sp>
      <p:sp>
        <p:nvSpPr>
          <p:cNvPr id="2767" name="Google Shape;2767;p42"/>
          <p:cNvSpPr txBox="1">
            <a:spLocks noGrp="1"/>
          </p:cNvSpPr>
          <p:nvPr>
            <p:ph type="subTitle" idx="2"/>
          </p:nvPr>
        </p:nvSpPr>
        <p:spPr>
          <a:xfrm>
            <a:off x="1211050" y="1316925"/>
            <a:ext cx="3114000" cy="28752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 dirty="0"/>
              <a:t>Raw data is in denormalized form with many missing values, unwanted data.</a:t>
            </a:r>
          </a:p>
          <a:p>
            <a:pPr marL="285750" lvl="0" indent="-285750" algn="l" rtl="0">
              <a:spcBef>
                <a:spcPts val="0"/>
              </a:spcBef>
              <a:spcAft>
                <a:spcPts val="0"/>
              </a:spcAft>
              <a:buFont typeface="Arial" panose="020B0604020202020204" pitchFamily="34" charset="0"/>
              <a:buChar char="•"/>
            </a:pPr>
            <a:r>
              <a:rPr lang="en" dirty="0"/>
              <a:t>Efficient dashboard charts requires normalized data.</a:t>
            </a:r>
          </a:p>
          <a:p>
            <a:pPr marL="285750" lvl="0" indent="-285750" algn="l" rtl="0">
              <a:spcBef>
                <a:spcPts val="0"/>
              </a:spcBef>
              <a:spcAft>
                <a:spcPts val="0"/>
              </a:spcAft>
              <a:buFont typeface="Arial" panose="020B0604020202020204" pitchFamily="34" charset="0"/>
              <a:buChar char="•"/>
            </a:pPr>
            <a:r>
              <a:rPr lang="en" dirty="0"/>
              <a:t>Python libraries are used to clean the data.</a:t>
            </a:r>
          </a:p>
          <a:p>
            <a:pPr marL="285750" lvl="0" indent="-285750" algn="l" rtl="0">
              <a:spcBef>
                <a:spcPts val="0"/>
              </a:spcBef>
              <a:spcAft>
                <a:spcPts val="0"/>
              </a:spcAft>
              <a:buFont typeface="Arial" panose="020B0604020202020204" pitchFamily="34" charset="0"/>
              <a:buChar char="•"/>
            </a:pPr>
            <a:r>
              <a:rPr lang="en" dirty="0"/>
              <a:t>Missing values are replaced with mean and mode values.</a:t>
            </a:r>
          </a:p>
          <a:p>
            <a:pPr marL="285750" lvl="0" indent="-285750" algn="l" rtl="0">
              <a:spcBef>
                <a:spcPts val="0"/>
              </a:spcBef>
              <a:spcAft>
                <a:spcPts val="0"/>
              </a:spcAft>
              <a:buFont typeface="Arial" panose="020B0604020202020204" pitchFamily="34" charset="0"/>
              <a:buChar char="•"/>
            </a:pPr>
            <a:r>
              <a:rPr lang="en" dirty="0"/>
              <a:t>Unwanted rows are cleaned and dropped.</a:t>
            </a:r>
            <a:endParaRPr dirty="0"/>
          </a:p>
        </p:txBody>
      </p:sp>
      <p:pic>
        <p:nvPicPr>
          <p:cNvPr id="3" name="Picture 2">
            <a:extLst>
              <a:ext uri="{FF2B5EF4-FFF2-40B4-BE49-F238E27FC236}">
                <a16:creationId xmlns:a16="http://schemas.microsoft.com/office/drawing/2014/main" id="{5F2C5738-EA13-28F2-FA39-54592BF63432}"/>
              </a:ext>
            </a:extLst>
          </p:cNvPr>
          <p:cNvPicPr>
            <a:picLocks noChangeAspect="1"/>
          </p:cNvPicPr>
          <p:nvPr/>
        </p:nvPicPr>
        <p:blipFill>
          <a:blip r:embed="rId3"/>
          <a:stretch>
            <a:fillRect/>
          </a:stretch>
        </p:blipFill>
        <p:spPr>
          <a:xfrm>
            <a:off x="4325050" y="1205425"/>
            <a:ext cx="4141763" cy="2964230"/>
          </a:xfrm>
          <a:prstGeom prst="rect">
            <a:avLst/>
          </a:prstGeom>
        </p:spPr>
      </p:pic>
      <p:sp>
        <p:nvSpPr>
          <p:cNvPr id="4" name="TextBox 3">
            <a:extLst>
              <a:ext uri="{FF2B5EF4-FFF2-40B4-BE49-F238E27FC236}">
                <a16:creationId xmlns:a16="http://schemas.microsoft.com/office/drawing/2014/main" id="{C1CB98A8-97B5-07D6-3C56-F2759E56449F}"/>
              </a:ext>
            </a:extLst>
          </p:cNvPr>
          <p:cNvSpPr txBox="1"/>
          <p:nvPr/>
        </p:nvSpPr>
        <p:spPr>
          <a:xfrm>
            <a:off x="4844595" y="4281155"/>
            <a:ext cx="4141763" cy="307777"/>
          </a:xfrm>
          <a:prstGeom prst="rect">
            <a:avLst/>
          </a:prstGeom>
          <a:noFill/>
        </p:spPr>
        <p:txBody>
          <a:bodyPr wrap="square" rtlCol="0">
            <a:spAutoFit/>
          </a:bodyPr>
          <a:lstStyle/>
          <a:p>
            <a:r>
              <a:rPr lang="en-US" dirty="0"/>
              <a:t>Table 1: Cleaned and normalized data</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0FD21-D631-818D-1414-6FD01D71C50C}"/>
              </a:ext>
            </a:extLst>
          </p:cNvPr>
          <p:cNvSpPr>
            <a:spLocks noGrp="1"/>
          </p:cNvSpPr>
          <p:nvPr>
            <p:ph type="title"/>
          </p:nvPr>
        </p:nvSpPr>
        <p:spPr/>
        <p:txBody>
          <a:bodyPr/>
          <a:lstStyle/>
          <a:p>
            <a:r>
              <a:rPr lang="en-US" dirty="0"/>
              <a:t>MySQL and Power Bi connector</a:t>
            </a:r>
          </a:p>
        </p:txBody>
      </p:sp>
      <p:sp>
        <p:nvSpPr>
          <p:cNvPr id="3" name="Text Placeholder 2">
            <a:extLst>
              <a:ext uri="{FF2B5EF4-FFF2-40B4-BE49-F238E27FC236}">
                <a16:creationId xmlns:a16="http://schemas.microsoft.com/office/drawing/2014/main" id="{E12AB874-76A4-2337-4D72-68C6211D4B98}"/>
              </a:ext>
            </a:extLst>
          </p:cNvPr>
          <p:cNvSpPr>
            <a:spLocks noGrp="1"/>
          </p:cNvSpPr>
          <p:nvPr>
            <p:ph type="body" idx="1"/>
          </p:nvPr>
        </p:nvSpPr>
        <p:spPr/>
        <p:txBody>
          <a:bodyPr/>
          <a:lstStyle/>
          <a:p>
            <a:pPr marL="139700" indent="0">
              <a:buNone/>
            </a:pPr>
            <a:r>
              <a:rPr lang="en-US" dirty="0"/>
              <a:t>To connect database to Power Bi following steps are followed, </a:t>
            </a:r>
          </a:p>
        </p:txBody>
      </p:sp>
      <p:graphicFrame>
        <p:nvGraphicFramePr>
          <p:cNvPr id="5" name="Diagram 4">
            <a:extLst>
              <a:ext uri="{FF2B5EF4-FFF2-40B4-BE49-F238E27FC236}">
                <a16:creationId xmlns:a16="http://schemas.microsoft.com/office/drawing/2014/main" id="{9CD9551A-602E-3202-575E-DC464D9E0769}"/>
              </a:ext>
            </a:extLst>
          </p:cNvPr>
          <p:cNvGraphicFramePr/>
          <p:nvPr>
            <p:extLst>
              <p:ext uri="{D42A27DB-BD31-4B8C-83A1-F6EECF244321}">
                <p14:modId xmlns:p14="http://schemas.microsoft.com/office/powerpoint/2010/main" val="2451574495"/>
              </p:ext>
            </p:extLst>
          </p:nvPr>
        </p:nvGraphicFramePr>
        <p:xfrm>
          <a:off x="1155032" y="1659091"/>
          <a:ext cx="6112042" cy="30271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863532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81"/>
        <p:cNvGrpSpPr/>
        <p:nvPr/>
      </p:nvGrpSpPr>
      <p:grpSpPr>
        <a:xfrm>
          <a:off x="0" y="0"/>
          <a:ext cx="0" cy="0"/>
          <a:chOff x="0" y="0"/>
          <a:chExt cx="0" cy="0"/>
        </a:xfrm>
      </p:grpSpPr>
      <p:cxnSp>
        <p:nvCxnSpPr>
          <p:cNvPr id="1582" name="Google Shape;1582;p40"/>
          <p:cNvCxnSpPr/>
          <p:nvPr/>
        </p:nvCxnSpPr>
        <p:spPr>
          <a:xfrm>
            <a:off x="285100" y="2179425"/>
            <a:ext cx="4948800" cy="0"/>
          </a:xfrm>
          <a:prstGeom prst="straightConnector1">
            <a:avLst/>
          </a:prstGeom>
          <a:noFill/>
          <a:ln w="9525" cap="flat" cmpd="sng">
            <a:solidFill>
              <a:schemeClr val="dk1"/>
            </a:solidFill>
            <a:prstDash val="solid"/>
            <a:round/>
            <a:headEnd type="none" w="med" len="med"/>
            <a:tailEnd type="none" w="med" len="med"/>
          </a:ln>
        </p:spPr>
      </p:cxnSp>
      <p:sp>
        <p:nvSpPr>
          <p:cNvPr id="1583" name="Google Shape;1583;p40"/>
          <p:cNvSpPr txBox="1">
            <a:spLocks noGrp="1"/>
          </p:cNvSpPr>
          <p:nvPr>
            <p:ph type="title"/>
          </p:nvPr>
        </p:nvSpPr>
        <p:spPr>
          <a:xfrm>
            <a:off x="507432" y="2187636"/>
            <a:ext cx="3978550" cy="148268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300" dirty="0"/>
              <a:t>BUSINESS INSIGHTS</a:t>
            </a:r>
            <a:endParaRPr sz="4300" dirty="0"/>
          </a:p>
        </p:txBody>
      </p:sp>
      <p:sp>
        <p:nvSpPr>
          <p:cNvPr id="1584" name="Google Shape;1584;p40"/>
          <p:cNvSpPr txBox="1">
            <a:spLocks noGrp="1"/>
          </p:cNvSpPr>
          <p:nvPr>
            <p:ph type="subTitle" idx="1"/>
          </p:nvPr>
        </p:nvSpPr>
        <p:spPr>
          <a:xfrm>
            <a:off x="613197" y="3726231"/>
            <a:ext cx="3429600" cy="91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bg1"/>
                </a:solidFill>
              </a:rPr>
              <a:t>Transforming data into actionable Business insights.</a:t>
            </a:r>
          </a:p>
        </p:txBody>
      </p:sp>
      <p:grpSp>
        <p:nvGrpSpPr>
          <p:cNvPr id="1585" name="Google Shape;1585;p40"/>
          <p:cNvGrpSpPr/>
          <p:nvPr/>
        </p:nvGrpSpPr>
        <p:grpSpPr>
          <a:xfrm>
            <a:off x="713021" y="897733"/>
            <a:ext cx="805788" cy="952437"/>
            <a:chOff x="6819875" y="4319550"/>
            <a:chExt cx="399875" cy="472650"/>
          </a:xfrm>
        </p:grpSpPr>
        <p:sp>
          <p:nvSpPr>
            <p:cNvPr id="1586" name="Google Shape;1586;p40"/>
            <p:cNvSpPr/>
            <p:nvPr/>
          </p:nvSpPr>
          <p:spPr>
            <a:xfrm>
              <a:off x="6819875" y="4422200"/>
              <a:ext cx="208525" cy="291425"/>
            </a:xfrm>
            <a:custGeom>
              <a:avLst/>
              <a:gdLst/>
              <a:ahLst/>
              <a:cxnLst/>
              <a:rect l="l" t="t" r="r" b="b"/>
              <a:pathLst>
                <a:path w="8341" h="11657" extrusionOk="0">
                  <a:moveTo>
                    <a:pt x="7890" y="1"/>
                  </a:moveTo>
                  <a:lnTo>
                    <a:pt x="1" y="11412"/>
                  </a:lnTo>
                  <a:lnTo>
                    <a:pt x="409" y="11657"/>
                  </a:lnTo>
                  <a:lnTo>
                    <a:pt x="8340" y="6855"/>
                  </a:lnTo>
                  <a:lnTo>
                    <a:pt x="7753" y="6219"/>
                  </a:lnTo>
                  <a:lnTo>
                    <a:pt x="2530" y="9195"/>
                  </a:lnTo>
                  <a:lnTo>
                    <a:pt x="2530" y="9195"/>
                  </a:lnTo>
                  <a:lnTo>
                    <a:pt x="7782" y="1812"/>
                  </a:lnTo>
                  <a:lnTo>
                    <a:pt x="789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0"/>
            <p:cNvSpPr/>
            <p:nvPr/>
          </p:nvSpPr>
          <p:spPr>
            <a:xfrm>
              <a:off x="6830075" y="4428325"/>
              <a:ext cx="208525" cy="285300"/>
            </a:xfrm>
            <a:custGeom>
              <a:avLst/>
              <a:gdLst/>
              <a:ahLst/>
              <a:cxnLst/>
              <a:rect l="l" t="t" r="r" b="b"/>
              <a:pathLst>
                <a:path w="8341" h="11412" extrusionOk="0">
                  <a:moveTo>
                    <a:pt x="7890" y="1"/>
                  </a:moveTo>
                  <a:lnTo>
                    <a:pt x="1" y="11412"/>
                  </a:lnTo>
                  <a:lnTo>
                    <a:pt x="8340" y="6871"/>
                  </a:lnTo>
                  <a:lnTo>
                    <a:pt x="7753" y="6218"/>
                  </a:lnTo>
                  <a:lnTo>
                    <a:pt x="2530" y="9208"/>
                  </a:lnTo>
                  <a:lnTo>
                    <a:pt x="7782" y="1825"/>
                  </a:lnTo>
                  <a:lnTo>
                    <a:pt x="789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0"/>
            <p:cNvSpPr/>
            <p:nvPr/>
          </p:nvSpPr>
          <p:spPr>
            <a:xfrm>
              <a:off x="6878375" y="4319550"/>
              <a:ext cx="116975" cy="472650"/>
            </a:xfrm>
            <a:custGeom>
              <a:avLst/>
              <a:gdLst/>
              <a:ahLst/>
              <a:cxnLst/>
              <a:rect l="l" t="t" r="r" b="b"/>
              <a:pathLst>
                <a:path w="4679" h="18906" extrusionOk="0">
                  <a:moveTo>
                    <a:pt x="4678" y="1"/>
                  </a:moveTo>
                  <a:lnTo>
                    <a:pt x="4042" y="190"/>
                  </a:lnTo>
                  <a:lnTo>
                    <a:pt x="1" y="18648"/>
                  </a:lnTo>
                  <a:lnTo>
                    <a:pt x="533" y="18906"/>
                  </a:lnTo>
                  <a:lnTo>
                    <a:pt x="4678"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0"/>
            <p:cNvSpPr/>
            <p:nvPr/>
          </p:nvSpPr>
          <p:spPr>
            <a:xfrm>
              <a:off x="6891675" y="4319550"/>
              <a:ext cx="328075" cy="472650"/>
            </a:xfrm>
            <a:custGeom>
              <a:avLst/>
              <a:gdLst/>
              <a:ahLst/>
              <a:cxnLst/>
              <a:rect l="l" t="t" r="r" b="b"/>
              <a:pathLst>
                <a:path w="13123" h="18906" extrusionOk="0">
                  <a:moveTo>
                    <a:pt x="4146" y="1"/>
                  </a:moveTo>
                  <a:lnTo>
                    <a:pt x="1" y="18906"/>
                  </a:lnTo>
                  <a:lnTo>
                    <a:pt x="13122" y="11343"/>
                  </a:lnTo>
                  <a:lnTo>
                    <a:pt x="414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0"/>
            <p:cNvSpPr/>
            <p:nvPr/>
          </p:nvSpPr>
          <p:spPr>
            <a:xfrm>
              <a:off x="6908650" y="4339625"/>
              <a:ext cx="298850" cy="432825"/>
            </a:xfrm>
            <a:custGeom>
              <a:avLst/>
              <a:gdLst/>
              <a:ahLst/>
              <a:cxnLst/>
              <a:rect l="l" t="t" r="r" b="b"/>
              <a:pathLst>
                <a:path w="11954" h="17313" extrusionOk="0">
                  <a:moveTo>
                    <a:pt x="3536" y="1"/>
                  </a:moveTo>
                  <a:lnTo>
                    <a:pt x="1" y="17313"/>
                  </a:lnTo>
                  <a:lnTo>
                    <a:pt x="1" y="17313"/>
                  </a:lnTo>
                  <a:lnTo>
                    <a:pt x="11954" y="10419"/>
                  </a:lnTo>
                  <a:lnTo>
                    <a:pt x="35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0"/>
            <p:cNvSpPr/>
            <p:nvPr/>
          </p:nvSpPr>
          <p:spPr>
            <a:xfrm>
              <a:off x="6951175" y="4386875"/>
              <a:ext cx="220025" cy="330825"/>
            </a:xfrm>
            <a:custGeom>
              <a:avLst/>
              <a:gdLst/>
              <a:ahLst/>
              <a:cxnLst/>
              <a:rect l="l" t="t" r="r" b="b"/>
              <a:pathLst>
                <a:path w="8801" h="13233" extrusionOk="0">
                  <a:moveTo>
                    <a:pt x="2272" y="0"/>
                  </a:moveTo>
                  <a:lnTo>
                    <a:pt x="0" y="13233"/>
                  </a:lnTo>
                  <a:lnTo>
                    <a:pt x="8800" y="8160"/>
                  </a:lnTo>
                  <a:lnTo>
                    <a:pt x="227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0"/>
            <p:cNvSpPr/>
            <p:nvPr/>
          </p:nvSpPr>
          <p:spPr>
            <a:xfrm>
              <a:off x="7014425" y="4465450"/>
              <a:ext cx="55425" cy="174075"/>
            </a:xfrm>
            <a:custGeom>
              <a:avLst/>
              <a:gdLst/>
              <a:ahLst/>
              <a:cxnLst/>
              <a:rect l="l" t="t" r="r" b="b"/>
              <a:pathLst>
                <a:path w="2217" h="6963" extrusionOk="0">
                  <a:moveTo>
                    <a:pt x="1129" y="1"/>
                  </a:moveTo>
                  <a:lnTo>
                    <a:pt x="0" y="653"/>
                  </a:lnTo>
                  <a:lnTo>
                    <a:pt x="313" y="2351"/>
                  </a:lnTo>
                  <a:lnTo>
                    <a:pt x="966" y="4636"/>
                  </a:lnTo>
                  <a:lnTo>
                    <a:pt x="1671" y="4228"/>
                  </a:lnTo>
                  <a:lnTo>
                    <a:pt x="1440" y="1714"/>
                  </a:lnTo>
                  <a:lnTo>
                    <a:pt x="1129" y="1"/>
                  </a:lnTo>
                  <a:close/>
                  <a:moveTo>
                    <a:pt x="1586" y="4950"/>
                  </a:moveTo>
                  <a:cubicBezTo>
                    <a:pt x="1522" y="4950"/>
                    <a:pt x="1456" y="4967"/>
                    <a:pt x="1387" y="5004"/>
                  </a:cubicBezTo>
                  <a:cubicBezTo>
                    <a:pt x="1074" y="5194"/>
                    <a:pt x="924" y="5713"/>
                    <a:pt x="1031" y="6268"/>
                  </a:cubicBezTo>
                  <a:cubicBezTo>
                    <a:pt x="1109" y="6709"/>
                    <a:pt x="1311" y="6962"/>
                    <a:pt x="1546" y="6962"/>
                  </a:cubicBezTo>
                  <a:cubicBezTo>
                    <a:pt x="1609" y="6962"/>
                    <a:pt x="1674" y="6944"/>
                    <a:pt x="1740" y="6907"/>
                  </a:cubicBezTo>
                  <a:cubicBezTo>
                    <a:pt x="2066" y="6718"/>
                    <a:pt x="2216" y="6215"/>
                    <a:pt x="2109" y="5644"/>
                  </a:cubicBezTo>
                  <a:cubicBezTo>
                    <a:pt x="2021" y="5203"/>
                    <a:pt x="1825" y="4950"/>
                    <a:pt x="1586" y="495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 name="Google Shape;1593;p40"/>
          <p:cNvGrpSpPr/>
          <p:nvPr/>
        </p:nvGrpSpPr>
        <p:grpSpPr>
          <a:xfrm>
            <a:off x="4475016" y="327242"/>
            <a:ext cx="4347097" cy="4551135"/>
            <a:chOff x="4475016" y="327242"/>
            <a:chExt cx="4347097" cy="4551135"/>
          </a:xfrm>
        </p:grpSpPr>
        <p:grpSp>
          <p:nvGrpSpPr>
            <p:cNvPr id="1594" name="Google Shape;1594;p40"/>
            <p:cNvGrpSpPr/>
            <p:nvPr/>
          </p:nvGrpSpPr>
          <p:grpSpPr>
            <a:xfrm>
              <a:off x="4475016" y="1304487"/>
              <a:ext cx="4347097" cy="3573889"/>
              <a:chOff x="1900997" y="762837"/>
              <a:chExt cx="4274432" cy="3514149"/>
            </a:xfrm>
          </p:grpSpPr>
          <p:sp>
            <p:nvSpPr>
              <p:cNvPr id="1595" name="Google Shape;1595;p40"/>
              <p:cNvSpPr/>
              <p:nvPr/>
            </p:nvSpPr>
            <p:spPr>
              <a:xfrm>
                <a:off x="1900997" y="2385357"/>
                <a:ext cx="3053299" cy="1891629"/>
              </a:xfrm>
              <a:custGeom>
                <a:avLst/>
                <a:gdLst/>
                <a:ahLst/>
                <a:cxnLst/>
                <a:rect l="l" t="t" r="r" b="b"/>
                <a:pathLst>
                  <a:path w="48935" h="30317" extrusionOk="0">
                    <a:moveTo>
                      <a:pt x="0" y="1"/>
                    </a:moveTo>
                    <a:lnTo>
                      <a:pt x="0" y="1483"/>
                    </a:lnTo>
                    <a:lnTo>
                      <a:pt x="48934" y="30317"/>
                    </a:lnTo>
                    <a:lnTo>
                      <a:pt x="48934" y="28630"/>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0"/>
              <p:cNvSpPr/>
              <p:nvPr/>
            </p:nvSpPr>
            <p:spPr>
              <a:xfrm>
                <a:off x="4954234" y="3531740"/>
                <a:ext cx="1054787" cy="745246"/>
              </a:xfrm>
              <a:custGeom>
                <a:avLst/>
                <a:gdLst/>
                <a:ahLst/>
                <a:cxnLst/>
                <a:rect l="l" t="t" r="r" b="b"/>
                <a:pathLst>
                  <a:path w="16905" h="11944" extrusionOk="0">
                    <a:moveTo>
                      <a:pt x="16866" y="1"/>
                    </a:moveTo>
                    <a:lnTo>
                      <a:pt x="0" y="10257"/>
                    </a:lnTo>
                    <a:lnTo>
                      <a:pt x="0" y="11944"/>
                    </a:lnTo>
                    <a:lnTo>
                      <a:pt x="16905" y="1662"/>
                    </a:lnTo>
                    <a:lnTo>
                      <a:pt x="1686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0"/>
              <p:cNvSpPr/>
              <p:nvPr/>
            </p:nvSpPr>
            <p:spPr>
              <a:xfrm>
                <a:off x="1900997" y="1770142"/>
                <a:ext cx="4091989" cy="2401584"/>
              </a:xfrm>
              <a:custGeom>
                <a:avLst/>
                <a:gdLst/>
                <a:ahLst/>
                <a:cxnLst/>
                <a:rect l="l" t="t" r="r" b="b"/>
                <a:pathLst>
                  <a:path w="65582" h="38490" extrusionOk="0">
                    <a:moveTo>
                      <a:pt x="16852" y="0"/>
                    </a:moveTo>
                    <a:lnTo>
                      <a:pt x="0" y="9861"/>
                    </a:lnTo>
                    <a:lnTo>
                      <a:pt x="48934" y="38490"/>
                    </a:lnTo>
                    <a:lnTo>
                      <a:pt x="65581" y="28384"/>
                    </a:lnTo>
                    <a:lnTo>
                      <a:pt x="16852"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0"/>
              <p:cNvSpPr/>
              <p:nvPr/>
            </p:nvSpPr>
            <p:spPr>
              <a:xfrm>
                <a:off x="2952478" y="1751611"/>
                <a:ext cx="804521" cy="494730"/>
              </a:xfrm>
              <a:custGeom>
                <a:avLst/>
                <a:gdLst/>
                <a:ahLst/>
                <a:cxnLst/>
                <a:rect l="l" t="t" r="r" b="b"/>
                <a:pathLst>
                  <a:path w="12894" h="7929" extrusionOk="0">
                    <a:moveTo>
                      <a:pt x="0" y="0"/>
                    </a:moveTo>
                    <a:lnTo>
                      <a:pt x="0" y="408"/>
                    </a:lnTo>
                    <a:lnTo>
                      <a:pt x="12893" y="7928"/>
                    </a:lnTo>
                    <a:lnTo>
                      <a:pt x="12893" y="7507"/>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0"/>
              <p:cNvSpPr/>
              <p:nvPr/>
            </p:nvSpPr>
            <p:spPr>
              <a:xfrm>
                <a:off x="6006526" y="3434217"/>
                <a:ext cx="168903" cy="201286"/>
              </a:xfrm>
              <a:custGeom>
                <a:avLst/>
                <a:gdLst/>
                <a:ahLst/>
                <a:cxnLst/>
                <a:rect l="l" t="t" r="r" b="b"/>
                <a:pathLst>
                  <a:path w="2707" h="3226" extrusionOk="0">
                    <a:moveTo>
                      <a:pt x="2707" y="0"/>
                    </a:moveTo>
                    <a:lnTo>
                      <a:pt x="1" y="1564"/>
                    </a:lnTo>
                    <a:lnTo>
                      <a:pt x="40" y="3225"/>
                    </a:lnTo>
                    <a:lnTo>
                      <a:pt x="2707" y="1619"/>
                    </a:lnTo>
                    <a:lnTo>
                      <a:pt x="270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0"/>
              <p:cNvSpPr/>
              <p:nvPr/>
            </p:nvSpPr>
            <p:spPr>
              <a:xfrm>
                <a:off x="2952478" y="1653838"/>
                <a:ext cx="3222951" cy="1878776"/>
              </a:xfrm>
              <a:custGeom>
                <a:avLst/>
                <a:gdLst/>
                <a:ahLst/>
                <a:cxnLst/>
                <a:rect l="l" t="t" r="r" b="b"/>
                <a:pathLst>
                  <a:path w="51654" h="30111" extrusionOk="0">
                    <a:moveTo>
                      <a:pt x="2693" y="0"/>
                    </a:moveTo>
                    <a:lnTo>
                      <a:pt x="0" y="1567"/>
                    </a:lnTo>
                    <a:lnTo>
                      <a:pt x="49029" y="30111"/>
                    </a:lnTo>
                    <a:lnTo>
                      <a:pt x="51654" y="28534"/>
                    </a:lnTo>
                    <a:lnTo>
                      <a:pt x="26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0"/>
              <p:cNvSpPr/>
              <p:nvPr/>
            </p:nvSpPr>
            <p:spPr>
              <a:xfrm>
                <a:off x="2938002" y="1765026"/>
                <a:ext cx="200288" cy="130031"/>
              </a:xfrm>
              <a:custGeom>
                <a:avLst/>
                <a:gdLst/>
                <a:ahLst/>
                <a:cxnLst/>
                <a:rect l="l" t="t" r="r" b="b"/>
                <a:pathLst>
                  <a:path w="3210" h="2084" extrusionOk="0">
                    <a:moveTo>
                      <a:pt x="1" y="1"/>
                    </a:moveTo>
                    <a:lnTo>
                      <a:pt x="1" y="219"/>
                    </a:lnTo>
                    <a:lnTo>
                      <a:pt x="3209" y="2083"/>
                    </a:lnTo>
                    <a:lnTo>
                      <a:pt x="3209"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0"/>
              <p:cNvSpPr/>
              <p:nvPr/>
            </p:nvSpPr>
            <p:spPr>
              <a:xfrm>
                <a:off x="2943119" y="1751611"/>
                <a:ext cx="209585" cy="122232"/>
              </a:xfrm>
              <a:custGeom>
                <a:avLst/>
                <a:gdLst/>
                <a:ahLst/>
                <a:cxnLst/>
                <a:rect l="l" t="t" r="r" b="b"/>
                <a:pathLst>
                  <a:path w="3359" h="1959" extrusionOk="0">
                    <a:moveTo>
                      <a:pt x="150" y="0"/>
                    </a:moveTo>
                    <a:lnTo>
                      <a:pt x="0" y="82"/>
                    </a:lnTo>
                    <a:lnTo>
                      <a:pt x="3196" y="1959"/>
                    </a:lnTo>
                    <a:lnTo>
                      <a:pt x="3359" y="1861"/>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0"/>
              <p:cNvSpPr/>
              <p:nvPr/>
            </p:nvSpPr>
            <p:spPr>
              <a:xfrm>
                <a:off x="2938002" y="1756665"/>
                <a:ext cx="204531" cy="124728"/>
              </a:xfrm>
              <a:custGeom>
                <a:avLst/>
                <a:gdLst/>
                <a:ahLst/>
                <a:cxnLst/>
                <a:rect l="l" t="t" r="r" b="b"/>
                <a:pathLst>
                  <a:path w="3278" h="1999" extrusionOk="0">
                    <a:moveTo>
                      <a:pt x="82" y="1"/>
                    </a:moveTo>
                    <a:cubicBezTo>
                      <a:pt x="27" y="27"/>
                      <a:pt x="1" y="82"/>
                      <a:pt x="1" y="135"/>
                    </a:cubicBezTo>
                    <a:lnTo>
                      <a:pt x="3209" y="1998"/>
                    </a:lnTo>
                    <a:cubicBezTo>
                      <a:pt x="3209" y="1959"/>
                      <a:pt x="3238" y="1891"/>
                      <a:pt x="3278" y="1878"/>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0"/>
              <p:cNvSpPr/>
              <p:nvPr/>
            </p:nvSpPr>
            <p:spPr>
              <a:xfrm>
                <a:off x="3138228" y="1867665"/>
                <a:ext cx="14476" cy="27391"/>
              </a:xfrm>
              <a:custGeom>
                <a:avLst/>
                <a:gdLst/>
                <a:ahLst/>
                <a:cxnLst/>
                <a:rect l="l" t="t" r="r" b="b"/>
                <a:pathLst>
                  <a:path w="232" h="439" extrusionOk="0">
                    <a:moveTo>
                      <a:pt x="232" y="1"/>
                    </a:moveTo>
                    <a:lnTo>
                      <a:pt x="69" y="99"/>
                    </a:lnTo>
                    <a:cubicBezTo>
                      <a:pt x="29" y="112"/>
                      <a:pt x="0" y="180"/>
                      <a:pt x="0" y="219"/>
                    </a:cubicBezTo>
                    <a:lnTo>
                      <a:pt x="0" y="438"/>
                    </a:lnTo>
                    <a:lnTo>
                      <a:pt x="232" y="301"/>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0"/>
              <p:cNvSpPr/>
              <p:nvPr/>
            </p:nvSpPr>
            <p:spPr>
              <a:xfrm>
                <a:off x="3139039" y="1882141"/>
                <a:ext cx="200413" cy="130780"/>
              </a:xfrm>
              <a:custGeom>
                <a:avLst/>
                <a:gdLst/>
                <a:ahLst/>
                <a:cxnLst/>
                <a:rect l="l" t="t" r="r" b="b"/>
                <a:pathLst>
                  <a:path w="3212" h="2096" extrusionOk="0">
                    <a:moveTo>
                      <a:pt x="0" y="0"/>
                    </a:moveTo>
                    <a:lnTo>
                      <a:pt x="0" y="219"/>
                    </a:lnTo>
                    <a:lnTo>
                      <a:pt x="3212" y="2096"/>
                    </a:lnTo>
                    <a:lnTo>
                      <a:pt x="3212" y="1877"/>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0"/>
              <p:cNvSpPr/>
              <p:nvPr/>
            </p:nvSpPr>
            <p:spPr>
              <a:xfrm>
                <a:off x="3144093" y="1868664"/>
                <a:ext cx="209834" cy="122294"/>
              </a:xfrm>
              <a:custGeom>
                <a:avLst/>
                <a:gdLst/>
                <a:ahLst/>
                <a:cxnLst/>
                <a:rect l="l" t="t" r="r" b="b"/>
                <a:pathLst>
                  <a:path w="3363" h="1960" extrusionOk="0">
                    <a:moveTo>
                      <a:pt x="151" y="1"/>
                    </a:moveTo>
                    <a:lnTo>
                      <a:pt x="1" y="96"/>
                    </a:lnTo>
                    <a:lnTo>
                      <a:pt x="3213" y="1959"/>
                    </a:lnTo>
                    <a:lnTo>
                      <a:pt x="3363" y="1861"/>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0"/>
              <p:cNvSpPr/>
              <p:nvPr/>
            </p:nvSpPr>
            <p:spPr>
              <a:xfrm>
                <a:off x="3139039" y="1874591"/>
                <a:ext cx="205529" cy="124728"/>
              </a:xfrm>
              <a:custGeom>
                <a:avLst/>
                <a:gdLst/>
                <a:ahLst/>
                <a:cxnLst/>
                <a:rect l="l" t="t" r="r" b="b"/>
                <a:pathLst>
                  <a:path w="3294" h="1999" extrusionOk="0">
                    <a:moveTo>
                      <a:pt x="82" y="1"/>
                    </a:moveTo>
                    <a:cubicBezTo>
                      <a:pt x="43" y="14"/>
                      <a:pt x="0" y="82"/>
                      <a:pt x="0" y="121"/>
                    </a:cubicBezTo>
                    <a:lnTo>
                      <a:pt x="3212" y="1998"/>
                    </a:lnTo>
                    <a:cubicBezTo>
                      <a:pt x="3212" y="1946"/>
                      <a:pt x="3251" y="1890"/>
                      <a:pt x="3294" y="1864"/>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0"/>
              <p:cNvSpPr/>
              <p:nvPr/>
            </p:nvSpPr>
            <p:spPr>
              <a:xfrm>
                <a:off x="3339389" y="1984781"/>
                <a:ext cx="14538" cy="28140"/>
              </a:xfrm>
              <a:custGeom>
                <a:avLst/>
                <a:gdLst/>
                <a:ahLst/>
                <a:cxnLst/>
                <a:rect l="l" t="t" r="r" b="b"/>
                <a:pathLst>
                  <a:path w="233" h="451" extrusionOk="0">
                    <a:moveTo>
                      <a:pt x="233" y="0"/>
                    </a:moveTo>
                    <a:lnTo>
                      <a:pt x="83" y="98"/>
                    </a:lnTo>
                    <a:cubicBezTo>
                      <a:pt x="40" y="124"/>
                      <a:pt x="1" y="180"/>
                      <a:pt x="1" y="232"/>
                    </a:cubicBezTo>
                    <a:lnTo>
                      <a:pt x="1" y="451"/>
                    </a:lnTo>
                    <a:lnTo>
                      <a:pt x="233" y="314"/>
                    </a:lnTo>
                    <a:lnTo>
                      <a:pt x="23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0"/>
              <p:cNvSpPr/>
              <p:nvPr/>
            </p:nvSpPr>
            <p:spPr>
              <a:xfrm>
                <a:off x="3341074" y="2000068"/>
                <a:ext cx="200226" cy="129969"/>
              </a:xfrm>
              <a:custGeom>
                <a:avLst/>
                <a:gdLst/>
                <a:ahLst/>
                <a:cxnLst/>
                <a:rect l="l" t="t" r="r" b="b"/>
                <a:pathLst>
                  <a:path w="3209" h="2083" extrusionOk="0">
                    <a:moveTo>
                      <a:pt x="0" y="0"/>
                    </a:moveTo>
                    <a:lnTo>
                      <a:pt x="0" y="219"/>
                    </a:lnTo>
                    <a:lnTo>
                      <a:pt x="3209" y="2083"/>
                    </a:lnTo>
                    <a:lnTo>
                      <a:pt x="3209"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0"/>
              <p:cNvSpPr/>
              <p:nvPr/>
            </p:nvSpPr>
            <p:spPr>
              <a:xfrm>
                <a:off x="3345317" y="1985779"/>
                <a:ext cx="209647" cy="122294"/>
              </a:xfrm>
              <a:custGeom>
                <a:avLst/>
                <a:gdLst/>
                <a:ahLst/>
                <a:cxnLst/>
                <a:rect l="l" t="t" r="r" b="b"/>
                <a:pathLst>
                  <a:path w="3360" h="1960" extrusionOk="0">
                    <a:moveTo>
                      <a:pt x="164" y="1"/>
                    </a:moveTo>
                    <a:lnTo>
                      <a:pt x="1" y="95"/>
                    </a:lnTo>
                    <a:lnTo>
                      <a:pt x="3209" y="1959"/>
                    </a:lnTo>
                    <a:lnTo>
                      <a:pt x="3359" y="1878"/>
                    </a:lnTo>
                    <a:lnTo>
                      <a:pt x="1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0"/>
              <p:cNvSpPr/>
              <p:nvPr/>
            </p:nvSpPr>
            <p:spPr>
              <a:xfrm>
                <a:off x="3341074" y="1991707"/>
                <a:ext cx="204531" cy="124665"/>
              </a:xfrm>
              <a:custGeom>
                <a:avLst/>
                <a:gdLst/>
                <a:ahLst/>
                <a:cxnLst/>
                <a:rect l="l" t="t" r="r" b="b"/>
                <a:pathLst>
                  <a:path w="3278" h="1998" extrusionOk="0">
                    <a:moveTo>
                      <a:pt x="69" y="0"/>
                    </a:moveTo>
                    <a:cubicBezTo>
                      <a:pt x="26" y="27"/>
                      <a:pt x="0" y="82"/>
                      <a:pt x="0" y="134"/>
                    </a:cubicBezTo>
                    <a:lnTo>
                      <a:pt x="3209" y="1998"/>
                    </a:lnTo>
                    <a:cubicBezTo>
                      <a:pt x="3209" y="1946"/>
                      <a:pt x="3238" y="1890"/>
                      <a:pt x="3277"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0"/>
              <p:cNvSpPr/>
              <p:nvPr/>
            </p:nvSpPr>
            <p:spPr>
              <a:xfrm>
                <a:off x="3541237" y="2102895"/>
                <a:ext cx="14538" cy="27142"/>
              </a:xfrm>
              <a:custGeom>
                <a:avLst/>
                <a:gdLst/>
                <a:ahLst/>
                <a:cxnLst/>
                <a:rect l="l" t="t" r="r" b="b"/>
                <a:pathLst>
                  <a:path w="233" h="435" extrusionOk="0">
                    <a:moveTo>
                      <a:pt x="219" y="1"/>
                    </a:moveTo>
                    <a:lnTo>
                      <a:pt x="69" y="82"/>
                    </a:lnTo>
                    <a:cubicBezTo>
                      <a:pt x="30" y="108"/>
                      <a:pt x="1" y="164"/>
                      <a:pt x="1" y="216"/>
                    </a:cubicBezTo>
                    <a:lnTo>
                      <a:pt x="1" y="435"/>
                    </a:lnTo>
                    <a:lnTo>
                      <a:pt x="232" y="298"/>
                    </a:lnTo>
                    <a:lnTo>
                      <a:pt x="21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0"/>
              <p:cNvSpPr/>
              <p:nvPr/>
            </p:nvSpPr>
            <p:spPr>
              <a:xfrm>
                <a:off x="3542236" y="2117183"/>
                <a:ext cx="200288" cy="129969"/>
              </a:xfrm>
              <a:custGeom>
                <a:avLst/>
                <a:gdLst/>
                <a:ahLst/>
                <a:cxnLst/>
                <a:rect l="l" t="t" r="r" b="b"/>
                <a:pathLst>
                  <a:path w="3210" h="2083" extrusionOk="0">
                    <a:moveTo>
                      <a:pt x="1" y="0"/>
                    </a:moveTo>
                    <a:lnTo>
                      <a:pt x="1" y="219"/>
                    </a:lnTo>
                    <a:lnTo>
                      <a:pt x="3209" y="2083"/>
                    </a:lnTo>
                    <a:lnTo>
                      <a:pt x="3209" y="1864"/>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0"/>
              <p:cNvSpPr/>
              <p:nvPr/>
            </p:nvSpPr>
            <p:spPr>
              <a:xfrm>
                <a:off x="3547352" y="2103706"/>
                <a:ext cx="209647" cy="122294"/>
              </a:xfrm>
              <a:custGeom>
                <a:avLst/>
                <a:gdLst/>
                <a:ahLst/>
                <a:cxnLst/>
                <a:rect l="l" t="t" r="r" b="b"/>
                <a:pathLst>
                  <a:path w="3360" h="1960" extrusionOk="0">
                    <a:moveTo>
                      <a:pt x="147" y="1"/>
                    </a:moveTo>
                    <a:lnTo>
                      <a:pt x="1" y="82"/>
                    </a:lnTo>
                    <a:lnTo>
                      <a:pt x="3209" y="1959"/>
                    </a:lnTo>
                    <a:lnTo>
                      <a:pt x="3359" y="1864"/>
                    </a:lnTo>
                    <a:lnTo>
                      <a:pt x="14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0"/>
              <p:cNvSpPr/>
              <p:nvPr/>
            </p:nvSpPr>
            <p:spPr>
              <a:xfrm>
                <a:off x="3542236" y="2108822"/>
                <a:ext cx="205404" cy="124665"/>
              </a:xfrm>
              <a:custGeom>
                <a:avLst/>
                <a:gdLst/>
                <a:ahLst/>
                <a:cxnLst/>
                <a:rect l="l" t="t" r="r" b="b"/>
                <a:pathLst>
                  <a:path w="3292" h="1998" extrusionOk="0">
                    <a:moveTo>
                      <a:pt x="83" y="0"/>
                    </a:moveTo>
                    <a:cubicBezTo>
                      <a:pt x="40" y="26"/>
                      <a:pt x="1" y="82"/>
                      <a:pt x="1" y="134"/>
                    </a:cubicBezTo>
                    <a:lnTo>
                      <a:pt x="3209" y="1998"/>
                    </a:lnTo>
                    <a:cubicBezTo>
                      <a:pt x="3209" y="1959"/>
                      <a:pt x="3236" y="1890"/>
                      <a:pt x="3291" y="1877"/>
                    </a:cubicBezTo>
                    <a:lnTo>
                      <a:pt x="8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0"/>
              <p:cNvSpPr/>
              <p:nvPr/>
            </p:nvSpPr>
            <p:spPr>
              <a:xfrm>
                <a:off x="3742461" y="2220010"/>
                <a:ext cx="14538" cy="27142"/>
              </a:xfrm>
              <a:custGeom>
                <a:avLst/>
                <a:gdLst/>
                <a:ahLst/>
                <a:cxnLst/>
                <a:rect l="l" t="t" r="r" b="b"/>
                <a:pathLst>
                  <a:path w="233" h="435" extrusionOk="0">
                    <a:moveTo>
                      <a:pt x="232" y="0"/>
                    </a:moveTo>
                    <a:lnTo>
                      <a:pt x="82" y="95"/>
                    </a:lnTo>
                    <a:cubicBezTo>
                      <a:pt x="27" y="108"/>
                      <a:pt x="0" y="177"/>
                      <a:pt x="0" y="216"/>
                    </a:cubicBezTo>
                    <a:lnTo>
                      <a:pt x="0" y="435"/>
                    </a:lnTo>
                    <a:lnTo>
                      <a:pt x="232" y="31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0"/>
              <p:cNvSpPr/>
              <p:nvPr/>
            </p:nvSpPr>
            <p:spPr>
              <a:xfrm>
                <a:off x="3742461" y="2233425"/>
                <a:ext cx="200288" cy="130842"/>
              </a:xfrm>
              <a:custGeom>
                <a:avLst/>
                <a:gdLst/>
                <a:ahLst/>
                <a:cxnLst/>
                <a:rect l="l" t="t" r="r" b="b"/>
                <a:pathLst>
                  <a:path w="3210" h="2097" extrusionOk="0">
                    <a:moveTo>
                      <a:pt x="0" y="1"/>
                    </a:moveTo>
                    <a:lnTo>
                      <a:pt x="0" y="220"/>
                    </a:lnTo>
                    <a:lnTo>
                      <a:pt x="3209" y="2096"/>
                    </a:lnTo>
                    <a:lnTo>
                      <a:pt x="3209" y="1878"/>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0"/>
              <p:cNvSpPr/>
              <p:nvPr/>
            </p:nvSpPr>
            <p:spPr>
              <a:xfrm>
                <a:off x="3747578" y="2220010"/>
                <a:ext cx="209585" cy="122232"/>
              </a:xfrm>
              <a:custGeom>
                <a:avLst/>
                <a:gdLst/>
                <a:ahLst/>
                <a:cxnLst/>
                <a:rect l="l" t="t" r="r" b="b"/>
                <a:pathLst>
                  <a:path w="3359" h="1959" extrusionOk="0">
                    <a:moveTo>
                      <a:pt x="150" y="0"/>
                    </a:moveTo>
                    <a:lnTo>
                      <a:pt x="0" y="95"/>
                    </a:lnTo>
                    <a:lnTo>
                      <a:pt x="3196" y="1959"/>
                    </a:lnTo>
                    <a:lnTo>
                      <a:pt x="3359" y="1877"/>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0"/>
              <p:cNvSpPr/>
              <p:nvPr/>
            </p:nvSpPr>
            <p:spPr>
              <a:xfrm>
                <a:off x="3742461" y="2225938"/>
                <a:ext cx="204531" cy="124665"/>
              </a:xfrm>
              <a:custGeom>
                <a:avLst/>
                <a:gdLst/>
                <a:ahLst/>
                <a:cxnLst/>
                <a:rect l="l" t="t" r="r" b="b"/>
                <a:pathLst>
                  <a:path w="3278" h="1998" extrusionOk="0">
                    <a:moveTo>
                      <a:pt x="82" y="0"/>
                    </a:moveTo>
                    <a:cubicBezTo>
                      <a:pt x="40" y="13"/>
                      <a:pt x="0" y="82"/>
                      <a:pt x="0" y="121"/>
                    </a:cubicBezTo>
                    <a:lnTo>
                      <a:pt x="3209" y="1998"/>
                    </a:lnTo>
                    <a:cubicBezTo>
                      <a:pt x="3209" y="1945"/>
                      <a:pt x="3238" y="1890"/>
                      <a:pt x="3278" y="1864"/>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0"/>
              <p:cNvSpPr/>
              <p:nvPr/>
            </p:nvSpPr>
            <p:spPr>
              <a:xfrm>
                <a:off x="3942687" y="2337125"/>
                <a:ext cx="14476" cy="27142"/>
              </a:xfrm>
              <a:custGeom>
                <a:avLst/>
                <a:gdLst/>
                <a:ahLst/>
                <a:cxnLst/>
                <a:rect l="l" t="t" r="r" b="b"/>
                <a:pathLst>
                  <a:path w="232" h="435" extrusionOk="0">
                    <a:moveTo>
                      <a:pt x="232" y="0"/>
                    </a:moveTo>
                    <a:lnTo>
                      <a:pt x="69" y="82"/>
                    </a:lnTo>
                    <a:cubicBezTo>
                      <a:pt x="29" y="108"/>
                      <a:pt x="0" y="163"/>
                      <a:pt x="0" y="216"/>
                    </a:cubicBezTo>
                    <a:lnTo>
                      <a:pt x="0" y="434"/>
                    </a:lnTo>
                    <a:lnTo>
                      <a:pt x="232" y="297"/>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0"/>
              <p:cNvSpPr/>
              <p:nvPr/>
            </p:nvSpPr>
            <p:spPr>
              <a:xfrm>
                <a:off x="3941813" y="2349729"/>
                <a:ext cx="200288" cy="130031"/>
              </a:xfrm>
              <a:custGeom>
                <a:avLst/>
                <a:gdLst/>
                <a:ahLst/>
                <a:cxnLst/>
                <a:rect l="l" t="t" r="r" b="b"/>
                <a:pathLst>
                  <a:path w="3210" h="2084" extrusionOk="0">
                    <a:moveTo>
                      <a:pt x="1" y="1"/>
                    </a:moveTo>
                    <a:lnTo>
                      <a:pt x="1" y="219"/>
                    </a:lnTo>
                    <a:lnTo>
                      <a:pt x="3210" y="2083"/>
                    </a:lnTo>
                    <a:lnTo>
                      <a:pt x="3210"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0"/>
              <p:cNvSpPr/>
              <p:nvPr/>
            </p:nvSpPr>
            <p:spPr>
              <a:xfrm>
                <a:off x="3946930" y="2336065"/>
                <a:ext cx="209647" cy="122294"/>
              </a:xfrm>
              <a:custGeom>
                <a:avLst/>
                <a:gdLst/>
                <a:ahLst/>
                <a:cxnLst/>
                <a:rect l="l" t="t" r="r" b="b"/>
                <a:pathLst>
                  <a:path w="3360" h="1960" extrusionOk="0">
                    <a:moveTo>
                      <a:pt x="151" y="1"/>
                    </a:moveTo>
                    <a:lnTo>
                      <a:pt x="1" y="82"/>
                    </a:lnTo>
                    <a:lnTo>
                      <a:pt x="3196" y="1959"/>
                    </a:lnTo>
                    <a:lnTo>
                      <a:pt x="3359" y="1865"/>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0"/>
              <p:cNvSpPr/>
              <p:nvPr/>
            </p:nvSpPr>
            <p:spPr>
              <a:xfrm>
                <a:off x="3941813" y="2341181"/>
                <a:ext cx="204593" cy="124915"/>
              </a:xfrm>
              <a:custGeom>
                <a:avLst/>
                <a:gdLst/>
                <a:ahLst/>
                <a:cxnLst/>
                <a:rect l="l" t="t" r="r" b="b"/>
                <a:pathLst>
                  <a:path w="3279" h="2002" extrusionOk="0">
                    <a:moveTo>
                      <a:pt x="83" y="0"/>
                    </a:moveTo>
                    <a:cubicBezTo>
                      <a:pt x="43" y="30"/>
                      <a:pt x="1" y="82"/>
                      <a:pt x="1" y="138"/>
                    </a:cubicBezTo>
                    <a:lnTo>
                      <a:pt x="3210" y="2001"/>
                    </a:lnTo>
                    <a:cubicBezTo>
                      <a:pt x="3210" y="1959"/>
                      <a:pt x="3239" y="1894"/>
                      <a:pt x="3278" y="1877"/>
                    </a:cubicBezTo>
                    <a:lnTo>
                      <a:pt x="8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0"/>
              <p:cNvSpPr/>
              <p:nvPr/>
            </p:nvSpPr>
            <p:spPr>
              <a:xfrm>
                <a:off x="4142039" y="2452369"/>
                <a:ext cx="14538" cy="27391"/>
              </a:xfrm>
              <a:custGeom>
                <a:avLst/>
                <a:gdLst/>
                <a:ahLst/>
                <a:cxnLst/>
                <a:rect l="l" t="t" r="r" b="b"/>
                <a:pathLst>
                  <a:path w="233" h="439" extrusionOk="0">
                    <a:moveTo>
                      <a:pt x="232" y="1"/>
                    </a:moveTo>
                    <a:lnTo>
                      <a:pt x="69" y="95"/>
                    </a:lnTo>
                    <a:cubicBezTo>
                      <a:pt x="30" y="112"/>
                      <a:pt x="1" y="177"/>
                      <a:pt x="1" y="219"/>
                    </a:cubicBezTo>
                    <a:lnTo>
                      <a:pt x="1" y="438"/>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0"/>
              <p:cNvSpPr/>
              <p:nvPr/>
            </p:nvSpPr>
            <p:spPr>
              <a:xfrm>
                <a:off x="4142039" y="2466034"/>
                <a:ext cx="200475" cy="130780"/>
              </a:xfrm>
              <a:custGeom>
                <a:avLst/>
                <a:gdLst/>
                <a:ahLst/>
                <a:cxnLst/>
                <a:rect l="l" t="t" r="r" b="b"/>
                <a:pathLst>
                  <a:path w="3213" h="2096" extrusionOk="0">
                    <a:moveTo>
                      <a:pt x="1" y="0"/>
                    </a:moveTo>
                    <a:lnTo>
                      <a:pt x="1" y="219"/>
                    </a:lnTo>
                    <a:lnTo>
                      <a:pt x="3212" y="2096"/>
                    </a:lnTo>
                    <a:lnTo>
                      <a:pt x="3212" y="1877"/>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0"/>
              <p:cNvSpPr/>
              <p:nvPr/>
            </p:nvSpPr>
            <p:spPr>
              <a:xfrm>
                <a:off x="4147155" y="2452369"/>
                <a:ext cx="209834" cy="122294"/>
              </a:xfrm>
              <a:custGeom>
                <a:avLst/>
                <a:gdLst/>
                <a:ahLst/>
                <a:cxnLst/>
                <a:rect l="l" t="t" r="r" b="b"/>
                <a:pathLst>
                  <a:path w="3363" h="1960" extrusionOk="0">
                    <a:moveTo>
                      <a:pt x="150" y="1"/>
                    </a:moveTo>
                    <a:lnTo>
                      <a:pt x="0" y="95"/>
                    </a:lnTo>
                    <a:lnTo>
                      <a:pt x="3199" y="1959"/>
                    </a:lnTo>
                    <a:lnTo>
                      <a:pt x="3362" y="1864"/>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0"/>
              <p:cNvSpPr/>
              <p:nvPr/>
            </p:nvSpPr>
            <p:spPr>
              <a:xfrm>
                <a:off x="4142039" y="2458297"/>
                <a:ext cx="204718" cy="124915"/>
              </a:xfrm>
              <a:custGeom>
                <a:avLst/>
                <a:gdLst/>
                <a:ahLst/>
                <a:cxnLst/>
                <a:rect l="l" t="t" r="r" b="b"/>
                <a:pathLst>
                  <a:path w="3281" h="2002" extrusionOk="0">
                    <a:moveTo>
                      <a:pt x="82" y="0"/>
                    </a:moveTo>
                    <a:cubicBezTo>
                      <a:pt x="30" y="17"/>
                      <a:pt x="1" y="82"/>
                      <a:pt x="1" y="124"/>
                    </a:cubicBezTo>
                    <a:lnTo>
                      <a:pt x="3212" y="2001"/>
                    </a:lnTo>
                    <a:cubicBezTo>
                      <a:pt x="3212" y="1946"/>
                      <a:pt x="3238" y="1893"/>
                      <a:pt x="3281" y="1864"/>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0"/>
              <p:cNvSpPr/>
              <p:nvPr/>
            </p:nvSpPr>
            <p:spPr>
              <a:xfrm>
                <a:off x="4342451" y="2568673"/>
                <a:ext cx="14538" cy="28140"/>
              </a:xfrm>
              <a:custGeom>
                <a:avLst/>
                <a:gdLst/>
                <a:ahLst/>
                <a:cxnLst/>
                <a:rect l="l" t="t" r="r" b="b"/>
                <a:pathLst>
                  <a:path w="233" h="451" extrusionOk="0">
                    <a:moveTo>
                      <a:pt x="232" y="0"/>
                    </a:moveTo>
                    <a:lnTo>
                      <a:pt x="69" y="95"/>
                    </a:lnTo>
                    <a:cubicBezTo>
                      <a:pt x="26" y="124"/>
                      <a:pt x="0" y="177"/>
                      <a:pt x="0" y="232"/>
                    </a:cubicBezTo>
                    <a:lnTo>
                      <a:pt x="0" y="451"/>
                    </a:lnTo>
                    <a:lnTo>
                      <a:pt x="232" y="314"/>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0"/>
              <p:cNvSpPr/>
              <p:nvPr/>
            </p:nvSpPr>
            <p:spPr>
              <a:xfrm>
                <a:off x="2952478" y="1653838"/>
                <a:ext cx="172335" cy="99458"/>
              </a:xfrm>
              <a:custGeom>
                <a:avLst/>
                <a:gdLst/>
                <a:ahLst/>
                <a:cxnLst/>
                <a:rect l="l" t="t" r="r" b="b"/>
                <a:pathLst>
                  <a:path w="2762" h="1594" extrusionOk="0">
                    <a:moveTo>
                      <a:pt x="2693" y="0"/>
                    </a:moveTo>
                    <a:lnTo>
                      <a:pt x="0" y="1567"/>
                    </a:lnTo>
                    <a:lnTo>
                      <a:pt x="69" y="1593"/>
                    </a:lnTo>
                    <a:lnTo>
                      <a:pt x="2762" y="30"/>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0"/>
              <p:cNvSpPr/>
              <p:nvPr/>
            </p:nvSpPr>
            <p:spPr>
              <a:xfrm>
                <a:off x="3152641" y="1770142"/>
                <a:ext cx="171586" cy="100269"/>
              </a:xfrm>
              <a:custGeom>
                <a:avLst/>
                <a:gdLst/>
                <a:ahLst/>
                <a:cxnLst/>
                <a:rect l="l" t="t" r="r" b="b"/>
                <a:pathLst>
                  <a:path w="2750" h="1607" extrusionOk="0">
                    <a:moveTo>
                      <a:pt x="2694" y="0"/>
                    </a:moveTo>
                    <a:lnTo>
                      <a:pt x="1" y="1564"/>
                    </a:lnTo>
                    <a:lnTo>
                      <a:pt x="69" y="1606"/>
                    </a:lnTo>
                    <a:lnTo>
                      <a:pt x="2749" y="43"/>
                    </a:lnTo>
                    <a:lnTo>
                      <a:pt x="269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0"/>
              <p:cNvSpPr/>
              <p:nvPr/>
            </p:nvSpPr>
            <p:spPr>
              <a:xfrm>
                <a:off x="3352867" y="1887195"/>
                <a:ext cx="171524" cy="99458"/>
              </a:xfrm>
              <a:custGeom>
                <a:avLst/>
                <a:gdLst/>
                <a:ahLst/>
                <a:cxnLst/>
                <a:rect l="l" t="t" r="r" b="b"/>
                <a:pathLst>
                  <a:path w="2749" h="1594" extrusionOk="0">
                    <a:moveTo>
                      <a:pt x="2693" y="1"/>
                    </a:moveTo>
                    <a:lnTo>
                      <a:pt x="0" y="1564"/>
                    </a:lnTo>
                    <a:lnTo>
                      <a:pt x="69" y="1594"/>
                    </a:lnTo>
                    <a:lnTo>
                      <a:pt x="2749" y="30"/>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0"/>
              <p:cNvSpPr/>
              <p:nvPr/>
            </p:nvSpPr>
            <p:spPr>
              <a:xfrm>
                <a:off x="3553279" y="2003499"/>
                <a:ext cx="171337" cy="100269"/>
              </a:xfrm>
              <a:custGeom>
                <a:avLst/>
                <a:gdLst/>
                <a:ahLst/>
                <a:cxnLst/>
                <a:rect l="l" t="t" r="r" b="b"/>
                <a:pathLst>
                  <a:path w="2746" h="1607" extrusionOk="0">
                    <a:moveTo>
                      <a:pt x="2693" y="1"/>
                    </a:moveTo>
                    <a:lnTo>
                      <a:pt x="0" y="1564"/>
                    </a:lnTo>
                    <a:lnTo>
                      <a:pt x="69" y="1607"/>
                    </a:lnTo>
                    <a:lnTo>
                      <a:pt x="2745" y="43"/>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0"/>
              <p:cNvSpPr/>
              <p:nvPr/>
            </p:nvSpPr>
            <p:spPr>
              <a:xfrm>
                <a:off x="3753443" y="2120615"/>
                <a:ext cx="171586" cy="100269"/>
              </a:xfrm>
              <a:custGeom>
                <a:avLst/>
                <a:gdLst/>
                <a:ahLst/>
                <a:cxnLst/>
                <a:rect l="l" t="t" r="r" b="b"/>
                <a:pathLst>
                  <a:path w="2750" h="1607" extrusionOk="0">
                    <a:moveTo>
                      <a:pt x="2694" y="1"/>
                    </a:moveTo>
                    <a:lnTo>
                      <a:pt x="1" y="1564"/>
                    </a:lnTo>
                    <a:lnTo>
                      <a:pt x="69" y="1606"/>
                    </a:lnTo>
                    <a:lnTo>
                      <a:pt x="2749" y="27"/>
                    </a:lnTo>
                    <a:lnTo>
                      <a:pt x="269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0"/>
              <p:cNvSpPr/>
              <p:nvPr/>
            </p:nvSpPr>
            <p:spPr>
              <a:xfrm>
                <a:off x="3953668" y="2236919"/>
                <a:ext cx="171524" cy="100269"/>
              </a:xfrm>
              <a:custGeom>
                <a:avLst/>
                <a:gdLst/>
                <a:ahLst/>
                <a:cxnLst/>
                <a:rect l="l" t="t" r="r" b="b"/>
                <a:pathLst>
                  <a:path w="2749" h="1607" extrusionOk="0">
                    <a:moveTo>
                      <a:pt x="2693" y="0"/>
                    </a:moveTo>
                    <a:lnTo>
                      <a:pt x="0" y="1564"/>
                    </a:lnTo>
                    <a:lnTo>
                      <a:pt x="56" y="1606"/>
                    </a:lnTo>
                    <a:lnTo>
                      <a:pt x="2749" y="39"/>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a:off x="4152209" y="2354035"/>
                <a:ext cx="172397" cy="100269"/>
              </a:xfrm>
              <a:custGeom>
                <a:avLst/>
                <a:gdLst/>
                <a:ahLst/>
                <a:cxnLst/>
                <a:rect l="l" t="t" r="r" b="b"/>
                <a:pathLst>
                  <a:path w="2763" h="1607" extrusionOk="0">
                    <a:moveTo>
                      <a:pt x="2710" y="0"/>
                    </a:moveTo>
                    <a:lnTo>
                      <a:pt x="1" y="1564"/>
                    </a:lnTo>
                    <a:lnTo>
                      <a:pt x="69" y="1606"/>
                    </a:lnTo>
                    <a:lnTo>
                      <a:pt x="2762" y="26"/>
                    </a:lnTo>
                    <a:lnTo>
                      <a:pt x="271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a:off x="4352622" y="2470276"/>
                <a:ext cx="172335" cy="100082"/>
              </a:xfrm>
              <a:custGeom>
                <a:avLst/>
                <a:gdLst/>
                <a:ahLst/>
                <a:cxnLst/>
                <a:rect l="l" t="t" r="r" b="b"/>
                <a:pathLst>
                  <a:path w="2762" h="1604" extrusionOk="0">
                    <a:moveTo>
                      <a:pt x="2706" y="1"/>
                    </a:moveTo>
                    <a:lnTo>
                      <a:pt x="1" y="1564"/>
                    </a:lnTo>
                    <a:lnTo>
                      <a:pt x="69" y="1604"/>
                    </a:lnTo>
                    <a:lnTo>
                      <a:pt x="2762" y="40"/>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a:off x="4342451" y="2583149"/>
                <a:ext cx="199414" cy="129782"/>
              </a:xfrm>
              <a:custGeom>
                <a:avLst/>
                <a:gdLst/>
                <a:ahLst/>
                <a:cxnLst/>
                <a:rect l="l" t="t" r="r" b="b"/>
                <a:pathLst>
                  <a:path w="3196" h="2080" extrusionOk="0">
                    <a:moveTo>
                      <a:pt x="0" y="0"/>
                    </a:moveTo>
                    <a:lnTo>
                      <a:pt x="0" y="219"/>
                    </a:lnTo>
                    <a:lnTo>
                      <a:pt x="3196" y="2079"/>
                    </a:lnTo>
                    <a:lnTo>
                      <a:pt x="3196"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a:off x="4346694" y="2568673"/>
                <a:ext cx="209647" cy="122232"/>
              </a:xfrm>
              <a:custGeom>
                <a:avLst/>
                <a:gdLst/>
                <a:ahLst/>
                <a:cxnLst/>
                <a:rect l="l" t="t" r="r" b="b"/>
                <a:pathLst>
                  <a:path w="3360" h="1959" extrusionOk="0">
                    <a:moveTo>
                      <a:pt x="164" y="0"/>
                    </a:moveTo>
                    <a:lnTo>
                      <a:pt x="1" y="95"/>
                    </a:lnTo>
                    <a:lnTo>
                      <a:pt x="3209" y="1959"/>
                    </a:lnTo>
                    <a:lnTo>
                      <a:pt x="3360" y="1877"/>
                    </a:lnTo>
                    <a:lnTo>
                      <a:pt x="16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a:off x="4342451" y="2574601"/>
                <a:ext cx="204531" cy="124852"/>
              </a:xfrm>
              <a:custGeom>
                <a:avLst/>
                <a:gdLst/>
                <a:ahLst/>
                <a:cxnLst/>
                <a:rect l="l" t="t" r="r" b="b"/>
                <a:pathLst>
                  <a:path w="3278" h="2001" extrusionOk="0">
                    <a:moveTo>
                      <a:pt x="69" y="0"/>
                    </a:moveTo>
                    <a:cubicBezTo>
                      <a:pt x="26" y="29"/>
                      <a:pt x="0" y="82"/>
                      <a:pt x="0" y="137"/>
                    </a:cubicBezTo>
                    <a:lnTo>
                      <a:pt x="3196" y="2001"/>
                    </a:lnTo>
                    <a:cubicBezTo>
                      <a:pt x="3196" y="1958"/>
                      <a:pt x="3235" y="1890"/>
                      <a:pt x="3277"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a:off x="4541803" y="2685789"/>
                <a:ext cx="14538" cy="27142"/>
              </a:xfrm>
              <a:custGeom>
                <a:avLst/>
                <a:gdLst/>
                <a:ahLst/>
                <a:cxnLst/>
                <a:rect l="l" t="t" r="r" b="b"/>
                <a:pathLst>
                  <a:path w="233" h="435" extrusionOk="0">
                    <a:moveTo>
                      <a:pt x="233" y="0"/>
                    </a:moveTo>
                    <a:lnTo>
                      <a:pt x="82" y="82"/>
                    </a:lnTo>
                    <a:cubicBezTo>
                      <a:pt x="40" y="108"/>
                      <a:pt x="1" y="176"/>
                      <a:pt x="1" y="219"/>
                    </a:cubicBezTo>
                    <a:lnTo>
                      <a:pt x="1" y="434"/>
                    </a:lnTo>
                    <a:lnTo>
                      <a:pt x="233" y="300"/>
                    </a:lnTo>
                    <a:lnTo>
                      <a:pt x="23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0"/>
              <p:cNvSpPr/>
              <p:nvPr/>
            </p:nvSpPr>
            <p:spPr>
              <a:xfrm>
                <a:off x="4552847" y="2587392"/>
                <a:ext cx="172335" cy="100082"/>
              </a:xfrm>
              <a:custGeom>
                <a:avLst/>
                <a:gdLst/>
                <a:ahLst/>
                <a:cxnLst/>
                <a:rect l="l" t="t" r="r" b="b"/>
                <a:pathLst>
                  <a:path w="2762" h="1604" extrusionOk="0">
                    <a:moveTo>
                      <a:pt x="2693" y="1"/>
                    </a:moveTo>
                    <a:lnTo>
                      <a:pt x="0" y="1564"/>
                    </a:lnTo>
                    <a:lnTo>
                      <a:pt x="69" y="1603"/>
                    </a:lnTo>
                    <a:lnTo>
                      <a:pt x="2761" y="27"/>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0"/>
              <p:cNvSpPr/>
              <p:nvPr/>
            </p:nvSpPr>
            <p:spPr>
              <a:xfrm>
                <a:off x="4541803" y="2699391"/>
                <a:ext cx="200288" cy="130655"/>
              </a:xfrm>
              <a:custGeom>
                <a:avLst/>
                <a:gdLst/>
                <a:ahLst/>
                <a:cxnLst/>
                <a:rect l="l" t="t" r="r" b="b"/>
                <a:pathLst>
                  <a:path w="3210" h="2094" extrusionOk="0">
                    <a:moveTo>
                      <a:pt x="1" y="1"/>
                    </a:moveTo>
                    <a:lnTo>
                      <a:pt x="1" y="216"/>
                    </a:lnTo>
                    <a:lnTo>
                      <a:pt x="3209" y="2093"/>
                    </a:lnTo>
                    <a:lnTo>
                      <a:pt x="3209" y="1865"/>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a:off x="4546920" y="2685789"/>
                <a:ext cx="209647" cy="122232"/>
              </a:xfrm>
              <a:custGeom>
                <a:avLst/>
                <a:gdLst/>
                <a:ahLst/>
                <a:cxnLst/>
                <a:rect l="l" t="t" r="r" b="b"/>
                <a:pathLst>
                  <a:path w="3360" h="1959" extrusionOk="0">
                    <a:moveTo>
                      <a:pt x="151" y="0"/>
                    </a:moveTo>
                    <a:lnTo>
                      <a:pt x="0" y="82"/>
                    </a:lnTo>
                    <a:lnTo>
                      <a:pt x="3209" y="1959"/>
                    </a:lnTo>
                    <a:lnTo>
                      <a:pt x="3359" y="1864"/>
                    </a:lnTo>
                    <a:lnTo>
                      <a:pt x="15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a:off x="4541803" y="2690843"/>
                <a:ext cx="205342" cy="124915"/>
              </a:xfrm>
              <a:custGeom>
                <a:avLst/>
                <a:gdLst/>
                <a:ahLst/>
                <a:cxnLst/>
                <a:rect l="l" t="t" r="r" b="b"/>
                <a:pathLst>
                  <a:path w="3291" h="2002" extrusionOk="0">
                    <a:moveTo>
                      <a:pt x="82" y="1"/>
                    </a:moveTo>
                    <a:cubicBezTo>
                      <a:pt x="40" y="27"/>
                      <a:pt x="1" y="95"/>
                      <a:pt x="1" y="138"/>
                    </a:cubicBezTo>
                    <a:lnTo>
                      <a:pt x="3209" y="2002"/>
                    </a:lnTo>
                    <a:cubicBezTo>
                      <a:pt x="3209" y="1959"/>
                      <a:pt x="3252" y="1904"/>
                      <a:pt x="3291" y="1878"/>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4742029" y="2802031"/>
                <a:ext cx="14538" cy="28015"/>
              </a:xfrm>
              <a:custGeom>
                <a:avLst/>
                <a:gdLst/>
                <a:ahLst/>
                <a:cxnLst/>
                <a:rect l="l" t="t" r="r" b="b"/>
                <a:pathLst>
                  <a:path w="233" h="449" extrusionOk="0">
                    <a:moveTo>
                      <a:pt x="232" y="1"/>
                    </a:moveTo>
                    <a:lnTo>
                      <a:pt x="82" y="96"/>
                    </a:lnTo>
                    <a:cubicBezTo>
                      <a:pt x="43" y="122"/>
                      <a:pt x="0" y="177"/>
                      <a:pt x="0" y="220"/>
                    </a:cubicBezTo>
                    <a:lnTo>
                      <a:pt x="0" y="448"/>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4753011" y="2703696"/>
                <a:ext cx="171524" cy="100082"/>
              </a:xfrm>
              <a:custGeom>
                <a:avLst/>
                <a:gdLst/>
                <a:ahLst/>
                <a:cxnLst/>
                <a:rect l="l" t="t" r="r" b="b"/>
                <a:pathLst>
                  <a:path w="2749" h="1604" extrusionOk="0">
                    <a:moveTo>
                      <a:pt x="2693" y="0"/>
                    </a:moveTo>
                    <a:lnTo>
                      <a:pt x="1" y="1564"/>
                    </a:lnTo>
                    <a:lnTo>
                      <a:pt x="56" y="1603"/>
                    </a:lnTo>
                    <a:lnTo>
                      <a:pt x="2749" y="40"/>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4742029" y="2815695"/>
                <a:ext cx="200475" cy="130593"/>
              </a:xfrm>
              <a:custGeom>
                <a:avLst/>
                <a:gdLst/>
                <a:ahLst/>
                <a:cxnLst/>
                <a:rect l="l" t="t" r="r" b="b"/>
                <a:pathLst>
                  <a:path w="3213" h="2093" extrusionOk="0">
                    <a:moveTo>
                      <a:pt x="0" y="1"/>
                    </a:moveTo>
                    <a:lnTo>
                      <a:pt x="0" y="229"/>
                    </a:lnTo>
                    <a:lnTo>
                      <a:pt x="3212" y="2093"/>
                    </a:lnTo>
                    <a:lnTo>
                      <a:pt x="3212" y="1877"/>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4747083" y="2802031"/>
                <a:ext cx="209647" cy="122294"/>
              </a:xfrm>
              <a:custGeom>
                <a:avLst/>
                <a:gdLst/>
                <a:ahLst/>
                <a:cxnLst/>
                <a:rect l="l" t="t" r="r" b="b"/>
                <a:pathLst>
                  <a:path w="3360" h="1960" extrusionOk="0">
                    <a:moveTo>
                      <a:pt x="151" y="1"/>
                    </a:moveTo>
                    <a:lnTo>
                      <a:pt x="1" y="96"/>
                    </a:lnTo>
                    <a:lnTo>
                      <a:pt x="3196" y="1959"/>
                    </a:lnTo>
                    <a:lnTo>
                      <a:pt x="3360" y="1878"/>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4742029" y="2807958"/>
                <a:ext cx="204531" cy="124915"/>
              </a:xfrm>
              <a:custGeom>
                <a:avLst/>
                <a:gdLst/>
                <a:ahLst/>
                <a:cxnLst/>
                <a:rect l="l" t="t" r="r" b="b"/>
                <a:pathLst>
                  <a:path w="3278" h="2002" extrusionOk="0">
                    <a:moveTo>
                      <a:pt x="82" y="1"/>
                    </a:moveTo>
                    <a:cubicBezTo>
                      <a:pt x="43" y="27"/>
                      <a:pt x="0" y="82"/>
                      <a:pt x="0" y="125"/>
                    </a:cubicBezTo>
                    <a:lnTo>
                      <a:pt x="3212" y="2001"/>
                    </a:lnTo>
                    <a:cubicBezTo>
                      <a:pt x="3212" y="1946"/>
                      <a:pt x="3238" y="1890"/>
                      <a:pt x="3277" y="1864"/>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4942442" y="2919146"/>
                <a:ext cx="14288" cy="27142"/>
              </a:xfrm>
              <a:custGeom>
                <a:avLst/>
                <a:gdLst/>
                <a:ahLst/>
                <a:cxnLst/>
                <a:rect l="l" t="t" r="r" b="b"/>
                <a:pathLst>
                  <a:path w="229" h="435" extrusionOk="0">
                    <a:moveTo>
                      <a:pt x="229" y="1"/>
                    </a:moveTo>
                    <a:lnTo>
                      <a:pt x="65" y="82"/>
                    </a:lnTo>
                    <a:cubicBezTo>
                      <a:pt x="26" y="108"/>
                      <a:pt x="0" y="164"/>
                      <a:pt x="0" y="219"/>
                    </a:cubicBezTo>
                    <a:lnTo>
                      <a:pt x="0" y="435"/>
                    </a:lnTo>
                    <a:lnTo>
                      <a:pt x="229" y="301"/>
                    </a:lnTo>
                    <a:lnTo>
                      <a:pt x="22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4952612" y="2820812"/>
                <a:ext cx="172148" cy="99208"/>
              </a:xfrm>
              <a:custGeom>
                <a:avLst/>
                <a:gdLst/>
                <a:ahLst/>
                <a:cxnLst/>
                <a:rect l="l" t="t" r="r" b="b"/>
                <a:pathLst>
                  <a:path w="2759" h="1590" extrusionOk="0">
                    <a:moveTo>
                      <a:pt x="2706" y="0"/>
                    </a:moveTo>
                    <a:lnTo>
                      <a:pt x="0" y="1564"/>
                    </a:lnTo>
                    <a:lnTo>
                      <a:pt x="66" y="1590"/>
                    </a:lnTo>
                    <a:lnTo>
                      <a:pt x="2758" y="26"/>
                    </a:lnTo>
                    <a:lnTo>
                      <a:pt x="270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4942442" y="2932811"/>
                <a:ext cx="199414" cy="129782"/>
              </a:xfrm>
              <a:custGeom>
                <a:avLst/>
                <a:gdLst/>
                <a:ahLst/>
                <a:cxnLst/>
                <a:rect l="l" t="t" r="r" b="b"/>
                <a:pathLst>
                  <a:path w="3196" h="2080" extrusionOk="0">
                    <a:moveTo>
                      <a:pt x="0" y="0"/>
                    </a:moveTo>
                    <a:lnTo>
                      <a:pt x="0" y="216"/>
                    </a:lnTo>
                    <a:lnTo>
                      <a:pt x="3196" y="2080"/>
                    </a:lnTo>
                    <a:lnTo>
                      <a:pt x="3196" y="1861"/>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0"/>
              <p:cNvSpPr/>
              <p:nvPr/>
            </p:nvSpPr>
            <p:spPr>
              <a:xfrm>
                <a:off x="4946497" y="2918335"/>
                <a:ext cx="209834" cy="122294"/>
              </a:xfrm>
              <a:custGeom>
                <a:avLst/>
                <a:gdLst/>
                <a:ahLst/>
                <a:cxnLst/>
                <a:rect l="l" t="t" r="r" b="b"/>
                <a:pathLst>
                  <a:path w="3363" h="1960" extrusionOk="0">
                    <a:moveTo>
                      <a:pt x="151" y="1"/>
                    </a:moveTo>
                    <a:lnTo>
                      <a:pt x="0" y="95"/>
                    </a:lnTo>
                    <a:lnTo>
                      <a:pt x="3212" y="1959"/>
                    </a:lnTo>
                    <a:lnTo>
                      <a:pt x="3362" y="1878"/>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0"/>
              <p:cNvSpPr/>
              <p:nvPr/>
            </p:nvSpPr>
            <p:spPr>
              <a:xfrm>
                <a:off x="4942442" y="2924262"/>
                <a:ext cx="204531" cy="124665"/>
              </a:xfrm>
              <a:custGeom>
                <a:avLst/>
                <a:gdLst/>
                <a:ahLst/>
                <a:cxnLst/>
                <a:rect l="l" t="t" r="r" b="b"/>
                <a:pathLst>
                  <a:path w="3278" h="1998" extrusionOk="0">
                    <a:moveTo>
                      <a:pt x="65" y="0"/>
                    </a:moveTo>
                    <a:cubicBezTo>
                      <a:pt x="26" y="26"/>
                      <a:pt x="0" y="82"/>
                      <a:pt x="0" y="137"/>
                    </a:cubicBezTo>
                    <a:lnTo>
                      <a:pt x="3196" y="1998"/>
                    </a:lnTo>
                    <a:cubicBezTo>
                      <a:pt x="3196" y="1959"/>
                      <a:pt x="3235" y="1890"/>
                      <a:pt x="3277" y="1864"/>
                    </a:cubicBezTo>
                    <a:lnTo>
                      <a:pt x="65"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5141794" y="3035450"/>
                <a:ext cx="14538" cy="27142"/>
              </a:xfrm>
              <a:custGeom>
                <a:avLst/>
                <a:gdLst/>
                <a:ahLst/>
                <a:cxnLst/>
                <a:rect l="l" t="t" r="r" b="b"/>
                <a:pathLst>
                  <a:path w="233" h="435" extrusionOk="0">
                    <a:moveTo>
                      <a:pt x="232" y="1"/>
                    </a:moveTo>
                    <a:lnTo>
                      <a:pt x="82" y="82"/>
                    </a:lnTo>
                    <a:cubicBezTo>
                      <a:pt x="40" y="108"/>
                      <a:pt x="1" y="177"/>
                      <a:pt x="1" y="216"/>
                    </a:cubicBezTo>
                    <a:lnTo>
                      <a:pt x="1" y="435"/>
                    </a:lnTo>
                    <a:lnTo>
                      <a:pt x="232" y="298"/>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5152775" y="2936866"/>
                <a:ext cx="172397" cy="100269"/>
              </a:xfrm>
              <a:custGeom>
                <a:avLst/>
                <a:gdLst/>
                <a:ahLst/>
                <a:cxnLst/>
                <a:rect l="l" t="t" r="r" b="b"/>
                <a:pathLst>
                  <a:path w="2763" h="1607" extrusionOk="0">
                    <a:moveTo>
                      <a:pt x="2694" y="1"/>
                    </a:moveTo>
                    <a:lnTo>
                      <a:pt x="1" y="1567"/>
                    </a:lnTo>
                    <a:lnTo>
                      <a:pt x="69" y="1607"/>
                    </a:lnTo>
                    <a:lnTo>
                      <a:pt x="2762" y="30"/>
                    </a:lnTo>
                    <a:lnTo>
                      <a:pt x="269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5141794" y="3048865"/>
                <a:ext cx="200288" cy="130842"/>
              </a:xfrm>
              <a:custGeom>
                <a:avLst/>
                <a:gdLst/>
                <a:ahLst/>
                <a:cxnLst/>
                <a:rect l="l" t="t" r="r" b="b"/>
                <a:pathLst>
                  <a:path w="3210" h="2097" extrusionOk="0">
                    <a:moveTo>
                      <a:pt x="1" y="1"/>
                    </a:moveTo>
                    <a:lnTo>
                      <a:pt x="1" y="220"/>
                    </a:lnTo>
                    <a:lnTo>
                      <a:pt x="3209" y="2096"/>
                    </a:lnTo>
                    <a:lnTo>
                      <a:pt x="3209" y="1878"/>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5146910" y="3035450"/>
                <a:ext cx="209585" cy="122232"/>
              </a:xfrm>
              <a:custGeom>
                <a:avLst/>
                <a:gdLst/>
                <a:ahLst/>
                <a:cxnLst/>
                <a:rect l="l" t="t" r="r" b="b"/>
                <a:pathLst>
                  <a:path w="3359" h="1959" extrusionOk="0">
                    <a:moveTo>
                      <a:pt x="150" y="1"/>
                    </a:moveTo>
                    <a:lnTo>
                      <a:pt x="0" y="82"/>
                    </a:lnTo>
                    <a:lnTo>
                      <a:pt x="3209" y="1959"/>
                    </a:lnTo>
                    <a:lnTo>
                      <a:pt x="3359" y="1864"/>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0"/>
              <p:cNvSpPr/>
              <p:nvPr/>
            </p:nvSpPr>
            <p:spPr>
              <a:xfrm>
                <a:off x="5141794" y="3040567"/>
                <a:ext cx="205342" cy="125476"/>
              </a:xfrm>
              <a:custGeom>
                <a:avLst/>
                <a:gdLst/>
                <a:ahLst/>
                <a:cxnLst/>
                <a:rect l="l" t="t" r="r" b="b"/>
                <a:pathLst>
                  <a:path w="3291" h="2011" extrusionOk="0">
                    <a:moveTo>
                      <a:pt x="82" y="0"/>
                    </a:moveTo>
                    <a:cubicBezTo>
                      <a:pt x="40" y="26"/>
                      <a:pt x="1" y="95"/>
                      <a:pt x="1" y="134"/>
                    </a:cubicBezTo>
                    <a:lnTo>
                      <a:pt x="3209" y="2011"/>
                    </a:lnTo>
                    <a:cubicBezTo>
                      <a:pt x="3209" y="1959"/>
                      <a:pt x="3252" y="1903"/>
                      <a:pt x="3291" y="1877"/>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0"/>
              <p:cNvSpPr/>
              <p:nvPr/>
            </p:nvSpPr>
            <p:spPr>
              <a:xfrm>
                <a:off x="5342019" y="3151755"/>
                <a:ext cx="14476" cy="27953"/>
              </a:xfrm>
              <a:custGeom>
                <a:avLst/>
                <a:gdLst/>
                <a:ahLst/>
                <a:cxnLst/>
                <a:rect l="l" t="t" r="r" b="b"/>
                <a:pathLst>
                  <a:path w="232" h="448" extrusionOk="0">
                    <a:moveTo>
                      <a:pt x="232" y="0"/>
                    </a:moveTo>
                    <a:lnTo>
                      <a:pt x="82" y="95"/>
                    </a:lnTo>
                    <a:cubicBezTo>
                      <a:pt x="43" y="121"/>
                      <a:pt x="0" y="177"/>
                      <a:pt x="0" y="229"/>
                    </a:cubicBezTo>
                    <a:lnTo>
                      <a:pt x="0" y="447"/>
                    </a:lnTo>
                    <a:lnTo>
                      <a:pt x="232" y="31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353001" y="3053170"/>
                <a:ext cx="171524" cy="100269"/>
              </a:xfrm>
              <a:custGeom>
                <a:avLst/>
                <a:gdLst/>
                <a:ahLst/>
                <a:cxnLst/>
                <a:rect l="l" t="t" r="r" b="b"/>
                <a:pathLst>
                  <a:path w="2749" h="1607" extrusionOk="0">
                    <a:moveTo>
                      <a:pt x="2693" y="1"/>
                    </a:moveTo>
                    <a:lnTo>
                      <a:pt x="0" y="1564"/>
                    </a:lnTo>
                    <a:lnTo>
                      <a:pt x="56" y="1606"/>
                    </a:lnTo>
                    <a:lnTo>
                      <a:pt x="2749" y="43"/>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342019" y="3164358"/>
                <a:ext cx="200226" cy="130842"/>
              </a:xfrm>
              <a:custGeom>
                <a:avLst/>
                <a:gdLst/>
                <a:ahLst/>
                <a:cxnLst/>
                <a:rect l="l" t="t" r="r" b="b"/>
                <a:pathLst>
                  <a:path w="3209" h="2097" extrusionOk="0">
                    <a:moveTo>
                      <a:pt x="0" y="1"/>
                    </a:moveTo>
                    <a:lnTo>
                      <a:pt x="0" y="219"/>
                    </a:lnTo>
                    <a:lnTo>
                      <a:pt x="3209" y="2096"/>
                    </a:lnTo>
                    <a:lnTo>
                      <a:pt x="3209" y="1877"/>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347073" y="3150694"/>
                <a:ext cx="209647" cy="122294"/>
              </a:xfrm>
              <a:custGeom>
                <a:avLst/>
                <a:gdLst/>
                <a:ahLst/>
                <a:cxnLst/>
                <a:rect l="l" t="t" r="r" b="b"/>
                <a:pathLst>
                  <a:path w="3360" h="1960" extrusionOk="0">
                    <a:moveTo>
                      <a:pt x="151" y="1"/>
                    </a:moveTo>
                    <a:lnTo>
                      <a:pt x="1" y="99"/>
                    </a:lnTo>
                    <a:lnTo>
                      <a:pt x="3196" y="1959"/>
                    </a:lnTo>
                    <a:lnTo>
                      <a:pt x="3359" y="1865"/>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342019" y="3156809"/>
                <a:ext cx="204531" cy="124728"/>
              </a:xfrm>
              <a:custGeom>
                <a:avLst/>
                <a:gdLst/>
                <a:ahLst/>
                <a:cxnLst/>
                <a:rect l="l" t="t" r="r" b="b"/>
                <a:pathLst>
                  <a:path w="3278" h="1999" extrusionOk="0">
                    <a:moveTo>
                      <a:pt x="82" y="1"/>
                    </a:moveTo>
                    <a:cubicBezTo>
                      <a:pt x="43" y="14"/>
                      <a:pt x="0" y="82"/>
                      <a:pt x="0" y="122"/>
                    </a:cubicBezTo>
                    <a:lnTo>
                      <a:pt x="3209" y="1998"/>
                    </a:lnTo>
                    <a:cubicBezTo>
                      <a:pt x="3209" y="1943"/>
                      <a:pt x="3238" y="1891"/>
                      <a:pt x="3277" y="1861"/>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0"/>
              <p:cNvSpPr/>
              <p:nvPr/>
            </p:nvSpPr>
            <p:spPr>
              <a:xfrm>
                <a:off x="5542182" y="3266998"/>
                <a:ext cx="14538" cy="28203"/>
              </a:xfrm>
              <a:custGeom>
                <a:avLst/>
                <a:gdLst/>
                <a:ahLst/>
                <a:cxnLst/>
                <a:rect l="l" t="t" r="r" b="b"/>
                <a:pathLst>
                  <a:path w="233" h="452" extrusionOk="0">
                    <a:moveTo>
                      <a:pt x="232" y="1"/>
                    </a:moveTo>
                    <a:lnTo>
                      <a:pt x="69" y="95"/>
                    </a:lnTo>
                    <a:cubicBezTo>
                      <a:pt x="30" y="125"/>
                      <a:pt x="1" y="177"/>
                      <a:pt x="1" y="232"/>
                    </a:cubicBezTo>
                    <a:lnTo>
                      <a:pt x="1" y="451"/>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0"/>
              <p:cNvSpPr/>
              <p:nvPr/>
            </p:nvSpPr>
            <p:spPr>
              <a:xfrm>
                <a:off x="5552353" y="3169475"/>
                <a:ext cx="172397" cy="99458"/>
              </a:xfrm>
              <a:custGeom>
                <a:avLst/>
                <a:gdLst/>
                <a:ahLst/>
                <a:cxnLst/>
                <a:rect l="l" t="t" r="r" b="b"/>
                <a:pathLst>
                  <a:path w="2763" h="1594" extrusionOk="0">
                    <a:moveTo>
                      <a:pt x="2710" y="0"/>
                    </a:moveTo>
                    <a:lnTo>
                      <a:pt x="1" y="1551"/>
                    </a:lnTo>
                    <a:lnTo>
                      <a:pt x="69" y="1593"/>
                    </a:lnTo>
                    <a:lnTo>
                      <a:pt x="2762" y="26"/>
                    </a:lnTo>
                    <a:lnTo>
                      <a:pt x="271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0"/>
              <p:cNvSpPr/>
              <p:nvPr/>
            </p:nvSpPr>
            <p:spPr>
              <a:xfrm>
                <a:off x="5542182" y="3281474"/>
                <a:ext cx="200475" cy="129969"/>
              </a:xfrm>
              <a:custGeom>
                <a:avLst/>
                <a:gdLst/>
                <a:ahLst/>
                <a:cxnLst/>
                <a:rect l="l" t="t" r="r" b="b"/>
                <a:pathLst>
                  <a:path w="3213" h="2083" extrusionOk="0">
                    <a:moveTo>
                      <a:pt x="1" y="0"/>
                    </a:moveTo>
                    <a:lnTo>
                      <a:pt x="1" y="219"/>
                    </a:lnTo>
                    <a:lnTo>
                      <a:pt x="3213" y="2083"/>
                    </a:lnTo>
                    <a:lnTo>
                      <a:pt x="3200" y="1864"/>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0"/>
              <p:cNvSpPr/>
              <p:nvPr/>
            </p:nvSpPr>
            <p:spPr>
              <a:xfrm>
                <a:off x="5546488" y="3266998"/>
                <a:ext cx="209585" cy="122294"/>
              </a:xfrm>
              <a:custGeom>
                <a:avLst/>
                <a:gdLst/>
                <a:ahLst/>
                <a:cxnLst/>
                <a:rect l="l" t="t" r="r" b="b"/>
                <a:pathLst>
                  <a:path w="3359" h="1960" extrusionOk="0">
                    <a:moveTo>
                      <a:pt x="163" y="1"/>
                    </a:moveTo>
                    <a:lnTo>
                      <a:pt x="0" y="95"/>
                    </a:lnTo>
                    <a:lnTo>
                      <a:pt x="3212" y="1959"/>
                    </a:lnTo>
                    <a:lnTo>
                      <a:pt x="3359" y="1878"/>
                    </a:lnTo>
                    <a:lnTo>
                      <a:pt x="16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0"/>
              <p:cNvSpPr/>
              <p:nvPr/>
            </p:nvSpPr>
            <p:spPr>
              <a:xfrm>
                <a:off x="5542182" y="3272926"/>
                <a:ext cx="204780" cy="124915"/>
              </a:xfrm>
              <a:custGeom>
                <a:avLst/>
                <a:gdLst/>
                <a:ahLst/>
                <a:cxnLst/>
                <a:rect l="l" t="t" r="r" b="b"/>
                <a:pathLst>
                  <a:path w="3282" h="2002" extrusionOk="0">
                    <a:moveTo>
                      <a:pt x="69" y="0"/>
                    </a:moveTo>
                    <a:cubicBezTo>
                      <a:pt x="30" y="30"/>
                      <a:pt x="1" y="82"/>
                      <a:pt x="1" y="137"/>
                    </a:cubicBezTo>
                    <a:lnTo>
                      <a:pt x="3200" y="2001"/>
                    </a:lnTo>
                    <a:cubicBezTo>
                      <a:pt x="3200" y="1959"/>
                      <a:pt x="3239" y="1894"/>
                      <a:pt x="3281"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0"/>
              <p:cNvSpPr/>
              <p:nvPr/>
            </p:nvSpPr>
            <p:spPr>
              <a:xfrm>
                <a:off x="5741784" y="3384114"/>
                <a:ext cx="14288" cy="27329"/>
              </a:xfrm>
              <a:custGeom>
                <a:avLst/>
                <a:gdLst/>
                <a:ahLst/>
                <a:cxnLst/>
                <a:rect l="l" t="t" r="r" b="b"/>
                <a:pathLst>
                  <a:path w="229" h="438" extrusionOk="0">
                    <a:moveTo>
                      <a:pt x="229" y="1"/>
                    </a:moveTo>
                    <a:lnTo>
                      <a:pt x="82" y="82"/>
                    </a:lnTo>
                    <a:cubicBezTo>
                      <a:pt x="40" y="112"/>
                      <a:pt x="1" y="177"/>
                      <a:pt x="1" y="219"/>
                    </a:cubicBezTo>
                    <a:lnTo>
                      <a:pt x="14" y="438"/>
                    </a:lnTo>
                    <a:lnTo>
                      <a:pt x="229" y="301"/>
                    </a:lnTo>
                    <a:lnTo>
                      <a:pt x="22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0"/>
              <p:cNvSpPr/>
              <p:nvPr/>
            </p:nvSpPr>
            <p:spPr>
              <a:xfrm>
                <a:off x="5752766" y="3285779"/>
                <a:ext cx="172397" cy="100206"/>
              </a:xfrm>
              <a:custGeom>
                <a:avLst/>
                <a:gdLst/>
                <a:ahLst/>
                <a:cxnLst/>
                <a:rect l="l" t="t" r="r" b="b"/>
                <a:pathLst>
                  <a:path w="2763" h="1606" extrusionOk="0">
                    <a:moveTo>
                      <a:pt x="2707" y="0"/>
                    </a:moveTo>
                    <a:lnTo>
                      <a:pt x="1" y="1563"/>
                    </a:lnTo>
                    <a:lnTo>
                      <a:pt x="69" y="1606"/>
                    </a:lnTo>
                    <a:lnTo>
                      <a:pt x="2762" y="26"/>
                    </a:lnTo>
                    <a:lnTo>
                      <a:pt x="270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0"/>
              <p:cNvSpPr/>
              <p:nvPr/>
            </p:nvSpPr>
            <p:spPr>
              <a:xfrm>
                <a:off x="5742595" y="3397778"/>
                <a:ext cx="255445" cy="162976"/>
              </a:xfrm>
              <a:custGeom>
                <a:avLst/>
                <a:gdLst/>
                <a:ahLst/>
                <a:cxnLst/>
                <a:rect l="l" t="t" r="r" b="b"/>
                <a:pathLst>
                  <a:path w="4094" h="2612" extrusionOk="0">
                    <a:moveTo>
                      <a:pt x="1" y="0"/>
                    </a:moveTo>
                    <a:lnTo>
                      <a:pt x="1" y="219"/>
                    </a:lnTo>
                    <a:lnTo>
                      <a:pt x="4094" y="2611"/>
                    </a:lnTo>
                    <a:lnTo>
                      <a:pt x="4094" y="2393"/>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0"/>
              <p:cNvSpPr/>
              <p:nvPr/>
            </p:nvSpPr>
            <p:spPr>
              <a:xfrm>
                <a:off x="5747712" y="3384114"/>
                <a:ext cx="264804" cy="154615"/>
              </a:xfrm>
              <a:custGeom>
                <a:avLst/>
                <a:gdLst/>
                <a:ahLst/>
                <a:cxnLst/>
                <a:rect l="l" t="t" r="r" b="b"/>
                <a:pathLst>
                  <a:path w="4244" h="2478" extrusionOk="0">
                    <a:moveTo>
                      <a:pt x="150" y="1"/>
                    </a:moveTo>
                    <a:lnTo>
                      <a:pt x="0" y="82"/>
                    </a:lnTo>
                    <a:lnTo>
                      <a:pt x="4080" y="2478"/>
                    </a:lnTo>
                    <a:lnTo>
                      <a:pt x="4243" y="2380"/>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0"/>
              <p:cNvSpPr/>
              <p:nvPr/>
            </p:nvSpPr>
            <p:spPr>
              <a:xfrm>
                <a:off x="5742595" y="3389230"/>
                <a:ext cx="259750" cy="157859"/>
              </a:xfrm>
              <a:custGeom>
                <a:avLst/>
                <a:gdLst/>
                <a:ahLst/>
                <a:cxnLst/>
                <a:rect l="l" t="t" r="r" b="b"/>
                <a:pathLst>
                  <a:path w="4163" h="2530" extrusionOk="0">
                    <a:moveTo>
                      <a:pt x="82" y="0"/>
                    </a:moveTo>
                    <a:cubicBezTo>
                      <a:pt x="27" y="30"/>
                      <a:pt x="1" y="95"/>
                      <a:pt x="1" y="137"/>
                    </a:cubicBezTo>
                    <a:lnTo>
                      <a:pt x="4094" y="2530"/>
                    </a:lnTo>
                    <a:cubicBezTo>
                      <a:pt x="4094" y="2478"/>
                      <a:pt x="4120" y="2422"/>
                      <a:pt x="4162" y="2396"/>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0"/>
              <p:cNvSpPr/>
              <p:nvPr/>
            </p:nvSpPr>
            <p:spPr>
              <a:xfrm>
                <a:off x="5997978" y="3532614"/>
                <a:ext cx="14538" cy="28140"/>
              </a:xfrm>
              <a:custGeom>
                <a:avLst/>
                <a:gdLst/>
                <a:ahLst/>
                <a:cxnLst/>
                <a:rect l="l" t="t" r="r" b="b"/>
                <a:pathLst>
                  <a:path w="233" h="451" extrusionOk="0">
                    <a:moveTo>
                      <a:pt x="232" y="0"/>
                    </a:moveTo>
                    <a:lnTo>
                      <a:pt x="69" y="98"/>
                    </a:lnTo>
                    <a:cubicBezTo>
                      <a:pt x="27" y="124"/>
                      <a:pt x="1" y="180"/>
                      <a:pt x="1" y="232"/>
                    </a:cubicBezTo>
                    <a:lnTo>
                      <a:pt x="1" y="450"/>
                    </a:lnTo>
                    <a:lnTo>
                      <a:pt x="232" y="313"/>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0"/>
              <p:cNvSpPr/>
              <p:nvPr/>
            </p:nvSpPr>
            <p:spPr>
              <a:xfrm>
                <a:off x="5952991" y="3402021"/>
                <a:ext cx="172335" cy="100082"/>
              </a:xfrm>
              <a:custGeom>
                <a:avLst/>
                <a:gdLst/>
                <a:ahLst/>
                <a:cxnLst/>
                <a:rect l="l" t="t" r="r" b="b"/>
                <a:pathLst>
                  <a:path w="2762" h="1604" extrusionOk="0">
                    <a:moveTo>
                      <a:pt x="2706" y="1"/>
                    </a:moveTo>
                    <a:lnTo>
                      <a:pt x="0" y="1564"/>
                    </a:lnTo>
                    <a:lnTo>
                      <a:pt x="69" y="1603"/>
                    </a:lnTo>
                    <a:lnTo>
                      <a:pt x="2762" y="40"/>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0"/>
              <p:cNvSpPr/>
              <p:nvPr/>
            </p:nvSpPr>
            <p:spPr>
              <a:xfrm>
                <a:off x="3221525" y="1871160"/>
                <a:ext cx="4118" cy="2683"/>
              </a:xfrm>
              <a:custGeom>
                <a:avLst/>
                <a:gdLst/>
                <a:ahLst/>
                <a:cxnLst/>
                <a:rect l="l" t="t" r="r" b="b"/>
                <a:pathLst>
                  <a:path w="66" h="43" extrusionOk="0">
                    <a:moveTo>
                      <a:pt x="13" y="0"/>
                    </a:moveTo>
                    <a:cubicBezTo>
                      <a:pt x="0" y="13"/>
                      <a:pt x="0" y="26"/>
                      <a:pt x="13" y="43"/>
                    </a:cubicBezTo>
                    <a:lnTo>
                      <a:pt x="52" y="43"/>
                    </a:lnTo>
                    <a:cubicBezTo>
                      <a:pt x="65" y="26"/>
                      <a:pt x="65" y="13"/>
                      <a:pt x="52"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0"/>
              <p:cNvSpPr/>
              <p:nvPr/>
            </p:nvSpPr>
            <p:spPr>
              <a:xfrm>
                <a:off x="3222336" y="1871160"/>
                <a:ext cx="2496" cy="2433"/>
              </a:xfrm>
              <a:custGeom>
                <a:avLst/>
                <a:gdLst/>
                <a:ahLst/>
                <a:cxnLst/>
                <a:rect l="l" t="t" r="r" b="b"/>
                <a:pathLst>
                  <a:path w="40" h="39" extrusionOk="0">
                    <a:moveTo>
                      <a:pt x="0" y="0"/>
                    </a:moveTo>
                    <a:lnTo>
                      <a:pt x="0" y="13"/>
                    </a:lnTo>
                    <a:lnTo>
                      <a:pt x="0" y="26"/>
                    </a:lnTo>
                    <a:cubicBezTo>
                      <a:pt x="7" y="34"/>
                      <a:pt x="13" y="38"/>
                      <a:pt x="20" y="38"/>
                    </a:cubicBezTo>
                    <a:cubicBezTo>
                      <a:pt x="26" y="38"/>
                      <a:pt x="33" y="34"/>
                      <a:pt x="39" y="26"/>
                    </a:cubicBezTo>
                    <a:lnTo>
                      <a:pt x="39" y="13"/>
                    </a:lnTo>
                    <a:lnTo>
                      <a:pt x="39" y="0"/>
                    </a:lnTo>
                    <a:close/>
                  </a:path>
                </a:pathLst>
              </a:custGeom>
              <a:solidFill>
                <a:srgbClr val="B1B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0"/>
              <p:cNvSpPr/>
              <p:nvPr/>
            </p:nvSpPr>
            <p:spPr>
              <a:xfrm>
                <a:off x="3221525" y="1871160"/>
                <a:ext cx="4118" cy="1685"/>
              </a:xfrm>
              <a:custGeom>
                <a:avLst/>
                <a:gdLst/>
                <a:ahLst/>
                <a:cxnLst/>
                <a:rect l="l" t="t" r="r" b="b"/>
                <a:pathLst>
                  <a:path w="66" h="27" extrusionOk="0">
                    <a:moveTo>
                      <a:pt x="13" y="0"/>
                    </a:moveTo>
                    <a:cubicBezTo>
                      <a:pt x="0" y="0"/>
                      <a:pt x="0" y="13"/>
                      <a:pt x="13" y="26"/>
                    </a:cubicBezTo>
                    <a:lnTo>
                      <a:pt x="52" y="26"/>
                    </a:lnTo>
                    <a:cubicBezTo>
                      <a:pt x="65" y="13"/>
                      <a:pt x="65" y="0"/>
                      <a:pt x="52"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0"/>
              <p:cNvSpPr/>
              <p:nvPr/>
            </p:nvSpPr>
            <p:spPr>
              <a:xfrm>
                <a:off x="3323354" y="1743063"/>
                <a:ext cx="33007" cy="153616"/>
              </a:xfrm>
              <a:custGeom>
                <a:avLst/>
                <a:gdLst/>
                <a:ahLst/>
                <a:cxnLst/>
                <a:rect l="l" t="t" r="r" b="b"/>
                <a:pathLst>
                  <a:path w="529" h="2462" extrusionOk="0">
                    <a:moveTo>
                      <a:pt x="0" y="0"/>
                    </a:moveTo>
                    <a:lnTo>
                      <a:pt x="0" y="2311"/>
                    </a:lnTo>
                    <a:cubicBezTo>
                      <a:pt x="0" y="2353"/>
                      <a:pt x="26" y="2393"/>
                      <a:pt x="82" y="2422"/>
                    </a:cubicBezTo>
                    <a:cubicBezTo>
                      <a:pt x="136" y="2448"/>
                      <a:pt x="203" y="2461"/>
                      <a:pt x="271" y="2461"/>
                    </a:cubicBezTo>
                    <a:cubicBezTo>
                      <a:pt x="339" y="2461"/>
                      <a:pt x="406" y="2448"/>
                      <a:pt x="460" y="2422"/>
                    </a:cubicBezTo>
                    <a:cubicBezTo>
                      <a:pt x="516" y="2393"/>
                      <a:pt x="529" y="2353"/>
                      <a:pt x="529" y="2311"/>
                    </a:cubicBezTo>
                    <a:lnTo>
                      <a:pt x="52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0"/>
              <p:cNvSpPr/>
              <p:nvPr/>
            </p:nvSpPr>
            <p:spPr>
              <a:xfrm>
                <a:off x="3321482" y="1733079"/>
                <a:ext cx="36501" cy="19342"/>
              </a:xfrm>
              <a:custGeom>
                <a:avLst/>
                <a:gdLst/>
                <a:ahLst/>
                <a:cxnLst/>
                <a:rect l="l" t="t" r="r" b="b"/>
                <a:pathLst>
                  <a:path w="585" h="310" extrusionOk="0">
                    <a:moveTo>
                      <a:pt x="301" y="1"/>
                    </a:moveTo>
                    <a:cubicBezTo>
                      <a:pt x="233" y="1"/>
                      <a:pt x="166" y="18"/>
                      <a:pt x="112" y="52"/>
                    </a:cubicBezTo>
                    <a:cubicBezTo>
                      <a:pt x="1" y="105"/>
                      <a:pt x="14" y="199"/>
                      <a:pt x="112" y="268"/>
                    </a:cubicBezTo>
                    <a:cubicBezTo>
                      <a:pt x="166" y="296"/>
                      <a:pt x="233" y="309"/>
                      <a:pt x="301" y="309"/>
                    </a:cubicBezTo>
                    <a:cubicBezTo>
                      <a:pt x="369" y="309"/>
                      <a:pt x="436" y="296"/>
                      <a:pt x="490" y="268"/>
                    </a:cubicBezTo>
                    <a:cubicBezTo>
                      <a:pt x="585" y="199"/>
                      <a:pt x="585" y="105"/>
                      <a:pt x="490" y="52"/>
                    </a:cubicBezTo>
                    <a:cubicBezTo>
                      <a:pt x="436" y="18"/>
                      <a:pt x="369" y="1"/>
                      <a:pt x="30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0"/>
              <p:cNvSpPr/>
              <p:nvPr/>
            </p:nvSpPr>
            <p:spPr>
              <a:xfrm>
                <a:off x="3328408" y="1126974"/>
                <a:ext cx="23710" cy="621392"/>
              </a:xfrm>
              <a:custGeom>
                <a:avLst/>
                <a:gdLst/>
                <a:ahLst/>
                <a:cxnLst/>
                <a:rect l="l" t="t" r="r" b="b"/>
                <a:pathLst>
                  <a:path w="380" h="9959" extrusionOk="0">
                    <a:moveTo>
                      <a:pt x="1" y="0"/>
                    </a:moveTo>
                    <a:lnTo>
                      <a:pt x="1" y="9848"/>
                    </a:lnTo>
                    <a:cubicBezTo>
                      <a:pt x="1" y="9887"/>
                      <a:pt x="14" y="9913"/>
                      <a:pt x="53" y="9930"/>
                    </a:cubicBezTo>
                    <a:cubicBezTo>
                      <a:pt x="87" y="9949"/>
                      <a:pt x="135" y="9959"/>
                      <a:pt x="185" y="9959"/>
                    </a:cubicBezTo>
                    <a:cubicBezTo>
                      <a:pt x="235" y="9959"/>
                      <a:pt x="286" y="9949"/>
                      <a:pt x="327" y="9930"/>
                    </a:cubicBezTo>
                    <a:cubicBezTo>
                      <a:pt x="366" y="9913"/>
                      <a:pt x="379" y="9887"/>
                      <a:pt x="379" y="9848"/>
                    </a:cubicBezTo>
                    <a:lnTo>
                      <a:pt x="37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0"/>
              <p:cNvSpPr/>
              <p:nvPr/>
            </p:nvSpPr>
            <p:spPr>
              <a:xfrm>
                <a:off x="3326598" y="1119861"/>
                <a:ext cx="26331" cy="14101"/>
              </a:xfrm>
              <a:custGeom>
                <a:avLst/>
                <a:gdLst/>
                <a:ahLst/>
                <a:cxnLst/>
                <a:rect l="l" t="t" r="r" b="b"/>
                <a:pathLst>
                  <a:path w="422" h="226" extrusionOk="0">
                    <a:moveTo>
                      <a:pt x="214" y="1"/>
                    </a:moveTo>
                    <a:cubicBezTo>
                      <a:pt x="164" y="1"/>
                      <a:pt x="116" y="12"/>
                      <a:pt x="82" y="33"/>
                    </a:cubicBezTo>
                    <a:cubicBezTo>
                      <a:pt x="0" y="88"/>
                      <a:pt x="13" y="154"/>
                      <a:pt x="82" y="196"/>
                    </a:cubicBezTo>
                    <a:cubicBezTo>
                      <a:pt x="116" y="216"/>
                      <a:pt x="164" y="225"/>
                      <a:pt x="214" y="225"/>
                    </a:cubicBezTo>
                    <a:cubicBezTo>
                      <a:pt x="264" y="225"/>
                      <a:pt x="315" y="216"/>
                      <a:pt x="356" y="196"/>
                    </a:cubicBezTo>
                    <a:cubicBezTo>
                      <a:pt x="421" y="154"/>
                      <a:pt x="421" y="88"/>
                      <a:pt x="356" y="33"/>
                    </a:cubicBezTo>
                    <a:cubicBezTo>
                      <a:pt x="315" y="12"/>
                      <a:pt x="264" y="1"/>
                      <a:pt x="21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0"/>
              <p:cNvSpPr/>
              <p:nvPr/>
            </p:nvSpPr>
            <p:spPr>
              <a:xfrm>
                <a:off x="3328408" y="1141762"/>
                <a:ext cx="10233" cy="12167"/>
              </a:xfrm>
              <a:custGeom>
                <a:avLst/>
                <a:gdLst/>
                <a:ahLst/>
                <a:cxnLst/>
                <a:rect l="l" t="t" r="r" b="b"/>
                <a:pathLst>
                  <a:path w="164" h="195" extrusionOk="0">
                    <a:moveTo>
                      <a:pt x="73" y="1"/>
                    </a:moveTo>
                    <a:cubicBezTo>
                      <a:pt x="37" y="1"/>
                      <a:pt x="1" y="13"/>
                      <a:pt x="1" y="47"/>
                    </a:cubicBezTo>
                    <a:cubicBezTo>
                      <a:pt x="1" y="90"/>
                      <a:pt x="27" y="158"/>
                      <a:pt x="82" y="184"/>
                    </a:cubicBezTo>
                    <a:cubicBezTo>
                      <a:pt x="93" y="192"/>
                      <a:pt x="103" y="195"/>
                      <a:pt x="112" y="195"/>
                    </a:cubicBezTo>
                    <a:cubicBezTo>
                      <a:pt x="134" y="195"/>
                      <a:pt x="148" y="174"/>
                      <a:pt x="148" y="145"/>
                    </a:cubicBezTo>
                    <a:cubicBezTo>
                      <a:pt x="148" y="90"/>
                      <a:pt x="164" y="34"/>
                      <a:pt x="121" y="8"/>
                    </a:cubicBezTo>
                    <a:cubicBezTo>
                      <a:pt x="108" y="4"/>
                      <a:pt x="91" y="1"/>
                      <a:pt x="7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0"/>
              <p:cNvSpPr/>
              <p:nvPr/>
            </p:nvSpPr>
            <p:spPr>
              <a:xfrm>
                <a:off x="3154263" y="1137644"/>
                <a:ext cx="184377" cy="113996"/>
              </a:xfrm>
              <a:custGeom>
                <a:avLst/>
                <a:gdLst/>
                <a:ahLst/>
                <a:cxnLst/>
                <a:rect l="l" t="t" r="r" b="b"/>
                <a:pathLst>
                  <a:path w="2955" h="1827" extrusionOk="0">
                    <a:moveTo>
                      <a:pt x="2830" y="0"/>
                    </a:moveTo>
                    <a:cubicBezTo>
                      <a:pt x="2825" y="0"/>
                      <a:pt x="2822" y="2"/>
                      <a:pt x="2818" y="6"/>
                    </a:cubicBezTo>
                    <a:lnTo>
                      <a:pt x="1" y="1638"/>
                    </a:lnTo>
                    <a:lnTo>
                      <a:pt x="17" y="1680"/>
                    </a:lnTo>
                    <a:cubicBezTo>
                      <a:pt x="30" y="1719"/>
                      <a:pt x="56" y="1775"/>
                      <a:pt x="99" y="1801"/>
                    </a:cubicBezTo>
                    <a:lnTo>
                      <a:pt x="112" y="1827"/>
                    </a:lnTo>
                    <a:lnTo>
                      <a:pt x="2926" y="211"/>
                    </a:lnTo>
                    <a:lnTo>
                      <a:pt x="2926" y="195"/>
                    </a:lnTo>
                    <a:cubicBezTo>
                      <a:pt x="2939" y="195"/>
                      <a:pt x="2955" y="182"/>
                      <a:pt x="2955" y="156"/>
                    </a:cubicBezTo>
                    <a:cubicBezTo>
                      <a:pt x="2955" y="100"/>
                      <a:pt x="2912" y="32"/>
                      <a:pt x="2873" y="19"/>
                    </a:cubicBezTo>
                    <a:cubicBezTo>
                      <a:pt x="2853" y="9"/>
                      <a:pt x="2840" y="0"/>
                      <a:pt x="283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0"/>
              <p:cNvSpPr/>
              <p:nvPr/>
            </p:nvSpPr>
            <p:spPr>
              <a:xfrm>
                <a:off x="3152641" y="1239161"/>
                <a:ext cx="10295" cy="13228"/>
              </a:xfrm>
              <a:custGeom>
                <a:avLst/>
                <a:gdLst/>
                <a:ahLst/>
                <a:cxnLst/>
                <a:rect l="l" t="t" r="r" b="b"/>
                <a:pathLst>
                  <a:path w="165" h="212" extrusionOk="0">
                    <a:moveTo>
                      <a:pt x="51" y="0"/>
                    </a:moveTo>
                    <a:cubicBezTo>
                      <a:pt x="24" y="0"/>
                      <a:pt x="1" y="25"/>
                      <a:pt x="1" y="66"/>
                    </a:cubicBezTo>
                    <a:cubicBezTo>
                      <a:pt x="1" y="105"/>
                      <a:pt x="43" y="174"/>
                      <a:pt x="82" y="200"/>
                    </a:cubicBezTo>
                    <a:cubicBezTo>
                      <a:pt x="94" y="208"/>
                      <a:pt x="106" y="212"/>
                      <a:pt x="117" y="212"/>
                    </a:cubicBezTo>
                    <a:cubicBezTo>
                      <a:pt x="144" y="212"/>
                      <a:pt x="164" y="189"/>
                      <a:pt x="164" y="161"/>
                    </a:cubicBezTo>
                    <a:cubicBezTo>
                      <a:pt x="164" y="105"/>
                      <a:pt x="125" y="37"/>
                      <a:pt x="82" y="11"/>
                    </a:cubicBezTo>
                    <a:cubicBezTo>
                      <a:pt x="72" y="4"/>
                      <a:pt x="61" y="0"/>
                      <a:pt x="5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0"/>
              <p:cNvSpPr/>
              <p:nvPr/>
            </p:nvSpPr>
            <p:spPr>
              <a:xfrm>
                <a:off x="3153452" y="1242031"/>
                <a:ext cx="6988" cy="9110"/>
              </a:xfrm>
              <a:custGeom>
                <a:avLst/>
                <a:gdLst/>
                <a:ahLst/>
                <a:cxnLst/>
                <a:rect l="l" t="t" r="r" b="b"/>
                <a:pathLst>
                  <a:path w="112" h="146" extrusionOk="0">
                    <a:moveTo>
                      <a:pt x="35" y="1"/>
                    </a:moveTo>
                    <a:cubicBezTo>
                      <a:pt x="16" y="1"/>
                      <a:pt x="1" y="14"/>
                      <a:pt x="1" y="33"/>
                    </a:cubicBezTo>
                    <a:cubicBezTo>
                      <a:pt x="1" y="72"/>
                      <a:pt x="30" y="115"/>
                      <a:pt x="56" y="141"/>
                    </a:cubicBezTo>
                    <a:cubicBezTo>
                      <a:pt x="63" y="144"/>
                      <a:pt x="70" y="146"/>
                      <a:pt x="76" y="146"/>
                    </a:cubicBezTo>
                    <a:cubicBezTo>
                      <a:pt x="95" y="146"/>
                      <a:pt x="112" y="131"/>
                      <a:pt x="112" y="102"/>
                    </a:cubicBezTo>
                    <a:cubicBezTo>
                      <a:pt x="112" y="72"/>
                      <a:pt x="82" y="20"/>
                      <a:pt x="56" y="7"/>
                    </a:cubicBezTo>
                    <a:cubicBezTo>
                      <a:pt x="49" y="3"/>
                      <a:pt x="42" y="1"/>
                      <a:pt x="3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0"/>
              <p:cNvSpPr/>
              <p:nvPr/>
            </p:nvSpPr>
            <p:spPr>
              <a:xfrm>
                <a:off x="3096673" y="1245712"/>
                <a:ext cx="75623" cy="51788"/>
              </a:xfrm>
              <a:custGeom>
                <a:avLst/>
                <a:gdLst/>
                <a:ahLst/>
                <a:cxnLst/>
                <a:rect l="l" t="t" r="r" b="b"/>
                <a:pathLst>
                  <a:path w="1212" h="830" extrusionOk="0">
                    <a:moveTo>
                      <a:pt x="1211" y="0"/>
                    </a:moveTo>
                    <a:lnTo>
                      <a:pt x="0" y="696"/>
                    </a:lnTo>
                    <a:lnTo>
                      <a:pt x="0" y="829"/>
                    </a:lnTo>
                    <a:lnTo>
                      <a:pt x="1211" y="137"/>
                    </a:lnTo>
                    <a:lnTo>
                      <a:pt x="121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0"/>
              <p:cNvSpPr/>
              <p:nvPr/>
            </p:nvSpPr>
            <p:spPr>
              <a:xfrm>
                <a:off x="3071216" y="1231236"/>
                <a:ext cx="101080" cy="57903"/>
              </a:xfrm>
              <a:custGeom>
                <a:avLst/>
                <a:gdLst/>
                <a:ahLst/>
                <a:cxnLst/>
                <a:rect l="l" t="t" r="r" b="b"/>
                <a:pathLst>
                  <a:path w="1620" h="928" extrusionOk="0">
                    <a:moveTo>
                      <a:pt x="1211" y="1"/>
                    </a:moveTo>
                    <a:lnTo>
                      <a:pt x="0" y="696"/>
                    </a:lnTo>
                    <a:lnTo>
                      <a:pt x="408" y="928"/>
                    </a:lnTo>
                    <a:lnTo>
                      <a:pt x="1619" y="232"/>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0"/>
              <p:cNvSpPr/>
              <p:nvPr/>
            </p:nvSpPr>
            <p:spPr>
              <a:xfrm>
                <a:off x="3071216" y="1274601"/>
                <a:ext cx="25520" cy="22899"/>
              </a:xfrm>
              <a:custGeom>
                <a:avLst/>
                <a:gdLst/>
                <a:ahLst/>
                <a:cxnLst/>
                <a:rect l="l" t="t" r="r" b="b"/>
                <a:pathLst>
                  <a:path w="409" h="367" extrusionOk="0">
                    <a:moveTo>
                      <a:pt x="0" y="1"/>
                    </a:moveTo>
                    <a:lnTo>
                      <a:pt x="0" y="138"/>
                    </a:lnTo>
                    <a:lnTo>
                      <a:pt x="408" y="366"/>
                    </a:lnTo>
                    <a:lnTo>
                      <a:pt x="408" y="23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0"/>
              <p:cNvSpPr/>
              <p:nvPr/>
            </p:nvSpPr>
            <p:spPr>
              <a:xfrm>
                <a:off x="4534066" y="2421858"/>
                <a:ext cx="33257" cy="153741"/>
              </a:xfrm>
              <a:custGeom>
                <a:avLst/>
                <a:gdLst/>
                <a:ahLst/>
                <a:cxnLst/>
                <a:rect l="l" t="t" r="r" b="b"/>
                <a:pathLst>
                  <a:path w="533" h="2464" extrusionOk="0">
                    <a:moveTo>
                      <a:pt x="1" y="0"/>
                    </a:moveTo>
                    <a:lnTo>
                      <a:pt x="1" y="2314"/>
                    </a:lnTo>
                    <a:cubicBezTo>
                      <a:pt x="1" y="2353"/>
                      <a:pt x="30" y="2396"/>
                      <a:pt x="69" y="2422"/>
                    </a:cubicBezTo>
                    <a:cubicBezTo>
                      <a:pt x="125" y="2450"/>
                      <a:pt x="193" y="2464"/>
                      <a:pt x="261" y="2464"/>
                    </a:cubicBezTo>
                    <a:cubicBezTo>
                      <a:pt x="330" y="2464"/>
                      <a:pt x="397" y="2450"/>
                      <a:pt x="451" y="2422"/>
                    </a:cubicBezTo>
                    <a:cubicBezTo>
                      <a:pt x="507" y="2396"/>
                      <a:pt x="533" y="2353"/>
                      <a:pt x="533" y="2314"/>
                    </a:cubicBezTo>
                    <a:lnTo>
                      <a:pt x="53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0"/>
              <p:cNvSpPr/>
              <p:nvPr/>
            </p:nvSpPr>
            <p:spPr>
              <a:xfrm>
                <a:off x="4532444" y="2411875"/>
                <a:ext cx="36501" cy="19405"/>
              </a:xfrm>
              <a:custGeom>
                <a:avLst/>
                <a:gdLst/>
                <a:ahLst/>
                <a:cxnLst/>
                <a:rect l="l" t="t" r="r" b="b"/>
                <a:pathLst>
                  <a:path w="585" h="311" extrusionOk="0">
                    <a:moveTo>
                      <a:pt x="287" y="1"/>
                    </a:moveTo>
                    <a:cubicBezTo>
                      <a:pt x="219" y="1"/>
                      <a:pt x="151" y="18"/>
                      <a:pt x="95" y="52"/>
                    </a:cubicBezTo>
                    <a:cubicBezTo>
                      <a:pt x="1" y="108"/>
                      <a:pt x="1" y="202"/>
                      <a:pt x="95" y="271"/>
                    </a:cubicBezTo>
                    <a:cubicBezTo>
                      <a:pt x="151" y="297"/>
                      <a:pt x="219" y="310"/>
                      <a:pt x="287" y="310"/>
                    </a:cubicBezTo>
                    <a:cubicBezTo>
                      <a:pt x="356" y="310"/>
                      <a:pt x="423" y="297"/>
                      <a:pt x="477" y="271"/>
                    </a:cubicBezTo>
                    <a:cubicBezTo>
                      <a:pt x="585" y="202"/>
                      <a:pt x="585" y="108"/>
                      <a:pt x="477" y="52"/>
                    </a:cubicBezTo>
                    <a:cubicBezTo>
                      <a:pt x="423" y="18"/>
                      <a:pt x="356" y="1"/>
                      <a:pt x="28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0"/>
              <p:cNvSpPr/>
              <p:nvPr/>
            </p:nvSpPr>
            <p:spPr>
              <a:xfrm>
                <a:off x="4538372" y="1805770"/>
                <a:ext cx="23897" cy="621392"/>
              </a:xfrm>
              <a:custGeom>
                <a:avLst/>
                <a:gdLst/>
                <a:ahLst/>
                <a:cxnLst/>
                <a:rect l="l" t="t" r="r" b="b"/>
                <a:pathLst>
                  <a:path w="383" h="9959" extrusionOk="0">
                    <a:moveTo>
                      <a:pt x="0" y="0"/>
                    </a:moveTo>
                    <a:lnTo>
                      <a:pt x="0" y="9848"/>
                    </a:lnTo>
                    <a:cubicBezTo>
                      <a:pt x="0" y="9887"/>
                      <a:pt x="30" y="9916"/>
                      <a:pt x="56" y="9930"/>
                    </a:cubicBezTo>
                    <a:cubicBezTo>
                      <a:pt x="97" y="9949"/>
                      <a:pt x="147" y="9959"/>
                      <a:pt x="196" y="9959"/>
                    </a:cubicBezTo>
                    <a:cubicBezTo>
                      <a:pt x="245" y="9959"/>
                      <a:pt x="292" y="9949"/>
                      <a:pt x="327" y="9930"/>
                    </a:cubicBezTo>
                    <a:cubicBezTo>
                      <a:pt x="369" y="9916"/>
                      <a:pt x="382" y="9887"/>
                      <a:pt x="382" y="9861"/>
                    </a:cubicBezTo>
                    <a:lnTo>
                      <a:pt x="38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0"/>
              <p:cNvSpPr/>
              <p:nvPr/>
            </p:nvSpPr>
            <p:spPr>
              <a:xfrm>
                <a:off x="4537561" y="1798844"/>
                <a:ext cx="26331" cy="14039"/>
              </a:xfrm>
              <a:custGeom>
                <a:avLst/>
                <a:gdLst/>
                <a:ahLst/>
                <a:cxnLst/>
                <a:rect l="l" t="t" r="r" b="b"/>
                <a:pathLst>
                  <a:path w="422" h="225" extrusionOk="0">
                    <a:moveTo>
                      <a:pt x="209" y="0"/>
                    </a:moveTo>
                    <a:cubicBezTo>
                      <a:pt x="160" y="0"/>
                      <a:pt x="110" y="10"/>
                      <a:pt x="69" y="30"/>
                    </a:cubicBezTo>
                    <a:cubicBezTo>
                      <a:pt x="0" y="85"/>
                      <a:pt x="0" y="154"/>
                      <a:pt x="69" y="193"/>
                    </a:cubicBezTo>
                    <a:cubicBezTo>
                      <a:pt x="110" y="214"/>
                      <a:pt x="160" y="225"/>
                      <a:pt x="209" y="225"/>
                    </a:cubicBezTo>
                    <a:cubicBezTo>
                      <a:pt x="258" y="225"/>
                      <a:pt x="305" y="214"/>
                      <a:pt x="340" y="193"/>
                    </a:cubicBezTo>
                    <a:cubicBezTo>
                      <a:pt x="421" y="154"/>
                      <a:pt x="421" y="85"/>
                      <a:pt x="340" y="30"/>
                    </a:cubicBezTo>
                    <a:cubicBezTo>
                      <a:pt x="305" y="10"/>
                      <a:pt x="258" y="0"/>
                      <a:pt x="2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0"/>
              <p:cNvSpPr/>
              <p:nvPr/>
            </p:nvSpPr>
            <p:spPr>
              <a:xfrm>
                <a:off x="4538372" y="1820620"/>
                <a:ext cx="11044" cy="12229"/>
              </a:xfrm>
              <a:custGeom>
                <a:avLst/>
                <a:gdLst/>
                <a:ahLst/>
                <a:cxnLst/>
                <a:rect l="l" t="t" r="r" b="b"/>
                <a:pathLst>
                  <a:path w="177" h="196" extrusionOk="0">
                    <a:moveTo>
                      <a:pt x="74" y="0"/>
                    </a:moveTo>
                    <a:cubicBezTo>
                      <a:pt x="37" y="0"/>
                      <a:pt x="0" y="12"/>
                      <a:pt x="0" y="50"/>
                    </a:cubicBezTo>
                    <a:cubicBezTo>
                      <a:pt x="0" y="89"/>
                      <a:pt x="43" y="157"/>
                      <a:pt x="82" y="183"/>
                    </a:cubicBezTo>
                    <a:cubicBezTo>
                      <a:pt x="94" y="192"/>
                      <a:pt x="106" y="195"/>
                      <a:pt x="116" y="195"/>
                    </a:cubicBezTo>
                    <a:cubicBezTo>
                      <a:pt x="143" y="195"/>
                      <a:pt x="164" y="172"/>
                      <a:pt x="164" y="144"/>
                    </a:cubicBezTo>
                    <a:cubicBezTo>
                      <a:pt x="164" y="89"/>
                      <a:pt x="177" y="37"/>
                      <a:pt x="124" y="7"/>
                    </a:cubicBezTo>
                    <a:cubicBezTo>
                      <a:pt x="110" y="3"/>
                      <a:pt x="92" y="0"/>
                      <a:pt x="7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0"/>
              <p:cNvSpPr/>
              <p:nvPr/>
            </p:nvSpPr>
            <p:spPr>
              <a:xfrm>
                <a:off x="4364414" y="1816439"/>
                <a:ext cx="184190" cy="114245"/>
              </a:xfrm>
              <a:custGeom>
                <a:avLst/>
                <a:gdLst/>
                <a:ahLst/>
                <a:cxnLst/>
                <a:rect l="l" t="t" r="r" b="b"/>
                <a:pathLst>
                  <a:path w="2952" h="1831" extrusionOk="0">
                    <a:moveTo>
                      <a:pt x="2829" y="0"/>
                    </a:moveTo>
                    <a:cubicBezTo>
                      <a:pt x="2825" y="0"/>
                      <a:pt x="2821" y="2"/>
                      <a:pt x="2818" y="6"/>
                    </a:cubicBezTo>
                    <a:lnTo>
                      <a:pt x="1" y="1638"/>
                    </a:lnTo>
                    <a:lnTo>
                      <a:pt x="27" y="1680"/>
                    </a:lnTo>
                    <a:cubicBezTo>
                      <a:pt x="27" y="1719"/>
                      <a:pt x="56" y="1775"/>
                      <a:pt x="95" y="1801"/>
                    </a:cubicBezTo>
                    <a:lnTo>
                      <a:pt x="125" y="1830"/>
                    </a:lnTo>
                    <a:lnTo>
                      <a:pt x="2925" y="211"/>
                    </a:lnTo>
                    <a:cubicBezTo>
                      <a:pt x="2938" y="198"/>
                      <a:pt x="2952" y="185"/>
                      <a:pt x="2952" y="156"/>
                    </a:cubicBezTo>
                    <a:cubicBezTo>
                      <a:pt x="2952" y="104"/>
                      <a:pt x="2912" y="35"/>
                      <a:pt x="2870" y="22"/>
                    </a:cubicBezTo>
                    <a:cubicBezTo>
                      <a:pt x="2851" y="10"/>
                      <a:pt x="2839" y="0"/>
                      <a:pt x="282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0"/>
              <p:cNvSpPr/>
              <p:nvPr/>
            </p:nvSpPr>
            <p:spPr>
              <a:xfrm>
                <a:off x="4362792" y="1917956"/>
                <a:ext cx="10233" cy="13353"/>
              </a:xfrm>
              <a:custGeom>
                <a:avLst/>
                <a:gdLst/>
                <a:ahLst/>
                <a:cxnLst/>
                <a:rect l="l" t="t" r="r" b="b"/>
                <a:pathLst>
                  <a:path w="164" h="214" extrusionOk="0">
                    <a:moveTo>
                      <a:pt x="50" y="0"/>
                    </a:moveTo>
                    <a:cubicBezTo>
                      <a:pt x="22" y="0"/>
                      <a:pt x="1" y="25"/>
                      <a:pt x="1" y="66"/>
                    </a:cubicBezTo>
                    <a:cubicBezTo>
                      <a:pt x="1" y="109"/>
                      <a:pt x="40" y="174"/>
                      <a:pt x="82" y="203"/>
                    </a:cubicBezTo>
                    <a:cubicBezTo>
                      <a:pt x="97" y="210"/>
                      <a:pt x="109" y="214"/>
                      <a:pt x="120" y="214"/>
                    </a:cubicBezTo>
                    <a:cubicBezTo>
                      <a:pt x="149" y="214"/>
                      <a:pt x="164" y="191"/>
                      <a:pt x="164" y="161"/>
                    </a:cubicBezTo>
                    <a:cubicBezTo>
                      <a:pt x="164" y="109"/>
                      <a:pt x="135" y="40"/>
                      <a:pt x="82" y="11"/>
                    </a:cubicBezTo>
                    <a:cubicBezTo>
                      <a:pt x="71" y="4"/>
                      <a:pt x="60" y="0"/>
                      <a:pt x="5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0"/>
              <p:cNvSpPr/>
              <p:nvPr/>
            </p:nvSpPr>
            <p:spPr>
              <a:xfrm>
                <a:off x="4363603" y="1920888"/>
                <a:ext cx="6801" cy="9297"/>
              </a:xfrm>
              <a:custGeom>
                <a:avLst/>
                <a:gdLst/>
                <a:ahLst/>
                <a:cxnLst/>
                <a:rect l="l" t="t" r="r" b="b"/>
                <a:pathLst>
                  <a:path w="109" h="149" extrusionOk="0">
                    <a:moveTo>
                      <a:pt x="34" y="1"/>
                    </a:moveTo>
                    <a:cubicBezTo>
                      <a:pt x="15" y="1"/>
                      <a:pt x="1" y="13"/>
                      <a:pt x="1" y="32"/>
                    </a:cubicBezTo>
                    <a:cubicBezTo>
                      <a:pt x="1" y="75"/>
                      <a:pt x="27" y="114"/>
                      <a:pt x="56" y="143"/>
                    </a:cubicBezTo>
                    <a:cubicBezTo>
                      <a:pt x="66" y="146"/>
                      <a:pt x="74" y="148"/>
                      <a:pt x="81" y="148"/>
                    </a:cubicBezTo>
                    <a:cubicBezTo>
                      <a:pt x="101" y="148"/>
                      <a:pt x="108" y="133"/>
                      <a:pt x="108" y="101"/>
                    </a:cubicBezTo>
                    <a:cubicBezTo>
                      <a:pt x="108" y="75"/>
                      <a:pt x="95" y="19"/>
                      <a:pt x="56" y="6"/>
                    </a:cubicBezTo>
                    <a:cubicBezTo>
                      <a:pt x="48" y="3"/>
                      <a:pt x="41" y="1"/>
                      <a:pt x="3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0"/>
              <p:cNvSpPr/>
              <p:nvPr/>
            </p:nvSpPr>
            <p:spPr>
              <a:xfrm>
                <a:off x="4306824" y="1924695"/>
                <a:ext cx="75623" cy="51788"/>
              </a:xfrm>
              <a:custGeom>
                <a:avLst/>
                <a:gdLst/>
                <a:ahLst/>
                <a:cxnLst/>
                <a:rect l="l" t="t" r="r" b="b"/>
                <a:pathLst>
                  <a:path w="1212" h="830" extrusionOk="0">
                    <a:moveTo>
                      <a:pt x="1211" y="1"/>
                    </a:moveTo>
                    <a:lnTo>
                      <a:pt x="0" y="693"/>
                    </a:lnTo>
                    <a:lnTo>
                      <a:pt x="0" y="830"/>
                    </a:lnTo>
                    <a:lnTo>
                      <a:pt x="1211" y="134"/>
                    </a:lnTo>
                    <a:lnTo>
                      <a:pt x="12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0"/>
              <p:cNvSpPr/>
              <p:nvPr/>
            </p:nvSpPr>
            <p:spPr>
              <a:xfrm>
                <a:off x="4281367" y="1910219"/>
                <a:ext cx="101080" cy="57715"/>
              </a:xfrm>
              <a:custGeom>
                <a:avLst/>
                <a:gdLst/>
                <a:ahLst/>
                <a:cxnLst/>
                <a:rect l="l" t="t" r="r" b="b"/>
                <a:pathLst>
                  <a:path w="1620" h="925" extrusionOk="0">
                    <a:moveTo>
                      <a:pt x="1211" y="1"/>
                    </a:moveTo>
                    <a:lnTo>
                      <a:pt x="0" y="693"/>
                    </a:lnTo>
                    <a:lnTo>
                      <a:pt x="408" y="925"/>
                    </a:lnTo>
                    <a:lnTo>
                      <a:pt x="1619" y="233"/>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0"/>
              <p:cNvSpPr/>
              <p:nvPr/>
            </p:nvSpPr>
            <p:spPr>
              <a:xfrm>
                <a:off x="4281367" y="1953396"/>
                <a:ext cx="25520" cy="23086"/>
              </a:xfrm>
              <a:custGeom>
                <a:avLst/>
                <a:gdLst/>
                <a:ahLst/>
                <a:cxnLst/>
                <a:rect l="l" t="t" r="r" b="b"/>
                <a:pathLst>
                  <a:path w="409" h="370" extrusionOk="0">
                    <a:moveTo>
                      <a:pt x="0" y="1"/>
                    </a:moveTo>
                    <a:lnTo>
                      <a:pt x="0" y="138"/>
                    </a:lnTo>
                    <a:lnTo>
                      <a:pt x="408" y="370"/>
                    </a:lnTo>
                    <a:lnTo>
                      <a:pt x="408" y="23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0"/>
              <p:cNvSpPr/>
              <p:nvPr/>
            </p:nvSpPr>
            <p:spPr>
              <a:xfrm>
                <a:off x="5733236" y="3151755"/>
                <a:ext cx="33069" cy="153554"/>
              </a:xfrm>
              <a:custGeom>
                <a:avLst/>
                <a:gdLst/>
                <a:ahLst/>
                <a:cxnLst/>
                <a:rect l="l" t="t" r="r" b="b"/>
                <a:pathLst>
                  <a:path w="530" h="2461" extrusionOk="0">
                    <a:moveTo>
                      <a:pt x="0" y="0"/>
                    </a:moveTo>
                    <a:lnTo>
                      <a:pt x="0" y="2311"/>
                    </a:lnTo>
                    <a:cubicBezTo>
                      <a:pt x="0" y="2350"/>
                      <a:pt x="13" y="2393"/>
                      <a:pt x="69" y="2419"/>
                    </a:cubicBezTo>
                    <a:cubicBezTo>
                      <a:pt x="123" y="2447"/>
                      <a:pt x="191" y="2461"/>
                      <a:pt x="258" y="2461"/>
                    </a:cubicBezTo>
                    <a:cubicBezTo>
                      <a:pt x="326" y="2461"/>
                      <a:pt x="394" y="2447"/>
                      <a:pt x="448" y="2419"/>
                    </a:cubicBezTo>
                    <a:cubicBezTo>
                      <a:pt x="503" y="2393"/>
                      <a:pt x="529" y="2350"/>
                      <a:pt x="516" y="2311"/>
                    </a:cubicBezTo>
                    <a:lnTo>
                      <a:pt x="516"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0"/>
              <p:cNvSpPr/>
              <p:nvPr/>
            </p:nvSpPr>
            <p:spPr>
              <a:xfrm>
                <a:off x="5731614" y="3141584"/>
                <a:ext cx="35690" cy="19530"/>
              </a:xfrm>
              <a:custGeom>
                <a:avLst/>
                <a:gdLst/>
                <a:ahLst/>
                <a:cxnLst/>
                <a:rect l="l" t="t" r="r" b="b"/>
                <a:pathLst>
                  <a:path w="572" h="313" extrusionOk="0">
                    <a:moveTo>
                      <a:pt x="284" y="1"/>
                    </a:moveTo>
                    <a:cubicBezTo>
                      <a:pt x="217" y="1"/>
                      <a:pt x="149" y="18"/>
                      <a:pt x="95" y="52"/>
                    </a:cubicBezTo>
                    <a:cubicBezTo>
                      <a:pt x="0" y="108"/>
                      <a:pt x="0" y="202"/>
                      <a:pt x="95" y="271"/>
                    </a:cubicBezTo>
                    <a:cubicBezTo>
                      <a:pt x="149" y="299"/>
                      <a:pt x="217" y="313"/>
                      <a:pt x="284" y="313"/>
                    </a:cubicBezTo>
                    <a:cubicBezTo>
                      <a:pt x="352" y="313"/>
                      <a:pt x="420" y="299"/>
                      <a:pt x="474" y="271"/>
                    </a:cubicBezTo>
                    <a:cubicBezTo>
                      <a:pt x="572" y="202"/>
                      <a:pt x="572" y="108"/>
                      <a:pt x="474" y="52"/>
                    </a:cubicBezTo>
                    <a:cubicBezTo>
                      <a:pt x="420" y="18"/>
                      <a:pt x="352" y="1"/>
                      <a:pt x="28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0"/>
              <p:cNvSpPr/>
              <p:nvPr/>
            </p:nvSpPr>
            <p:spPr>
              <a:xfrm>
                <a:off x="5737479" y="2535666"/>
                <a:ext cx="23710" cy="621392"/>
              </a:xfrm>
              <a:custGeom>
                <a:avLst/>
                <a:gdLst/>
                <a:ahLst/>
                <a:cxnLst/>
                <a:rect l="l" t="t" r="r" b="b"/>
                <a:pathLst>
                  <a:path w="380" h="9959" extrusionOk="0">
                    <a:moveTo>
                      <a:pt x="1" y="1"/>
                    </a:moveTo>
                    <a:lnTo>
                      <a:pt x="1" y="9858"/>
                    </a:lnTo>
                    <a:cubicBezTo>
                      <a:pt x="1" y="9887"/>
                      <a:pt x="14" y="9913"/>
                      <a:pt x="53" y="9927"/>
                    </a:cubicBezTo>
                    <a:cubicBezTo>
                      <a:pt x="94" y="9948"/>
                      <a:pt x="142" y="9958"/>
                      <a:pt x="190" y="9958"/>
                    </a:cubicBezTo>
                    <a:cubicBezTo>
                      <a:pt x="238" y="9958"/>
                      <a:pt x="287" y="9948"/>
                      <a:pt x="327" y="9927"/>
                    </a:cubicBezTo>
                    <a:cubicBezTo>
                      <a:pt x="367" y="9913"/>
                      <a:pt x="380" y="9887"/>
                      <a:pt x="380" y="9858"/>
                    </a:cubicBezTo>
                    <a:lnTo>
                      <a:pt x="38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0"/>
              <p:cNvSpPr/>
              <p:nvPr/>
            </p:nvSpPr>
            <p:spPr>
              <a:xfrm>
                <a:off x="5736668" y="2528616"/>
                <a:ext cx="25520" cy="14039"/>
              </a:xfrm>
              <a:custGeom>
                <a:avLst/>
                <a:gdLst/>
                <a:ahLst/>
                <a:cxnLst/>
                <a:rect l="l" t="t" r="r" b="b"/>
                <a:pathLst>
                  <a:path w="409" h="225" extrusionOk="0">
                    <a:moveTo>
                      <a:pt x="203" y="0"/>
                    </a:moveTo>
                    <a:cubicBezTo>
                      <a:pt x="155" y="0"/>
                      <a:pt x="107" y="11"/>
                      <a:pt x="66" y="32"/>
                    </a:cubicBezTo>
                    <a:cubicBezTo>
                      <a:pt x="1" y="84"/>
                      <a:pt x="1" y="153"/>
                      <a:pt x="66" y="195"/>
                    </a:cubicBezTo>
                    <a:cubicBezTo>
                      <a:pt x="107" y="215"/>
                      <a:pt x="155" y="225"/>
                      <a:pt x="203" y="225"/>
                    </a:cubicBezTo>
                    <a:cubicBezTo>
                      <a:pt x="251" y="225"/>
                      <a:pt x="300" y="215"/>
                      <a:pt x="340" y="195"/>
                    </a:cubicBezTo>
                    <a:cubicBezTo>
                      <a:pt x="409" y="153"/>
                      <a:pt x="409" y="84"/>
                      <a:pt x="340" y="32"/>
                    </a:cubicBezTo>
                    <a:cubicBezTo>
                      <a:pt x="300" y="11"/>
                      <a:pt x="251" y="0"/>
                      <a:pt x="20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0"/>
              <p:cNvSpPr/>
              <p:nvPr/>
            </p:nvSpPr>
            <p:spPr>
              <a:xfrm>
                <a:off x="5737479" y="2550516"/>
                <a:ext cx="10295" cy="12167"/>
              </a:xfrm>
              <a:custGeom>
                <a:avLst/>
                <a:gdLst/>
                <a:ahLst/>
                <a:cxnLst/>
                <a:rect l="l" t="t" r="r" b="b"/>
                <a:pathLst>
                  <a:path w="165" h="195" extrusionOk="0">
                    <a:moveTo>
                      <a:pt x="59" y="1"/>
                    </a:moveTo>
                    <a:cubicBezTo>
                      <a:pt x="28" y="1"/>
                      <a:pt x="1" y="14"/>
                      <a:pt x="1" y="47"/>
                    </a:cubicBezTo>
                    <a:cubicBezTo>
                      <a:pt x="1" y="102"/>
                      <a:pt x="27" y="154"/>
                      <a:pt x="83" y="184"/>
                    </a:cubicBezTo>
                    <a:cubicBezTo>
                      <a:pt x="93" y="191"/>
                      <a:pt x="104" y="194"/>
                      <a:pt x="115" y="194"/>
                    </a:cubicBezTo>
                    <a:cubicBezTo>
                      <a:pt x="142" y="194"/>
                      <a:pt x="164" y="172"/>
                      <a:pt x="164" y="141"/>
                    </a:cubicBezTo>
                    <a:cubicBezTo>
                      <a:pt x="164" y="89"/>
                      <a:pt x="164" y="34"/>
                      <a:pt x="122" y="20"/>
                    </a:cubicBezTo>
                    <a:cubicBezTo>
                      <a:pt x="105" y="8"/>
                      <a:pt x="81" y="1"/>
                      <a:pt x="5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0"/>
              <p:cNvSpPr/>
              <p:nvPr/>
            </p:nvSpPr>
            <p:spPr>
              <a:xfrm>
                <a:off x="5563584" y="2546336"/>
                <a:ext cx="184190" cy="114058"/>
              </a:xfrm>
              <a:custGeom>
                <a:avLst/>
                <a:gdLst/>
                <a:ahLst/>
                <a:cxnLst/>
                <a:rect l="l" t="t" r="r" b="b"/>
                <a:pathLst>
                  <a:path w="2952" h="1828" extrusionOk="0">
                    <a:moveTo>
                      <a:pt x="2826" y="0"/>
                    </a:moveTo>
                    <a:cubicBezTo>
                      <a:pt x="2822" y="0"/>
                      <a:pt x="2818" y="2"/>
                      <a:pt x="2814" y="6"/>
                    </a:cubicBezTo>
                    <a:lnTo>
                      <a:pt x="0" y="1638"/>
                    </a:lnTo>
                    <a:lnTo>
                      <a:pt x="27" y="1677"/>
                    </a:lnTo>
                    <a:cubicBezTo>
                      <a:pt x="27" y="1719"/>
                      <a:pt x="53" y="1772"/>
                      <a:pt x="95" y="1801"/>
                    </a:cubicBezTo>
                    <a:lnTo>
                      <a:pt x="108" y="1827"/>
                    </a:lnTo>
                    <a:lnTo>
                      <a:pt x="2922" y="208"/>
                    </a:lnTo>
                    <a:cubicBezTo>
                      <a:pt x="2938" y="195"/>
                      <a:pt x="2951" y="182"/>
                      <a:pt x="2951" y="156"/>
                    </a:cubicBezTo>
                    <a:cubicBezTo>
                      <a:pt x="2951" y="101"/>
                      <a:pt x="2909" y="32"/>
                      <a:pt x="2870" y="19"/>
                    </a:cubicBezTo>
                    <a:cubicBezTo>
                      <a:pt x="2849" y="10"/>
                      <a:pt x="2836" y="0"/>
                      <a:pt x="28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0"/>
              <p:cNvSpPr/>
              <p:nvPr/>
            </p:nvSpPr>
            <p:spPr>
              <a:xfrm>
                <a:off x="5561775" y="2647790"/>
                <a:ext cx="10233" cy="13228"/>
              </a:xfrm>
              <a:custGeom>
                <a:avLst/>
                <a:gdLst/>
                <a:ahLst/>
                <a:cxnLst/>
                <a:rect l="l" t="t" r="r" b="b"/>
                <a:pathLst>
                  <a:path w="164" h="212" extrusionOk="0">
                    <a:moveTo>
                      <a:pt x="50" y="0"/>
                    </a:moveTo>
                    <a:cubicBezTo>
                      <a:pt x="23" y="0"/>
                      <a:pt x="0" y="26"/>
                      <a:pt x="0" y="64"/>
                    </a:cubicBezTo>
                    <a:cubicBezTo>
                      <a:pt x="0" y="107"/>
                      <a:pt x="43" y="175"/>
                      <a:pt x="82" y="201"/>
                    </a:cubicBezTo>
                    <a:cubicBezTo>
                      <a:pt x="97" y="208"/>
                      <a:pt x="110" y="212"/>
                      <a:pt x="121" y="212"/>
                    </a:cubicBezTo>
                    <a:cubicBezTo>
                      <a:pt x="150" y="212"/>
                      <a:pt x="163" y="190"/>
                      <a:pt x="163" y="162"/>
                    </a:cubicBezTo>
                    <a:cubicBezTo>
                      <a:pt x="163" y="107"/>
                      <a:pt x="137" y="38"/>
                      <a:pt x="82" y="12"/>
                    </a:cubicBezTo>
                    <a:cubicBezTo>
                      <a:pt x="71" y="4"/>
                      <a:pt x="60" y="0"/>
                      <a:pt x="5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0"/>
              <p:cNvSpPr/>
              <p:nvPr/>
            </p:nvSpPr>
            <p:spPr>
              <a:xfrm>
                <a:off x="5562586" y="2650660"/>
                <a:ext cx="6988" cy="9172"/>
              </a:xfrm>
              <a:custGeom>
                <a:avLst/>
                <a:gdLst/>
                <a:ahLst/>
                <a:cxnLst/>
                <a:rect l="l" t="t" r="r" b="b"/>
                <a:pathLst>
                  <a:path w="112" h="147" extrusionOk="0">
                    <a:moveTo>
                      <a:pt x="36" y="0"/>
                    </a:moveTo>
                    <a:cubicBezTo>
                      <a:pt x="17" y="0"/>
                      <a:pt x="0" y="16"/>
                      <a:pt x="0" y="47"/>
                    </a:cubicBezTo>
                    <a:cubicBezTo>
                      <a:pt x="0" y="74"/>
                      <a:pt x="30" y="129"/>
                      <a:pt x="56" y="142"/>
                    </a:cubicBezTo>
                    <a:cubicBezTo>
                      <a:pt x="62" y="145"/>
                      <a:pt x="69" y="147"/>
                      <a:pt x="75" y="147"/>
                    </a:cubicBezTo>
                    <a:cubicBezTo>
                      <a:pt x="94" y="147"/>
                      <a:pt x="111" y="132"/>
                      <a:pt x="111" y="100"/>
                    </a:cubicBezTo>
                    <a:cubicBezTo>
                      <a:pt x="111" y="74"/>
                      <a:pt x="82" y="18"/>
                      <a:pt x="56" y="5"/>
                    </a:cubicBezTo>
                    <a:cubicBezTo>
                      <a:pt x="49" y="2"/>
                      <a:pt x="43" y="0"/>
                      <a:pt x="3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0"/>
              <p:cNvSpPr/>
              <p:nvPr/>
            </p:nvSpPr>
            <p:spPr>
              <a:xfrm>
                <a:off x="5505744" y="2654404"/>
                <a:ext cx="75623" cy="51788"/>
              </a:xfrm>
              <a:custGeom>
                <a:avLst/>
                <a:gdLst/>
                <a:ahLst/>
                <a:cxnLst/>
                <a:rect l="l" t="t" r="r" b="b"/>
                <a:pathLst>
                  <a:path w="1212" h="830" extrusionOk="0">
                    <a:moveTo>
                      <a:pt x="1211" y="1"/>
                    </a:moveTo>
                    <a:lnTo>
                      <a:pt x="0" y="709"/>
                    </a:lnTo>
                    <a:lnTo>
                      <a:pt x="0" y="830"/>
                    </a:lnTo>
                    <a:lnTo>
                      <a:pt x="1211" y="138"/>
                    </a:lnTo>
                    <a:lnTo>
                      <a:pt x="12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0"/>
              <p:cNvSpPr/>
              <p:nvPr/>
            </p:nvSpPr>
            <p:spPr>
              <a:xfrm>
                <a:off x="5480287" y="2639928"/>
                <a:ext cx="101080" cy="58714"/>
              </a:xfrm>
              <a:custGeom>
                <a:avLst/>
                <a:gdLst/>
                <a:ahLst/>
                <a:cxnLst/>
                <a:rect l="l" t="t" r="r" b="b"/>
                <a:pathLst>
                  <a:path w="1620" h="941" extrusionOk="0">
                    <a:moveTo>
                      <a:pt x="1211" y="1"/>
                    </a:moveTo>
                    <a:lnTo>
                      <a:pt x="0" y="696"/>
                    </a:lnTo>
                    <a:lnTo>
                      <a:pt x="408" y="941"/>
                    </a:lnTo>
                    <a:lnTo>
                      <a:pt x="1619" y="233"/>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0"/>
              <p:cNvSpPr/>
              <p:nvPr/>
            </p:nvSpPr>
            <p:spPr>
              <a:xfrm>
                <a:off x="5480287" y="2683355"/>
                <a:ext cx="25520" cy="22837"/>
              </a:xfrm>
              <a:custGeom>
                <a:avLst/>
                <a:gdLst/>
                <a:ahLst/>
                <a:cxnLst/>
                <a:rect l="l" t="t" r="r" b="b"/>
                <a:pathLst>
                  <a:path w="409" h="366" extrusionOk="0">
                    <a:moveTo>
                      <a:pt x="0" y="0"/>
                    </a:moveTo>
                    <a:lnTo>
                      <a:pt x="0" y="134"/>
                    </a:lnTo>
                    <a:lnTo>
                      <a:pt x="408" y="366"/>
                    </a:lnTo>
                    <a:lnTo>
                      <a:pt x="408" y="245"/>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0"/>
              <p:cNvSpPr/>
              <p:nvPr/>
            </p:nvSpPr>
            <p:spPr>
              <a:xfrm>
                <a:off x="4071782" y="1719228"/>
                <a:ext cx="70319" cy="49354"/>
              </a:xfrm>
              <a:custGeom>
                <a:avLst/>
                <a:gdLst/>
                <a:ahLst/>
                <a:cxnLst/>
                <a:rect l="l" t="t" r="r" b="b"/>
                <a:pathLst>
                  <a:path w="1127" h="791" extrusionOk="0">
                    <a:moveTo>
                      <a:pt x="1127" y="0"/>
                    </a:moveTo>
                    <a:lnTo>
                      <a:pt x="0" y="340"/>
                    </a:lnTo>
                    <a:lnTo>
                      <a:pt x="271" y="790"/>
                    </a:lnTo>
                    <a:lnTo>
                      <a:pt x="1127" y="300"/>
                    </a:lnTo>
                    <a:lnTo>
                      <a:pt x="112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0"/>
              <p:cNvSpPr/>
              <p:nvPr/>
            </p:nvSpPr>
            <p:spPr>
              <a:xfrm>
                <a:off x="3960594" y="1645477"/>
                <a:ext cx="181507" cy="104324"/>
              </a:xfrm>
              <a:custGeom>
                <a:avLst/>
                <a:gdLst/>
                <a:ahLst/>
                <a:cxnLst/>
                <a:rect l="l" t="t" r="r" b="b"/>
                <a:pathLst>
                  <a:path w="2909" h="1672" extrusionOk="0">
                    <a:moveTo>
                      <a:pt x="855" y="1"/>
                    </a:moveTo>
                    <a:lnTo>
                      <a:pt x="0" y="490"/>
                    </a:lnTo>
                    <a:lnTo>
                      <a:pt x="0" y="1182"/>
                    </a:lnTo>
                    <a:lnTo>
                      <a:pt x="855" y="1672"/>
                    </a:lnTo>
                    <a:lnTo>
                      <a:pt x="2053" y="1672"/>
                    </a:lnTo>
                    <a:lnTo>
                      <a:pt x="2909" y="1182"/>
                    </a:lnTo>
                    <a:lnTo>
                      <a:pt x="2909" y="490"/>
                    </a:lnTo>
                    <a:lnTo>
                      <a:pt x="205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0"/>
              <p:cNvSpPr/>
              <p:nvPr/>
            </p:nvSpPr>
            <p:spPr>
              <a:xfrm>
                <a:off x="3988485" y="1660764"/>
                <a:ext cx="125726" cy="34879"/>
              </a:xfrm>
              <a:custGeom>
                <a:avLst/>
                <a:gdLst/>
                <a:ahLst/>
                <a:cxnLst/>
                <a:rect l="l" t="t" r="r" b="b"/>
                <a:pathLst>
                  <a:path w="2015" h="559" extrusionOk="0">
                    <a:moveTo>
                      <a:pt x="585" y="0"/>
                    </a:moveTo>
                    <a:lnTo>
                      <a:pt x="0" y="340"/>
                    </a:lnTo>
                    <a:lnTo>
                      <a:pt x="0" y="559"/>
                    </a:lnTo>
                    <a:lnTo>
                      <a:pt x="2014" y="559"/>
                    </a:lnTo>
                    <a:lnTo>
                      <a:pt x="2014" y="340"/>
                    </a:lnTo>
                    <a:lnTo>
                      <a:pt x="1430"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0"/>
              <p:cNvSpPr/>
              <p:nvPr/>
            </p:nvSpPr>
            <p:spPr>
              <a:xfrm>
                <a:off x="3988485" y="1674179"/>
                <a:ext cx="125726" cy="58714"/>
              </a:xfrm>
              <a:custGeom>
                <a:avLst/>
                <a:gdLst/>
                <a:ahLst/>
                <a:cxnLst/>
                <a:rect l="l" t="t" r="r" b="b"/>
                <a:pathLst>
                  <a:path w="2015" h="941" extrusionOk="0">
                    <a:moveTo>
                      <a:pt x="585" y="1"/>
                    </a:moveTo>
                    <a:lnTo>
                      <a:pt x="0" y="344"/>
                    </a:lnTo>
                    <a:lnTo>
                      <a:pt x="0" y="601"/>
                    </a:lnTo>
                    <a:lnTo>
                      <a:pt x="585" y="941"/>
                    </a:lnTo>
                    <a:lnTo>
                      <a:pt x="1430" y="941"/>
                    </a:lnTo>
                    <a:lnTo>
                      <a:pt x="2014" y="601"/>
                    </a:lnTo>
                    <a:lnTo>
                      <a:pt x="2014" y="344"/>
                    </a:lnTo>
                    <a:lnTo>
                      <a:pt x="1430" y="1"/>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0"/>
              <p:cNvSpPr/>
              <p:nvPr/>
            </p:nvSpPr>
            <p:spPr>
              <a:xfrm>
                <a:off x="4007203" y="1749739"/>
                <a:ext cx="81550" cy="18843"/>
              </a:xfrm>
              <a:custGeom>
                <a:avLst/>
                <a:gdLst/>
                <a:ahLst/>
                <a:cxnLst/>
                <a:rect l="l" t="t" r="r" b="b"/>
                <a:pathLst>
                  <a:path w="1307" h="302" extrusionOk="0">
                    <a:moveTo>
                      <a:pt x="108" y="1"/>
                    </a:moveTo>
                    <a:lnTo>
                      <a:pt x="1" y="43"/>
                    </a:lnTo>
                    <a:lnTo>
                      <a:pt x="108" y="301"/>
                    </a:lnTo>
                    <a:lnTo>
                      <a:pt x="1306" y="301"/>
                    </a:lnTo>
                    <a:lnTo>
                      <a:pt x="130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0"/>
              <p:cNvSpPr/>
              <p:nvPr/>
            </p:nvSpPr>
            <p:spPr>
              <a:xfrm>
                <a:off x="3960594" y="1719228"/>
                <a:ext cx="53410" cy="49354"/>
              </a:xfrm>
              <a:custGeom>
                <a:avLst/>
                <a:gdLst/>
                <a:ahLst/>
                <a:cxnLst/>
                <a:rect l="l" t="t" r="r" b="b"/>
                <a:pathLst>
                  <a:path w="856" h="791" extrusionOk="0">
                    <a:moveTo>
                      <a:pt x="0" y="0"/>
                    </a:moveTo>
                    <a:lnTo>
                      <a:pt x="0" y="300"/>
                    </a:lnTo>
                    <a:lnTo>
                      <a:pt x="855" y="790"/>
                    </a:lnTo>
                    <a:lnTo>
                      <a:pt x="855" y="490"/>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0"/>
              <p:cNvSpPr/>
              <p:nvPr/>
            </p:nvSpPr>
            <p:spPr>
              <a:xfrm>
                <a:off x="3975007" y="1653027"/>
                <a:ext cx="152868" cy="87415"/>
              </a:xfrm>
              <a:custGeom>
                <a:avLst/>
                <a:gdLst/>
                <a:ahLst/>
                <a:cxnLst/>
                <a:rect l="l" t="t" r="r" b="b"/>
                <a:pathLst>
                  <a:path w="2450" h="1401" extrusionOk="0">
                    <a:moveTo>
                      <a:pt x="719" y="0"/>
                    </a:moveTo>
                    <a:lnTo>
                      <a:pt x="1" y="408"/>
                    </a:lnTo>
                    <a:lnTo>
                      <a:pt x="1" y="993"/>
                    </a:lnTo>
                    <a:lnTo>
                      <a:pt x="719" y="1401"/>
                    </a:lnTo>
                    <a:lnTo>
                      <a:pt x="1728" y="1401"/>
                    </a:lnTo>
                    <a:lnTo>
                      <a:pt x="2449" y="993"/>
                    </a:lnTo>
                    <a:lnTo>
                      <a:pt x="2449" y="408"/>
                    </a:lnTo>
                    <a:lnTo>
                      <a:pt x="1728"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0"/>
              <p:cNvSpPr/>
              <p:nvPr/>
            </p:nvSpPr>
            <p:spPr>
              <a:xfrm>
                <a:off x="4043642" y="1527550"/>
                <a:ext cx="16160" cy="201910"/>
              </a:xfrm>
              <a:custGeom>
                <a:avLst/>
                <a:gdLst/>
                <a:ahLst/>
                <a:cxnLst/>
                <a:rect l="l" t="t" r="r" b="b"/>
                <a:pathLst>
                  <a:path w="259" h="3236" extrusionOk="0">
                    <a:moveTo>
                      <a:pt x="1" y="1"/>
                    </a:moveTo>
                    <a:lnTo>
                      <a:pt x="1" y="3235"/>
                    </a:lnTo>
                    <a:lnTo>
                      <a:pt x="259" y="3235"/>
                    </a:lnTo>
                    <a:lnTo>
                      <a:pt x="259"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0"/>
              <p:cNvSpPr/>
              <p:nvPr/>
            </p:nvSpPr>
            <p:spPr>
              <a:xfrm>
                <a:off x="4059740" y="1520625"/>
                <a:ext cx="11106" cy="208836"/>
              </a:xfrm>
              <a:custGeom>
                <a:avLst/>
                <a:gdLst/>
                <a:ahLst/>
                <a:cxnLst/>
                <a:rect l="l" t="t" r="r" b="b"/>
                <a:pathLst>
                  <a:path w="178" h="3347" extrusionOk="0">
                    <a:moveTo>
                      <a:pt x="177" y="1"/>
                    </a:moveTo>
                    <a:lnTo>
                      <a:pt x="1" y="112"/>
                    </a:lnTo>
                    <a:lnTo>
                      <a:pt x="1" y="3346"/>
                    </a:lnTo>
                    <a:lnTo>
                      <a:pt x="177" y="3252"/>
                    </a:lnTo>
                    <a:lnTo>
                      <a:pt x="177"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0"/>
              <p:cNvSpPr/>
              <p:nvPr/>
            </p:nvSpPr>
            <p:spPr>
              <a:xfrm>
                <a:off x="4031849" y="1520625"/>
                <a:ext cx="11855" cy="208836"/>
              </a:xfrm>
              <a:custGeom>
                <a:avLst/>
                <a:gdLst/>
                <a:ahLst/>
                <a:cxnLst/>
                <a:rect l="l" t="t" r="r" b="b"/>
                <a:pathLst>
                  <a:path w="190" h="3347" extrusionOk="0">
                    <a:moveTo>
                      <a:pt x="1" y="1"/>
                    </a:moveTo>
                    <a:lnTo>
                      <a:pt x="1" y="3252"/>
                    </a:lnTo>
                    <a:lnTo>
                      <a:pt x="190" y="3346"/>
                    </a:lnTo>
                    <a:lnTo>
                      <a:pt x="190" y="112"/>
                    </a:lnTo>
                    <a:lnTo>
                      <a:pt x="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0"/>
              <p:cNvSpPr/>
              <p:nvPr/>
            </p:nvSpPr>
            <p:spPr>
              <a:xfrm>
                <a:off x="4031849" y="1504527"/>
                <a:ext cx="38997" cy="23086"/>
              </a:xfrm>
              <a:custGeom>
                <a:avLst/>
                <a:gdLst/>
                <a:ahLst/>
                <a:cxnLst/>
                <a:rect l="l" t="t" r="r" b="b"/>
                <a:pathLst>
                  <a:path w="625" h="370" extrusionOk="0">
                    <a:moveTo>
                      <a:pt x="190" y="1"/>
                    </a:moveTo>
                    <a:lnTo>
                      <a:pt x="1" y="109"/>
                    </a:lnTo>
                    <a:lnTo>
                      <a:pt x="1" y="259"/>
                    </a:lnTo>
                    <a:lnTo>
                      <a:pt x="190" y="370"/>
                    </a:lnTo>
                    <a:lnTo>
                      <a:pt x="448" y="370"/>
                    </a:lnTo>
                    <a:lnTo>
                      <a:pt x="624" y="259"/>
                    </a:lnTo>
                    <a:lnTo>
                      <a:pt x="624" y="109"/>
                    </a:lnTo>
                    <a:lnTo>
                      <a:pt x="448"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0"/>
              <p:cNvSpPr/>
              <p:nvPr/>
            </p:nvSpPr>
            <p:spPr>
              <a:xfrm>
                <a:off x="3918041" y="762837"/>
                <a:ext cx="267425" cy="789234"/>
              </a:xfrm>
              <a:custGeom>
                <a:avLst/>
                <a:gdLst/>
                <a:ahLst/>
                <a:cxnLst/>
                <a:rect l="l" t="t" r="r" b="b"/>
                <a:pathLst>
                  <a:path w="4286" h="12649" extrusionOk="0">
                    <a:moveTo>
                      <a:pt x="2138" y="0"/>
                    </a:moveTo>
                    <a:lnTo>
                      <a:pt x="0" y="10896"/>
                    </a:lnTo>
                    <a:lnTo>
                      <a:pt x="0" y="11914"/>
                    </a:lnTo>
                    <a:lnTo>
                      <a:pt x="1253" y="12648"/>
                    </a:lnTo>
                    <a:lnTo>
                      <a:pt x="3019" y="12648"/>
                    </a:lnTo>
                    <a:lnTo>
                      <a:pt x="4286" y="11914"/>
                    </a:lnTo>
                    <a:lnTo>
                      <a:pt x="4286" y="10896"/>
                    </a:lnTo>
                    <a:lnTo>
                      <a:pt x="2138"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0"/>
              <p:cNvSpPr/>
              <p:nvPr/>
            </p:nvSpPr>
            <p:spPr>
              <a:xfrm>
                <a:off x="3996222" y="762837"/>
                <a:ext cx="189244" cy="789234"/>
              </a:xfrm>
              <a:custGeom>
                <a:avLst/>
                <a:gdLst/>
                <a:ahLst/>
                <a:cxnLst/>
                <a:rect l="l" t="t" r="r" b="b"/>
                <a:pathLst>
                  <a:path w="3033" h="12649" extrusionOk="0">
                    <a:moveTo>
                      <a:pt x="885" y="0"/>
                    </a:moveTo>
                    <a:lnTo>
                      <a:pt x="0" y="12648"/>
                    </a:lnTo>
                    <a:lnTo>
                      <a:pt x="1766" y="12648"/>
                    </a:lnTo>
                    <a:lnTo>
                      <a:pt x="3033" y="11914"/>
                    </a:lnTo>
                    <a:lnTo>
                      <a:pt x="3033" y="10896"/>
                    </a:lnTo>
                    <a:lnTo>
                      <a:pt x="885"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5250361" y="2408381"/>
                <a:ext cx="70506" cy="49167"/>
              </a:xfrm>
              <a:custGeom>
                <a:avLst/>
                <a:gdLst/>
                <a:ahLst/>
                <a:cxnLst/>
                <a:rect l="l" t="t" r="r" b="b"/>
                <a:pathLst>
                  <a:path w="1130" h="788" extrusionOk="0">
                    <a:moveTo>
                      <a:pt x="1130" y="1"/>
                    </a:moveTo>
                    <a:lnTo>
                      <a:pt x="0" y="353"/>
                    </a:lnTo>
                    <a:lnTo>
                      <a:pt x="271" y="787"/>
                    </a:lnTo>
                    <a:lnTo>
                      <a:pt x="1130" y="298"/>
                    </a:lnTo>
                    <a:lnTo>
                      <a:pt x="113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0"/>
              <p:cNvSpPr/>
              <p:nvPr/>
            </p:nvSpPr>
            <p:spPr>
              <a:xfrm>
                <a:off x="5139173" y="2334442"/>
                <a:ext cx="181694" cy="105385"/>
              </a:xfrm>
              <a:custGeom>
                <a:avLst/>
                <a:gdLst/>
                <a:ahLst/>
                <a:cxnLst/>
                <a:rect l="l" t="t" r="r" b="b"/>
                <a:pathLst>
                  <a:path w="2912" h="1689" extrusionOk="0">
                    <a:moveTo>
                      <a:pt x="859" y="1"/>
                    </a:moveTo>
                    <a:lnTo>
                      <a:pt x="0" y="490"/>
                    </a:lnTo>
                    <a:lnTo>
                      <a:pt x="0" y="1186"/>
                    </a:lnTo>
                    <a:lnTo>
                      <a:pt x="859" y="1688"/>
                    </a:lnTo>
                    <a:lnTo>
                      <a:pt x="2053" y="1688"/>
                    </a:lnTo>
                    <a:lnTo>
                      <a:pt x="2912" y="1186"/>
                    </a:lnTo>
                    <a:lnTo>
                      <a:pt x="2912" y="490"/>
                    </a:lnTo>
                    <a:lnTo>
                      <a:pt x="205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0"/>
              <p:cNvSpPr/>
              <p:nvPr/>
            </p:nvSpPr>
            <p:spPr>
              <a:xfrm>
                <a:off x="5167251" y="2349729"/>
                <a:ext cx="125539" cy="34879"/>
              </a:xfrm>
              <a:custGeom>
                <a:avLst/>
                <a:gdLst/>
                <a:ahLst/>
                <a:cxnLst/>
                <a:rect l="l" t="t" r="r" b="b"/>
                <a:pathLst>
                  <a:path w="2012" h="559" extrusionOk="0">
                    <a:moveTo>
                      <a:pt x="585" y="1"/>
                    </a:moveTo>
                    <a:lnTo>
                      <a:pt x="1" y="340"/>
                    </a:lnTo>
                    <a:lnTo>
                      <a:pt x="1" y="559"/>
                    </a:lnTo>
                    <a:lnTo>
                      <a:pt x="2011" y="559"/>
                    </a:lnTo>
                    <a:lnTo>
                      <a:pt x="2011" y="340"/>
                    </a:lnTo>
                    <a:lnTo>
                      <a:pt x="1427" y="1"/>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0"/>
              <p:cNvSpPr/>
              <p:nvPr/>
            </p:nvSpPr>
            <p:spPr>
              <a:xfrm>
                <a:off x="5167251" y="2364205"/>
                <a:ext cx="125539" cy="57715"/>
              </a:xfrm>
              <a:custGeom>
                <a:avLst/>
                <a:gdLst/>
                <a:ahLst/>
                <a:cxnLst/>
                <a:rect l="l" t="t" r="r" b="b"/>
                <a:pathLst>
                  <a:path w="2012" h="925" extrusionOk="0">
                    <a:moveTo>
                      <a:pt x="585" y="0"/>
                    </a:moveTo>
                    <a:lnTo>
                      <a:pt x="1" y="327"/>
                    </a:lnTo>
                    <a:lnTo>
                      <a:pt x="1" y="585"/>
                    </a:lnTo>
                    <a:lnTo>
                      <a:pt x="585" y="924"/>
                    </a:lnTo>
                    <a:lnTo>
                      <a:pt x="1427" y="924"/>
                    </a:lnTo>
                    <a:lnTo>
                      <a:pt x="2011" y="585"/>
                    </a:lnTo>
                    <a:lnTo>
                      <a:pt x="2011" y="327"/>
                    </a:lnTo>
                    <a:lnTo>
                      <a:pt x="1427" y="0"/>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0"/>
              <p:cNvSpPr/>
              <p:nvPr/>
            </p:nvSpPr>
            <p:spPr>
              <a:xfrm>
                <a:off x="5185782" y="2439765"/>
                <a:ext cx="81550" cy="17783"/>
              </a:xfrm>
              <a:custGeom>
                <a:avLst/>
                <a:gdLst/>
                <a:ahLst/>
                <a:cxnLst/>
                <a:rect l="l" t="t" r="r" b="b"/>
                <a:pathLst>
                  <a:path w="1307" h="285" extrusionOk="0">
                    <a:moveTo>
                      <a:pt x="112" y="0"/>
                    </a:moveTo>
                    <a:lnTo>
                      <a:pt x="1" y="26"/>
                    </a:lnTo>
                    <a:lnTo>
                      <a:pt x="112" y="284"/>
                    </a:lnTo>
                    <a:lnTo>
                      <a:pt x="1306" y="284"/>
                    </a:lnTo>
                    <a:lnTo>
                      <a:pt x="130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0"/>
              <p:cNvSpPr/>
              <p:nvPr/>
            </p:nvSpPr>
            <p:spPr>
              <a:xfrm>
                <a:off x="5139173" y="2408381"/>
                <a:ext cx="53597" cy="49167"/>
              </a:xfrm>
              <a:custGeom>
                <a:avLst/>
                <a:gdLst/>
                <a:ahLst/>
                <a:cxnLst/>
                <a:rect l="l" t="t" r="r" b="b"/>
                <a:pathLst>
                  <a:path w="859" h="788" extrusionOk="0">
                    <a:moveTo>
                      <a:pt x="0" y="1"/>
                    </a:moveTo>
                    <a:lnTo>
                      <a:pt x="0" y="298"/>
                    </a:lnTo>
                    <a:lnTo>
                      <a:pt x="859" y="787"/>
                    </a:lnTo>
                    <a:lnTo>
                      <a:pt x="859" y="50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0"/>
              <p:cNvSpPr/>
              <p:nvPr/>
            </p:nvSpPr>
            <p:spPr>
              <a:xfrm>
                <a:off x="5153586" y="2342179"/>
                <a:ext cx="152805" cy="88289"/>
              </a:xfrm>
              <a:custGeom>
                <a:avLst/>
                <a:gdLst/>
                <a:ahLst/>
                <a:cxnLst/>
                <a:rect l="l" t="t" r="r" b="b"/>
                <a:pathLst>
                  <a:path w="2449" h="1415" extrusionOk="0">
                    <a:moveTo>
                      <a:pt x="722" y="1"/>
                    </a:moveTo>
                    <a:lnTo>
                      <a:pt x="1" y="409"/>
                    </a:lnTo>
                    <a:lnTo>
                      <a:pt x="1" y="993"/>
                    </a:lnTo>
                    <a:lnTo>
                      <a:pt x="722" y="1414"/>
                    </a:lnTo>
                    <a:lnTo>
                      <a:pt x="1728" y="1414"/>
                    </a:lnTo>
                    <a:lnTo>
                      <a:pt x="2449" y="993"/>
                    </a:lnTo>
                    <a:lnTo>
                      <a:pt x="2449" y="409"/>
                    </a:lnTo>
                    <a:lnTo>
                      <a:pt x="172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0"/>
              <p:cNvSpPr/>
              <p:nvPr/>
            </p:nvSpPr>
            <p:spPr>
              <a:xfrm>
                <a:off x="5221410" y="2216516"/>
                <a:ext cx="16410" cy="202909"/>
              </a:xfrm>
              <a:custGeom>
                <a:avLst/>
                <a:gdLst/>
                <a:ahLst/>
                <a:cxnLst/>
                <a:rect l="l" t="t" r="r" b="b"/>
                <a:pathLst>
                  <a:path w="263" h="3252" extrusionOk="0">
                    <a:moveTo>
                      <a:pt x="1" y="1"/>
                    </a:moveTo>
                    <a:lnTo>
                      <a:pt x="1" y="3252"/>
                    </a:lnTo>
                    <a:lnTo>
                      <a:pt x="262" y="3252"/>
                    </a:lnTo>
                    <a:lnTo>
                      <a:pt x="262"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0"/>
              <p:cNvSpPr/>
              <p:nvPr/>
            </p:nvSpPr>
            <p:spPr>
              <a:xfrm>
                <a:off x="5237757" y="2209840"/>
                <a:ext cx="11855" cy="209585"/>
              </a:xfrm>
              <a:custGeom>
                <a:avLst/>
                <a:gdLst/>
                <a:ahLst/>
                <a:cxnLst/>
                <a:rect l="l" t="t" r="r" b="b"/>
                <a:pathLst>
                  <a:path w="190" h="3359" extrusionOk="0">
                    <a:moveTo>
                      <a:pt x="189" y="0"/>
                    </a:moveTo>
                    <a:lnTo>
                      <a:pt x="0" y="108"/>
                    </a:lnTo>
                    <a:lnTo>
                      <a:pt x="0" y="3359"/>
                    </a:lnTo>
                    <a:lnTo>
                      <a:pt x="189" y="3248"/>
                    </a:lnTo>
                    <a:lnTo>
                      <a:pt x="18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0"/>
              <p:cNvSpPr/>
              <p:nvPr/>
            </p:nvSpPr>
            <p:spPr>
              <a:xfrm>
                <a:off x="5210428" y="2209840"/>
                <a:ext cx="11044" cy="209585"/>
              </a:xfrm>
              <a:custGeom>
                <a:avLst/>
                <a:gdLst/>
                <a:ahLst/>
                <a:cxnLst/>
                <a:rect l="l" t="t" r="r" b="b"/>
                <a:pathLst>
                  <a:path w="177" h="3359" extrusionOk="0">
                    <a:moveTo>
                      <a:pt x="1" y="0"/>
                    </a:moveTo>
                    <a:lnTo>
                      <a:pt x="1" y="3248"/>
                    </a:lnTo>
                    <a:lnTo>
                      <a:pt x="177" y="3359"/>
                    </a:lnTo>
                    <a:lnTo>
                      <a:pt x="177" y="108"/>
                    </a:lnTo>
                    <a:lnTo>
                      <a:pt x="1"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0"/>
              <p:cNvSpPr/>
              <p:nvPr/>
            </p:nvSpPr>
            <p:spPr>
              <a:xfrm>
                <a:off x="5210428" y="2194553"/>
                <a:ext cx="39184" cy="22025"/>
              </a:xfrm>
              <a:custGeom>
                <a:avLst/>
                <a:gdLst/>
                <a:ahLst/>
                <a:cxnLst/>
                <a:rect l="l" t="t" r="r" b="b"/>
                <a:pathLst>
                  <a:path w="628" h="353" extrusionOk="0">
                    <a:moveTo>
                      <a:pt x="177" y="0"/>
                    </a:moveTo>
                    <a:lnTo>
                      <a:pt x="1" y="95"/>
                    </a:lnTo>
                    <a:lnTo>
                      <a:pt x="1" y="245"/>
                    </a:lnTo>
                    <a:lnTo>
                      <a:pt x="177" y="353"/>
                    </a:lnTo>
                    <a:lnTo>
                      <a:pt x="438" y="353"/>
                    </a:lnTo>
                    <a:lnTo>
                      <a:pt x="627" y="245"/>
                    </a:lnTo>
                    <a:lnTo>
                      <a:pt x="627" y="95"/>
                    </a:lnTo>
                    <a:lnTo>
                      <a:pt x="438"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0"/>
              <p:cNvSpPr/>
              <p:nvPr/>
            </p:nvSpPr>
            <p:spPr>
              <a:xfrm>
                <a:off x="5095996" y="1451990"/>
                <a:ext cx="267238" cy="789234"/>
              </a:xfrm>
              <a:custGeom>
                <a:avLst/>
                <a:gdLst/>
                <a:ahLst/>
                <a:cxnLst/>
                <a:rect l="l" t="t" r="r" b="b"/>
                <a:pathLst>
                  <a:path w="4283" h="12649" extrusionOk="0">
                    <a:moveTo>
                      <a:pt x="2148" y="1"/>
                    </a:moveTo>
                    <a:lnTo>
                      <a:pt x="0" y="10893"/>
                    </a:lnTo>
                    <a:lnTo>
                      <a:pt x="0" y="11914"/>
                    </a:lnTo>
                    <a:lnTo>
                      <a:pt x="1263" y="12649"/>
                    </a:lnTo>
                    <a:lnTo>
                      <a:pt x="3033" y="12649"/>
                    </a:lnTo>
                    <a:lnTo>
                      <a:pt x="4283" y="11914"/>
                    </a:lnTo>
                    <a:lnTo>
                      <a:pt x="4283" y="10893"/>
                    </a:lnTo>
                    <a:lnTo>
                      <a:pt x="2148" y="1"/>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0"/>
              <p:cNvSpPr/>
              <p:nvPr/>
            </p:nvSpPr>
            <p:spPr>
              <a:xfrm>
                <a:off x="5174801" y="1451990"/>
                <a:ext cx="188433" cy="789234"/>
              </a:xfrm>
              <a:custGeom>
                <a:avLst/>
                <a:gdLst/>
                <a:ahLst/>
                <a:cxnLst/>
                <a:rect l="l" t="t" r="r" b="b"/>
                <a:pathLst>
                  <a:path w="3020" h="12649" extrusionOk="0">
                    <a:moveTo>
                      <a:pt x="885" y="1"/>
                    </a:moveTo>
                    <a:lnTo>
                      <a:pt x="0" y="12649"/>
                    </a:lnTo>
                    <a:lnTo>
                      <a:pt x="1770" y="12649"/>
                    </a:lnTo>
                    <a:lnTo>
                      <a:pt x="3020" y="11914"/>
                    </a:lnTo>
                    <a:lnTo>
                      <a:pt x="3020" y="10893"/>
                    </a:lnTo>
                    <a:lnTo>
                      <a:pt x="885" y="1"/>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0"/>
              <p:cNvSpPr/>
              <p:nvPr/>
            </p:nvSpPr>
            <p:spPr>
              <a:xfrm>
                <a:off x="2664712" y="2199607"/>
                <a:ext cx="348913" cy="202721"/>
              </a:xfrm>
              <a:custGeom>
                <a:avLst/>
                <a:gdLst/>
                <a:ahLst/>
                <a:cxnLst/>
                <a:rect l="l" t="t" r="r" b="b"/>
                <a:pathLst>
                  <a:path w="5592" h="3249" extrusionOk="0">
                    <a:moveTo>
                      <a:pt x="395" y="1"/>
                    </a:moveTo>
                    <a:lnTo>
                      <a:pt x="0" y="229"/>
                    </a:lnTo>
                    <a:lnTo>
                      <a:pt x="5197" y="3249"/>
                    </a:lnTo>
                    <a:lnTo>
                      <a:pt x="5591" y="3020"/>
                    </a:lnTo>
                    <a:lnTo>
                      <a:pt x="3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0"/>
              <p:cNvSpPr/>
              <p:nvPr/>
            </p:nvSpPr>
            <p:spPr>
              <a:xfrm>
                <a:off x="3374268" y="2612038"/>
                <a:ext cx="348726" cy="202721"/>
              </a:xfrm>
              <a:custGeom>
                <a:avLst/>
                <a:gdLst/>
                <a:ahLst/>
                <a:cxnLst/>
                <a:rect l="l" t="t" r="r" b="b"/>
                <a:pathLst>
                  <a:path w="5589" h="3249" extrusionOk="0">
                    <a:moveTo>
                      <a:pt x="392" y="1"/>
                    </a:moveTo>
                    <a:lnTo>
                      <a:pt x="0" y="229"/>
                    </a:lnTo>
                    <a:lnTo>
                      <a:pt x="5193" y="3248"/>
                    </a:lnTo>
                    <a:lnTo>
                      <a:pt x="5588" y="3020"/>
                    </a:lnTo>
                    <a:lnTo>
                      <a:pt x="39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p:nvPr/>
            </p:nvSpPr>
            <p:spPr>
              <a:xfrm>
                <a:off x="4083575" y="3024469"/>
                <a:ext cx="348726" cy="202659"/>
              </a:xfrm>
              <a:custGeom>
                <a:avLst/>
                <a:gdLst/>
                <a:ahLst/>
                <a:cxnLst/>
                <a:rect l="l" t="t" r="r" b="b"/>
                <a:pathLst>
                  <a:path w="5589" h="3248" extrusionOk="0">
                    <a:moveTo>
                      <a:pt x="396" y="0"/>
                    </a:moveTo>
                    <a:lnTo>
                      <a:pt x="1" y="229"/>
                    </a:lnTo>
                    <a:lnTo>
                      <a:pt x="5197" y="3248"/>
                    </a:lnTo>
                    <a:lnTo>
                      <a:pt x="5589" y="3019"/>
                    </a:lnTo>
                    <a:lnTo>
                      <a:pt x="39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0"/>
              <p:cNvSpPr/>
              <p:nvPr/>
            </p:nvSpPr>
            <p:spPr>
              <a:xfrm>
                <a:off x="4792943" y="3436837"/>
                <a:ext cx="348913" cy="202721"/>
              </a:xfrm>
              <a:custGeom>
                <a:avLst/>
                <a:gdLst/>
                <a:ahLst/>
                <a:cxnLst/>
                <a:rect l="l" t="t" r="r" b="b"/>
                <a:pathLst>
                  <a:path w="5592" h="3249" extrusionOk="0">
                    <a:moveTo>
                      <a:pt x="395" y="1"/>
                    </a:moveTo>
                    <a:lnTo>
                      <a:pt x="0" y="229"/>
                    </a:lnTo>
                    <a:lnTo>
                      <a:pt x="5197" y="3249"/>
                    </a:lnTo>
                    <a:lnTo>
                      <a:pt x="5592" y="3020"/>
                    </a:lnTo>
                    <a:lnTo>
                      <a:pt x="3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40"/>
            <p:cNvGrpSpPr/>
            <p:nvPr/>
          </p:nvGrpSpPr>
          <p:grpSpPr>
            <a:xfrm>
              <a:off x="5864279" y="327242"/>
              <a:ext cx="1278643" cy="977227"/>
              <a:chOff x="7530779" y="405217"/>
              <a:chExt cx="1278643" cy="977227"/>
            </a:xfrm>
          </p:grpSpPr>
          <p:grpSp>
            <p:nvGrpSpPr>
              <p:cNvPr id="1744" name="Google Shape;1744;p40"/>
              <p:cNvGrpSpPr/>
              <p:nvPr/>
            </p:nvGrpSpPr>
            <p:grpSpPr>
              <a:xfrm>
                <a:off x="7530779" y="943876"/>
                <a:ext cx="469024" cy="438568"/>
                <a:chOff x="5322044" y="3586624"/>
                <a:chExt cx="1349322" cy="1261704"/>
              </a:xfrm>
            </p:grpSpPr>
            <p:sp>
              <p:nvSpPr>
                <p:cNvPr id="1745" name="Google Shape;1745;p40"/>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0"/>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0"/>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0"/>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0"/>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0"/>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0"/>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0"/>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40"/>
              <p:cNvGrpSpPr/>
              <p:nvPr/>
            </p:nvGrpSpPr>
            <p:grpSpPr>
              <a:xfrm>
                <a:off x="8142182" y="405217"/>
                <a:ext cx="667240" cy="623912"/>
                <a:chOff x="5322044" y="3586624"/>
                <a:chExt cx="1349322" cy="1261704"/>
              </a:xfrm>
            </p:grpSpPr>
            <p:sp>
              <p:nvSpPr>
                <p:cNvPr id="1754" name="Google Shape;1754;p40"/>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0"/>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0"/>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0"/>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0"/>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 name="Google Shape;1762;p40"/>
              <p:cNvGrpSpPr/>
              <p:nvPr/>
            </p:nvGrpSpPr>
            <p:grpSpPr>
              <a:xfrm>
                <a:off x="7771127" y="482971"/>
                <a:ext cx="340164" cy="318075"/>
                <a:chOff x="5322044" y="3586624"/>
                <a:chExt cx="1349322" cy="1261704"/>
              </a:xfrm>
            </p:grpSpPr>
            <p:sp>
              <p:nvSpPr>
                <p:cNvPr id="1763" name="Google Shape;1763;p40"/>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0"/>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0"/>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0"/>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0"/>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0"/>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0"/>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0"/>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1" name="Google Shape;1771;p40"/>
            <p:cNvGrpSpPr/>
            <p:nvPr/>
          </p:nvGrpSpPr>
          <p:grpSpPr>
            <a:xfrm>
              <a:off x="5291733" y="2692391"/>
              <a:ext cx="1557067" cy="1211534"/>
              <a:chOff x="4493600" y="2549875"/>
              <a:chExt cx="565425" cy="439950"/>
            </a:xfrm>
          </p:grpSpPr>
          <p:sp>
            <p:nvSpPr>
              <p:cNvPr id="1772" name="Google Shape;1772;p40"/>
              <p:cNvSpPr/>
              <p:nvPr/>
            </p:nvSpPr>
            <p:spPr>
              <a:xfrm>
                <a:off x="4924375" y="2685500"/>
                <a:ext cx="20750" cy="23850"/>
              </a:xfrm>
              <a:custGeom>
                <a:avLst/>
                <a:gdLst/>
                <a:ahLst/>
                <a:cxnLst/>
                <a:rect l="l" t="t" r="r" b="b"/>
                <a:pathLst>
                  <a:path w="830" h="954" extrusionOk="0">
                    <a:moveTo>
                      <a:pt x="627" y="1"/>
                    </a:moveTo>
                    <a:cubicBezTo>
                      <a:pt x="545" y="14"/>
                      <a:pt x="421" y="95"/>
                      <a:pt x="219" y="232"/>
                    </a:cubicBezTo>
                    <a:cubicBezTo>
                      <a:pt x="124" y="301"/>
                      <a:pt x="43" y="396"/>
                      <a:pt x="13" y="490"/>
                    </a:cubicBezTo>
                    <a:lnTo>
                      <a:pt x="13" y="503"/>
                    </a:lnTo>
                    <a:lnTo>
                      <a:pt x="13" y="546"/>
                    </a:lnTo>
                    <a:cubicBezTo>
                      <a:pt x="13" y="559"/>
                      <a:pt x="0" y="585"/>
                      <a:pt x="0" y="614"/>
                    </a:cubicBezTo>
                    <a:lnTo>
                      <a:pt x="0" y="709"/>
                    </a:lnTo>
                    <a:cubicBezTo>
                      <a:pt x="0" y="761"/>
                      <a:pt x="13" y="804"/>
                      <a:pt x="13" y="830"/>
                    </a:cubicBezTo>
                    <a:cubicBezTo>
                      <a:pt x="30" y="843"/>
                      <a:pt x="30" y="859"/>
                      <a:pt x="30" y="859"/>
                    </a:cubicBezTo>
                    <a:cubicBezTo>
                      <a:pt x="43" y="872"/>
                      <a:pt x="43" y="872"/>
                      <a:pt x="56" y="872"/>
                    </a:cubicBezTo>
                    <a:cubicBezTo>
                      <a:pt x="95" y="898"/>
                      <a:pt x="150" y="941"/>
                      <a:pt x="219" y="954"/>
                    </a:cubicBezTo>
                    <a:lnTo>
                      <a:pt x="314" y="954"/>
                    </a:lnTo>
                    <a:cubicBezTo>
                      <a:pt x="340" y="954"/>
                      <a:pt x="369" y="941"/>
                      <a:pt x="395" y="924"/>
                    </a:cubicBezTo>
                    <a:cubicBezTo>
                      <a:pt x="395" y="924"/>
                      <a:pt x="408" y="911"/>
                      <a:pt x="421" y="911"/>
                    </a:cubicBezTo>
                    <a:lnTo>
                      <a:pt x="438" y="898"/>
                    </a:lnTo>
                    <a:cubicBezTo>
                      <a:pt x="572" y="817"/>
                      <a:pt x="722" y="666"/>
                      <a:pt x="790" y="533"/>
                    </a:cubicBezTo>
                    <a:cubicBezTo>
                      <a:pt x="790" y="516"/>
                      <a:pt x="803" y="490"/>
                      <a:pt x="803" y="477"/>
                    </a:cubicBezTo>
                    <a:cubicBezTo>
                      <a:pt x="816" y="451"/>
                      <a:pt x="816" y="422"/>
                      <a:pt x="816" y="396"/>
                    </a:cubicBezTo>
                    <a:lnTo>
                      <a:pt x="816" y="382"/>
                    </a:lnTo>
                    <a:cubicBezTo>
                      <a:pt x="829" y="353"/>
                      <a:pt x="829" y="340"/>
                      <a:pt x="829" y="327"/>
                    </a:cubicBezTo>
                    <a:lnTo>
                      <a:pt x="829" y="271"/>
                    </a:lnTo>
                    <a:cubicBezTo>
                      <a:pt x="829" y="271"/>
                      <a:pt x="816" y="258"/>
                      <a:pt x="816" y="245"/>
                    </a:cubicBezTo>
                    <a:cubicBezTo>
                      <a:pt x="816" y="219"/>
                      <a:pt x="816" y="190"/>
                      <a:pt x="803" y="164"/>
                    </a:cubicBezTo>
                    <a:cubicBezTo>
                      <a:pt x="790" y="108"/>
                      <a:pt x="764" y="56"/>
                      <a:pt x="735" y="27"/>
                    </a:cubicBezTo>
                    <a:cubicBezTo>
                      <a:pt x="709" y="14"/>
                      <a:pt x="666" y="1"/>
                      <a:pt x="62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0"/>
              <p:cNvSpPr/>
              <p:nvPr/>
            </p:nvSpPr>
            <p:spPr>
              <a:xfrm>
                <a:off x="4928775" y="2688200"/>
                <a:ext cx="16350" cy="20700"/>
              </a:xfrm>
              <a:custGeom>
                <a:avLst/>
                <a:gdLst/>
                <a:ahLst/>
                <a:cxnLst/>
                <a:rect l="l" t="t" r="r" b="b"/>
                <a:pathLst>
                  <a:path w="654" h="828" extrusionOk="0">
                    <a:moveTo>
                      <a:pt x="533" y="0"/>
                    </a:moveTo>
                    <a:cubicBezTo>
                      <a:pt x="464" y="17"/>
                      <a:pt x="343" y="69"/>
                      <a:pt x="262" y="137"/>
                    </a:cubicBezTo>
                    <a:cubicBezTo>
                      <a:pt x="151" y="219"/>
                      <a:pt x="1" y="327"/>
                      <a:pt x="1" y="519"/>
                    </a:cubicBezTo>
                    <a:lnTo>
                      <a:pt x="1" y="545"/>
                    </a:lnTo>
                    <a:lnTo>
                      <a:pt x="1" y="558"/>
                    </a:lnTo>
                    <a:cubicBezTo>
                      <a:pt x="1" y="627"/>
                      <a:pt x="17" y="682"/>
                      <a:pt x="30" y="722"/>
                    </a:cubicBezTo>
                    <a:cubicBezTo>
                      <a:pt x="43" y="764"/>
                      <a:pt x="69" y="790"/>
                      <a:pt x="112" y="816"/>
                    </a:cubicBezTo>
                    <a:cubicBezTo>
                      <a:pt x="123" y="823"/>
                      <a:pt x="137" y="827"/>
                      <a:pt x="153" y="827"/>
                    </a:cubicBezTo>
                    <a:cubicBezTo>
                      <a:pt x="176" y="827"/>
                      <a:pt x="202" y="820"/>
                      <a:pt x="232" y="803"/>
                    </a:cubicBezTo>
                    <a:cubicBezTo>
                      <a:pt x="245" y="803"/>
                      <a:pt x="262" y="790"/>
                      <a:pt x="262" y="790"/>
                    </a:cubicBezTo>
                    <a:cubicBezTo>
                      <a:pt x="409" y="709"/>
                      <a:pt x="546" y="571"/>
                      <a:pt x="614" y="425"/>
                    </a:cubicBezTo>
                    <a:cubicBezTo>
                      <a:pt x="614" y="408"/>
                      <a:pt x="627" y="382"/>
                      <a:pt x="627" y="369"/>
                    </a:cubicBezTo>
                    <a:cubicBezTo>
                      <a:pt x="640" y="343"/>
                      <a:pt x="640" y="314"/>
                      <a:pt x="640" y="301"/>
                    </a:cubicBezTo>
                    <a:lnTo>
                      <a:pt x="640" y="288"/>
                    </a:lnTo>
                    <a:lnTo>
                      <a:pt x="640" y="274"/>
                    </a:lnTo>
                    <a:cubicBezTo>
                      <a:pt x="653" y="245"/>
                      <a:pt x="653" y="232"/>
                      <a:pt x="653" y="219"/>
                    </a:cubicBezTo>
                    <a:lnTo>
                      <a:pt x="653" y="163"/>
                    </a:lnTo>
                    <a:cubicBezTo>
                      <a:pt x="653" y="163"/>
                      <a:pt x="653" y="150"/>
                      <a:pt x="640" y="150"/>
                    </a:cubicBezTo>
                    <a:cubicBezTo>
                      <a:pt x="640" y="111"/>
                      <a:pt x="640" y="82"/>
                      <a:pt x="627" y="56"/>
                    </a:cubicBezTo>
                    <a:cubicBezTo>
                      <a:pt x="614" y="17"/>
                      <a:pt x="601" y="0"/>
                      <a:pt x="572"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0"/>
              <p:cNvSpPr/>
              <p:nvPr/>
            </p:nvSpPr>
            <p:spPr>
              <a:xfrm>
                <a:off x="4493600" y="2631800"/>
                <a:ext cx="565425" cy="317700"/>
              </a:xfrm>
              <a:custGeom>
                <a:avLst/>
                <a:gdLst/>
                <a:ahLst/>
                <a:cxnLst/>
                <a:rect l="l" t="t" r="r" b="b"/>
                <a:pathLst>
                  <a:path w="22617" h="12708" extrusionOk="0">
                    <a:moveTo>
                      <a:pt x="4966" y="0"/>
                    </a:moveTo>
                    <a:cubicBezTo>
                      <a:pt x="3747" y="0"/>
                      <a:pt x="176" y="3011"/>
                      <a:pt x="95" y="3536"/>
                    </a:cubicBezTo>
                    <a:cubicBezTo>
                      <a:pt x="0" y="4038"/>
                      <a:pt x="464" y="4326"/>
                      <a:pt x="1130" y="4704"/>
                    </a:cubicBezTo>
                    <a:lnTo>
                      <a:pt x="13670" y="12048"/>
                    </a:lnTo>
                    <a:cubicBezTo>
                      <a:pt x="13670" y="12048"/>
                      <a:pt x="14826" y="12620"/>
                      <a:pt x="15955" y="12701"/>
                    </a:cubicBezTo>
                    <a:cubicBezTo>
                      <a:pt x="16027" y="12705"/>
                      <a:pt x="16098" y="12708"/>
                      <a:pt x="16168" y="12708"/>
                    </a:cubicBezTo>
                    <a:cubicBezTo>
                      <a:pt x="17221" y="12708"/>
                      <a:pt x="18133" y="12247"/>
                      <a:pt x="18782" y="11954"/>
                    </a:cubicBezTo>
                    <a:cubicBezTo>
                      <a:pt x="19464" y="11627"/>
                      <a:pt x="21053" y="10717"/>
                      <a:pt x="21393" y="10403"/>
                    </a:cubicBezTo>
                    <a:cubicBezTo>
                      <a:pt x="21719" y="10090"/>
                      <a:pt x="22617" y="9437"/>
                      <a:pt x="21732" y="8569"/>
                    </a:cubicBezTo>
                    <a:cubicBezTo>
                      <a:pt x="20835" y="7684"/>
                      <a:pt x="6176" y="53"/>
                      <a:pt x="4991" y="1"/>
                    </a:cubicBezTo>
                    <a:cubicBezTo>
                      <a:pt x="4983" y="1"/>
                      <a:pt x="4975" y="0"/>
                      <a:pt x="496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0"/>
              <p:cNvSpPr/>
              <p:nvPr/>
            </p:nvSpPr>
            <p:spPr>
              <a:xfrm>
                <a:off x="4546325" y="2654900"/>
                <a:ext cx="350900" cy="252650"/>
              </a:xfrm>
              <a:custGeom>
                <a:avLst/>
                <a:gdLst/>
                <a:ahLst/>
                <a:cxnLst/>
                <a:rect l="l" t="t" r="r" b="b"/>
                <a:pathLst>
                  <a:path w="14036" h="10106" extrusionOk="0">
                    <a:moveTo>
                      <a:pt x="163" y="1"/>
                    </a:moveTo>
                    <a:lnTo>
                      <a:pt x="0" y="2736"/>
                    </a:lnTo>
                    <a:lnTo>
                      <a:pt x="421" y="3359"/>
                    </a:lnTo>
                    <a:lnTo>
                      <a:pt x="1482" y="2638"/>
                    </a:lnTo>
                    <a:lnTo>
                      <a:pt x="6012" y="5726"/>
                    </a:lnTo>
                    <a:lnTo>
                      <a:pt x="10213" y="9248"/>
                    </a:lnTo>
                    <a:lnTo>
                      <a:pt x="11205" y="8637"/>
                    </a:lnTo>
                    <a:lnTo>
                      <a:pt x="13533" y="10106"/>
                    </a:lnTo>
                    <a:lnTo>
                      <a:pt x="14035" y="4991"/>
                    </a:lnTo>
                    <a:lnTo>
                      <a:pt x="163"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0"/>
              <p:cNvSpPr/>
              <p:nvPr/>
            </p:nvSpPr>
            <p:spPr>
              <a:xfrm>
                <a:off x="4851250" y="2877275"/>
                <a:ext cx="32675" cy="42200"/>
              </a:xfrm>
              <a:custGeom>
                <a:avLst/>
                <a:gdLst/>
                <a:ahLst/>
                <a:cxnLst/>
                <a:rect l="l" t="t" r="r" b="b"/>
                <a:pathLst>
                  <a:path w="1307" h="1688" extrusionOk="0">
                    <a:moveTo>
                      <a:pt x="219" y="0"/>
                    </a:moveTo>
                    <a:lnTo>
                      <a:pt x="1" y="287"/>
                    </a:lnTo>
                    <a:lnTo>
                      <a:pt x="1078" y="1688"/>
                    </a:lnTo>
                    <a:lnTo>
                      <a:pt x="1306" y="1400"/>
                    </a:lnTo>
                    <a:lnTo>
                      <a:pt x="219" y="0"/>
                    </a:lnTo>
                    <a:close/>
                  </a:path>
                </a:pathLst>
              </a:custGeom>
              <a:solidFill>
                <a:srgbClr val="FFE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0"/>
              <p:cNvSpPr/>
              <p:nvPr/>
            </p:nvSpPr>
            <p:spPr>
              <a:xfrm>
                <a:off x="4848575" y="2878975"/>
                <a:ext cx="32650" cy="41800"/>
              </a:xfrm>
              <a:custGeom>
                <a:avLst/>
                <a:gdLst/>
                <a:ahLst/>
                <a:cxnLst/>
                <a:rect l="l" t="t" r="r" b="b"/>
                <a:pathLst>
                  <a:path w="1306" h="1672" extrusionOk="0">
                    <a:moveTo>
                      <a:pt x="219" y="1"/>
                    </a:moveTo>
                    <a:lnTo>
                      <a:pt x="0" y="285"/>
                    </a:lnTo>
                    <a:lnTo>
                      <a:pt x="1074" y="1672"/>
                    </a:lnTo>
                    <a:lnTo>
                      <a:pt x="1306" y="1388"/>
                    </a:lnTo>
                    <a:lnTo>
                      <a:pt x="219" y="1"/>
                    </a:lnTo>
                    <a:close/>
                  </a:path>
                </a:pathLst>
              </a:custGeom>
              <a:solidFill>
                <a:srgbClr val="FFB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0"/>
              <p:cNvSpPr/>
              <p:nvPr/>
            </p:nvSpPr>
            <p:spPr>
              <a:xfrm>
                <a:off x="4812900" y="2839900"/>
                <a:ext cx="67350" cy="85375"/>
              </a:xfrm>
              <a:custGeom>
                <a:avLst/>
                <a:gdLst/>
                <a:ahLst/>
                <a:cxnLst/>
                <a:rect l="l" t="t" r="r" b="b"/>
                <a:pathLst>
                  <a:path w="2694" h="3415" extrusionOk="0">
                    <a:moveTo>
                      <a:pt x="1075" y="0"/>
                    </a:moveTo>
                    <a:lnTo>
                      <a:pt x="1" y="624"/>
                    </a:lnTo>
                    <a:lnTo>
                      <a:pt x="1603" y="3414"/>
                    </a:lnTo>
                    <a:lnTo>
                      <a:pt x="2693" y="2788"/>
                    </a:lnTo>
                    <a:lnTo>
                      <a:pt x="2338" y="868"/>
                    </a:lnTo>
                    <a:lnTo>
                      <a:pt x="1075"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0"/>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853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0"/>
              <p:cNvSpPr/>
              <p:nvPr/>
            </p:nvSpPr>
            <p:spPr>
              <a:xfrm>
                <a:off x="4586450" y="2696525"/>
                <a:ext cx="57150" cy="73600"/>
              </a:xfrm>
              <a:custGeom>
                <a:avLst/>
                <a:gdLst/>
                <a:ahLst/>
                <a:cxnLst/>
                <a:rect l="l" t="t" r="r" b="b"/>
                <a:pathLst>
                  <a:path w="2286" h="2944" extrusionOk="0">
                    <a:moveTo>
                      <a:pt x="636" y="1"/>
                    </a:moveTo>
                    <a:cubicBezTo>
                      <a:pt x="261" y="1"/>
                      <a:pt x="1" y="300"/>
                      <a:pt x="1" y="810"/>
                    </a:cubicBezTo>
                    <a:cubicBezTo>
                      <a:pt x="1" y="1544"/>
                      <a:pt x="517" y="2416"/>
                      <a:pt x="1143" y="2784"/>
                    </a:cubicBezTo>
                    <a:cubicBezTo>
                      <a:pt x="1327" y="2892"/>
                      <a:pt x="1502" y="2943"/>
                      <a:pt x="1657" y="2943"/>
                    </a:cubicBezTo>
                    <a:cubicBezTo>
                      <a:pt x="2028" y="2943"/>
                      <a:pt x="2286" y="2650"/>
                      <a:pt x="2286" y="2132"/>
                    </a:cubicBezTo>
                    <a:cubicBezTo>
                      <a:pt x="2286" y="1410"/>
                      <a:pt x="1767" y="526"/>
                      <a:pt x="1143" y="157"/>
                    </a:cubicBezTo>
                    <a:cubicBezTo>
                      <a:pt x="961" y="51"/>
                      <a:pt x="789" y="1"/>
                      <a:pt x="636" y="1"/>
                    </a:cubicBezTo>
                    <a:close/>
                  </a:path>
                </a:pathLst>
              </a:custGeom>
              <a:solidFill>
                <a:srgbClr val="7427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0"/>
              <p:cNvSpPr/>
              <p:nvPr/>
            </p:nvSpPr>
            <p:spPr>
              <a:xfrm>
                <a:off x="4568425" y="2698400"/>
                <a:ext cx="67350" cy="85375"/>
              </a:xfrm>
              <a:custGeom>
                <a:avLst/>
                <a:gdLst/>
                <a:ahLst/>
                <a:cxnLst/>
                <a:rect l="l" t="t" r="r" b="b"/>
                <a:pathLst>
                  <a:path w="2694" h="3415" extrusionOk="0">
                    <a:moveTo>
                      <a:pt x="1074" y="0"/>
                    </a:moveTo>
                    <a:lnTo>
                      <a:pt x="1" y="614"/>
                    </a:lnTo>
                    <a:lnTo>
                      <a:pt x="1603" y="3414"/>
                    </a:lnTo>
                    <a:lnTo>
                      <a:pt x="2693" y="2775"/>
                    </a:lnTo>
                    <a:lnTo>
                      <a:pt x="2338" y="859"/>
                    </a:lnTo>
                    <a:lnTo>
                      <a:pt x="107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0"/>
              <p:cNvSpPr/>
              <p:nvPr/>
            </p:nvSpPr>
            <p:spPr>
              <a:xfrm>
                <a:off x="4639100" y="2549875"/>
                <a:ext cx="403300" cy="308725"/>
              </a:xfrm>
              <a:custGeom>
                <a:avLst/>
                <a:gdLst/>
                <a:ahLst/>
                <a:cxnLst/>
                <a:rect l="l" t="t" r="r" b="b"/>
                <a:pathLst>
                  <a:path w="16132" h="12349" extrusionOk="0">
                    <a:moveTo>
                      <a:pt x="695" y="1"/>
                    </a:moveTo>
                    <a:lnTo>
                      <a:pt x="532" y="40"/>
                    </a:lnTo>
                    <a:lnTo>
                      <a:pt x="519" y="392"/>
                    </a:lnTo>
                    <a:lnTo>
                      <a:pt x="274" y="611"/>
                    </a:lnTo>
                    <a:lnTo>
                      <a:pt x="369" y="800"/>
                    </a:lnTo>
                    <a:lnTo>
                      <a:pt x="274" y="1483"/>
                    </a:lnTo>
                    <a:lnTo>
                      <a:pt x="82" y="1590"/>
                    </a:lnTo>
                    <a:lnTo>
                      <a:pt x="0" y="2204"/>
                    </a:lnTo>
                    <a:lnTo>
                      <a:pt x="0" y="2243"/>
                    </a:lnTo>
                    <a:cubicBezTo>
                      <a:pt x="0" y="2243"/>
                      <a:pt x="150" y="2814"/>
                      <a:pt x="343" y="3059"/>
                    </a:cubicBezTo>
                    <a:cubicBezTo>
                      <a:pt x="506" y="3248"/>
                      <a:pt x="1632" y="3983"/>
                      <a:pt x="2040" y="4257"/>
                    </a:cubicBezTo>
                    <a:cubicBezTo>
                      <a:pt x="2138" y="4326"/>
                      <a:pt x="2203" y="4352"/>
                      <a:pt x="2203" y="4352"/>
                    </a:cubicBezTo>
                    <a:lnTo>
                      <a:pt x="2220" y="4365"/>
                    </a:lnTo>
                    <a:lnTo>
                      <a:pt x="2220" y="3957"/>
                    </a:lnTo>
                    <a:cubicBezTo>
                      <a:pt x="2220" y="3354"/>
                      <a:pt x="2516" y="3006"/>
                      <a:pt x="2949" y="3006"/>
                    </a:cubicBezTo>
                    <a:cubicBezTo>
                      <a:pt x="3130" y="3006"/>
                      <a:pt x="3335" y="3067"/>
                      <a:pt x="3552" y="3196"/>
                    </a:cubicBezTo>
                    <a:cubicBezTo>
                      <a:pt x="4286" y="3617"/>
                      <a:pt x="4883" y="4652"/>
                      <a:pt x="4883" y="5494"/>
                    </a:cubicBezTo>
                    <a:lnTo>
                      <a:pt x="4883" y="6121"/>
                    </a:lnTo>
                    <a:lnTo>
                      <a:pt x="4913" y="6134"/>
                    </a:lnTo>
                    <a:lnTo>
                      <a:pt x="11996" y="10240"/>
                    </a:lnTo>
                    <a:lnTo>
                      <a:pt x="11996" y="9613"/>
                    </a:lnTo>
                    <a:cubicBezTo>
                      <a:pt x="11996" y="9016"/>
                      <a:pt x="12297" y="8672"/>
                      <a:pt x="12735" y="8672"/>
                    </a:cubicBezTo>
                    <a:cubicBezTo>
                      <a:pt x="12914" y="8672"/>
                      <a:pt x="13117" y="8730"/>
                      <a:pt x="13331" y="8853"/>
                    </a:cubicBezTo>
                    <a:cubicBezTo>
                      <a:pt x="14065" y="9287"/>
                      <a:pt x="14662" y="10322"/>
                      <a:pt x="14662" y="11164"/>
                    </a:cubicBezTo>
                    <a:lnTo>
                      <a:pt x="14662" y="11790"/>
                    </a:lnTo>
                    <a:lnTo>
                      <a:pt x="14799" y="11859"/>
                    </a:lnTo>
                    <a:lnTo>
                      <a:pt x="14839" y="11885"/>
                    </a:lnTo>
                    <a:lnTo>
                      <a:pt x="15684" y="12349"/>
                    </a:lnTo>
                    <a:lnTo>
                      <a:pt x="15697" y="12349"/>
                    </a:lnTo>
                    <a:lnTo>
                      <a:pt x="15912" y="12336"/>
                    </a:lnTo>
                    <a:lnTo>
                      <a:pt x="15955" y="12185"/>
                    </a:lnTo>
                    <a:lnTo>
                      <a:pt x="15847" y="12185"/>
                    </a:lnTo>
                    <a:lnTo>
                      <a:pt x="15899" y="12117"/>
                    </a:lnTo>
                    <a:lnTo>
                      <a:pt x="16076" y="11872"/>
                    </a:lnTo>
                    <a:lnTo>
                      <a:pt x="16131" y="11696"/>
                    </a:lnTo>
                    <a:lnTo>
                      <a:pt x="16076" y="10485"/>
                    </a:lnTo>
                    <a:lnTo>
                      <a:pt x="16063" y="10446"/>
                    </a:lnTo>
                    <a:cubicBezTo>
                      <a:pt x="16063" y="10446"/>
                      <a:pt x="15805" y="10051"/>
                      <a:pt x="15410" y="9669"/>
                    </a:cubicBezTo>
                    <a:cubicBezTo>
                      <a:pt x="15015" y="9303"/>
                      <a:pt x="14594" y="8703"/>
                      <a:pt x="13765" y="8118"/>
                    </a:cubicBezTo>
                    <a:cubicBezTo>
                      <a:pt x="12936" y="7547"/>
                      <a:pt x="12133" y="6921"/>
                      <a:pt x="12133" y="6921"/>
                    </a:cubicBezTo>
                    <a:cubicBezTo>
                      <a:pt x="12133" y="6921"/>
                      <a:pt x="11643" y="6349"/>
                      <a:pt x="11209" y="5821"/>
                    </a:cubicBezTo>
                    <a:cubicBezTo>
                      <a:pt x="10759" y="5288"/>
                      <a:pt x="9874" y="4352"/>
                      <a:pt x="8950" y="3591"/>
                    </a:cubicBezTo>
                    <a:cubicBezTo>
                      <a:pt x="8027" y="2827"/>
                      <a:pt x="7292" y="2432"/>
                      <a:pt x="6773" y="2149"/>
                    </a:cubicBezTo>
                    <a:cubicBezTo>
                      <a:pt x="6257" y="1861"/>
                      <a:pt x="5252" y="1264"/>
                      <a:pt x="4054" y="938"/>
                    </a:cubicBezTo>
                    <a:cubicBezTo>
                      <a:pt x="2856" y="624"/>
                      <a:pt x="1825" y="340"/>
                      <a:pt x="1825" y="340"/>
                    </a:cubicBezTo>
                    <a:lnTo>
                      <a:pt x="695"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0"/>
              <p:cNvSpPr/>
              <p:nvPr/>
            </p:nvSpPr>
            <p:spPr>
              <a:xfrm>
                <a:off x="4652075" y="2549875"/>
                <a:ext cx="388925" cy="261800"/>
              </a:xfrm>
              <a:custGeom>
                <a:avLst/>
                <a:gdLst/>
                <a:ahLst/>
                <a:cxnLst/>
                <a:rect l="l" t="t" r="r" b="b"/>
                <a:pathLst>
                  <a:path w="15557" h="10472" extrusionOk="0">
                    <a:moveTo>
                      <a:pt x="176" y="1"/>
                    </a:moveTo>
                    <a:lnTo>
                      <a:pt x="13" y="40"/>
                    </a:lnTo>
                    <a:lnTo>
                      <a:pt x="0" y="392"/>
                    </a:lnTo>
                    <a:lnTo>
                      <a:pt x="1293" y="1114"/>
                    </a:lnTo>
                    <a:cubicBezTo>
                      <a:pt x="1293" y="1114"/>
                      <a:pt x="2354" y="1659"/>
                      <a:pt x="3496" y="2325"/>
                    </a:cubicBezTo>
                    <a:cubicBezTo>
                      <a:pt x="4638" y="2991"/>
                      <a:pt x="9900" y="6173"/>
                      <a:pt x="11042" y="6894"/>
                    </a:cubicBezTo>
                    <a:cubicBezTo>
                      <a:pt x="12185" y="7629"/>
                      <a:pt x="13817" y="9029"/>
                      <a:pt x="13817" y="9029"/>
                    </a:cubicBezTo>
                    <a:lnTo>
                      <a:pt x="15393" y="10335"/>
                    </a:lnTo>
                    <a:lnTo>
                      <a:pt x="15557" y="10472"/>
                    </a:lnTo>
                    <a:lnTo>
                      <a:pt x="15557" y="10472"/>
                    </a:lnTo>
                    <a:lnTo>
                      <a:pt x="15544" y="10446"/>
                    </a:lnTo>
                    <a:cubicBezTo>
                      <a:pt x="15544" y="10446"/>
                      <a:pt x="15286" y="10051"/>
                      <a:pt x="14891" y="9669"/>
                    </a:cubicBezTo>
                    <a:cubicBezTo>
                      <a:pt x="14496" y="9303"/>
                      <a:pt x="14075" y="8703"/>
                      <a:pt x="13246" y="8118"/>
                    </a:cubicBezTo>
                    <a:cubicBezTo>
                      <a:pt x="12417" y="7547"/>
                      <a:pt x="11614" y="6921"/>
                      <a:pt x="11614" y="6921"/>
                    </a:cubicBezTo>
                    <a:cubicBezTo>
                      <a:pt x="11614" y="6921"/>
                      <a:pt x="11124" y="6349"/>
                      <a:pt x="10690" y="5821"/>
                    </a:cubicBezTo>
                    <a:cubicBezTo>
                      <a:pt x="10240" y="5288"/>
                      <a:pt x="9355" y="4352"/>
                      <a:pt x="8431" y="3591"/>
                    </a:cubicBezTo>
                    <a:cubicBezTo>
                      <a:pt x="7508" y="2827"/>
                      <a:pt x="6773" y="2432"/>
                      <a:pt x="6254" y="2149"/>
                    </a:cubicBezTo>
                    <a:cubicBezTo>
                      <a:pt x="5902" y="1943"/>
                      <a:pt x="5291" y="1564"/>
                      <a:pt x="4583" y="1264"/>
                    </a:cubicBezTo>
                    <a:cubicBezTo>
                      <a:pt x="4243" y="1114"/>
                      <a:pt x="3917" y="1045"/>
                      <a:pt x="3535" y="938"/>
                    </a:cubicBezTo>
                    <a:cubicBezTo>
                      <a:pt x="2337" y="624"/>
                      <a:pt x="1306" y="340"/>
                      <a:pt x="1306" y="340"/>
                    </a:cubicBezTo>
                    <a:lnTo>
                      <a:pt x="176"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0"/>
              <p:cNvSpPr/>
              <p:nvPr/>
            </p:nvSpPr>
            <p:spPr>
              <a:xfrm>
                <a:off x="4742800" y="2602200"/>
                <a:ext cx="187400" cy="190050"/>
              </a:xfrm>
              <a:custGeom>
                <a:avLst/>
                <a:gdLst/>
                <a:ahLst/>
                <a:cxnLst/>
                <a:rect l="l" t="t" r="r" b="b"/>
                <a:pathLst>
                  <a:path w="7496" h="7602" extrusionOk="0">
                    <a:moveTo>
                      <a:pt x="56" y="0"/>
                    </a:moveTo>
                    <a:lnTo>
                      <a:pt x="1" y="339"/>
                    </a:lnTo>
                    <a:lnTo>
                      <a:pt x="288" y="1280"/>
                    </a:lnTo>
                    <a:lnTo>
                      <a:pt x="1499" y="4093"/>
                    </a:lnTo>
                    <a:lnTo>
                      <a:pt x="1499" y="4109"/>
                    </a:lnTo>
                    <a:lnTo>
                      <a:pt x="7319" y="7602"/>
                    </a:lnTo>
                    <a:lnTo>
                      <a:pt x="7387" y="7129"/>
                    </a:lnTo>
                    <a:lnTo>
                      <a:pt x="7387" y="6815"/>
                    </a:lnTo>
                    <a:cubicBezTo>
                      <a:pt x="7400" y="6773"/>
                      <a:pt x="7495" y="6081"/>
                      <a:pt x="7469" y="5562"/>
                    </a:cubicBezTo>
                    <a:cubicBezTo>
                      <a:pt x="7456" y="5046"/>
                      <a:pt x="7456" y="4814"/>
                      <a:pt x="7456" y="4801"/>
                    </a:cubicBezTo>
                    <a:lnTo>
                      <a:pt x="7263" y="4338"/>
                    </a:lnTo>
                    <a:lnTo>
                      <a:pt x="7182" y="4367"/>
                    </a:lnTo>
                    <a:lnTo>
                      <a:pt x="7374" y="4814"/>
                    </a:lnTo>
                    <a:cubicBezTo>
                      <a:pt x="7374" y="4857"/>
                      <a:pt x="7374" y="5102"/>
                      <a:pt x="7387" y="5562"/>
                    </a:cubicBezTo>
                    <a:cubicBezTo>
                      <a:pt x="7413" y="6081"/>
                      <a:pt x="7319" y="6802"/>
                      <a:pt x="7319" y="6815"/>
                    </a:cubicBezTo>
                    <a:lnTo>
                      <a:pt x="7319" y="7112"/>
                    </a:lnTo>
                    <a:lnTo>
                      <a:pt x="7250" y="7481"/>
                    </a:lnTo>
                    <a:lnTo>
                      <a:pt x="1564" y="4054"/>
                    </a:lnTo>
                    <a:lnTo>
                      <a:pt x="370" y="1253"/>
                    </a:lnTo>
                    <a:lnTo>
                      <a:pt x="82" y="339"/>
                    </a:lnTo>
                    <a:lnTo>
                      <a:pt x="138" y="13"/>
                    </a:lnTo>
                    <a:lnTo>
                      <a:pt x="56"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0"/>
              <p:cNvSpPr/>
              <p:nvPr/>
            </p:nvSpPr>
            <p:spPr>
              <a:xfrm>
                <a:off x="4722400" y="2573950"/>
                <a:ext cx="211550" cy="145925"/>
              </a:xfrm>
              <a:custGeom>
                <a:avLst/>
                <a:gdLst/>
                <a:ahLst/>
                <a:cxnLst/>
                <a:rect l="l" t="t" r="r" b="b"/>
                <a:pathLst>
                  <a:path w="8462" h="5837" extrusionOk="0">
                    <a:moveTo>
                      <a:pt x="112" y="1"/>
                    </a:moveTo>
                    <a:lnTo>
                      <a:pt x="1" y="301"/>
                    </a:lnTo>
                    <a:cubicBezTo>
                      <a:pt x="1" y="314"/>
                      <a:pt x="396" y="817"/>
                      <a:pt x="396" y="817"/>
                    </a:cubicBezTo>
                    <a:lnTo>
                      <a:pt x="8380" y="5837"/>
                    </a:lnTo>
                    <a:lnTo>
                      <a:pt x="8461" y="5794"/>
                    </a:lnTo>
                    <a:cubicBezTo>
                      <a:pt x="8461" y="5794"/>
                      <a:pt x="7276" y="4381"/>
                      <a:pt x="6434" y="3526"/>
                    </a:cubicBezTo>
                    <a:cubicBezTo>
                      <a:pt x="5605" y="2654"/>
                      <a:pt x="4518" y="1946"/>
                      <a:pt x="3973" y="1633"/>
                    </a:cubicBezTo>
                    <a:cubicBezTo>
                      <a:pt x="3428" y="1323"/>
                      <a:pt x="2002" y="546"/>
                      <a:pt x="1512" y="396"/>
                    </a:cubicBezTo>
                    <a:cubicBezTo>
                      <a:pt x="1022" y="262"/>
                      <a:pt x="112" y="1"/>
                      <a:pt x="112" y="1"/>
                    </a:cubicBezTo>
                    <a:close/>
                  </a:path>
                </a:pathLst>
              </a:custGeom>
              <a:solidFill>
                <a:srgbClr val="84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0"/>
              <p:cNvSpPr/>
              <p:nvPr/>
            </p:nvSpPr>
            <p:spPr>
              <a:xfrm>
                <a:off x="4745575" y="2583825"/>
                <a:ext cx="25500" cy="25900"/>
              </a:xfrm>
              <a:custGeom>
                <a:avLst/>
                <a:gdLst/>
                <a:ahLst/>
                <a:cxnLst/>
                <a:rect l="l" t="t" r="r" b="b"/>
                <a:pathLst>
                  <a:path w="1020" h="1036" extrusionOk="0">
                    <a:moveTo>
                      <a:pt x="585" y="1"/>
                    </a:moveTo>
                    <a:lnTo>
                      <a:pt x="1" y="748"/>
                    </a:lnTo>
                    <a:lnTo>
                      <a:pt x="461" y="1035"/>
                    </a:lnTo>
                    <a:lnTo>
                      <a:pt x="1019" y="177"/>
                    </a:lnTo>
                    <a:lnTo>
                      <a:pt x="585"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0"/>
              <p:cNvSpPr/>
              <p:nvPr/>
            </p:nvSpPr>
            <p:spPr>
              <a:xfrm>
                <a:off x="4992425" y="2775600"/>
                <a:ext cx="44500" cy="36400"/>
              </a:xfrm>
              <a:custGeom>
                <a:avLst/>
                <a:gdLst/>
                <a:ahLst/>
                <a:cxnLst/>
                <a:rect l="l" t="t" r="r" b="b"/>
                <a:pathLst>
                  <a:path w="1780" h="1456" extrusionOk="0">
                    <a:moveTo>
                      <a:pt x="203" y="0"/>
                    </a:moveTo>
                    <a:lnTo>
                      <a:pt x="1" y="56"/>
                    </a:lnTo>
                    <a:lnTo>
                      <a:pt x="529" y="695"/>
                    </a:lnTo>
                    <a:lnTo>
                      <a:pt x="1114" y="1142"/>
                    </a:lnTo>
                    <a:lnTo>
                      <a:pt x="1251" y="1142"/>
                    </a:lnTo>
                    <a:lnTo>
                      <a:pt x="1646" y="1456"/>
                    </a:lnTo>
                    <a:lnTo>
                      <a:pt x="1779" y="1293"/>
                    </a:lnTo>
                    <a:lnTo>
                      <a:pt x="950" y="545"/>
                    </a:lnTo>
                    <a:lnTo>
                      <a:pt x="203" y="0"/>
                    </a:lnTo>
                    <a:close/>
                  </a:path>
                </a:pathLst>
              </a:custGeom>
              <a:solidFill>
                <a:srgbClr val="E1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0"/>
              <p:cNvSpPr/>
              <p:nvPr/>
            </p:nvSpPr>
            <p:spPr>
              <a:xfrm>
                <a:off x="5036900" y="2813375"/>
                <a:ext cx="5500" cy="28900"/>
              </a:xfrm>
              <a:custGeom>
                <a:avLst/>
                <a:gdLst/>
                <a:ahLst/>
                <a:cxnLst/>
                <a:rect l="l" t="t" r="r" b="b"/>
                <a:pathLst>
                  <a:path w="220" h="1156" extrusionOk="0">
                    <a:moveTo>
                      <a:pt x="164" y="0"/>
                    </a:moveTo>
                    <a:lnTo>
                      <a:pt x="17" y="232"/>
                    </a:lnTo>
                    <a:lnTo>
                      <a:pt x="0" y="748"/>
                    </a:lnTo>
                    <a:lnTo>
                      <a:pt x="219" y="1156"/>
                    </a:lnTo>
                    <a:lnTo>
                      <a:pt x="164"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0"/>
              <p:cNvSpPr/>
              <p:nvPr/>
            </p:nvSpPr>
            <p:spPr>
              <a:xfrm>
                <a:off x="4645950" y="2556325"/>
                <a:ext cx="38450" cy="25500"/>
              </a:xfrm>
              <a:custGeom>
                <a:avLst/>
                <a:gdLst/>
                <a:ahLst/>
                <a:cxnLst/>
                <a:rect l="l" t="t" r="r" b="b"/>
                <a:pathLst>
                  <a:path w="1538" h="1020" extrusionOk="0">
                    <a:moveTo>
                      <a:pt x="245" y="1"/>
                    </a:moveTo>
                    <a:lnTo>
                      <a:pt x="0" y="353"/>
                    </a:lnTo>
                    <a:lnTo>
                      <a:pt x="108" y="477"/>
                    </a:lnTo>
                    <a:lnTo>
                      <a:pt x="1277" y="1019"/>
                    </a:lnTo>
                    <a:lnTo>
                      <a:pt x="1508" y="993"/>
                    </a:lnTo>
                    <a:lnTo>
                      <a:pt x="1538" y="856"/>
                    </a:lnTo>
                    <a:lnTo>
                      <a:pt x="735" y="108"/>
                    </a:lnTo>
                    <a:lnTo>
                      <a:pt x="395" y="1"/>
                    </a:lnTo>
                    <a:close/>
                  </a:path>
                </a:pathLst>
              </a:custGeom>
              <a:solidFill>
                <a:srgbClr val="E1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0"/>
              <p:cNvSpPr/>
              <p:nvPr/>
            </p:nvSpPr>
            <p:spPr>
              <a:xfrm>
                <a:off x="4639100" y="2604950"/>
                <a:ext cx="55100" cy="53725"/>
              </a:xfrm>
              <a:custGeom>
                <a:avLst/>
                <a:gdLst/>
                <a:ahLst/>
                <a:cxnLst/>
                <a:rect l="l" t="t" r="r" b="b"/>
                <a:pathLst>
                  <a:path w="2204" h="2149" extrusionOk="0">
                    <a:moveTo>
                      <a:pt x="0" y="1"/>
                    </a:moveTo>
                    <a:lnTo>
                      <a:pt x="0" y="40"/>
                    </a:lnTo>
                    <a:cubicBezTo>
                      <a:pt x="0" y="40"/>
                      <a:pt x="150" y="611"/>
                      <a:pt x="343" y="856"/>
                    </a:cubicBezTo>
                    <a:cubicBezTo>
                      <a:pt x="506" y="1045"/>
                      <a:pt x="1632" y="1780"/>
                      <a:pt x="2040" y="2054"/>
                    </a:cubicBezTo>
                    <a:cubicBezTo>
                      <a:pt x="2138" y="2123"/>
                      <a:pt x="2203" y="2149"/>
                      <a:pt x="2203" y="2149"/>
                    </a:cubicBezTo>
                    <a:lnTo>
                      <a:pt x="885" y="1156"/>
                    </a:lnTo>
                    <a:lnTo>
                      <a:pt x="588" y="448"/>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0"/>
              <p:cNvSpPr/>
              <p:nvPr/>
            </p:nvSpPr>
            <p:spPr>
              <a:xfrm>
                <a:off x="4641125" y="2586925"/>
                <a:ext cx="47700" cy="35025"/>
              </a:xfrm>
              <a:custGeom>
                <a:avLst/>
                <a:gdLst/>
                <a:ahLst/>
                <a:cxnLst/>
                <a:rect l="l" t="t" r="r" b="b"/>
                <a:pathLst>
                  <a:path w="1908" h="1401" extrusionOk="0">
                    <a:moveTo>
                      <a:pt x="193" y="1"/>
                    </a:moveTo>
                    <a:lnTo>
                      <a:pt x="1" y="108"/>
                    </a:lnTo>
                    <a:lnTo>
                      <a:pt x="138" y="259"/>
                    </a:lnTo>
                    <a:lnTo>
                      <a:pt x="1907" y="1401"/>
                    </a:lnTo>
                    <a:lnTo>
                      <a:pt x="1907" y="1401"/>
                    </a:lnTo>
                    <a:lnTo>
                      <a:pt x="1649" y="1048"/>
                    </a:lnTo>
                    <a:lnTo>
                      <a:pt x="752" y="409"/>
                    </a:lnTo>
                    <a:lnTo>
                      <a:pt x="233" y="121"/>
                    </a:lnTo>
                    <a:lnTo>
                      <a:pt x="193" y="69"/>
                    </a:lnTo>
                    <a:lnTo>
                      <a:pt x="19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0"/>
              <p:cNvSpPr/>
              <p:nvPr/>
            </p:nvSpPr>
            <p:spPr>
              <a:xfrm>
                <a:off x="4766950" y="2677025"/>
                <a:ext cx="165725" cy="106375"/>
              </a:xfrm>
              <a:custGeom>
                <a:avLst/>
                <a:gdLst/>
                <a:ahLst/>
                <a:cxnLst/>
                <a:rect l="l" t="t" r="r" b="b"/>
                <a:pathLst>
                  <a:path w="6629" h="4255" extrusionOk="0">
                    <a:moveTo>
                      <a:pt x="1" y="0"/>
                    </a:moveTo>
                    <a:cubicBezTo>
                      <a:pt x="1" y="0"/>
                      <a:pt x="6392" y="4188"/>
                      <a:pt x="6516" y="4243"/>
                    </a:cubicBezTo>
                    <a:cubicBezTo>
                      <a:pt x="6531" y="4251"/>
                      <a:pt x="6544" y="4255"/>
                      <a:pt x="6553" y="4255"/>
                    </a:cubicBezTo>
                    <a:cubicBezTo>
                      <a:pt x="6629" y="4255"/>
                      <a:pt x="6521" y="4028"/>
                      <a:pt x="6245" y="3822"/>
                    </a:cubicBezTo>
                    <a:cubicBezTo>
                      <a:pt x="5932" y="3577"/>
                      <a:pt x="1822" y="1035"/>
                      <a:pt x="1006" y="516"/>
                    </a:cubicBezTo>
                    <a:cubicBezTo>
                      <a:pt x="207" y="13"/>
                      <a:pt x="1" y="0"/>
                      <a:pt x="1"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0"/>
              <p:cNvSpPr/>
              <p:nvPr/>
            </p:nvSpPr>
            <p:spPr>
              <a:xfrm>
                <a:off x="5005975" y="2800400"/>
                <a:ext cx="30300" cy="27275"/>
              </a:xfrm>
              <a:custGeom>
                <a:avLst/>
                <a:gdLst/>
                <a:ahLst/>
                <a:cxnLst/>
                <a:rect l="l" t="t" r="r" b="b"/>
                <a:pathLst>
                  <a:path w="1212" h="1091" extrusionOk="0">
                    <a:moveTo>
                      <a:pt x="0" y="0"/>
                    </a:moveTo>
                    <a:lnTo>
                      <a:pt x="519" y="382"/>
                    </a:lnTo>
                    <a:lnTo>
                      <a:pt x="1211" y="1091"/>
                    </a:lnTo>
                    <a:lnTo>
                      <a:pt x="803" y="588"/>
                    </a:lnTo>
                    <a:lnTo>
                      <a:pt x="0"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0"/>
              <p:cNvSpPr/>
              <p:nvPr/>
            </p:nvSpPr>
            <p:spPr>
              <a:xfrm>
                <a:off x="4943800" y="2772975"/>
                <a:ext cx="57125" cy="73400"/>
              </a:xfrm>
              <a:custGeom>
                <a:avLst/>
                <a:gdLst/>
                <a:ahLst/>
                <a:cxnLst/>
                <a:rect l="l" t="t" r="r" b="b"/>
                <a:pathLst>
                  <a:path w="2285" h="2936" extrusionOk="0">
                    <a:moveTo>
                      <a:pt x="627" y="0"/>
                    </a:moveTo>
                    <a:cubicBezTo>
                      <a:pt x="257" y="0"/>
                      <a:pt x="0" y="296"/>
                      <a:pt x="0" y="813"/>
                    </a:cubicBezTo>
                    <a:cubicBezTo>
                      <a:pt x="0" y="1535"/>
                      <a:pt x="516" y="2419"/>
                      <a:pt x="1143" y="2785"/>
                    </a:cubicBezTo>
                    <a:cubicBezTo>
                      <a:pt x="1328" y="2887"/>
                      <a:pt x="1502" y="2936"/>
                      <a:pt x="1656" y="2936"/>
                    </a:cubicBezTo>
                    <a:cubicBezTo>
                      <a:pt x="2032" y="2936"/>
                      <a:pt x="2285" y="2644"/>
                      <a:pt x="2285" y="2132"/>
                    </a:cubicBezTo>
                    <a:cubicBezTo>
                      <a:pt x="2285" y="1398"/>
                      <a:pt x="1782" y="513"/>
                      <a:pt x="1143" y="161"/>
                    </a:cubicBezTo>
                    <a:cubicBezTo>
                      <a:pt x="958" y="52"/>
                      <a:pt x="783" y="0"/>
                      <a:pt x="627"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0"/>
              <p:cNvSpPr/>
              <p:nvPr/>
            </p:nvSpPr>
            <p:spPr>
              <a:xfrm>
                <a:off x="4699325" y="2631250"/>
                <a:ext cx="57125" cy="73525"/>
              </a:xfrm>
              <a:custGeom>
                <a:avLst/>
                <a:gdLst/>
                <a:ahLst/>
                <a:cxnLst/>
                <a:rect l="l" t="t" r="r" b="b"/>
                <a:pathLst>
                  <a:path w="2285" h="2941" extrusionOk="0">
                    <a:moveTo>
                      <a:pt x="635" y="1"/>
                    </a:moveTo>
                    <a:cubicBezTo>
                      <a:pt x="260" y="1"/>
                      <a:pt x="0" y="300"/>
                      <a:pt x="0" y="809"/>
                    </a:cubicBezTo>
                    <a:cubicBezTo>
                      <a:pt x="0" y="1531"/>
                      <a:pt x="516" y="2415"/>
                      <a:pt x="1143" y="2784"/>
                    </a:cubicBezTo>
                    <a:cubicBezTo>
                      <a:pt x="1324" y="2890"/>
                      <a:pt x="1497" y="2940"/>
                      <a:pt x="1650" y="2940"/>
                    </a:cubicBezTo>
                    <a:cubicBezTo>
                      <a:pt x="2025" y="2940"/>
                      <a:pt x="2285" y="2641"/>
                      <a:pt x="2285" y="2131"/>
                    </a:cubicBezTo>
                    <a:cubicBezTo>
                      <a:pt x="2285" y="1410"/>
                      <a:pt x="1769" y="526"/>
                      <a:pt x="1143" y="157"/>
                    </a:cubicBezTo>
                    <a:cubicBezTo>
                      <a:pt x="961" y="51"/>
                      <a:pt x="788" y="1"/>
                      <a:pt x="635"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0"/>
              <p:cNvSpPr/>
              <p:nvPr/>
            </p:nvSpPr>
            <p:spPr>
              <a:xfrm>
                <a:off x="4934575" y="2761175"/>
                <a:ext cx="75500" cy="85850"/>
              </a:xfrm>
              <a:custGeom>
                <a:avLst/>
                <a:gdLst/>
                <a:ahLst/>
                <a:cxnLst/>
                <a:rect l="l" t="t" r="r" b="b"/>
                <a:pathLst>
                  <a:path w="3020" h="3434" extrusionOk="0">
                    <a:moveTo>
                      <a:pt x="835" y="1"/>
                    </a:moveTo>
                    <a:cubicBezTo>
                      <a:pt x="342" y="1"/>
                      <a:pt x="0" y="395"/>
                      <a:pt x="0" y="1067"/>
                    </a:cubicBezTo>
                    <a:lnTo>
                      <a:pt x="0" y="1693"/>
                    </a:lnTo>
                    <a:lnTo>
                      <a:pt x="177" y="1788"/>
                    </a:lnTo>
                    <a:lnTo>
                      <a:pt x="177" y="1161"/>
                    </a:lnTo>
                    <a:cubicBezTo>
                      <a:pt x="177" y="564"/>
                      <a:pt x="478" y="220"/>
                      <a:pt x="916" y="220"/>
                    </a:cubicBezTo>
                    <a:cubicBezTo>
                      <a:pt x="1095" y="220"/>
                      <a:pt x="1298" y="278"/>
                      <a:pt x="1512" y="401"/>
                    </a:cubicBezTo>
                    <a:cubicBezTo>
                      <a:pt x="2246" y="835"/>
                      <a:pt x="2843" y="1870"/>
                      <a:pt x="2843" y="2712"/>
                    </a:cubicBezTo>
                    <a:lnTo>
                      <a:pt x="2843" y="3338"/>
                    </a:lnTo>
                    <a:lnTo>
                      <a:pt x="2980" y="3407"/>
                    </a:lnTo>
                    <a:lnTo>
                      <a:pt x="3020" y="3433"/>
                    </a:lnTo>
                    <a:lnTo>
                      <a:pt x="3020" y="2810"/>
                    </a:lnTo>
                    <a:cubicBezTo>
                      <a:pt x="3020" y="1857"/>
                      <a:pt x="2341" y="688"/>
                      <a:pt x="1512" y="211"/>
                    </a:cubicBezTo>
                    <a:cubicBezTo>
                      <a:pt x="1269" y="68"/>
                      <a:pt x="1039" y="1"/>
                      <a:pt x="835"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0"/>
              <p:cNvSpPr/>
              <p:nvPr/>
            </p:nvSpPr>
            <p:spPr>
              <a:xfrm>
                <a:off x="4690100" y="2619500"/>
                <a:ext cx="75500" cy="85775"/>
              </a:xfrm>
              <a:custGeom>
                <a:avLst/>
                <a:gdLst/>
                <a:ahLst/>
                <a:cxnLst/>
                <a:rect l="l" t="t" r="r" b="b"/>
                <a:pathLst>
                  <a:path w="3020" h="3431" extrusionOk="0">
                    <a:moveTo>
                      <a:pt x="837" y="1"/>
                    </a:moveTo>
                    <a:cubicBezTo>
                      <a:pt x="342" y="1"/>
                      <a:pt x="0" y="389"/>
                      <a:pt x="0" y="1064"/>
                    </a:cubicBezTo>
                    <a:lnTo>
                      <a:pt x="0" y="1472"/>
                    </a:lnTo>
                    <a:cubicBezTo>
                      <a:pt x="98" y="1541"/>
                      <a:pt x="163" y="1567"/>
                      <a:pt x="163" y="1567"/>
                    </a:cubicBezTo>
                    <a:lnTo>
                      <a:pt x="180" y="1580"/>
                    </a:lnTo>
                    <a:lnTo>
                      <a:pt x="180" y="1172"/>
                    </a:lnTo>
                    <a:cubicBezTo>
                      <a:pt x="180" y="569"/>
                      <a:pt x="476" y="221"/>
                      <a:pt x="909" y="221"/>
                    </a:cubicBezTo>
                    <a:cubicBezTo>
                      <a:pt x="1090" y="221"/>
                      <a:pt x="1295" y="282"/>
                      <a:pt x="1512" y="411"/>
                    </a:cubicBezTo>
                    <a:cubicBezTo>
                      <a:pt x="2246" y="832"/>
                      <a:pt x="2843" y="1867"/>
                      <a:pt x="2843" y="2709"/>
                    </a:cubicBezTo>
                    <a:lnTo>
                      <a:pt x="2843" y="3336"/>
                    </a:lnTo>
                    <a:lnTo>
                      <a:pt x="2873" y="3349"/>
                    </a:lnTo>
                    <a:lnTo>
                      <a:pt x="3019" y="3430"/>
                    </a:lnTo>
                    <a:lnTo>
                      <a:pt x="3019" y="2817"/>
                    </a:lnTo>
                    <a:cubicBezTo>
                      <a:pt x="3019" y="1851"/>
                      <a:pt x="2341" y="695"/>
                      <a:pt x="1512" y="206"/>
                    </a:cubicBezTo>
                    <a:cubicBezTo>
                      <a:pt x="1270" y="67"/>
                      <a:pt x="1040" y="1"/>
                      <a:pt x="83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0"/>
              <p:cNvSpPr/>
              <p:nvPr/>
            </p:nvSpPr>
            <p:spPr>
              <a:xfrm>
                <a:off x="4569725" y="2565475"/>
                <a:ext cx="194575" cy="90100"/>
              </a:xfrm>
              <a:custGeom>
                <a:avLst/>
                <a:gdLst/>
                <a:ahLst/>
                <a:cxnLst/>
                <a:rect l="l" t="t" r="r" b="b"/>
                <a:pathLst>
                  <a:path w="7783" h="3604" extrusionOk="0">
                    <a:moveTo>
                      <a:pt x="4694" y="0"/>
                    </a:moveTo>
                    <a:lnTo>
                      <a:pt x="3823" y="340"/>
                    </a:lnTo>
                    <a:lnTo>
                      <a:pt x="2857" y="735"/>
                    </a:lnTo>
                    <a:lnTo>
                      <a:pt x="1199" y="1701"/>
                    </a:lnTo>
                    <a:lnTo>
                      <a:pt x="327" y="2354"/>
                    </a:lnTo>
                    <a:lnTo>
                      <a:pt x="1" y="2654"/>
                    </a:lnTo>
                    <a:lnTo>
                      <a:pt x="1" y="2804"/>
                    </a:lnTo>
                    <a:lnTo>
                      <a:pt x="2599" y="3604"/>
                    </a:lnTo>
                    <a:lnTo>
                      <a:pt x="3265" y="3101"/>
                    </a:lnTo>
                    <a:lnTo>
                      <a:pt x="4355" y="2367"/>
                    </a:lnTo>
                    <a:lnTo>
                      <a:pt x="5713" y="1580"/>
                    </a:lnTo>
                    <a:lnTo>
                      <a:pt x="6748" y="1090"/>
                    </a:lnTo>
                    <a:lnTo>
                      <a:pt x="7782" y="682"/>
                    </a:lnTo>
                    <a:lnTo>
                      <a:pt x="5102" y="13"/>
                    </a:lnTo>
                    <a:lnTo>
                      <a:pt x="469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0"/>
              <p:cNvSpPr/>
              <p:nvPr/>
            </p:nvSpPr>
            <p:spPr>
              <a:xfrm>
                <a:off x="4571450" y="2567500"/>
                <a:ext cx="187050" cy="86050"/>
              </a:xfrm>
              <a:custGeom>
                <a:avLst/>
                <a:gdLst/>
                <a:ahLst/>
                <a:cxnLst/>
                <a:rect l="l" t="t" r="r" b="b"/>
                <a:pathLst>
                  <a:path w="7482" h="3442" extrusionOk="0">
                    <a:moveTo>
                      <a:pt x="4639" y="1"/>
                    </a:moveTo>
                    <a:lnTo>
                      <a:pt x="3783" y="314"/>
                    </a:lnTo>
                    <a:lnTo>
                      <a:pt x="2817" y="722"/>
                    </a:lnTo>
                    <a:lnTo>
                      <a:pt x="1172" y="1675"/>
                    </a:lnTo>
                    <a:lnTo>
                      <a:pt x="301" y="2328"/>
                    </a:lnTo>
                    <a:lnTo>
                      <a:pt x="0" y="2599"/>
                    </a:lnTo>
                    <a:lnTo>
                      <a:pt x="0" y="2681"/>
                    </a:lnTo>
                    <a:lnTo>
                      <a:pt x="1675" y="3183"/>
                    </a:lnTo>
                    <a:lnTo>
                      <a:pt x="2517" y="3441"/>
                    </a:lnTo>
                    <a:lnTo>
                      <a:pt x="3170" y="2968"/>
                    </a:lnTo>
                    <a:lnTo>
                      <a:pt x="4244" y="2233"/>
                    </a:lnTo>
                    <a:lnTo>
                      <a:pt x="5605" y="1444"/>
                    </a:lnTo>
                    <a:lnTo>
                      <a:pt x="6421" y="1049"/>
                    </a:lnTo>
                    <a:lnTo>
                      <a:pt x="6652" y="941"/>
                    </a:lnTo>
                    <a:lnTo>
                      <a:pt x="7439" y="627"/>
                    </a:lnTo>
                    <a:lnTo>
                      <a:pt x="7482" y="614"/>
                    </a:lnTo>
                    <a:lnTo>
                      <a:pt x="6829" y="451"/>
                    </a:lnTo>
                    <a:lnTo>
                      <a:pt x="6150" y="288"/>
                    </a:lnTo>
                    <a:lnTo>
                      <a:pt x="5020"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0"/>
              <p:cNvSpPr/>
              <p:nvPr/>
            </p:nvSpPr>
            <p:spPr>
              <a:xfrm>
                <a:off x="4897200" y="2811000"/>
                <a:ext cx="143475" cy="120400"/>
              </a:xfrm>
              <a:custGeom>
                <a:avLst/>
                <a:gdLst/>
                <a:ahLst/>
                <a:cxnLst/>
                <a:rect l="l" t="t" r="r" b="b"/>
                <a:pathLst>
                  <a:path w="5739" h="4816" extrusionOk="0">
                    <a:moveTo>
                      <a:pt x="5739" y="1"/>
                    </a:moveTo>
                    <a:lnTo>
                      <a:pt x="4338" y="817"/>
                    </a:lnTo>
                    <a:lnTo>
                      <a:pt x="653" y="2938"/>
                    </a:lnTo>
                    <a:lnTo>
                      <a:pt x="69" y="4391"/>
                    </a:lnTo>
                    <a:lnTo>
                      <a:pt x="0" y="4570"/>
                    </a:lnTo>
                    <a:lnTo>
                      <a:pt x="353" y="4815"/>
                    </a:lnTo>
                    <a:lnTo>
                      <a:pt x="1427" y="4609"/>
                    </a:lnTo>
                    <a:lnTo>
                      <a:pt x="2801" y="4038"/>
                    </a:lnTo>
                    <a:lnTo>
                      <a:pt x="4488" y="3072"/>
                    </a:lnTo>
                    <a:lnTo>
                      <a:pt x="5197" y="2419"/>
                    </a:lnTo>
                    <a:lnTo>
                      <a:pt x="5588" y="1891"/>
                    </a:lnTo>
                    <a:lnTo>
                      <a:pt x="5575" y="1740"/>
                    </a:lnTo>
                    <a:lnTo>
                      <a:pt x="5575" y="1698"/>
                    </a:lnTo>
                    <a:lnTo>
                      <a:pt x="5575" y="1672"/>
                    </a:lnTo>
                    <a:lnTo>
                      <a:pt x="5575" y="1564"/>
                    </a:lnTo>
                    <a:lnTo>
                      <a:pt x="5644" y="980"/>
                    </a:lnTo>
                    <a:lnTo>
                      <a:pt x="573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0"/>
              <p:cNvSpPr/>
              <p:nvPr/>
            </p:nvSpPr>
            <p:spPr>
              <a:xfrm>
                <a:off x="4942400" y="2722875"/>
                <a:ext cx="98600" cy="94275"/>
              </a:xfrm>
              <a:custGeom>
                <a:avLst/>
                <a:gdLst/>
                <a:ahLst/>
                <a:cxnLst/>
                <a:rect l="l" t="t" r="r" b="b"/>
                <a:pathLst>
                  <a:path w="3944" h="3771" extrusionOk="0">
                    <a:moveTo>
                      <a:pt x="1" y="1"/>
                    </a:moveTo>
                    <a:lnTo>
                      <a:pt x="1675" y="2967"/>
                    </a:lnTo>
                    <a:lnTo>
                      <a:pt x="3944" y="3770"/>
                    </a:lnTo>
                    <a:cubicBezTo>
                      <a:pt x="3944" y="3770"/>
                      <a:pt x="3904" y="3444"/>
                      <a:pt x="3797" y="3183"/>
                    </a:cubicBezTo>
                    <a:cubicBezTo>
                      <a:pt x="3686" y="2925"/>
                      <a:pt x="3402" y="2599"/>
                      <a:pt x="2801" y="2109"/>
                    </a:cubicBezTo>
                    <a:cubicBezTo>
                      <a:pt x="2204" y="1633"/>
                      <a:pt x="1" y="1"/>
                      <a:pt x="1"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0"/>
              <p:cNvSpPr/>
              <p:nvPr/>
            </p:nvSpPr>
            <p:spPr>
              <a:xfrm>
                <a:off x="4802700" y="2722875"/>
                <a:ext cx="237975" cy="161600"/>
              </a:xfrm>
              <a:custGeom>
                <a:avLst/>
                <a:gdLst/>
                <a:ahLst/>
                <a:cxnLst/>
                <a:rect l="l" t="t" r="r" b="b"/>
                <a:pathLst>
                  <a:path w="9519" h="6464" extrusionOk="0">
                    <a:moveTo>
                      <a:pt x="5589" y="1"/>
                    </a:moveTo>
                    <a:lnTo>
                      <a:pt x="1" y="3238"/>
                    </a:lnTo>
                    <a:lnTo>
                      <a:pt x="1114" y="4054"/>
                    </a:lnTo>
                    <a:lnTo>
                      <a:pt x="4433" y="6463"/>
                    </a:lnTo>
                    <a:lnTo>
                      <a:pt x="5726" y="6068"/>
                    </a:lnTo>
                    <a:lnTo>
                      <a:pt x="6705" y="5605"/>
                    </a:lnTo>
                    <a:lnTo>
                      <a:pt x="8458" y="4586"/>
                    </a:lnTo>
                    <a:lnTo>
                      <a:pt x="8908" y="4218"/>
                    </a:lnTo>
                    <a:lnTo>
                      <a:pt x="9519" y="3526"/>
                    </a:lnTo>
                    <a:cubicBezTo>
                      <a:pt x="9519" y="3526"/>
                      <a:pt x="9385" y="3307"/>
                      <a:pt x="9140" y="3007"/>
                    </a:cubicBezTo>
                    <a:cubicBezTo>
                      <a:pt x="8840" y="2641"/>
                      <a:pt x="8376" y="2122"/>
                      <a:pt x="7847" y="1701"/>
                    </a:cubicBezTo>
                    <a:cubicBezTo>
                      <a:pt x="6907" y="954"/>
                      <a:pt x="5589" y="1"/>
                      <a:pt x="5589"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0"/>
              <p:cNvSpPr/>
              <p:nvPr/>
            </p:nvSpPr>
            <p:spPr>
              <a:xfrm>
                <a:off x="4785650" y="2795325"/>
                <a:ext cx="255025" cy="90125"/>
              </a:xfrm>
              <a:custGeom>
                <a:avLst/>
                <a:gdLst/>
                <a:ahLst/>
                <a:cxnLst/>
                <a:rect l="l" t="t" r="r" b="b"/>
                <a:pathLst>
                  <a:path w="10201" h="3605" extrusionOk="0">
                    <a:moveTo>
                      <a:pt x="0" y="1"/>
                    </a:moveTo>
                    <a:lnTo>
                      <a:pt x="95" y="314"/>
                    </a:lnTo>
                    <a:lnTo>
                      <a:pt x="111" y="314"/>
                    </a:lnTo>
                    <a:cubicBezTo>
                      <a:pt x="1254" y="1049"/>
                      <a:pt x="3212" y="2260"/>
                      <a:pt x="3212" y="2260"/>
                    </a:cubicBezTo>
                    <a:lnTo>
                      <a:pt x="4965" y="3454"/>
                    </a:lnTo>
                    <a:lnTo>
                      <a:pt x="5128" y="3604"/>
                    </a:lnTo>
                    <a:lnTo>
                      <a:pt x="5115" y="3565"/>
                    </a:lnTo>
                    <a:lnTo>
                      <a:pt x="6408" y="3170"/>
                    </a:lnTo>
                    <a:lnTo>
                      <a:pt x="7387" y="2707"/>
                    </a:lnTo>
                    <a:lnTo>
                      <a:pt x="9140" y="1688"/>
                    </a:lnTo>
                    <a:lnTo>
                      <a:pt x="9590" y="1320"/>
                    </a:lnTo>
                    <a:lnTo>
                      <a:pt x="10201" y="628"/>
                    </a:lnTo>
                    <a:cubicBezTo>
                      <a:pt x="10201" y="628"/>
                      <a:pt x="10067" y="409"/>
                      <a:pt x="9822" y="109"/>
                    </a:cubicBezTo>
                    <a:cubicBezTo>
                      <a:pt x="9822" y="190"/>
                      <a:pt x="9806" y="272"/>
                      <a:pt x="9780" y="353"/>
                    </a:cubicBezTo>
                    <a:cubicBezTo>
                      <a:pt x="9698" y="641"/>
                      <a:pt x="9140" y="1320"/>
                      <a:pt x="8950" y="1470"/>
                    </a:cubicBezTo>
                    <a:cubicBezTo>
                      <a:pt x="8774" y="1620"/>
                      <a:pt x="6910" y="2612"/>
                      <a:pt x="6584" y="2651"/>
                    </a:cubicBezTo>
                    <a:cubicBezTo>
                      <a:pt x="6442" y="2675"/>
                      <a:pt x="6191" y="2688"/>
                      <a:pt x="5912" y="2688"/>
                    </a:cubicBezTo>
                    <a:cubicBezTo>
                      <a:pt x="5523" y="2688"/>
                      <a:pt x="5079" y="2662"/>
                      <a:pt x="4802" y="2599"/>
                    </a:cubicBezTo>
                    <a:cubicBezTo>
                      <a:pt x="4488" y="2531"/>
                      <a:pt x="4067" y="2393"/>
                      <a:pt x="3702" y="2230"/>
                    </a:cubicBezTo>
                    <a:cubicBezTo>
                      <a:pt x="3483" y="2149"/>
                      <a:pt x="3278" y="2041"/>
                      <a:pt x="3131" y="1959"/>
                    </a:cubicBezTo>
                    <a:cubicBezTo>
                      <a:pt x="2951" y="1865"/>
                      <a:pt x="2396" y="1509"/>
                      <a:pt x="1796" y="1156"/>
                    </a:cubicBezTo>
                    <a:cubicBezTo>
                      <a:pt x="1048" y="693"/>
                      <a:pt x="258" y="220"/>
                      <a:pt x="258" y="220"/>
                    </a:cubicBez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0"/>
              <p:cNvSpPr/>
              <p:nvPr/>
            </p:nvSpPr>
            <p:spPr>
              <a:xfrm>
                <a:off x="4825475" y="2798025"/>
                <a:ext cx="130250" cy="68725"/>
              </a:xfrm>
              <a:custGeom>
                <a:avLst/>
                <a:gdLst/>
                <a:ahLst/>
                <a:cxnLst/>
                <a:rect l="l" t="t" r="r" b="b"/>
                <a:pathLst>
                  <a:path w="5210" h="2749" extrusionOk="0">
                    <a:moveTo>
                      <a:pt x="69" y="1"/>
                    </a:moveTo>
                    <a:lnTo>
                      <a:pt x="0" y="14"/>
                    </a:lnTo>
                    <a:cubicBezTo>
                      <a:pt x="0" y="30"/>
                      <a:pt x="5128" y="2504"/>
                      <a:pt x="5180" y="2749"/>
                    </a:cubicBezTo>
                    <a:cubicBezTo>
                      <a:pt x="5210" y="2654"/>
                      <a:pt x="5099" y="2586"/>
                      <a:pt x="4854" y="2423"/>
                    </a:cubicBezTo>
                    <a:cubicBezTo>
                      <a:pt x="4257" y="1959"/>
                      <a:pt x="69" y="1"/>
                      <a:pt x="69"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0"/>
              <p:cNvSpPr/>
              <p:nvPr/>
            </p:nvSpPr>
            <p:spPr>
              <a:xfrm>
                <a:off x="4930500" y="2739925"/>
                <a:ext cx="83000" cy="95175"/>
              </a:xfrm>
              <a:custGeom>
                <a:avLst/>
                <a:gdLst/>
                <a:ahLst/>
                <a:cxnLst/>
                <a:rect l="l" t="t" r="r" b="b"/>
                <a:pathLst>
                  <a:path w="3320" h="3807" extrusionOk="0">
                    <a:moveTo>
                      <a:pt x="56" y="1"/>
                    </a:moveTo>
                    <a:lnTo>
                      <a:pt x="0" y="27"/>
                    </a:lnTo>
                    <a:lnTo>
                      <a:pt x="3238" y="3604"/>
                    </a:lnTo>
                    <a:lnTo>
                      <a:pt x="3320" y="3807"/>
                    </a:lnTo>
                    <a:lnTo>
                      <a:pt x="3251" y="3523"/>
                    </a:lnTo>
                    <a:lnTo>
                      <a:pt x="5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0"/>
              <p:cNvSpPr/>
              <p:nvPr/>
            </p:nvSpPr>
            <p:spPr>
              <a:xfrm>
                <a:off x="4928125" y="2817775"/>
                <a:ext cx="99975" cy="60575"/>
              </a:xfrm>
              <a:custGeom>
                <a:avLst/>
                <a:gdLst/>
                <a:ahLst/>
                <a:cxnLst/>
                <a:rect l="l" t="t" r="r" b="b"/>
                <a:pathLst>
                  <a:path w="3999" h="2423" extrusionOk="0">
                    <a:moveTo>
                      <a:pt x="3999" y="1"/>
                    </a:moveTo>
                    <a:cubicBezTo>
                      <a:pt x="3999" y="1"/>
                      <a:pt x="3552" y="611"/>
                      <a:pt x="3402" y="735"/>
                    </a:cubicBezTo>
                    <a:cubicBezTo>
                      <a:pt x="3114" y="954"/>
                      <a:pt x="2054" y="1564"/>
                      <a:pt x="1632" y="1753"/>
                    </a:cubicBezTo>
                    <a:cubicBezTo>
                      <a:pt x="1238" y="1934"/>
                      <a:pt x="832" y="2112"/>
                      <a:pt x="142" y="2112"/>
                    </a:cubicBezTo>
                    <a:cubicBezTo>
                      <a:pt x="96" y="2112"/>
                      <a:pt x="49" y="2111"/>
                      <a:pt x="0" y="2109"/>
                    </a:cubicBezTo>
                    <a:lnTo>
                      <a:pt x="0" y="2109"/>
                    </a:lnTo>
                    <a:cubicBezTo>
                      <a:pt x="124" y="2285"/>
                      <a:pt x="722" y="2422"/>
                      <a:pt x="722" y="2422"/>
                    </a:cubicBezTo>
                    <a:lnTo>
                      <a:pt x="2422" y="1538"/>
                    </a:lnTo>
                    <a:lnTo>
                      <a:pt x="3672" y="774"/>
                    </a:lnTo>
                    <a:lnTo>
                      <a:pt x="399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0"/>
              <p:cNvSpPr/>
              <p:nvPr/>
            </p:nvSpPr>
            <p:spPr>
              <a:xfrm>
                <a:off x="4728850" y="2639650"/>
                <a:ext cx="213575" cy="164200"/>
              </a:xfrm>
              <a:custGeom>
                <a:avLst/>
                <a:gdLst/>
                <a:ahLst/>
                <a:cxnLst/>
                <a:rect l="l" t="t" r="r" b="b"/>
                <a:pathLst>
                  <a:path w="8543" h="6568" extrusionOk="0">
                    <a:moveTo>
                      <a:pt x="5360" y="0"/>
                    </a:moveTo>
                    <a:lnTo>
                      <a:pt x="1" y="3101"/>
                    </a:lnTo>
                    <a:lnTo>
                      <a:pt x="2955" y="6567"/>
                    </a:lnTo>
                    <a:lnTo>
                      <a:pt x="4218" y="6228"/>
                    </a:lnTo>
                    <a:lnTo>
                      <a:pt x="5102" y="5875"/>
                    </a:lnTo>
                    <a:lnTo>
                      <a:pt x="7469" y="4514"/>
                    </a:lnTo>
                    <a:lnTo>
                      <a:pt x="7890" y="4106"/>
                    </a:lnTo>
                    <a:lnTo>
                      <a:pt x="8543" y="3330"/>
                    </a:lnTo>
                    <a:lnTo>
                      <a:pt x="536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0"/>
              <p:cNvSpPr/>
              <p:nvPr/>
            </p:nvSpPr>
            <p:spPr>
              <a:xfrm>
                <a:off x="4797900" y="2712675"/>
                <a:ext cx="144525" cy="91175"/>
              </a:xfrm>
              <a:custGeom>
                <a:avLst/>
                <a:gdLst/>
                <a:ahLst/>
                <a:cxnLst/>
                <a:rect l="l" t="t" r="r" b="b"/>
                <a:pathLst>
                  <a:path w="5781" h="3647" extrusionOk="0">
                    <a:moveTo>
                      <a:pt x="5386" y="0"/>
                    </a:moveTo>
                    <a:lnTo>
                      <a:pt x="5317" y="151"/>
                    </a:lnTo>
                    <a:cubicBezTo>
                      <a:pt x="5386" y="245"/>
                      <a:pt x="5170" y="709"/>
                      <a:pt x="4720" y="1035"/>
                    </a:cubicBezTo>
                    <a:cubicBezTo>
                      <a:pt x="4286" y="1362"/>
                      <a:pt x="2272" y="2546"/>
                      <a:pt x="1782" y="2749"/>
                    </a:cubicBezTo>
                    <a:cubicBezTo>
                      <a:pt x="1331" y="2944"/>
                      <a:pt x="821" y="3159"/>
                      <a:pt x="352" y="3159"/>
                    </a:cubicBezTo>
                    <a:cubicBezTo>
                      <a:pt x="326" y="3159"/>
                      <a:pt x="300" y="3158"/>
                      <a:pt x="274" y="3157"/>
                    </a:cubicBezTo>
                    <a:cubicBezTo>
                      <a:pt x="150" y="3157"/>
                      <a:pt x="56" y="3281"/>
                      <a:pt x="0" y="3428"/>
                    </a:cubicBezTo>
                    <a:lnTo>
                      <a:pt x="193" y="3646"/>
                    </a:lnTo>
                    <a:lnTo>
                      <a:pt x="1456" y="3307"/>
                    </a:lnTo>
                    <a:lnTo>
                      <a:pt x="2340" y="2954"/>
                    </a:lnTo>
                    <a:lnTo>
                      <a:pt x="4707" y="1593"/>
                    </a:lnTo>
                    <a:lnTo>
                      <a:pt x="5128" y="1185"/>
                    </a:lnTo>
                    <a:lnTo>
                      <a:pt x="5781" y="409"/>
                    </a:lnTo>
                    <a:lnTo>
                      <a:pt x="5631" y="262"/>
                    </a:lnTo>
                    <a:lnTo>
                      <a:pt x="538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0"/>
              <p:cNvSpPr/>
              <p:nvPr/>
            </p:nvSpPr>
            <p:spPr>
              <a:xfrm>
                <a:off x="4839425" y="2645025"/>
                <a:ext cx="92475" cy="76250"/>
              </a:xfrm>
              <a:custGeom>
                <a:avLst/>
                <a:gdLst/>
                <a:ahLst/>
                <a:cxnLst/>
                <a:rect l="l" t="t" r="r" b="b"/>
                <a:pathLst>
                  <a:path w="3699" h="3050" extrusionOk="0">
                    <a:moveTo>
                      <a:pt x="800" y="1"/>
                    </a:moveTo>
                    <a:cubicBezTo>
                      <a:pt x="800" y="1"/>
                      <a:pt x="422" y="340"/>
                      <a:pt x="0" y="666"/>
                    </a:cubicBezTo>
                    <a:lnTo>
                      <a:pt x="3541" y="2895"/>
                    </a:lnTo>
                    <a:lnTo>
                      <a:pt x="3541" y="2895"/>
                    </a:lnTo>
                    <a:cubicBezTo>
                      <a:pt x="3210" y="2506"/>
                      <a:pt x="2321" y="1471"/>
                      <a:pt x="1659" y="777"/>
                    </a:cubicBezTo>
                    <a:cubicBezTo>
                      <a:pt x="1388" y="503"/>
                      <a:pt x="1087" y="232"/>
                      <a:pt x="800" y="1"/>
                    </a:cubicBezTo>
                    <a:close/>
                    <a:moveTo>
                      <a:pt x="3541" y="2895"/>
                    </a:moveTo>
                    <a:cubicBezTo>
                      <a:pt x="3625" y="2992"/>
                      <a:pt x="3672" y="3049"/>
                      <a:pt x="3672" y="3049"/>
                    </a:cubicBezTo>
                    <a:lnTo>
                      <a:pt x="3699" y="2994"/>
                    </a:lnTo>
                    <a:lnTo>
                      <a:pt x="3541" y="2895"/>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0"/>
              <p:cNvSpPr/>
              <p:nvPr/>
            </p:nvSpPr>
            <p:spPr>
              <a:xfrm>
                <a:off x="4798950" y="2706225"/>
                <a:ext cx="132300" cy="87100"/>
              </a:xfrm>
              <a:custGeom>
                <a:avLst/>
                <a:gdLst/>
                <a:ahLst/>
                <a:cxnLst/>
                <a:rect l="l" t="t" r="r" b="b"/>
                <a:pathLst>
                  <a:path w="5292" h="3484" extrusionOk="0">
                    <a:moveTo>
                      <a:pt x="4231" y="1"/>
                    </a:moveTo>
                    <a:lnTo>
                      <a:pt x="2285" y="1225"/>
                    </a:lnTo>
                    <a:lnTo>
                      <a:pt x="1972" y="2028"/>
                    </a:lnTo>
                    <a:lnTo>
                      <a:pt x="0" y="3088"/>
                    </a:lnTo>
                    <a:cubicBezTo>
                      <a:pt x="14" y="3101"/>
                      <a:pt x="27" y="3115"/>
                      <a:pt x="40" y="3131"/>
                    </a:cubicBezTo>
                    <a:cubicBezTo>
                      <a:pt x="69" y="3183"/>
                      <a:pt x="108" y="3225"/>
                      <a:pt x="151" y="3265"/>
                    </a:cubicBezTo>
                    <a:lnTo>
                      <a:pt x="164" y="3278"/>
                    </a:lnTo>
                    <a:lnTo>
                      <a:pt x="177" y="3294"/>
                    </a:lnTo>
                    <a:cubicBezTo>
                      <a:pt x="177" y="3307"/>
                      <a:pt x="177" y="3307"/>
                      <a:pt x="190" y="3307"/>
                    </a:cubicBezTo>
                    <a:lnTo>
                      <a:pt x="190" y="3320"/>
                    </a:lnTo>
                    <a:lnTo>
                      <a:pt x="203" y="3333"/>
                    </a:lnTo>
                    <a:lnTo>
                      <a:pt x="216" y="3346"/>
                    </a:lnTo>
                    <a:lnTo>
                      <a:pt x="232" y="3359"/>
                    </a:lnTo>
                    <a:lnTo>
                      <a:pt x="245" y="3376"/>
                    </a:lnTo>
                    <a:lnTo>
                      <a:pt x="258" y="3389"/>
                    </a:lnTo>
                    <a:lnTo>
                      <a:pt x="271" y="3402"/>
                    </a:lnTo>
                    <a:lnTo>
                      <a:pt x="284" y="3415"/>
                    </a:lnTo>
                    <a:lnTo>
                      <a:pt x="298" y="3415"/>
                    </a:lnTo>
                    <a:lnTo>
                      <a:pt x="314" y="3428"/>
                    </a:lnTo>
                    <a:lnTo>
                      <a:pt x="327" y="3441"/>
                    </a:lnTo>
                    <a:lnTo>
                      <a:pt x="340" y="3441"/>
                    </a:lnTo>
                    <a:lnTo>
                      <a:pt x="340" y="3457"/>
                    </a:lnTo>
                    <a:lnTo>
                      <a:pt x="353" y="3457"/>
                    </a:lnTo>
                    <a:lnTo>
                      <a:pt x="422" y="3483"/>
                    </a:lnTo>
                    <a:cubicBezTo>
                      <a:pt x="692" y="3428"/>
                      <a:pt x="937" y="3376"/>
                      <a:pt x="1087" y="3320"/>
                    </a:cubicBezTo>
                    <a:cubicBezTo>
                      <a:pt x="1087" y="3320"/>
                      <a:pt x="1401" y="3239"/>
                      <a:pt x="1796" y="3062"/>
                    </a:cubicBezTo>
                    <a:cubicBezTo>
                      <a:pt x="2256" y="2857"/>
                      <a:pt x="2843" y="2543"/>
                      <a:pt x="3372" y="2233"/>
                    </a:cubicBezTo>
                    <a:cubicBezTo>
                      <a:pt x="4446" y="1593"/>
                      <a:pt x="4733" y="1319"/>
                      <a:pt x="4733" y="1319"/>
                    </a:cubicBezTo>
                    <a:lnTo>
                      <a:pt x="5223" y="804"/>
                    </a:lnTo>
                    <a:cubicBezTo>
                      <a:pt x="5262" y="709"/>
                      <a:pt x="5291" y="601"/>
                      <a:pt x="5291" y="503"/>
                    </a:cubicBezTo>
                    <a:cubicBezTo>
                      <a:pt x="5249" y="438"/>
                      <a:pt x="5194" y="340"/>
                      <a:pt x="5128" y="219"/>
                    </a:cubicBezTo>
                    <a:lnTo>
                      <a:pt x="5112" y="219"/>
                    </a:lnTo>
                    <a:lnTo>
                      <a:pt x="423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0"/>
              <p:cNvSpPr/>
              <p:nvPr/>
            </p:nvSpPr>
            <p:spPr>
              <a:xfrm>
                <a:off x="4730575" y="2686575"/>
                <a:ext cx="145600" cy="115550"/>
              </a:xfrm>
              <a:custGeom>
                <a:avLst/>
                <a:gdLst/>
                <a:ahLst/>
                <a:cxnLst/>
                <a:rect l="l" t="t" r="r" b="b"/>
                <a:pathLst>
                  <a:path w="5824" h="4622" extrusionOk="0">
                    <a:moveTo>
                      <a:pt x="2693" y="0"/>
                    </a:moveTo>
                    <a:lnTo>
                      <a:pt x="1267" y="460"/>
                    </a:lnTo>
                    <a:lnTo>
                      <a:pt x="0" y="1182"/>
                    </a:lnTo>
                    <a:cubicBezTo>
                      <a:pt x="206" y="1439"/>
                      <a:pt x="558" y="1877"/>
                      <a:pt x="1117" y="2474"/>
                    </a:cubicBezTo>
                    <a:cubicBezTo>
                      <a:pt x="2053" y="3466"/>
                      <a:pt x="2543" y="4364"/>
                      <a:pt x="3049" y="4596"/>
                    </a:cubicBezTo>
                    <a:cubicBezTo>
                      <a:pt x="3075" y="4609"/>
                      <a:pt x="3101" y="4609"/>
                      <a:pt x="3130" y="4622"/>
                    </a:cubicBezTo>
                    <a:lnTo>
                      <a:pt x="4149" y="4351"/>
                    </a:lnTo>
                    <a:lnTo>
                      <a:pt x="5033" y="3998"/>
                    </a:lnTo>
                    <a:lnTo>
                      <a:pt x="5823" y="3535"/>
                    </a:lnTo>
                    <a:cubicBezTo>
                      <a:pt x="4041" y="1100"/>
                      <a:pt x="2693" y="0"/>
                      <a:pt x="269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0"/>
              <p:cNvSpPr/>
              <p:nvPr/>
            </p:nvSpPr>
            <p:spPr>
              <a:xfrm>
                <a:off x="4630275" y="2582525"/>
                <a:ext cx="232600" cy="134675"/>
              </a:xfrm>
              <a:custGeom>
                <a:avLst/>
                <a:gdLst/>
                <a:ahLst/>
                <a:cxnLst/>
                <a:rect l="l" t="t" r="r" b="b"/>
                <a:pathLst>
                  <a:path w="9304" h="5387" extrusionOk="0">
                    <a:moveTo>
                      <a:pt x="5360" y="0"/>
                    </a:moveTo>
                    <a:lnTo>
                      <a:pt x="4326" y="408"/>
                    </a:lnTo>
                    <a:lnTo>
                      <a:pt x="3291" y="898"/>
                    </a:lnTo>
                    <a:lnTo>
                      <a:pt x="1933" y="1685"/>
                    </a:lnTo>
                    <a:lnTo>
                      <a:pt x="843" y="2419"/>
                    </a:lnTo>
                    <a:lnTo>
                      <a:pt x="1" y="3101"/>
                    </a:lnTo>
                    <a:lnTo>
                      <a:pt x="3944" y="5386"/>
                    </a:lnTo>
                    <a:lnTo>
                      <a:pt x="5060" y="4949"/>
                    </a:lnTo>
                    <a:lnTo>
                      <a:pt x="6310" y="4309"/>
                    </a:lnTo>
                    <a:lnTo>
                      <a:pt x="7985" y="3346"/>
                    </a:lnTo>
                    <a:lnTo>
                      <a:pt x="8556" y="2922"/>
                    </a:lnTo>
                    <a:lnTo>
                      <a:pt x="9303" y="2285"/>
                    </a:lnTo>
                    <a:lnTo>
                      <a:pt x="7632" y="1169"/>
                    </a:lnTo>
                    <a:lnTo>
                      <a:pt x="536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0"/>
              <p:cNvSpPr/>
              <p:nvPr/>
            </p:nvSpPr>
            <p:spPr>
              <a:xfrm>
                <a:off x="4519150" y="2550850"/>
                <a:ext cx="176100" cy="90125"/>
              </a:xfrm>
              <a:custGeom>
                <a:avLst/>
                <a:gdLst/>
                <a:ahLst/>
                <a:cxnLst/>
                <a:rect l="l" t="t" r="r" b="b"/>
                <a:pathLst>
                  <a:path w="7044" h="3605" extrusionOk="0">
                    <a:moveTo>
                      <a:pt x="5330" y="1"/>
                    </a:moveTo>
                    <a:lnTo>
                      <a:pt x="4377" y="314"/>
                    </a:lnTo>
                    <a:lnTo>
                      <a:pt x="3453" y="722"/>
                    </a:lnTo>
                    <a:lnTo>
                      <a:pt x="1306" y="1959"/>
                    </a:lnTo>
                    <a:lnTo>
                      <a:pt x="529" y="2557"/>
                    </a:lnTo>
                    <a:lnTo>
                      <a:pt x="0" y="3089"/>
                    </a:lnTo>
                    <a:lnTo>
                      <a:pt x="1632" y="3604"/>
                    </a:lnTo>
                    <a:lnTo>
                      <a:pt x="2350" y="2939"/>
                    </a:lnTo>
                    <a:lnTo>
                      <a:pt x="3222" y="2286"/>
                    </a:lnTo>
                    <a:lnTo>
                      <a:pt x="4880" y="1320"/>
                    </a:lnTo>
                    <a:lnTo>
                      <a:pt x="5846" y="925"/>
                    </a:lnTo>
                    <a:lnTo>
                      <a:pt x="7044" y="464"/>
                    </a:lnTo>
                    <a:lnTo>
                      <a:pt x="533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0"/>
              <p:cNvSpPr/>
              <p:nvPr/>
            </p:nvSpPr>
            <p:spPr>
              <a:xfrm>
                <a:off x="4507875" y="2627000"/>
                <a:ext cx="406000" cy="305050"/>
              </a:xfrm>
              <a:custGeom>
                <a:avLst/>
                <a:gdLst/>
                <a:ahLst/>
                <a:cxnLst/>
                <a:rect l="l" t="t" r="r" b="b"/>
                <a:pathLst>
                  <a:path w="16240" h="12202" extrusionOk="0">
                    <a:moveTo>
                      <a:pt x="614" y="0"/>
                    </a:moveTo>
                    <a:lnTo>
                      <a:pt x="451" y="43"/>
                    </a:lnTo>
                    <a:lnTo>
                      <a:pt x="370" y="438"/>
                    </a:lnTo>
                    <a:lnTo>
                      <a:pt x="288" y="833"/>
                    </a:lnTo>
                    <a:lnTo>
                      <a:pt x="370" y="1009"/>
                    </a:lnTo>
                    <a:lnTo>
                      <a:pt x="288" y="1688"/>
                    </a:lnTo>
                    <a:lnTo>
                      <a:pt x="82" y="1795"/>
                    </a:lnTo>
                    <a:lnTo>
                      <a:pt x="1" y="2422"/>
                    </a:lnTo>
                    <a:lnTo>
                      <a:pt x="1" y="2465"/>
                    </a:lnTo>
                    <a:cubicBezTo>
                      <a:pt x="1" y="2465"/>
                      <a:pt x="219" y="3238"/>
                      <a:pt x="422" y="3470"/>
                    </a:cubicBezTo>
                    <a:cubicBezTo>
                      <a:pt x="585" y="3672"/>
                      <a:pt x="1388" y="4110"/>
                      <a:pt x="1796" y="4381"/>
                    </a:cubicBezTo>
                    <a:cubicBezTo>
                      <a:pt x="1904" y="4449"/>
                      <a:pt x="1959" y="4475"/>
                      <a:pt x="1959" y="4475"/>
                    </a:cubicBezTo>
                    <a:lnTo>
                      <a:pt x="1972" y="4488"/>
                    </a:lnTo>
                    <a:lnTo>
                      <a:pt x="1877" y="4110"/>
                    </a:lnTo>
                    <a:cubicBezTo>
                      <a:pt x="1877" y="3504"/>
                      <a:pt x="2174" y="3157"/>
                      <a:pt x="2607" y="3157"/>
                    </a:cubicBezTo>
                    <a:cubicBezTo>
                      <a:pt x="2788" y="3157"/>
                      <a:pt x="2993" y="3218"/>
                      <a:pt x="3209" y="3346"/>
                    </a:cubicBezTo>
                    <a:cubicBezTo>
                      <a:pt x="3944" y="3770"/>
                      <a:pt x="4544" y="4802"/>
                      <a:pt x="4544" y="5647"/>
                    </a:cubicBezTo>
                    <a:lnTo>
                      <a:pt x="4639" y="6244"/>
                    </a:lnTo>
                    <a:lnTo>
                      <a:pt x="4665" y="6257"/>
                    </a:lnTo>
                    <a:lnTo>
                      <a:pt x="11751" y="10364"/>
                    </a:lnTo>
                    <a:lnTo>
                      <a:pt x="11657" y="9766"/>
                    </a:lnTo>
                    <a:cubicBezTo>
                      <a:pt x="11657" y="9169"/>
                      <a:pt x="11957" y="8825"/>
                      <a:pt x="12393" y="8825"/>
                    </a:cubicBezTo>
                    <a:cubicBezTo>
                      <a:pt x="12572" y="8825"/>
                      <a:pt x="12774" y="8883"/>
                      <a:pt x="12988" y="9006"/>
                    </a:cubicBezTo>
                    <a:cubicBezTo>
                      <a:pt x="13723" y="9427"/>
                      <a:pt x="14323" y="10461"/>
                      <a:pt x="14323" y="11317"/>
                    </a:cubicBezTo>
                    <a:lnTo>
                      <a:pt x="14431" y="11914"/>
                    </a:lnTo>
                    <a:lnTo>
                      <a:pt x="14457" y="11930"/>
                    </a:lnTo>
                    <a:lnTo>
                      <a:pt x="14552" y="11982"/>
                    </a:lnTo>
                    <a:lnTo>
                      <a:pt x="14594" y="12012"/>
                    </a:lnTo>
                    <a:lnTo>
                      <a:pt x="15724" y="12201"/>
                    </a:lnTo>
                    <a:lnTo>
                      <a:pt x="15926" y="12175"/>
                    </a:lnTo>
                    <a:lnTo>
                      <a:pt x="15968" y="12025"/>
                    </a:lnTo>
                    <a:lnTo>
                      <a:pt x="15874" y="12025"/>
                    </a:lnTo>
                    <a:lnTo>
                      <a:pt x="16076" y="11832"/>
                    </a:lnTo>
                    <a:lnTo>
                      <a:pt x="16089" y="11780"/>
                    </a:lnTo>
                    <a:lnTo>
                      <a:pt x="16118" y="11643"/>
                    </a:lnTo>
                    <a:lnTo>
                      <a:pt x="16239" y="10337"/>
                    </a:lnTo>
                    <a:lnTo>
                      <a:pt x="16226" y="10298"/>
                    </a:lnTo>
                    <a:cubicBezTo>
                      <a:pt x="16226" y="10298"/>
                      <a:pt x="15968" y="9903"/>
                      <a:pt x="15573" y="9534"/>
                    </a:cubicBezTo>
                    <a:cubicBezTo>
                      <a:pt x="15178" y="9156"/>
                      <a:pt x="14255" y="8843"/>
                      <a:pt x="13426" y="8271"/>
                    </a:cubicBezTo>
                    <a:cubicBezTo>
                      <a:pt x="12593" y="7700"/>
                      <a:pt x="11794" y="7073"/>
                      <a:pt x="11794" y="7073"/>
                    </a:cubicBezTo>
                    <a:cubicBezTo>
                      <a:pt x="11794" y="7073"/>
                      <a:pt x="11304" y="6502"/>
                      <a:pt x="10867" y="5973"/>
                    </a:cubicBezTo>
                    <a:cubicBezTo>
                      <a:pt x="10419" y="5441"/>
                      <a:pt x="9780" y="4368"/>
                      <a:pt x="8840" y="3607"/>
                    </a:cubicBezTo>
                    <a:cubicBezTo>
                      <a:pt x="7916" y="2843"/>
                      <a:pt x="7182" y="2448"/>
                      <a:pt x="6666" y="2164"/>
                    </a:cubicBezTo>
                    <a:cubicBezTo>
                      <a:pt x="6147" y="1877"/>
                      <a:pt x="5142" y="1267"/>
                      <a:pt x="3944" y="940"/>
                    </a:cubicBezTo>
                    <a:cubicBezTo>
                      <a:pt x="2736" y="627"/>
                      <a:pt x="1646" y="395"/>
                      <a:pt x="1646" y="395"/>
                    </a:cubicBezTo>
                    <a:lnTo>
                      <a:pt x="61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0"/>
              <p:cNvSpPr/>
              <p:nvPr/>
            </p:nvSpPr>
            <p:spPr>
              <a:xfrm>
                <a:off x="4550400" y="2691475"/>
                <a:ext cx="75500" cy="76725"/>
              </a:xfrm>
              <a:custGeom>
                <a:avLst/>
                <a:gdLst/>
                <a:ahLst/>
                <a:cxnLst/>
                <a:rect l="l" t="t" r="r" b="b"/>
                <a:pathLst>
                  <a:path w="3020" h="3069" extrusionOk="0">
                    <a:moveTo>
                      <a:pt x="1036" y="1"/>
                    </a:moveTo>
                    <a:cubicBezTo>
                      <a:pt x="723" y="1"/>
                      <a:pt x="484" y="121"/>
                      <a:pt x="340" y="238"/>
                    </a:cubicBezTo>
                    <a:cubicBezTo>
                      <a:pt x="82" y="470"/>
                      <a:pt x="0" y="973"/>
                      <a:pt x="0" y="1420"/>
                    </a:cubicBezTo>
                    <a:cubicBezTo>
                      <a:pt x="258" y="783"/>
                      <a:pt x="190" y="620"/>
                      <a:pt x="679" y="483"/>
                    </a:cubicBezTo>
                    <a:cubicBezTo>
                      <a:pt x="751" y="461"/>
                      <a:pt x="824" y="451"/>
                      <a:pt x="894" y="451"/>
                    </a:cubicBezTo>
                    <a:cubicBezTo>
                      <a:pt x="1302" y="451"/>
                      <a:pt x="1658" y="767"/>
                      <a:pt x="1658" y="767"/>
                    </a:cubicBezTo>
                    <a:lnTo>
                      <a:pt x="2190" y="1243"/>
                    </a:lnTo>
                    <a:lnTo>
                      <a:pt x="2651" y="1952"/>
                    </a:lnTo>
                    <a:lnTo>
                      <a:pt x="3019" y="3068"/>
                    </a:lnTo>
                    <a:cubicBezTo>
                      <a:pt x="2869" y="1312"/>
                      <a:pt x="2814" y="930"/>
                      <a:pt x="2014" y="359"/>
                    </a:cubicBezTo>
                    <a:cubicBezTo>
                      <a:pt x="1640" y="93"/>
                      <a:pt x="1310" y="1"/>
                      <a:pt x="1036"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0"/>
              <p:cNvSpPr/>
              <p:nvPr/>
            </p:nvSpPr>
            <p:spPr>
              <a:xfrm>
                <a:off x="4630925" y="2758600"/>
                <a:ext cx="162300" cy="105600"/>
              </a:xfrm>
              <a:custGeom>
                <a:avLst/>
                <a:gdLst/>
                <a:ahLst/>
                <a:cxnLst/>
                <a:rect l="l" t="t" r="r" b="b"/>
                <a:pathLst>
                  <a:path w="6492" h="4224" extrusionOk="0">
                    <a:moveTo>
                      <a:pt x="26" y="0"/>
                    </a:moveTo>
                    <a:cubicBezTo>
                      <a:pt x="9" y="0"/>
                      <a:pt x="1" y="1"/>
                      <a:pt x="1" y="1"/>
                    </a:cubicBezTo>
                    <a:cubicBezTo>
                      <a:pt x="1" y="1"/>
                      <a:pt x="6245" y="4163"/>
                      <a:pt x="6366" y="4218"/>
                    </a:cubicBezTo>
                    <a:cubicBezTo>
                      <a:pt x="6373" y="4222"/>
                      <a:pt x="6379" y="4223"/>
                      <a:pt x="6385" y="4223"/>
                    </a:cubicBezTo>
                    <a:cubicBezTo>
                      <a:pt x="6491" y="4223"/>
                      <a:pt x="6379" y="3662"/>
                      <a:pt x="6082" y="3441"/>
                    </a:cubicBezTo>
                    <a:cubicBezTo>
                      <a:pt x="5768" y="3197"/>
                      <a:pt x="2028" y="980"/>
                      <a:pt x="1225" y="465"/>
                    </a:cubicBezTo>
                    <a:cubicBezTo>
                      <a:pt x="526" y="31"/>
                      <a:pt x="126" y="0"/>
                      <a:pt x="26"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0"/>
              <p:cNvSpPr/>
              <p:nvPr/>
            </p:nvSpPr>
            <p:spPr>
              <a:xfrm>
                <a:off x="4517100" y="2627000"/>
                <a:ext cx="396775" cy="258450"/>
              </a:xfrm>
              <a:custGeom>
                <a:avLst/>
                <a:gdLst/>
                <a:ahLst/>
                <a:cxnLst/>
                <a:rect l="l" t="t" r="r" b="b"/>
                <a:pathLst>
                  <a:path w="15871" h="10338" extrusionOk="0">
                    <a:moveTo>
                      <a:pt x="245" y="0"/>
                    </a:moveTo>
                    <a:lnTo>
                      <a:pt x="82" y="43"/>
                    </a:lnTo>
                    <a:lnTo>
                      <a:pt x="1" y="438"/>
                    </a:lnTo>
                    <a:lnTo>
                      <a:pt x="1100" y="1267"/>
                    </a:lnTo>
                    <a:cubicBezTo>
                      <a:pt x="1100" y="1267"/>
                      <a:pt x="2174" y="1812"/>
                      <a:pt x="3304" y="2478"/>
                    </a:cubicBezTo>
                    <a:cubicBezTo>
                      <a:pt x="4446" y="3144"/>
                      <a:pt x="9656" y="6300"/>
                      <a:pt x="10837" y="7047"/>
                    </a:cubicBezTo>
                    <a:lnTo>
                      <a:pt x="10853" y="7047"/>
                    </a:lnTo>
                    <a:cubicBezTo>
                      <a:pt x="11996" y="7782"/>
                      <a:pt x="13954" y="8993"/>
                      <a:pt x="13954" y="8993"/>
                    </a:cubicBezTo>
                    <a:lnTo>
                      <a:pt x="15707" y="10187"/>
                    </a:lnTo>
                    <a:lnTo>
                      <a:pt x="15870" y="10337"/>
                    </a:lnTo>
                    <a:lnTo>
                      <a:pt x="15857" y="10298"/>
                    </a:lnTo>
                    <a:cubicBezTo>
                      <a:pt x="15857" y="10298"/>
                      <a:pt x="15599" y="9903"/>
                      <a:pt x="15204" y="9534"/>
                    </a:cubicBezTo>
                    <a:cubicBezTo>
                      <a:pt x="15028" y="9358"/>
                      <a:pt x="14754" y="9169"/>
                      <a:pt x="14444" y="8963"/>
                    </a:cubicBezTo>
                    <a:cubicBezTo>
                      <a:pt x="14088" y="8732"/>
                      <a:pt x="13667" y="8487"/>
                      <a:pt x="13233" y="8177"/>
                    </a:cubicBezTo>
                    <a:cubicBezTo>
                      <a:pt x="12417" y="7619"/>
                      <a:pt x="11451" y="7086"/>
                      <a:pt x="11425" y="7073"/>
                    </a:cubicBezTo>
                    <a:cubicBezTo>
                      <a:pt x="11425" y="7073"/>
                      <a:pt x="11098" y="6394"/>
                      <a:pt x="10661" y="5876"/>
                    </a:cubicBezTo>
                    <a:cubicBezTo>
                      <a:pt x="10227" y="5347"/>
                      <a:pt x="9411" y="4368"/>
                      <a:pt x="8471" y="3607"/>
                    </a:cubicBezTo>
                    <a:cubicBezTo>
                      <a:pt x="7547" y="2843"/>
                      <a:pt x="6813" y="2448"/>
                      <a:pt x="6297" y="2164"/>
                    </a:cubicBezTo>
                    <a:cubicBezTo>
                      <a:pt x="5778" y="1877"/>
                      <a:pt x="4773" y="1267"/>
                      <a:pt x="3575" y="940"/>
                    </a:cubicBezTo>
                    <a:cubicBezTo>
                      <a:pt x="2367" y="627"/>
                      <a:pt x="1277" y="395"/>
                      <a:pt x="1277" y="395"/>
                    </a:cubicBezTo>
                    <a:lnTo>
                      <a:pt x="245"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0"/>
              <p:cNvSpPr/>
              <p:nvPr/>
            </p:nvSpPr>
            <p:spPr>
              <a:xfrm>
                <a:off x="4681925" y="2731450"/>
                <a:ext cx="10225" cy="79575"/>
              </a:xfrm>
              <a:custGeom>
                <a:avLst/>
                <a:gdLst/>
                <a:ahLst/>
                <a:cxnLst/>
                <a:rect l="l" t="t" r="r" b="b"/>
                <a:pathLst>
                  <a:path w="409" h="3183" extrusionOk="0">
                    <a:moveTo>
                      <a:pt x="344" y="0"/>
                    </a:moveTo>
                    <a:lnTo>
                      <a:pt x="206" y="408"/>
                    </a:lnTo>
                    <a:cubicBezTo>
                      <a:pt x="193" y="434"/>
                      <a:pt x="1" y="1113"/>
                      <a:pt x="1" y="1469"/>
                    </a:cubicBezTo>
                    <a:cubicBezTo>
                      <a:pt x="1" y="1795"/>
                      <a:pt x="69" y="2066"/>
                      <a:pt x="82" y="2122"/>
                    </a:cubicBezTo>
                    <a:lnTo>
                      <a:pt x="1" y="2474"/>
                    </a:lnTo>
                    <a:lnTo>
                      <a:pt x="43" y="3183"/>
                    </a:lnTo>
                    <a:lnTo>
                      <a:pt x="125" y="3166"/>
                    </a:lnTo>
                    <a:lnTo>
                      <a:pt x="82" y="2474"/>
                    </a:lnTo>
                    <a:lnTo>
                      <a:pt x="164" y="2122"/>
                    </a:lnTo>
                    <a:cubicBezTo>
                      <a:pt x="164" y="2106"/>
                      <a:pt x="82" y="1822"/>
                      <a:pt x="82" y="1469"/>
                    </a:cubicBezTo>
                    <a:cubicBezTo>
                      <a:pt x="82" y="1126"/>
                      <a:pt x="275" y="434"/>
                      <a:pt x="275" y="434"/>
                    </a:cubicBezTo>
                    <a:lnTo>
                      <a:pt x="409" y="26"/>
                    </a:lnTo>
                    <a:lnTo>
                      <a:pt x="344"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0"/>
              <p:cNvSpPr/>
              <p:nvPr/>
            </p:nvSpPr>
            <p:spPr>
              <a:xfrm>
                <a:off x="4785650" y="2795325"/>
                <a:ext cx="128225" cy="90125"/>
              </a:xfrm>
              <a:custGeom>
                <a:avLst/>
                <a:gdLst/>
                <a:ahLst/>
                <a:cxnLst/>
                <a:rect l="l" t="t" r="r" b="b"/>
                <a:pathLst>
                  <a:path w="5129" h="3605" extrusionOk="0">
                    <a:moveTo>
                      <a:pt x="0" y="1"/>
                    </a:moveTo>
                    <a:lnTo>
                      <a:pt x="95" y="314"/>
                    </a:lnTo>
                    <a:lnTo>
                      <a:pt x="111" y="314"/>
                    </a:lnTo>
                    <a:cubicBezTo>
                      <a:pt x="1254" y="1049"/>
                      <a:pt x="3212" y="2260"/>
                      <a:pt x="3212" y="2260"/>
                    </a:cubicBezTo>
                    <a:lnTo>
                      <a:pt x="4965" y="3454"/>
                    </a:lnTo>
                    <a:lnTo>
                      <a:pt x="5128" y="3604"/>
                    </a:lnTo>
                    <a:lnTo>
                      <a:pt x="5115" y="3565"/>
                    </a:lnTo>
                    <a:cubicBezTo>
                      <a:pt x="5115" y="3565"/>
                      <a:pt x="4857" y="3170"/>
                      <a:pt x="4462" y="2801"/>
                    </a:cubicBezTo>
                    <a:cubicBezTo>
                      <a:pt x="4286" y="2625"/>
                      <a:pt x="4012" y="2436"/>
                      <a:pt x="3702" y="2230"/>
                    </a:cubicBezTo>
                    <a:cubicBezTo>
                      <a:pt x="3483" y="2149"/>
                      <a:pt x="3278" y="2041"/>
                      <a:pt x="3131" y="1959"/>
                    </a:cubicBezTo>
                    <a:cubicBezTo>
                      <a:pt x="2951" y="1865"/>
                      <a:pt x="2396" y="1509"/>
                      <a:pt x="1796" y="1156"/>
                    </a:cubicBezTo>
                    <a:cubicBezTo>
                      <a:pt x="1048" y="693"/>
                      <a:pt x="258" y="220"/>
                      <a:pt x="258" y="220"/>
                    </a:cubicBez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0"/>
              <p:cNvSpPr/>
              <p:nvPr/>
            </p:nvSpPr>
            <p:spPr>
              <a:xfrm>
                <a:off x="4603100" y="2683125"/>
                <a:ext cx="187400" cy="190075"/>
              </a:xfrm>
              <a:custGeom>
                <a:avLst/>
                <a:gdLst/>
                <a:ahLst/>
                <a:cxnLst/>
                <a:rect l="l" t="t" r="r" b="b"/>
                <a:pathLst>
                  <a:path w="7496" h="7603" extrusionOk="0">
                    <a:moveTo>
                      <a:pt x="53" y="1"/>
                    </a:moveTo>
                    <a:lnTo>
                      <a:pt x="1" y="340"/>
                    </a:lnTo>
                    <a:lnTo>
                      <a:pt x="40" y="899"/>
                    </a:lnTo>
                    <a:lnTo>
                      <a:pt x="298" y="1293"/>
                    </a:lnTo>
                    <a:cubicBezTo>
                      <a:pt x="314" y="1333"/>
                      <a:pt x="761" y="2162"/>
                      <a:pt x="869" y="2462"/>
                    </a:cubicBezTo>
                    <a:cubicBezTo>
                      <a:pt x="1006" y="2815"/>
                      <a:pt x="1195" y="3905"/>
                      <a:pt x="1195" y="3918"/>
                    </a:cubicBezTo>
                    <a:lnTo>
                      <a:pt x="1212" y="3931"/>
                    </a:lnTo>
                    <a:lnTo>
                      <a:pt x="7316" y="7603"/>
                    </a:lnTo>
                    <a:lnTo>
                      <a:pt x="7384" y="7126"/>
                    </a:lnTo>
                    <a:lnTo>
                      <a:pt x="7384" y="6813"/>
                    </a:lnTo>
                    <a:cubicBezTo>
                      <a:pt x="7397" y="6774"/>
                      <a:pt x="7495" y="6079"/>
                      <a:pt x="7466" y="5563"/>
                    </a:cubicBezTo>
                    <a:cubicBezTo>
                      <a:pt x="7453" y="5047"/>
                      <a:pt x="7453" y="4815"/>
                      <a:pt x="7453" y="4802"/>
                    </a:cubicBezTo>
                    <a:lnTo>
                      <a:pt x="7263" y="4339"/>
                    </a:lnTo>
                    <a:lnTo>
                      <a:pt x="7195" y="4365"/>
                    </a:lnTo>
                    <a:lnTo>
                      <a:pt x="7371" y="4815"/>
                    </a:lnTo>
                    <a:cubicBezTo>
                      <a:pt x="7371" y="4855"/>
                      <a:pt x="7371" y="5099"/>
                      <a:pt x="7397" y="5563"/>
                    </a:cubicBezTo>
                    <a:cubicBezTo>
                      <a:pt x="7413" y="6079"/>
                      <a:pt x="7316" y="6800"/>
                      <a:pt x="7316" y="6813"/>
                    </a:cubicBezTo>
                    <a:lnTo>
                      <a:pt x="7316" y="7113"/>
                    </a:lnTo>
                    <a:lnTo>
                      <a:pt x="7263" y="7482"/>
                    </a:lnTo>
                    <a:lnTo>
                      <a:pt x="1277" y="3875"/>
                    </a:lnTo>
                    <a:cubicBezTo>
                      <a:pt x="1251" y="3741"/>
                      <a:pt x="1075" y="2775"/>
                      <a:pt x="938" y="2436"/>
                    </a:cubicBezTo>
                    <a:cubicBezTo>
                      <a:pt x="830" y="2123"/>
                      <a:pt x="379" y="1280"/>
                      <a:pt x="366" y="1251"/>
                    </a:cubicBezTo>
                    <a:lnTo>
                      <a:pt x="122" y="885"/>
                    </a:lnTo>
                    <a:lnTo>
                      <a:pt x="82" y="340"/>
                    </a:lnTo>
                    <a:lnTo>
                      <a:pt x="135" y="14"/>
                    </a:lnTo>
                    <a:lnTo>
                      <a:pt x="5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0"/>
              <p:cNvSpPr/>
              <p:nvPr/>
            </p:nvSpPr>
            <p:spPr>
              <a:xfrm>
                <a:off x="4582700" y="2654900"/>
                <a:ext cx="211450" cy="145925"/>
              </a:xfrm>
              <a:custGeom>
                <a:avLst/>
                <a:gdLst/>
                <a:ahLst/>
                <a:cxnLst/>
                <a:rect l="l" t="t" r="r" b="b"/>
                <a:pathLst>
                  <a:path w="8458" h="5837" extrusionOk="0">
                    <a:moveTo>
                      <a:pt x="109" y="1"/>
                    </a:moveTo>
                    <a:cubicBezTo>
                      <a:pt x="109" y="1"/>
                      <a:pt x="14" y="301"/>
                      <a:pt x="1" y="301"/>
                    </a:cubicBezTo>
                    <a:cubicBezTo>
                      <a:pt x="1" y="314"/>
                      <a:pt x="396" y="817"/>
                      <a:pt x="396" y="817"/>
                    </a:cubicBezTo>
                    <a:lnTo>
                      <a:pt x="8376" y="5837"/>
                    </a:lnTo>
                    <a:lnTo>
                      <a:pt x="8458" y="5794"/>
                    </a:lnTo>
                    <a:cubicBezTo>
                      <a:pt x="8458" y="5794"/>
                      <a:pt x="7508" y="4257"/>
                      <a:pt x="6679" y="3389"/>
                    </a:cubicBezTo>
                    <a:cubicBezTo>
                      <a:pt x="5834" y="2517"/>
                      <a:pt x="4747" y="1809"/>
                      <a:pt x="4202" y="1495"/>
                    </a:cubicBezTo>
                    <a:cubicBezTo>
                      <a:pt x="3660" y="1185"/>
                      <a:pt x="2230" y="422"/>
                      <a:pt x="1741" y="271"/>
                    </a:cubicBezTo>
                    <a:cubicBezTo>
                      <a:pt x="1251" y="125"/>
                      <a:pt x="109" y="1"/>
                      <a:pt x="10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0"/>
              <p:cNvSpPr/>
              <p:nvPr/>
            </p:nvSpPr>
            <p:spPr>
              <a:xfrm>
                <a:off x="4585725" y="2658000"/>
                <a:ext cx="202725" cy="137350"/>
              </a:xfrm>
              <a:custGeom>
                <a:avLst/>
                <a:gdLst/>
                <a:ahLst/>
                <a:cxnLst/>
                <a:rect l="l" t="t" r="r" b="b"/>
                <a:pathLst>
                  <a:path w="8109" h="5494" extrusionOk="0">
                    <a:moveTo>
                      <a:pt x="56" y="1"/>
                    </a:moveTo>
                    <a:cubicBezTo>
                      <a:pt x="43" y="53"/>
                      <a:pt x="14" y="121"/>
                      <a:pt x="1" y="164"/>
                    </a:cubicBezTo>
                    <a:cubicBezTo>
                      <a:pt x="56" y="245"/>
                      <a:pt x="206" y="435"/>
                      <a:pt x="356" y="611"/>
                    </a:cubicBezTo>
                    <a:lnTo>
                      <a:pt x="8108" y="5494"/>
                    </a:lnTo>
                    <a:cubicBezTo>
                      <a:pt x="7808" y="5030"/>
                      <a:pt x="7100" y="3983"/>
                      <a:pt x="6476" y="3330"/>
                    </a:cubicBezTo>
                    <a:cubicBezTo>
                      <a:pt x="5700" y="2543"/>
                      <a:pt x="4681" y="1835"/>
                      <a:pt x="4028" y="1469"/>
                    </a:cubicBezTo>
                    <a:cubicBezTo>
                      <a:pt x="3552" y="1195"/>
                      <a:pt x="2083" y="392"/>
                      <a:pt x="1593" y="245"/>
                    </a:cubicBezTo>
                    <a:cubicBezTo>
                      <a:pt x="1185" y="121"/>
                      <a:pt x="327" y="27"/>
                      <a:pt x="5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0"/>
              <p:cNvSpPr/>
              <p:nvPr/>
            </p:nvSpPr>
            <p:spPr>
              <a:xfrm>
                <a:off x="4605800" y="2661675"/>
                <a:ext cx="31275" cy="29000"/>
              </a:xfrm>
              <a:custGeom>
                <a:avLst/>
                <a:gdLst/>
                <a:ahLst/>
                <a:cxnLst/>
                <a:rect l="l" t="t" r="r" b="b"/>
                <a:pathLst>
                  <a:path w="1251" h="1160" extrusionOk="0">
                    <a:moveTo>
                      <a:pt x="817" y="0"/>
                    </a:moveTo>
                    <a:lnTo>
                      <a:pt x="1" y="872"/>
                    </a:lnTo>
                    <a:lnTo>
                      <a:pt x="464" y="1159"/>
                    </a:lnTo>
                    <a:lnTo>
                      <a:pt x="1251" y="164"/>
                    </a:lnTo>
                    <a:lnTo>
                      <a:pt x="81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0"/>
              <p:cNvSpPr/>
              <p:nvPr/>
            </p:nvSpPr>
            <p:spPr>
              <a:xfrm>
                <a:off x="4687075" y="2699775"/>
                <a:ext cx="15700" cy="37825"/>
              </a:xfrm>
              <a:custGeom>
                <a:avLst/>
                <a:gdLst/>
                <a:ahLst/>
                <a:cxnLst/>
                <a:rect l="l" t="t" r="r" b="b"/>
                <a:pathLst>
                  <a:path w="628" h="1513" extrusionOk="0">
                    <a:moveTo>
                      <a:pt x="366" y="1"/>
                    </a:moveTo>
                    <a:lnTo>
                      <a:pt x="0" y="1306"/>
                    </a:lnTo>
                    <a:lnTo>
                      <a:pt x="301" y="1512"/>
                    </a:lnTo>
                    <a:lnTo>
                      <a:pt x="627" y="125"/>
                    </a:lnTo>
                    <a:lnTo>
                      <a:pt x="36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0"/>
              <p:cNvSpPr/>
              <p:nvPr/>
            </p:nvSpPr>
            <p:spPr>
              <a:xfrm>
                <a:off x="4861125" y="2851800"/>
                <a:ext cx="48675" cy="33650"/>
              </a:xfrm>
              <a:custGeom>
                <a:avLst/>
                <a:gdLst/>
                <a:ahLst/>
                <a:cxnLst/>
                <a:rect l="l" t="t" r="r" b="b"/>
                <a:pathLst>
                  <a:path w="1947" h="1346" extrusionOk="0">
                    <a:moveTo>
                      <a:pt x="193" y="1"/>
                    </a:moveTo>
                    <a:lnTo>
                      <a:pt x="1" y="53"/>
                    </a:lnTo>
                    <a:lnTo>
                      <a:pt x="533" y="680"/>
                    </a:lnTo>
                    <a:lnTo>
                      <a:pt x="1117" y="1143"/>
                    </a:lnTo>
                    <a:lnTo>
                      <a:pt x="1254" y="1127"/>
                    </a:lnTo>
                    <a:lnTo>
                      <a:pt x="1809" y="1345"/>
                    </a:lnTo>
                    <a:lnTo>
                      <a:pt x="1946" y="1195"/>
                    </a:lnTo>
                    <a:lnTo>
                      <a:pt x="954" y="542"/>
                    </a:lnTo>
                    <a:lnTo>
                      <a:pt x="19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0"/>
              <p:cNvSpPr/>
              <p:nvPr/>
            </p:nvSpPr>
            <p:spPr>
              <a:xfrm>
                <a:off x="4905675" y="2886800"/>
                <a:ext cx="8200" cy="31300"/>
              </a:xfrm>
              <a:custGeom>
                <a:avLst/>
                <a:gdLst/>
                <a:ahLst/>
                <a:cxnLst/>
                <a:rect l="l" t="t" r="r" b="b"/>
                <a:pathLst>
                  <a:path w="328" h="1252" extrusionOk="0">
                    <a:moveTo>
                      <a:pt x="327" y="1"/>
                    </a:moveTo>
                    <a:lnTo>
                      <a:pt x="177" y="246"/>
                    </a:lnTo>
                    <a:lnTo>
                      <a:pt x="1" y="856"/>
                    </a:lnTo>
                    <a:lnTo>
                      <a:pt x="206" y="1251"/>
                    </a:lnTo>
                    <a:lnTo>
                      <a:pt x="327"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0"/>
              <p:cNvSpPr/>
              <p:nvPr/>
            </p:nvSpPr>
            <p:spPr>
              <a:xfrm>
                <a:off x="4515050" y="2634500"/>
                <a:ext cx="25825" cy="27600"/>
              </a:xfrm>
              <a:custGeom>
                <a:avLst/>
                <a:gdLst/>
                <a:ahLst/>
                <a:cxnLst/>
                <a:rect l="l" t="t" r="r" b="b"/>
                <a:pathLst>
                  <a:path w="1033" h="1104" extrusionOk="0">
                    <a:moveTo>
                      <a:pt x="96" y="1"/>
                    </a:moveTo>
                    <a:lnTo>
                      <a:pt x="1" y="533"/>
                    </a:lnTo>
                    <a:lnTo>
                      <a:pt x="96" y="666"/>
                    </a:lnTo>
                    <a:lnTo>
                      <a:pt x="774" y="1104"/>
                    </a:lnTo>
                    <a:lnTo>
                      <a:pt x="1006" y="1074"/>
                    </a:lnTo>
                    <a:lnTo>
                      <a:pt x="1019" y="993"/>
                    </a:lnTo>
                    <a:lnTo>
                      <a:pt x="1032" y="941"/>
                    </a:lnTo>
                    <a:lnTo>
                      <a:pt x="380" y="219"/>
                    </a:lnTo>
                    <a:lnTo>
                      <a:pt x="229" y="95"/>
                    </a:lnTo>
                    <a:lnTo>
                      <a:pt x="164" y="43"/>
                    </a:lnTo>
                    <a:lnTo>
                      <a:pt x="9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0"/>
              <p:cNvSpPr/>
              <p:nvPr/>
            </p:nvSpPr>
            <p:spPr>
              <a:xfrm>
                <a:off x="4507875" y="2687550"/>
                <a:ext cx="49000" cy="51350"/>
              </a:xfrm>
              <a:custGeom>
                <a:avLst/>
                <a:gdLst/>
                <a:ahLst/>
                <a:cxnLst/>
                <a:rect l="l" t="t" r="r" b="b"/>
                <a:pathLst>
                  <a:path w="1960" h="2054" extrusionOk="0">
                    <a:moveTo>
                      <a:pt x="1" y="0"/>
                    </a:moveTo>
                    <a:lnTo>
                      <a:pt x="1" y="43"/>
                    </a:lnTo>
                    <a:cubicBezTo>
                      <a:pt x="1" y="43"/>
                      <a:pt x="219" y="816"/>
                      <a:pt x="422" y="1048"/>
                    </a:cubicBezTo>
                    <a:cubicBezTo>
                      <a:pt x="585" y="1250"/>
                      <a:pt x="1388" y="1688"/>
                      <a:pt x="1796" y="1959"/>
                    </a:cubicBezTo>
                    <a:cubicBezTo>
                      <a:pt x="1904" y="2027"/>
                      <a:pt x="1959" y="2053"/>
                      <a:pt x="1959" y="2053"/>
                    </a:cubicBezTo>
                    <a:lnTo>
                      <a:pt x="653" y="1061"/>
                    </a:lnTo>
                    <a:lnTo>
                      <a:pt x="245" y="382"/>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0"/>
              <p:cNvSpPr/>
              <p:nvPr/>
            </p:nvSpPr>
            <p:spPr>
              <a:xfrm>
                <a:off x="4505525" y="2655225"/>
                <a:ext cx="43500" cy="47675"/>
              </a:xfrm>
              <a:custGeom>
                <a:avLst/>
                <a:gdLst/>
                <a:ahLst/>
                <a:cxnLst/>
                <a:rect l="l" t="t" r="r" b="b"/>
                <a:pathLst>
                  <a:path w="1740" h="1907" extrusionOk="0">
                    <a:moveTo>
                      <a:pt x="447" y="1"/>
                    </a:moveTo>
                    <a:lnTo>
                      <a:pt x="447" y="1"/>
                    </a:lnTo>
                    <a:cubicBezTo>
                      <a:pt x="447" y="1"/>
                      <a:pt x="69" y="259"/>
                      <a:pt x="176" y="666"/>
                    </a:cubicBezTo>
                    <a:cubicBezTo>
                      <a:pt x="176" y="666"/>
                      <a:pt x="0" y="666"/>
                      <a:pt x="271" y="885"/>
                    </a:cubicBezTo>
                    <a:cubicBezTo>
                      <a:pt x="545" y="1104"/>
                      <a:pt x="1740" y="1907"/>
                      <a:pt x="1740" y="1907"/>
                    </a:cubicBezTo>
                    <a:cubicBezTo>
                      <a:pt x="1740" y="1907"/>
                      <a:pt x="1606" y="1796"/>
                      <a:pt x="1469" y="1593"/>
                    </a:cubicBezTo>
                    <a:cubicBezTo>
                      <a:pt x="803" y="1172"/>
                      <a:pt x="447" y="653"/>
                      <a:pt x="382" y="559"/>
                    </a:cubicBezTo>
                    <a:cubicBezTo>
                      <a:pt x="382" y="503"/>
                      <a:pt x="447" y="1"/>
                      <a:pt x="44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0"/>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0"/>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0"/>
              <p:cNvSpPr/>
              <p:nvPr/>
            </p:nvSpPr>
            <p:spPr>
              <a:xfrm>
                <a:off x="4550400" y="2700450"/>
                <a:ext cx="77875" cy="85375"/>
              </a:xfrm>
              <a:custGeom>
                <a:avLst/>
                <a:gdLst/>
                <a:ahLst/>
                <a:cxnLst/>
                <a:rect l="l" t="t" r="r" b="b"/>
                <a:pathLst>
                  <a:path w="3115" h="3415" extrusionOk="0">
                    <a:moveTo>
                      <a:pt x="834" y="0"/>
                    </a:moveTo>
                    <a:cubicBezTo>
                      <a:pt x="341" y="0"/>
                      <a:pt x="0" y="388"/>
                      <a:pt x="0" y="1061"/>
                    </a:cubicBezTo>
                    <a:lnTo>
                      <a:pt x="95" y="1443"/>
                    </a:lnTo>
                    <a:cubicBezTo>
                      <a:pt x="203" y="1511"/>
                      <a:pt x="258" y="1537"/>
                      <a:pt x="258" y="1537"/>
                    </a:cubicBezTo>
                    <a:lnTo>
                      <a:pt x="271" y="1550"/>
                    </a:lnTo>
                    <a:lnTo>
                      <a:pt x="176" y="1172"/>
                    </a:lnTo>
                    <a:cubicBezTo>
                      <a:pt x="176" y="566"/>
                      <a:pt x="473" y="219"/>
                      <a:pt x="906" y="219"/>
                    </a:cubicBezTo>
                    <a:cubicBezTo>
                      <a:pt x="1087" y="219"/>
                      <a:pt x="1292" y="280"/>
                      <a:pt x="1508" y="408"/>
                    </a:cubicBezTo>
                    <a:cubicBezTo>
                      <a:pt x="2243" y="832"/>
                      <a:pt x="2843" y="1864"/>
                      <a:pt x="2843" y="2709"/>
                    </a:cubicBezTo>
                    <a:lnTo>
                      <a:pt x="2938" y="3306"/>
                    </a:lnTo>
                    <a:lnTo>
                      <a:pt x="2964" y="3319"/>
                    </a:lnTo>
                    <a:lnTo>
                      <a:pt x="3114" y="3414"/>
                    </a:lnTo>
                    <a:lnTo>
                      <a:pt x="3019" y="2817"/>
                    </a:lnTo>
                    <a:cubicBezTo>
                      <a:pt x="3019" y="1851"/>
                      <a:pt x="2341" y="682"/>
                      <a:pt x="1508" y="206"/>
                    </a:cubicBezTo>
                    <a:cubicBezTo>
                      <a:pt x="1266" y="66"/>
                      <a:pt x="1037" y="0"/>
                      <a:pt x="834"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0"/>
              <p:cNvSpPr/>
              <p:nvPr/>
            </p:nvSpPr>
            <p:spPr>
              <a:xfrm>
                <a:off x="4858100" y="2639650"/>
                <a:ext cx="84650" cy="102350"/>
              </a:xfrm>
              <a:custGeom>
                <a:avLst/>
                <a:gdLst/>
                <a:ahLst/>
                <a:cxnLst/>
                <a:rect l="l" t="t" r="r" b="b"/>
                <a:pathLst>
                  <a:path w="3386" h="4094" extrusionOk="0">
                    <a:moveTo>
                      <a:pt x="190" y="0"/>
                    </a:moveTo>
                    <a:lnTo>
                      <a:pt x="1" y="13"/>
                    </a:lnTo>
                    <a:cubicBezTo>
                      <a:pt x="1" y="13"/>
                      <a:pt x="1212" y="1074"/>
                      <a:pt x="1891" y="1848"/>
                    </a:cubicBezTo>
                    <a:cubicBezTo>
                      <a:pt x="2380" y="2406"/>
                      <a:pt x="2707" y="2801"/>
                      <a:pt x="2909" y="3072"/>
                    </a:cubicBezTo>
                    <a:cubicBezTo>
                      <a:pt x="3196" y="3440"/>
                      <a:pt x="2788" y="4093"/>
                      <a:pt x="2788" y="4093"/>
                    </a:cubicBezTo>
                    <a:lnTo>
                      <a:pt x="3386" y="3346"/>
                    </a:lnTo>
                    <a:lnTo>
                      <a:pt x="2041" y="1766"/>
                    </a:lnTo>
                    <a:lnTo>
                      <a:pt x="19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0"/>
              <p:cNvSpPr/>
              <p:nvPr/>
            </p:nvSpPr>
            <p:spPr>
              <a:xfrm>
                <a:off x="4558875" y="2631800"/>
                <a:ext cx="92475" cy="27850"/>
              </a:xfrm>
              <a:custGeom>
                <a:avLst/>
                <a:gdLst/>
                <a:ahLst/>
                <a:cxnLst/>
                <a:rect l="l" t="t" r="r" b="b"/>
                <a:pathLst>
                  <a:path w="3699" h="1114" extrusionOk="0">
                    <a:moveTo>
                      <a:pt x="435" y="1"/>
                    </a:moveTo>
                    <a:lnTo>
                      <a:pt x="1" y="340"/>
                    </a:lnTo>
                    <a:lnTo>
                      <a:pt x="2883" y="1114"/>
                    </a:lnTo>
                    <a:lnTo>
                      <a:pt x="3699" y="448"/>
                    </a:lnTo>
                    <a:lnTo>
                      <a:pt x="3033" y="951"/>
                    </a:lnTo>
                    <a:lnTo>
                      <a:pt x="435" y="151"/>
                    </a:lnTo>
                    <a:lnTo>
                      <a:pt x="435"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0"/>
              <p:cNvSpPr/>
              <p:nvPr/>
            </p:nvSpPr>
            <p:spPr>
              <a:xfrm>
                <a:off x="4686025" y="2562125"/>
                <a:ext cx="78925" cy="21075"/>
              </a:xfrm>
              <a:custGeom>
                <a:avLst/>
                <a:gdLst/>
                <a:ahLst/>
                <a:cxnLst/>
                <a:rect l="l" t="t" r="r" b="b"/>
                <a:pathLst>
                  <a:path w="3157" h="843" extrusionOk="0">
                    <a:moveTo>
                      <a:pt x="382" y="0"/>
                    </a:moveTo>
                    <a:lnTo>
                      <a:pt x="0" y="134"/>
                    </a:lnTo>
                    <a:lnTo>
                      <a:pt x="450" y="147"/>
                    </a:lnTo>
                    <a:lnTo>
                      <a:pt x="3062" y="816"/>
                    </a:lnTo>
                    <a:lnTo>
                      <a:pt x="3049" y="842"/>
                    </a:lnTo>
                    <a:lnTo>
                      <a:pt x="3156" y="800"/>
                    </a:lnTo>
                    <a:lnTo>
                      <a:pt x="382"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0"/>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0"/>
              <p:cNvSpPr/>
              <p:nvPr/>
            </p:nvSpPr>
            <p:spPr>
              <a:xfrm>
                <a:off x="4804750" y="2855450"/>
                <a:ext cx="54700" cy="70875"/>
              </a:xfrm>
              <a:custGeom>
                <a:avLst/>
                <a:gdLst/>
                <a:ahLst/>
                <a:cxnLst/>
                <a:rect l="l" t="t" r="r" b="b"/>
                <a:pathLst>
                  <a:path w="2188" h="2835" extrusionOk="0">
                    <a:moveTo>
                      <a:pt x="601" y="0"/>
                    </a:moveTo>
                    <a:cubicBezTo>
                      <a:pt x="246" y="0"/>
                      <a:pt x="0" y="286"/>
                      <a:pt x="0" y="778"/>
                    </a:cubicBezTo>
                    <a:cubicBezTo>
                      <a:pt x="0" y="1470"/>
                      <a:pt x="490" y="2329"/>
                      <a:pt x="1087" y="2681"/>
                    </a:cubicBezTo>
                    <a:cubicBezTo>
                      <a:pt x="1266" y="2785"/>
                      <a:pt x="1434" y="2834"/>
                      <a:pt x="1583" y="2834"/>
                    </a:cubicBezTo>
                    <a:cubicBezTo>
                      <a:pt x="1942" y="2834"/>
                      <a:pt x="2187" y="2547"/>
                      <a:pt x="2187" y="2058"/>
                    </a:cubicBezTo>
                    <a:cubicBezTo>
                      <a:pt x="2187" y="1350"/>
                      <a:pt x="1698" y="507"/>
                      <a:pt x="1087" y="152"/>
                    </a:cubicBezTo>
                    <a:cubicBezTo>
                      <a:pt x="913" y="49"/>
                      <a:pt x="747" y="0"/>
                      <a:pt x="60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0"/>
              <p:cNvSpPr/>
              <p:nvPr/>
            </p:nvSpPr>
            <p:spPr>
              <a:xfrm>
                <a:off x="4808825" y="2860825"/>
                <a:ext cx="46950" cy="60475"/>
              </a:xfrm>
              <a:custGeom>
                <a:avLst/>
                <a:gdLst/>
                <a:ahLst/>
                <a:cxnLst/>
                <a:rect l="l" t="t" r="r" b="b"/>
                <a:pathLst>
                  <a:path w="1878" h="2419" extrusionOk="0">
                    <a:moveTo>
                      <a:pt x="520" y="1"/>
                    </a:moveTo>
                    <a:cubicBezTo>
                      <a:pt x="212" y="1"/>
                      <a:pt x="0" y="247"/>
                      <a:pt x="0" y="671"/>
                    </a:cubicBezTo>
                    <a:cubicBezTo>
                      <a:pt x="0" y="1255"/>
                      <a:pt x="421" y="1990"/>
                      <a:pt x="937" y="2290"/>
                    </a:cubicBezTo>
                    <a:cubicBezTo>
                      <a:pt x="1087" y="2377"/>
                      <a:pt x="1229" y="2418"/>
                      <a:pt x="1355" y="2418"/>
                    </a:cubicBezTo>
                    <a:cubicBezTo>
                      <a:pt x="1663" y="2418"/>
                      <a:pt x="1877" y="2171"/>
                      <a:pt x="1877" y="1745"/>
                    </a:cubicBezTo>
                    <a:cubicBezTo>
                      <a:pt x="1877" y="1161"/>
                      <a:pt x="1453" y="426"/>
                      <a:pt x="937" y="129"/>
                    </a:cubicBezTo>
                    <a:cubicBezTo>
                      <a:pt x="787" y="42"/>
                      <a:pt x="646" y="1"/>
                      <a:pt x="520" y="1"/>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0"/>
              <p:cNvSpPr/>
              <p:nvPr/>
            </p:nvSpPr>
            <p:spPr>
              <a:xfrm>
                <a:off x="4810450" y="2861600"/>
                <a:ext cx="44250" cy="57175"/>
              </a:xfrm>
              <a:custGeom>
                <a:avLst/>
                <a:gdLst/>
                <a:ahLst/>
                <a:cxnLst/>
                <a:rect l="l" t="t" r="r" b="b"/>
                <a:pathLst>
                  <a:path w="1770" h="2287" extrusionOk="0">
                    <a:moveTo>
                      <a:pt x="487" y="1"/>
                    </a:moveTo>
                    <a:cubicBezTo>
                      <a:pt x="198" y="1"/>
                      <a:pt x="1" y="232"/>
                      <a:pt x="1" y="627"/>
                    </a:cubicBezTo>
                    <a:cubicBezTo>
                      <a:pt x="1" y="1198"/>
                      <a:pt x="396" y="1877"/>
                      <a:pt x="885" y="2164"/>
                    </a:cubicBezTo>
                    <a:cubicBezTo>
                      <a:pt x="1028" y="2247"/>
                      <a:pt x="1163" y="2287"/>
                      <a:pt x="1283" y="2287"/>
                    </a:cubicBezTo>
                    <a:cubicBezTo>
                      <a:pt x="1572" y="2287"/>
                      <a:pt x="1770" y="2057"/>
                      <a:pt x="1770" y="1662"/>
                    </a:cubicBezTo>
                    <a:cubicBezTo>
                      <a:pt x="1770" y="1091"/>
                      <a:pt x="1375" y="408"/>
                      <a:pt x="885" y="124"/>
                    </a:cubicBezTo>
                    <a:cubicBezTo>
                      <a:pt x="742" y="40"/>
                      <a:pt x="607" y="1"/>
                      <a:pt x="48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0"/>
              <p:cNvSpPr/>
              <p:nvPr/>
            </p:nvSpPr>
            <p:spPr>
              <a:xfrm>
                <a:off x="4811850" y="2863475"/>
                <a:ext cx="41475" cy="53650"/>
              </a:xfrm>
              <a:custGeom>
                <a:avLst/>
                <a:gdLst/>
                <a:ahLst/>
                <a:cxnLst/>
                <a:rect l="l" t="t" r="r" b="b"/>
                <a:pathLst>
                  <a:path w="1659" h="2146" extrusionOk="0">
                    <a:moveTo>
                      <a:pt x="467" y="0"/>
                    </a:moveTo>
                    <a:cubicBezTo>
                      <a:pt x="318" y="0"/>
                      <a:pt x="185" y="59"/>
                      <a:pt x="95" y="200"/>
                    </a:cubicBezTo>
                    <a:lnTo>
                      <a:pt x="95" y="213"/>
                    </a:lnTo>
                    <a:cubicBezTo>
                      <a:pt x="69" y="252"/>
                      <a:pt x="56" y="294"/>
                      <a:pt x="43" y="333"/>
                    </a:cubicBezTo>
                    <a:cubicBezTo>
                      <a:pt x="0" y="444"/>
                      <a:pt x="0" y="578"/>
                      <a:pt x="13" y="728"/>
                    </a:cubicBezTo>
                    <a:cubicBezTo>
                      <a:pt x="56" y="1055"/>
                      <a:pt x="206" y="1424"/>
                      <a:pt x="464" y="1707"/>
                    </a:cubicBezTo>
                    <a:cubicBezTo>
                      <a:pt x="711" y="1996"/>
                      <a:pt x="983" y="2146"/>
                      <a:pt x="1209" y="2146"/>
                    </a:cubicBezTo>
                    <a:cubicBezTo>
                      <a:pt x="1219" y="2146"/>
                      <a:pt x="1228" y="2145"/>
                      <a:pt x="1237" y="2145"/>
                    </a:cubicBezTo>
                    <a:cubicBezTo>
                      <a:pt x="1348" y="2129"/>
                      <a:pt x="1430" y="2089"/>
                      <a:pt x="1511" y="2021"/>
                    </a:cubicBezTo>
                    <a:cubicBezTo>
                      <a:pt x="1525" y="1995"/>
                      <a:pt x="1551" y="1965"/>
                      <a:pt x="1564" y="1939"/>
                    </a:cubicBezTo>
                    <a:lnTo>
                      <a:pt x="1577" y="1926"/>
                    </a:lnTo>
                    <a:cubicBezTo>
                      <a:pt x="1593" y="1900"/>
                      <a:pt x="1606" y="1884"/>
                      <a:pt x="1606" y="1858"/>
                    </a:cubicBezTo>
                    <a:cubicBezTo>
                      <a:pt x="1619" y="1818"/>
                      <a:pt x="1632" y="1789"/>
                      <a:pt x="1645" y="1750"/>
                    </a:cubicBezTo>
                    <a:cubicBezTo>
                      <a:pt x="1658" y="1694"/>
                      <a:pt x="1658" y="1626"/>
                      <a:pt x="1658" y="1544"/>
                    </a:cubicBezTo>
                    <a:lnTo>
                      <a:pt x="1658" y="1450"/>
                    </a:lnTo>
                    <a:lnTo>
                      <a:pt x="1658" y="1394"/>
                    </a:lnTo>
                    <a:cubicBezTo>
                      <a:pt x="1645" y="1394"/>
                      <a:pt x="1645" y="1381"/>
                      <a:pt x="1645" y="1368"/>
                    </a:cubicBezTo>
                    <a:lnTo>
                      <a:pt x="1645" y="1329"/>
                    </a:lnTo>
                    <a:cubicBezTo>
                      <a:pt x="1632" y="1299"/>
                      <a:pt x="1632" y="1273"/>
                      <a:pt x="1619" y="1231"/>
                    </a:cubicBezTo>
                    <a:cubicBezTo>
                      <a:pt x="1619" y="1218"/>
                      <a:pt x="1619" y="1205"/>
                      <a:pt x="1606" y="1192"/>
                    </a:cubicBezTo>
                    <a:lnTo>
                      <a:pt x="1606" y="1149"/>
                    </a:lnTo>
                    <a:cubicBezTo>
                      <a:pt x="1593" y="1136"/>
                      <a:pt x="1593" y="1110"/>
                      <a:pt x="1577" y="1097"/>
                    </a:cubicBezTo>
                    <a:cubicBezTo>
                      <a:pt x="1577" y="1084"/>
                      <a:pt x="1577" y="1068"/>
                      <a:pt x="1564" y="1055"/>
                    </a:cubicBezTo>
                    <a:cubicBezTo>
                      <a:pt x="1551" y="986"/>
                      <a:pt x="1525" y="934"/>
                      <a:pt x="1495" y="865"/>
                    </a:cubicBezTo>
                    <a:cubicBezTo>
                      <a:pt x="1482" y="852"/>
                      <a:pt x="1482" y="839"/>
                      <a:pt x="1469" y="823"/>
                    </a:cubicBezTo>
                    <a:cubicBezTo>
                      <a:pt x="1456" y="784"/>
                      <a:pt x="1430" y="741"/>
                      <a:pt x="1400" y="702"/>
                    </a:cubicBezTo>
                    <a:cubicBezTo>
                      <a:pt x="1400" y="702"/>
                      <a:pt x="1387" y="689"/>
                      <a:pt x="1387" y="676"/>
                    </a:cubicBezTo>
                    <a:cubicBezTo>
                      <a:pt x="1374" y="660"/>
                      <a:pt x="1361" y="647"/>
                      <a:pt x="1348" y="621"/>
                    </a:cubicBezTo>
                    <a:cubicBezTo>
                      <a:pt x="1306" y="552"/>
                      <a:pt x="1250" y="483"/>
                      <a:pt x="1198" y="431"/>
                    </a:cubicBezTo>
                    <a:cubicBezTo>
                      <a:pt x="1169" y="389"/>
                      <a:pt x="1143" y="363"/>
                      <a:pt x="1117" y="333"/>
                    </a:cubicBezTo>
                    <a:cubicBezTo>
                      <a:pt x="1103" y="320"/>
                      <a:pt x="1087" y="307"/>
                      <a:pt x="1074" y="294"/>
                    </a:cubicBezTo>
                    <a:cubicBezTo>
                      <a:pt x="1061" y="281"/>
                      <a:pt x="1048" y="268"/>
                      <a:pt x="1035" y="252"/>
                    </a:cubicBezTo>
                    <a:cubicBezTo>
                      <a:pt x="898" y="144"/>
                      <a:pt x="777" y="62"/>
                      <a:pt x="640" y="23"/>
                    </a:cubicBezTo>
                    <a:cubicBezTo>
                      <a:pt x="581" y="8"/>
                      <a:pt x="523" y="0"/>
                      <a:pt x="46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0"/>
              <p:cNvSpPr/>
              <p:nvPr/>
            </p:nvSpPr>
            <p:spPr>
              <a:xfrm>
                <a:off x="4814200" y="2863475"/>
                <a:ext cx="32350" cy="17575"/>
              </a:xfrm>
              <a:custGeom>
                <a:avLst/>
                <a:gdLst/>
                <a:ahLst/>
                <a:cxnLst/>
                <a:rect l="l" t="t" r="r" b="b"/>
                <a:pathLst>
                  <a:path w="1294" h="703" extrusionOk="0">
                    <a:moveTo>
                      <a:pt x="373" y="0"/>
                    </a:moveTo>
                    <a:cubicBezTo>
                      <a:pt x="224" y="0"/>
                      <a:pt x="91" y="59"/>
                      <a:pt x="1" y="200"/>
                    </a:cubicBezTo>
                    <a:cubicBezTo>
                      <a:pt x="123" y="159"/>
                      <a:pt x="234" y="142"/>
                      <a:pt x="335" y="142"/>
                    </a:cubicBezTo>
                    <a:cubicBezTo>
                      <a:pt x="774" y="142"/>
                      <a:pt x="1009" y="457"/>
                      <a:pt x="1009" y="457"/>
                    </a:cubicBezTo>
                    <a:lnTo>
                      <a:pt x="1023" y="702"/>
                    </a:lnTo>
                    <a:cubicBezTo>
                      <a:pt x="1117" y="702"/>
                      <a:pt x="1212" y="689"/>
                      <a:pt x="1293" y="676"/>
                    </a:cubicBezTo>
                    <a:cubicBezTo>
                      <a:pt x="1280" y="660"/>
                      <a:pt x="1267" y="647"/>
                      <a:pt x="1254" y="621"/>
                    </a:cubicBezTo>
                    <a:cubicBezTo>
                      <a:pt x="1212" y="552"/>
                      <a:pt x="1156" y="483"/>
                      <a:pt x="1104" y="431"/>
                    </a:cubicBezTo>
                    <a:cubicBezTo>
                      <a:pt x="1075" y="389"/>
                      <a:pt x="1049" y="363"/>
                      <a:pt x="1023" y="333"/>
                    </a:cubicBezTo>
                    <a:cubicBezTo>
                      <a:pt x="1009" y="320"/>
                      <a:pt x="993" y="307"/>
                      <a:pt x="980" y="294"/>
                    </a:cubicBezTo>
                    <a:cubicBezTo>
                      <a:pt x="967" y="281"/>
                      <a:pt x="954" y="268"/>
                      <a:pt x="941" y="252"/>
                    </a:cubicBezTo>
                    <a:cubicBezTo>
                      <a:pt x="804" y="144"/>
                      <a:pt x="683" y="62"/>
                      <a:pt x="546" y="23"/>
                    </a:cubicBezTo>
                    <a:cubicBezTo>
                      <a:pt x="487" y="8"/>
                      <a:pt x="429" y="0"/>
                      <a:pt x="37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0"/>
              <p:cNvSpPr/>
              <p:nvPr/>
            </p:nvSpPr>
            <p:spPr>
              <a:xfrm>
                <a:off x="4813550" y="2881025"/>
                <a:ext cx="26875" cy="24500"/>
              </a:xfrm>
              <a:custGeom>
                <a:avLst/>
                <a:gdLst/>
                <a:ahLst/>
                <a:cxnLst/>
                <a:rect l="l" t="t" r="r" b="b"/>
                <a:pathLst>
                  <a:path w="1075" h="980" extrusionOk="0">
                    <a:moveTo>
                      <a:pt x="1049" y="0"/>
                    </a:moveTo>
                    <a:cubicBezTo>
                      <a:pt x="747" y="24"/>
                      <a:pt x="430" y="28"/>
                      <a:pt x="225" y="28"/>
                    </a:cubicBezTo>
                    <a:cubicBezTo>
                      <a:pt x="88" y="28"/>
                      <a:pt x="1" y="26"/>
                      <a:pt x="1" y="26"/>
                    </a:cubicBezTo>
                    <a:lnTo>
                      <a:pt x="1" y="26"/>
                    </a:lnTo>
                    <a:cubicBezTo>
                      <a:pt x="1" y="26"/>
                      <a:pt x="219" y="300"/>
                      <a:pt x="435" y="382"/>
                    </a:cubicBezTo>
                    <a:cubicBezTo>
                      <a:pt x="654" y="464"/>
                      <a:pt x="1075" y="979"/>
                      <a:pt x="1075" y="979"/>
                    </a:cubicBezTo>
                    <a:lnTo>
                      <a:pt x="104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0"/>
              <p:cNvSpPr/>
              <p:nvPr/>
            </p:nvSpPr>
            <p:spPr>
              <a:xfrm>
                <a:off x="4824400" y="2864050"/>
                <a:ext cx="28925" cy="43600"/>
              </a:xfrm>
              <a:custGeom>
                <a:avLst/>
                <a:gdLst/>
                <a:ahLst/>
                <a:cxnLst/>
                <a:rect l="l" t="t" r="r" b="b"/>
                <a:pathLst>
                  <a:path w="1157" h="1744" extrusionOk="0">
                    <a:moveTo>
                      <a:pt x="138" y="0"/>
                    </a:moveTo>
                    <a:cubicBezTo>
                      <a:pt x="112" y="26"/>
                      <a:pt x="96" y="52"/>
                      <a:pt x="69" y="95"/>
                    </a:cubicBezTo>
                    <a:cubicBezTo>
                      <a:pt x="56" y="121"/>
                      <a:pt x="43" y="163"/>
                      <a:pt x="30" y="203"/>
                    </a:cubicBezTo>
                    <a:cubicBezTo>
                      <a:pt x="14" y="258"/>
                      <a:pt x="1" y="310"/>
                      <a:pt x="1" y="379"/>
                    </a:cubicBezTo>
                    <a:lnTo>
                      <a:pt x="1" y="529"/>
                    </a:lnTo>
                    <a:cubicBezTo>
                      <a:pt x="43" y="816"/>
                      <a:pt x="177" y="1126"/>
                      <a:pt x="396" y="1371"/>
                    </a:cubicBezTo>
                    <a:cubicBezTo>
                      <a:pt x="520" y="1521"/>
                      <a:pt x="641" y="1616"/>
                      <a:pt x="778" y="1671"/>
                    </a:cubicBezTo>
                    <a:lnTo>
                      <a:pt x="778" y="1684"/>
                    </a:lnTo>
                    <a:cubicBezTo>
                      <a:pt x="856" y="1719"/>
                      <a:pt x="934" y="1743"/>
                      <a:pt x="1012" y="1743"/>
                    </a:cubicBezTo>
                    <a:cubicBezTo>
                      <a:pt x="1028" y="1743"/>
                      <a:pt x="1045" y="1742"/>
                      <a:pt x="1062" y="1740"/>
                    </a:cubicBezTo>
                    <a:lnTo>
                      <a:pt x="1075" y="1740"/>
                    </a:lnTo>
                    <a:cubicBezTo>
                      <a:pt x="1104" y="1740"/>
                      <a:pt x="1117" y="1740"/>
                      <a:pt x="1143" y="1727"/>
                    </a:cubicBezTo>
                    <a:cubicBezTo>
                      <a:pt x="1156" y="1671"/>
                      <a:pt x="1156" y="1603"/>
                      <a:pt x="1156" y="1521"/>
                    </a:cubicBezTo>
                    <a:lnTo>
                      <a:pt x="1156" y="1427"/>
                    </a:lnTo>
                    <a:lnTo>
                      <a:pt x="1156" y="1371"/>
                    </a:lnTo>
                    <a:cubicBezTo>
                      <a:pt x="1143" y="1371"/>
                      <a:pt x="1143" y="1358"/>
                      <a:pt x="1143" y="1345"/>
                    </a:cubicBezTo>
                    <a:lnTo>
                      <a:pt x="1143" y="1306"/>
                    </a:lnTo>
                    <a:cubicBezTo>
                      <a:pt x="1130" y="1276"/>
                      <a:pt x="1130" y="1250"/>
                      <a:pt x="1117" y="1208"/>
                    </a:cubicBezTo>
                    <a:cubicBezTo>
                      <a:pt x="1117" y="1195"/>
                      <a:pt x="1117" y="1182"/>
                      <a:pt x="1104" y="1169"/>
                    </a:cubicBezTo>
                    <a:lnTo>
                      <a:pt x="1104" y="1126"/>
                    </a:lnTo>
                    <a:cubicBezTo>
                      <a:pt x="1091" y="1113"/>
                      <a:pt x="1091" y="1087"/>
                      <a:pt x="1075" y="1074"/>
                    </a:cubicBezTo>
                    <a:cubicBezTo>
                      <a:pt x="1075" y="1061"/>
                      <a:pt x="1075" y="1045"/>
                      <a:pt x="1062" y="1032"/>
                    </a:cubicBezTo>
                    <a:cubicBezTo>
                      <a:pt x="1049" y="963"/>
                      <a:pt x="1023" y="911"/>
                      <a:pt x="993" y="842"/>
                    </a:cubicBezTo>
                    <a:cubicBezTo>
                      <a:pt x="980" y="829"/>
                      <a:pt x="980" y="816"/>
                      <a:pt x="967" y="800"/>
                    </a:cubicBezTo>
                    <a:cubicBezTo>
                      <a:pt x="954" y="761"/>
                      <a:pt x="928" y="718"/>
                      <a:pt x="898" y="679"/>
                    </a:cubicBezTo>
                    <a:cubicBezTo>
                      <a:pt x="885" y="653"/>
                      <a:pt x="872" y="624"/>
                      <a:pt x="846" y="598"/>
                    </a:cubicBezTo>
                    <a:cubicBezTo>
                      <a:pt x="804" y="529"/>
                      <a:pt x="748" y="460"/>
                      <a:pt x="696" y="408"/>
                    </a:cubicBezTo>
                    <a:cubicBezTo>
                      <a:pt x="667" y="366"/>
                      <a:pt x="641" y="340"/>
                      <a:pt x="615" y="310"/>
                    </a:cubicBezTo>
                    <a:cubicBezTo>
                      <a:pt x="601" y="297"/>
                      <a:pt x="585" y="284"/>
                      <a:pt x="572" y="271"/>
                    </a:cubicBezTo>
                    <a:cubicBezTo>
                      <a:pt x="559" y="258"/>
                      <a:pt x="546" y="245"/>
                      <a:pt x="533" y="229"/>
                    </a:cubicBezTo>
                    <a:cubicBezTo>
                      <a:pt x="396" y="121"/>
                      <a:pt x="275" y="39"/>
                      <a:pt x="138"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0"/>
              <p:cNvSpPr/>
              <p:nvPr/>
            </p:nvSpPr>
            <p:spPr>
              <a:xfrm>
                <a:off x="4836975" y="2870825"/>
                <a:ext cx="9900" cy="18050"/>
              </a:xfrm>
              <a:custGeom>
                <a:avLst/>
                <a:gdLst/>
                <a:ahLst/>
                <a:cxnLst/>
                <a:rect l="l" t="t" r="r" b="b"/>
                <a:pathLst>
                  <a:path w="396" h="722" extrusionOk="0">
                    <a:moveTo>
                      <a:pt x="69" y="0"/>
                    </a:moveTo>
                    <a:cubicBezTo>
                      <a:pt x="30" y="13"/>
                      <a:pt x="17" y="26"/>
                      <a:pt x="1" y="26"/>
                    </a:cubicBezTo>
                    <a:lnTo>
                      <a:pt x="193" y="245"/>
                    </a:lnTo>
                    <a:lnTo>
                      <a:pt x="138" y="722"/>
                    </a:lnTo>
                    <a:lnTo>
                      <a:pt x="138" y="722"/>
                    </a:lnTo>
                    <a:lnTo>
                      <a:pt x="288" y="640"/>
                    </a:lnTo>
                    <a:lnTo>
                      <a:pt x="395" y="408"/>
                    </a:lnTo>
                    <a:cubicBezTo>
                      <a:pt x="382" y="382"/>
                      <a:pt x="369" y="353"/>
                      <a:pt x="343" y="327"/>
                    </a:cubicBezTo>
                    <a:cubicBezTo>
                      <a:pt x="301" y="258"/>
                      <a:pt x="245" y="189"/>
                      <a:pt x="193" y="137"/>
                    </a:cubicBezTo>
                    <a:cubicBezTo>
                      <a:pt x="164" y="95"/>
                      <a:pt x="138" y="69"/>
                      <a:pt x="112" y="39"/>
                    </a:cubicBezTo>
                    <a:cubicBezTo>
                      <a:pt x="98" y="26"/>
                      <a:pt x="82" y="13"/>
                      <a:pt x="6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0"/>
              <p:cNvSpPr/>
              <p:nvPr/>
            </p:nvSpPr>
            <p:spPr>
              <a:xfrm>
                <a:off x="4840075" y="2886800"/>
                <a:ext cx="11950" cy="28600"/>
              </a:xfrm>
              <a:custGeom>
                <a:avLst/>
                <a:gdLst/>
                <a:ahLst/>
                <a:cxnLst/>
                <a:rect l="l" t="t" r="r" b="b"/>
                <a:pathLst>
                  <a:path w="478" h="1144" extrusionOk="0">
                    <a:moveTo>
                      <a:pt x="164" y="1"/>
                    </a:moveTo>
                    <a:lnTo>
                      <a:pt x="14" y="83"/>
                    </a:lnTo>
                    <a:lnTo>
                      <a:pt x="1" y="285"/>
                    </a:lnTo>
                    <a:lnTo>
                      <a:pt x="151" y="761"/>
                    </a:lnTo>
                    <a:lnTo>
                      <a:pt x="203" y="993"/>
                    </a:lnTo>
                    <a:cubicBezTo>
                      <a:pt x="232" y="1032"/>
                      <a:pt x="164" y="1143"/>
                      <a:pt x="190" y="1143"/>
                    </a:cubicBezTo>
                    <a:cubicBezTo>
                      <a:pt x="245" y="1130"/>
                      <a:pt x="366" y="1049"/>
                      <a:pt x="435" y="1006"/>
                    </a:cubicBezTo>
                    <a:lnTo>
                      <a:pt x="448" y="993"/>
                    </a:lnTo>
                    <a:cubicBezTo>
                      <a:pt x="464" y="967"/>
                      <a:pt x="477" y="951"/>
                      <a:pt x="477" y="925"/>
                    </a:cubicBezTo>
                    <a:lnTo>
                      <a:pt x="477" y="885"/>
                    </a:lnTo>
                    <a:lnTo>
                      <a:pt x="448" y="830"/>
                    </a:lnTo>
                    <a:lnTo>
                      <a:pt x="177" y="27"/>
                    </a:lnTo>
                    <a:lnTo>
                      <a:pt x="164"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0"/>
              <p:cNvSpPr/>
              <p:nvPr/>
            </p:nvSpPr>
            <p:spPr>
              <a:xfrm>
                <a:off x="4813225" y="2870825"/>
                <a:ext cx="24175" cy="18050"/>
              </a:xfrm>
              <a:custGeom>
                <a:avLst/>
                <a:gdLst/>
                <a:ahLst/>
                <a:cxnLst/>
                <a:rect l="l" t="t" r="r" b="b"/>
                <a:pathLst>
                  <a:path w="967" h="722" extrusionOk="0">
                    <a:moveTo>
                      <a:pt x="177" y="0"/>
                    </a:moveTo>
                    <a:cubicBezTo>
                      <a:pt x="164" y="13"/>
                      <a:pt x="27" y="82"/>
                      <a:pt x="14" y="95"/>
                    </a:cubicBezTo>
                    <a:cubicBezTo>
                      <a:pt x="1" y="163"/>
                      <a:pt x="135" y="189"/>
                      <a:pt x="135" y="271"/>
                    </a:cubicBezTo>
                    <a:cubicBezTo>
                      <a:pt x="135" y="314"/>
                      <a:pt x="177" y="366"/>
                      <a:pt x="203" y="395"/>
                    </a:cubicBezTo>
                    <a:lnTo>
                      <a:pt x="817" y="627"/>
                    </a:lnTo>
                    <a:lnTo>
                      <a:pt x="967" y="722"/>
                    </a:lnTo>
                    <a:lnTo>
                      <a:pt x="967" y="327"/>
                    </a:lnTo>
                    <a:lnTo>
                      <a:pt x="951" y="314"/>
                    </a:lnTo>
                    <a:lnTo>
                      <a:pt x="232" y="13"/>
                    </a:lnTo>
                    <a:cubicBezTo>
                      <a:pt x="203" y="0"/>
                      <a:pt x="190" y="0"/>
                      <a:pt x="17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0"/>
              <p:cNvSpPr/>
              <p:nvPr/>
            </p:nvSpPr>
            <p:spPr>
              <a:xfrm>
                <a:off x="4829225" y="2871300"/>
                <a:ext cx="15600" cy="25400"/>
              </a:xfrm>
              <a:custGeom>
                <a:avLst/>
                <a:gdLst/>
                <a:ahLst/>
                <a:cxnLst/>
                <a:rect l="l" t="t" r="r" b="b"/>
                <a:pathLst>
                  <a:path w="624" h="1016" extrusionOk="0">
                    <a:moveTo>
                      <a:pt x="348" y="1"/>
                    </a:moveTo>
                    <a:cubicBezTo>
                      <a:pt x="333" y="1"/>
                      <a:pt x="319" y="7"/>
                      <a:pt x="311" y="20"/>
                    </a:cubicBezTo>
                    <a:lnTo>
                      <a:pt x="0" y="673"/>
                    </a:lnTo>
                    <a:lnTo>
                      <a:pt x="297" y="1016"/>
                    </a:lnTo>
                    <a:lnTo>
                      <a:pt x="611" y="363"/>
                    </a:lnTo>
                    <a:cubicBezTo>
                      <a:pt x="624" y="347"/>
                      <a:pt x="624" y="295"/>
                      <a:pt x="585" y="252"/>
                    </a:cubicBezTo>
                    <a:cubicBezTo>
                      <a:pt x="555" y="213"/>
                      <a:pt x="529" y="170"/>
                      <a:pt x="503" y="131"/>
                    </a:cubicBezTo>
                    <a:lnTo>
                      <a:pt x="392" y="20"/>
                    </a:lnTo>
                    <a:cubicBezTo>
                      <a:pt x="379" y="7"/>
                      <a:pt x="363" y="1"/>
                      <a:pt x="3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0"/>
              <p:cNvSpPr/>
              <p:nvPr/>
            </p:nvSpPr>
            <p:spPr>
              <a:xfrm>
                <a:off x="4812900" y="2873000"/>
                <a:ext cx="20750" cy="17925"/>
              </a:xfrm>
              <a:custGeom>
                <a:avLst/>
                <a:gdLst/>
                <a:ahLst/>
                <a:cxnLst/>
                <a:rect l="l" t="t" r="r" b="b"/>
                <a:pathLst>
                  <a:path w="830" h="717" extrusionOk="0">
                    <a:moveTo>
                      <a:pt x="52" y="0"/>
                    </a:moveTo>
                    <a:cubicBezTo>
                      <a:pt x="35" y="0"/>
                      <a:pt x="22" y="9"/>
                      <a:pt x="14" y="34"/>
                    </a:cubicBezTo>
                    <a:cubicBezTo>
                      <a:pt x="1" y="102"/>
                      <a:pt x="1" y="184"/>
                      <a:pt x="1" y="266"/>
                    </a:cubicBezTo>
                    <a:cubicBezTo>
                      <a:pt x="1" y="321"/>
                      <a:pt x="27" y="377"/>
                      <a:pt x="66" y="390"/>
                    </a:cubicBezTo>
                    <a:lnTo>
                      <a:pt x="667" y="621"/>
                    </a:lnTo>
                    <a:lnTo>
                      <a:pt x="830" y="716"/>
                    </a:lnTo>
                    <a:lnTo>
                      <a:pt x="830" y="334"/>
                    </a:lnTo>
                    <a:lnTo>
                      <a:pt x="817" y="321"/>
                    </a:lnTo>
                    <a:lnTo>
                      <a:pt x="82" y="8"/>
                    </a:lnTo>
                    <a:cubicBezTo>
                      <a:pt x="71" y="3"/>
                      <a:pt x="61" y="0"/>
                      <a:pt x="5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0"/>
              <p:cNvSpPr/>
              <p:nvPr/>
            </p:nvSpPr>
            <p:spPr>
              <a:xfrm>
                <a:off x="4833625" y="2888850"/>
                <a:ext cx="14975" cy="26600"/>
              </a:xfrm>
              <a:custGeom>
                <a:avLst/>
                <a:gdLst/>
                <a:ahLst/>
                <a:cxnLst/>
                <a:rect l="l" t="t" r="r" b="b"/>
                <a:pathLst>
                  <a:path w="599" h="1064" extrusionOk="0">
                    <a:moveTo>
                      <a:pt x="272" y="1"/>
                    </a:moveTo>
                    <a:lnTo>
                      <a:pt x="1" y="82"/>
                    </a:lnTo>
                    <a:lnTo>
                      <a:pt x="95" y="284"/>
                    </a:lnTo>
                    <a:lnTo>
                      <a:pt x="314" y="993"/>
                    </a:lnTo>
                    <a:cubicBezTo>
                      <a:pt x="337" y="1027"/>
                      <a:pt x="370" y="1064"/>
                      <a:pt x="397" y="1064"/>
                    </a:cubicBezTo>
                    <a:cubicBezTo>
                      <a:pt x="401" y="1064"/>
                      <a:pt x="405" y="1063"/>
                      <a:pt x="409" y="1061"/>
                    </a:cubicBezTo>
                    <a:cubicBezTo>
                      <a:pt x="477" y="1061"/>
                      <a:pt x="529" y="1032"/>
                      <a:pt x="572" y="993"/>
                    </a:cubicBezTo>
                    <a:cubicBezTo>
                      <a:pt x="598" y="980"/>
                      <a:pt x="598" y="937"/>
                      <a:pt x="572" y="898"/>
                    </a:cubicBezTo>
                    <a:lnTo>
                      <a:pt x="285" y="27"/>
                    </a:lnTo>
                    <a:lnTo>
                      <a:pt x="27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0"/>
              <p:cNvSpPr/>
              <p:nvPr/>
            </p:nvSpPr>
            <p:spPr>
              <a:xfrm>
                <a:off x="4815275" y="2874250"/>
                <a:ext cx="30625" cy="38775"/>
              </a:xfrm>
              <a:custGeom>
                <a:avLst/>
                <a:gdLst/>
                <a:ahLst/>
                <a:cxnLst/>
                <a:rect l="l" t="t" r="r" b="b"/>
                <a:pathLst>
                  <a:path w="1225" h="1551" extrusionOk="0">
                    <a:moveTo>
                      <a:pt x="911" y="0"/>
                    </a:moveTo>
                    <a:lnTo>
                      <a:pt x="748" y="392"/>
                    </a:lnTo>
                    <a:lnTo>
                      <a:pt x="0" y="82"/>
                    </a:lnTo>
                    <a:lnTo>
                      <a:pt x="0" y="216"/>
                    </a:lnTo>
                    <a:cubicBezTo>
                      <a:pt x="0" y="229"/>
                      <a:pt x="13" y="258"/>
                      <a:pt x="26" y="258"/>
                    </a:cubicBezTo>
                    <a:lnTo>
                      <a:pt x="640" y="503"/>
                    </a:lnTo>
                    <a:lnTo>
                      <a:pt x="911" y="816"/>
                    </a:lnTo>
                    <a:lnTo>
                      <a:pt x="1130" y="1534"/>
                    </a:lnTo>
                    <a:lnTo>
                      <a:pt x="1143" y="1551"/>
                    </a:lnTo>
                    <a:cubicBezTo>
                      <a:pt x="1169" y="1551"/>
                      <a:pt x="1195" y="1534"/>
                      <a:pt x="1224" y="1521"/>
                    </a:cubicBezTo>
                    <a:lnTo>
                      <a:pt x="911" y="611"/>
                    </a:lnTo>
                    <a:lnTo>
                      <a:pt x="1087" y="216"/>
                    </a:lnTo>
                    <a:cubicBezTo>
                      <a:pt x="1087" y="203"/>
                      <a:pt x="1074" y="203"/>
                      <a:pt x="1074" y="190"/>
                    </a:cubicBezTo>
                    <a:cubicBezTo>
                      <a:pt x="1048" y="147"/>
                      <a:pt x="1019" y="108"/>
                      <a:pt x="980" y="82"/>
                    </a:cubicBezTo>
                    <a:cubicBezTo>
                      <a:pt x="966" y="52"/>
                      <a:pt x="937" y="26"/>
                      <a:pt x="911"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0"/>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0"/>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0"/>
              <p:cNvSpPr/>
              <p:nvPr/>
            </p:nvSpPr>
            <p:spPr>
              <a:xfrm>
                <a:off x="4559950" y="2713975"/>
                <a:ext cx="55100" cy="70575"/>
              </a:xfrm>
              <a:custGeom>
                <a:avLst/>
                <a:gdLst/>
                <a:ahLst/>
                <a:cxnLst/>
                <a:rect l="l" t="t" r="r" b="b"/>
                <a:pathLst>
                  <a:path w="2204" h="2823" extrusionOk="0">
                    <a:moveTo>
                      <a:pt x="600" y="0"/>
                    </a:moveTo>
                    <a:cubicBezTo>
                      <a:pt x="243" y="0"/>
                      <a:pt x="0" y="282"/>
                      <a:pt x="0" y="781"/>
                    </a:cubicBezTo>
                    <a:cubicBezTo>
                      <a:pt x="0" y="1473"/>
                      <a:pt x="490" y="2315"/>
                      <a:pt x="1100" y="2671"/>
                    </a:cubicBezTo>
                    <a:cubicBezTo>
                      <a:pt x="1279" y="2774"/>
                      <a:pt x="1448" y="2822"/>
                      <a:pt x="1597" y="2822"/>
                    </a:cubicBezTo>
                    <a:cubicBezTo>
                      <a:pt x="1958" y="2822"/>
                      <a:pt x="2203" y="2536"/>
                      <a:pt x="2203" y="2044"/>
                    </a:cubicBezTo>
                    <a:cubicBezTo>
                      <a:pt x="2203" y="1352"/>
                      <a:pt x="1714" y="494"/>
                      <a:pt x="1100" y="154"/>
                    </a:cubicBezTo>
                    <a:cubicBezTo>
                      <a:pt x="920" y="50"/>
                      <a:pt x="750" y="0"/>
                      <a:pt x="60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0"/>
              <p:cNvSpPr/>
              <p:nvPr/>
            </p:nvSpPr>
            <p:spPr>
              <a:xfrm>
                <a:off x="4564350" y="2719375"/>
                <a:ext cx="46625" cy="60150"/>
              </a:xfrm>
              <a:custGeom>
                <a:avLst/>
                <a:gdLst/>
                <a:ahLst/>
                <a:cxnLst/>
                <a:rect l="l" t="t" r="r" b="b"/>
                <a:pathLst>
                  <a:path w="1865" h="2406" extrusionOk="0">
                    <a:moveTo>
                      <a:pt x="521" y="1"/>
                    </a:moveTo>
                    <a:cubicBezTo>
                      <a:pt x="213" y="1"/>
                      <a:pt x="0" y="245"/>
                      <a:pt x="0" y="659"/>
                    </a:cubicBezTo>
                    <a:cubicBezTo>
                      <a:pt x="0" y="1257"/>
                      <a:pt x="421" y="1978"/>
                      <a:pt x="937" y="2278"/>
                    </a:cubicBezTo>
                    <a:cubicBezTo>
                      <a:pt x="1088" y="2365"/>
                      <a:pt x="1229" y="2405"/>
                      <a:pt x="1353" y="2405"/>
                    </a:cubicBezTo>
                    <a:cubicBezTo>
                      <a:pt x="1658" y="2405"/>
                      <a:pt x="1864" y="2161"/>
                      <a:pt x="1864" y="1746"/>
                    </a:cubicBezTo>
                    <a:cubicBezTo>
                      <a:pt x="1864" y="1149"/>
                      <a:pt x="1456" y="428"/>
                      <a:pt x="937" y="127"/>
                    </a:cubicBezTo>
                    <a:cubicBezTo>
                      <a:pt x="788" y="41"/>
                      <a:pt x="646" y="1"/>
                      <a:pt x="521" y="1"/>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0"/>
              <p:cNvSpPr/>
              <p:nvPr/>
            </p:nvSpPr>
            <p:spPr>
              <a:xfrm>
                <a:off x="4566050" y="2720125"/>
                <a:ext cx="44175" cy="56925"/>
              </a:xfrm>
              <a:custGeom>
                <a:avLst/>
                <a:gdLst/>
                <a:ahLst/>
                <a:cxnLst/>
                <a:rect l="l" t="t" r="r" b="b"/>
                <a:pathLst>
                  <a:path w="1767" h="2277" extrusionOk="0">
                    <a:moveTo>
                      <a:pt x="479" y="1"/>
                    </a:moveTo>
                    <a:cubicBezTo>
                      <a:pt x="194" y="1"/>
                      <a:pt x="1" y="228"/>
                      <a:pt x="1" y="629"/>
                    </a:cubicBezTo>
                    <a:cubicBezTo>
                      <a:pt x="1" y="1188"/>
                      <a:pt x="393" y="1880"/>
                      <a:pt x="882" y="2151"/>
                    </a:cubicBezTo>
                    <a:cubicBezTo>
                      <a:pt x="1028" y="2236"/>
                      <a:pt x="1165" y="2277"/>
                      <a:pt x="1286" y="2277"/>
                    </a:cubicBezTo>
                    <a:cubicBezTo>
                      <a:pt x="1572" y="2277"/>
                      <a:pt x="1767" y="2049"/>
                      <a:pt x="1767" y="1648"/>
                    </a:cubicBezTo>
                    <a:cubicBezTo>
                      <a:pt x="1767" y="1090"/>
                      <a:pt x="1372" y="398"/>
                      <a:pt x="882" y="127"/>
                    </a:cubicBezTo>
                    <a:cubicBezTo>
                      <a:pt x="737" y="41"/>
                      <a:pt x="600" y="1"/>
                      <a:pt x="47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0"/>
              <p:cNvSpPr/>
              <p:nvPr/>
            </p:nvSpPr>
            <p:spPr>
              <a:xfrm>
                <a:off x="4567050" y="2721825"/>
                <a:ext cx="41875" cy="53475"/>
              </a:xfrm>
              <a:custGeom>
                <a:avLst/>
                <a:gdLst/>
                <a:ahLst/>
                <a:cxnLst/>
                <a:rect l="l" t="t" r="r" b="b"/>
                <a:pathLst>
                  <a:path w="1675" h="2139" extrusionOk="0">
                    <a:moveTo>
                      <a:pt x="470" y="1"/>
                    </a:moveTo>
                    <a:cubicBezTo>
                      <a:pt x="321" y="1"/>
                      <a:pt x="197" y="65"/>
                      <a:pt x="108" y="193"/>
                    </a:cubicBezTo>
                    <a:cubicBezTo>
                      <a:pt x="108" y="206"/>
                      <a:pt x="108" y="206"/>
                      <a:pt x="95" y="222"/>
                    </a:cubicBezTo>
                    <a:cubicBezTo>
                      <a:pt x="82" y="248"/>
                      <a:pt x="69" y="287"/>
                      <a:pt x="56" y="343"/>
                    </a:cubicBezTo>
                    <a:cubicBezTo>
                      <a:pt x="13" y="451"/>
                      <a:pt x="0" y="588"/>
                      <a:pt x="26" y="725"/>
                    </a:cubicBezTo>
                    <a:cubicBezTo>
                      <a:pt x="56" y="1051"/>
                      <a:pt x="219" y="1417"/>
                      <a:pt x="477" y="1717"/>
                    </a:cubicBezTo>
                    <a:cubicBezTo>
                      <a:pt x="724" y="1990"/>
                      <a:pt x="999" y="2139"/>
                      <a:pt x="1222" y="2139"/>
                    </a:cubicBezTo>
                    <a:cubicBezTo>
                      <a:pt x="1232" y="2139"/>
                      <a:pt x="1241" y="2139"/>
                      <a:pt x="1250" y="2138"/>
                    </a:cubicBezTo>
                    <a:cubicBezTo>
                      <a:pt x="1348" y="2138"/>
                      <a:pt x="1443" y="2099"/>
                      <a:pt x="1511" y="2017"/>
                    </a:cubicBezTo>
                    <a:cubicBezTo>
                      <a:pt x="1537" y="2001"/>
                      <a:pt x="1564" y="1975"/>
                      <a:pt x="1577" y="1949"/>
                    </a:cubicBezTo>
                    <a:cubicBezTo>
                      <a:pt x="1577" y="1936"/>
                      <a:pt x="1577" y="1936"/>
                      <a:pt x="1593" y="1919"/>
                    </a:cubicBezTo>
                    <a:cubicBezTo>
                      <a:pt x="1606" y="1906"/>
                      <a:pt x="1606" y="1880"/>
                      <a:pt x="1619" y="1854"/>
                    </a:cubicBezTo>
                    <a:cubicBezTo>
                      <a:pt x="1632" y="1825"/>
                      <a:pt x="1645" y="1785"/>
                      <a:pt x="1645" y="1756"/>
                    </a:cubicBezTo>
                    <a:cubicBezTo>
                      <a:pt x="1675" y="1691"/>
                      <a:pt x="1675" y="1622"/>
                      <a:pt x="1675" y="1554"/>
                    </a:cubicBezTo>
                    <a:lnTo>
                      <a:pt x="1675" y="1459"/>
                    </a:lnTo>
                    <a:cubicBezTo>
                      <a:pt x="1675" y="1430"/>
                      <a:pt x="1658" y="1417"/>
                      <a:pt x="1658" y="1404"/>
                    </a:cubicBezTo>
                    <a:lnTo>
                      <a:pt x="1658" y="1364"/>
                    </a:lnTo>
                    <a:lnTo>
                      <a:pt x="1658" y="1335"/>
                    </a:lnTo>
                    <a:cubicBezTo>
                      <a:pt x="1645" y="1309"/>
                      <a:pt x="1645" y="1267"/>
                      <a:pt x="1632" y="1240"/>
                    </a:cubicBezTo>
                    <a:cubicBezTo>
                      <a:pt x="1632" y="1227"/>
                      <a:pt x="1632" y="1214"/>
                      <a:pt x="1619" y="1185"/>
                    </a:cubicBezTo>
                    <a:cubicBezTo>
                      <a:pt x="1619" y="1172"/>
                      <a:pt x="1619" y="1159"/>
                      <a:pt x="1606" y="1146"/>
                    </a:cubicBezTo>
                    <a:cubicBezTo>
                      <a:pt x="1606" y="1133"/>
                      <a:pt x="1606" y="1120"/>
                      <a:pt x="1593" y="1090"/>
                    </a:cubicBezTo>
                    <a:cubicBezTo>
                      <a:pt x="1593" y="1077"/>
                      <a:pt x="1577" y="1064"/>
                      <a:pt x="1577" y="1051"/>
                    </a:cubicBezTo>
                    <a:cubicBezTo>
                      <a:pt x="1551" y="996"/>
                      <a:pt x="1537" y="927"/>
                      <a:pt x="1495" y="875"/>
                    </a:cubicBezTo>
                    <a:cubicBezTo>
                      <a:pt x="1495" y="859"/>
                      <a:pt x="1482" y="845"/>
                      <a:pt x="1482" y="832"/>
                    </a:cubicBezTo>
                    <a:cubicBezTo>
                      <a:pt x="1456" y="793"/>
                      <a:pt x="1443" y="751"/>
                      <a:pt x="1413" y="712"/>
                    </a:cubicBezTo>
                    <a:cubicBezTo>
                      <a:pt x="1413" y="695"/>
                      <a:pt x="1400" y="682"/>
                      <a:pt x="1400" y="682"/>
                    </a:cubicBezTo>
                    <a:cubicBezTo>
                      <a:pt x="1387" y="656"/>
                      <a:pt x="1374" y="643"/>
                      <a:pt x="1361" y="630"/>
                    </a:cubicBezTo>
                    <a:cubicBezTo>
                      <a:pt x="1319" y="561"/>
                      <a:pt x="1267" y="493"/>
                      <a:pt x="1211" y="424"/>
                    </a:cubicBezTo>
                    <a:cubicBezTo>
                      <a:pt x="1185" y="398"/>
                      <a:pt x="1156" y="369"/>
                      <a:pt x="1129" y="343"/>
                    </a:cubicBezTo>
                    <a:cubicBezTo>
                      <a:pt x="1116" y="330"/>
                      <a:pt x="1103" y="317"/>
                      <a:pt x="1087" y="304"/>
                    </a:cubicBezTo>
                    <a:lnTo>
                      <a:pt x="1074" y="287"/>
                    </a:lnTo>
                    <a:cubicBezTo>
                      <a:pt x="1074" y="274"/>
                      <a:pt x="1061" y="274"/>
                      <a:pt x="1048" y="261"/>
                    </a:cubicBezTo>
                    <a:cubicBezTo>
                      <a:pt x="911" y="153"/>
                      <a:pt x="777" y="72"/>
                      <a:pt x="653" y="29"/>
                    </a:cubicBezTo>
                    <a:cubicBezTo>
                      <a:pt x="589" y="10"/>
                      <a:pt x="528" y="1"/>
                      <a:pt x="47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0"/>
              <p:cNvSpPr/>
              <p:nvPr/>
            </p:nvSpPr>
            <p:spPr>
              <a:xfrm>
                <a:off x="4569725" y="2721825"/>
                <a:ext cx="32350" cy="17800"/>
              </a:xfrm>
              <a:custGeom>
                <a:avLst/>
                <a:gdLst/>
                <a:ahLst/>
                <a:cxnLst/>
                <a:rect l="l" t="t" r="r" b="b"/>
                <a:pathLst>
                  <a:path w="1294" h="712" extrusionOk="0">
                    <a:moveTo>
                      <a:pt x="363" y="1"/>
                    </a:moveTo>
                    <a:cubicBezTo>
                      <a:pt x="214" y="1"/>
                      <a:pt x="90" y="65"/>
                      <a:pt x="1" y="193"/>
                    </a:cubicBezTo>
                    <a:cubicBezTo>
                      <a:pt x="119" y="153"/>
                      <a:pt x="229" y="136"/>
                      <a:pt x="328" y="136"/>
                    </a:cubicBezTo>
                    <a:cubicBezTo>
                      <a:pt x="765" y="136"/>
                      <a:pt x="1009" y="451"/>
                      <a:pt x="1009" y="451"/>
                    </a:cubicBezTo>
                    <a:lnTo>
                      <a:pt x="1022" y="712"/>
                    </a:lnTo>
                    <a:cubicBezTo>
                      <a:pt x="1117" y="695"/>
                      <a:pt x="1199" y="695"/>
                      <a:pt x="1293" y="682"/>
                    </a:cubicBezTo>
                    <a:cubicBezTo>
                      <a:pt x="1280" y="656"/>
                      <a:pt x="1267" y="643"/>
                      <a:pt x="1254" y="630"/>
                    </a:cubicBezTo>
                    <a:cubicBezTo>
                      <a:pt x="1212" y="561"/>
                      <a:pt x="1160" y="493"/>
                      <a:pt x="1104" y="424"/>
                    </a:cubicBezTo>
                    <a:cubicBezTo>
                      <a:pt x="1078" y="398"/>
                      <a:pt x="1049" y="369"/>
                      <a:pt x="1022" y="343"/>
                    </a:cubicBezTo>
                    <a:cubicBezTo>
                      <a:pt x="1009" y="330"/>
                      <a:pt x="996" y="317"/>
                      <a:pt x="980" y="304"/>
                    </a:cubicBezTo>
                    <a:lnTo>
                      <a:pt x="967" y="287"/>
                    </a:lnTo>
                    <a:cubicBezTo>
                      <a:pt x="967" y="274"/>
                      <a:pt x="954" y="274"/>
                      <a:pt x="941" y="261"/>
                    </a:cubicBezTo>
                    <a:cubicBezTo>
                      <a:pt x="804" y="153"/>
                      <a:pt x="670" y="72"/>
                      <a:pt x="546" y="29"/>
                    </a:cubicBezTo>
                    <a:cubicBezTo>
                      <a:pt x="482" y="10"/>
                      <a:pt x="421" y="1"/>
                      <a:pt x="363"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0"/>
              <p:cNvSpPr/>
              <p:nvPr/>
            </p:nvSpPr>
            <p:spPr>
              <a:xfrm>
                <a:off x="4569075" y="2739600"/>
                <a:ext cx="26875" cy="24100"/>
              </a:xfrm>
              <a:custGeom>
                <a:avLst/>
                <a:gdLst/>
                <a:ahLst/>
                <a:cxnLst/>
                <a:rect l="l" t="t" r="r" b="b"/>
                <a:pathLst>
                  <a:path w="1075" h="964" extrusionOk="0">
                    <a:moveTo>
                      <a:pt x="1048" y="1"/>
                    </a:moveTo>
                    <a:cubicBezTo>
                      <a:pt x="833" y="17"/>
                      <a:pt x="610" y="22"/>
                      <a:pt x="425" y="22"/>
                    </a:cubicBezTo>
                    <a:cubicBezTo>
                      <a:pt x="179" y="22"/>
                      <a:pt x="1" y="14"/>
                      <a:pt x="1" y="14"/>
                    </a:cubicBezTo>
                    <a:lnTo>
                      <a:pt x="1" y="14"/>
                    </a:lnTo>
                    <a:cubicBezTo>
                      <a:pt x="1" y="14"/>
                      <a:pt x="206" y="298"/>
                      <a:pt x="422" y="379"/>
                    </a:cubicBezTo>
                    <a:cubicBezTo>
                      <a:pt x="654" y="448"/>
                      <a:pt x="1075" y="964"/>
                      <a:pt x="1075" y="964"/>
                    </a:cubicBezTo>
                    <a:lnTo>
                      <a:pt x="104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0"/>
              <p:cNvSpPr/>
              <p:nvPr/>
            </p:nvSpPr>
            <p:spPr>
              <a:xfrm>
                <a:off x="4579600" y="2722550"/>
                <a:ext cx="29325" cy="43600"/>
              </a:xfrm>
              <a:custGeom>
                <a:avLst/>
                <a:gdLst/>
                <a:ahLst/>
                <a:cxnLst/>
                <a:rect l="l" t="t" r="r" b="b"/>
                <a:pathLst>
                  <a:path w="1173" h="1744" extrusionOk="0">
                    <a:moveTo>
                      <a:pt x="151" y="0"/>
                    </a:moveTo>
                    <a:cubicBezTo>
                      <a:pt x="125" y="30"/>
                      <a:pt x="95" y="56"/>
                      <a:pt x="82" y="82"/>
                    </a:cubicBezTo>
                    <a:cubicBezTo>
                      <a:pt x="69" y="124"/>
                      <a:pt x="56" y="151"/>
                      <a:pt x="43" y="193"/>
                    </a:cubicBezTo>
                    <a:cubicBezTo>
                      <a:pt x="14" y="245"/>
                      <a:pt x="14" y="301"/>
                      <a:pt x="14" y="369"/>
                    </a:cubicBezTo>
                    <a:cubicBezTo>
                      <a:pt x="1" y="422"/>
                      <a:pt x="14" y="477"/>
                      <a:pt x="14" y="532"/>
                    </a:cubicBezTo>
                    <a:cubicBezTo>
                      <a:pt x="43" y="803"/>
                      <a:pt x="193" y="1117"/>
                      <a:pt x="409" y="1375"/>
                    </a:cubicBezTo>
                    <a:cubicBezTo>
                      <a:pt x="533" y="1512"/>
                      <a:pt x="654" y="1619"/>
                      <a:pt x="778" y="1675"/>
                    </a:cubicBezTo>
                    <a:cubicBezTo>
                      <a:pt x="885" y="1727"/>
                      <a:pt x="980" y="1743"/>
                      <a:pt x="1062" y="1743"/>
                    </a:cubicBezTo>
                    <a:lnTo>
                      <a:pt x="1091" y="1743"/>
                    </a:lnTo>
                    <a:cubicBezTo>
                      <a:pt x="1117" y="1743"/>
                      <a:pt x="1130" y="1727"/>
                      <a:pt x="1143" y="1727"/>
                    </a:cubicBezTo>
                    <a:cubicBezTo>
                      <a:pt x="1173" y="1662"/>
                      <a:pt x="1173" y="1593"/>
                      <a:pt x="1173" y="1525"/>
                    </a:cubicBezTo>
                    <a:lnTo>
                      <a:pt x="1173" y="1430"/>
                    </a:lnTo>
                    <a:cubicBezTo>
                      <a:pt x="1173" y="1401"/>
                      <a:pt x="1156" y="1388"/>
                      <a:pt x="1156" y="1375"/>
                    </a:cubicBezTo>
                    <a:lnTo>
                      <a:pt x="1156" y="1335"/>
                    </a:lnTo>
                    <a:lnTo>
                      <a:pt x="1156" y="1306"/>
                    </a:lnTo>
                    <a:cubicBezTo>
                      <a:pt x="1143" y="1280"/>
                      <a:pt x="1143" y="1238"/>
                      <a:pt x="1130" y="1211"/>
                    </a:cubicBezTo>
                    <a:cubicBezTo>
                      <a:pt x="1130" y="1198"/>
                      <a:pt x="1130" y="1185"/>
                      <a:pt x="1117" y="1156"/>
                    </a:cubicBezTo>
                    <a:cubicBezTo>
                      <a:pt x="1117" y="1143"/>
                      <a:pt x="1117" y="1130"/>
                      <a:pt x="1104" y="1117"/>
                    </a:cubicBezTo>
                    <a:cubicBezTo>
                      <a:pt x="1104" y="1104"/>
                      <a:pt x="1104" y="1091"/>
                      <a:pt x="1091" y="1061"/>
                    </a:cubicBezTo>
                    <a:cubicBezTo>
                      <a:pt x="1091" y="1048"/>
                      <a:pt x="1075" y="1035"/>
                      <a:pt x="1075" y="1022"/>
                    </a:cubicBezTo>
                    <a:cubicBezTo>
                      <a:pt x="1049" y="967"/>
                      <a:pt x="1035" y="898"/>
                      <a:pt x="993" y="846"/>
                    </a:cubicBezTo>
                    <a:cubicBezTo>
                      <a:pt x="993" y="830"/>
                      <a:pt x="980" y="816"/>
                      <a:pt x="980" y="803"/>
                    </a:cubicBezTo>
                    <a:cubicBezTo>
                      <a:pt x="954" y="764"/>
                      <a:pt x="941" y="722"/>
                      <a:pt x="911" y="683"/>
                    </a:cubicBezTo>
                    <a:cubicBezTo>
                      <a:pt x="898" y="653"/>
                      <a:pt x="872" y="627"/>
                      <a:pt x="859" y="601"/>
                    </a:cubicBezTo>
                    <a:cubicBezTo>
                      <a:pt x="817" y="532"/>
                      <a:pt x="765" y="464"/>
                      <a:pt x="709" y="395"/>
                    </a:cubicBezTo>
                    <a:cubicBezTo>
                      <a:pt x="683" y="369"/>
                      <a:pt x="654" y="340"/>
                      <a:pt x="627" y="314"/>
                    </a:cubicBezTo>
                    <a:cubicBezTo>
                      <a:pt x="614" y="301"/>
                      <a:pt x="601" y="288"/>
                      <a:pt x="585" y="275"/>
                    </a:cubicBezTo>
                    <a:lnTo>
                      <a:pt x="572" y="258"/>
                    </a:lnTo>
                    <a:cubicBezTo>
                      <a:pt x="572" y="245"/>
                      <a:pt x="559" y="245"/>
                      <a:pt x="546" y="232"/>
                    </a:cubicBezTo>
                    <a:cubicBezTo>
                      <a:pt x="409" y="124"/>
                      <a:pt x="275" y="43"/>
                      <a:pt x="15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0"/>
              <p:cNvSpPr/>
              <p:nvPr/>
            </p:nvSpPr>
            <p:spPr>
              <a:xfrm>
                <a:off x="4592575" y="2729000"/>
                <a:ext cx="9825" cy="18375"/>
              </a:xfrm>
              <a:custGeom>
                <a:avLst/>
                <a:gdLst/>
                <a:ahLst/>
                <a:cxnLst/>
                <a:rect l="l" t="t" r="r" b="b"/>
                <a:pathLst>
                  <a:path w="393" h="735" extrusionOk="0">
                    <a:moveTo>
                      <a:pt x="53" y="0"/>
                    </a:moveTo>
                    <a:cubicBezTo>
                      <a:pt x="27" y="17"/>
                      <a:pt x="1" y="43"/>
                      <a:pt x="1" y="43"/>
                    </a:cubicBezTo>
                    <a:lnTo>
                      <a:pt x="190" y="261"/>
                    </a:lnTo>
                    <a:lnTo>
                      <a:pt x="135" y="735"/>
                    </a:lnTo>
                    <a:lnTo>
                      <a:pt x="285" y="653"/>
                    </a:lnTo>
                    <a:lnTo>
                      <a:pt x="392" y="425"/>
                    </a:lnTo>
                    <a:cubicBezTo>
                      <a:pt x="379" y="395"/>
                      <a:pt x="353" y="369"/>
                      <a:pt x="340" y="343"/>
                    </a:cubicBezTo>
                    <a:cubicBezTo>
                      <a:pt x="298" y="274"/>
                      <a:pt x="246" y="206"/>
                      <a:pt x="190" y="137"/>
                    </a:cubicBezTo>
                    <a:cubicBezTo>
                      <a:pt x="164" y="111"/>
                      <a:pt x="135" y="82"/>
                      <a:pt x="108" y="56"/>
                    </a:cubicBezTo>
                    <a:cubicBezTo>
                      <a:pt x="95" y="43"/>
                      <a:pt x="82" y="30"/>
                      <a:pt x="66" y="17"/>
                    </a:cubicBezTo>
                    <a:lnTo>
                      <a:pt x="5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0"/>
              <p:cNvSpPr/>
              <p:nvPr/>
            </p:nvSpPr>
            <p:spPr>
              <a:xfrm>
                <a:off x="4595275" y="2745325"/>
                <a:ext cx="12275" cy="28275"/>
              </a:xfrm>
              <a:custGeom>
                <a:avLst/>
                <a:gdLst/>
                <a:ahLst/>
                <a:cxnLst/>
                <a:rect l="l" t="t" r="r" b="b"/>
                <a:pathLst>
                  <a:path w="491" h="1131" extrusionOk="0">
                    <a:moveTo>
                      <a:pt x="177" y="0"/>
                    </a:moveTo>
                    <a:lnTo>
                      <a:pt x="27" y="82"/>
                    </a:lnTo>
                    <a:lnTo>
                      <a:pt x="0" y="274"/>
                    </a:lnTo>
                    <a:lnTo>
                      <a:pt x="151" y="764"/>
                    </a:lnTo>
                    <a:lnTo>
                      <a:pt x="219" y="979"/>
                    </a:lnTo>
                    <a:cubicBezTo>
                      <a:pt x="244" y="1032"/>
                      <a:pt x="184" y="1131"/>
                      <a:pt x="199" y="1131"/>
                    </a:cubicBezTo>
                    <a:cubicBezTo>
                      <a:pt x="200" y="1131"/>
                      <a:pt x="201" y="1130"/>
                      <a:pt x="203" y="1129"/>
                    </a:cubicBezTo>
                    <a:cubicBezTo>
                      <a:pt x="258" y="1116"/>
                      <a:pt x="382" y="1048"/>
                      <a:pt x="448" y="1009"/>
                    </a:cubicBezTo>
                    <a:cubicBezTo>
                      <a:pt x="448" y="996"/>
                      <a:pt x="448" y="996"/>
                      <a:pt x="464" y="979"/>
                    </a:cubicBezTo>
                    <a:cubicBezTo>
                      <a:pt x="477" y="966"/>
                      <a:pt x="477" y="940"/>
                      <a:pt x="490" y="914"/>
                    </a:cubicBezTo>
                    <a:cubicBezTo>
                      <a:pt x="490" y="898"/>
                      <a:pt x="490" y="898"/>
                      <a:pt x="477" y="885"/>
                    </a:cubicBezTo>
                    <a:lnTo>
                      <a:pt x="464" y="832"/>
                    </a:lnTo>
                    <a:lnTo>
                      <a:pt x="190" y="16"/>
                    </a:lnTo>
                    <a:lnTo>
                      <a:pt x="17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0"/>
              <p:cNvSpPr/>
              <p:nvPr/>
            </p:nvSpPr>
            <p:spPr>
              <a:xfrm>
                <a:off x="4568750" y="2729100"/>
                <a:ext cx="24175" cy="17950"/>
              </a:xfrm>
              <a:custGeom>
                <a:avLst/>
                <a:gdLst/>
                <a:ahLst/>
                <a:cxnLst/>
                <a:rect l="l" t="t" r="r" b="b"/>
                <a:pathLst>
                  <a:path w="967" h="718" extrusionOk="0">
                    <a:moveTo>
                      <a:pt x="197" y="0"/>
                    </a:moveTo>
                    <a:cubicBezTo>
                      <a:pt x="190" y="0"/>
                      <a:pt x="183" y="4"/>
                      <a:pt x="177" y="13"/>
                    </a:cubicBezTo>
                    <a:cubicBezTo>
                      <a:pt x="164" y="13"/>
                      <a:pt x="14" y="78"/>
                      <a:pt x="14" y="94"/>
                    </a:cubicBezTo>
                    <a:cubicBezTo>
                      <a:pt x="1" y="176"/>
                      <a:pt x="138" y="189"/>
                      <a:pt x="138" y="284"/>
                    </a:cubicBezTo>
                    <a:cubicBezTo>
                      <a:pt x="138" y="323"/>
                      <a:pt x="164" y="378"/>
                      <a:pt x="203" y="391"/>
                    </a:cubicBezTo>
                    <a:lnTo>
                      <a:pt x="804" y="636"/>
                    </a:lnTo>
                    <a:lnTo>
                      <a:pt x="967" y="718"/>
                    </a:lnTo>
                    <a:lnTo>
                      <a:pt x="967" y="339"/>
                    </a:lnTo>
                    <a:lnTo>
                      <a:pt x="954" y="323"/>
                    </a:lnTo>
                    <a:lnTo>
                      <a:pt x="219" y="13"/>
                    </a:lnTo>
                    <a:cubicBezTo>
                      <a:pt x="211" y="4"/>
                      <a:pt x="204" y="0"/>
                      <a:pt x="19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0"/>
              <p:cNvSpPr/>
              <p:nvPr/>
            </p:nvSpPr>
            <p:spPr>
              <a:xfrm>
                <a:off x="4584425" y="2729700"/>
                <a:ext cx="15925" cy="25525"/>
              </a:xfrm>
              <a:custGeom>
                <a:avLst/>
                <a:gdLst/>
                <a:ahLst/>
                <a:cxnLst/>
                <a:rect l="l" t="t" r="r" b="b"/>
                <a:pathLst>
                  <a:path w="637" h="1021" extrusionOk="0">
                    <a:moveTo>
                      <a:pt x="348" y="1"/>
                    </a:moveTo>
                    <a:cubicBezTo>
                      <a:pt x="339" y="1"/>
                      <a:pt x="332" y="5"/>
                      <a:pt x="327" y="15"/>
                    </a:cubicBezTo>
                    <a:lnTo>
                      <a:pt x="0" y="668"/>
                    </a:lnTo>
                    <a:lnTo>
                      <a:pt x="310" y="1020"/>
                    </a:lnTo>
                    <a:lnTo>
                      <a:pt x="624" y="367"/>
                    </a:lnTo>
                    <a:cubicBezTo>
                      <a:pt x="637" y="341"/>
                      <a:pt x="624" y="286"/>
                      <a:pt x="598" y="246"/>
                    </a:cubicBezTo>
                    <a:cubicBezTo>
                      <a:pt x="572" y="217"/>
                      <a:pt x="542" y="178"/>
                      <a:pt x="503" y="136"/>
                    </a:cubicBezTo>
                    <a:cubicBezTo>
                      <a:pt x="474" y="96"/>
                      <a:pt x="434" y="54"/>
                      <a:pt x="408" y="28"/>
                    </a:cubicBezTo>
                    <a:cubicBezTo>
                      <a:pt x="382" y="12"/>
                      <a:pt x="362" y="1"/>
                      <a:pt x="3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0"/>
              <p:cNvSpPr/>
              <p:nvPr/>
            </p:nvSpPr>
            <p:spPr>
              <a:xfrm>
                <a:off x="4568425" y="2731375"/>
                <a:ext cx="20750" cy="18050"/>
              </a:xfrm>
              <a:custGeom>
                <a:avLst/>
                <a:gdLst/>
                <a:ahLst/>
                <a:cxnLst/>
                <a:rect l="l" t="t" r="r" b="b"/>
                <a:pathLst>
                  <a:path w="830" h="722" extrusionOk="0">
                    <a:moveTo>
                      <a:pt x="51" y="1"/>
                    </a:moveTo>
                    <a:cubicBezTo>
                      <a:pt x="35" y="1"/>
                      <a:pt x="22" y="13"/>
                      <a:pt x="14" y="29"/>
                    </a:cubicBezTo>
                    <a:cubicBezTo>
                      <a:pt x="1" y="111"/>
                      <a:pt x="1" y="193"/>
                      <a:pt x="1" y="274"/>
                    </a:cubicBezTo>
                    <a:cubicBezTo>
                      <a:pt x="1" y="313"/>
                      <a:pt x="27" y="369"/>
                      <a:pt x="69" y="395"/>
                    </a:cubicBezTo>
                    <a:lnTo>
                      <a:pt x="666" y="627"/>
                    </a:lnTo>
                    <a:lnTo>
                      <a:pt x="830" y="721"/>
                    </a:lnTo>
                    <a:lnTo>
                      <a:pt x="830" y="330"/>
                    </a:lnTo>
                    <a:lnTo>
                      <a:pt x="804" y="313"/>
                    </a:lnTo>
                    <a:lnTo>
                      <a:pt x="82" y="16"/>
                    </a:lnTo>
                    <a:cubicBezTo>
                      <a:pt x="71" y="5"/>
                      <a:pt x="60" y="1"/>
                      <a:pt x="5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0"/>
              <p:cNvSpPr/>
              <p:nvPr/>
            </p:nvSpPr>
            <p:spPr>
              <a:xfrm>
                <a:off x="4589150" y="2747350"/>
                <a:ext cx="14950" cy="26550"/>
              </a:xfrm>
              <a:custGeom>
                <a:avLst/>
                <a:gdLst/>
                <a:ahLst/>
                <a:cxnLst/>
                <a:rect l="l" t="t" r="r" b="b"/>
                <a:pathLst>
                  <a:path w="598" h="1062" extrusionOk="0">
                    <a:moveTo>
                      <a:pt x="272" y="1"/>
                    </a:moveTo>
                    <a:lnTo>
                      <a:pt x="1" y="82"/>
                    </a:lnTo>
                    <a:lnTo>
                      <a:pt x="95" y="288"/>
                    </a:lnTo>
                    <a:lnTo>
                      <a:pt x="314" y="980"/>
                    </a:lnTo>
                    <a:cubicBezTo>
                      <a:pt x="340" y="1035"/>
                      <a:pt x="383" y="1062"/>
                      <a:pt x="409" y="1062"/>
                    </a:cubicBezTo>
                    <a:cubicBezTo>
                      <a:pt x="464" y="1048"/>
                      <a:pt x="516" y="1022"/>
                      <a:pt x="572" y="980"/>
                    </a:cubicBezTo>
                    <a:cubicBezTo>
                      <a:pt x="598" y="967"/>
                      <a:pt x="598" y="928"/>
                      <a:pt x="572" y="885"/>
                    </a:cubicBezTo>
                    <a:lnTo>
                      <a:pt x="285" y="30"/>
                    </a:lnTo>
                    <a:lnTo>
                      <a:pt x="27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0"/>
              <p:cNvSpPr/>
              <p:nvPr/>
            </p:nvSpPr>
            <p:spPr>
              <a:xfrm>
                <a:off x="4570800" y="2732750"/>
                <a:ext cx="30625" cy="38775"/>
              </a:xfrm>
              <a:custGeom>
                <a:avLst/>
                <a:gdLst/>
                <a:ahLst/>
                <a:cxnLst/>
                <a:rect l="l" t="t" r="r" b="b"/>
                <a:pathLst>
                  <a:path w="1225" h="1551" extrusionOk="0">
                    <a:moveTo>
                      <a:pt x="911" y="0"/>
                    </a:moveTo>
                    <a:lnTo>
                      <a:pt x="748" y="395"/>
                    </a:lnTo>
                    <a:lnTo>
                      <a:pt x="0" y="69"/>
                    </a:lnTo>
                    <a:lnTo>
                      <a:pt x="0" y="219"/>
                    </a:lnTo>
                    <a:cubicBezTo>
                      <a:pt x="0" y="232"/>
                      <a:pt x="13" y="245"/>
                      <a:pt x="13" y="258"/>
                    </a:cubicBezTo>
                    <a:lnTo>
                      <a:pt x="640" y="503"/>
                    </a:lnTo>
                    <a:lnTo>
                      <a:pt x="911" y="816"/>
                    </a:lnTo>
                    <a:lnTo>
                      <a:pt x="1130" y="1538"/>
                    </a:lnTo>
                    <a:cubicBezTo>
                      <a:pt x="1143" y="1538"/>
                      <a:pt x="1143" y="1551"/>
                      <a:pt x="1143" y="1551"/>
                    </a:cubicBezTo>
                    <a:cubicBezTo>
                      <a:pt x="1169" y="1538"/>
                      <a:pt x="1198" y="1525"/>
                      <a:pt x="1224" y="1512"/>
                    </a:cubicBezTo>
                    <a:lnTo>
                      <a:pt x="911" y="614"/>
                    </a:lnTo>
                    <a:lnTo>
                      <a:pt x="1087" y="206"/>
                    </a:lnTo>
                    <a:cubicBezTo>
                      <a:pt x="1074" y="206"/>
                      <a:pt x="1074" y="193"/>
                      <a:pt x="1074" y="193"/>
                    </a:cubicBezTo>
                    <a:cubicBezTo>
                      <a:pt x="1048" y="151"/>
                      <a:pt x="1006" y="111"/>
                      <a:pt x="979" y="69"/>
                    </a:cubicBezTo>
                    <a:cubicBezTo>
                      <a:pt x="966" y="43"/>
                      <a:pt x="937" y="30"/>
                      <a:pt x="911"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0"/>
              <p:cNvSpPr/>
              <p:nvPr/>
            </p:nvSpPr>
            <p:spPr>
              <a:xfrm>
                <a:off x="4910825" y="2827650"/>
                <a:ext cx="128150" cy="90450"/>
              </a:xfrm>
              <a:custGeom>
                <a:avLst/>
                <a:gdLst/>
                <a:ahLst/>
                <a:cxnLst/>
                <a:rect l="l" t="t" r="r" b="b"/>
                <a:pathLst>
                  <a:path w="5126" h="3618" extrusionOk="0">
                    <a:moveTo>
                      <a:pt x="5125" y="1"/>
                    </a:moveTo>
                    <a:lnTo>
                      <a:pt x="3970" y="830"/>
                    </a:lnTo>
                    <a:lnTo>
                      <a:pt x="2814" y="1590"/>
                    </a:lnTo>
                    <a:lnTo>
                      <a:pt x="1319" y="2338"/>
                    </a:lnTo>
                    <a:lnTo>
                      <a:pt x="121" y="2367"/>
                    </a:lnTo>
                    <a:lnTo>
                      <a:pt x="0" y="3617"/>
                    </a:lnTo>
                    <a:lnTo>
                      <a:pt x="0" y="3617"/>
                    </a:lnTo>
                    <a:lnTo>
                      <a:pt x="1616" y="3415"/>
                    </a:lnTo>
                    <a:lnTo>
                      <a:pt x="4528" y="1740"/>
                    </a:lnTo>
                    <a:lnTo>
                      <a:pt x="5099" y="314"/>
                    </a:lnTo>
                    <a:lnTo>
                      <a:pt x="5125"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0"/>
              <p:cNvSpPr/>
              <p:nvPr/>
            </p:nvSpPr>
            <p:spPr>
              <a:xfrm>
                <a:off x="4936275" y="2844300"/>
                <a:ext cx="94525" cy="55425"/>
              </a:xfrm>
              <a:custGeom>
                <a:avLst/>
                <a:gdLst/>
                <a:ahLst/>
                <a:cxnLst/>
                <a:rect l="l" t="t" r="r" b="b"/>
                <a:pathLst>
                  <a:path w="3781" h="2217" extrusionOk="0">
                    <a:moveTo>
                      <a:pt x="3781" y="0"/>
                    </a:moveTo>
                    <a:lnTo>
                      <a:pt x="3144" y="95"/>
                    </a:lnTo>
                    <a:cubicBezTo>
                      <a:pt x="3144" y="95"/>
                      <a:pt x="2762" y="382"/>
                      <a:pt x="2230" y="679"/>
                    </a:cubicBezTo>
                    <a:cubicBezTo>
                      <a:pt x="1688" y="993"/>
                      <a:pt x="1023" y="1306"/>
                      <a:pt x="1023" y="1306"/>
                    </a:cubicBezTo>
                    <a:lnTo>
                      <a:pt x="1" y="2217"/>
                    </a:lnTo>
                    <a:cubicBezTo>
                      <a:pt x="1" y="2217"/>
                      <a:pt x="435" y="2096"/>
                      <a:pt x="614" y="2080"/>
                    </a:cubicBezTo>
                    <a:cubicBezTo>
                      <a:pt x="898" y="2066"/>
                      <a:pt x="2775" y="1074"/>
                      <a:pt x="2952" y="872"/>
                    </a:cubicBezTo>
                    <a:cubicBezTo>
                      <a:pt x="3170" y="627"/>
                      <a:pt x="3781" y="0"/>
                      <a:pt x="3781"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0"/>
              <p:cNvSpPr/>
              <p:nvPr/>
            </p:nvSpPr>
            <p:spPr>
              <a:xfrm>
                <a:off x="4865950" y="2851800"/>
                <a:ext cx="90100" cy="33650"/>
              </a:xfrm>
              <a:custGeom>
                <a:avLst/>
                <a:gdLst/>
                <a:ahLst/>
                <a:cxnLst/>
                <a:rect l="l" t="t" r="r" b="b"/>
                <a:pathLst>
                  <a:path w="3604" h="1346" extrusionOk="0">
                    <a:moveTo>
                      <a:pt x="0" y="1"/>
                    </a:moveTo>
                    <a:lnTo>
                      <a:pt x="855" y="843"/>
                    </a:lnTo>
                    <a:lnTo>
                      <a:pt x="1616" y="1345"/>
                    </a:lnTo>
                    <a:lnTo>
                      <a:pt x="3059" y="1345"/>
                    </a:lnTo>
                    <a:lnTo>
                      <a:pt x="3509" y="950"/>
                    </a:lnTo>
                    <a:lnTo>
                      <a:pt x="3604" y="719"/>
                    </a:lnTo>
                    <a:lnTo>
                      <a:pt x="3604" y="719"/>
                    </a:lnTo>
                    <a:lnTo>
                      <a:pt x="2664" y="898"/>
                    </a:lnTo>
                    <a:lnTo>
                      <a:pt x="1521" y="761"/>
                    </a:ln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0"/>
              <p:cNvSpPr/>
              <p:nvPr/>
            </p:nvSpPr>
            <p:spPr>
              <a:xfrm>
                <a:off x="4873375" y="2859225"/>
                <a:ext cx="72800" cy="25450"/>
              </a:xfrm>
              <a:custGeom>
                <a:avLst/>
                <a:gdLst/>
                <a:ahLst/>
                <a:cxnLst/>
                <a:rect l="l" t="t" r="r" b="b"/>
                <a:pathLst>
                  <a:path w="2912" h="1018" extrusionOk="0">
                    <a:moveTo>
                      <a:pt x="124" y="1"/>
                    </a:moveTo>
                    <a:lnTo>
                      <a:pt x="0" y="151"/>
                    </a:lnTo>
                    <a:cubicBezTo>
                      <a:pt x="0" y="151"/>
                      <a:pt x="124" y="356"/>
                      <a:pt x="314" y="546"/>
                    </a:cubicBezTo>
                    <a:cubicBezTo>
                      <a:pt x="490" y="722"/>
                      <a:pt x="1117" y="967"/>
                      <a:pt x="1293" y="993"/>
                    </a:cubicBezTo>
                    <a:cubicBezTo>
                      <a:pt x="1440" y="1011"/>
                      <a:pt x="1611" y="1018"/>
                      <a:pt x="1778" y="1018"/>
                    </a:cubicBezTo>
                    <a:cubicBezTo>
                      <a:pt x="1889" y="1018"/>
                      <a:pt x="1998" y="1014"/>
                      <a:pt x="2096" y="1009"/>
                    </a:cubicBezTo>
                    <a:lnTo>
                      <a:pt x="2122" y="1009"/>
                    </a:lnTo>
                    <a:cubicBezTo>
                      <a:pt x="2164" y="1009"/>
                      <a:pt x="2204" y="993"/>
                      <a:pt x="2246" y="980"/>
                    </a:cubicBezTo>
                    <a:cubicBezTo>
                      <a:pt x="2259" y="967"/>
                      <a:pt x="2272" y="967"/>
                      <a:pt x="2298" y="954"/>
                    </a:cubicBezTo>
                    <a:cubicBezTo>
                      <a:pt x="2559" y="859"/>
                      <a:pt x="2856" y="627"/>
                      <a:pt x="2912" y="572"/>
                    </a:cubicBezTo>
                    <a:lnTo>
                      <a:pt x="2762" y="533"/>
                    </a:lnTo>
                    <a:cubicBezTo>
                      <a:pt x="2736" y="520"/>
                      <a:pt x="2706" y="520"/>
                      <a:pt x="2680" y="503"/>
                    </a:cubicBezTo>
                    <a:cubicBezTo>
                      <a:pt x="2641" y="503"/>
                      <a:pt x="2585" y="490"/>
                      <a:pt x="2543" y="490"/>
                    </a:cubicBezTo>
                    <a:cubicBezTo>
                      <a:pt x="2190" y="438"/>
                      <a:pt x="1688" y="422"/>
                      <a:pt x="1348" y="356"/>
                    </a:cubicBezTo>
                    <a:cubicBezTo>
                      <a:pt x="1061" y="288"/>
                      <a:pt x="790" y="193"/>
                      <a:pt x="585" y="125"/>
                    </a:cubicBezTo>
                    <a:cubicBezTo>
                      <a:pt x="490" y="82"/>
                      <a:pt x="408" y="56"/>
                      <a:pt x="369" y="43"/>
                    </a:cubicBezTo>
                    <a:cubicBezTo>
                      <a:pt x="301" y="14"/>
                      <a:pt x="245" y="1"/>
                      <a:pt x="193"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0"/>
              <p:cNvSpPr/>
              <p:nvPr/>
            </p:nvSpPr>
            <p:spPr>
              <a:xfrm>
                <a:off x="4873375" y="2859225"/>
                <a:ext cx="72800" cy="25450"/>
              </a:xfrm>
              <a:custGeom>
                <a:avLst/>
                <a:gdLst/>
                <a:ahLst/>
                <a:cxnLst/>
                <a:rect l="l" t="t" r="r" b="b"/>
                <a:pathLst>
                  <a:path w="2912" h="1018" extrusionOk="0">
                    <a:moveTo>
                      <a:pt x="124" y="1"/>
                    </a:moveTo>
                    <a:lnTo>
                      <a:pt x="0" y="151"/>
                    </a:lnTo>
                    <a:cubicBezTo>
                      <a:pt x="0" y="151"/>
                      <a:pt x="124" y="356"/>
                      <a:pt x="314" y="546"/>
                    </a:cubicBezTo>
                    <a:cubicBezTo>
                      <a:pt x="490" y="722"/>
                      <a:pt x="1117" y="967"/>
                      <a:pt x="1293" y="993"/>
                    </a:cubicBezTo>
                    <a:cubicBezTo>
                      <a:pt x="1440" y="1011"/>
                      <a:pt x="1611" y="1018"/>
                      <a:pt x="1778" y="1018"/>
                    </a:cubicBezTo>
                    <a:cubicBezTo>
                      <a:pt x="1889" y="1018"/>
                      <a:pt x="1998" y="1014"/>
                      <a:pt x="2096" y="1009"/>
                    </a:cubicBezTo>
                    <a:lnTo>
                      <a:pt x="2122" y="1009"/>
                    </a:lnTo>
                    <a:cubicBezTo>
                      <a:pt x="2164" y="1009"/>
                      <a:pt x="2204" y="993"/>
                      <a:pt x="2246" y="980"/>
                    </a:cubicBezTo>
                    <a:cubicBezTo>
                      <a:pt x="2259" y="967"/>
                      <a:pt x="2272" y="967"/>
                      <a:pt x="2298" y="954"/>
                    </a:cubicBezTo>
                    <a:cubicBezTo>
                      <a:pt x="2559" y="859"/>
                      <a:pt x="2856" y="627"/>
                      <a:pt x="2912" y="572"/>
                    </a:cubicBezTo>
                    <a:lnTo>
                      <a:pt x="2762" y="533"/>
                    </a:lnTo>
                    <a:cubicBezTo>
                      <a:pt x="2736" y="520"/>
                      <a:pt x="2706" y="520"/>
                      <a:pt x="2680" y="503"/>
                    </a:cubicBezTo>
                    <a:cubicBezTo>
                      <a:pt x="2572" y="601"/>
                      <a:pt x="2259" y="830"/>
                      <a:pt x="2096" y="859"/>
                    </a:cubicBezTo>
                    <a:cubicBezTo>
                      <a:pt x="2027" y="872"/>
                      <a:pt x="1915" y="877"/>
                      <a:pt x="1796" y="877"/>
                    </a:cubicBezTo>
                    <a:cubicBezTo>
                      <a:pt x="1558" y="877"/>
                      <a:pt x="1293" y="859"/>
                      <a:pt x="1293" y="859"/>
                    </a:cubicBezTo>
                    <a:cubicBezTo>
                      <a:pt x="1293" y="859"/>
                      <a:pt x="571" y="614"/>
                      <a:pt x="421" y="520"/>
                    </a:cubicBezTo>
                    <a:cubicBezTo>
                      <a:pt x="274" y="422"/>
                      <a:pt x="82" y="138"/>
                      <a:pt x="82" y="138"/>
                    </a:cubicBezTo>
                    <a:lnTo>
                      <a:pt x="19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0"/>
              <p:cNvSpPr/>
              <p:nvPr/>
            </p:nvSpPr>
            <p:spPr>
              <a:xfrm>
                <a:off x="5017225" y="2792975"/>
                <a:ext cx="23125" cy="43175"/>
              </a:xfrm>
              <a:custGeom>
                <a:avLst/>
                <a:gdLst/>
                <a:ahLst/>
                <a:cxnLst/>
                <a:rect l="l" t="t" r="r" b="b"/>
                <a:pathLst>
                  <a:path w="925" h="1727" extrusionOk="0">
                    <a:moveTo>
                      <a:pt x="559" y="0"/>
                    </a:moveTo>
                    <a:lnTo>
                      <a:pt x="559" y="0"/>
                    </a:lnTo>
                    <a:cubicBezTo>
                      <a:pt x="559" y="0"/>
                      <a:pt x="748" y="284"/>
                      <a:pt x="761" y="379"/>
                    </a:cubicBezTo>
                    <a:cubicBezTo>
                      <a:pt x="774" y="421"/>
                      <a:pt x="761" y="653"/>
                      <a:pt x="693" y="735"/>
                    </a:cubicBezTo>
                    <a:cubicBezTo>
                      <a:pt x="572" y="911"/>
                      <a:pt x="353" y="1293"/>
                      <a:pt x="135" y="1538"/>
                    </a:cubicBezTo>
                    <a:lnTo>
                      <a:pt x="1" y="1727"/>
                    </a:lnTo>
                    <a:lnTo>
                      <a:pt x="14" y="1727"/>
                    </a:lnTo>
                    <a:cubicBezTo>
                      <a:pt x="259" y="1727"/>
                      <a:pt x="722" y="1427"/>
                      <a:pt x="761" y="1374"/>
                    </a:cubicBezTo>
                    <a:cubicBezTo>
                      <a:pt x="787" y="1345"/>
                      <a:pt x="817" y="1319"/>
                      <a:pt x="830" y="1277"/>
                    </a:cubicBezTo>
                    <a:cubicBezTo>
                      <a:pt x="885" y="1061"/>
                      <a:pt x="925" y="869"/>
                      <a:pt x="925" y="869"/>
                    </a:cubicBezTo>
                    <a:cubicBezTo>
                      <a:pt x="925" y="869"/>
                      <a:pt x="911" y="653"/>
                      <a:pt x="817" y="421"/>
                    </a:cubicBezTo>
                    <a:cubicBezTo>
                      <a:pt x="735" y="190"/>
                      <a:pt x="559" y="0"/>
                      <a:pt x="559"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0"/>
              <p:cNvSpPr/>
              <p:nvPr/>
            </p:nvSpPr>
            <p:spPr>
              <a:xfrm>
                <a:off x="4935950" y="2841600"/>
                <a:ext cx="94200" cy="55425"/>
              </a:xfrm>
              <a:custGeom>
                <a:avLst/>
                <a:gdLst/>
                <a:ahLst/>
                <a:cxnLst/>
                <a:rect l="l" t="t" r="r" b="b"/>
                <a:pathLst>
                  <a:path w="3768" h="2217" extrusionOk="0">
                    <a:moveTo>
                      <a:pt x="3768" y="1"/>
                    </a:moveTo>
                    <a:lnTo>
                      <a:pt x="3141" y="53"/>
                    </a:lnTo>
                    <a:cubicBezTo>
                      <a:pt x="3141" y="53"/>
                      <a:pt x="2762" y="353"/>
                      <a:pt x="2217" y="653"/>
                    </a:cubicBezTo>
                    <a:cubicBezTo>
                      <a:pt x="1688" y="950"/>
                      <a:pt x="1006" y="1290"/>
                      <a:pt x="1006" y="1290"/>
                    </a:cubicBezTo>
                    <a:lnTo>
                      <a:pt x="1" y="2217"/>
                    </a:lnTo>
                    <a:cubicBezTo>
                      <a:pt x="1" y="2217"/>
                      <a:pt x="435" y="2093"/>
                      <a:pt x="598" y="2080"/>
                    </a:cubicBezTo>
                    <a:cubicBezTo>
                      <a:pt x="898" y="2067"/>
                      <a:pt x="2775" y="1075"/>
                      <a:pt x="2951" y="869"/>
                    </a:cubicBezTo>
                    <a:cubicBezTo>
                      <a:pt x="3157" y="624"/>
                      <a:pt x="3767" y="1"/>
                      <a:pt x="376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0"/>
              <p:cNvSpPr/>
              <p:nvPr/>
            </p:nvSpPr>
            <p:spPr>
              <a:xfrm>
                <a:off x="4935950" y="2841600"/>
                <a:ext cx="94200" cy="55425"/>
              </a:xfrm>
              <a:custGeom>
                <a:avLst/>
                <a:gdLst/>
                <a:ahLst/>
                <a:cxnLst/>
                <a:rect l="l" t="t" r="r" b="b"/>
                <a:pathLst>
                  <a:path w="3768" h="2217" extrusionOk="0">
                    <a:moveTo>
                      <a:pt x="3768" y="1"/>
                    </a:moveTo>
                    <a:lnTo>
                      <a:pt x="3373" y="40"/>
                    </a:lnTo>
                    <a:cubicBezTo>
                      <a:pt x="3183" y="245"/>
                      <a:pt x="2883" y="542"/>
                      <a:pt x="2762" y="693"/>
                    </a:cubicBezTo>
                    <a:cubicBezTo>
                      <a:pt x="2586" y="898"/>
                      <a:pt x="709" y="1904"/>
                      <a:pt x="409" y="1917"/>
                    </a:cubicBezTo>
                    <a:cubicBezTo>
                      <a:pt x="383" y="1917"/>
                      <a:pt x="353" y="1917"/>
                      <a:pt x="327" y="1930"/>
                    </a:cubicBezTo>
                    <a:lnTo>
                      <a:pt x="1" y="2217"/>
                    </a:lnTo>
                    <a:cubicBezTo>
                      <a:pt x="1" y="2217"/>
                      <a:pt x="435" y="2093"/>
                      <a:pt x="598" y="2080"/>
                    </a:cubicBezTo>
                    <a:cubicBezTo>
                      <a:pt x="898" y="2067"/>
                      <a:pt x="2775" y="1075"/>
                      <a:pt x="2951" y="869"/>
                    </a:cubicBezTo>
                    <a:cubicBezTo>
                      <a:pt x="3157" y="624"/>
                      <a:pt x="3767" y="1"/>
                      <a:pt x="3768"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0"/>
              <p:cNvSpPr/>
              <p:nvPr/>
            </p:nvSpPr>
            <p:spPr>
              <a:xfrm>
                <a:off x="4811200" y="2837675"/>
                <a:ext cx="62300" cy="62950"/>
              </a:xfrm>
              <a:custGeom>
                <a:avLst/>
                <a:gdLst/>
                <a:ahLst/>
                <a:cxnLst/>
                <a:rect l="l" t="t" r="r" b="b"/>
                <a:pathLst>
                  <a:path w="2492" h="2518" extrusionOk="0">
                    <a:moveTo>
                      <a:pt x="638" y="0"/>
                    </a:moveTo>
                    <a:cubicBezTo>
                      <a:pt x="419" y="0"/>
                      <a:pt x="282" y="121"/>
                      <a:pt x="0" y="197"/>
                    </a:cubicBezTo>
                    <a:cubicBezTo>
                      <a:pt x="1250" y="536"/>
                      <a:pt x="1714" y="1189"/>
                      <a:pt x="1929" y="1626"/>
                    </a:cubicBezTo>
                    <a:cubicBezTo>
                      <a:pt x="2148" y="2061"/>
                      <a:pt x="2311" y="2508"/>
                      <a:pt x="2311" y="2508"/>
                    </a:cubicBezTo>
                    <a:cubicBezTo>
                      <a:pt x="2314" y="2514"/>
                      <a:pt x="2318" y="2517"/>
                      <a:pt x="2321" y="2517"/>
                    </a:cubicBezTo>
                    <a:cubicBezTo>
                      <a:pt x="2392" y="2517"/>
                      <a:pt x="2492" y="1195"/>
                      <a:pt x="1156" y="158"/>
                    </a:cubicBezTo>
                    <a:cubicBezTo>
                      <a:pt x="924" y="42"/>
                      <a:pt x="767" y="0"/>
                      <a:pt x="638"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0"/>
              <p:cNvSpPr/>
              <p:nvPr/>
            </p:nvSpPr>
            <p:spPr>
              <a:xfrm>
                <a:off x="4792825" y="2833100"/>
                <a:ext cx="55425" cy="49650"/>
              </a:xfrm>
              <a:custGeom>
                <a:avLst/>
                <a:gdLst/>
                <a:ahLst/>
                <a:cxnLst/>
                <a:rect l="l" t="t" r="r" b="b"/>
                <a:pathLst>
                  <a:path w="2217" h="1986" extrusionOk="0">
                    <a:moveTo>
                      <a:pt x="1034" y="1"/>
                    </a:moveTo>
                    <a:cubicBezTo>
                      <a:pt x="885" y="1"/>
                      <a:pt x="784" y="52"/>
                      <a:pt x="680" y="96"/>
                    </a:cubicBezTo>
                    <a:cubicBezTo>
                      <a:pt x="216" y="298"/>
                      <a:pt x="1" y="977"/>
                      <a:pt x="53" y="1385"/>
                    </a:cubicBezTo>
                    <a:cubicBezTo>
                      <a:pt x="108" y="1793"/>
                      <a:pt x="203" y="1986"/>
                      <a:pt x="203" y="1986"/>
                    </a:cubicBezTo>
                    <a:cubicBezTo>
                      <a:pt x="203" y="1986"/>
                      <a:pt x="121" y="1320"/>
                      <a:pt x="232" y="1101"/>
                    </a:cubicBezTo>
                    <a:cubicBezTo>
                      <a:pt x="353" y="869"/>
                      <a:pt x="366" y="706"/>
                      <a:pt x="667" y="488"/>
                    </a:cubicBezTo>
                    <a:cubicBezTo>
                      <a:pt x="742" y="437"/>
                      <a:pt x="837" y="417"/>
                      <a:pt x="936" y="417"/>
                    </a:cubicBezTo>
                    <a:cubicBezTo>
                      <a:pt x="1230" y="417"/>
                      <a:pt x="1564" y="585"/>
                      <a:pt x="1564" y="585"/>
                    </a:cubicBezTo>
                    <a:lnTo>
                      <a:pt x="2217" y="912"/>
                    </a:lnTo>
                    <a:lnTo>
                      <a:pt x="1891" y="341"/>
                    </a:lnTo>
                    <a:cubicBezTo>
                      <a:pt x="1471" y="78"/>
                      <a:pt x="1217" y="1"/>
                      <a:pt x="1034"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0"/>
              <p:cNvSpPr/>
              <p:nvPr/>
            </p:nvSpPr>
            <p:spPr>
              <a:xfrm>
                <a:off x="4795200" y="2841975"/>
                <a:ext cx="77550" cy="85325"/>
              </a:xfrm>
              <a:custGeom>
                <a:avLst/>
                <a:gdLst/>
                <a:ahLst/>
                <a:cxnLst/>
                <a:rect l="l" t="t" r="r" b="b"/>
                <a:pathLst>
                  <a:path w="3102" h="3413" extrusionOk="0">
                    <a:moveTo>
                      <a:pt x="817" y="1"/>
                    </a:moveTo>
                    <a:cubicBezTo>
                      <a:pt x="331" y="1"/>
                      <a:pt x="0" y="392"/>
                      <a:pt x="0" y="1073"/>
                    </a:cubicBezTo>
                    <a:lnTo>
                      <a:pt x="95" y="1670"/>
                    </a:lnTo>
                    <a:lnTo>
                      <a:pt x="258" y="1765"/>
                    </a:lnTo>
                    <a:lnTo>
                      <a:pt x="164" y="1167"/>
                    </a:lnTo>
                    <a:cubicBezTo>
                      <a:pt x="164" y="570"/>
                      <a:pt x="464" y="226"/>
                      <a:pt x="900" y="226"/>
                    </a:cubicBezTo>
                    <a:cubicBezTo>
                      <a:pt x="1079" y="226"/>
                      <a:pt x="1281" y="284"/>
                      <a:pt x="1495" y="407"/>
                    </a:cubicBezTo>
                    <a:cubicBezTo>
                      <a:pt x="2230" y="828"/>
                      <a:pt x="2830" y="1862"/>
                      <a:pt x="2830" y="2718"/>
                    </a:cubicBezTo>
                    <a:lnTo>
                      <a:pt x="2938" y="3315"/>
                    </a:lnTo>
                    <a:lnTo>
                      <a:pt x="3059" y="3383"/>
                    </a:lnTo>
                    <a:lnTo>
                      <a:pt x="3101" y="3413"/>
                    </a:lnTo>
                    <a:lnTo>
                      <a:pt x="3007" y="2812"/>
                    </a:lnTo>
                    <a:cubicBezTo>
                      <a:pt x="3007" y="1862"/>
                      <a:pt x="2324" y="691"/>
                      <a:pt x="1495" y="214"/>
                    </a:cubicBezTo>
                    <a:cubicBezTo>
                      <a:pt x="1250" y="70"/>
                      <a:pt x="1020" y="1"/>
                      <a:pt x="817"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0"/>
              <p:cNvSpPr/>
              <p:nvPr/>
            </p:nvSpPr>
            <p:spPr>
              <a:xfrm>
                <a:off x="4880225" y="2842250"/>
                <a:ext cx="162175" cy="83350"/>
              </a:xfrm>
              <a:custGeom>
                <a:avLst/>
                <a:gdLst/>
                <a:ahLst/>
                <a:cxnLst/>
                <a:rect l="l" t="t" r="r" b="b"/>
                <a:pathLst>
                  <a:path w="6487" h="3334" extrusionOk="0">
                    <a:moveTo>
                      <a:pt x="6486" y="1"/>
                    </a:moveTo>
                    <a:cubicBezTo>
                      <a:pt x="6147" y="409"/>
                      <a:pt x="5902" y="572"/>
                      <a:pt x="5481" y="924"/>
                    </a:cubicBezTo>
                    <a:cubicBezTo>
                      <a:pt x="5043" y="1264"/>
                      <a:pt x="3441" y="2217"/>
                      <a:pt x="2922" y="2367"/>
                    </a:cubicBezTo>
                    <a:cubicBezTo>
                      <a:pt x="2538" y="2467"/>
                      <a:pt x="2162" y="2593"/>
                      <a:pt x="1697" y="2593"/>
                    </a:cubicBezTo>
                    <a:cubicBezTo>
                      <a:pt x="1521" y="2593"/>
                      <a:pt x="1333" y="2575"/>
                      <a:pt x="1127" y="2530"/>
                    </a:cubicBezTo>
                    <a:cubicBezTo>
                      <a:pt x="379" y="2354"/>
                      <a:pt x="1" y="2230"/>
                      <a:pt x="0" y="2230"/>
                    </a:cubicBezTo>
                    <a:lnTo>
                      <a:pt x="0" y="2230"/>
                    </a:lnTo>
                    <a:lnTo>
                      <a:pt x="121" y="2530"/>
                    </a:lnTo>
                    <a:cubicBezTo>
                      <a:pt x="121" y="2530"/>
                      <a:pt x="177" y="3265"/>
                      <a:pt x="585" y="3320"/>
                    </a:cubicBezTo>
                    <a:cubicBezTo>
                      <a:pt x="654" y="3329"/>
                      <a:pt x="732" y="3333"/>
                      <a:pt x="818" y="3333"/>
                    </a:cubicBezTo>
                    <a:cubicBezTo>
                      <a:pt x="1243" y="3333"/>
                      <a:pt x="1863" y="3230"/>
                      <a:pt x="2530" y="3059"/>
                    </a:cubicBezTo>
                    <a:cubicBezTo>
                      <a:pt x="3330" y="2857"/>
                      <a:pt x="5125" y="1688"/>
                      <a:pt x="5125" y="1688"/>
                    </a:cubicBezTo>
                    <a:lnTo>
                      <a:pt x="5807" y="1156"/>
                    </a:lnTo>
                    <a:lnTo>
                      <a:pt x="6254" y="464"/>
                    </a:lnTo>
                    <a:lnTo>
                      <a:pt x="6431" y="177"/>
                    </a:lnTo>
                    <a:lnTo>
                      <a:pt x="648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0"/>
              <p:cNvSpPr/>
              <p:nvPr/>
            </p:nvSpPr>
            <p:spPr>
              <a:xfrm>
                <a:off x="4869300" y="2853425"/>
                <a:ext cx="168675" cy="78625"/>
              </a:xfrm>
              <a:custGeom>
                <a:avLst/>
                <a:gdLst/>
                <a:ahLst/>
                <a:cxnLst/>
                <a:rect l="l" t="t" r="r" b="b"/>
                <a:pathLst>
                  <a:path w="6747" h="3145" extrusionOk="0">
                    <a:moveTo>
                      <a:pt x="6691" y="1"/>
                    </a:moveTo>
                    <a:lnTo>
                      <a:pt x="6639" y="43"/>
                    </a:lnTo>
                    <a:lnTo>
                      <a:pt x="6476" y="207"/>
                    </a:lnTo>
                    <a:lnTo>
                      <a:pt x="6283" y="396"/>
                    </a:lnTo>
                    <a:lnTo>
                      <a:pt x="5712" y="915"/>
                    </a:lnTo>
                    <a:lnTo>
                      <a:pt x="3809" y="2028"/>
                    </a:lnTo>
                    <a:lnTo>
                      <a:pt x="2340" y="2612"/>
                    </a:lnTo>
                    <a:cubicBezTo>
                      <a:pt x="2340" y="2612"/>
                      <a:pt x="1988" y="2694"/>
                      <a:pt x="1632" y="2723"/>
                    </a:cubicBezTo>
                    <a:cubicBezTo>
                      <a:pt x="1482" y="2723"/>
                      <a:pt x="1335" y="2723"/>
                      <a:pt x="1224" y="2710"/>
                    </a:cubicBezTo>
                    <a:cubicBezTo>
                      <a:pt x="1211" y="2710"/>
                      <a:pt x="1198" y="2710"/>
                      <a:pt x="1185" y="2694"/>
                    </a:cubicBezTo>
                    <a:cubicBezTo>
                      <a:pt x="816" y="2599"/>
                      <a:pt x="558" y="2083"/>
                      <a:pt x="558" y="2083"/>
                    </a:cubicBezTo>
                    <a:cubicBezTo>
                      <a:pt x="558" y="2083"/>
                      <a:pt x="176" y="2478"/>
                      <a:pt x="137" y="2586"/>
                    </a:cubicBezTo>
                    <a:cubicBezTo>
                      <a:pt x="124" y="2655"/>
                      <a:pt x="13" y="2749"/>
                      <a:pt x="0" y="2873"/>
                    </a:cubicBezTo>
                    <a:lnTo>
                      <a:pt x="95" y="2925"/>
                    </a:lnTo>
                    <a:lnTo>
                      <a:pt x="137" y="2955"/>
                    </a:lnTo>
                    <a:lnTo>
                      <a:pt x="1267" y="3144"/>
                    </a:lnTo>
                    <a:lnTo>
                      <a:pt x="1469" y="3118"/>
                    </a:lnTo>
                    <a:lnTo>
                      <a:pt x="2543" y="2912"/>
                    </a:lnTo>
                    <a:lnTo>
                      <a:pt x="3917" y="2341"/>
                    </a:lnTo>
                    <a:lnTo>
                      <a:pt x="5604" y="1375"/>
                    </a:lnTo>
                    <a:lnTo>
                      <a:pt x="6313" y="722"/>
                    </a:lnTo>
                    <a:lnTo>
                      <a:pt x="6704" y="194"/>
                    </a:lnTo>
                    <a:lnTo>
                      <a:pt x="6747" y="43"/>
                    </a:lnTo>
                    <a:lnTo>
                      <a:pt x="6691" y="43"/>
                    </a:lnTo>
                    <a:lnTo>
                      <a:pt x="669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0"/>
              <p:cNvSpPr/>
              <p:nvPr/>
            </p:nvSpPr>
            <p:spPr>
              <a:xfrm>
                <a:off x="4927800" y="2863250"/>
                <a:ext cx="98600" cy="55500"/>
              </a:xfrm>
              <a:custGeom>
                <a:avLst/>
                <a:gdLst/>
                <a:ahLst/>
                <a:cxnLst/>
                <a:rect l="l" t="t" r="r" b="b"/>
                <a:pathLst>
                  <a:path w="3944" h="2220" extrusionOk="0">
                    <a:moveTo>
                      <a:pt x="3933" y="0"/>
                    </a:moveTo>
                    <a:cubicBezTo>
                      <a:pt x="3872" y="0"/>
                      <a:pt x="3640" y="173"/>
                      <a:pt x="3548" y="277"/>
                    </a:cubicBezTo>
                    <a:cubicBezTo>
                      <a:pt x="3454" y="398"/>
                      <a:pt x="2883" y="737"/>
                      <a:pt x="2380" y="1025"/>
                    </a:cubicBezTo>
                    <a:cubicBezTo>
                      <a:pt x="1890" y="1308"/>
                      <a:pt x="1087" y="1716"/>
                      <a:pt x="774" y="1772"/>
                    </a:cubicBezTo>
                    <a:cubicBezTo>
                      <a:pt x="464" y="1841"/>
                      <a:pt x="245" y="1935"/>
                      <a:pt x="0" y="2219"/>
                    </a:cubicBezTo>
                    <a:cubicBezTo>
                      <a:pt x="722" y="2004"/>
                      <a:pt x="1198" y="1880"/>
                      <a:pt x="2109" y="1377"/>
                    </a:cubicBezTo>
                    <a:cubicBezTo>
                      <a:pt x="3033" y="861"/>
                      <a:pt x="3467" y="522"/>
                      <a:pt x="3467" y="522"/>
                    </a:cubicBezTo>
                    <a:cubicBezTo>
                      <a:pt x="3467" y="522"/>
                      <a:pt x="3875" y="179"/>
                      <a:pt x="3943" y="3"/>
                    </a:cubicBezTo>
                    <a:cubicBezTo>
                      <a:pt x="3941" y="1"/>
                      <a:pt x="3938" y="0"/>
                      <a:pt x="393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0"/>
              <p:cNvSpPr/>
              <p:nvPr/>
            </p:nvSpPr>
            <p:spPr>
              <a:xfrm>
                <a:off x="4515050" y="2614750"/>
                <a:ext cx="17325" cy="33075"/>
              </a:xfrm>
              <a:custGeom>
                <a:avLst/>
                <a:gdLst/>
                <a:ahLst/>
                <a:cxnLst/>
                <a:rect l="l" t="t" r="r" b="b"/>
                <a:pathLst>
                  <a:path w="693" h="1323" extrusionOk="0">
                    <a:moveTo>
                      <a:pt x="693" y="1"/>
                    </a:moveTo>
                    <a:lnTo>
                      <a:pt x="164" y="533"/>
                    </a:lnTo>
                    <a:lnTo>
                      <a:pt x="96" y="791"/>
                    </a:lnTo>
                    <a:lnTo>
                      <a:pt x="1" y="1323"/>
                    </a:lnTo>
                    <a:lnTo>
                      <a:pt x="298" y="980"/>
                    </a:lnTo>
                    <a:lnTo>
                      <a:pt x="298" y="696"/>
                    </a:lnTo>
                    <a:lnTo>
                      <a:pt x="203" y="520"/>
                    </a:lnTo>
                    <a:lnTo>
                      <a:pt x="637" y="82"/>
                    </a:lnTo>
                    <a:lnTo>
                      <a:pt x="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0"/>
              <p:cNvSpPr/>
              <p:nvPr/>
            </p:nvSpPr>
            <p:spPr>
              <a:xfrm>
                <a:off x="4519475" y="2630100"/>
                <a:ext cx="20750" cy="28900"/>
              </a:xfrm>
              <a:custGeom>
                <a:avLst/>
                <a:gdLst/>
                <a:ahLst/>
                <a:cxnLst/>
                <a:rect l="l" t="t" r="r" b="b"/>
                <a:pathLst>
                  <a:path w="830" h="1156" extrusionOk="0">
                    <a:moveTo>
                      <a:pt x="82" y="0"/>
                    </a:moveTo>
                    <a:cubicBezTo>
                      <a:pt x="69" y="56"/>
                      <a:pt x="26" y="232"/>
                      <a:pt x="26" y="232"/>
                    </a:cubicBezTo>
                    <a:lnTo>
                      <a:pt x="0" y="572"/>
                    </a:lnTo>
                    <a:lnTo>
                      <a:pt x="95" y="735"/>
                    </a:lnTo>
                    <a:lnTo>
                      <a:pt x="624" y="1156"/>
                    </a:lnTo>
                    <a:lnTo>
                      <a:pt x="816" y="1130"/>
                    </a:lnTo>
                    <a:lnTo>
                      <a:pt x="829" y="1074"/>
                    </a:lnTo>
                    <a:lnTo>
                      <a:pt x="611" y="722"/>
                    </a:lnTo>
                    <a:lnTo>
                      <a:pt x="216" y="232"/>
                    </a:lnTo>
                    <a:cubicBezTo>
                      <a:pt x="216" y="232"/>
                      <a:pt x="134" y="108"/>
                      <a:pt x="82"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0"/>
              <p:cNvSpPr/>
              <p:nvPr/>
            </p:nvSpPr>
            <p:spPr>
              <a:xfrm>
                <a:off x="4728850" y="2639650"/>
                <a:ext cx="134350" cy="164525"/>
              </a:xfrm>
              <a:custGeom>
                <a:avLst/>
                <a:gdLst/>
                <a:ahLst/>
                <a:cxnLst/>
                <a:rect l="l" t="t" r="r" b="b"/>
                <a:pathLst>
                  <a:path w="5374" h="6581" extrusionOk="0">
                    <a:moveTo>
                      <a:pt x="5360" y="0"/>
                    </a:moveTo>
                    <a:lnTo>
                      <a:pt x="1" y="3101"/>
                    </a:lnTo>
                    <a:lnTo>
                      <a:pt x="2955" y="6580"/>
                    </a:lnTo>
                    <a:lnTo>
                      <a:pt x="3771" y="6349"/>
                    </a:lnTo>
                    <a:cubicBezTo>
                      <a:pt x="3771" y="6349"/>
                      <a:pt x="3346" y="6186"/>
                      <a:pt x="3170" y="6120"/>
                    </a:cubicBezTo>
                    <a:cubicBezTo>
                      <a:pt x="2994" y="6065"/>
                      <a:pt x="2654" y="5507"/>
                      <a:pt x="2015" y="4759"/>
                    </a:cubicBezTo>
                    <a:cubicBezTo>
                      <a:pt x="1375" y="3999"/>
                      <a:pt x="370" y="3072"/>
                      <a:pt x="370" y="3072"/>
                    </a:cubicBezTo>
                    <a:cubicBezTo>
                      <a:pt x="370" y="3072"/>
                      <a:pt x="1048" y="2788"/>
                      <a:pt x="1469" y="2582"/>
                    </a:cubicBezTo>
                    <a:cubicBezTo>
                      <a:pt x="1878" y="2380"/>
                      <a:pt x="3754" y="1319"/>
                      <a:pt x="4218" y="1019"/>
                    </a:cubicBezTo>
                    <a:cubicBezTo>
                      <a:pt x="4681" y="705"/>
                      <a:pt x="5334" y="121"/>
                      <a:pt x="5334" y="121"/>
                    </a:cubicBezTo>
                    <a:lnTo>
                      <a:pt x="5373"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0"/>
              <p:cNvSpPr/>
              <p:nvPr/>
            </p:nvSpPr>
            <p:spPr>
              <a:xfrm>
                <a:off x="4776825" y="2792825"/>
                <a:ext cx="5500" cy="10700"/>
              </a:xfrm>
              <a:custGeom>
                <a:avLst/>
                <a:gdLst/>
                <a:ahLst/>
                <a:cxnLst/>
                <a:rect l="l" t="t" r="r" b="b"/>
                <a:pathLst>
                  <a:path w="220" h="428" extrusionOk="0">
                    <a:moveTo>
                      <a:pt x="129" y="1"/>
                    </a:moveTo>
                    <a:cubicBezTo>
                      <a:pt x="107" y="1"/>
                      <a:pt x="86" y="6"/>
                      <a:pt x="69" y="19"/>
                    </a:cubicBezTo>
                    <a:cubicBezTo>
                      <a:pt x="40" y="45"/>
                      <a:pt x="27" y="88"/>
                      <a:pt x="40" y="156"/>
                    </a:cubicBezTo>
                    <a:cubicBezTo>
                      <a:pt x="69" y="320"/>
                      <a:pt x="1" y="401"/>
                      <a:pt x="1" y="401"/>
                    </a:cubicBezTo>
                    <a:lnTo>
                      <a:pt x="27" y="427"/>
                    </a:lnTo>
                    <a:cubicBezTo>
                      <a:pt x="40" y="427"/>
                      <a:pt x="122" y="333"/>
                      <a:pt x="96" y="140"/>
                    </a:cubicBezTo>
                    <a:cubicBezTo>
                      <a:pt x="83" y="114"/>
                      <a:pt x="83" y="75"/>
                      <a:pt x="96" y="59"/>
                    </a:cubicBezTo>
                    <a:cubicBezTo>
                      <a:pt x="103" y="55"/>
                      <a:pt x="114" y="53"/>
                      <a:pt x="126" y="53"/>
                    </a:cubicBezTo>
                    <a:cubicBezTo>
                      <a:pt x="156" y="53"/>
                      <a:pt x="194" y="63"/>
                      <a:pt x="203" y="75"/>
                    </a:cubicBezTo>
                    <a:lnTo>
                      <a:pt x="220" y="32"/>
                    </a:lnTo>
                    <a:cubicBezTo>
                      <a:pt x="220" y="24"/>
                      <a:pt x="174" y="1"/>
                      <a:pt x="12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0"/>
              <p:cNvSpPr/>
              <p:nvPr/>
            </p:nvSpPr>
            <p:spPr>
              <a:xfrm>
                <a:off x="4779525" y="2791600"/>
                <a:ext cx="9250" cy="6125"/>
              </a:xfrm>
              <a:custGeom>
                <a:avLst/>
                <a:gdLst/>
                <a:ahLst/>
                <a:cxnLst/>
                <a:rect l="l" t="t" r="r" b="b"/>
                <a:pathLst>
                  <a:path w="370" h="245" extrusionOk="0">
                    <a:moveTo>
                      <a:pt x="213" y="1"/>
                    </a:moveTo>
                    <a:cubicBezTo>
                      <a:pt x="125" y="1"/>
                      <a:pt x="1" y="42"/>
                      <a:pt x="1" y="42"/>
                    </a:cubicBezTo>
                    <a:lnTo>
                      <a:pt x="82" y="137"/>
                    </a:lnTo>
                    <a:lnTo>
                      <a:pt x="43" y="245"/>
                    </a:lnTo>
                    <a:lnTo>
                      <a:pt x="206" y="245"/>
                    </a:lnTo>
                    <a:cubicBezTo>
                      <a:pt x="206" y="245"/>
                      <a:pt x="301" y="232"/>
                      <a:pt x="340" y="205"/>
                    </a:cubicBezTo>
                    <a:cubicBezTo>
                      <a:pt x="369" y="176"/>
                      <a:pt x="340" y="55"/>
                      <a:pt x="275" y="13"/>
                    </a:cubicBezTo>
                    <a:cubicBezTo>
                      <a:pt x="260" y="4"/>
                      <a:pt x="238" y="1"/>
                      <a:pt x="213"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0"/>
              <p:cNvSpPr/>
              <p:nvPr/>
            </p:nvSpPr>
            <p:spPr>
              <a:xfrm>
                <a:off x="4778225" y="2792975"/>
                <a:ext cx="5075" cy="2725"/>
              </a:xfrm>
              <a:custGeom>
                <a:avLst/>
                <a:gdLst/>
                <a:ahLst/>
                <a:cxnLst/>
                <a:rect l="l" t="t" r="r" b="b"/>
                <a:pathLst>
                  <a:path w="203" h="109" extrusionOk="0">
                    <a:moveTo>
                      <a:pt x="121" y="0"/>
                    </a:moveTo>
                    <a:lnTo>
                      <a:pt x="0" y="108"/>
                    </a:lnTo>
                    <a:lnTo>
                      <a:pt x="203" y="108"/>
                    </a:lnTo>
                    <a:lnTo>
                      <a:pt x="121" y="53"/>
                    </a:lnTo>
                    <a:lnTo>
                      <a:pt x="12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0"/>
              <p:cNvSpPr/>
              <p:nvPr/>
            </p:nvSpPr>
            <p:spPr>
              <a:xfrm>
                <a:off x="4756100" y="2799700"/>
                <a:ext cx="23775" cy="26850"/>
              </a:xfrm>
              <a:custGeom>
                <a:avLst/>
                <a:gdLst/>
                <a:ahLst/>
                <a:cxnLst/>
                <a:rect l="l" t="t" r="r" b="b"/>
                <a:pathLst>
                  <a:path w="951" h="1074" extrusionOk="0">
                    <a:moveTo>
                      <a:pt x="608" y="1"/>
                    </a:moveTo>
                    <a:cubicBezTo>
                      <a:pt x="501" y="1"/>
                      <a:pt x="405" y="80"/>
                      <a:pt x="340" y="192"/>
                    </a:cubicBezTo>
                    <a:cubicBezTo>
                      <a:pt x="340" y="192"/>
                      <a:pt x="164" y="423"/>
                      <a:pt x="53" y="629"/>
                    </a:cubicBezTo>
                    <a:cubicBezTo>
                      <a:pt x="14" y="724"/>
                      <a:pt x="1" y="861"/>
                      <a:pt x="109" y="968"/>
                    </a:cubicBezTo>
                    <a:cubicBezTo>
                      <a:pt x="109" y="981"/>
                      <a:pt x="109" y="981"/>
                      <a:pt x="122" y="994"/>
                    </a:cubicBezTo>
                    <a:cubicBezTo>
                      <a:pt x="164" y="1030"/>
                      <a:pt x="225" y="1073"/>
                      <a:pt x="303" y="1073"/>
                    </a:cubicBezTo>
                    <a:cubicBezTo>
                      <a:pt x="375" y="1073"/>
                      <a:pt x="461" y="1037"/>
                      <a:pt x="559" y="926"/>
                    </a:cubicBezTo>
                    <a:cubicBezTo>
                      <a:pt x="774" y="711"/>
                      <a:pt x="869" y="453"/>
                      <a:pt x="885" y="384"/>
                    </a:cubicBezTo>
                    <a:cubicBezTo>
                      <a:pt x="912" y="316"/>
                      <a:pt x="951" y="208"/>
                      <a:pt x="761" y="58"/>
                    </a:cubicBezTo>
                    <a:cubicBezTo>
                      <a:pt x="709" y="18"/>
                      <a:pt x="657" y="1"/>
                      <a:pt x="608"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0"/>
              <p:cNvSpPr/>
              <p:nvPr/>
            </p:nvSpPr>
            <p:spPr>
              <a:xfrm>
                <a:off x="4758150" y="2800150"/>
                <a:ext cx="21075" cy="25050"/>
              </a:xfrm>
              <a:custGeom>
                <a:avLst/>
                <a:gdLst/>
                <a:ahLst/>
                <a:cxnLst/>
                <a:rect l="l" t="t" r="r" b="b"/>
                <a:pathLst>
                  <a:path w="843" h="1002" extrusionOk="0">
                    <a:moveTo>
                      <a:pt x="581" y="1"/>
                    </a:moveTo>
                    <a:cubicBezTo>
                      <a:pt x="568" y="1"/>
                      <a:pt x="555" y="4"/>
                      <a:pt x="542" y="10"/>
                    </a:cubicBezTo>
                    <a:cubicBezTo>
                      <a:pt x="448" y="66"/>
                      <a:pt x="340" y="242"/>
                      <a:pt x="216" y="435"/>
                    </a:cubicBezTo>
                    <a:cubicBezTo>
                      <a:pt x="108" y="611"/>
                      <a:pt x="0" y="719"/>
                      <a:pt x="134" y="869"/>
                    </a:cubicBezTo>
                    <a:cubicBezTo>
                      <a:pt x="216" y="967"/>
                      <a:pt x="279" y="1001"/>
                      <a:pt x="330" y="1001"/>
                    </a:cubicBezTo>
                    <a:cubicBezTo>
                      <a:pt x="365" y="1001"/>
                      <a:pt x="394" y="986"/>
                      <a:pt x="422" y="963"/>
                    </a:cubicBezTo>
                    <a:cubicBezTo>
                      <a:pt x="490" y="908"/>
                      <a:pt x="598" y="787"/>
                      <a:pt x="722" y="555"/>
                    </a:cubicBezTo>
                    <a:cubicBezTo>
                      <a:pt x="843" y="337"/>
                      <a:pt x="843" y="284"/>
                      <a:pt x="816" y="203"/>
                    </a:cubicBezTo>
                    <a:cubicBezTo>
                      <a:pt x="791" y="143"/>
                      <a:pt x="675" y="1"/>
                      <a:pt x="581"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0"/>
              <p:cNvSpPr/>
              <p:nvPr/>
            </p:nvSpPr>
            <p:spPr>
              <a:xfrm>
                <a:off x="4895475" y="2815075"/>
                <a:ext cx="134675" cy="55000"/>
              </a:xfrm>
              <a:custGeom>
                <a:avLst/>
                <a:gdLst/>
                <a:ahLst/>
                <a:cxnLst/>
                <a:rect l="l" t="t" r="r" b="b"/>
                <a:pathLst>
                  <a:path w="5387" h="2200" extrusionOk="0">
                    <a:moveTo>
                      <a:pt x="5387" y="1"/>
                    </a:moveTo>
                    <a:lnTo>
                      <a:pt x="4450" y="598"/>
                    </a:lnTo>
                    <a:lnTo>
                      <a:pt x="3823" y="761"/>
                    </a:lnTo>
                    <a:cubicBezTo>
                      <a:pt x="3823" y="761"/>
                      <a:pt x="3523" y="1169"/>
                      <a:pt x="3196" y="1277"/>
                    </a:cubicBezTo>
                    <a:cubicBezTo>
                      <a:pt x="2883" y="1388"/>
                      <a:pt x="2393" y="1754"/>
                      <a:pt x="2393" y="1754"/>
                    </a:cubicBezTo>
                    <a:cubicBezTo>
                      <a:pt x="2393" y="1754"/>
                      <a:pt x="2423" y="1728"/>
                      <a:pt x="2054" y="1728"/>
                    </a:cubicBezTo>
                    <a:cubicBezTo>
                      <a:pt x="1683" y="1728"/>
                      <a:pt x="1412" y="2041"/>
                      <a:pt x="1260" y="2041"/>
                    </a:cubicBezTo>
                    <a:cubicBezTo>
                      <a:pt x="1257" y="2041"/>
                      <a:pt x="1254" y="2041"/>
                      <a:pt x="1251" y="2041"/>
                    </a:cubicBezTo>
                    <a:cubicBezTo>
                      <a:pt x="1117" y="2041"/>
                      <a:pt x="1" y="1943"/>
                      <a:pt x="1" y="1943"/>
                    </a:cubicBezTo>
                    <a:lnTo>
                      <a:pt x="1" y="1943"/>
                    </a:lnTo>
                    <a:cubicBezTo>
                      <a:pt x="1" y="1943"/>
                      <a:pt x="353" y="2093"/>
                      <a:pt x="1049" y="2175"/>
                    </a:cubicBezTo>
                    <a:cubicBezTo>
                      <a:pt x="1075" y="2175"/>
                      <a:pt x="1345" y="2199"/>
                      <a:pt x="1606" y="2199"/>
                    </a:cubicBezTo>
                    <a:cubicBezTo>
                      <a:pt x="1736" y="2199"/>
                      <a:pt x="1865" y="2193"/>
                      <a:pt x="1959" y="2175"/>
                    </a:cubicBezTo>
                    <a:cubicBezTo>
                      <a:pt x="2246" y="2136"/>
                      <a:pt x="2625" y="1998"/>
                      <a:pt x="2625" y="1998"/>
                    </a:cubicBezTo>
                    <a:lnTo>
                      <a:pt x="4678" y="856"/>
                    </a:lnTo>
                    <a:lnTo>
                      <a:pt x="5387"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0"/>
              <p:cNvSpPr/>
              <p:nvPr/>
            </p:nvSpPr>
            <p:spPr>
              <a:xfrm>
                <a:off x="4820650" y="2814675"/>
                <a:ext cx="82050" cy="49725"/>
              </a:xfrm>
              <a:custGeom>
                <a:avLst/>
                <a:gdLst/>
                <a:ahLst/>
                <a:cxnLst/>
                <a:rect l="l" t="t" r="r" b="b"/>
                <a:pathLst>
                  <a:path w="3282" h="1989" extrusionOk="0">
                    <a:moveTo>
                      <a:pt x="1" y="1"/>
                    </a:moveTo>
                    <a:lnTo>
                      <a:pt x="1336" y="898"/>
                    </a:lnTo>
                    <a:lnTo>
                      <a:pt x="2994" y="1959"/>
                    </a:lnTo>
                    <a:lnTo>
                      <a:pt x="3281" y="1988"/>
                    </a:lnTo>
                    <a:lnTo>
                      <a:pt x="2178" y="533"/>
                    </a:lnTo>
                    <a:lnTo>
                      <a:pt x="1404" y="546"/>
                    </a:lnTo>
                    <a:lnTo>
                      <a:pt x="1186"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0"/>
              <p:cNvSpPr/>
              <p:nvPr/>
            </p:nvSpPr>
            <p:spPr>
              <a:xfrm>
                <a:off x="4875075" y="2753875"/>
                <a:ext cx="152050" cy="110525"/>
              </a:xfrm>
              <a:custGeom>
                <a:avLst/>
                <a:gdLst/>
                <a:ahLst/>
                <a:cxnLst/>
                <a:rect l="l" t="t" r="r" b="b"/>
                <a:pathLst>
                  <a:path w="6082" h="4421" extrusionOk="0">
                    <a:moveTo>
                      <a:pt x="5060" y="1"/>
                    </a:moveTo>
                    <a:lnTo>
                      <a:pt x="3157" y="1182"/>
                    </a:lnTo>
                    <a:lnTo>
                      <a:pt x="1430" y="1861"/>
                    </a:lnTo>
                    <a:lnTo>
                      <a:pt x="1" y="2965"/>
                    </a:lnTo>
                    <a:lnTo>
                      <a:pt x="1104" y="4420"/>
                    </a:lnTo>
                    <a:lnTo>
                      <a:pt x="2462" y="3291"/>
                    </a:lnTo>
                    <a:lnTo>
                      <a:pt x="4368" y="2557"/>
                    </a:lnTo>
                    <a:lnTo>
                      <a:pt x="6082" y="1577"/>
                    </a:lnTo>
                    <a:lnTo>
                      <a:pt x="506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0"/>
              <p:cNvSpPr/>
              <p:nvPr/>
            </p:nvSpPr>
            <p:spPr>
              <a:xfrm>
                <a:off x="4855750" y="2753875"/>
                <a:ext cx="145850" cy="74450"/>
              </a:xfrm>
              <a:custGeom>
                <a:avLst/>
                <a:gdLst/>
                <a:ahLst/>
                <a:cxnLst/>
                <a:rect l="l" t="t" r="r" b="b"/>
                <a:pathLst>
                  <a:path w="5834" h="2978" extrusionOk="0">
                    <a:moveTo>
                      <a:pt x="5833" y="1"/>
                    </a:moveTo>
                    <a:lnTo>
                      <a:pt x="5060" y="14"/>
                    </a:lnTo>
                    <a:lnTo>
                      <a:pt x="3738" y="993"/>
                    </a:lnTo>
                    <a:lnTo>
                      <a:pt x="1835" y="1727"/>
                    </a:lnTo>
                    <a:lnTo>
                      <a:pt x="0" y="2978"/>
                    </a:lnTo>
                    <a:lnTo>
                      <a:pt x="774" y="2965"/>
                    </a:lnTo>
                    <a:lnTo>
                      <a:pt x="2203" y="1861"/>
                    </a:lnTo>
                    <a:lnTo>
                      <a:pt x="3930" y="1182"/>
                    </a:lnTo>
                    <a:lnTo>
                      <a:pt x="583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0"/>
              <p:cNvSpPr/>
              <p:nvPr/>
            </p:nvSpPr>
            <p:spPr>
              <a:xfrm>
                <a:off x="4850275" y="2740575"/>
                <a:ext cx="131975" cy="87750"/>
              </a:xfrm>
              <a:custGeom>
                <a:avLst/>
                <a:gdLst/>
                <a:ahLst/>
                <a:cxnLst/>
                <a:rect l="l" t="t" r="r" b="b"/>
                <a:pathLst>
                  <a:path w="5279" h="3510" extrusionOk="0">
                    <a:moveTo>
                      <a:pt x="5047" y="1"/>
                    </a:moveTo>
                    <a:lnTo>
                      <a:pt x="3549" y="941"/>
                    </a:lnTo>
                    <a:lnTo>
                      <a:pt x="1495" y="1688"/>
                    </a:lnTo>
                    <a:lnTo>
                      <a:pt x="1" y="2965"/>
                    </a:lnTo>
                    <a:lnTo>
                      <a:pt x="219" y="3510"/>
                    </a:lnTo>
                    <a:lnTo>
                      <a:pt x="2054" y="2259"/>
                    </a:lnTo>
                    <a:lnTo>
                      <a:pt x="3957" y="1525"/>
                    </a:lnTo>
                    <a:lnTo>
                      <a:pt x="5279" y="546"/>
                    </a:lnTo>
                    <a:lnTo>
                      <a:pt x="504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0"/>
              <p:cNvSpPr/>
              <p:nvPr/>
            </p:nvSpPr>
            <p:spPr>
              <a:xfrm>
                <a:off x="4820650" y="2736500"/>
                <a:ext cx="155800" cy="78200"/>
              </a:xfrm>
              <a:custGeom>
                <a:avLst/>
                <a:gdLst/>
                <a:ahLst/>
                <a:cxnLst/>
                <a:rect l="l" t="t" r="r" b="b"/>
                <a:pathLst>
                  <a:path w="6232" h="3128" extrusionOk="0">
                    <a:moveTo>
                      <a:pt x="5266" y="1"/>
                    </a:moveTo>
                    <a:lnTo>
                      <a:pt x="4149" y="941"/>
                    </a:lnTo>
                    <a:lnTo>
                      <a:pt x="1825" y="1851"/>
                    </a:lnTo>
                    <a:lnTo>
                      <a:pt x="1" y="3128"/>
                    </a:lnTo>
                    <a:lnTo>
                      <a:pt x="1186" y="3128"/>
                    </a:lnTo>
                    <a:lnTo>
                      <a:pt x="2680" y="1851"/>
                    </a:lnTo>
                    <a:lnTo>
                      <a:pt x="4734" y="1104"/>
                    </a:lnTo>
                    <a:lnTo>
                      <a:pt x="6232" y="164"/>
                    </a:lnTo>
                    <a:lnTo>
                      <a:pt x="526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0"/>
              <p:cNvSpPr/>
              <p:nvPr/>
            </p:nvSpPr>
            <p:spPr>
              <a:xfrm>
                <a:off x="4860800" y="2673600"/>
                <a:ext cx="14625" cy="91475"/>
              </a:xfrm>
              <a:custGeom>
                <a:avLst/>
                <a:gdLst/>
                <a:ahLst/>
                <a:cxnLst/>
                <a:rect l="l" t="t" r="r" b="b"/>
                <a:pathLst>
                  <a:path w="585" h="3659" extrusionOk="0">
                    <a:moveTo>
                      <a:pt x="125" y="0"/>
                    </a:moveTo>
                    <a:cubicBezTo>
                      <a:pt x="151" y="69"/>
                      <a:pt x="125" y="193"/>
                      <a:pt x="138" y="274"/>
                    </a:cubicBezTo>
                    <a:cubicBezTo>
                      <a:pt x="164" y="369"/>
                      <a:pt x="206" y="477"/>
                      <a:pt x="301" y="532"/>
                    </a:cubicBezTo>
                    <a:cubicBezTo>
                      <a:pt x="327" y="666"/>
                      <a:pt x="288" y="816"/>
                      <a:pt x="288" y="953"/>
                    </a:cubicBezTo>
                    <a:lnTo>
                      <a:pt x="288" y="979"/>
                    </a:lnTo>
                    <a:cubicBezTo>
                      <a:pt x="288" y="992"/>
                      <a:pt x="288" y="1009"/>
                      <a:pt x="301" y="1009"/>
                    </a:cubicBezTo>
                    <a:cubicBezTo>
                      <a:pt x="314" y="1074"/>
                      <a:pt x="314" y="1142"/>
                      <a:pt x="301" y="1211"/>
                    </a:cubicBezTo>
                    <a:cubicBezTo>
                      <a:pt x="288" y="1237"/>
                      <a:pt x="258" y="1266"/>
                      <a:pt x="245" y="1306"/>
                    </a:cubicBezTo>
                    <a:cubicBezTo>
                      <a:pt x="245" y="1335"/>
                      <a:pt x="232" y="1361"/>
                      <a:pt x="219" y="1387"/>
                    </a:cubicBezTo>
                    <a:cubicBezTo>
                      <a:pt x="151" y="1537"/>
                      <a:pt x="69" y="1688"/>
                      <a:pt x="1" y="1851"/>
                    </a:cubicBezTo>
                    <a:cubicBezTo>
                      <a:pt x="35" y="1823"/>
                      <a:pt x="79" y="1820"/>
                      <a:pt x="125" y="1820"/>
                    </a:cubicBezTo>
                    <a:cubicBezTo>
                      <a:pt x="139" y="1820"/>
                      <a:pt x="153" y="1820"/>
                      <a:pt x="167" y="1820"/>
                    </a:cubicBezTo>
                    <a:cubicBezTo>
                      <a:pt x="199" y="1820"/>
                      <a:pt x="230" y="1818"/>
                      <a:pt x="258" y="1808"/>
                    </a:cubicBezTo>
                    <a:lnTo>
                      <a:pt x="258" y="1808"/>
                    </a:lnTo>
                    <a:cubicBezTo>
                      <a:pt x="232" y="1988"/>
                      <a:pt x="206" y="2177"/>
                      <a:pt x="177" y="2353"/>
                    </a:cubicBezTo>
                    <a:lnTo>
                      <a:pt x="177" y="2396"/>
                    </a:lnTo>
                    <a:cubicBezTo>
                      <a:pt x="190" y="2409"/>
                      <a:pt x="190" y="2409"/>
                      <a:pt x="206" y="2422"/>
                    </a:cubicBezTo>
                    <a:cubicBezTo>
                      <a:pt x="245" y="2435"/>
                      <a:pt x="271" y="2477"/>
                      <a:pt x="301" y="2503"/>
                    </a:cubicBezTo>
                    <a:lnTo>
                      <a:pt x="301" y="2503"/>
                    </a:lnTo>
                    <a:cubicBezTo>
                      <a:pt x="300" y="2503"/>
                      <a:pt x="300" y="2503"/>
                      <a:pt x="299" y="2503"/>
                    </a:cubicBezTo>
                    <a:cubicBezTo>
                      <a:pt x="282" y="2503"/>
                      <a:pt x="206" y="2654"/>
                      <a:pt x="190" y="2654"/>
                    </a:cubicBezTo>
                    <a:cubicBezTo>
                      <a:pt x="164" y="2722"/>
                      <a:pt x="138" y="2788"/>
                      <a:pt x="108" y="2856"/>
                    </a:cubicBezTo>
                    <a:lnTo>
                      <a:pt x="108" y="2869"/>
                    </a:lnTo>
                    <a:lnTo>
                      <a:pt x="108" y="2885"/>
                    </a:lnTo>
                    <a:cubicBezTo>
                      <a:pt x="206" y="2951"/>
                      <a:pt x="206" y="3075"/>
                      <a:pt x="232" y="3182"/>
                    </a:cubicBezTo>
                    <a:cubicBezTo>
                      <a:pt x="245" y="3264"/>
                      <a:pt x="288" y="3320"/>
                      <a:pt x="301" y="3388"/>
                    </a:cubicBezTo>
                    <a:cubicBezTo>
                      <a:pt x="340" y="3483"/>
                      <a:pt x="353" y="3564"/>
                      <a:pt x="369" y="3659"/>
                    </a:cubicBezTo>
                    <a:cubicBezTo>
                      <a:pt x="396" y="3633"/>
                      <a:pt x="435" y="3620"/>
                      <a:pt x="464" y="3604"/>
                    </a:cubicBezTo>
                    <a:cubicBezTo>
                      <a:pt x="451" y="3564"/>
                      <a:pt x="451" y="3522"/>
                      <a:pt x="435" y="3496"/>
                    </a:cubicBezTo>
                    <a:lnTo>
                      <a:pt x="435" y="3496"/>
                    </a:lnTo>
                    <a:cubicBezTo>
                      <a:pt x="490" y="3509"/>
                      <a:pt x="533" y="3509"/>
                      <a:pt x="585" y="3509"/>
                    </a:cubicBezTo>
                    <a:lnTo>
                      <a:pt x="559" y="3440"/>
                    </a:lnTo>
                    <a:cubicBezTo>
                      <a:pt x="546" y="3401"/>
                      <a:pt x="546" y="3401"/>
                      <a:pt x="503" y="3401"/>
                    </a:cubicBezTo>
                    <a:cubicBezTo>
                      <a:pt x="422" y="3401"/>
                      <a:pt x="383" y="3346"/>
                      <a:pt x="353" y="3277"/>
                    </a:cubicBezTo>
                    <a:cubicBezTo>
                      <a:pt x="327" y="3196"/>
                      <a:pt x="288" y="3114"/>
                      <a:pt x="258" y="3032"/>
                    </a:cubicBezTo>
                    <a:cubicBezTo>
                      <a:pt x="245" y="3006"/>
                      <a:pt x="232" y="2980"/>
                      <a:pt x="245" y="2951"/>
                    </a:cubicBezTo>
                    <a:cubicBezTo>
                      <a:pt x="245" y="2912"/>
                      <a:pt x="232" y="2856"/>
                      <a:pt x="219" y="2804"/>
                    </a:cubicBezTo>
                    <a:cubicBezTo>
                      <a:pt x="219" y="2804"/>
                      <a:pt x="206" y="2788"/>
                      <a:pt x="219" y="2788"/>
                    </a:cubicBezTo>
                    <a:lnTo>
                      <a:pt x="219" y="2761"/>
                    </a:lnTo>
                    <a:cubicBezTo>
                      <a:pt x="245" y="2748"/>
                      <a:pt x="258" y="2722"/>
                      <a:pt x="288" y="2706"/>
                    </a:cubicBezTo>
                    <a:cubicBezTo>
                      <a:pt x="327" y="2654"/>
                      <a:pt x="383" y="2611"/>
                      <a:pt x="451" y="2598"/>
                    </a:cubicBezTo>
                    <a:cubicBezTo>
                      <a:pt x="409" y="2585"/>
                      <a:pt x="383" y="2585"/>
                      <a:pt x="369" y="2543"/>
                    </a:cubicBezTo>
                    <a:cubicBezTo>
                      <a:pt x="340" y="2504"/>
                      <a:pt x="340" y="2461"/>
                      <a:pt x="327" y="2422"/>
                    </a:cubicBezTo>
                    <a:cubicBezTo>
                      <a:pt x="301" y="2380"/>
                      <a:pt x="272" y="2340"/>
                      <a:pt x="258" y="2298"/>
                    </a:cubicBezTo>
                    <a:cubicBezTo>
                      <a:pt x="245" y="2298"/>
                      <a:pt x="245" y="2285"/>
                      <a:pt x="245" y="2285"/>
                    </a:cubicBezTo>
                    <a:lnTo>
                      <a:pt x="245" y="2259"/>
                    </a:lnTo>
                    <a:cubicBezTo>
                      <a:pt x="272" y="2190"/>
                      <a:pt x="288" y="2122"/>
                      <a:pt x="314" y="2053"/>
                    </a:cubicBezTo>
                    <a:lnTo>
                      <a:pt x="314" y="2040"/>
                    </a:lnTo>
                    <a:lnTo>
                      <a:pt x="327" y="2040"/>
                    </a:lnTo>
                    <a:cubicBezTo>
                      <a:pt x="369" y="2053"/>
                      <a:pt x="409" y="2069"/>
                      <a:pt x="451" y="2082"/>
                    </a:cubicBezTo>
                    <a:cubicBezTo>
                      <a:pt x="422" y="2069"/>
                      <a:pt x="422" y="1988"/>
                      <a:pt x="409" y="1972"/>
                    </a:cubicBezTo>
                    <a:cubicBezTo>
                      <a:pt x="370" y="1972"/>
                      <a:pt x="328" y="1988"/>
                      <a:pt x="289" y="2001"/>
                    </a:cubicBezTo>
                    <a:lnTo>
                      <a:pt x="289" y="2001"/>
                    </a:lnTo>
                    <a:cubicBezTo>
                      <a:pt x="302" y="1992"/>
                      <a:pt x="327" y="1837"/>
                      <a:pt x="340" y="1808"/>
                    </a:cubicBezTo>
                    <a:cubicBezTo>
                      <a:pt x="353" y="1756"/>
                      <a:pt x="353" y="1701"/>
                      <a:pt x="340" y="1632"/>
                    </a:cubicBezTo>
                    <a:cubicBezTo>
                      <a:pt x="340" y="1661"/>
                      <a:pt x="327" y="1674"/>
                      <a:pt x="314" y="1688"/>
                    </a:cubicBezTo>
                    <a:cubicBezTo>
                      <a:pt x="301" y="1701"/>
                      <a:pt x="288" y="1701"/>
                      <a:pt x="258" y="1714"/>
                    </a:cubicBezTo>
                    <a:cubicBezTo>
                      <a:pt x="232" y="1714"/>
                      <a:pt x="190" y="1727"/>
                      <a:pt x="164" y="1727"/>
                    </a:cubicBezTo>
                    <a:cubicBezTo>
                      <a:pt x="138" y="1688"/>
                      <a:pt x="151" y="1645"/>
                      <a:pt x="177" y="1619"/>
                    </a:cubicBezTo>
                    <a:cubicBezTo>
                      <a:pt x="190" y="1580"/>
                      <a:pt x="219" y="1550"/>
                      <a:pt x="245" y="1524"/>
                    </a:cubicBezTo>
                    <a:cubicBezTo>
                      <a:pt x="272" y="1498"/>
                      <a:pt x="288" y="1456"/>
                      <a:pt x="301" y="1417"/>
                    </a:cubicBezTo>
                    <a:cubicBezTo>
                      <a:pt x="314" y="1374"/>
                      <a:pt x="340" y="1319"/>
                      <a:pt x="353" y="1280"/>
                    </a:cubicBezTo>
                    <a:cubicBezTo>
                      <a:pt x="369" y="1237"/>
                      <a:pt x="369" y="1198"/>
                      <a:pt x="369" y="1155"/>
                    </a:cubicBezTo>
                    <a:lnTo>
                      <a:pt x="369" y="872"/>
                    </a:lnTo>
                    <a:cubicBezTo>
                      <a:pt x="369" y="747"/>
                      <a:pt x="340" y="614"/>
                      <a:pt x="353" y="490"/>
                    </a:cubicBezTo>
                    <a:cubicBezTo>
                      <a:pt x="353" y="450"/>
                      <a:pt x="383" y="408"/>
                      <a:pt x="396" y="369"/>
                    </a:cubicBezTo>
                    <a:cubicBezTo>
                      <a:pt x="409" y="300"/>
                      <a:pt x="422" y="232"/>
                      <a:pt x="451" y="163"/>
                    </a:cubicBezTo>
                    <a:lnTo>
                      <a:pt x="451" y="163"/>
                    </a:lnTo>
                    <a:cubicBezTo>
                      <a:pt x="383" y="232"/>
                      <a:pt x="327" y="313"/>
                      <a:pt x="288" y="395"/>
                    </a:cubicBezTo>
                    <a:cubicBezTo>
                      <a:pt x="232" y="258"/>
                      <a:pt x="177" y="137"/>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0"/>
              <p:cNvSpPr/>
              <p:nvPr/>
            </p:nvSpPr>
            <p:spPr>
              <a:xfrm>
                <a:off x="4871000" y="2687875"/>
                <a:ext cx="30950" cy="56800"/>
              </a:xfrm>
              <a:custGeom>
                <a:avLst/>
                <a:gdLst/>
                <a:ahLst/>
                <a:cxnLst/>
                <a:rect l="l" t="t" r="r" b="b"/>
                <a:pathLst>
                  <a:path w="1238" h="2272" extrusionOk="0">
                    <a:moveTo>
                      <a:pt x="1048" y="0"/>
                    </a:moveTo>
                    <a:lnTo>
                      <a:pt x="1048" y="0"/>
                    </a:lnTo>
                    <a:cubicBezTo>
                      <a:pt x="967" y="193"/>
                      <a:pt x="993" y="408"/>
                      <a:pt x="967" y="627"/>
                    </a:cubicBezTo>
                    <a:cubicBezTo>
                      <a:pt x="954" y="790"/>
                      <a:pt x="924" y="953"/>
                      <a:pt x="872" y="1117"/>
                    </a:cubicBezTo>
                    <a:cubicBezTo>
                      <a:pt x="859" y="1172"/>
                      <a:pt x="843" y="1237"/>
                      <a:pt x="817" y="1293"/>
                    </a:cubicBezTo>
                    <a:cubicBezTo>
                      <a:pt x="804" y="1335"/>
                      <a:pt x="804" y="1401"/>
                      <a:pt x="777" y="1443"/>
                    </a:cubicBezTo>
                    <a:cubicBezTo>
                      <a:pt x="761" y="1469"/>
                      <a:pt x="735" y="1498"/>
                      <a:pt x="709" y="1511"/>
                    </a:cubicBezTo>
                    <a:cubicBezTo>
                      <a:pt x="640" y="1551"/>
                      <a:pt x="572" y="1593"/>
                      <a:pt x="503" y="1632"/>
                    </a:cubicBezTo>
                    <a:cubicBezTo>
                      <a:pt x="490" y="1638"/>
                      <a:pt x="478" y="1640"/>
                      <a:pt x="467" y="1640"/>
                    </a:cubicBezTo>
                    <a:cubicBezTo>
                      <a:pt x="423" y="1640"/>
                      <a:pt x="398" y="1598"/>
                      <a:pt x="353" y="1564"/>
                    </a:cubicBezTo>
                    <a:cubicBezTo>
                      <a:pt x="340" y="1538"/>
                      <a:pt x="314" y="1511"/>
                      <a:pt x="272" y="1511"/>
                    </a:cubicBezTo>
                    <a:cubicBezTo>
                      <a:pt x="245" y="1511"/>
                      <a:pt x="206" y="1525"/>
                      <a:pt x="177" y="1538"/>
                    </a:cubicBezTo>
                    <a:cubicBezTo>
                      <a:pt x="164" y="1551"/>
                      <a:pt x="164" y="1551"/>
                      <a:pt x="151" y="1551"/>
                    </a:cubicBezTo>
                    <a:cubicBezTo>
                      <a:pt x="138" y="1551"/>
                      <a:pt x="125" y="1551"/>
                      <a:pt x="108" y="1538"/>
                    </a:cubicBezTo>
                    <a:cubicBezTo>
                      <a:pt x="69" y="1525"/>
                      <a:pt x="27" y="1498"/>
                      <a:pt x="1" y="1482"/>
                    </a:cubicBezTo>
                    <a:lnTo>
                      <a:pt x="1" y="1482"/>
                    </a:lnTo>
                    <a:cubicBezTo>
                      <a:pt x="1" y="1511"/>
                      <a:pt x="1" y="1538"/>
                      <a:pt x="14" y="1564"/>
                    </a:cubicBezTo>
                    <a:cubicBezTo>
                      <a:pt x="21" y="1561"/>
                      <a:pt x="28" y="1560"/>
                      <a:pt x="36" y="1560"/>
                    </a:cubicBezTo>
                    <a:cubicBezTo>
                      <a:pt x="74" y="1560"/>
                      <a:pt x="118" y="1584"/>
                      <a:pt x="164" y="1606"/>
                    </a:cubicBezTo>
                    <a:lnTo>
                      <a:pt x="190" y="1606"/>
                    </a:lnTo>
                    <a:cubicBezTo>
                      <a:pt x="206" y="1606"/>
                      <a:pt x="219" y="1593"/>
                      <a:pt x="232" y="1580"/>
                    </a:cubicBezTo>
                    <a:cubicBezTo>
                      <a:pt x="245" y="1572"/>
                      <a:pt x="263" y="1568"/>
                      <a:pt x="280" y="1568"/>
                    </a:cubicBezTo>
                    <a:cubicBezTo>
                      <a:pt x="297" y="1568"/>
                      <a:pt x="314" y="1572"/>
                      <a:pt x="327" y="1580"/>
                    </a:cubicBezTo>
                    <a:cubicBezTo>
                      <a:pt x="340" y="1593"/>
                      <a:pt x="409" y="1619"/>
                      <a:pt x="409" y="1645"/>
                    </a:cubicBezTo>
                    <a:cubicBezTo>
                      <a:pt x="409" y="1675"/>
                      <a:pt x="383" y="1714"/>
                      <a:pt x="383" y="1727"/>
                    </a:cubicBezTo>
                    <a:cubicBezTo>
                      <a:pt x="369" y="1795"/>
                      <a:pt x="369" y="1838"/>
                      <a:pt x="327" y="1906"/>
                    </a:cubicBezTo>
                    <a:cubicBezTo>
                      <a:pt x="301" y="1959"/>
                      <a:pt x="288" y="2027"/>
                      <a:pt x="258" y="2096"/>
                    </a:cubicBezTo>
                    <a:cubicBezTo>
                      <a:pt x="247" y="2132"/>
                      <a:pt x="224" y="2228"/>
                      <a:pt x="187" y="2264"/>
                    </a:cubicBezTo>
                    <a:lnTo>
                      <a:pt x="187" y="2264"/>
                    </a:lnTo>
                    <a:cubicBezTo>
                      <a:pt x="252" y="2212"/>
                      <a:pt x="315" y="2173"/>
                      <a:pt x="340" y="2096"/>
                    </a:cubicBezTo>
                    <a:cubicBezTo>
                      <a:pt x="353" y="2070"/>
                      <a:pt x="369" y="2027"/>
                      <a:pt x="369" y="1988"/>
                    </a:cubicBezTo>
                    <a:cubicBezTo>
                      <a:pt x="435" y="1743"/>
                      <a:pt x="653" y="1525"/>
                      <a:pt x="898" y="1469"/>
                    </a:cubicBezTo>
                    <a:cubicBezTo>
                      <a:pt x="924" y="1335"/>
                      <a:pt x="941" y="1211"/>
                      <a:pt x="980" y="1074"/>
                    </a:cubicBezTo>
                    <a:cubicBezTo>
                      <a:pt x="1022" y="940"/>
                      <a:pt x="1074" y="803"/>
                      <a:pt x="1156" y="666"/>
                    </a:cubicBezTo>
                    <a:cubicBezTo>
                      <a:pt x="1199" y="601"/>
                      <a:pt x="1238" y="519"/>
                      <a:pt x="1238" y="438"/>
                    </a:cubicBezTo>
                    <a:lnTo>
                      <a:pt x="1238" y="438"/>
                    </a:lnTo>
                    <a:cubicBezTo>
                      <a:pt x="1169" y="519"/>
                      <a:pt x="1104" y="584"/>
                      <a:pt x="1035" y="666"/>
                    </a:cubicBezTo>
                    <a:cubicBezTo>
                      <a:pt x="1035" y="451"/>
                      <a:pt x="1035" y="219"/>
                      <a:pt x="1048" y="0"/>
                    </a:cubicBezTo>
                    <a:close/>
                    <a:moveTo>
                      <a:pt x="187" y="2264"/>
                    </a:moveTo>
                    <a:lnTo>
                      <a:pt x="187" y="2264"/>
                    </a:lnTo>
                    <a:cubicBezTo>
                      <a:pt x="184" y="2266"/>
                      <a:pt x="180" y="2269"/>
                      <a:pt x="177" y="2272"/>
                    </a:cubicBezTo>
                    <a:cubicBezTo>
                      <a:pt x="180" y="2270"/>
                      <a:pt x="184" y="2267"/>
                      <a:pt x="187" y="2264"/>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0"/>
              <p:cNvSpPr/>
              <p:nvPr/>
            </p:nvSpPr>
            <p:spPr>
              <a:xfrm>
                <a:off x="4892475" y="2720775"/>
                <a:ext cx="35025" cy="28650"/>
              </a:xfrm>
              <a:custGeom>
                <a:avLst/>
                <a:gdLst/>
                <a:ahLst/>
                <a:cxnLst/>
                <a:rect l="l" t="t" r="r" b="b"/>
                <a:pathLst>
                  <a:path w="1401" h="1146" extrusionOk="0">
                    <a:moveTo>
                      <a:pt x="21" y="0"/>
                    </a:moveTo>
                    <a:cubicBezTo>
                      <a:pt x="14" y="0"/>
                      <a:pt x="7" y="1"/>
                      <a:pt x="0" y="3"/>
                    </a:cubicBezTo>
                    <a:cubicBezTo>
                      <a:pt x="13" y="32"/>
                      <a:pt x="52" y="58"/>
                      <a:pt x="82" y="71"/>
                    </a:cubicBezTo>
                    <a:cubicBezTo>
                      <a:pt x="134" y="114"/>
                      <a:pt x="189" y="140"/>
                      <a:pt x="245" y="182"/>
                    </a:cubicBezTo>
                    <a:lnTo>
                      <a:pt x="258" y="195"/>
                    </a:lnTo>
                    <a:cubicBezTo>
                      <a:pt x="271" y="222"/>
                      <a:pt x="258" y="235"/>
                      <a:pt x="245" y="248"/>
                    </a:cubicBezTo>
                    <a:cubicBezTo>
                      <a:pt x="229" y="303"/>
                      <a:pt x="245" y="359"/>
                      <a:pt x="245" y="398"/>
                    </a:cubicBezTo>
                    <a:cubicBezTo>
                      <a:pt x="258" y="479"/>
                      <a:pt x="271" y="561"/>
                      <a:pt x="284" y="643"/>
                    </a:cubicBezTo>
                    <a:lnTo>
                      <a:pt x="284" y="672"/>
                    </a:lnTo>
                    <a:cubicBezTo>
                      <a:pt x="284" y="685"/>
                      <a:pt x="271" y="698"/>
                      <a:pt x="258" y="698"/>
                    </a:cubicBezTo>
                    <a:cubicBezTo>
                      <a:pt x="215" y="724"/>
                      <a:pt x="189" y="767"/>
                      <a:pt x="163" y="793"/>
                    </a:cubicBezTo>
                    <a:cubicBezTo>
                      <a:pt x="163" y="806"/>
                      <a:pt x="147" y="819"/>
                      <a:pt x="147" y="819"/>
                    </a:cubicBezTo>
                    <a:cubicBezTo>
                      <a:pt x="147" y="835"/>
                      <a:pt x="163" y="848"/>
                      <a:pt x="163" y="861"/>
                    </a:cubicBezTo>
                    <a:cubicBezTo>
                      <a:pt x="202" y="956"/>
                      <a:pt x="215" y="1051"/>
                      <a:pt x="229" y="1145"/>
                    </a:cubicBezTo>
                    <a:cubicBezTo>
                      <a:pt x="258" y="1064"/>
                      <a:pt x="271" y="969"/>
                      <a:pt x="258" y="887"/>
                    </a:cubicBezTo>
                    <a:cubicBezTo>
                      <a:pt x="258" y="861"/>
                      <a:pt x="245" y="819"/>
                      <a:pt x="258" y="793"/>
                    </a:cubicBezTo>
                    <a:cubicBezTo>
                      <a:pt x="271" y="767"/>
                      <a:pt x="310" y="754"/>
                      <a:pt x="340" y="724"/>
                    </a:cubicBezTo>
                    <a:cubicBezTo>
                      <a:pt x="353" y="698"/>
                      <a:pt x="353" y="656"/>
                      <a:pt x="353" y="630"/>
                    </a:cubicBezTo>
                    <a:cubicBezTo>
                      <a:pt x="340" y="590"/>
                      <a:pt x="326" y="561"/>
                      <a:pt x="326" y="522"/>
                    </a:cubicBezTo>
                    <a:cubicBezTo>
                      <a:pt x="297" y="466"/>
                      <a:pt x="310" y="398"/>
                      <a:pt x="310" y="346"/>
                    </a:cubicBezTo>
                    <a:cubicBezTo>
                      <a:pt x="310" y="329"/>
                      <a:pt x="310" y="316"/>
                      <a:pt x="326" y="316"/>
                    </a:cubicBezTo>
                    <a:cubicBezTo>
                      <a:pt x="326" y="303"/>
                      <a:pt x="340" y="303"/>
                      <a:pt x="353" y="303"/>
                    </a:cubicBezTo>
                    <a:cubicBezTo>
                      <a:pt x="421" y="303"/>
                      <a:pt x="473" y="329"/>
                      <a:pt x="529" y="359"/>
                    </a:cubicBezTo>
                    <a:cubicBezTo>
                      <a:pt x="597" y="398"/>
                      <a:pt x="653" y="466"/>
                      <a:pt x="718" y="479"/>
                    </a:cubicBezTo>
                    <a:cubicBezTo>
                      <a:pt x="718" y="440"/>
                      <a:pt x="748" y="398"/>
                      <a:pt x="774" y="385"/>
                    </a:cubicBezTo>
                    <a:cubicBezTo>
                      <a:pt x="816" y="359"/>
                      <a:pt x="855" y="359"/>
                      <a:pt x="881" y="359"/>
                    </a:cubicBezTo>
                    <a:cubicBezTo>
                      <a:pt x="1005" y="372"/>
                      <a:pt x="1126" y="398"/>
                      <a:pt x="1224" y="466"/>
                    </a:cubicBezTo>
                    <a:cubicBezTo>
                      <a:pt x="1276" y="411"/>
                      <a:pt x="1332" y="372"/>
                      <a:pt x="1400" y="346"/>
                    </a:cubicBezTo>
                    <a:cubicBezTo>
                      <a:pt x="1391" y="324"/>
                      <a:pt x="1365" y="311"/>
                      <a:pt x="1347" y="311"/>
                    </a:cubicBezTo>
                    <a:cubicBezTo>
                      <a:pt x="1341" y="311"/>
                      <a:pt x="1335" y="313"/>
                      <a:pt x="1332" y="316"/>
                    </a:cubicBezTo>
                    <a:cubicBezTo>
                      <a:pt x="1306" y="329"/>
                      <a:pt x="1289" y="359"/>
                      <a:pt x="1276" y="372"/>
                    </a:cubicBezTo>
                    <a:cubicBezTo>
                      <a:pt x="1261" y="382"/>
                      <a:pt x="1242" y="386"/>
                      <a:pt x="1222" y="386"/>
                    </a:cubicBezTo>
                    <a:cubicBezTo>
                      <a:pt x="1189" y="386"/>
                      <a:pt x="1152" y="375"/>
                      <a:pt x="1126" y="359"/>
                    </a:cubicBezTo>
                    <a:cubicBezTo>
                      <a:pt x="1074" y="329"/>
                      <a:pt x="1032" y="290"/>
                      <a:pt x="979" y="277"/>
                    </a:cubicBezTo>
                    <a:cubicBezTo>
                      <a:pt x="950" y="277"/>
                      <a:pt x="911" y="277"/>
                      <a:pt x="881" y="290"/>
                    </a:cubicBezTo>
                    <a:cubicBezTo>
                      <a:pt x="855" y="303"/>
                      <a:pt x="842" y="316"/>
                      <a:pt x="829" y="329"/>
                    </a:cubicBezTo>
                    <a:cubicBezTo>
                      <a:pt x="800" y="346"/>
                      <a:pt x="761" y="346"/>
                      <a:pt x="734" y="346"/>
                    </a:cubicBezTo>
                    <a:cubicBezTo>
                      <a:pt x="705" y="359"/>
                      <a:pt x="679" y="372"/>
                      <a:pt x="679" y="398"/>
                    </a:cubicBezTo>
                    <a:cubicBezTo>
                      <a:pt x="610" y="385"/>
                      <a:pt x="571" y="329"/>
                      <a:pt x="516" y="290"/>
                    </a:cubicBezTo>
                    <a:cubicBezTo>
                      <a:pt x="489" y="263"/>
                      <a:pt x="445" y="242"/>
                      <a:pt x="404" y="242"/>
                    </a:cubicBezTo>
                    <a:cubicBezTo>
                      <a:pt x="381" y="242"/>
                      <a:pt x="358" y="249"/>
                      <a:pt x="340" y="264"/>
                    </a:cubicBezTo>
                    <a:cubicBezTo>
                      <a:pt x="353" y="209"/>
                      <a:pt x="366" y="166"/>
                      <a:pt x="392" y="127"/>
                    </a:cubicBezTo>
                    <a:cubicBezTo>
                      <a:pt x="326" y="101"/>
                      <a:pt x="245" y="71"/>
                      <a:pt x="176" y="45"/>
                    </a:cubicBezTo>
                    <a:cubicBezTo>
                      <a:pt x="128" y="34"/>
                      <a:pt x="70" y="0"/>
                      <a:pt x="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0"/>
              <p:cNvSpPr/>
              <p:nvPr/>
            </p:nvSpPr>
            <p:spPr>
              <a:xfrm>
                <a:off x="4840075" y="2713400"/>
                <a:ext cx="84000" cy="71100"/>
              </a:xfrm>
              <a:custGeom>
                <a:avLst/>
                <a:gdLst/>
                <a:ahLst/>
                <a:cxnLst/>
                <a:rect l="l" t="t" r="r" b="b"/>
                <a:pathLst>
                  <a:path w="3360" h="2844" extrusionOk="0">
                    <a:moveTo>
                      <a:pt x="1469" y="1"/>
                    </a:moveTo>
                    <a:cubicBezTo>
                      <a:pt x="1427" y="1"/>
                      <a:pt x="1401" y="14"/>
                      <a:pt x="1375" y="40"/>
                    </a:cubicBezTo>
                    <a:cubicBezTo>
                      <a:pt x="1238" y="122"/>
                      <a:pt x="1101" y="203"/>
                      <a:pt x="967" y="298"/>
                    </a:cubicBezTo>
                    <a:cubicBezTo>
                      <a:pt x="911" y="340"/>
                      <a:pt x="843" y="396"/>
                      <a:pt x="774" y="422"/>
                    </a:cubicBezTo>
                    <a:cubicBezTo>
                      <a:pt x="735" y="448"/>
                      <a:pt x="709" y="517"/>
                      <a:pt x="709" y="572"/>
                    </a:cubicBezTo>
                    <a:lnTo>
                      <a:pt x="709" y="585"/>
                    </a:lnTo>
                    <a:cubicBezTo>
                      <a:pt x="709" y="598"/>
                      <a:pt x="709" y="598"/>
                      <a:pt x="693" y="598"/>
                    </a:cubicBezTo>
                    <a:cubicBezTo>
                      <a:pt x="679" y="611"/>
                      <a:pt x="666" y="624"/>
                      <a:pt x="653" y="641"/>
                    </a:cubicBezTo>
                    <a:cubicBezTo>
                      <a:pt x="640" y="641"/>
                      <a:pt x="627" y="654"/>
                      <a:pt x="627" y="654"/>
                    </a:cubicBezTo>
                    <a:cubicBezTo>
                      <a:pt x="611" y="667"/>
                      <a:pt x="611" y="667"/>
                      <a:pt x="611" y="680"/>
                    </a:cubicBezTo>
                    <a:cubicBezTo>
                      <a:pt x="598" y="735"/>
                      <a:pt x="598" y="788"/>
                      <a:pt x="598" y="856"/>
                    </a:cubicBezTo>
                    <a:cubicBezTo>
                      <a:pt x="546" y="856"/>
                      <a:pt x="503" y="869"/>
                      <a:pt x="464" y="898"/>
                    </a:cubicBezTo>
                    <a:cubicBezTo>
                      <a:pt x="448" y="912"/>
                      <a:pt x="435" y="912"/>
                      <a:pt x="422" y="925"/>
                    </a:cubicBezTo>
                    <a:cubicBezTo>
                      <a:pt x="409" y="938"/>
                      <a:pt x="396" y="951"/>
                      <a:pt x="382" y="980"/>
                    </a:cubicBezTo>
                    <a:lnTo>
                      <a:pt x="366" y="993"/>
                    </a:lnTo>
                    <a:lnTo>
                      <a:pt x="366" y="1006"/>
                    </a:lnTo>
                    <a:cubicBezTo>
                      <a:pt x="396" y="1075"/>
                      <a:pt x="409" y="1156"/>
                      <a:pt x="435" y="1225"/>
                    </a:cubicBezTo>
                    <a:cubicBezTo>
                      <a:pt x="396" y="1238"/>
                      <a:pt x="353" y="1251"/>
                      <a:pt x="314" y="1264"/>
                    </a:cubicBezTo>
                    <a:cubicBezTo>
                      <a:pt x="301" y="1264"/>
                      <a:pt x="285" y="1277"/>
                      <a:pt x="271" y="1293"/>
                    </a:cubicBezTo>
                    <a:cubicBezTo>
                      <a:pt x="258" y="1306"/>
                      <a:pt x="258" y="1306"/>
                      <a:pt x="245" y="1320"/>
                    </a:cubicBezTo>
                    <a:cubicBezTo>
                      <a:pt x="232" y="1375"/>
                      <a:pt x="203" y="1414"/>
                      <a:pt x="177" y="1470"/>
                    </a:cubicBezTo>
                    <a:cubicBezTo>
                      <a:pt x="177" y="1496"/>
                      <a:pt x="164" y="1509"/>
                      <a:pt x="164" y="1538"/>
                    </a:cubicBezTo>
                    <a:cubicBezTo>
                      <a:pt x="164" y="1564"/>
                      <a:pt x="177" y="1577"/>
                      <a:pt x="177" y="1604"/>
                    </a:cubicBezTo>
                    <a:cubicBezTo>
                      <a:pt x="177" y="1685"/>
                      <a:pt x="190" y="1767"/>
                      <a:pt x="190" y="1848"/>
                    </a:cubicBezTo>
                    <a:cubicBezTo>
                      <a:pt x="164" y="1878"/>
                      <a:pt x="138" y="1878"/>
                      <a:pt x="108" y="1891"/>
                    </a:cubicBezTo>
                    <a:cubicBezTo>
                      <a:pt x="95" y="1891"/>
                      <a:pt x="95" y="1904"/>
                      <a:pt x="82" y="1917"/>
                    </a:cubicBezTo>
                    <a:cubicBezTo>
                      <a:pt x="40" y="1972"/>
                      <a:pt x="1" y="2028"/>
                      <a:pt x="14" y="2093"/>
                    </a:cubicBezTo>
                    <a:cubicBezTo>
                      <a:pt x="27" y="2191"/>
                      <a:pt x="56" y="2273"/>
                      <a:pt x="69" y="2367"/>
                    </a:cubicBezTo>
                    <a:cubicBezTo>
                      <a:pt x="69" y="2530"/>
                      <a:pt x="40" y="2681"/>
                      <a:pt x="14" y="2844"/>
                    </a:cubicBezTo>
                    <a:cubicBezTo>
                      <a:pt x="40" y="2788"/>
                      <a:pt x="69" y="2720"/>
                      <a:pt x="82" y="2664"/>
                    </a:cubicBezTo>
                    <a:cubicBezTo>
                      <a:pt x="151" y="2449"/>
                      <a:pt x="177" y="2273"/>
                      <a:pt x="121" y="2054"/>
                    </a:cubicBezTo>
                    <a:cubicBezTo>
                      <a:pt x="108" y="2041"/>
                      <a:pt x="108" y="2028"/>
                      <a:pt x="108" y="2028"/>
                    </a:cubicBezTo>
                    <a:cubicBezTo>
                      <a:pt x="121" y="1985"/>
                      <a:pt x="151" y="1972"/>
                      <a:pt x="177" y="1959"/>
                    </a:cubicBezTo>
                    <a:cubicBezTo>
                      <a:pt x="219" y="1917"/>
                      <a:pt x="245" y="1822"/>
                      <a:pt x="245" y="1767"/>
                    </a:cubicBezTo>
                    <a:cubicBezTo>
                      <a:pt x="245" y="1685"/>
                      <a:pt x="245" y="1604"/>
                      <a:pt x="219" y="1538"/>
                    </a:cubicBezTo>
                    <a:lnTo>
                      <a:pt x="219" y="1509"/>
                    </a:lnTo>
                    <a:cubicBezTo>
                      <a:pt x="219" y="1496"/>
                      <a:pt x="232" y="1496"/>
                      <a:pt x="232" y="1496"/>
                    </a:cubicBezTo>
                    <a:lnTo>
                      <a:pt x="353" y="1375"/>
                    </a:lnTo>
                    <a:cubicBezTo>
                      <a:pt x="366" y="1359"/>
                      <a:pt x="382" y="1346"/>
                      <a:pt x="396" y="1346"/>
                    </a:cubicBezTo>
                    <a:cubicBezTo>
                      <a:pt x="409" y="1333"/>
                      <a:pt x="435" y="1333"/>
                      <a:pt x="448" y="1320"/>
                    </a:cubicBezTo>
                    <a:cubicBezTo>
                      <a:pt x="477" y="1293"/>
                      <a:pt x="477" y="1264"/>
                      <a:pt x="477" y="1238"/>
                    </a:cubicBezTo>
                    <a:lnTo>
                      <a:pt x="477" y="1101"/>
                    </a:lnTo>
                    <a:cubicBezTo>
                      <a:pt x="477" y="1075"/>
                      <a:pt x="477" y="1019"/>
                      <a:pt x="490" y="993"/>
                    </a:cubicBezTo>
                    <a:cubicBezTo>
                      <a:pt x="503" y="980"/>
                      <a:pt x="546" y="967"/>
                      <a:pt x="559" y="951"/>
                    </a:cubicBezTo>
                    <a:cubicBezTo>
                      <a:pt x="572" y="951"/>
                      <a:pt x="666" y="912"/>
                      <a:pt x="666" y="898"/>
                    </a:cubicBezTo>
                    <a:cubicBezTo>
                      <a:pt x="679" y="843"/>
                      <a:pt x="679" y="788"/>
                      <a:pt x="679" y="722"/>
                    </a:cubicBezTo>
                    <a:cubicBezTo>
                      <a:pt x="679" y="722"/>
                      <a:pt x="679" y="706"/>
                      <a:pt x="693" y="706"/>
                    </a:cubicBezTo>
                    <a:cubicBezTo>
                      <a:pt x="693" y="693"/>
                      <a:pt x="693" y="693"/>
                      <a:pt x="709" y="693"/>
                    </a:cubicBezTo>
                    <a:cubicBezTo>
                      <a:pt x="722" y="680"/>
                      <a:pt x="735" y="667"/>
                      <a:pt x="748" y="654"/>
                    </a:cubicBezTo>
                    <a:cubicBezTo>
                      <a:pt x="774" y="624"/>
                      <a:pt x="735" y="559"/>
                      <a:pt x="761" y="530"/>
                    </a:cubicBezTo>
                    <a:cubicBezTo>
                      <a:pt x="774" y="517"/>
                      <a:pt x="790" y="504"/>
                      <a:pt x="804" y="490"/>
                    </a:cubicBezTo>
                    <a:cubicBezTo>
                      <a:pt x="817" y="490"/>
                      <a:pt x="830" y="477"/>
                      <a:pt x="856" y="461"/>
                    </a:cubicBezTo>
                    <a:cubicBezTo>
                      <a:pt x="885" y="435"/>
                      <a:pt x="911" y="422"/>
                      <a:pt x="937" y="396"/>
                    </a:cubicBezTo>
                    <a:cubicBezTo>
                      <a:pt x="967" y="380"/>
                      <a:pt x="980" y="353"/>
                      <a:pt x="1006" y="340"/>
                    </a:cubicBezTo>
                    <a:cubicBezTo>
                      <a:pt x="1035" y="327"/>
                      <a:pt x="1048" y="327"/>
                      <a:pt x="1074" y="314"/>
                    </a:cubicBezTo>
                    <a:cubicBezTo>
                      <a:pt x="1169" y="285"/>
                      <a:pt x="1280" y="259"/>
                      <a:pt x="1362" y="177"/>
                    </a:cubicBezTo>
                    <a:cubicBezTo>
                      <a:pt x="1401" y="151"/>
                      <a:pt x="1443" y="96"/>
                      <a:pt x="1495" y="96"/>
                    </a:cubicBezTo>
                    <a:cubicBezTo>
                      <a:pt x="1590" y="96"/>
                      <a:pt x="1633" y="233"/>
                      <a:pt x="1727" y="233"/>
                    </a:cubicBezTo>
                    <a:cubicBezTo>
                      <a:pt x="1809" y="233"/>
                      <a:pt x="1851" y="109"/>
                      <a:pt x="1946" y="109"/>
                    </a:cubicBezTo>
                    <a:cubicBezTo>
                      <a:pt x="1985" y="109"/>
                      <a:pt x="2028" y="164"/>
                      <a:pt x="2080" y="190"/>
                    </a:cubicBezTo>
                    <a:cubicBezTo>
                      <a:pt x="2114" y="207"/>
                      <a:pt x="2151" y="214"/>
                      <a:pt x="2189" y="214"/>
                    </a:cubicBezTo>
                    <a:cubicBezTo>
                      <a:pt x="2273" y="214"/>
                      <a:pt x="2363" y="182"/>
                      <a:pt x="2449" y="164"/>
                    </a:cubicBezTo>
                    <a:cubicBezTo>
                      <a:pt x="2466" y="164"/>
                      <a:pt x="2478" y="158"/>
                      <a:pt x="2492" y="158"/>
                    </a:cubicBezTo>
                    <a:cubicBezTo>
                      <a:pt x="2499" y="158"/>
                      <a:pt x="2507" y="160"/>
                      <a:pt x="2517" y="164"/>
                    </a:cubicBezTo>
                    <a:cubicBezTo>
                      <a:pt x="2543" y="164"/>
                      <a:pt x="2556" y="190"/>
                      <a:pt x="2569" y="203"/>
                    </a:cubicBezTo>
                    <a:cubicBezTo>
                      <a:pt x="2655" y="286"/>
                      <a:pt x="2749" y="372"/>
                      <a:pt x="2852" y="372"/>
                    </a:cubicBezTo>
                    <a:cubicBezTo>
                      <a:pt x="2866" y="372"/>
                      <a:pt x="2881" y="370"/>
                      <a:pt x="2896" y="366"/>
                    </a:cubicBezTo>
                    <a:cubicBezTo>
                      <a:pt x="2940" y="356"/>
                      <a:pt x="2992" y="319"/>
                      <a:pt x="3040" y="319"/>
                    </a:cubicBezTo>
                    <a:cubicBezTo>
                      <a:pt x="3052" y="319"/>
                      <a:pt x="3064" y="321"/>
                      <a:pt x="3075" y="327"/>
                    </a:cubicBezTo>
                    <a:cubicBezTo>
                      <a:pt x="3101" y="340"/>
                      <a:pt x="3114" y="353"/>
                      <a:pt x="3128" y="380"/>
                    </a:cubicBezTo>
                    <a:cubicBezTo>
                      <a:pt x="3183" y="435"/>
                      <a:pt x="3252" y="477"/>
                      <a:pt x="3320" y="517"/>
                    </a:cubicBezTo>
                    <a:cubicBezTo>
                      <a:pt x="3291" y="598"/>
                      <a:pt x="3304" y="693"/>
                      <a:pt x="3359" y="761"/>
                    </a:cubicBezTo>
                    <a:lnTo>
                      <a:pt x="3359" y="477"/>
                    </a:lnTo>
                    <a:cubicBezTo>
                      <a:pt x="3269" y="372"/>
                      <a:pt x="3153" y="258"/>
                      <a:pt x="3016" y="258"/>
                    </a:cubicBezTo>
                    <a:cubicBezTo>
                      <a:pt x="3008" y="258"/>
                      <a:pt x="3001" y="258"/>
                      <a:pt x="2994" y="259"/>
                    </a:cubicBezTo>
                    <a:cubicBezTo>
                      <a:pt x="2949" y="259"/>
                      <a:pt x="2913" y="275"/>
                      <a:pt x="2874" y="275"/>
                    </a:cubicBezTo>
                    <a:cubicBezTo>
                      <a:pt x="2864" y="275"/>
                      <a:pt x="2854" y="274"/>
                      <a:pt x="2844" y="272"/>
                    </a:cubicBezTo>
                    <a:cubicBezTo>
                      <a:pt x="2720" y="272"/>
                      <a:pt x="2651" y="135"/>
                      <a:pt x="2530" y="96"/>
                    </a:cubicBezTo>
                    <a:cubicBezTo>
                      <a:pt x="2503" y="86"/>
                      <a:pt x="2476" y="82"/>
                      <a:pt x="2447" y="82"/>
                    </a:cubicBezTo>
                    <a:cubicBezTo>
                      <a:pt x="2353" y="82"/>
                      <a:pt x="2251" y="122"/>
                      <a:pt x="2155" y="122"/>
                    </a:cubicBezTo>
                    <a:cubicBezTo>
                      <a:pt x="2115" y="122"/>
                      <a:pt x="2077" y="115"/>
                      <a:pt x="2041" y="96"/>
                    </a:cubicBezTo>
                    <a:cubicBezTo>
                      <a:pt x="1998" y="82"/>
                      <a:pt x="1972" y="40"/>
                      <a:pt x="1917" y="27"/>
                    </a:cubicBezTo>
                    <a:cubicBezTo>
                      <a:pt x="1835" y="27"/>
                      <a:pt x="1796" y="135"/>
                      <a:pt x="1714" y="135"/>
                    </a:cubicBezTo>
                    <a:cubicBezTo>
                      <a:pt x="1709" y="136"/>
                      <a:pt x="1705" y="136"/>
                      <a:pt x="1700" y="136"/>
                    </a:cubicBezTo>
                    <a:cubicBezTo>
                      <a:pt x="1614" y="136"/>
                      <a:pt x="1559" y="1"/>
                      <a:pt x="14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0"/>
              <p:cNvSpPr/>
              <p:nvPr/>
            </p:nvSpPr>
            <p:spPr>
              <a:xfrm>
                <a:off x="4810125" y="2717500"/>
                <a:ext cx="38800" cy="73775"/>
              </a:xfrm>
              <a:custGeom>
                <a:avLst/>
                <a:gdLst/>
                <a:ahLst/>
                <a:cxnLst/>
                <a:rect l="l" t="t" r="r" b="b"/>
                <a:pathLst>
                  <a:path w="1552" h="2951" extrusionOk="0">
                    <a:moveTo>
                      <a:pt x="1551" y="0"/>
                    </a:moveTo>
                    <a:lnTo>
                      <a:pt x="1551" y="0"/>
                    </a:lnTo>
                    <a:cubicBezTo>
                      <a:pt x="1483" y="108"/>
                      <a:pt x="1319" y="108"/>
                      <a:pt x="1254" y="216"/>
                    </a:cubicBezTo>
                    <a:cubicBezTo>
                      <a:pt x="1238" y="245"/>
                      <a:pt x="1238" y="271"/>
                      <a:pt x="1212" y="297"/>
                    </a:cubicBezTo>
                    <a:cubicBezTo>
                      <a:pt x="1199" y="313"/>
                      <a:pt x="1186" y="326"/>
                      <a:pt x="1156" y="340"/>
                    </a:cubicBezTo>
                    <a:cubicBezTo>
                      <a:pt x="1117" y="379"/>
                      <a:pt x="1091" y="434"/>
                      <a:pt x="1075" y="490"/>
                    </a:cubicBezTo>
                    <a:cubicBezTo>
                      <a:pt x="1061" y="490"/>
                      <a:pt x="1061" y="503"/>
                      <a:pt x="1061" y="503"/>
                    </a:cubicBezTo>
                    <a:cubicBezTo>
                      <a:pt x="1048" y="516"/>
                      <a:pt x="1035" y="516"/>
                      <a:pt x="1035" y="516"/>
                    </a:cubicBezTo>
                    <a:cubicBezTo>
                      <a:pt x="967" y="516"/>
                      <a:pt x="911" y="516"/>
                      <a:pt x="859" y="529"/>
                    </a:cubicBezTo>
                    <a:cubicBezTo>
                      <a:pt x="830" y="529"/>
                      <a:pt x="804" y="558"/>
                      <a:pt x="778" y="571"/>
                    </a:cubicBezTo>
                    <a:cubicBezTo>
                      <a:pt x="764" y="584"/>
                      <a:pt x="748" y="610"/>
                      <a:pt x="735" y="640"/>
                    </a:cubicBezTo>
                    <a:cubicBezTo>
                      <a:pt x="726" y="637"/>
                      <a:pt x="718" y="636"/>
                      <a:pt x="711" y="636"/>
                    </a:cubicBezTo>
                    <a:cubicBezTo>
                      <a:pt x="629" y="636"/>
                      <a:pt x="639" y="780"/>
                      <a:pt x="627" y="855"/>
                    </a:cubicBezTo>
                    <a:cubicBezTo>
                      <a:pt x="627" y="868"/>
                      <a:pt x="627" y="885"/>
                      <a:pt x="614" y="911"/>
                    </a:cubicBezTo>
                    <a:cubicBezTo>
                      <a:pt x="601" y="924"/>
                      <a:pt x="572" y="950"/>
                      <a:pt x="572" y="979"/>
                    </a:cubicBezTo>
                    <a:cubicBezTo>
                      <a:pt x="572" y="1005"/>
                      <a:pt x="585" y="1032"/>
                      <a:pt x="585" y="1061"/>
                    </a:cubicBezTo>
                    <a:cubicBezTo>
                      <a:pt x="585" y="1142"/>
                      <a:pt x="520" y="1211"/>
                      <a:pt x="520" y="1293"/>
                    </a:cubicBezTo>
                    <a:lnTo>
                      <a:pt x="520" y="1319"/>
                    </a:lnTo>
                    <a:lnTo>
                      <a:pt x="503" y="1319"/>
                    </a:lnTo>
                    <a:cubicBezTo>
                      <a:pt x="464" y="1332"/>
                      <a:pt x="438" y="1345"/>
                      <a:pt x="396" y="1358"/>
                    </a:cubicBezTo>
                    <a:cubicBezTo>
                      <a:pt x="383" y="1413"/>
                      <a:pt x="356" y="1469"/>
                      <a:pt x="314" y="1508"/>
                    </a:cubicBezTo>
                    <a:cubicBezTo>
                      <a:pt x="288" y="1537"/>
                      <a:pt x="259" y="1564"/>
                      <a:pt x="245" y="1603"/>
                    </a:cubicBezTo>
                    <a:cubicBezTo>
                      <a:pt x="232" y="1632"/>
                      <a:pt x="232" y="1658"/>
                      <a:pt x="232" y="1701"/>
                    </a:cubicBezTo>
                    <a:cubicBezTo>
                      <a:pt x="232" y="1753"/>
                      <a:pt x="232" y="1821"/>
                      <a:pt x="219" y="1890"/>
                    </a:cubicBezTo>
                    <a:cubicBezTo>
                      <a:pt x="219" y="1903"/>
                      <a:pt x="219" y="1929"/>
                      <a:pt x="206" y="1929"/>
                    </a:cubicBezTo>
                    <a:cubicBezTo>
                      <a:pt x="206" y="1945"/>
                      <a:pt x="177" y="1945"/>
                      <a:pt x="164" y="1958"/>
                    </a:cubicBezTo>
                    <a:cubicBezTo>
                      <a:pt x="125" y="1958"/>
                      <a:pt x="112" y="2011"/>
                      <a:pt x="95" y="2053"/>
                    </a:cubicBezTo>
                    <a:cubicBezTo>
                      <a:pt x="69" y="2122"/>
                      <a:pt x="43" y="2174"/>
                      <a:pt x="30" y="2242"/>
                    </a:cubicBezTo>
                    <a:cubicBezTo>
                      <a:pt x="1" y="2311"/>
                      <a:pt x="1" y="2324"/>
                      <a:pt x="43" y="2393"/>
                    </a:cubicBezTo>
                    <a:cubicBezTo>
                      <a:pt x="125" y="2556"/>
                      <a:pt x="112" y="2761"/>
                      <a:pt x="82" y="2951"/>
                    </a:cubicBezTo>
                    <a:cubicBezTo>
                      <a:pt x="125" y="2951"/>
                      <a:pt x="164" y="2908"/>
                      <a:pt x="164" y="2869"/>
                    </a:cubicBezTo>
                    <a:cubicBezTo>
                      <a:pt x="177" y="2827"/>
                      <a:pt x="164" y="2788"/>
                      <a:pt x="151" y="2745"/>
                    </a:cubicBezTo>
                    <a:cubicBezTo>
                      <a:pt x="112" y="2598"/>
                      <a:pt x="82" y="2448"/>
                      <a:pt x="95" y="2298"/>
                    </a:cubicBezTo>
                    <a:cubicBezTo>
                      <a:pt x="95" y="2216"/>
                      <a:pt x="112" y="2135"/>
                      <a:pt x="138" y="2066"/>
                    </a:cubicBezTo>
                    <a:lnTo>
                      <a:pt x="151" y="2053"/>
                    </a:lnTo>
                    <a:lnTo>
                      <a:pt x="177" y="2053"/>
                    </a:lnTo>
                    <a:cubicBezTo>
                      <a:pt x="206" y="2040"/>
                      <a:pt x="232" y="2040"/>
                      <a:pt x="275" y="2040"/>
                    </a:cubicBezTo>
                    <a:cubicBezTo>
                      <a:pt x="259" y="2040"/>
                      <a:pt x="288" y="1890"/>
                      <a:pt x="288" y="1877"/>
                    </a:cubicBezTo>
                    <a:cubicBezTo>
                      <a:pt x="301" y="1821"/>
                      <a:pt x="314" y="1795"/>
                      <a:pt x="301" y="1727"/>
                    </a:cubicBezTo>
                    <a:cubicBezTo>
                      <a:pt x="288" y="1645"/>
                      <a:pt x="301" y="1550"/>
                      <a:pt x="369" y="1495"/>
                    </a:cubicBezTo>
                    <a:cubicBezTo>
                      <a:pt x="409" y="1469"/>
                      <a:pt x="490" y="1469"/>
                      <a:pt x="520" y="1426"/>
                    </a:cubicBezTo>
                    <a:cubicBezTo>
                      <a:pt x="559" y="1374"/>
                      <a:pt x="601" y="1306"/>
                      <a:pt x="614" y="1250"/>
                    </a:cubicBezTo>
                    <a:cubicBezTo>
                      <a:pt x="627" y="1211"/>
                      <a:pt x="614" y="1142"/>
                      <a:pt x="627" y="1100"/>
                    </a:cubicBezTo>
                    <a:cubicBezTo>
                      <a:pt x="627" y="1061"/>
                      <a:pt x="627" y="1032"/>
                      <a:pt x="640" y="1005"/>
                    </a:cubicBezTo>
                    <a:cubicBezTo>
                      <a:pt x="653" y="979"/>
                      <a:pt x="683" y="924"/>
                      <a:pt x="722" y="911"/>
                    </a:cubicBezTo>
                    <a:cubicBezTo>
                      <a:pt x="709" y="842"/>
                      <a:pt x="709" y="748"/>
                      <a:pt x="722" y="679"/>
                    </a:cubicBezTo>
                    <a:cubicBezTo>
                      <a:pt x="735" y="610"/>
                      <a:pt x="791" y="597"/>
                      <a:pt x="846" y="584"/>
                    </a:cubicBezTo>
                    <a:cubicBezTo>
                      <a:pt x="928" y="571"/>
                      <a:pt x="993" y="558"/>
                      <a:pt x="1061" y="558"/>
                    </a:cubicBezTo>
                    <a:cubicBezTo>
                      <a:pt x="1075" y="542"/>
                      <a:pt x="1104" y="542"/>
                      <a:pt x="1104" y="529"/>
                    </a:cubicBezTo>
                    <a:cubicBezTo>
                      <a:pt x="1104" y="529"/>
                      <a:pt x="1104" y="516"/>
                      <a:pt x="1117" y="503"/>
                    </a:cubicBezTo>
                    <a:cubicBezTo>
                      <a:pt x="1117" y="490"/>
                      <a:pt x="1130" y="490"/>
                      <a:pt x="1130" y="477"/>
                    </a:cubicBezTo>
                    <a:cubicBezTo>
                      <a:pt x="1199" y="395"/>
                      <a:pt x="1254" y="326"/>
                      <a:pt x="1319" y="258"/>
                    </a:cubicBezTo>
                    <a:cubicBezTo>
                      <a:pt x="1336" y="245"/>
                      <a:pt x="1336" y="232"/>
                      <a:pt x="1362" y="216"/>
                    </a:cubicBezTo>
                    <a:lnTo>
                      <a:pt x="1401" y="216"/>
                    </a:lnTo>
                    <a:cubicBezTo>
                      <a:pt x="1430" y="202"/>
                      <a:pt x="1456" y="189"/>
                      <a:pt x="1469" y="163"/>
                    </a:cubicBezTo>
                    <a:cubicBezTo>
                      <a:pt x="1499" y="108"/>
                      <a:pt x="1538" y="52"/>
                      <a:pt x="15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0"/>
              <p:cNvSpPr/>
              <p:nvPr/>
            </p:nvSpPr>
            <p:spPr>
              <a:xfrm>
                <a:off x="4798225" y="2753575"/>
                <a:ext cx="18375" cy="6775"/>
              </a:xfrm>
              <a:custGeom>
                <a:avLst/>
                <a:gdLst/>
                <a:ahLst/>
                <a:cxnLst/>
                <a:rect l="l" t="t" r="r" b="b"/>
                <a:pathLst>
                  <a:path w="735" h="271" extrusionOk="0">
                    <a:moveTo>
                      <a:pt x="578" y="1"/>
                    </a:moveTo>
                    <a:cubicBezTo>
                      <a:pt x="569" y="1"/>
                      <a:pt x="558" y="5"/>
                      <a:pt x="545" y="13"/>
                    </a:cubicBezTo>
                    <a:cubicBezTo>
                      <a:pt x="485" y="19"/>
                      <a:pt x="420" y="23"/>
                      <a:pt x="355" y="23"/>
                    </a:cubicBezTo>
                    <a:cubicBezTo>
                      <a:pt x="291" y="23"/>
                      <a:pt x="225" y="19"/>
                      <a:pt x="163" y="13"/>
                    </a:cubicBezTo>
                    <a:lnTo>
                      <a:pt x="163" y="107"/>
                    </a:lnTo>
                    <a:cubicBezTo>
                      <a:pt x="128" y="96"/>
                      <a:pt x="59" y="50"/>
                      <a:pt x="15" y="50"/>
                    </a:cubicBezTo>
                    <a:cubicBezTo>
                      <a:pt x="9" y="50"/>
                      <a:pt x="5" y="51"/>
                      <a:pt x="0" y="52"/>
                    </a:cubicBezTo>
                    <a:cubicBezTo>
                      <a:pt x="43" y="94"/>
                      <a:pt x="111" y="134"/>
                      <a:pt x="163" y="160"/>
                    </a:cubicBezTo>
                    <a:cubicBezTo>
                      <a:pt x="193" y="176"/>
                      <a:pt x="219" y="189"/>
                      <a:pt x="245" y="202"/>
                    </a:cubicBezTo>
                    <a:cubicBezTo>
                      <a:pt x="261" y="215"/>
                      <a:pt x="313" y="228"/>
                      <a:pt x="327" y="241"/>
                    </a:cubicBezTo>
                    <a:cubicBezTo>
                      <a:pt x="287" y="189"/>
                      <a:pt x="245" y="121"/>
                      <a:pt x="206" y="65"/>
                    </a:cubicBezTo>
                    <a:lnTo>
                      <a:pt x="206" y="65"/>
                    </a:lnTo>
                    <a:cubicBezTo>
                      <a:pt x="252" y="82"/>
                      <a:pt x="304" y="89"/>
                      <a:pt x="354" y="89"/>
                    </a:cubicBezTo>
                    <a:cubicBezTo>
                      <a:pt x="392" y="89"/>
                      <a:pt x="429" y="85"/>
                      <a:pt x="464" y="78"/>
                    </a:cubicBezTo>
                    <a:cubicBezTo>
                      <a:pt x="490" y="65"/>
                      <a:pt x="532" y="65"/>
                      <a:pt x="558" y="65"/>
                    </a:cubicBezTo>
                    <a:cubicBezTo>
                      <a:pt x="571" y="65"/>
                      <a:pt x="588" y="65"/>
                      <a:pt x="588" y="78"/>
                    </a:cubicBezTo>
                    <a:cubicBezTo>
                      <a:pt x="601" y="78"/>
                      <a:pt x="614" y="94"/>
                      <a:pt x="614" y="107"/>
                    </a:cubicBezTo>
                    <a:cubicBezTo>
                      <a:pt x="653" y="176"/>
                      <a:pt x="695" y="228"/>
                      <a:pt x="735" y="271"/>
                    </a:cubicBezTo>
                    <a:cubicBezTo>
                      <a:pt x="695" y="202"/>
                      <a:pt x="669" y="121"/>
                      <a:pt x="627" y="39"/>
                    </a:cubicBezTo>
                    <a:cubicBezTo>
                      <a:pt x="614" y="26"/>
                      <a:pt x="614" y="13"/>
                      <a:pt x="601" y="13"/>
                    </a:cubicBezTo>
                    <a:cubicBezTo>
                      <a:pt x="594" y="5"/>
                      <a:pt x="587" y="1"/>
                      <a:pt x="57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0"/>
              <p:cNvSpPr/>
              <p:nvPr/>
            </p:nvSpPr>
            <p:spPr>
              <a:xfrm>
                <a:off x="4868975" y="2689250"/>
                <a:ext cx="27925" cy="11625"/>
              </a:xfrm>
              <a:custGeom>
                <a:avLst/>
                <a:gdLst/>
                <a:ahLst/>
                <a:cxnLst/>
                <a:rect l="l" t="t" r="r" b="b"/>
                <a:pathLst>
                  <a:path w="1117" h="465" extrusionOk="0">
                    <a:moveTo>
                      <a:pt x="206" y="1"/>
                    </a:moveTo>
                    <a:cubicBezTo>
                      <a:pt x="206" y="27"/>
                      <a:pt x="189" y="56"/>
                      <a:pt x="176" y="69"/>
                    </a:cubicBezTo>
                    <a:cubicBezTo>
                      <a:pt x="176" y="71"/>
                      <a:pt x="173" y="72"/>
                      <a:pt x="168" y="72"/>
                    </a:cubicBezTo>
                    <a:cubicBezTo>
                      <a:pt x="135" y="72"/>
                      <a:pt x="11" y="40"/>
                      <a:pt x="0" y="40"/>
                    </a:cubicBezTo>
                    <a:lnTo>
                      <a:pt x="0" y="40"/>
                    </a:lnTo>
                    <a:cubicBezTo>
                      <a:pt x="0" y="82"/>
                      <a:pt x="56" y="95"/>
                      <a:pt x="82" y="108"/>
                    </a:cubicBezTo>
                    <a:cubicBezTo>
                      <a:pt x="137" y="121"/>
                      <a:pt x="189" y="151"/>
                      <a:pt x="232" y="151"/>
                    </a:cubicBezTo>
                    <a:lnTo>
                      <a:pt x="232" y="69"/>
                    </a:lnTo>
                    <a:cubicBezTo>
                      <a:pt x="271" y="82"/>
                      <a:pt x="313" y="95"/>
                      <a:pt x="369" y="95"/>
                    </a:cubicBezTo>
                    <a:cubicBezTo>
                      <a:pt x="395" y="108"/>
                      <a:pt x="434" y="121"/>
                      <a:pt x="464" y="138"/>
                    </a:cubicBezTo>
                    <a:cubicBezTo>
                      <a:pt x="532" y="177"/>
                      <a:pt x="584" y="232"/>
                      <a:pt x="653" y="272"/>
                    </a:cubicBezTo>
                    <a:cubicBezTo>
                      <a:pt x="653" y="285"/>
                      <a:pt x="666" y="285"/>
                      <a:pt x="666" y="285"/>
                    </a:cubicBezTo>
                    <a:cubicBezTo>
                      <a:pt x="679" y="285"/>
                      <a:pt x="695" y="285"/>
                      <a:pt x="695" y="272"/>
                    </a:cubicBezTo>
                    <a:cubicBezTo>
                      <a:pt x="734" y="272"/>
                      <a:pt x="777" y="285"/>
                      <a:pt x="816" y="314"/>
                    </a:cubicBezTo>
                    <a:cubicBezTo>
                      <a:pt x="911" y="366"/>
                      <a:pt x="1022" y="396"/>
                      <a:pt x="1116" y="464"/>
                    </a:cubicBezTo>
                    <a:cubicBezTo>
                      <a:pt x="1074" y="409"/>
                      <a:pt x="1005" y="366"/>
                      <a:pt x="953" y="340"/>
                    </a:cubicBezTo>
                    <a:cubicBezTo>
                      <a:pt x="885" y="301"/>
                      <a:pt x="816" y="272"/>
                      <a:pt x="747" y="232"/>
                    </a:cubicBezTo>
                    <a:lnTo>
                      <a:pt x="721" y="232"/>
                    </a:lnTo>
                    <a:cubicBezTo>
                      <a:pt x="716" y="230"/>
                      <a:pt x="711" y="229"/>
                      <a:pt x="706" y="229"/>
                    </a:cubicBezTo>
                    <a:cubicBezTo>
                      <a:pt x="693" y="229"/>
                      <a:pt x="681" y="236"/>
                      <a:pt x="668" y="236"/>
                    </a:cubicBezTo>
                    <a:cubicBezTo>
                      <a:pt x="663" y="236"/>
                      <a:pt x="658" y="235"/>
                      <a:pt x="653" y="232"/>
                    </a:cubicBezTo>
                    <a:cubicBezTo>
                      <a:pt x="640" y="232"/>
                      <a:pt x="627" y="203"/>
                      <a:pt x="627" y="190"/>
                    </a:cubicBezTo>
                    <a:cubicBezTo>
                      <a:pt x="597" y="121"/>
                      <a:pt x="545" y="82"/>
                      <a:pt x="490" y="40"/>
                    </a:cubicBezTo>
                    <a:cubicBezTo>
                      <a:pt x="490" y="27"/>
                      <a:pt x="477" y="27"/>
                      <a:pt x="477" y="27"/>
                    </a:cubicBezTo>
                    <a:cubicBezTo>
                      <a:pt x="464" y="14"/>
                      <a:pt x="450" y="14"/>
                      <a:pt x="434" y="14"/>
                    </a:cubicBezTo>
                    <a:cubicBezTo>
                      <a:pt x="395" y="14"/>
                      <a:pt x="353" y="27"/>
                      <a:pt x="300" y="27"/>
                    </a:cubicBezTo>
                    <a:cubicBezTo>
                      <a:pt x="271" y="27"/>
                      <a:pt x="232" y="27"/>
                      <a:pt x="20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0"/>
              <p:cNvSpPr/>
              <p:nvPr/>
            </p:nvSpPr>
            <p:spPr>
              <a:xfrm>
                <a:off x="4814200" y="2725975"/>
                <a:ext cx="66375" cy="25150"/>
              </a:xfrm>
              <a:custGeom>
                <a:avLst/>
                <a:gdLst/>
                <a:ahLst/>
                <a:cxnLst/>
                <a:rect l="l" t="t" r="r" b="b"/>
                <a:pathLst>
                  <a:path w="2655" h="1006" extrusionOk="0">
                    <a:moveTo>
                      <a:pt x="1" y="1"/>
                    </a:moveTo>
                    <a:lnTo>
                      <a:pt x="1" y="1"/>
                    </a:lnTo>
                    <a:cubicBezTo>
                      <a:pt x="56" y="56"/>
                      <a:pt x="112" y="95"/>
                      <a:pt x="151" y="151"/>
                    </a:cubicBezTo>
                    <a:cubicBezTo>
                      <a:pt x="246" y="245"/>
                      <a:pt x="357" y="340"/>
                      <a:pt x="477" y="382"/>
                    </a:cubicBezTo>
                    <a:cubicBezTo>
                      <a:pt x="601" y="409"/>
                      <a:pt x="696" y="395"/>
                      <a:pt x="817" y="464"/>
                    </a:cubicBezTo>
                    <a:cubicBezTo>
                      <a:pt x="859" y="490"/>
                      <a:pt x="898" y="503"/>
                      <a:pt x="954" y="529"/>
                    </a:cubicBezTo>
                    <a:cubicBezTo>
                      <a:pt x="967" y="546"/>
                      <a:pt x="993" y="546"/>
                      <a:pt x="1023" y="546"/>
                    </a:cubicBezTo>
                    <a:cubicBezTo>
                      <a:pt x="1049" y="546"/>
                      <a:pt x="1062" y="503"/>
                      <a:pt x="1091" y="490"/>
                    </a:cubicBezTo>
                    <a:cubicBezTo>
                      <a:pt x="1106" y="482"/>
                      <a:pt x="1123" y="479"/>
                      <a:pt x="1140" y="479"/>
                    </a:cubicBezTo>
                    <a:cubicBezTo>
                      <a:pt x="1182" y="479"/>
                      <a:pt x="1228" y="498"/>
                      <a:pt x="1267" y="516"/>
                    </a:cubicBezTo>
                    <a:cubicBezTo>
                      <a:pt x="1320" y="529"/>
                      <a:pt x="1375" y="559"/>
                      <a:pt x="1431" y="572"/>
                    </a:cubicBezTo>
                    <a:cubicBezTo>
                      <a:pt x="1457" y="572"/>
                      <a:pt x="1470" y="559"/>
                      <a:pt x="1499" y="559"/>
                    </a:cubicBezTo>
                    <a:cubicBezTo>
                      <a:pt x="1538" y="572"/>
                      <a:pt x="1564" y="585"/>
                      <a:pt x="1594" y="611"/>
                    </a:cubicBezTo>
                    <a:cubicBezTo>
                      <a:pt x="1636" y="637"/>
                      <a:pt x="1684" y="642"/>
                      <a:pt x="1733" y="642"/>
                    </a:cubicBezTo>
                    <a:cubicBezTo>
                      <a:pt x="1763" y="642"/>
                      <a:pt x="1794" y="640"/>
                      <a:pt x="1825" y="640"/>
                    </a:cubicBezTo>
                    <a:cubicBezTo>
                      <a:pt x="1891" y="653"/>
                      <a:pt x="1959" y="679"/>
                      <a:pt x="2028" y="693"/>
                    </a:cubicBezTo>
                    <a:cubicBezTo>
                      <a:pt x="2041" y="709"/>
                      <a:pt x="2054" y="709"/>
                      <a:pt x="2070" y="722"/>
                    </a:cubicBezTo>
                    <a:cubicBezTo>
                      <a:pt x="2070" y="722"/>
                      <a:pt x="2083" y="735"/>
                      <a:pt x="2083" y="748"/>
                    </a:cubicBezTo>
                    <a:cubicBezTo>
                      <a:pt x="2109" y="790"/>
                      <a:pt x="2165" y="803"/>
                      <a:pt x="2204" y="817"/>
                    </a:cubicBezTo>
                    <a:cubicBezTo>
                      <a:pt x="2367" y="856"/>
                      <a:pt x="2517" y="924"/>
                      <a:pt x="2655" y="1006"/>
                    </a:cubicBezTo>
                    <a:cubicBezTo>
                      <a:pt x="2560" y="885"/>
                      <a:pt x="2423" y="803"/>
                      <a:pt x="2286" y="761"/>
                    </a:cubicBezTo>
                    <a:cubicBezTo>
                      <a:pt x="2217" y="735"/>
                      <a:pt x="2136" y="722"/>
                      <a:pt x="2083" y="679"/>
                    </a:cubicBezTo>
                    <a:lnTo>
                      <a:pt x="2041" y="640"/>
                    </a:lnTo>
                    <a:cubicBezTo>
                      <a:pt x="2028" y="627"/>
                      <a:pt x="2002" y="627"/>
                      <a:pt x="1972" y="627"/>
                    </a:cubicBezTo>
                    <a:cubicBezTo>
                      <a:pt x="1907" y="611"/>
                      <a:pt x="1839" y="598"/>
                      <a:pt x="1770" y="585"/>
                    </a:cubicBezTo>
                    <a:cubicBezTo>
                      <a:pt x="1728" y="585"/>
                      <a:pt x="1688" y="585"/>
                      <a:pt x="1646" y="572"/>
                    </a:cubicBezTo>
                    <a:cubicBezTo>
                      <a:pt x="1607" y="546"/>
                      <a:pt x="1581" y="503"/>
                      <a:pt x="1512" y="503"/>
                    </a:cubicBezTo>
                    <a:cubicBezTo>
                      <a:pt x="1489" y="509"/>
                      <a:pt x="1469" y="512"/>
                      <a:pt x="1448" y="512"/>
                    </a:cubicBezTo>
                    <a:cubicBezTo>
                      <a:pt x="1419" y="512"/>
                      <a:pt x="1389" y="505"/>
                      <a:pt x="1349" y="490"/>
                    </a:cubicBezTo>
                    <a:cubicBezTo>
                      <a:pt x="1280" y="464"/>
                      <a:pt x="1212" y="435"/>
                      <a:pt x="1143" y="422"/>
                    </a:cubicBezTo>
                    <a:cubicBezTo>
                      <a:pt x="1134" y="420"/>
                      <a:pt x="1126" y="419"/>
                      <a:pt x="1117" y="419"/>
                    </a:cubicBezTo>
                    <a:cubicBezTo>
                      <a:pt x="1064" y="419"/>
                      <a:pt x="1030" y="453"/>
                      <a:pt x="993" y="490"/>
                    </a:cubicBezTo>
                    <a:cubicBezTo>
                      <a:pt x="928" y="464"/>
                      <a:pt x="872" y="409"/>
                      <a:pt x="817" y="366"/>
                    </a:cubicBezTo>
                    <a:cubicBezTo>
                      <a:pt x="745" y="326"/>
                      <a:pt x="665" y="309"/>
                      <a:pt x="581" y="309"/>
                    </a:cubicBezTo>
                    <a:cubicBezTo>
                      <a:pt x="556" y="309"/>
                      <a:pt x="530" y="311"/>
                      <a:pt x="504" y="314"/>
                    </a:cubicBezTo>
                    <a:cubicBezTo>
                      <a:pt x="490" y="327"/>
                      <a:pt x="464" y="327"/>
                      <a:pt x="451" y="327"/>
                    </a:cubicBezTo>
                    <a:cubicBezTo>
                      <a:pt x="438" y="314"/>
                      <a:pt x="422" y="301"/>
                      <a:pt x="396" y="285"/>
                    </a:cubicBezTo>
                    <a:cubicBezTo>
                      <a:pt x="327" y="219"/>
                      <a:pt x="246" y="151"/>
                      <a:pt x="164" y="95"/>
                    </a:cubicBezTo>
                    <a:cubicBezTo>
                      <a:pt x="138" y="69"/>
                      <a:pt x="138" y="40"/>
                      <a:pt x="112" y="27"/>
                    </a:cubicBezTo>
                    <a:cubicBezTo>
                      <a:pt x="82" y="14"/>
                      <a:pt x="30" y="14"/>
                      <a:pt x="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0"/>
              <p:cNvSpPr/>
              <p:nvPr/>
            </p:nvSpPr>
            <p:spPr>
              <a:xfrm>
                <a:off x="4819025" y="2691300"/>
                <a:ext cx="51350" cy="39425"/>
              </a:xfrm>
              <a:custGeom>
                <a:avLst/>
                <a:gdLst/>
                <a:ahLst/>
                <a:cxnLst/>
                <a:rect l="l" t="t" r="r" b="b"/>
                <a:pathLst>
                  <a:path w="2054" h="1577" extrusionOk="0">
                    <a:moveTo>
                      <a:pt x="2054" y="0"/>
                    </a:moveTo>
                    <a:lnTo>
                      <a:pt x="2040" y="26"/>
                    </a:lnTo>
                    <a:cubicBezTo>
                      <a:pt x="1943" y="26"/>
                      <a:pt x="1903" y="137"/>
                      <a:pt x="1822" y="190"/>
                    </a:cubicBezTo>
                    <a:cubicBezTo>
                      <a:pt x="1740" y="245"/>
                      <a:pt x="1590" y="232"/>
                      <a:pt x="1551" y="314"/>
                    </a:cubicBezTo>
                    <a:cubicBezTo>
                      <a:pt x="1535" y="327"/>
                      <a:pt x="1535" y="340"/>
                      <a:pt x="1521" y="353"/>
                    </a:cubicBezTo>
                    <a:cubicBezTo>
                      <a:pt x="1495" y="395"/>
                      <a:pt x="1453" y="408"/>
                      <a:pt x="1427" y="434"/>
                    </a:cubicBezTo>
                    <a:cubicBezTo>
                      <a:pt x="1332" y="477"/>
                      <a:pt x="1251" y="529"/>
                      <a:pt x="1169" y="585"/>
                    </a:cubicBezTo>
                    <a:cubicBezTo>
                      <a:pt x="1127" y="611"/>
                      <a:pt x="1087" y="640"/>
                      <a:pt x="1074" y="679"/>
                    </a:cubicBezTo>
                    <a:cubicBezTo>
                      <a:pt x="1045" y="709"/>
                      <a:pt x="1045" y="748"/>
                      <a:pt x="1032" y="774"/>
                    </a:cubicBezTo>
                    <a:cubicBezTo>
                      <a:pt x="937" y="937"/>
                      <a:pt x="679" y="924"/>
                      <a:pt x="572" y="1074"/>
                    </a:cubicBezTo>
                    <a:cubicBezTo>
                      <a:pt x="503" y="1169"/>
                      <a:pt x="474" y="1156"/>
                      <a:pt x="379" y="1198"/>
                    </a:cubicBezTo>
                    <a:cubicBezTo>
                      <a:pt x="284" y="1237"/>
                      <a:pt x="216" y="1332"/>
                      <a:pt x="164" y="1414"/>
                    </a:cubicBezTo>
                    <a:cubicBezTo>
                      <a:pt x="131" y="1447"/>
                      <a:pt x="90" y="1478"/>
                      <a:pt x="49" y="1478"/>
                    </a:cubicBezTo>
                    <a:cubicBezTo>
                      <a:pt x="37" y="1478"/>
                      <a:pt x="25" y="1475"/>
                      <a:pt x="13" y="1469"/>
                    </a:cubicBezTo>
                    <a:lnTo>
                      <a:pt x="13" y="1469"/>
                    </a:lnTo>
                    <a:cubicBezTo>
                      <a:pt x="0" y="1508"/>
                      <a:pt x="13" y="1551"/>
                      <a:pt x="40" y="1577"/>
                    </a:cubicBezTo>
                    <a:cubicBezTo>
                      <a:pt x="82" y="1525"/>
                      <a:pt x="121" y="1482"/>
                      <a:pt x="164" y="1443"/>
                    </a:cubicBezTo>
                    <a:cubicBezTo>
                      <a:pt x="216" y="1388"/>
                      <a:pt x="284" y="1332"/>
                      <a:pt x="353" y="1280"/>
                    </a:cubicBezTo>
                    <a:cubicBezTo>
                      <a:pt x="435" y="1237"/>
                      <a:pt x="503" y="1182"/>
                      <a:pt x="585" y="1156"/>
                    </a:cubicBezTo>
                    <a:cubicBezTo>
                      <a:pt x="666" y="1130"/>
                      <a:pt x="761" y="1117"/>
                      <a:pt x="787" y="1035"/>
                    </a:cubicBezTo>
                    <a:cubicBezTo>
                      <a:pt x="800" y="1019"/>
                      <a:pt x="816" y="993"/>
                      <a:pt x="830" y="966"/>
                    </a:cubicBezTo>
                    <a:cubicBezTo>
                      <a:pt x="843" y="937"/>
                      <a:pt x="869" y="937"/>
                      <a:pt x="898" y="924"/>
                    </a:cubicBezTo>
                    <a:cubicBezTo>
                      <a:pt x="993" y="898"/>
                      <a:pt x="1074" y="872"/>
                      <a:pt x="1169" y="842"/>
                    </a:cubicBezTo>
                    <a:cubicBezTo>
                      <a:pt x="1156" y="774"/>
                      <a:pt x="1156" y="692"/>
                      <a:pt x="1195" y="640"/>
                    </a:cubicBezTo>
                    <a:cubicBezTo>
                      <a:pt x="1224" y="611"/>
                      <a:pt x="1238" y="611"/>
                      <a:pt x="1264" y="598"/>
                    </a:cubicBezTo>
                    <a:cubicBezTo>
                      <a:pt x="1345" y="545"/>
                      <a:pt x="1427" y="490"/>
                      <a:pt x="1521" y="434"/>
                    </a:cubicBezTo>
                    <a:cubicBezTo>
                      <a:pt x="1564" y="408"/>
                      <a:pt x="1616" y="382"/>
                      <a:pt x="1632" y="327"/>
                    </a:cubicBezTo>
                    <a:cubicBezTo>
                      <a:pt x="1646" y="314"/>
                      <a:pt x="1646" y="301"/>
                      <a:pt x="1659" y="284"/>
                    </a:cubicBezTo>
                    <a:cubicBezTo>
                      <a:pt x="1659" y="271"/>
                      <a:pt x="1685" y="271"/>
                      <a:pt x="1698" y="258"/>
                    </a:cubicBezTo>
                    <a:cubicBezTo>
                      <a:pt x="1779" y="232"/>
                      <a:pt x="1861" y="219"/>
                      <a:pt x="1929" y="190"/>
                    </a:cubicBezTo>
                    <a:cubicBezTo>
                      <a:pt x="1998" y="150"/>
                      <a:pt x="2054" y="82"/>
                      <a:pt x="205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0"/>
              <p:cNvSpPr/>
              <p:nvPr/>
            </p:nvSpPr>
            <p:spPr>
              <a:xfrm>
                <a:off x="4807425" y="2755200"/>
                <a:ext cx="65000" cy="28350"/>
              </a:xfrm>
              <a:custGeom>
                <a:avLst/>
                <a:gdLst/>
                <a:ahLst/>
                <a:cxnLst/>
                <a:rect l="l" t="t" r="r" b="b"/>
                <a:pathLst>
                  <a:path w="2600" h="1134" extrusionOk="0">
                    <a:moveTo>
                      <a:pt x="872" y="0"/>
                    </a:moveTo>
                    <a:lnTo>
                      <a:pt x="872" y="0"/>
                    </a:lnTo>
                    <a:cubicBezTo>
                      <a:pt x="938" y="95"/>
                      <a:pt x="1019" y="193"/>
                      <a:pt x="1101" y="274"/>
                    </a:cubicBezTo>
                    <a:cubicBezTo>
                      <a:pt x="1036" y="313"/>
                      <a:pt x="954" y="340"/>
                      <a:pt x="856" y="340"/>
                    </a:cubicBezTo>
                    <a:cubicBezTo>
                      <a:pt x="843" y="382"/>
                      <a:pt x="817" y="437"/>
                      <a:pt x="804" y="477"/>
                    </a:cubicBezTo>
                    <a:cubicBezTo>
                      <a:pt x="791" y="519"/>
                      <a:pt x="804" y="545"/>
                      <a:pt x="791" y="584"/>
                    </a:cubicBezTo>
                    <a:cubicBezTo>
                      <a:pt x="775" y="653"/>
                      <a:pt x="709" y="721"/>
                      <a:pt x="641" y="764"/>
                    </a:cubicBezTo>
                    <a:cubicBezTo>
                      <a:pt x="585" y="803"/>
                      <a:pt x="504" y="829"/>
                      <a:pt x="435" y="872"/>
                    </a:cubicBezTo>
                    <a:cubicBezTo>
                      <a:pt x="285" y="940"/>
                      <a:pt x="138" y="1035"/>
                      <a:pt x="1" y="1129"/>
                    </a:cubicBezTo>
                    <a:cubicBezTo>
                      <a:pt x="18" y="1132"/>
                      <a:pt x="35" y="1134"/>
                      <a:pt x="52" y="1134"/>
                    </a:cubicBezTo>
                    <a:cubicBezTo>
                      <a:pt x="182" y="1134"/>
                      <a:pt x="298" y="1051"/>
                      <a:pt x="396" y="979"/>
                    </a:cubicBezTo>
                    <a:cubicBezTo>
                      <a:pt x="477" y="927"/>
                      <a:pt x="559" y="858"/>
                      <a:pt x="654" y="858"/>
                    </a:cubicBezTo>
                    <a:cubicBezTo>
                      <a:pt x="673" y="852"/>
                      <a:pt x="690" y="852"/>
                      <a:pt x="706" y="852"/>
                    </a:cubicBezTo>
                    <a:cubicBezTo>
                      <a:pt x="721" y="852"/>
                      <a:pt x="735" y="852"/>
                      <a:pt x="748" y="845"/>
                    </a:cubicBezTo>
                    <a:cubicBezTo>
                      <a:pt x="791" y="829"/>
                      <a:pt x="817" y="790"/>
                      <a:pt x="843" y="764"/>
                    </a:cubicBezTo>
                    <a:cubicBezTo>
                      <a:pt x="872" y="708"/>
                      <a:pt x="912" y="653"/>
                      <a:pt x="912" y="601"/>
                    </a:cubicBezTo>
                    <a:cubicBezTo>
                      <a:pt x="912" y="545"/>
                      <a:pt x="886" y="490"/>
                      <a:pt x="912" y="450"/>
                    </a:cubicBezTo>
                    <a:cubicBezTo>
                      <a:pt x="938" y="395"/>
                      <a:pt x="993" y="382"/>
                      <a:pt x="1062" y="382"/>
                    </a:cubicBezTo>
                    <a:cubicBezTo>
                      <a:pt x="1117" y="369"/>
                      <a:pt x="1169" y="369"/>
                      <a:pt x="1225" y="356"/>
                    </a:cubicBezTo>
                    <a:cubicBezTo>
                      <a:pt x="1238" y="356"/>
                      <a:pt x="1251" y="356"/>
                      <a:pt x="1264" y="369"/>
                    </a:cubicBezTo>
                    <a:cubicBezTo>
                      <a:pt x="1307" y="382"/>
                      <a:pt x="1307" y="437"/>
                      <a:pt x="1333" y="450"/>
                    </a:cubicBezTo>
                    <a:cubicBezTo>
                      <a:pt x="1338" y="452"/>
                      <a:pt x="1344" y="453"/>
                      <a:pt x="1350" y="453"/>
                    </a:cubicBezTo>
                    <a:cubicBezTo>
                      <a:pt x="1388" y="453"/>
                      <a:pt x="1431" y="419"/>
                      <a:pt x="1457" y="408"/>
                    </a:cubicBezTo>
                    <a:cubicBezTo>
                      <a:pt x="1472" y="401"/>
                      <a:pt x="1578" y="393"/>
                      <a:pt x="1666" y="393"/>
                    </a:cubicBezTo>
                    <a:cubicBezTo>
                      <a:pt x="1729" y="393"/>
                      <a:pt x="1783" y="397"/>
                      <a:pt x="1783" y="408"/>
                    </a:cubicBezTo>
                    <a:lnTo>
                      <a:pt x="1783" y="340"/>
                    </a:lnTo>
                    <a:cubicBezTo>
                      <a:pt x="1883" y="310"/>
                      <a:pt x="1993" y="295"/>
                      <a:pt x="2099" y="295"/>
                    </a:cubicBezTo>
                    <a:cubicBezTo>
                      <a:pt x="2135" y="295"/>
                      <a:pt x="2170" y="297"/>
                      <a:pt x="2204" y="300"/>
                    </a:cubicBezTo>
                    <a:cubicBezTo>
                      <a:pt x="2191" y="274"/>
                      <a:pt x="2204" y="232"/>
                      <a:pt x="2230" y="219"/>
                    </a:cubicBezTo>
                    <a:cubicBezTo>
                      <a:pt x="2260" y="193"/>
                      <a:pt x="2286" y="193"/>
                      <a:pt x="2325" y="193"/>
                    </a:cubicBezTo>
                    <a:cubicBezTo>
                      <a:pt x="2366" y="184"/>
                      <a:pt x="2411" y="180"/>
                      <a:pt x="2457" y="180"/>
                    </a:cubicBezTo>
                    <a:cubicBezTo>
                      <a:pt x="2504" y="180"/>
                      <a:pt x="2552" y="184"/>
                      <a:pt x="2599" y="193"/>
                    </a:cubicBezTo>
                    <a:cubicBezTo>
                      <a:pt x="2488" y="163"/>
                      <a:pt x="2380" y="137"/>
                      <a:pt x="2260" y="111"/>
                    </a:cubicBezTo>
                    <a:cubicBezTo>
                      <a:pt x="2243" y="111"/>
                      <a:pt x="2217" y="111"/>
                      <a:pt x="2204" y="124"/>
                    </a:cubicBezTo>
                    <a:cubicBezTo>
                      <a:pt x="2191" y="137"/>
                      <a:pt x="2191" y="163"/>
                      <a:pt x="2178" y="176"/>
                    </a:cubicBezTo>
                    <a:cubicBezTo>
                      <a:pt x="2178" y="193"/>
                      <a:pt x="2149" y="193"/>
                      <a:pt x="2136" y="193"/>
                    </a:cubicBezTo>
                    <a:cubicBezTo>
                      <a:pt x="2041" y="219"/>
                      <a:pt x="1946" y="245"/>
                      <a:pt x="1835" y="245"/>
                    </a:cubicBezTo>
                    <a:lnTo>
                      <a:pt x="1770" y="245"/>
                    </a:lnTo>
                    <a:cubicBezTo>
                      <a:pt x="1754" y="258"/>
                      <a:pt x="1741" y="274"/>
                      <a:pt x="1728" y="287"/>
                    </a:cubicBezTo>
                    <a:cubicBezTo>
                      <a:pt x="1673" y="322"/>
                      <a:pt x="1601" y="334"/>
                      <a:pt x="1531" y="334"/>
                    </a:cubicBezTo>
                    <a:cubicBezTo>
                      <a:pt x="1495" y="334"/>
                      <a:pt x="1460" y="331"/>
                      <a:pt x="1427" y="326"/>
                    </a:cubicBezTo>
                    <a:cubicBezTo>
                      <a:pt x="1375" y="326"/>
                      <a:pt x="1333" y="313"/>
                      <a:pt x="1294" y="287"/>
                    </a:cubicBezTo>
                    <a:lnTo>
                      <a:pt x="1238" y="232"/>
                    </a:lnTo>
                    <a:cubicBezTo>
                      <a:pt x="1212" y="219"/>
                      <a:pt x="1169" y="206"/>
                      <a:pt x="1130" y="193"/>
                    </a:cubicBezTo>
                    <a:cubicBezTo>
                      <a:pt x="1036" y="150"/>
                      <a:pt x="938" y="82"/>
                      <a:pt x="87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0"/>
              <p:cNvSpPr/>
              <p:nvPr/>
            </p:nvSpPr>
            <p:spPr>
              <a:xfrm>
                <a:off x="4879825" y="2738925"/>
                <a:ext cx="12675" cy="13675"/>
              </a:xfrm>
              <a:custGeom>
                <a:avLst/>
                <a:gdLst/>
                <a:ahLst/>
                <a:cxnLst/>
                <a:rect l="l" t="t" r="r" b="b"/>
                <a:pathLst>
                  <a:path w="507" h="547" extrusionOk="0">
                    <a:moveTo>
                      <a:pt x="451" y="11"/>
                    </a:moveTo>
                    <a:cubicBezTo>
                      <a:pt x="454" y="14"/>
                      <a:pt x="458" y="16"/>
                      <a:pt x="461" y="19"/>
                    </a:cubicBezTo>
                    <a:lnTo>
                      <a:pt x="461" y="19"/>
                    </a:lnTo>
                    <a:cubicBezTo>
                      <a:pt x="460" y="15"/>
                      <a:pt x="456" y="11"/>
                      <a:pt x="451" y="11"/>
                    </a:cubicBezTo>
                    <a:close/>
                    <a:moveTo>
                      <a:pt x="396" y="42"/>
                    </a:moveTo>
                    <a:cubicBezTo>
                      <a:pt x="418" y="42"/>
                      <a:pt x="441" y="47"/>
                      <a:pt x="464" y="50"/>
                    </a:cubicBezTo>
                    <a:lnTo>
                      <a:pt x="464" y="50"/>
                    </a:lnTo>
                    <a:lnTo>
                      <a:pt x="464" y="80"/>
                    </a:lnTo>
                    <a:cubicBezTo>
                      <a:pt x="464" y="122"/>
                      <a:pt x="464" y="148"/>
                      <a:pt x="451" y="175"/>
                    </a:cubicBezTo>
                    <a:cubicBezTo>
                      <a:pt x="438" y="217"/>
                      <a:pt x="408" y="230"/>
                      <a:pt x="395" y="256"/>
                    </a:cubicBezTo>
                    <a:cubicBezTo>
                      <a:pt x="382" y="285"/>
                      <a:pt x="395" y="312"/>
                      <a:pt x="395" y="338"/>
                    </a:cubicBezTo>
                    <a:cubicBezTo>
                      <a:pt x="356" y="338"/>
                      <a:pt x="327" y="354"/>
                      <a:pt x="300" y="367"/>
                    </a:cubicBezTo>
                    <a:cubicBezTo>
                      <a:pt x="274" y="393"/>
                      <a:pt x="245" y="419"/>
                      <a:pt x="261" y="462"/>
                    </a:cubicBezTo>
                    <a:cubicBezTo>
                      <a:pt x="193" y="462"/>
                      <a:pt x="137" y="462"/>
                      <a:pt x="69" y="475"/>
                    </a:cubicBezTo>
                    <a:cubicBezTo>
                      <a:pt x="98" y="462"/>
                      <a:pt x="111" y="419"/>
                      <a:pt x="111" y="380"/>
                    </a:cubicBezTo>
                    <a:cubicBezTo>
                      <a:pt x="98" y="354"/>
                      <a:pt x="69" y="325"/>
                      <a:pt x="82" y="299"/>
                    </a:cubicBezTo>
                    <a:cubicBezTo>
                      <a:pt x="82" y="272"/>
                      <a:pt x="124" y="256"/>
                      <a:pt x="137" y="230"/>
                    </a:cubicBezTo>
                    <a:lnTo>
                      <a:pt x="137" y="191"/>
                    </a:lnTo>
                    <a:lnTo>
                      <a:pt x="163" y="161"/>
                    </a:lnTo>
                    <a:cubicBezTo>
                      <a:pt x="180" y="148"/>
                      <a:pt x="219" y="135"/>
                      <a:pt x="245" y="122"/>
                    </a:cubicBezTo>
                    <a:cubicBezTo>
                      <a:pt x="274" y="109"/>
                      <a:pt x="300" y="93"/>
                      <a:pt x="313" y="80"/>
                    </a:cubicBezTo>
                    <a:cubicBezTo>
                      <a:pt x="327" y="67"/>
                      <a:pt x="327" y="67"/>
                      <a:pt x="343" y="54"/>
                    </a:cubicBezTo>
                    <a:cubicBezTo>
                      <a:pt x="360" y="45"/>
                      <a:pt x="378" y="42"/>
                      <a:pt x="396" y="42"/>
                    </a:cubicBezTo>
                    <a:close/>
                    <a:moveTo>
                      <a:pt x="383" y="1"/>
                    </a:moveTo>
                    <a:cubicBezTo>
                      <a:pt x="364" y="1"/>
                      <a:pt x="345" y="4"/>
                      <a:pt x="327" y="11"/>
                    </a:cubicBezTo>
                    <a:cubicBezTo>
                      <a:pt x="287" y="28"/>
                      <a:pt x="261" y="54"/>
                      <a:pt x="219" y="80"/>
                    </a:cubicBezTo>
                    <a:cubicBezTo>
                      <a:pt x="193" y="93"/>
                      <a:pt x="163" y="109"/>
                      <a:pt x="137" y="135"/>
                    </a:cubicBezTo>
                    <a:cubicBezTo>
                      <a:pt x="82" y="161"/>
                      <a:pt x="56" y="217"/>
                      <a:pt x="30" y="256"/>
                    </a:cubicBezTo>
                    <a:cubicBezTo>
                      <a:pt x="0" y="299"/>
                      <a:pt x="16" y="325"/>
                      <a:pt x="30" y="367"/>
                    </a:cubicBezTo>
                    <a:cubicBezTo>
                      <a:pt x="30" y="419"/>
                      <a:pt x="16" y="475"/>
                      <a:pt x="0" y="530"/>
                    </a:cubicBezTo>
                    <a:cubicBezTo>
                      <a:pt x="43" y="530"/>
                      <a:pt x="82" y="517"/>
                      <a:pt x="124" y="517"/>
                    </a:cubicBezTo>
                    <a:cubicBezTo>
                      <a:pt x="156" y="528"/>
                      <a:pt x="190" y="547"/>
                      <a:pt x="215" y="547"/>
                    </a:cubicBezTo>
                    <a:cubicBezTo>
                      <a:pt x="221" y="547"/>
                      <a:pt x="227" y="546"/>
                      <a:pt x="232" y="543"/>
                    </a:cubicBezTo>
                    <a:cubicBezTo>
                      <a:pt x="261" y="543"/>
                      <a:pt x="274" y="517"/>
                      <a:pt x="287" y="488"/>
                    </a:cubicBezTo>
                    <a:cubicBezTo>
                      <a:pt x="327" y="449"/>
                      <a:pt x="382" y="406"/>
                      <a:pt x="451" y="393"/>
                    </a:cubicBezTo>
                    <a:cubicBezTo>
                      <a:pt x="451" y="393"/>
                      <a:pt x="464" y="393"/>
                      <a:pt x="464" y="380"/>
                    </a:cubicBezTo>
                    <a:cubicBezTo>
                      <a:pt x="477" y="367"/>
                      <a:pt x="464" y="312"/>
                      <a:pt x="464" y="299"/>
                    </a:cubicBezTo>
                    <a:cubicBezTo>
                      <a:pt x="464" y="243"/>
                      <a:pt x="477" y="204"/>
                      <a:pt x="490" y="161"/>
                    </a:cubicBezTo>
                    <a:cubicBezTo>
                      <a:pt x="490" y="135"/>
                      <a:pt x="506" y="109"/>
                      <a:pt x="490" y="80"/>
                    </a:cubicBezTo>
                    <a:cubicBezTo>
                      <a:pt x="490" y="71"/>
                      <a:pt x="488" y="61"/>
                      <a:pt x="485" y="53"/>
                    </a:cubicBezTo>
                    <a:lnTo>
                      <a:pt x="485" y="53"/>
                    </a:lnTo>
                    <a:cubicBezTo>
                      <a:pt x="492" y="53"/>
                      <a:pt x="499" y="54"/>
                      <a:pt x="506" y="54"/>
                    </a:cubicBezTo>
                    <a:cubicBezTo>
                      <a:pt x="494" y="42"/>
                      <a:pt x="481" y="32"/>
                      <a:pt x="466" y="23"/>
                    </a:cubicBezTo>
                    <a:lnTo>
                      <a:pt x="466" y="23"/>
                    </a:lnTo>
                    <a:cubicBezTo>
                      <a:pt x="464" y="22"/>
                      <a:pt x="463" y="21"/>
                      <a:pt x="461" y="19"/>
                    </a:cubicBezTo>
                    <a:lnTo>
                      <a:pt x="461" y="19"/>
                    </a:lnTo>
                    <a:cubicBezTo>
                      <a:pt x="462" y="20"/>
                      <a:pt x="462" y="21"/>
                      <a:pt x="462" y="21"/>
                    </a:cubicBezTo>
                    <a:lnTo>
                      <a:pt x="462" y="21"/>
                    </a:lnTo>
                    <a:cubicBezTo>
                      <a:pt x="438" y="9"/>
                      <a:pt x="411" y="1"/>
                      <a:pt x="38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0"/>
              <p:cNvSpPr/>
              <p:nvPr/>
            </p:nvSpPr>
            <p:spPr>
              <a:xfrm>
                <a:off x="4883900" y="2720175"/>
                <a:ext cx="6150" cy="21075"/>
              </a:xfrm>
              <a:custGeom>
                <a:avLst/>
                <a:gdLst/>
                <a:ahLst/>
                <a:cxnLst/>
                <a:rect l="l" t="t" r="r" b="b"/>
                <a:pathLst>
                  <a:path w="246" h="843" extrusionOk="0">
                    <a:moveTo>
                      <a:pt x="111" y="1"/>
                    </a:moveTo>
                    <a:cubicBezTo>
                      <a:pt x="111" y="1"/>
                      <a:pt x="56" y="27"/>
                      <a:pt x="56" y="43"/>
                    </a:cubicBezTo>
                    <a:cubicBezTo>
                      <a:pt x="82" y="138"/>
                      <a:pt x="17" y="233"/>
                      <a:pt x="0" y="327"/>
                    </a:cubicBezTo>
                    <a:cubicBezTo>
                      <a:pt x="43" y="327"/>
                      <a:pt x="82" y="340"/>
                      <a:pt x="98" y="370"/>
                    </a:cubicBezTo>
                    <a:cubicBezTo>
                      <a:pt x="111" y="396"/>
                      <a:pt x="111" y="409"/>
                      <a:pt x="111" y="435"/>
                    </a:cubicBezTo>
                    <a:lnTo>
                      <a:pt x="111" y="627"/>
                    </a:lnTo>
                    <a:cubicBezTo>
                      <a:pt x="124" y="654"/>
                      <a:pt x="111" y="654"/>
                      <a:pt x="111" y="680"/>
                    </a:cubicBezTo>
                    <a:cubicBezTo>
                      <a:pt x="111" y="680"/>
                      <a:pt x="111" y="696"/>
                      <a:pt x="124" y="709"/>
                    </a:cubicBezTo>
                    <a:cubicBezTo>
                      <a:pt x="124" y="709"/>
                      <a:pt x="137" y="709"/>
                      <a:pt x="137" y="722"/>
                    </a:cubicBezTo>
                    <a:cubicBezTo>
                      <a:pt x="150" y="722"/>
                      <a:pt x="150" y="735"/>
                      <a:pt x="164" y="748"/>
                    </a:cubicBezTo>
                    <a:cubicBezTo>
                      <a:pt x="180" y="778"/>
                      <a:pt x="180" y="817"/>
                      <a:pt x="193" y="843"/>
                    </a:cubicBezTo>
                    <a:cubicBezTo>
                      <a:pt x="245" y="722"/>
                      <a:pt x="150" y="572"/>
                      <a:pt x="180" y="435"/>
                    </a:cubicBezTo>
                    <a:cubicBezTo>
                      <a:pt x="180" y="409"/>
                      <a:pt x="193" y="396"/>
                      <a:pt x="193" y="370"/>
                    </a:cubicBezTo>
                    <a:cubicBezTo>
                      <a:pt x="193" y="340"/>
                      <a:pt x="193" y="314"/>
                      <a:pt x="164" y="301"/>
                    </a:cubicBezTo>
                    <a:cubicBezTo>
                      <a:pt x="137" y="288"/>
                      <a:pt x="111" y="301"/>
                      <a:pt x="98" y="272"/>
                    </a:cubicBezTo>
                    <a:cubicBezTo>
                      <a:pt x="82" y="259"/>
                      <a:pt x="82" y="246"/>
                      <a:pt x="82" y="246"/>
                    </a:cubicBezTo>
                    <a:cubicBezTo>
                      <a:pt x="98" y="164"/>
                      <a:pt x="98" y="82"/>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0"/>
              <p:cNvSpPr/>
              <p:nvPr/>
            </p:nvSpPr>
            <p:spPr>
              <a:xfrm>
                <a:off x="4868300" y="2749250"/>
                <a:ext cx="13250" cy="10175"/>
              </a:xfrm>
              <a:custGeom>
                <a:avLst/>
                <a:gdLst/>
                <a:ahLst/>
                <a:cxnLst/>
                <a:rect l="l" t="t" r="r" b="b"/>
                <a:pathLst>
                  <a:path w="530" h="407" extrusionOk="0">
                    <a:moveTo>
                      <a:pt x="496" y="1"/>
                    </a:moveTo>
                    <a:cubicBezTo>
                      <a:pt x="468" y="1"/>
                      <a:pt x="441" y="11"/>
                      <a:pt x="422" y="23"/>
                    </a:cubicBezTo>
                    <a:cubicBezTo>
                      <a:pt x="380" y="36"/>
                      <a:pt x="340" y="62"/>
                      <a:pt x="314" y="88"/>
                    </a:cubicBezTo>
                    <a:cubicBezTo>
                      <a:pt x="298" y="104"/>
                      <a:pt x="272" y="130"/>
                      <a:pt x="259" y="156"/>
                    </a:cubicBezTo>
                    <a:lnTo>
                      <a:pt x="259" y="199"/>
                    </a:lnTo>
                    <a:cubicBezTo>
                      <a:pt x="246" y="251"/>
                      <a:pt x="190" y="280"/>
                      <a:pt x="151" y="307"/>
                    </a:cubicBezTo>
                    <a:cubicBezTo>
                      <a:pt x="96" y="320"/>
                      <a:pt x="40" y="333"/>
                      <a:pt x="14" y="375"/>
                    </a:cubicBezTo>
                    <a:lnTo>
                      <a:pt x="1" y="388"/>
                    </a:lnTo>
                    <a:cubicBezTo>
                      <a:pt x="1" y="401"/>
                      <a:pt x="14" y="401"/>
                      <a:pt x="14" y="401"/>
                    </a:cubicBezTo>
                    <a:cubicBezTo>
                      <a:pt x="29" y="405"/>
                      <a:pt x="44" y="407"/>
                      <a:pt x="58" y="407"/>
                    </a:cubicBezTo>
                    <a:cubicBezTo>
                      <a:pt x="156" y="407"/>
                      <a:pt x="229" y="326"/>
                      <a:pt x="314" y="280"/>
                    </a:cubicBezTo>
                    <a:cubicBezTo>
                      <a:pt x="285" y="251"/>
                      <a:pt x="298" y="212"/>
                      <a:pt x="314" y="186"/>
                    </a:cubicBezTo>
                    <a:cubicBezTo>
                      <a:pt x="327" y="156"/>
                      <a:pt x="340" y="143"/>
                      <a:pt x="366" y="117"/>
                    </a:cubicBezTo>
                    <a:cubicBezTo>
                      <a:pt x="422" y="75"/>
                      <a:pt x="477" y="49"/>
                      <a:pt x="530" y="6"/>
                    </a:cubicBezTo>
                    <a:cubicBezTo>
                      <a:pt x="519" y="3"/>
                      <a:pt x="507" y="1"/>
                      <a:pt x="49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0"/>
              <p:cNvSpPr/>
              <p:nvPr/>
            </p:nvSpPr>
            <p:spPr>
              <a:xfrm>
                <a:off x="4838700" y="2706550"/>
                <a:ext cx="45950" cy="36750"/>
              </a:xfrm>
              <a:custGeom>
                <a:avLst/>
                <a:gdLst/>
                <a:ahLst/>
                <a:cxnLst/>
                <a:rect l="l" t="t" r="r" b="b"/>
                <a:pathLst>
                  <a:path w="1838" h="1470" extrusionOk="0">
                    <a:moveTo>
                      <a:pt x="0" y="1"/>
                    </a:moveTo>
                    <a:cubicBezTo>
                      <a:pt x="43" y="82"/>
                      <a:pt x="176" y="112"/>
                      <a:pt x="232" y="180"/>
                    </a:cubicBezTo>
                    <a:cubicBezTo>
                      <a:pt x="245" y="193"/>
                      <a:pt x="245" y="219"/>
                      <a:pt x="258" y="245"/>
                    </a:cubicBezTo>
                    <a:lnTo>
                      <a:pt x="258" y="301"/>
                    </a:lnTo>
                    <a:cubicBezTo>
                      <a:pt x="258" y="343"/>
                      <a:pt x="274" y="383"/>
                      <a:pt x="300" y="425"/>
                    </a:cubicBezTo>
                    <a:cubicBezTo>
                      <a:pt x="313" y="438"/>
                      <a:pt x="326" y="464"/>
                      <a:pt x="356" y="477"/>
                    </a:cubicBezTo>
                    <a:lnTo>
                      <a:pt x="408" y="477"/>
                    </a:lnTo>
                    <a:cubicBezTo>
                      <a:pt x="451" y="490"/>
                      <a:pt x="464" y="533"/>
                      <a:pt x="477" y="559"/>
                    </a:cubicBezTo>
                    <a:cubicBezTo>
                      <a:pt x="490" y="614"/>
                      <a:pt x="503" y="670"/>
                      <a:pt x="503" y="735"/>
                    </a:cubicBezTo>
                    <a:cubicBezTo>
                      <a:pt x="503" y="735"/>
                      <a:pt x="490" y="751"/>
                      <a:pt x="503" y="764"/>
                    </a:cubicBezTo>
                    <a:cubicBezTo>
                      <a:pt x="503" y="778"/>
                      <a:pt x="519" y="778"/>
                      <a:pt x="519" y="791"/>
                    </a:cubicBezTo>
                    <a:cubicBezTo>
                      <a:pt x="601" y="846"/>
                      <a:pt x="708" y="859"/>
                      <a:pt x="764" y="941"/>
                    </a:cubicBezTo>
                    <a:cubicBezTo>
                      <a:pt x="777" y="954"/>
                      <a:pt x="777" y="980"/>
                      <a:pt x="803" y="996"/>
                    </a:cubicBezTo>
                    <a:cubicBezTo>
                      <a:pt x="813" y="1005"/>
                      <a:pt x="823" y="1008"/>
                      <a:pt x="833" y="1008"/>
                    </a:cubicBezTo>
                    <a:cubicBezTo>
                      <a:pt x="865" y="1008"/>
                      <a:pt x="901" y="978"/>
                      <a:pt x="938" y="978"/>
                    </a:cubicBezTo>
                    <a:cubicBezTo>
                      <a:pt x="943" y="978"/>
                      <a:pt x="948" y="979"/>
                      <a:pt x="953" y="980"/>
                    </a:cubicBezTo>
                    <a:cubicBezTo>
                      <a:pt x="966" y="980"/>
                      <a:pt x="992" y="980"/>
                      <a:pt x="1009" y="996"/>
                    </a:cubicBezTo>
                    <a:cubicBezTo>
                      <a:pt x="1142" y="1048"/>
                      <a:pt x="1280" y="1117"/>
                      <a:pt x="1417" y="1186"/>
                    </a:cubicBezTo>
                    <a:cubicBezTo>
                      <a:pt x="1430" y="1186"/>
                      <a:pt x="1443" y="1199"/>
                      <a:pt x="1456" y="1212"/>
                    </a:cubicBezTo>
                    <a:cubicBezTo>
                      <a:pt x="1456" y="1225"/>
                      <a:pt x="1456" y="1241"/>
                      <a:pt x="1469" y="1254"/>
                    </a:cubicBezTo>
                    <a:cubicBezTo>
                      <a:pt x="1482" y="1267"/>
                      <a:pt x="1511" y="1267"/>
                      <a:pt x="1524" y="1267"/>
                    </a:cubicBezTo>
                    <a:cubicBezTo>
                      <a:pt x="1564" y="1267"/>
                      <a:pt x="1619" y="1267"/>
                      <a:pt x="1645" y="1280"/>
                    </a:cubicBezTo>
                    <a:cubicBezTo>
                      <a:pt x="1727" y="1336"/>
                      <a:pt x="1756" y="1443"/>
                      <a:pt x="1838" y="1470"/>
                    </a:cubicBezTo>
                    <a:cubicBezTo>
                      <a:pt x="1808" y="1417"/>
                      <a:pt x="1769" y="1362"/>
                      <a:pt x="1727" y="1293"/>
                    </a:cubicBezTo>
                    <a:cubicBezTo>
                      <a:pt x="1714" y="1254"/>
                      <a:pt x="1675" y="1212"/>
                      <a:pt x="1632" y="1212"/>
                    </a:cubicBezTo>
                    <a:cubicBezTo>
                      <a:pt x="1606" y="1225"/>
                      <a:pt x="1593" y="1225"/>
                      <a:pt x="1564" y="1225"/>
                    </a:cubicBezTo>
                    <a:cubicBezTo>
                      <a:pt x="1524" y="1225"/>
                      <a:pt x="1524" y="1143"/>
                      <a:pt x="1482" y="1104"/>
                    </a:cubicBezTo>
                    <a:cubicBezTo>
                      <a:pt x="1469" y="1091"/>
                      <a:pt x="1456" y="1091"/>
                      <a:pt x="1430" y="1091"/>
                    </a:cubicBezTo>
                    <a:cubicBezTo>
                      <a:pt x="1335" y="1062"/>
                      <a:pt x="1224" y="1022"/>
                      <a:pt x="1129" y="980"/>
                    </a:cubicBezTo>
                    <a:cubicBezTo>
                      <a:pt x="1074" y="954"/>
                      <a:pt x="1009" y="915"/>
                      <a:pt x="953" y="915"/>
                    </a:cubicBezTo>
                    <a:cubicBezTo>
                      <a:pt x="911" y="915"/>
                      <a:pt x="872" y="928"/>
                      <a:pt x="829" y="928"/>
                    </a:cubicBezTo>
                    <a:cubicBezTo>
                      <a:pt x="777" y="915"/>
                      <a:pt x="748" y="872"/>
                      <a:pt x="708" y="833"/>
                    </a:cubicBezTo>
                    <a:cubicBezTo>
                      <a:pt x="673" y="798"/>
                      <a:pt x="632" y="774"/>
                      <a:pt x="594" y="774"/>
                    </a:cubicBezTo>
                    <a:cubicBezTo>
                      <a:pt x="586" y="774"/>
                      <a:pt x="579" y="775"/>
                      <a:pt x="571" y="778"/>
                    </a:cubicBezTo>
                    <a:cubicBezTo>
                      <a:pt x="558" y="654"/>
                      <a:pt x="532" y="546"/>
                      <a:pt x="503" y="425"/>
                    </a:cubicBezTo>
                    <a:cubicBezTo>
                      <a:pt x="503" y="425"/>
                      <a:pt x="490" y="409"/>
                      <a:pt x="490" y="396"/>
                    </a:cubicBezTo>
                    <a:cubicBezTo>
                      <a:pt x="481" y="391"/>
                      <a:pt x="472" y="390"/>
                      <a:pt x="463" y="390"/>
                    </a:cubicBezTo>
                    <a:cubicBezTo>
                      <a:pt x="446" y="390"/>
                      <a:pt x="428" y="396"/>
                      <a:pt x="408" y="396"/>
                    </a:cubicBezTo>
                    <a:cubicBezTo>
                      <a:pt x="369" y="383"/>
                      <a:pt x="356" y="356"/>
                      <a:pt x="340" y="314"/>
                    </a:cubicBezTo>
                    <a:cubicBezTo>
                      <a:pt x="313" y="262"/>
                      <a:pt x="313" y="180"/>
                      <a:pt x="274" y="138"/>
                    </a:cubicBezTo>
                    <a:cubicBezTo>
                      <a:pt x="206" y="69"/>
                      <a:pt x="82" y="30"/>
                      <a:pt x="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0"/>
              <p:cNvSpPr/>
              <p:nvPr/>
            </p:nvSpPr>
            <p:spPr>
              <a:xfrm>
                <a:off x="4880225" y="2697750"/>
                <a:ext cx="5400" cy="28250"/>
              </a:xfrm>
              <a:custGeom>
                <a:avLst/>
                <a:gdLst/>
                <a:ahLst/>
                <a:cxnLst/>
                <a:rect l="l" t="t" r="r" b="b"/>
                <a:pathLst>
                  <a:path w="216" h="1130" extrusionOk="0">
                    <a:moveTo>
                      <a:pt x="95" y="0"/>
                    </a:moveTo>
                    <a:cubicBezTo>
                      <a:pt x="82" y="69"/>
                      <a:pt x="66" y="150"/>
                      <a:pt x="66" y="219"/>
                    </a:cubicBezTo>
                    <a:cubicBezTo>
                      <a:pt x="53" y="258"/>
                      <a:pt x="40" y="382"/>
                      <a:pt x="0" y="395"/>
                    </a:cubicBezTo>
                    <a:cubicBezTo>
                      <a:pt x="40" y="382"/>
                      <a:pt x="82" y="369"/>
                      <a:pt x="134" y="340"/>
                    </a:cubicBezTo>
                    <a:lnTo>
                      <a:pt x="134" y="340"/>
                    </a:lnTo>
                    <a:cubicBezTo>
                      <a:pt x="134" y="434"/>
                      <a:pt x="121" y="532"/>
                      <a:pt x="108" y="627"/>
                    </a:cubicBezTo>
                    <a:cubicBezTo>
                      <a:pt x="108" y="640"/>
                      <a:pt x="108" y="653"/>
                      <a:pt x="95" y="653"/>
                    </a:cubicBezTo>
                    <a:lnTo>
                      <a:pt x="95" y="695"/>
                    </a:lnTo>
                    <a:cubicBezTo>
                      <a:pt x="95" y="748"/>
                      <a:pt x="95" y="829"/>
                      <a:pt x="108" y="885"/>
                    </a:cubicBezTo>
                    <a:cubicBezTo>
                      <a:pt x="121" y="924"/>
                      <a:pt x="147" y="966"/>
                      <a:pt x="164" y="1006"/>
                    </a:cubicBezTo>
                    <a:cubicBezTo>
                      <a:pt x="177" y="1035"/>
                      <a:pt x="216" y="1103"/>
                      <a:pt x="216" y="1130"/>
                    </a:cubicBezTo>
                    <a:cubicBezTo>
                      <a:pt x="216" y="992"/>
                      <a:pt x="164" y="872"/>
                      <a:pt x="147" y="735"/>
                    </a:cubicBezTo>
                    <a:cubicBezTo>
                      <a:pt x="134" y="695"/>
                      <a:pt x="134" y="640"/>
                      <a:pt x="134" y="597"/>
                    </a:cubicBezTo>
                    <a:cubicBezTo>
                      <a:pt x="147" y="571"/>
                      <a:pt x="164" y="558"/>
                      <a:pt x="177" y="532"/>
                    </a:cubicBezTo>
                    <a:cubicBezTo>
                      <a:pt x="190" y="503"/>
                      <a:pt x="216" y="271"/>
                      <a:pt x="203" y="271"/>
                    </a:cubicBezTo>
                    <a:lnTo>
                      <a:pt x="203" y="271"/>
                    </a:lnTo>
                    <a:cubicBezTo>
                      <a:pt x="183" y="279"/>
                      <a:pt x="163" y="283"/>
                      <a:pt x="142" y="283"/>
                    </a:cubicBezTo>
                    <a:cubicBezTo>
                      <a:pt x="122" y="283"/>
                      <a:pt x="102" y="279"/>
                      <a:pt x="82" y="271"/>
                    </a:cubicBezTo>
                    <a:cubicBezTo>
                      <a:pt x="82" y="176"/>
                      <a:pt x="95" y="95"/>
                      <a:pt x="9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0"/>
              <p:cNvSpPr/>
              <p:nvPr/>
            </p:nvSpPr>
            <p:spPr>
              <a:xfrm>
                <a:off x="4808425" y="2738550"/>
                <a:ext cx="19100" cy="16325"/>
              </a:xfrm>
              <a:custGeom>
                <a:avLst/>
                <a:gdLst/>
                <a:ahLst/>
                <a:cxnLst/>
                <a:rect l="l" t="t" r="r" b="b"/>
                <a:pathLst>
                  <a:path w="764" h="653" extrusionOk="0">
                    <a:moveTo>
                      <a:pt x="43" y="0"/>
                    </a:moveTo>
                    <a:lnTo>
                      <a:pt x="43" y="0"/>
                    </a:lnTo>
                    <a:cubicBezTo>
                      <a:pt x="55" y="22"/>
                      <a:pt x="72" y="43"/>
                      <a:pt x="91" y="62"/>
                    </a:cubicBezTo>
                    <a:lnTo>
                      <a:pt x="91" y="62"/>
                    </a:lnTo>
                    <a:cubicBezTo>
                      <a:pt x="78" y="37"/>
                      <a:pt x="64" y="14"/>
                      <a:pt x="43" y="0"/>
                    </a:cubicBezTo>
                    <a:close/>
                    <a:moveTo>
                      <a:pt x="764" y="0"/>
                    </a:moveTo>
                    <a:cubicBezTo>
                      <a:pt x="653" y="13"/>
                      <a:pt x="545" y="56"/>
                      <a:pt x="451" y="124"/>
                    </a:cubicBezTo>
                    <a:cubicBezTo>
                      <a:pt x="408" y="163"/>
                      <a:pt x="356" y="206"/>
                      <a:pt x="300" y="232"/>
                    </a:cubicBezTo>
                    <a:cubicBezTo>
                      <a:pt x="287" y="206"/>
                      <a:pt x="261" y="176"/>
                      <a:pt x="232" y="163"/>
                    </a:cubicBezTo>
                    <a:cubicBezTo>
                      <a:pt x="185" y="137"/>
                      <a:pt x="133" y="103"/>
                      <a:pt x="91" y="62"/>
                    </a:cubicBezTo>
                    <a:lnTo>
                      <a:pt x="91" y="62"/>
                    </a:lnTo>
                    <a:cubicBezTo>
                      <a:pt x="102" y="83"/>
                      <a:pt x="112" y="105"/>
                      <a:pt x="124" y="124"/>
                    </a:cubicBezTo>
                    <a:cubicBezTo>
                      <a:pt x="163" y="176"/>
                      <a:pt x="219" y="219"/>
                      <a:pt x="274" y="258"/>
                    </a:cubicBezTo>
                    <a:cubicBezTo>
                      <a:pt x="261" y="300"/>
                      <a:pt x="245" y="327"/>
                      <a:pt x="219" y="353"/>
                    </a:cubicBezTo>
                    <a:cubicBezTo>
                      <a:pt x="206" y="369"/>
                      <a:pt x="193" y="382"/>
                      <a:pt x="180" y="395"/>
                    </a:cubicBezTo>
                    <a:cubicBezTo>
                      <a:pt x="124" y="408"/>
                      <a:pt x="69" y="395"/>
                      <a:pt x="43" y="464"/>
                    </a:cubicBezTo>
                    <a:cubicBezTo>
                      <a:pt x="16" y="516"/>
                      <a:pt x="16" y="598"/>
                      <a:pt x="0" y="653"/>
                    </a:cubicBezTo>
                    <a:cubicBezTo>
                      <a:pt x="29" y="584"/>
                      <a:pt x="69" y="434"/>
                      <a:pt x="163" y="408"/>
                    </a:cubicBezTo>
                    <a:cubicBezTo>
                      <a:pt x="178" y="408"/>
                      <a:pt x="195" y="411"/>
                      <a:pt x="212" y="411"/>
                    </a:cubicBezTo>
                    <a:cubicBezTo>
                      <a:pt x="229" y="411"/>
                      <a:pt x="247" y="408"/>
                      <a:pt x="261" y="395"/>
                    </a:cubicBezTo>
                    <a:cubicBezTo>
                      <a:pt x="274" y="395"/>
                      <a:pt x="274" y="382"/>
                      <a:pt x="287" y="369"/>
                    </a:cubicBezTo>
                    <a:cubicBezTo>
                      <a:pt x="382" y="190"/>
                      <a:pt x="571" y="95"/>
                      <a:pt x="7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0"/>
              <p:cNvSpPr/>
              <p:nvPr/>
            </p:nvSpPr>
            <p:spPr>
              <a:xfrm>
                <a:off x="4900625" y="2805875"/>
                <a:ext cx="24100" cy="41875"/>
              </a:xfrm>
              <a:custGeom>
                <a:avLst/>
                <a:gdLst/>
                <a:ahLst/>
                <a:cxnLst/>
                <a:rect l="l" t="t" r="r" b="b"/>
                <a:pathLst>
                  <a:path w="964" h="1675" extrusionOk="0">
                    <a:moveTo>
                      <a:pt x="14" y="0"/>
                    </a:moveTo>
                    <a:lnTo>
                      <a:pt x="0" y="108"/>
                    </a:lnTo>
                    <a:lnTo>
                      <a:pt x="898" y="1674"/>
                    </a:lnTo>
                    <a:lnTo>
                      <a:pt x="963" y="1606"/>
                    </a:lnTo>
                    <a:lnTo>
                      <a:pt x="1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0"/>
              <p:cNvSpPr/>
              <p:nvPr/>
            </p:nvSpPr>
            <p:spPr>
              <a:xfrm>
                <a:off x="4883900" y="2805875"/>
                <a:ext cx="17075" cy="3125"/>
              </a:xfrm>
              <a:custGeom>
                <a:avLst/>
                <a:gdLst/>
                <a:ahLst/>
                <a:cxnLst/>
                <a:rect l="l" t="t" r="r" b="b"/>
                <a:pathLst>
                  <a:path w="683" h="125" extrusionOk="0">
                    <a:moveTo>
                      <a:pt x="683" y="0"/>
                    </a:moveTo>
                    <a:lnTo>
                      <a:pt x="69" y="82"/>
                    </a:lnTo>
                    <a:lnTo>
                      <a:pt x="0" y="124"/>
                    </a:lnTo>
                    <a:lnTo>
                      <a:pt x="669" y="108"/>
                    </a:lnTo>
                    <a:lnTo>
                      <a:pt x="683"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0"/>
              <p:cNvSpPr/>
              <p:nvPr/>
            </p:nvSpPr>
            <p:spPr>
              <a:xfrm>
                <a:off x="4874750" y="2791250"/>
                <a:ext cx="10875" cy="17750"/>
              </a:xfrm>
              <a:custGeom>
                <a:avLst/>
                <a:gdLst/>
                <a:ahLst/>
                <a:cxnLst/>
                <a:rect l="l" t="t" r="r" b="b"/>
                <a:pathLst>
                  <a:path w="435" h="710" extrusionOk="0">
                    <a:moveTo>
                      <a:pt x="27" y="1"/>
                    </a:moveTo>
                    <a:lnTo>
                      <a:pt x="1" y="95"/>
                    </a:lnTo>
                    <a:lnTo>
                      <a:pt x="366" y="709"/>
                    </a:lnTo>
                    <a:lnTo>
                      <a:pt x="435" y="667"/>
                    </a:lnTo>
                    <a:lnTo>
                      <a:pt x="2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0"/>
              <p:cNvSpPr/>
              <p:nvPr/>
            </p:nvSpPr>
            <p:spPr>
              <a:xfrm>
                <a:off x="4836325" y="2791250"/>
                <a:ext cx="39100" cy="12600"/>
              </a:xfrm>
              <a:custGeom>
                <a:avLst/>
                <a:gdLst/>
                <a:ahLst/>
                <a:cxnLst/>
                <a:rect l="l" t="t" r="r" b="b"/>
                <a:pathLst>
                  <a:path w="1564" h="504" extrusionOk="0">
                    <a:moveTo>
                      <a:pt x="1564" y="1"/>
                    </a:moveTo>
                    <a:lnTo>
                      <a:pt x="43" y="464"/>
                    </a:lnTo>
                    <a:lnTo>
                      <a:pt x="0" y="503"/>
                    </a:lnTo>
                    <a:lnTo>
                      <a:pt x="0" y="503"/>
                    </a:lnTo>
                    <a:lnTo>
                      <a:pt x="1538" y="95"/>
                    </a:lnTo>
                    <a:lnTo>
                      <a:pt x="15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0"/>
              <p:cNvSpPr/>
              <p:nvPr/>
            </p:nvSpPr>
            <p:spPr>
              <a:xfrm>
                <a:off x="4975050" y="2768825"/>
                <a:ext cx="21075" cy="42850"/>
              </a:xfrm>
              <a:custGeom>
                <a:avLst/>
                <a:gdLst/>
                <a:ahLst/>
                <a:cxnLst/>
                <a:rect l="l" t="t" r="r" b="b"/>
                <a:pathLst>
                  <a:path w="843" h="1714" extrusionOk="0">
                    <a:moveTo>
                      <a:pt x="43" y="0"/>
                    </a:moveTo>
                    <a:lnTo>
                      <a:pt x="0" y="56"/>
                    </a:lnTo>
                    <a:lnTo>
                      <a:pt x="790" y="1714"/>
                    </a:lnTo>
                    <a:lnTo>
                      <a:pt x="842" y="1688"/>
                    </a:lnTo>
                    <a:lnTo>
                      <a:pt x="4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0"/>
              <p:cNvSpPr/>
              <p:nvPr/>
            </p:nvSpPr>
            <p:spPr>
              <a:xfrm>
                <a:off x="4886675" y="2862325"/>
                <a:ext cx="46200" cy="14675"/>
              </a:xfrm>
              <a:custGeom>
                <a:avLst/>
                <a:gdLst/>
                <a:ahLst/>
                <a:cxnLst/>
                <a:rect l="l" t="t" r="r" b="b"/>
                <a:pathLst>
                  <a:path w="1848" h="587" extrusionOk="0">
                    <a:moveTo>
                      <a:pt x="53" y="1"/>
                    </a:moveTo>
                    <a:cubicBezTo>
                      <a:pt x="39" y="53"/>
                      <a:pt x="0" y="232"/>
                      <a:pt x="0" y="272"/>
                    </a:cubicBezTo>
                    <a:cubicBezTo>
                      <a:pt x="0" y="314"/>
                      <a:pt x="679" y="559"/>
                      <a:pt x="761" y="572"/>
                    </a:cubicBezTo>
                    <a:cubicBezTo>
                      <a:pt x="790" y="583"/>
                      <a:pt x="921" y="587"/>
                      <a:pt x="1066" y="587"/>
                    </a:cubicBezTo>
                    <a:cubicBezTo>
                      <a:pt x="1265" y="587"/>
                      <a:pt x="1491" y="579"/>
                      <a:pt x="1521" y="572"/>
                    </a:cubicBezTo>
                    <a:cubicBezTo>
                      <a:pt x="1564" y="572"/>
                      <a:pt x="1727" y="448"/>
                      <a:pt x="1848" y="340"/>
                    </a:cubicBezTo>
                    <a:cubicBezTo>
                      <a:pt x="1508" y="314"/>
                      <a:pt x="1113" y="285"/>
                      <a:pt x="816" y="232"/>
                    </a:cubicBezTo>
                    <a:cubicBezTo>
                      <a:pt x="529" y="164"/>
                      <a:pt x="258" y="69"/>
                      <a:pt x="53" y="1"/>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0"/>
              <p:cNvSpPr/>
              <p:nvPr/>
            </p:nvSpPr>
            <p:spPr>
              <a:xfrm>
                <a:off x="4690100" y="2750775"/>
                <a:ext cx="15025" cy="13975"/>
              </a:xfrm>
              <a:custGeom>
                <a:avLst/>
                <a:gdLst/>
                <a:ahLst/>
                <a:cxnLst/>
                <a:rect l="l" t="t" r="r" b="b"/>
                <a:pathLst>
                  <a:path w="601" h="559" extrusionOk="0">
                    <a:moveTo>
                      <a:pt x="82" y="1"/>
                    </a:moveTo>
                    <a:cubicBezTo>
                      <a:pt x="43" y="69"/>
                      <a:pt x="0" y="164"/>
                      <a:pt x="30" y="219"/>
                    </a:cubicBezTo>
                    <a:cubicBezTo>
                      <a:pt x="56" y="288"/>
                      <a:pt x="477" y="546"/>
                      <a:pt x="519" y="559"/>
                    </a:cubicBezTo>
                    <a:cubicBezTo>
                      <a:pt x="558" y="559"/>
                      <a:pt x="601" y="451"/>
                      <a:pt x="588" y="409"/>
                    </a:cubicBezTo>
                    <a:cubicBezTo>
                      <a:pt x="588" y="370"/>
                      <a:pt x="82" y="1"/>
                      <a:pt x="8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0"/>
              <p:cNvSpPr/>
              <p:nvPr/>
            </p:nvSpPr>
            <p:spPr>
              <a:xfrm>
                <a:off x="4691800" y="2750450"/>
                <a:ext cx="13450" cy="11425"/>
              </a:xfrm>
              <a:custGeom>
                <a:avLst/>
                <a:gdLst/>
                <a:ahLst/>
                <a:cxnLst/>
                <a:rect l="l" t="t" r="r" b="b"/>
                <a:pathLst>
                  <a:path w="538" h="457" extrusionOk="0">
                    <a:moveTo>
                      <a:pt x="44" y="1"/>
                    </a:moveTo>
                    <a:cubicBezTo>
                      <a:pt x="20" y="1"/>
                      <a:pt x="1" y="19"/>
                      <a:pt x="1" y="56"/>
                    </a:cubicBezTo>
                    <a:lnTo>
                      <a:pt x="1" y="69"/>
                    </a:lnTo>
                    <a:cubicBezTo>
                      <a:pt x="1" y="108"/>
                      <a:pt x="30" y="164"/>
                      <a:pt x="69" y="190"/>
                    </a:cubicBezTo>
                    <a:lnTo>
                      <a:pt x="464" y="448"/>
                    </a:lnTo>
                    <a:cubicBezTo>
                      <a:pt x="475" y="454"/>
                      <a:pt x="484" y="456"/>
                      <a:pt x="493" y="456"/>
                    </a:cubicBezTo>
                    <a:cubicBezTo>
                      <a:pt x="527" y="456"/>
                      <a:pt x="538" y="411"/>
                      <a:pt x="503" y="366"/>
                    </a:cubicBezTo>
                    <a:cubicBezTo>
                      <a:pt x="477" y="301"/>
                      <a:pt x="422" y="232"/>
                      <a:pt x="370" y="203"/>
                    </a:cubicBezTo>
                    <a:lnTo>
                      <a:pt x="82" y="14"/>
                    </a:lnTo>
                    <a:cubicBezTo>
                      <a:pt x="70" y="5"/>
                      <a:pt x="56" y="1"/>
                      <a:pt x="44"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0"/>
              <p:cNvSpPr/>
              <p:nvPr/>
            </p:nvSpPr>
            <p:spPr>
              <a:xfrm>
                <a:off x="4692875" y="2752025"/>
                <a:ext cx="2050" cy="2425"/>
              </a:xfrm>
              <a:custGeom>
                <a:avLst/>
                <a:gdLst/>
                <a:ahLst/>
                <a:cxnLst/>
                <a:rect l="l" t="t" r="r" b="b"/>
                <a:pathLst>
                  <a:path w="82" h="97" extrusionOk="0">
                    <a:moveTo>
                      <a:pt x="26" y="1"/>
                    </a:moveTo>
                    <a:cubicBezTo>
                      <a:pt x="13" y="1"/>
                      <a:pt x="0" y="10"/>
                      <a:pt x="0" y="19"/>
                    </a:cubicBezTo>
                    <a:cubicBezTo>
                      <a:pt x="0" y="45"/>
                      <a:pt x="13" y="75"/>
                      <a:pt x="39" y="88"/>
                    </a:cubicBezTo>
                    <a:cubicBezTo>
                      <a:pt x="45" y="93"/>
                      <a:pt x="53" y="96"/>
                      <a:pt x="61" y="96"/>
                    </a:cubicBezTo>
                    <a:cubicBezTo>
                      <a:pt x="72" y="96"/>
                      <a:pt x="82" y="90"/>
                      <a:pt x="82" y="75"/>
                    </a:cubicBezTo>
                    <a:cubicBezTo>
                      <a:pt x="82" y="45"/>
                      <a:pt x="69" y="19"/>
                      <a:pt x="39" y="6"/>
                    </a:cubicBezTo>
                    <a:cubicBezTo>
                      <a:pt x="36" y="2"/>
                      <a:pt x="31" y="1"/>
                      <a:pt x="2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0"/>
              <p:cNvSpPr/>
              <p:nvPr/>
            </p:nvSpPr>
            <p:spPr>
              <a:xfrm>
                <a:off x="4613300" y="2702475"/>
                <a:ext cx="14650" cy="13675"/>
              </a:xfrm>
              <a:custGeom>
                <a:avLst/>
                <a:gdLst/>
                <a:ahLst/>
                <a:cxnLst/>
                <a:rect l="l" t="t" r="r" b="b"/>
                <a:pathLst>
                  <a:path w="586" h="547" extrusionOk="0">
                    <a:moveTo>
                      <a:pt x="82" y="0"/>
                    </a:moveTo>
                    <a:cubicBezTo>
                      <a:pt x="27" y="56"/>
                      <a:pt x="1" y="164"/>
                      <a:pt x="27" y="219"/>
                    </a:cubicBezTo>
                    <a:cubicBezTo>
                      <a:pt x="40" y="275"/>
                      <a:pt x="477" y="546"/>
                      <a:pt x="517" y="546"/>
                    </a:cubicBezTo>
                    <a:cubicBezTo>
                      <a:pt x="519" y="546"/>
                      <a:pt x="521" y="547"/>
                      <a:pt x="523" y="547"/>
                    </a:cubicBezTo>
                    <a:cubicBezTo>
                      <a:pt x="562" y="547"/>
                      <a:pt x="585" y="436"/>
                      <a:pt x="585" y="408"/>
                    </a:cubicBezTo>
                    <a:cubicBezTo>
                      <a:pt x="585" y="369"/>
                      <a:pt x="82" y="0"/>
                      <a:pt x="82"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0"/>
              <p:cNvSpPr/>
              <p:nvPr/>
            </p:nvSpPr>
            <p:spPr>
              <a:xfrm>
                <a:off x="4615025" y="2702150"/>
                <a:ext cx="13125" cy="11450"/>
              </a:xfrm>
              <a:custGeom>
                <a:avLst/>
                <a:gdLst/>
                <a:ahLst/>
                <a:cxnLst/>
                <a:rect l="l" t="t" r="r" b="b"/>
                <a:pathLst>
                  <a:path w="525" h="458" extrusionOk="0">
                    <a:moveTo>
                      <a:pt x="32" y="1"/>
                    </a:moveTo>
                    <a:cubicBezTo>
                      <a:pt x="12" y="1"/>
                      <a:pt x="0" y="19"/>
                      <a:pt x="0" y="56"/>
                    </a:cubicBezTo>
                    <a:lnTo>
                      <a:pt x="0" y="69"/>
                    </a:lnTo>
                    <a:cubicBezTo>
                      <a:pt x="0" y="111"/>
                      <a:pt x="26" y="164"/>
                      <a:pt x="66" y="193"/>
                    </a:cubicBezTo>
                    <a:lnTo>
                      <a:pt x="461" y="451"/>
                    </a:lnTo>
                    <a:cubicBezTo>
                      <a:pt x="468" y="455"/>
                      <a:pt x="475" y="458"/>
                      <a:pt x="481" y="458"/>
                    </a:cubicBezTo>
                    <a:cubicBezTo>
                      <a:pt x="511" y="458"/>
                      <a:pt x="525" y="412"/>
                      <a:pt x="503" y="369"/>
                    </a:cubicBezTo>
                    <a:cubicBezTo>
                      <a:pt x="474" y="301"/>
                      <a:pt x="421" y="232"/>
                      <a:pt x="366" y="193"/>
                    </a:cubicBezTo>
                    <a:lnTo>
                      <a:pt x="66" y="13"/>
                    </a:lnTo>
                    <a:cubicBezTo>
                      <a:pt x="53" y="5"/>
                      <a:pt x="41" y="1"/>
                      <a:pt x="3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0"/>
              <p:cNvSpPr/>
              <p:nvPr/>
            </p:nvSpPr>
            <p:spPr>
              <a:xfrm>
                <a:off x="4616000" y="2703650"/>
                <a:ext cx="2075" cy="2400"/>
              </a:xfrm>
              <a:custGeom>
                <a:avLst/>
                <a:gdLst/>
                <a:ahLst/>
                <a:cxnLst/>
                <a:rect l="l" t="t" r="r" b="b"/>
                <a:pathLst>
                  <a:path w="83" h="96" extrusionOk="0">
                    <a:moveTo>
                      <a:pt x="15" y="0"/>
                    </a:moveTo>
                    <a:cubicBezTo>
                      <a:pt x="5" y="0"/>
                      <a:pt x="1" y="7"/>
                      <a:pt x="1" y="22"/>
                    </a:cubicBezTo>
                    <a:cubicBezTo>
                      <a:pt x="1" y="51"/>
                      <a:pt x="14" y="78"/>
                      <a:pt x="43" y="91"/>
                    </a:cubicBezTo>
                    <a:cubicBezTo>
                      <a:pt x="47" y="94"/>
                      <a:pt x="51" y="96"/>
                      <a:pt x="54" y="96"/>
                    </a:cubicBezTo>
                    <a:cubicBezTo>
                      <a:pt x="64" y="96"/>
                      <a:pt x="73" y="87"/>
                      <a:pt x="82" y="78"/>
                    </a:cubicBezTo>
                    <a:cubicBezTo>
                      <a:pt x="82" y="51"/>
                      <a:pt x="56" y="22"/>
                      <a:pt x="43" y="9"/>
                    </a:cubicBezTo>
                    <a:cubicBezTo>
                      <a:pt x="31" y="4"/>
                      <a:pt x="21" y="0"/>
                      <a:pt x="15"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0"/>
              <p:cNvSpPr/>
              <p:nvPr/>
            </p:nvSpPr>
            <p:spPr>
              <a:xfrm>
                <a:off x="4913200" y="2931375"/>
                <a:ext cx="36400" cy="20000"/>
              </a:xfrm>
              <a:custGeom>
                <a:avLst/>
                <a:gdLst/>
                <a:ahLst/>
                <a:cxnLst/>
                <a:rect l="l" t="t" r="r" b="b"/>
                <a:pathLst>
                  <a:path w="1456" h="800" extrusionOk="0">
                    <a:moveTo>
                      <a:pt x="1456" y="0"/>
                    </a:moveTo>
                    <a:lnTo>
                      <a:pt x="979" y="52"/>
                    </a:lnTo>
                    <a:lnTo>
                      <a:pt x="911" y="366"/>
                    </a:lnTo>
                    <a:lnTo>
                      <a:pt x="0" y="408"/>
                    </a:lnTo>
                    <a:lnTo>
                      <a:pt x="379" y="800"/>
                    </a:lnTo>
                    <a:lnTo>
                      <a:pt x="1061" y="473"/>
                    </a:lnTo>
                    <a:lnTo>
                      <a:pt x="1456"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0"/>
              <p:cNvSpPr/>
              <p:nvPr/>
            </p:nvSpPr>
            <p:spPr>
              <a:xfrm>
                <a:off x="4859425" y="2954450"/>
                <a:ext cx="50375" cy="11200"/>
              </a:xfrm>
              <a:custGeom>
                <a:avLst/>
                <a:gdLst/>
                <a:ahLst/>
                <a:cxnLst/>
                <a:rect l="l" t="t" r="r" b="b"/>
                <a:pathLst>
                  <a:path w="2015" h="448" extrusionOk="0">
                    <a:moveTo>
                      <a:pt x="1061" y="1"/>
                    </a:moveTo>
                    <a:lnTo>
                      <a:pt x="0" y="259"/>
                    </a:lnTo>
                    <a:lnTo>
                      <a:pt x="1211" y="448"/>
                    </a:lnTo>
                    <a:lnTo>
                      <a:pt x="2014"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0"/>
              <p:cNvSpPr/>
              <p:nvPr/>
            </p:nvSpPr>
            <p:spPr>
              <a:xfrm>
                <a:off x="4936925" y="2967025"/>
                <a:ext cx="24200" cy="22800"/>
              </a:xfrm>
              <a:custGeom>
                <a:avLst/>
                <a:gdLst/>
                <a:ahLst/>
                <a:cxnLst/>
                <a:rect l="l" t="t" r="r" b="b"/>
                <a:pathLst>
                  <a:path w="968" h="912" extrusionOk="0">
                    <a:moveTo>
                      <a:pt x="722" y="0"/>
                    </a:moveTo>
                    <a:lnTo>
                      <a:pt x="1" y="911"/>
                    </a:lnTo>
                    <a:lnTo>
                      <a:pt x="1" y="911"/>
                    </a:lnTo>
                    <a:lnTo>
                      <a:pt x="967" y="464"/>
                    </a:lnTo>
                    <a:lnTo>
                      <a:pt x="72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0"/>
              <p:cNvSpPr/>
              <p:nvPr/>
            </p:nvSpPr>
            <p:spPr>
              <a:xfrm>
                <a:off x="4913850" y="2949725"/>
                <a:ext cx="41150" cy="17325"/>
              </a:xfrm>
              <a:custGeom>
                <a:avLst/>
                <a:gdLst/>
                <a:ahLst/>
                <a:cxnLst/>
                <a:rect l="l" t="t" r="r" b="b"/>
                <a:pathLst>
                  <a:path w="1646" h="693" extrusionOk="0">
                    <a:moveTo>
                      <a:pt x="1645" y="0"/>
                    </a:moveTo>
                    <a:lnTo>
                      <a:pt x="666" y="190"/>
                    </a:lnTo>
                    <a:lnTo>
                      <a:pt x="0" y="692"/>
                    </a:lnTo>
                    <a:lnTo>
                      <a:pt x="924" y="503"/>
                    </a:lnTo>
                    <a:lnTo>
                      <a:pt x="164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0"/>
              <p:cNvSpPr/>
              <p:nvPr/>
            </p:nvSpPr>
            <p:spPr>
              <a:xfrm>
                <a:off x="4858775" y="2942875"/>
                <a:ext cx="18375" cy="8500"/>
              </a:xfrm>
              <a:custGeom>
                <a:avLst/>
                <a:gdLst/>
                <a:ahLst/>
                <a:cxnLst/>
                <a:rect l="l" t="t" r="r" b="b"/>
                <a:pathLst>
                  <a:path w="735" h="340" extrusionOk="0">
                    <a:moveTo>
                      <a:pt x="421" y="0"/>
                    </a:moveTo>
                    <a:lnTo>
                      <a:pt x="0" y="340"/>
                    </a:lnTo>
                    <a:lnTo>
                      <a:pt x="734" y="177"/>
                    </a:lnTo>
                    <a:lnTo>
                      <a:pt x="42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0"/>
              <p:cNvSpPr/>
              <p:nvPr/>
            </p:nvSpPr>
            <p:spPr>
              <a:xfrm>
                <a:off x="4829550" y="2964000"/>
                <a:ext cx="16025" cy="7125"/>
              </a:xfrm>
              <a:custGeom>
                <a:avLst/>
                <a:gdLst/>
                <a:ahLst/>
                <a:cxnLst/>
                <a:rect l="l" t="t" r="r" b="b"/>
                <a:pathLst>
                  <a:path w="641" h="285" extrusionOk="0">
                    <a:moveTo>
                      <a:pt x="448" y="1"/>
                    </a:moveTo>
                    <a:lnTo>
                      <a:pt x="1" y="229"/>
                    </a:lnTo>
                    <a:lnTo>
                      <a:pt x="640" y="285"/>
                    </a:lnTo>
                    <a:lnTo>
                      <a:pt x="44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0"/>
              <p:cNvSpPr/>
              <p:nvPr/>
            </p:nvSpPr>
            <p:spPr>
              <a:xfrm>
                <a:off x="4971625" y="2936750"/>
                <a:ext cx="15025" cy="5175"/>
              </a:xfrm>
              <a:custGeom>
                <a:avLst/>
                <a:gdLst/>
                <a:ahLst/>
                <a:cxnLst/>
                <a:rect l="l" t="t" r="r" b="b"/>
                <a:pathLst>
                  <a:path w="601" h="207" extrusionOk="0">
                    <a:moveTo>
                      <a:pt x="545" y="1"/>
                    </a:moveTo>
                    <a:lnTo>
                      <a:pt x="0" y="206"/>
                    </a:lnTo>
                    <a:lnTo>
                      <a:pt x="601" y="206"/>
                    </a:lnTo>
                    <a:lnTo>
                      <a:pt x="54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 name="Google Shape;1930;p40"/>
            <p:cNvGrpSpPr/>
            <p:nvPr/>
          </p:nvGrpSpPr>
          <p:grpSpPr>
            <a:xfrm flipH="1">
              <a:off x="6565090" y="3540963"/>
              <a:ext cx="989403" cy="526439"/>
              <a:chOff x="5626475" y="2648525"/>
              <a:chExt cx="792600" cy="421725"/>
            </a:xfrm>
          </p:grpSpPr>
          <p:sp>
            <p:nvSpPr>
              <p:cNvPr id="1931" name="Google Shape;1931;p40"/>
              <p:cNvSpPr/>
              <p:nvPr/>
            </p:nvSpPr>
            <p:spPr>
              <a:xfrm>
                <a:off x="5649325" y="2692275"/>
                <a:ext cx="85700" cy="22150"/>
              </a:xfrm>
              <a:custGeom>
                <a:avLst/>
                <a:gdLst/>
                <a:ahLst/>
                <a:cxnLst/>
                <a:rect l="l" t="t" r="r" b="b"/>
                <a:pathLst>
                  <a:path w="3428" h="886" extrusionOk="0">
                    <a:moveTo>
                      <a:pt x="2024" y="0"/>
                    </a:moveTo>
                    <a:lnTo>
                      <a:pt x="0" y="343"/>
                    </a:lnTo>
                    <a:lnTo>
                      <a:pt x="379" y="885"/>
                    </a:lnTo>
                    <a:lnTo>
                      <a:pt x="1100" y="885"/>
                    </a:lnTo>
                    <a:lnTo>
                      <a:pt x="3427" y="125"/>
                    </a:lnTo>
                    <a:lnTo>
                      <a:pt x="202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0"/>
              <p:cNvSpPr/>
              <p:nvPr/>
            </p:nvSpPr>
            <p:spPr>
              <a:xfrm>
                <a:off x="5680900" y="2735525"/>
                <a:ext cx="48325" cy="33000"/>
              </a:xfrm>
              <a:custGeom>
                <a:avLst/>
                <a:gdLst/>
                <a:ahLst/>
                <a:cxnLst/>
                <a:rect l="l" t="t" r="r" b="b"/>
                <a:pathLst>
                  <a:path w="1933" h="1320" extrusionOk="0">
                    <a:moveTo>
                      <a:pt x="382" y="0"/>
                    </a:moveTo>
                    <a:lnTo>
                      <a:pt x="0" y="353"/>
                    </a:lnTo>
                    <a:lnTo>
                      <a:pt x="206" y="856"/>
                    </a:lnTo>
                    <a:lnTo>
                      <a:pt x="1632" y="1319"/>
                    </a:lnTo>
                    <a:lnTo>
                      <a:pt x="1932" y="856"/>
                    </a:lnTo>
                    <a:lnTo>
                      <a:pt x="1306" y="653"/>
                    </a:lnTo>
                    <a:lnTo>
                      <a:pt x="1103" y="856"/>
                    </a:lnTo>
                    <a:lnTo>
                      <a:pt x="735" y="735"/>
                    </a:lnTo>
                    <a:lnTo>
                      <a:pt x="38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0"/>
              <p:cNvSpPr/>
              <p:nvPr/>
            </p:nvSpPr>
            <p:spPr>
              <a:xfrm>
                <a:off x="5626475" y="2729000"/>
                <a:ext cx="39175" cy="15675"/>
              </a:xfrm>
              <a:custGeom>
                <a:avLst/>
                <a:gdLst/>
                <a:ahLst/>
                <a:cxnLst/>
                <a:rect l="l" t="t" r="r" b="b"/>
                <a:pathLst>
                  <a:path w="1567" h="627" extrusionOk="0">
                    <a:moveTo>
                      <a:pt x="832" y="0"/>
                    </a:moveTo>
                    <a:lnTo>
                      <a:pt x="0" y="395"/>
                    </a:lnTo>
                    <a:lnTo>
                      <a:pt x="1567" y="627"/>
                    </a:lnTo>
                    <a:lnTo>
                      <a:pt x="83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0"/>
              <p:cNvSpPr/>
              <p:nvPr/>
            </p:nvSpPr>
            <p:spPr>
              <a:xfrm>
                <a:off x="5662525" y="2781700"/>
                <a:ext cx="25900" cy="20100"/>
              </a:xfrm>
              <a:custGeom>
                <a:avLst/>
                <a:gdLst/>
                <a:ahLst/>
                <a:cxnLst/>
                <a:rect l="l" t="t" r="r" b="b"/>
                <a:pathLst>
                  <a:path w="1036" h="804" extrusionOk="0">
                    <a:moveTo>
                      <a:pt x="817" y="1"/>
                    </a:moveTo>
                    <a:lnTo>
                      <a:pt x="125" y="314"/>
                    </a:lnTo>
                    <a:lnTo>
                      <a:pt x="1" y="696"/>
                    </a:lnTo>
                    <a:lnTo>
                      <a:pt x="911" y="804"/>
                    </a:lnTo>
                    <a:lnTo>
                      <a:pt x="1035" y="314"/>
                    </a:lnTo>
                    <a:lnTo>
                      <a:pt x="81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0"/>
              <p:cNvSpPr/>
              <p:nvPr/>
            </p:nvSpPr>
            <p:spPr>
              <a:xfrm>
                <a:off x="5714600" y="2680925"/>
                <a:ext cx="474600" cy="389325"/>
              </a:xfrm>
              <a:custGeom>
                <a:avLst/>
                <a:gdLst/>
                <a:ahLst/>
                <a:cxnLst/>
                <a:rect l="l" t="t" r="r" b="b"/>
                <a:pathLst>
                  <a:path w="18984" h="15573" extrusionOk="0">
                    <a:moveTo>
                      <a:pt x="6812" y="1"/>
                    </a:moveTo>
                    <a:cubicBezTo>
                      <a:pt x="6623" y="1"/>
                      <a:pt x="6428" y="7"/>
                      <a:pt x="6228" y="20"/>
                    </a:cubicBezTo>
                    <a:cubicBezTo>
                      <a:pt x="2148" y="278"/>
                      <a:pt x="1551" y="2374"/>
                      <a:pt x="2380" y="3787"/>
                    </a:cubicBezTo>
                    <a:cubicBezTo>
                      <a:pt x="2912" y="4697"/>
                      <a:pt x="2083" y="4859"/>
                      <a:pt x="1421" y="4859"/>
                    </a:cubicBezTo>
                    <a:cubicBezTo>
                      <a:pt x="1052" y="4859"/>
                      <a:pt x="735" y="4809"/>
                      <a:pt x="735" y="4809"/>
                    </a:cubicBezTo>
                    <a:cubicBezTo>
                      <a:pt x="735" y="4809"/>
                      <a:pt x="637" y="6033"/>
                      <a:pt x="310" y="7325"/>
                    </a:cubicBezTo>
                    <a:cubicBezTo>
                      <a:pt x="0" y="8615"/>
                      <a:pt x="787" y="10981"/>
                      <a:pt x="816" y="11144"/>
                    </a:cubicBezTo>
                    <a:cubicBezTo>
                      <a:pt x="824" y="11173"/>
                      <a:pt x="850" y="11187"/>
                      <a:pt x="887" y="11187"/>
                    </a:cubicBezTo>
                    <a:cubicBezTo>
                      <a:pt x="1044" y="11187"/>
                      <a:pt x="1403" y="10945"/>
                      <a:pt x="1469" y="10560"/>
                    </a:cubicBezTo>
                    <a:cubicBezTo>
                      <a:pt x="1564" y="10070"/>
                      <a:pt x="3617" y="9310"/>
                      <a:pt x="3617" y="9310"/>
                    </a:cubicBezTo>
                    <a:cubicBezTo>
                      <a:pt x="3617" y="9310"/>
                      <a:pt x="4570" y="10478"/>
                      <a:pt x="5751" y="11063"/>
                    </a:cubicBezTo>
                    <a:cubicBezTo>
                      <a:pt x="6936" y="11634"/>
                      <a:pt x="11395" y="11797"/>
                      <a:pt x="11395" y="11797"/>
                    </a:cubicBezTo>
                    <a:cubicBezTo>
                      <a:pt x="11395" y="11797"/>
                      <a:pt x="15814" y="15130"/>
                      <a:pt x="16712" y="15469"/>
                    </a:cubicBezTo>
                    <a:cubicBezTo>
                      <a:pt x="16906" y="15541"/>
                      <a:pt x="17115" y="15572"/>
                      <a:pt x="17328" y="15572"/>
                    </a:cubicBezTo>
                    <a:cubicBezTo>
                      <a:pt x="17726" y="15572"/>
                      <a:pt x="18136" y="15461"/>
                      <a:pt x="18481" y="15293"/>
                    </a:cubicBezTo>
                    <a:cubicBezTo>
                      <a:pt x="18713" y="15172"/>
                      <a:pt x="18984" y="15061"/>
                      <a:pt x="18863" y="14790"/>
                    </a:cubicBezTo>
                    <a:cubicBezTo>
                      <a:pt x="18713" y="14438"/>
                      <a:pt x="18550" y="14111"/>
                      <a:pt x="18442" y="13742"/>
                    </a:cubicBezTo>
                    <a:cubicBezTo>
                      <a:pt x="18373" y="13553"/>
                      <a:pt x="18331" y="13347"/>
                      <a:pt x="18197" y="13200"/>
                    </a:cubicBezTo>
                    <a:cubicBezTo>
                      <a:pt x="18086" y="13063"/>
                      <a:pt x="17923" y="12969"/>
                      <a:pt x="17760" y="12887"/>
                    </a:cubicBezTo>
                    <a:cubicBezTo>
                      <a:pt x="17626" y="12819"/>
                      <a:pt x="17420" y="12724"/>
                      <a:pt x="17326" y="12600"/>
                    </a:cubicBezTo>
                    <a:cubicBezTo>
                      <a:pt x="17244" y="12505"/>
                      <a:pt x="17149" y="12303"/>
                      <a:pt x="17149" y="12179"/>
                    </a:cubicBezTo>
                    <a:cubicBezTo>
                      <a:pt x="17136" y="12029"/>
                      <a:pt x="17244" y="11908"/>
                      <a:pt x="17313" y="11758"/>
                    </a:cubicBezTo>
                    <a:cubicBezTo>
                      <a:pt x="17463" y="11444"/>
                      <a:pt x="17584" y="11118"/>
                      <a:pt x="17773" y="10818"/>
                    </a:cubicBezTo>
                    <a:cubicBezTo>
                      <a:pt x="18060" y="10397"/>
                      <a:pt x="18507" y="10044"/>
                      <a:pt x="18563" y="9542"/>
                    </a:cubicBezTo>
                    <a:cubicBezTo>
                      <a:pt x="18589" y="9349"/>
                      <a:pt x="18550" y="9160"/>
                      <a:pt x="18494" y="8983"/>
                    </a:cubicBezTo>
                    <a:cubicBezTo>
                      <a:pt x="18331" y="8533"/>
                      <a:pt x="18005" y="8154"/>
                      <a:pt x="17639" y="7854"/>
                    </a:cubicBezTo>
                    <a:cubicBezTo>
                      <a:pt x="17257" y="7554"/>
                      <a:pt x="16836" y="7338"/>
                      <a:pt x="16402" y="7133"/>
                    </a:cubicBezTo>
                    <a:cubicBezTo>
                      <a:pt x="16089" y="6999"/>
                      <a:pt x="15775" y="6862"/>
                      <a:pt x="15449" y="6767"/>
                    </a:cubicBezTo>
                    <a:cubicBezTo>
                      <a:pt x="15217" y="6699"/>
                      <a:pt x="14985" y="6643"/>
                      <a:pt x="14754" y="6617"/>
                    </a:cubicBezTo>
                    <a:cubicBezTo>
                      <a:pt x="14688" y="6604"/>
                      <a:pt x="14577" y="6604"/>
                      <a:pt x="14509" y="6561"/>
                    </a:cubicBezTo>
                    <a:cubicBezTo>
                      <a:pt x="14496" y="6535"/>
                      <a:pt x="14388" y="6317"/>
                      <a:pt x="14457" y="6317"/>
                    </a:cubicBezTo>
                    <a:lnTo>
                      <a:pt x="12061" y="2374"/>
                    </a:lnTo>
                    <a:cubicBezTo>
                      <a:pt x="12061" y="2374"/>
                      <a:pt x="10476" y="1"/>
                      <a:pt x="681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0"/>
              <p:cNvSpPr/>
              <p:nvPr/>
            </p:nvSpPr>
            <p:spPr>
              <a:xfrm>
                <a:off x="6151150" y="2920825"/>
                <a:ext cx="266875" cy="140250"/>
              </a:xfrm>
              <a:custGeom>
                <a:avLst/>
                <a:gdLst/>
                <a:ahLst/>
                <a:cxnLst/>
                <a:rect l="l" t="t" r="r" b="b"/>
                <a:pathLst>
                  <a:path w="10675" h="5610" extrusionOk="0">
                    <a:moveTo>
                      <a:pt x="5306" y="1"/>
                    </a:moveTo>
                    <a:cubicBezTo>
                      <a:pt x="4068" y="1"/>
                      <a:pt x="2832" y="272"/>
                      <a:pt x="1891" y="814"/>
                    </a:cubicBezTo>
                    <a:cubicBezTo>
                      <a:pt x="1" y="1904"/>
                      <a:pt x="14" y="3686"/>
                      <a:pt x="1917" y="4786"/>
                    </a:cubicBezTo>
                    <a:cubicBezTo>
                      <a:pt x="2875" y="5333"/>
                      <a:pt x="4129" y="5609"/>
                      <a:pt x="5381" y="5609"/>
                    </a:cubicBezTo>
                    <a:cubicBezTo>
                      <a:pt x="6615" y="5609"/>
                      <a:pt x="7846" y="5341"/>
                      <a:pt x="8784" y="4799"/>
                    </a:cubicBezTo>
                    <a:cubicBezTo>
                      <a:pt x="10674" y="3699"/>
                      <a:pt x="10661" y="1930"/>
                      <a:pt x="8758" y="830"/>
                    </a:cubicBezTo>
                    <a:cubicBezTo>
                      <a:pt x="7803" y="276"/>
                      <a:pt x="6553" y="1"/>
                      <a:pt x="530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0"/>
              <p:cNvSpPr/>
              <p:nvPr/>
            </p:nvSpPr>
            <p:spPr>
              <a:xfrm>
                <a:off x="5867600" y="2831725"/>
                <a:ext cx="296475" cy="122100"/>
              </a:xfrm>
              <a:custGeom>
                <a:avLst/>
                <a:gdLst/>
                <a:ahLst/>
                <a:cxnLst/>
                <a:rect l="l" t="t" r="r" b="b"/>
                <a:pathLst>
                  <a:path w="11859" h="4884" extrusionOk="0">
                    <a:moveTo>
                      <a:pt x="6636" y="1"/>
                    </a:moveTo>
                    <a:lnTo>
                      <a:pt x="1401" y="1238"/>
                    </a:lnTo>
                    <a:lnTo>
                      <a:pt x="0" y="1904"/>
                    </a:lnTo>
                    <a:lnTo>
                      <a:pt x="842" y="2436"/>
                    </a:lnTo>
                    <a:lnTo>
                      <a:pt x="7723" y="4867"/>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0"/>
              <p:cNvSpPr/>
              <p:nvPr/>
            </p:nvSpPr>
            <p:spPr>
              <a:xfrm>
                <a:off x="5867600" y="2823900"/>
                <a:ext cx="296475" cy="122100"/>
              </a:xfrm>
              <a:custGeom>
                <a:avLst/>
                <a:gdLst/>
                <a:ahLst/>
                <a:cxnLst/>
                <a:rect l="l" t="t" r="r" b="b"/>
                <a:pathLst>
                  <a:path w="11859" h="4884" extrusionOk="0">
                    <a:moveTo>
                      <a:pt x="6636" y="0"/>
                    </a:moveTo>
                    <a:lnTo>
                      <a:pt x="1401" y="1237"/>
                    </a:lnTo>
                    <a:lnTo>
                      <a:pt x="0" y="1903"/>
                    </a:lnTo>
                    <a:lnTo>
                      <a:pt x="842" y="2435"/>
                    </a:lnTo>
                    <a:lnTo>
                      <a:pt x="7723" y="4870"/>
                    </a:lnTo>
                    <a:lnTo>
                      <a:pt x="10403" y="4883"/>
                    </a:lnTo>
                    <a:lnTo>
                      <a:pt x="11859" y="3264"/>
                    </a:lnTo>
                    <a:lnTo>
                      <a:pt x="9273" y="980"/>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0"/>
              <p:cNvSpPr/>
              <p:nvPr/>
            </p:nvSpPr>
            <p:spPr>
              <a:xfrm>
                <a:off x="6144300" y="2882400"/>
                <a:ext cx="266625" cy="159200"/>
              </a:xfrm>
              <a:custGeom>
                <a:avLst/>
                <a:gdLst/>
                <a:ahLst/>
                <a:cxnLst/>
                <a:rect l="l" t="t" r="r" b="b"/>
                <a:pathLst>
                  <a:path w="10665" h="6368" extrusionOk="0">
                    <a:moveTo>
                      <a:pt x="5294" y="1400"/>
                    </a:moveTo>
                    <a:cubicBezTo>
                      <a:pt x="6261" y="1400"/>
                      <a:pt x="7231" y="1614"/>
                      <a:pt x="7971" y="2041"/>
                    </a:cubicBezTo>
                    <a:cubicBezTo>
                      <a:pt x="9440" y="2883"/>
                      <a:pt x="9453" y="4257"/>
                      <a:pt x="7984" y="5099"/>
                    </a:cubicBezTo>
                    <a:cubicBezTo>
                      <a:pt x="7259" y="5519"/>
                      <a:pt x="6308" y="5729"/>
                      <a:pt x="5355" y="5729"/>
                    </a:cubicBezTo>
                    <a:cubicBezTo>
                      <a:pt x="4394" y="5729"/>
                      <a:pt x="3431" y="5515"/>
                      <a:pt x="2693" y="5086"/>
                    </a:cubicBezTo>
                    <a:cubicBezTo>
                      <a:pt x="1225" y="4244"/>
                      <a:pt x="1212" y="2870"/>
                      <a:pt x="2667" y="2024"/>
                    </a:cubicBezTo>
                    <a:cubicBezTo>
                      <a:pt x="3395" y="1607"/>
                      <a:pt x="4344" y="1400"/>
                      <a:pt x="5294" y="1400"/>
                    </a:cubicBezTo>
                    <a:close/>
                    <a:moveTo>
                      <a:pt x="5333" y="0"/>
                    </a:moveTo>
                    <a:cubicBezTo>
                      <a:pt x="4191" y="0"/>
                      <a:pt x="3052" y="265"/>
                      <a:pt x="2122" y="800"/>
                    </a:cubicBezTo>
                    <a:cubicBezTo>
                      <a:pt x="232" y="1904"/>
                      <a:pt x="1" y="4446"/>
                      <a:pt x="1907" y="5533"/>
                    </a:cubicBezTo>
                    <a:cubicBezTo>
                      <a:pt x="2865" y="6088"/>
                      <a:pt x="4119" y="6368"/>
                      <a:pt x="5370" y="6368"/>
                    </a:cubicBezTo>
                    <a:cubicBezTo>
                      <a:pt x="6605" y="6368"/>
                      <a:pt x="7836" y="6096"/>
                      <a:pt x="8774" y="5549"/>
                    </a:cubicBezTo>
                    <a:cubicBezTo>
                      <a:pt x="10664" y="4459"/>
                      <a:pt x="10570" y="1943"/>
                      <a:pt x="8663" y="843"/>
                    </a:cubicBezTo>
                    <a:cubicBezTo>
                      <a:pt x="7697" y="283"/>
                      <a:pt x="6513" y="0"/>
                      <a:pt x="533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0"/>
              <p:cNvSpPr/>
              <p:nvPr/>
            </p:nvSpPr>
            <p:spPr>
              <a:xfrm>
                <a:off x="6176950" y="2899700"/>
                <a:ext cx="199950" cy="90850"/>
              </a:xfrm>
              <a:custGeom>
                <a:avLst/>
                <a:gdLst/>
                <a:ahLst/>
                <a:cxnLst/>
                <a:rect l="l" t="t" r="r" b="b"/>
                <a:pathLst>
                  <a:path w="7998" h="3634" extrusionOk="0">
                    <a:moveTo>
                      <a:pt x="4011" y="1"/>
                    </a:moveTo>
                    <a:cubicBezTo>
                      <a:pt x="3120" y="1"/>
                      <a:pt x="2235" y="202"/>
                      <a:pt x="1525" y="614"/>
                    </a:cubicBezTo>
                    <a:cubicBezTo>
                      <a:pt x="301" y="1319"/>
                      <a:pt x="0" y="2707"/>
                      <a:pt x="816" y="3633"/>
                    </a:cubicBezTo>
                    <a:lnTo>
                      <a:pt x="1185" y="3509"/>
                    </a:lnTo>
                    <a:cubicBezTo>
                      <a:pt x="464" y="2788"/>
                      <a:pt x="640" y="1851"/>
                      <a:pt x="1701" y="1225"/>
                    </a:cubicBezTo>
                    <a:cubicBezTo>
                      <a:pt x="2335" y="861"/>
                      <a:pt x="3162" y="680"/>
                      <a:pt x="3993" y="680"/>
                    </a:cubicBezTo>
                    <a:cubicBezTo>
                      <a:pt x="4838" y="680"/>
                      <a:pt x="5687" y="867"/>
                      <a:pt x="6339" y="1238"/>
                    </a:cubicBezTo>
                    <a:cubicBezTo>
                      <a:pt x="7276" y="1783"/>
                      <a:pt x="7537" y="2573"/>
                      <a:pt x="7086" y="3252"/>
                    </a:cubicBezTo>
                    <a:cubicBezTo>
                      <a:pt x="7263" y="3209"/>
                      <a:pt x="7426" y="3183"/>
                      <a:pt x="7589" y="3157"/>
                    </a:cubicBezTo>
                    <a:cubicBezTo>
                      <a:pt x="7997" y="2299"/>
                      <a:pt x="7671" y="1251"/>
                      <a:pt x="6639" y="653"/>
                    </a:cubicBezTo>
                    <a:cubicBezTo>
                      <a:pt x="5887" y="222"/>
                      <a:pt x="4946" y="1"/>
                      <a:pt x="4011"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0"/>
              <p:cNvSpPr/>
              <p:nvPr/>
            </p:nvSpPr>
            <p:spPr>
              <a:xfrm>
                <a:off x="6145375" y="2921500"/>
                <a:ext cx="273700" cy="131550"/>
              </a:xfrm>
              <a:custGeom>
                <a:avLst/>
                <a:gdLst/>
                <a:ahLst/>
                <a:cxnLst/>
                <a:rect l="l" t="t" r="r" b="b"/>
                <a:pathLst>
                  <a:path w="10948" h="5262" extrusionOk="0">
                    <a:moveTo>
                      <a:pt x="9942" y="0"/>
                    </a:moveTo>
                    <a:cubicBezTo>
                      <a:pt x="9942" y="0"/>
                      <a:pt x="9084" y="2229"/>
                      <a:pt x="7968" y="2788"/>
                    </a:cubicBezTo>
                    <a:cubicBezTo>
                      <a:pt x="7321" y="3108"/>
                      <a:pt x="6089" y="3361"/>
                      <a:pt x="4937" y="3361"/>
                    </a:cubicBezTo>
                    <a:cubicBezTo>
                      <a:pt x="4083" y="3361"/>
                      <a:pt x="3272" y="3222"/>
                      <a:pt x="2775" y="2869"/>
                    </a:cubicBezTo>
                    <a:cubicBezTo>
                      <a:pt x="1707" y="2103"/>
                      <a:pt x="823" y="175"/>
                      <a:pt x="576" y="175"/>
                    </a:cubicBezTo>
                    <a:cubicBezTo>
                      <a:pt x="556" y="175"/>
                      <a:pt x="540" y="188"/>
                      <a:pt x="529" y="216"/>
                    </a:cubicBezTo>
                    <a:cubicBezTo>
                      <a:pt x="0" y="1495"/>
                      <a:pt x="529" y="3059"/>
                      <a:pt x="529" y="3059"/>
                    </a:cubicBezTo>
                    <a:cubicBezTo>
                      <a:pt x="529" y="3059"/>
                      <a:pt x="787" y="3917"/>
                      <a:pt x="2461" y="4638"/>
                    </a:cubicBezTo>
                    <a:cubicBezTo>
                      <a:pt x="3389" y="5047"/>
                      <a:pt x="4460" y="5261"/>
                      <a:pt x="5494" y="5261"/>
                    </a:cubicBezTo>
                    <a:cubicBezTo>
                      <a:pt x="6522" y="5261"/>
                      <a:pt x="7515" y="5050"/>
                      <a:pt x="8294" y="4609"/>
                    </a:cubicBezTo>
                    <a:cubicBezTo>
                      <a:pt x="9668" y="3835"/>
                      <a:pt x="9861" y="3453"/>
                      <a:pt x="9861" y="3453"/>
                    </a:cubicBezTo>
                    <a:cubicBezTo>
                      <a:pt x="9861" y="3453"/>
                      <a:pt x="10948" y="1929"/>
                      <a:pt x="994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0"/>
              <p:cNvSpPr/>
              <p:nvPr/>
            </p:nvSpPr>
            <p:spPr>
              <a:xfrm>
                <a:off x="6186825" y="2907650"/>
                <a:ext cx="180925" cy="98650"/>
              </a:xfrm>
              <a:custGeom>
                <a:avLst/>
                <a:gdLst/>
                <a:ahLst/>
                <a:cxnLst/>
                <a:rect l="l" t="t" r="r" b="b"/>
                <a:pathLst>
                  <a:path w="7237" h="3946" extrusionOk="0">
                    <a:moveTo>
                      <a:pt x="3561" y="261"/>
                    </a:moveTo>
                    <a:cubicBezTo>
                      <a:pt x="4034" y="261"/>
                      <a:pt x="4516" y="318"/>
                      <a:pt x="4952" y="430"/>
                    </a:cubicBezTo>
                    <a:cubicBezTo>
                      <a:pt x="5399" y="554"/>
                      <a:pt x="5467" y="907"/>
                      <a:pt x="5073" y="1083"/>
                    </a:cubicBezTo>
                    <a:lnTo>
                      <a:pt x="3767" y="1667"/>
                    </a:lnTo>
                    <a:lnTo>
                      <a:pt x="2830" y="867"/>
                    </a:lnTo>
                    <a:cubicBezTo>
                      <a:pt x="2543" y="623"/>
                      <a:pt x="2801" y="296"/>
                      <a:pt x="3290" y="267"/>
                    </a:cubicBezTo>
                    <a:cubicBezTo>
                      <a:pt x="3380" y="263"/>
                      <a:pt x="3470" y="261"/>
                      <a:pt x="3561" y="261"/>
                    </a:cubicBezTo>
                    <a:close/>
                    <a:moveTo>
                      <a:pt x="1887" y="666"/>
                    </a:moveTo>
                    <a:cubicBezTo>
                      <a:pt x="2152" y="666"/>
                      <a:pt x="2415" y="758"/>
                      <a:pt x="2517" y="920"/>
                    </a:cubicBezTo>
                    <a:lnTo>
                      <a:pt x="3101" y="1860"/>
                    </a:lnTo>
                    <a:lnTo>
                      <a:pt x="1414" y="2131"/>
                    </a:lnTo>
                    <a:cubicBezTo>
                      <a:pt x="1351" y="2142"/>
                      <a:pt x="1288" y="2147"/>
                      <a:pt x="1227" y="2147"/>
                    </a:cubicBezTo>
                    <a:cubicBezTo>
                      <a:pt x="830" y="2147"/>
                      <a:pt x="502" y="1931"/>
                      <a:pt x="584" y="1697"/>
                    </a:cubicBezTo>
                    <a:cubicBezTo>
                      <a:pt x="709" y="1357"/>
                      <a:pt x="979" y="1044"/>
                      <a:pt x="1430" y="786"/>
                    </a:cubicBezTo>
                    <a:lnTo>
                      <a:pt x="1443" y="770"/>
                    </a:lnTo>
                    <a:cubicBezTo>
                      <a:pt x="1570" y="699"/>
                      <a:pt x="1729" y="666"/>
                      <a:pt x="1887" y="666"/>
                    </a:cubicBezTo>
                    <a:close/>
                    <a:moveTo>
                      <a:pt x="5833" y="1068"/>
                    </a:moveTo>
                    <a:cubicBezTo>
                      <a:pt x="6073" y="1068"/>
                      <a:pt x="6312" y="1145"/>
                      <a:pt x="6434" y="1289"/>
                    </a:cubicBezTo>
                    <a:cubicBezTo>
                      <a:pt x="6678" y="1586"/>
                      <a:pt x="6773" y="1928"/>
                      <a:pt x="6718" y="2255"/>
                    </a:cubicBezTo>
                    <a:cubicBezTo>
                      <a:pt x="6680" y="2448"/>
                      <a:pt x="6385" y="2580"/>
                      <a:pt x="6070" y="2580"/>
                    </a:cubicBezTo>
                    <a:cubicBezTo>
                      <a:pt x="5944" y="2580"/>
                      <a:pt x="5816" y="2559"/>
                      <a:pt x="5699" y="2513"/>
                    </a:cubicBezTo>
                    <a:lnTo>
                      <a:pt x="4299" y="1967"/>
                    </a:lnTo>
                    <a:lnTo>
                      <a:pt x="5317" y="1220"/>
                    </a:lnTo>
                    <a:cubicBezTo>
                      <a:pt x="5451" y="1117"/>
                      <a:pt x="5642" y="1068"/>
                      <a:pt x="5833" y="1068"/>
                    </a:cubicBezTo>
                    <a:close/>
                    <a:moveTo>
                      <a:pt x="3225" y="2294"/>
                    </a:moveTo>
                    <a:lnTo>
                      <a:pt x="3157" y="3315"/>
                    </a:lnTo>
                    <a:cubicBezTo>
                      <a:pt x="3146" y="3535"/>
                      <a:pt x="2834" y="3682"/>
                      <a:pt x="2493" y="3682"/>
                    </a:cubicBezTo>
                    <a:cubicBezTo>
                      <a:pt x="2392" y="3682"/>
                      <a:pt x="2289" y="3669"/>
                      <a:pt x="2190" y="3642"/>
                    </a:cubicBezTo>
                    <a:cubicBezTo>
                      <a:pt x="1919" y="3560"/>
                      <a:pt x="1675" y="3449"/>
                      <a:pt x="1443" y="3315"/>
                    </a:cubicBezTo>
                    <a:cubicBezTo>
                      <a:pt x="1211" y="3178"/>
                      <a:pt x="1035" y="3041"/>
                      <a:pt x="885" y="2878"/>
                    </a:cubicBezTo>
                    <a:cubicBezTo>
                      <a:pt x="666" y="2633"/>
                      <a:pt x="953" y="2336"/>
                      <a:pt x="1443" y="2320"/>
                    </a:cubicBezTo>
                    <a:lnTo>
                      <a:pt x="3225" y="2294"/>
                    </a:lnTo>
                    <a:close/>
                    <a:moveTo>
                      <a:pt x="3959" y="2362"/>
                    </a:moveTo>
                    <a:lnTo>
                      <a:pt x="5575" y="2702"/>
                    </a:lnTo>
                    <a:cubicBezTo>
                      <a:pt x="6039" y="2783"/>
                      <a:pt x="6176" y="3123"/>
                      <a:pt x="5836" y="3315"/>
                    </a:cubicBezTo>
                    <a:lnTo>
                      <a:pt x="5836" y="3329"/>
                    </a:lnTo>
                    <a:cubicBezTo>
                      <a:pt x="5386" y="3586"/>
                      <a:pt x="4841" y="3750"/>
                      <a:pt x="4257" y="3805"/>
                    </a:cubicBezTo>
                    <a:cubicBezTo>
                      <a:pt x="4206" y="3812"/>
                      <a:pt x="4157" y="3815"/>
                      <a:pt x="4109" y="3815"/>
                    </a:cubicBezTo>
                    <a:cubicBezTo>
                      <a:pt x="3687" y="3815"/>
                      <a:pt x="3360" y="3572"/>
                      <a:pt x="3483" y="3329"/>
                    </a:cubicBezTo>
                    <a:lnTo>
                      <a:pt x="3959" y="2362"/>
                    </a:lnTo>
                    <a:close/>
                    <a:moveTo>
                      <a:pt x="3656" y="1"/>
                    </a:moveTo>
                    <a:cubicBezTo>
                      <a:pt x="2803" y="1"/>
                      <a:pt x="1942" y="199"/>
                      <a:pt x="1280" y="580"/>
                    </a:cubicBezTo>
                    <a:cubicBezTo>
                      <a:pt x="0" y="1315"/>
                      <a:pt x="43" y="2646"/>
                      <a:pt x="1319" y="3381"/>
                    </a:cubicBezTo>
                    <a:cubicBezTo>
                      <a:pt x="1969" y="3758"/>
                      <a:pt x="2814" y="3946"/>
                      <a:pt x="3657" y="3946"/>
                    </a:cubicBezTo>
                    <a:cubicBezTo>
                      <a:pt x="4490" y="3946"/>
                      <a:pt x="5321" y="3762"/>
                      <a:pt x="5957" y="3397"/>
                    </a:cubicBezTo>
                    <a:cubicBezTo>
                      <a:pt x="7237" y="2663"/>
                      <a:pt x="7126" y="1275"/>
                      <a:pt x="5849" y="525"/>
                    </a:cubicBezTo>
                    <a:cubicBezTo>
                      <a:pt x="5234" y="171"/>
                      <a:pt x="4448" y="1"/>
                      <a:pt x="365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0"/>
              <p:cNvSpPr/>
              <p:nvPr/>
            </p:nvSpPr>
            <p:spPr>
              <a:xfrm>
                <a:off x="6187475" y="2906650"/>
                <a:ext cx="180275" cy="94525"/>
              </a:xfrm>
              <a:custGeom>
                <a:avLst/>
                <a:gdLst/>
                <a:ahLst/>
                <a:cxnLst/>
                <a:rect l="l" t="t" r="r" b="b"/>
                <a:pathLst>
                  <a:path w="7211" h="3781" extrusionOk="0">
                    <a:moveTo>
                      <a:pt x="3557" y="97"/>
                    </a:moveTo>
                    <a:cubicBezTo>
                      <a:pt x="4023" y="97"/>
                      <a:pt x="4497" y="154"/>
                      <a:pt x="4926" y="268"/>
                    </a:cubicBezTo>
                    <a:cubicBezTo>
                      <a:pt x="5373" y="402"/>
                      <a:pt x="5441" y="744"/>
                      <a:pt x="5047" y="921"/>
                    </a:cubicBezTo>
                    <a:lnTo>
                      <a:pt x="3741" y="1505"/>
                    </a:lnTo>
                    <a:lnTo>
                      <a:pt x="2804" y="702"/>
                    </a:lnTo>
                    <a:cubicBezTo>
                      <a:pt x="2517" y="457"/>
                      <a:pt x="2775" y="131"/>
                      <a:pt x="3264" y="105"/>
                    </a:cubicBezTo>
                    <a:cubicBezTo>
                      <a:pt x="3361" y="99"/>
                      <a:pt x="3459" y="97"/>
                      <a:pt x="3557" y="97"/>
                    </a:cubicBezTo>
                    <a:close/>
                    <a:moveTo>
                      <a:pt x="1870" y="507"/>
                    </a:moveTo>
                    <a:cubicBezTo>
                      <a:pt x="2132" y="507"/>
                      <a:pt x="2390" y="603"/>
                      <a:pt x="2491" y="770"/>
                    </a:cubicBezTo>
                    <a:lnTo>
                      <a:pt x="3075" y="1694"/>
                    </a:lnTo>
                    <a:lnTo>
                      <a:pt x="1388" y="1981"/>
                    </a:lnTo>
                    <a:cubicBezTo>
                      <a:pt x="1331" y="1990"/>
                      <a:pt x="1274" y="1993"/>
                      <a:pt x="1219" y="1993"/>
                    </a:cubicBezTo>
                    <a:cubicBezTo>
                      <a:pt x="814" y="1993"/>
                      <a:pt x="475" y="1784"/>
                      <a:pt x="558" y="1531"/>
                    </a:cubicBezTo>
                    <a:cubicBezTo>
                      <a:pt x="683" y="1191"/>
                      <a:pt x="953" y="878"/>
                      <a:pt x="1404" y="620"/>
                    </a:cubicBezTo>
                    <a:lnTo>
                      <a:pt x="1417" y="620"/>
                    </a:lnTo>
                    <a:cubicBezTo>
                      <a:pt x="1546" y="543"/>
                      <a:pt x="1709" y="507"/>
                      <a:pt x="1870" y="507"/>
                    </a:cubicBezTo>
                    <a:close/>
                    <a:moveTo>
                      <a:pt x="5809" y="904"/>
                    </a:moveTo>
                    <a:cubicBezTo>
                      <a:pt x="6048" y="904"/>
                      <a:pt x="6286" y="980"/>
                      <a:pt x="6408" y="1123"/>
                    </a:cubicBezTo>
                    <a:cubicBezTo>
                      <a:pt x="6652" y="1436"/>
                      <a:pt x="6747" y="1763"/>
                      <a:pt x="6692" y="2089"/>
                    </a:cubicBezTo>
                    <a:cubicBezTo>
                      <a:pt x="6654" y="2294"/>
                      <a:pt x="6359" y="2428"/>
                      <a:pt x="6044" y="2428"/>
                    </a:cubicBezTo>
                    <a:cubicBezTo>
                      <a:pt x="5918" y="2428"/>
                      <a:pt x="5790" y="2407"/>
                      <a:pt x="5673" y="2360"/>
                    </a:cubicBezTo>
                    <a:lnTo>
                      <a:pt x="4273" y="1818"/>
                    </a:lnTo>
                    <a:lnTo>
                      <a:pt x="5291" y="1054"/>
                    </a:lnTo>
                    <a:cubicBezTo>
                      <a:pt x="5425" y="953"/>
                      <a:pt x="5617" y="904"/>
                      <a:pt x="5809" y="904"/>
                    </a:cubicBezTo>
                    <a:close/>
                    <a:moveTo>
                      <a:pt x="3199" y="2131"/>
                    </a:moveTo>
                    <a:lnTo>
                      <a:pt x="3131" y="3150"/>
                    </a:lnTo>
                    <a:cubicBezTo>
                      <a:pt x="3121" y="3369"/>
                      <a:pt x="2816" y="3524"/>
                      <a:pt x="2479" y="3524"/>
                    </a:cubicBezTo>
                    <a:cubicBezTo>
                      <a:pt x="2375" y="3524"/>
                      <a:pt x="2267" y="3509"/>
                      <a:pt x="2164" y="3476"/>
                    </a:cubicBezTo>
                    <a:cubicBezTo>
                      <a:pt x="1893" y="3395"/>
                      <a:pt x="1649" y="3287"/>
                      <a:pt x="1417" y="3150"/>
                    </a:cubicBezTo>
                    <a:cubicBezTo>
                      <a:pt x="1185" y="3029"/>
                      <a:pt x="1009" y="2879"/>
                      <a:pt x="859" y="2729"/>
                    </a:cubicBezTo>
                    <a:cubicBezTo>
                      <a:pt x="640" y="2471"/>
                      <a:pt x="927" y="2171"/>
                      <a:pt x="1417" y="2158"/>
                    </a:cubicBezTo>
                    <a:lnTo>
                      <a:pt x="3199" y="2131"/>
                    </a:lnTo>
                    <a:close/>
                    <a:moveTo>
                      <a:pt x="3933" y="2197"/>
                    </a:moveTo>
                    <a:lnTo>
                      <a:pt x="5549" y="2539"/>
                    </a:lnTo>
                    <a:cubicBezTo>
                      <a:pt x="6013" y="2634"/>
                      <a:pt x="6150" y="2961"/>
                      <a:pt x="5810" y="3163"/>
                    </a:cubicBezTo>
                    <a:cubicBezTo>
                      <a:pt x="5360" y="3421"/>
                      <a:pt x="4815" y="3584"/>
                      <a:pt x="4231" y="3653"/>
                    </a:cubicBezTo>
                    <a:cubicBezTo>
                      <a:pt x="4185" y="3658"/>
                      <a:pt x="4141" y="3660"/>
                      <a:pt x="4097" y="3660"/>
                    </a:cubicBezTo>
                    <a:cubicBezTo>
                      <a:pt x="3668" y="3660"/>
                      <a:pt x="3333" y="3424"/>
                      <a:pt x="3457" y="3163"/>
                    </a:cubicBezTo>
                    <a:lnTo>
                      <a:pt x="3933" y="2197"/>
                    </a:lnTo>
                    <a:close/>
                    <a:moveTo>
                      <a:pt x="3594" y="1"/>
                    </a:moveTo>
                    <a:cubicBezTo>
                      <a:pt x="2756" y="1"/>
                      <a:pt x="1920" y="184"/>
                      <a:pt x="1280" y="552"/>
                    </a:cubicBezTo>
                    <a:cubicBezTo>
                      <a:pt x="0" y="1286"/>
                      <a:pt x="17" y="2484"/>
                      <a:pt x="1293" y="3218"/>
                    </a:cubicBezTo>
                    <a:cubicBezTo>
                      <a:pt x="1942" y="3594"/>
                      <a:pt x="2786" y="3781"/>
                      <a:pt x="3628" y="3781"/>
                    </a:cubicBezTo>
                    <a:cubicBezTo>
                      <a:pt x="4462" y="3781"/>
                      <a:pt x="5294" y="3597"/>
                      <a:pt x="5931" y="3231"/>
                    </a:cubicBezTo>
                    <a:cubicBezTo>
                      <a:pt x="7211" y="2497"/>
                      <a:pt x="7198" y="1299"/>
                      <a:pt x="5918" y="552"/>
                    </a:cubicBezTo>
                    <a:cubicBezTo>
                      <a:pt x="5272" y="184"/>
                      <a:pt x="4432" y="1"/>
                      <a:pt x="359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0"/>
              <p:cNvSpPr/>
              <p:nvPr/>
            </p:nvSpPr>
            <p:spPr>
              <a:xfrm>
                <a:off x="6144300" y="2871200"/>
                <a:ext cx="266625" cy="140350"/>
              </a:xfrm>
              <a:custGeom>
                <a:avLst/>
                <a:gdLst/>
                <a:ahLst/>
                <a:cxnLst/>
                <a:rect l="l" t="t" r="r" b="b"/>
                <a:pathLst>
                  <a:path w="10665" h="5614" extrusionOk="0">
                    <a:moveTo>
                      <a:pt x="5319" y="644"/>
                    </a:moveTo>
                    <a:cubicBezTo>
                      <a:pt x="6278" y="644"/>
                      <a:pt x="7237" y="855"/>
                      <a:pt x="7971" y="1278"/>
                    </a:cubicBezTo>
                    <a:cubicBezTo>
                      <a:pt x="9440" y="2133"/>
                      <a:pt x="9453" y="3494"/>
                      <a:pt x="7984" y="4336"/>
                    </a:cubicBezTo>
                    <a:cubicBezTo>
                      <a:pt x="7257" y="4759"/>
                      <a:pt x="6301" y="4970"/>
                      <a:pt x="5344" y="4970"/>
                    </a:cubicBezTo>
                    <a:cubicBezTo>
                      <a:pt x="4387" y="4970"/>
                      <a:pt x="3428" y="4759"/>
                      <a:pt x="2693" y="4336"/>
                    </a:cubicBezTo>
                    <a:cubicBezTo>
                      <a:pt x="1225" y="3481"/>
                      <a:pt x="1212" y="2120"/>
                      <a:pt x="2667" y="1278"/>
                    </a:cubicBezTo>
                    <a:cubicBezTo>
                      <a:pt x="3402" y="855"/>
                      <a:pt x="4361" y="644"/>
                      <a:pt x="5319" y="644"/>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0"/>
              <p:cNvSpPr/>
              <p:nvPr/>
            </p:nvSpPr>
            <p:spPr>
              <a:xfrm>
                <a:off x="6144300" y="2871200"/>
                <a:ext cx="266625" cy="140350"/>
              </a:xfrm>
              <a:custGeom>
                <a:avLst/>
                <a:gdLst/>
                <a:ahLst/>
                <a:cxnLst/>
                <a:rect l="l" t="t" r="r" b="b"/>
                <a:pathLst>
                  <a:path w="10665" h="5614" extrusionOk="0">
                    <a:moveTo>
                      <a:pt x="5302" y="137"/>
                    </a:moveTo>
                    <a:cubicBezTo>
                      <a:pt x="6487" y="137"/>
                      <a:pt x="7675" y="398"/>
                      <a:pt x="8582" y="922"/>
                    </a:cubicBezTo>
                    <a:cubicBezTo>
                      <a:pt x="10393" y="1970"/>
                      <a:pt x="10406" y="3657"/>
                      <a:pt x="8611" y="4705"/>
                    </a:cubicBezTo>
                    <a:cubicBezTo>
                      <a:pt x="7716" y="5219"/>
                      <a:pt x="6541" y="5477"/>
                      <a:pt x="5363" y="5477"/>
                    </a:cubicBezTo>
                    <a:cubicBezTo>
                      <a:pt x="4178" y="5477"/>
                      <a:pt x="2990" y="5216"/>
                      <a:pt x="2083" y="4692"/>
                    </a:cubicBezTo>
                    <a:cubicBezTo>
                      <a:pt x="275" y="3644"/>
                      <a:pt x="259" y="1957"/>
                      <a:pt x="2054" y="909"/>
                    </a:cubicBezTo>
                    <a:cubicBezTo>
                      <a:pt x="2949" y="395"/>
                      <a:pt x="4124" y="137"/>
                      <a:pt x="5302" y="137"/>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0"/>
              <p:cNvSpPr/>
              <p:nvPr/>
            </p:nvSpPr>
            <p:spPr>
              <a:xfrm>
                <a:off x="5771725" y="2659700"/>
                <a:ext cx="266525" cy="159075"/>
              </a:xfrm>
              <a:custGeom>
                <a:avLst/>
                <a:gdLst/>
                <a:ahLst/>
                <a:cxnLst/>
                <a:rect l="l" t="t" r="r" b="b"/>
                <a:pathLst>
                  <a:path w="10661" h="6363" extrusionOk="0">
                    <a:moveTo>
                      <a:pt x="5300" y="1395"/>
                    </a:moveTo>
                    <a:cubicBezTo>
                      <a:pt x="6264" y="1395"/>
                      <a:pt x="7230" y="1609"/>
                      <a:pt x="7968" y="2038"/>
                    </a:cubicBezTo>
                    <a:cubicBezTo>
                      <a:pt x="9436" y="2883"/>
                      <a:pt x="9436" y="4257"/>
                      <a:pt x="7981" y="5100"/>
                    </a:cubicBezTo>
                    <a:cubicBezTo>
                      <a:pt x="7260" y="5517"/>
                      <a:pt x="6310" y="5725"/>
                      <a:pt x="5357" y="5725"/>
                    </a:cubicBezTo>
                    <a:cubicBezTo>
                      <a:pt x="4389" y="5725"/>
                      <a:pt x="3417" y="5511"/>
                      <a:pt x="2677" y="5086"/>
                    </a:cubicBezTo>
                    <a:cubicBezTo>
                      <a:pt x="1208" y="4241"/>
                      <a:pt x="1208" y="2870"/>
                      <a:pt x="2664" y="2025"/>
                    </a:cubicBezTo>
                    <a:cubicBezTo>
                      <a:pt x="3389" y="1605"/>
                      <a:pt x="4343" y="1395"/>
                      <a:pt x="5300" y="1395"/>
                    </a:cubicBezTo>
                    <a:close/>
                    <a:moveTo>
                      <a:pt x="5332" y="1"/>
                    </a:moveTo>
                    <a:cubicBezTo>
                      <a:pt x="4189" y="1"/>
                      <a:pt x="3052" y="266"/>
                      <a:pt x="2122" y="801"/>
                    </a:cubicBezTo>
                    <a:cubicBezTo>
                      <a:pt x="229" y="1891"/>
                      <a:pt x="0" y="4434"/>
                      <a:pt x="1903" y="5534"/>
                    </a:cubicBezTo>
                    <a:cubicBezTo>
                      <a:pt x="2857" y="6087"/>
                      <a:pt x="4106" y="6363"/>
                      <a:pt x="5353" y="6363"/>
                    </a:cubicBezTo>
                    <a:cubicBezTo>
                      <a:pt x="6592" y="6363"/>
                      <a:pt x="7828" y="6090"/>
                      <a:pt x="8771" y="5547"/>
                    </a:cubicBezTo>
                    <a:cubicBezTo>
                      <a:pt x="10660" y="4460"/>
                      <a:pt x="10553" y="1943"/>
                      <a:pt x="8663" y="843"/>
                    </a:cubicBezTo>
                    <a:cubicBezTo>
                      <a:pt x="7695" y="283"/>
                      <a:pt x="6510" y="1"/>
                      <a:pt x="5332"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0"/>
              <p:cNvSpPr/>
              <p:nvPr/>
            </p:nvSpPr>
            <p:spPr>
              <a:xfrm>
                <a:off x="5803950" y="2676950"/>
                <a:ext cx="199950" cy="90825"/>
              </a:xfrm>
              <a:custGeom>
                <a:avLst/>
                <a:gdLst/>
                <a:ahLst/>
                <a:cxnLst/>
                <a:rect l="l" t="t" r="r" b="b"/>
                <a:pathLst>
                  <a:path w="7998" h="3633" extrusionOk="0">
                    <a:moveTo>
                      <a:pt x="4010" y="1"/>
                    </a:moveTo>
                    <a:cubicBezTo>
                      <a:pt x="3124" y="1"/>
                      <a:pt x="2244" y="198"/>
                      <a:pt x="1538" y="600"/>
                    </a:cubicBezTo>
                    <a:cubicBezTo>
                      <a:pt x="301" y="1322"/>
                      <a:pt x="0" y="2709"/>
                      <a:pt x="816" y="3633"/>
                    </a:cubicBezTo>
                    <a:cubicBezTo>
                      <a:pt x="940" y="3594"/>
                      <a:pt x="1077" y="3538"/>
                      <a:pt x="1198" y="3512"/>
                    </a:cubicBezTo>
                    <a:cubicBezTo>
                      <a:pt x="477" y="2778"/>
                      <a:pt x="640" y="1838"/>
                      <a:pt x="1714" y="1227"/>
                    </a:cubicBezTo>
                    <a:cubicBezTo>
                      <a:pt x="2344" y="862"/>
                      <a:pt x="3176" y="678"/>
                      <a:pt x="4011" y="678"/>
                    </a:cubicBezTo>
                    <a:cubicBezTo>
                      <a:pt x="4852" y="678"/>
                      <a:pt x="5697" y="865"/>
                      <a:pt x="6339" y="1240"/>
                    </a:cubicBezTo>
                    <a:cubicBezTo>
                      <a:pt x="7292" y="1785"/>
                      <a:pt x="7537" y="2572"/>
                      <a:pt x="7100" y="3254"/>
                    </a:cubicBezTo>
                    <a:cubicBezTo>
                      <a:pt x="7263" y="3212"/>
                      <a:pt x="7442" y="3186"/>
                      <a:pt x="7606" y="3159"/>
                    </a:cubicBezTo>
                    <a:cubicBezTo>
                      <a:pt x="7997" y="2288"/>
                      <a:pt x="7687" y="1253"/>
                      <a:pt x="6652" y="656"/>
                    </a:cubicBezTo>
                    <a:cubicBezTo>
                      <a:pt x="5897" y="223"/>
                      <a:pt x="4950" y="1"/>
                      <a:pt x="401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0"/>
              <p:cNvSpPr/>
              <p:nvPr/>
            </p:nvSpPr>
            <p:spPr>
              <a:xfrm>
                <a:off x="5772700" y="2698800"/>
                <a:ext cx="273700" cy="131475"/>
              </a:xfrm>
              <a:custGeom>
                <a:avLst/>
                <a:gdLst/>
                <a:ahLst/>
                <a:cxnLst/>
                <a:rect l="l" t="t" r="r" b="b"/>
                <a:pathLst>
                  <a:path w="10948" h="5259" extrusionOk="0">
                    <a:moveTo>
                      <a:pt x="9942" y="1"/>
                    </a:moveTo>
                    <a:cubicBezTo>
                      <a:pt x="9942" y="1"/>
                      <a:pt x="9084" y="2230"/>
                      <a:pt x="7958" y="2788"/>
                    </a:cubicBezTo>
                    <a:cubicBezTo>
                      <a:pt x="7317" y="3109"/>
                      <a:pt x="6083" y="3361"/>
                      <a:pt x="4931" y="3361"/>
                    </a:cubicBezTo>
                    <a:cubicBezTo>
                      <a:pt x="4076" y="3361"/>
                      <a:pt x="3266" y="3223"/>
                      <a:pt x="2775" y="2870"/>
                    </a:cubicBezTo>
                    <a:cubicBezTo>
                      <a:pt x="1709" y="2105"/>
                      <a:pt x="827" y="173"/>
                      <a:pt x="568" y="173"/>
                    </a:cubicBezTo>
                    <a:cubicBezTo>
                      <a:pt x="546" y="173"/>
                      <a:pt x="529" y="187"/>
                      <a:pt x="516" y="216"/>
                    </a:cubicBezTo>
                    <a:cubicBezTo>
                      <a:pt x="0" y="1496"/>
                      <a:pt x="532" y="3046"/>
                      <a:pt x="532" y="3046"/>
                    </a:cubicBezTo>
                    <a:cubicBezTo>
                      <a:pt x="532" y="3046"/>
                      <a:pt x="790" y="3917"/>
                      <a:pt x="2448" y="4636"/>
                    </a:cubicBezTo>
                    <a:cubicBezTo>
                      <a:pt x="3381" y="5044"/>
                      <a:pt x="4450" y="5259"/>
                      <a:pt x="5482" y="5259"/>
                    </a:cubicBezTo>
                    <a:cubicBezTo>
                      <a:pt x="6513" y="5259"/>
                      <a:pt x="7508" y="5045"/>
                      <a:pt x="8297" y="4596"/>
                    </a:cubicBezTo>
                    <a:cubicBezTo>
                      <a:pt x="9655" y="3836"/>
                      <a:pt x="9848" y="3454"/>
                      <a:pt x="9848" y="3454"/>
                    </a:cubicBezTo>
                    <a:cubicBezTo>
                      <a:pt x="9848" y="3454"/>
                      <a:pt x="10948" y="1930"/>
                      <a:pt x="994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0"/>
              <p:cNvSpPr/>
              <p:nvPr/>
            </p:nvSpPr>
            <p:spPr>
              <a:xfrm>
                <a:off x="5814150" y="2684850"/>
                <a:ext cx="180600" cy="98575"/>
              </a:xfrm>
              <a:custGeom>
                <a:avLst/>
                <a:gdLst/>
                <a:ahLst/>
                <a:cxnLst/>
                <a:rect l="l" t="t" r="r" b="b"/>
                <a:pathLst>
                  <a:path w="7224" h="3943" extrusionOk="0">
                    <a:moveTo>
                      <a:pt x="3651" y="259"/>
                    </a:moveTo>
                    <a:cubicBezTo>
                      <a:pt x="4093" y="259"/>
                      <a:pt x="4536" y="316"/>
                      <a:pt x="4952" y="435"/>
                    </a:cubicBezTo>
                    <a:cubicBezTo>
                      <a:pt x="5402" y="559"/>
                      <a:pt x="5468" y="911"/>
                      <a:pt x="5076" y="1087"/>
                    </a:cubicBezTo>
                    <a:lnTo>
                      <a:pt x="3754" y="1672"/>
                    </a:lnTo>
                    <a:lnTo>
                      <a:pt x="2817" y="856"/>
                    </a:lnTo>
                    <a:cubicBezTo>
                      <a:pt x="2546" y="624"/>
                      <a:pt x="2791" y="297"/>
                      <a:pt x="3294" y="271"/>
                    </a:cubicBezTo>
                    <a:cubicBezTo>
                      <a:pt x="3412" y="263"/>
                      <a:pt x="3532" y="259"/>
                      <a:pt x="3651" y="259"/>
                    </a:cubicBezTo>
                    <a:close/>
                    <a:moveTo>
                      <a:pt x="1879" y="670"/>
                    </a:moveTo>
                    <a:cubicBezTo>
                      <a:pt x="2147" y="670"/>
                      <a:pt x="2415" y="763"/>
                      <a:pt x="2517" y="924"/>
                    </a:cubicBezTo>
                    <a:lnTo>
                      <a:pt x="3088" y="1864"/>
                    </a:lnTo>
                    <a:lnTo>
                      <a:pt x="1417" y="2135"/>
                    </a:lnTo>
                    <a:cubicBezTo>
                      <a:pt x="1354" y="2146"/>
                      <a:pt x="1291" y="2151"/>
                      <a:pt x="1230" y="2151"/>
                    </a:cubicBezTo>
                    <a:cubicBezTo>
                      <a:pt x="831" y="2151"/>
                      <a:pt x="503" y="1934"/>
                      <a:pt x="588" y="1685"/>
                    </a:cubicBezTo>
                    <a:cubicBezTo>
                      <a:pt x="696" y="1358"/>
                      <a:pt x="980" y="1032"/>
                      <a:pt x="1430" y="774"/>
                    </a:cubicBezTo>
                    <a:cubicBezTo>
                      <a:pt x="1557" y="703"/>
                      <a:pt x="1718" y="670"/>
                      <a:pt x="1879" y="670"/>
                    </a:cubicBezTo>
                    <a:close/>
                    <a:moveTo>
                      <a:pt x="5830" y="1072"/>
                    </a:moveTo>
                    <a:cubicBezTo>
                      <a:pt x="6073" y="1072"/>
                      <a:pt x="6314" y="1148"/>
                      <a:pt x="6434" y="1293"/>
                    </a:cubicBezTo>
                    <a:cubicBezTo>
                      <a:pt x="6679" y="1590"/>
                      <a:pt x="6773" y="1916"/>
                      <a:pt x="6721" y="2243"/>
                    </a:cubicBezTo>
                    <a:cubicBezTo>
                      <a:pt x="6681" y="2449"/>
                      <a:pt x="6383" y="2584"/>
                      <a:pt x="6062" y="2584"/>
                    </a:cubicBezTo>
                    <a:cubicBezTo>
                      <a:pt x="5936" y="2584"/>
                      <a:pt x="5805" y="2563"/>
                      <a:pt x="5686" y="2517"/>
                    </a:cubicBezTo>
                    <a:lnTo>
                      <a:pt x="4299" y="1972"/>
                    </a:lnTo>
                    <a:lnTo>
                      <a:pt x="5304" y="1224"/>
                    </a:lnTo>
                    <a:cubicBezTo>
                      <a:pt x="5438" y="1121"/>
                      <a:pt x="5634" y="1072"/>
                      <a:pt x="5830" y="1072"/>
                    </a:cubicBezTo>
                    <a:close/>
                    <a:moveTo>
                      <a:pt x="3212" y="2298"/>
                    </a:moveTo>
                    <a:lnTo>
                      <a:pt x="3157" y="3317"/>
                    </a:lnTo>
                    <a:cubicBezTo>
                      <a:pt x="3147" y="3526"/>
                      <a:pt x="2836" y="3678"/>
                      <a:pt x="2502" y="3678"/>
                    </a:cubicBezTo>
                    <a:cubicBezTo>
                      <a:pt x="2397" y="3678"/>
                      <a:pt x="2291" y="3663"/>
                      <a:pt x="2191" y="3630"/>
                    </a:cubicBezTo>
                    <a:cubicBezTo>
                      <a:pt x="1920" y="3548"/>
                      <a:pt x="1662" y="3441"/>
                      <a:pt x="1443" y="3317"/>
                    </a:cubicBezTo>
                    <a:cubicBezTo>
                      <a:pt x="1211" y="3183"/>
                      <a:pt x="1022" y="3046"/>
                      <a:pt x="885" y="2883"/>
                    </a:cubicBezTo>
                    <a:cubicBezTo>
                      <a:pt x="653" y="2638"/>
                      <a:pt x="953" y="2338"/>
                      <a:pt x="1443" y="2324"/>
                    </a:cubicBezTo>
                    <a:lnTo>
                      <a:pt x="3212" y="2298"/>
                    </a:lnTo>
                    <a:close/>
                    <a:moveTo>
                      <a:pt x="3960" y="2367"/>
                    </a:moveTo>
                    <a:lnTo>
                      <a:pt x="5579" y="2693"/>
                    </a:lnTo>
                    <a:cubicBezTo>
                      <a:pt x="6026" y="2788"/>
                      <a:pt x="6176" y="3127"/>
                      <a:pt x="5836" y="3317"/>
                    </a:cubicBezTo>
                    <a:lnTo>
                      <a:pt x="5823" y="3317"/>
                    </a:lnTo>
                    <a:cubicBezTo>
                      <a:pt x="5386" y="3578"/>
                      <a:pt x="4831" y="3741"/>
                      <a:pt x="4260" y="3806"/>
                    </a:cubicBezTo>
                    <a:cubicBezTo>
                      <a:pt x="4215" y="3811"/>
                      <a:pt x="4170" y="3814"/>
                      <a:pt x="4126" y="3814"/>
                    </a:cubicBezTo>
                    <a:cubicBezTo>
                      <a:pt x="3697" y="3814"/>
                      <a:pt x="3359" y="3579"/>
                      <a:pt x="3483" y="3333"/>
                    </a:cubicBezTo>
                    <a:lnTo>
                      <a:pt x="3960" y="2367"/>
                    </a:lnTo>
                    <a:close/>
                    <a:moveTo>
                      <a:pt x="3635" y="1"/>
                    </a:moveTo>
                    <a:cubicBezTo>
                      <a:pt x="2787" y="1"/>
                      <a:pt x="1934" y="199"/>
                      <a:pt x="1280" y="585"/>
                    </a:cubicBezTo>
                    <a:cubicBezTo>
                      <a:pt x="0" y="1319"/>
                      <a:pt x="30" y="2638"/>
                      <a:pt x="1322" y="3385"/>
                    </a:cubicBezTo>
                    <a:cubicBezTo>
                      <a:pt x="1966" y="3756"/>
                      <a:pt x="2815" y="3943"/>
                      <a:pt x="3660" y="3943"/>
                    </a:cubicBezTo>
                    <a:cubicBezTo>
                      <a:pt x="4491" y="3943"/>
                      <a:pt x="5318" y="3762"/>
                      <a:pt x="5944" y="3398"/>
                    </a:cubicBezTo>
                    <a:cubicBezTo>
                      <a:pt x="7224" y="2651"/>
                      <a:pt x="7129" y="1277"/>
                      <a:pt x="5836" y="529"/>
                    </a:cubicBezTo>
                    <a:cubicBezTo>
                      <a:pt x="5218" y="174"/>
                      <a:pt x="4428" y="1"/>
                      <a:pt x="3635"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0"/>
              <p:cNvSpPr/>
              <p:nvPr/>
            </p:nvSpPr>
            <p:spPr>
              <a:xfrm>
                <a:off x="5814875" y="2683850"/>
                <a:ext cx="179875" cy="94650"/>
              </a:xfrm>
              <a:custGeom>
                <a:avLst/>
                <a:gdLst/>
                <a:ahLst/>
                <a:cxnLst/>
                <a:rect l="l" t="t" r="r" b="b"/>
                <a:pathLst>
                  <a:path w="7195" h="3786" extrusionOk="0">
                    <a:moveTo>
                      <a:pt x="3556" y="101"/>
                    </a:moveTo>
                    <a:cubicBezTo>
                      <a:pt x="4020" y="101"/>
                      <a:pt x="4486" y="159"/>
                      <a:pt x="4923" y="272"/>
                    </a:cubicBezTo>
                    <a:cubicBezTo>
                      <a:pt x="5373" y="393"/>
                      <a:pt x="5439" y="745"/>
                      <a:pt x="5047" y="925"/>
                    </a:cubicBezTo>
                    <a:lnTo>
                      <a:pt x="3725" y="1509"/>
                    </a:lnTo>
                    <a:lnTo>
                      <a:pt x="2788" y="706"/>
                    </a:lnTo>
                    <a:cubicBezTo>
                      <a:pt x="2517" y="462"/>
                      <a:pt x="2762" y="135"/>
                      <a:pt x="3265" y="109"/>
                    </a:cubicBezTo>
                    <a:cubicBezTo>
                      <a:pt x="3362" y="104"/>
                      <a:pt x="3459" y="101"/>
                      <a:pt x="3556" y="101"/>
                    </a:cubicBezTo>
                    <a:close/>
                    <a:moveTo>
                      <a:pt x="1852" y="506"/>
                    </a:moveTo>
                    <a:cubicBezTo>
                      <a:pt x="2120" y="506"/>
                      <a:pt x="2386" y="599"/>
                      <a:pt x="2488" y="762"/>
                    </a:cubicBezTo>
                    <a:lnTo>
                      <a:pt x="3059" y="1699"/>
                    </a:lnTo>
                    <a:lnTo>
                      <a:pt x="1388" y="1970"/>
                    </a:lnTo>
                    <a:cubicBezTo>
                      <a:pt x="1324" y="1980"/>
                      <a:pt x="1261" y="1985"/>
                      <a:pt x="1200" y="1985"/>
                    </a:cubicBezTo>
                    <a:cubicBezTo>
                      <a:pt x="801" y="1985"/>
                      <a:pt x="474" y="1770"/>
                      <a:pt x="559" y="1535"/>
                    </a:cubicBezTo>
                    <a:cubicBezTo>
                      <a:pt x="667" y="1196"/>
                      <a:pt x="951" y="883"/>
                      <a:pt x="1401" y="625"/>
                    </a:cubicBezTo>
                    <a:lnTo>
                      <a:pt x="1401" y="612"/>
                    </a:lnTo>
                    <a:cubicBezTo>
                      <a:pt x="1528" y="539"/>
                      <a:pt x="1690" y="506"/>
                      <a:pt x="1852" y="506"/>
                    </a:cubicBezTo>
                    <a:close/>
                    <a:moveTo>
                      <a:pt x="5798" y="907"/>
                    </a:moveTo>
                    <a:cubicBezTo>
                      <a:pt x="6042" y="907"/>
                      <a:pt x="6285" y="984"/>
                      <a:pt x="6405" y="1127"/>
                    </a:cubicBezTo>
                    <a:cubicBezTo>
                      <a:pt x="6650" y="1428"/>
                      <a:pt x="6744" y="1767"/>
                      <a:pt x="6692" y="2094"/>
                    </a:cubicBezTo>
                    <a:cubicBezTo>
                      <a:pt x="6652" y="2287"/>
                      <a:pt x="6356" y="2419"/>
                      <a:pt x="6037" y="2419"/>
                    </a:cubicBezTo>
                    <a:cubicBezTo>
                      <a:pt x="5909" y="2419"/>
                      <a:pt x="5777" y="2398"/>
                      <a:pt x="5657" y="2351"/>
                    </a:cubicBezTo>
                    <a:lnTo>
                      <a:pt x="4270" y="1806"/>
                    </a:lnTo>
                    <a:lnTo>
                      <a:pt x="5275" y="1059"/>
                    </a:lnTo>
                    <a:cubicBezTo>
                      <a:pt x="5409" y="956"/>
                      <a:pt x="5604" y="907"/>
                      <a:pt x="5798" y="907"/>
                    </a:cubicBezTo>
                    <a:close/>
                    <a:moveTo>
                      <a:pt x="3183" y="2133"/>
                    </a:moveTo>
                    <a:lnTo>
                      <a:pt x="3128" y="3154"/>
                    </a:lnTo>
                    <a:cubicBezTo>
                      <a:pt x="3118" y="3374"/>
                      <a:pt x="2798" y="3521"/>
                      <a:pt x="2459" y="3521"/>
                    </a:cubicBezTo>
                    <a:cubicBezTo>
                      <a:pt x="2359" y="3521"/>
                      <a:pt x="2257" y="3508"/>
                      <a:pt x="2162" y="3481"/>
                    </a:cubicBezTo>
                    <a:cubicBezTo>
                      <a:pt x="1891" y="3399"/>
                      <a:pt x="1633" y="3291"/>
                      <a:pt x="1414" y="3154"/>
                    </a:cubicBezTo>
                    <a:cubicBezTo>
                      <a:pt x="1182" y="3017"/>
                      <a:pt x="993" y="2883"/>
                      <a:pt x="856" y="2720"/>
                    </a:cubicBezTo>
                    <a:cubicBezTo>
                      <a:pt x="624" y="2475"/>
                      <a:pt x="924" y="2175"/>
                      <a:pt x="1414" y="2162"/>
                    </a:cubicBezTo>
                    <a:lnTo>
                      <a:pt x="3183" y="2133"/>
                    </a:lnTo>
                    <a:close/>
                    <a:moveTo>
                      <a:pt x="3931" y="2201"/>
                    </a:moveTo>
                    <a:lnTo>
                      <a:pt x="5550" y="2541"/>
                    </a:lnTo>
                    <a:cubicBezTo>
                      <a:pt x="5997" y="2622"/>
                      <a:pt x="6147" y="2965"/>
                      <a:pt x="5807" y="3154"/>
                    </a:cubicBezTo>
                    <a:lnTo>
                      <a:pt x="5794" y="3167"/>
                    </a:lnTo>
                    <a:cubicBezTo>
                      <a:pt x="5357" y="3425"/>
                      <a:pt x="4802" y="3588"/>
                      <a:pt x="4231" y="3644"/>
                    </a:cubicBezTo>
                    <a:cubicBezTo>
                      <a:pt x="4179" y="3651"/>
                      <a:pt x="4128" y="3655"/>
                      <a:pt x="4079" y="3655"/>
                    </a:cubicBezTo>
                    <a:cubicBezTo>
                      <a:pt x="3658" y="3655"/>
                      <a:pt x="3331" y="3410"/>
                      <a:pt x="3454" y="3167"/>
                    </a:cubicBezTo>
                    <a:lnTo>
                      <a:pt x="3931" y="2201"/>
                    </a:lnTo>
                    <a:close/>
                    <a:moveTo>
                      <a:pt x="3574" y="0"/>
                    </a:moveTo>
                    <a:cubicBezTo>
                      <a:pt x="2739" y="0"/>
                      <a:pt x="1907" y="184"/>
                      <a:pt x="1277" y="556"/>
                    </a:cubicBezTo>
                    <a:cubicBezTo>
                      <a:pt x="1" y="1291"/>
                      <a:pt x="1" y="2488"/>
                      <a:pt x="1293" y="3223"/>
                    </a:cubicBezTo>
                    <a:cubicBezTo>
                      <a:pt x="1934" y="3598"/>
                      <a:pt x="2778" y="3785"/>
                      <a:pt x="3620" y="3785"/>
                    </a:cubicBezTo>
                    <a:cubicBezTo>
                      <a:pt x="4455" y="3785"/>
                      <a:pt x="5286" y="3602"/>
                      <a:pt x="5915" y="3236"/>
                    </a:cubicBezTo>
                    <a:cubicBezTo>
                      <a:pt x="7195" y="2502"/>
                      <a:pt x="7195" y="1304"/>
                      <a:pt x="5902" y="556"/>
                    </a:cubicBezTo>
                    <a:cubicBezTo>
                      <a:pt x="5260" y="187"/>
                      <a:pt x="4415" y="0"/>
                      <a:pt x="357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0"/>
              <p:cNvSpPr/>
              <p:nvPr/>
            </p:nvSpPr>
            <p:spPr>
              <a:xfrm>
                <a:off x="5771300" y="2648525"/>
                <a:ext cx="266950" cy="140200"/>
              </a:xfrm>
              <a:custGeom>
                <a:avLst/>
                <a:gdLst/>
                <a:ahLst/>
                <a:cxnLst/>
                <a:rect l="l" t="t" r="r" b="b"/>
                <a:pathLst>
                  <a:path w="10678" h="5608" extrusionOk="0">
                    <a:moveTo>
                      <a:pt x="5303" y="636"/>
                    </a:moveTo>
                    <a:cubicBezTo>
                      <a:pt x="6271" y="636"/>
                      <a:pt x="7244" y="851"/>
                      <a:pt x="7985" y="1277"/>
                    </a:cubicBezTo>
                    <a:cubicBezTo>
                      <a:pt x="9453" y="2119"/>
                      <a:pt x="9453" y="3493"/>
                      <a:pt x="7998" y="4336"/>
                    </a:cubicBezTo>
                    <a:cubicBezTo>
                      <a:pt x="7274" y="4755"/>
                      <a:pt x="6320" y="4966"/>
                      <a:pt x="5363" y="4966"/>
                    </a:cubicBezTo>
                    <a:cubicBezTo>
                      <a:pt x="4398" y="4966"/>
                      <a:pt x="3431" y="4752"/>
                      <a:pt x="2694" y="4323"/>
                    </a:cubicBezTo>
                    <a:cubicBezTo>
                      <a:pt x="1225" y="3480"/>
                      <a:pt x="1225" y="2106"/>
                      <a:pt x="2681" y="1261"/>
                    </a:cubicBezTo>
                    <a:cubicBezTo>
                      <a:pt x="3402" y="843"/>
                      <a:pt x="4351" y="636"/>
                      <a:pt x="5303" y="636"/>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0"/>
              <p:cNvSpPr/>
              <p:nvPr/>
            </p:nvSpPr>
            <p:spPr>
              <a:xfrm>
                <a:off x="5771300" y="2648525"/>
                <a:ext cx="266950" cy="140200"/>
              </a:xfrm>
              <a:custGeom>
                <a:avLst/>
                <a:gdLst/>
                <a:ahLst/>
                <a:cxnLst/>
                <a:rect l="l" t="t" r="r" b="b"/>
                <a:pathLst>
                  <a:path w="10678" h="5608" extrusionOk="0">
                    <a:moveTo>
                      <a:pt x="5318" y="134"/>
                    </a:moveTo>
                    <a:cubicBezTo>
                      <a:pt x="6503" y="134"/>
                      <a:pt x="7691" y="396"/>
                      <a:pt x="8598" y="921"/>
                    </a:cubicBezTo>
                    <a:cubicBezTo>
                      <a:pt x="10406" y="1969"/>
                      <a:pt x="10420" y="3657"/>
                      <a:pt x="8611" y="4688"/>
                    </a:cubicBezTo>
                    <a:cubicBezTo>
                      <a:pt x="7719" y="5209"/>
                      <a:pt x="6548" y="5467"/>
                      <a:pt x="5374" y="5467"/>
                    </a:cubicBezTo>
                    <a:cubicBezTo>
                      <a:pt x="4185" y="5467"/>
                      <a:pt x="2993" y="5202"/>
                      <a:pt x="2083" y="4675"/>
                    </a:cubicBezTo>
                    <a:cubicBezTo>
                      <a:pt x="275" y="3644"/>
                      <a:pt x="262" y="1956"/>
                      <a:pt x="2070" y="908"/>
                    </a:cubicBezTo>
                    <a:cubicBezTo>
                      <a:pt x="2965" y="393"/>
                      <a:pt x="4140" y="134"/>
                      <a:pt x="5318" y="134"/>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0"/>
              <p:cNvSpPr/>
              <p:nvPr/>
            </p:nvSpPr>
            <p:spPr>
              <a:xfrm>
                <a:off x="6234400" y="2906750"/>
                <a:ext cx="91175" cy="48050"/>
              </a:xfrm>
              <a:custGeom>
                <a:avLst/>
                <a:gdLst/>
                <a:ahLst/>
                <a:cxnLst/>
                <a:rect l="l" t="t" r="r" b="b"/>
                <a:pathLst>
                  <a:path w="3647" h="1922" extrusionOk="0">
                    <a:moveTo>
                      <a:pt x="1805" y="380"/>
                    </a:moveTo>
                    <a:cubicBezTo>
                      <a:pt x="2067" y="380"/>
                      <a:pt x="2330" y="438"/>
                      <a:pt x="2530" y="548"/>
                    </a:cubicBezTo>
                    <a:cubicBezTo>
                      <a:pt x="2925" y="779"/>
                      <a:pt x="2925" y="1148"/>
                      <a:pt x="2530" y="1364"/>
                    </a:cubicBezTo>
                    <a:cubicBezTo>
                      <a:pt x="2340" y="1480"/>
                      <a:pt x="2086" y="1538"/>
                      <a:pt x="1829" y="1538"/>
                    </a:cubicBezTo>
                    <a:cubicBezTo>
                      <a:pt x="1573" y="1538"/>
                      <a:pt x="1314" y="1480"/>
                      <a:pt x="1116" y="1364"/>
                    </a:cubicBezTo>
                    <a:cubicBezTo>
                      <a:pt x="721" y="1148"/>
                      <a:pt x="721" y="779"/>
                      <a:pt x="1116" y="548"/>
                    </a:cubicBezTo>
                    <a:cubicBezTo>
                      <a:pt x="1304" y="434"/>
                      <a:pt x="1554" y="380"/>
                      <a:pt x="1805" y="380"/>
                    </a:cubicBezTo>
                    <a:close/>
                    <a:moveTo>
                      <a:pt x="1817" y="0"/>
                    </a:moveTo>
                    <a:cubicBezTo>
                      <a:pt x="1391" y="0"/>
                      <a:pt x="966" y="92"/>
                      <a:pt x="640" y="277"/>
                    </a:cubicBezTo>
                    <a:cubicBezTo>
                      <a:pt x="0" y="659"/>
                      <a:pt x="0" y="1256"/>
                      <a:pt x="653" y="1638"/>
                    </a:cubicBezTo>
                    <a:cubicBezTo>
                      <a:pt x="979" y="1827"/>
                      <a:pt x="1404" y="1922"/>
                      <a:pt x="1830" y="1922"/>
                    </a:cubicBezTo>
                    <a:cubicBezTo>
                      <a:pt x="2255" y="1922"/>
                      <a:pt x="2680" y="1827"/>
                      <a:pt x="3006" y="1638"/>
                    </a:cubicBezTo>
                    <a:cubicBezTo>
                      <a:pt x="3646" y="1269"/>
                      <a:pt x="3646" y="659"/>
                      <a:pt x="2993" y="277"/>
                    </a:cubicBezTo>
                    <a:cubicBezTo>
                      <a:pt x="2667" y="92"/>
                      <a:pt x="2242" y="0"/>
                      <a:pt x="181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0"/>
              <p:cNvSpPr/>
              <p:nvPr/>
            </p:nvSpPr>
            <p:spPr>
              <a:xfrm>
                <a:off x="6030800" y="2918400"/>
                <a:ext cx="135325" cy="129275"/>
              </a:xfrm>
              <a:custGeom>
                <a:avLst/>
                <a:gdLst/>
                <a:ahLst/>
                <a:cxnLst/>
                <a:rect l="l" t="t" r="r" b="b"/>
                <a:pathLst>
                  <a:path w="5413" h="5171" extrusionOk="0">
                    <a:moveTo>
                      <a:pt x="898" y="0"/>
                    </a:moveTo>
                    <a:lnTo>
                      <a:pt x="0" y="940"/>
                    </a:lnTo>
                    <a:lnTo>
                      <a:pt x="2840" y="2543"/>
                    </a:lnTo>
                    <a:lnTo>
                      <a:pt x="4309" y="4883"/>
                    </a:lnTo>
                    <a:lnTo>
                      <a:pt x="4746" y="5128"/>
                    </a:lnTo>
                    <a:lnTo>
                      <a:pt x="5412" y="5170"/>
                    </a:lnTo>
                    <a:lnTo>
                      <a:pt x="5412" y="5170"/>
                    </a:lnTo>
                    <a:lnTo>
                      <a:pt x="4162" y="2246"/>
                    </a:lnTo>
                    <a:lnTo>
                      <a:pt x="2040" y="464"/>
                    </a:lnTo>
                    <a:lnTo>
                      <a:pt x="898" y="0"/>
                    </a:lnTo>
                    <a:close/>
                  </a:path>
                </a:pathLst>
              </a:custGeom>
              <a:solidFill>
                <a:srgbClr val="C45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0"/>
              <p:cNvSpPr/>
              <p:nvPr/>
            </p:nvSpPr>
            <p:spPr>
              <a:xfrm>
                <a:off x="5733600" y="2823900"/>
                <a:ext cx="93225" cy="86025"/>
              </a:xfrm>
              <a:custGeom>
                <a:avLst/>
                <a:gdLst/>
                <a:ahLst/>
                <a:cxnLst/>
                <a:rect l="l" t="t" r="r" b="b"/>
                <a:pathLst>
                  <a:path w="3729" h="3441" extrusionOk="0">
                    <a:moveTo>
                      <a:pt x="2204" y="0"/>
                    </a:moveTo>
                    <a:lnTo>
                      <a:pt x="1264" y="203"/>
                    </a:lnTo>
                    <a:lnTo>
                      <a:pt x="1" y="1156"/>
                    </a:lnTo>
                    <a:lnTo>
                      <a:pt x="95" y="3304"/>
                    </a:lnTo>
                    <a:lnTo>
                      <a:pt x="1143" y="3441"/>
                    </a:lnTo>
                    <a:lnTo>
                      <a:pt x="2096" y="2651"/>
                    </a:lnTo>
                    <a:lnTo>
                      <a:pt x="3728" y="748"/>
                    </a:lnTo>
                    <a:lnTo>
                      <a:pt x="220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0"/>
              <p:cNvSpPr/>
              <p:nvPr/>
            </p:nvSpPr>
            <p:spPr>
              <a:xfrm>
                <a:off x="5779475" y="2901100"/>
                <a:ext cx="12250" cy="43825"/>
              </a:xfrm>
              <a:custGeom>
                <a:avLst/>
                <a:gdLst/>
                <a:ahLst/>
                <a:cxnLst/>
                <a:rect l="l" t="t" r="r" b="b"/>
                <a:pathLst>
                  <a:path w="490" h="1753" extrusionOk="0">
                    <a:moveTo>
                      <a:pt x="424" y="0"/>
                    </a:moveTo>
                    <a:lnTo>
                      <a:pt x="0" y="516"/>
                    </a:lnTo>
                    <a:lnTo>
                      <a:pt x="137" y="1237"/>
                    </a:lnTo>
                    <a:lnTo>
                      <a:pt x="82" y="1701"/>
                    </a:lnTo>
                    <a:lnTo>
                      <a:pt x="180" y="1753"/>
                    </a:lnTo>
                    <a:lnTo>
                      <a:pt x="300" y="1237"/>
                    </a:lnTo>
                    <a:lnTo>
                      <a:pt x="163" y="597"/>
                    </a:lnTo>
                    <a:cubicBezTo>
                      <a:pt x="163" y="597"/>
                      <a:pt x="490" y="327"/>
                      <a:pt x="490" y="258"/>
                    </a:cubicBezTo>
                    <a:cubicBezTo>
                      <a:pt x="490" y="189"/>
                      <a:pt x="424" y="0"/>
                      <a:pt x="42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0"/>
              <p:cNvSpPr/>
              <p:nvPr/>
            </p:nvSpPr>
            <p:spPr>
              <a:xfrm>
                <a:off x="5789025" y="2906150"/>
                <a:ext cx="16975" cy="42825"/>
              </a:xfrm>
              <a:custGeom>
                <a:avLst/>
                <a:gdLst/>
                <a:ahLst/>
                <a:cxnLst/>
                <a:rect l="l" t="t" r="r" b="b"/>
                <a:pathLst>
                  <a:path w="679" h="1713" extrusionOk="0">
                    <a:moveTo>
                      <a:pt x="0" y="30"/>
                    </a:moveTo>
                    <a:cubicBezTo>
                      <a:pt x="0" y="32"/>
                      <a:pt x="0" y="34"/>
                      <a:pt x="0" y="36"/>
                    </a:cubicBezTo>
                    <a:lnTo>
                      <a:pt x="0" y="36"/>
                    </a:lnTo>
                    <a:lnTo>
                      <a:pt x="0" y="30"/>
                    </a:lnTo>
                    <a:close/>
                    <a:moveTo>
                      <a:pt x="614" y="0"/>
                    </a:moveTo>
                    <a:cubicBezTo>
                      <a:pt x="614" y="43"/>
                      <a:pt x="584" y="82"/>
                      <a:pt x="516" y="125"/>
                    </a:cubicBezTo>
                    <a:cubicBezTo>
                      <a:pt x="455" y="159"/>
                      <a:pt x="378" y="176"/>
                      <a:pt x="300" y="176"/>
                    </a:cubicBezTo>
                    <a:cubicBezTo>
                      <a:pt x="222" y="176"/>
                      <a:pt x="144" y="159"/>
                      <a:pt x="82" y="125"/>
                    </a:cubicBezTo>
                    <a:cubicBezTo>
                      <a:pt x="29" y="97"/>
                      <a:pt x="3" y="72"/>
                      <a:pt x="0" y="36"/>
                    </a:cubicBezTo>
                    <a:lnTo>
                      <a:pt x="0" y="36"/>
                    </a:lnTo>
                    <a:lnTo>
                      <a:pt x="56" y="1564"/>
                    </a:lnTo>
                    <a:cubicBezTo>
                      <a:pt x="56" y="1606"/>
                      <a:pt x="82" y="1633"/>
                      <a:pt x="150" y="1675"/>
                    </a:cubicBezTo>
                    <a:cubicBezTo>
                      <a:pt x="201" y="1700"/>
                      <a:pt x="274" y="1713"/>
                      <a:pt x="349" y="1713"/>
                    </a:cubicBezTo>
                    <a:cubicBezTo>
                      <a:pt x="433" y="1713"/>
                      <a:pt x="521" y="1696"/>
                      <a:pt x="584" y="1662"/>
                    </a:cubicBezTo>
                    <a:cubicBezTo>
                      <a:pt x="640" y="1619"/>
                      <a:pt x="679" y="1580"/>
                      <a:pt x="679" y="1538"/>
                    </a:cubicBezTo>
                    <a:lnTo>
                      <a:pt x="61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0"/>
              <p:cNvSpPr/>
              <p:nvPr/>
            </p:nvSpPr>
            <p:spPr>
              <a:xfrm>
                <a:off x="5786325" y="2902400"/>
                <a:ext cx="20750" cy="9350"/>
              </a:xfrm>
              <a:custGeom>
                <a:avLst/>
                <a:gdLst/>
                <a:ahLst/>
                <a:cxnLst/>
                <a:rect l="l" t="t" r="r" b="b"/>
                <a:pathLst>
                  <a:path w="830" h="374" extrusionOk="0">
                    <a:moveTo>
                      <a:pt x="816" y="0"/>
                    </a:moveTo>
                    <a:cubicBezTo>
                      <a:pt x="816" y="56"/>
                      <a:pt x="774" y="111"/>
                      <a:pt x="692" y="164"/>
                    </a:cubicBezTo>
                    <a:cubicBezTo>
                      <a:pt x="611" y="204"/>
                      <a:pt x="505" y="225"/>
                      <a:pt x="402" y="225"/>
                    </a:cubicBezTo>
                    <a:cubicBezTo>
                      <a:pt x="298" y="225"/>
                      <a:pt x="196" y="204"/>
                      <a:pt x="121" y="164"/>
                    </a:cubicBezTo>
                    <a:cubicBezTo>
                      <a:pt x="39" y="137"/>
                      <a:pt x="13" y="82"/>
                      <a:pt x="0" y="30"/>
                    </a:cubicBezTo>
                    <a:lnTo>
                      <a:pt x="0" y="30"/>
                    </a:lnTo>
                    <a:lnTo>
                      <a:pt x="13" y="180"/>
                    </a:lnTo>
                    <a:cubicBezTo>
                      <a:pt x="13" y="232"/>
                      <a:pt x="53" y="275"/>
                      <a:pt x="121" y="314"/>
                    </a:cubicBezTo>
                    <a:cubicBezTo>
                      <a:pt x="200" y="353"/>
                      <a:pt x="300" y="373"/>
                      <a:pt x="400" y="373"/>
                    </a:cubicBezTo>
                    <a:cubicBezTo>
                      <a:pt x="508" y="373"/>
                      <a:pt x="614" y="350"/>
                      <a:pt x="692" y="301"/>
                    </a:cubicBezTo>
                    <a:cubicBezTo>
                      <a:pt x="787" y="261"/>
                      <a:pt x="829" y="206"/>
                      <a:pt x="829" y="150"/>
                    </a:cubicBezTo>
                    <a:lnTo>
                      <a:pt x="81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0"/>
              <p:cNvSpPr/>
              <p:nvPr/>
            </p:nvSpPr>
            <p:spPr>
              <a:xfrm>
                <a:off x="5785250" y="2897550"/>
                <a:ext cx="22475" cy="10475"/>
              </a:xfrm>
              <a:custGeom>
                <a:avLst/>
                <a:gdLst/>
                <a:ahLst/>
                <a:cxnLst/>
                <a:rect l="l" t="t" r="r" b="b"/>
                <a:pathLst>
                  <a:path w="899" h="419" extrusionOk="0">
                    <a:moveTo>
                      <a:pt x="468" y="1"/>
                    </a:moveTo>
                    <a:cubicBezTo>
                      <a:pt x="359" y="1"/>
                      <a:pt x="249" y="24"/>
                      <a:pt x="164" y="74"/>
                    </a:cubicBezTo>
                    <a:cubicBezTo>
                      <a:pt x="14" y="155"/>
                      <a:pt x="1" y="292"/>
                      <a:pt x="164" y="358"/>
                    </a:cubicBezTo>
                    <a:cubicBezTo>
                      <a:pt x="239" y="398"/>
                      <a:pt x="341" y="419"/>
                      <a:pt x="445" y="419"/>
                    </a:cubicBezTo>
                    <a:cubicBezTo>
                      <a:pt x="548" y="419"/>
                      <a:pt x="654" y="398"/>
                      <a:pt x="735" y="358"/>
                    </a:cubicBezTo>
                    <a:cubicBezTo>
                      <a:pt x="898" y="263"/>
                      <a:pt x="898" y="129"/>
                      <a:pt x="748" y="61"/>
                    </a:cubicBezTo>
                    <a:cubicBezTo>
                      <a:pt x="670" y="21"/>
                      <a:pt x="569" y="1"/>
                      <a:pt x="46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0"/>
              <p:cNvSpPr/>
              <p:nvPr/>
            </p:nvSpPr>
            <p:spPr>
              <a:xfrm>
                <a:off x="5788025" y="2852450"/>
                <a:ext cx="23775" cy="52500"/>
              </a:xfrm>
              <a:custGeom>
                <a:avLst/>
                <a:gdLst/>
                <a:ahLst/>
                <a:cxnLst/>
                <a:rect l="l" t="t" r="r" b="b"/>
                <a:pathLst>
                  <a:path w="951" h="2100" extrusionOk="0">
                    <a:moveTo>
                      <a:pt x="490" y="924"/>
                    </a:moveTo>
                    <a:cubicBezTo>
                      <a:pt x="490" y="938"/>
                      <a:pt x="474" y="954"/>
                      <a:pt x="461" y="954"/>
                    </a:cubicBezTo>
                    <a:cubicBezTo>
                      <a:pt x="474" y="954"/>
                      <a:pt x="474" y="938"/>
                      <a:pt x="490" y="924"/>
                    </a:cubicBezTo>
                    <a:close/>
                    <a:moveTo>
                      <a:pt x="530" y="1"/>
                    </a:moveTo>
                    <a:cubicBezTo>
                      <a:pt x="353" y="246"/>
                      <a:pt x="148" y="530"/>
                      <a:pt x="96" y="585"/>
                    </a:cubicBezTo>
                    <a:cubicBezTo>
                      <a:pt x="14" y="667"/>
                      <a:pt x="1" y="735"/>
                      <a:pt x="40" y="1933"/>
                    </a:cubicBezTo>
                    <a:cubicBezTo>
                      <a:pt x="40" y="2060"/>
                      <a:pt x="132" y="2099"/>
                      <a:pt x="252" y="2099"/>
                    </a:cubicBezTo>
                    <a:cubicBezTo>
                      <a:pt x="271" y="2099"/>
                      <a:pt x="291" y="2098"/>
                      <a:pt x="311" y="2096"/>
                    </a:cubicBezTo>
                    <a:cubicBezTo>
                      <a:pt x="448" y="2096"/>
                      <a:pt x="572" y="2067"/>
                      <a:pt x="556" y="1917"/>
                    </a:cubicBezTo>
                    <a:cubicBezTo>
                      <a:pt x="543" y="1427"/>
                      <a:pt x="543" y="1019"/>
                      <a:pt x="543" y="872"/>
                    </a:cubicBezTo>
                    <a:cubicBezTo>
                      <a:pt x="598" y="791"/>
                      <a:pt x="719" y="627"/>
                      <a:pt x="951" y="314"/>
                    </a:cubicBezTo>
                    <a:lnTo>
                      <a:pt x="53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0"/>
              <p:cNvSpPr/>
              <p:nvPr/>
            </p:nvSpPr>
            <p:spPr>
              <a:xfrm>
                <a:off x="5739075" y="2809950"/>
                <a:ext cx="42875" cy="79900"/>
              </a:xfrm>
              <a:custGeom>
                <a:avLst/>
                <a:gdLst/>
                <a:ahLst/>
                <a:cxnLst/>
                <a:rect l="l" t="t" r="r" b="b"/>
                <a:pathLst>
                  <a:path w="1715" h="3196" extrusionOk="0">
                    <a:moveTo>
                      <a:pt x="0" y="0"/>
                    </a:moveTo>
                    <a:lnTo>
                      <a:pt x="27" y="3062"/>
                    </a:lnTo>
                    <a:lnTo>
                      <a:pt x="993" y="3196"/>
                    </a:lnTo>
                    <a:lnTo>
                      <a:pt x="1714" y="2693"/>
                    </a:lnTo>
                    <a:lnTo>
                      <a:pt x="1646" y="13"/>
                    </a:lnTo>
                    <a:lnTo>
                      <a:pt x="0"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0"/>
              <p:cNvSpPr/>
              <p:nvPr/>
            </p:nvSpPr>
            <p:spPr>
              <a:xfrm>
                <a:off x="5880150" y="2816725"/>
                <a:ext cx="283925" cy="117350"/>
              </a:xfrm>
              <a:custGeom>
                <a:avLst/>
                <a:gdLst/>
                <a:ahLst/>
                <a:cxnLst/>
                <a:rect l="l" t="t" r="r" b="b"/>
                <a:pathLst>
                  <a:path w="11357" h="4694" extrusionOk="0">
                    <a:moveTo>
                      <a:pt x="6637" y="0"/>
                    </a:moveTo>
                    <a:lnTo>
                      <a:pt x="899" y="1061"/>
                    </a:lnTo>
                    <a:lnTo>
                      <a:pt x="1" y="1919"/>
                    </a:lnTo>
                    <a:lnTo>
                      <a:pt x="340" y="2259"/>
                    </a:lnTo>
                    <a:lnTo>
                      <a:pt x="7221" y="4694"/>
                    </a:lnTo>
                    <a:lnTo>
                      <a:pt x="9901" y="4694"/>
                    </a:lnTo>
                    <a:lnTo>
                      <a:pt x="11357" y="3088"/>
                    </a:lnTo>
                    <a:lnTo>
                      <a:pt x="11357" y="571"/>
                    </a:lnTo>
                    <a:lnTo>
                      <a:pt x="663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0"/>
              <p:cNvSpPr/>
              <p:nvPr/>
            </p:nvSpPr>
            <p:spPr>
              <a:xfrm>
                <a:off x="5908400" y="2726350"/>
                <a:ext cx="12925" cy="12525"/>
              </a:xfrm>
              <a:custGeom>
                <a:avLst/>
                <a:gdLst/>
                <a:ahLst/>
                <a:cxnLst/>
                <a:rect l="l" t="t" r="r" b="b"/>
                <a:pathLst>
                  <a:path w="517" h="501" extrusionOk="0">
                    <a:moveTo>
                      <a:pt x="178" y="1"/>
                    </a:moveTo>
                    <a:cubicBezTo>
                      <a:pt x="71" y="1"/>
                      <a:pt x="0" y="66"/>
                      <a:pt x="0" y="175"/>
                    </a:cubicBezTo>
                    <a:cubicBezTo>
                      <a:pt x="0" y="312"/>
                      <a:pt x="121" y="449"/>
                      <a:pt x="258" y="488"/>
                    </a:cubicBezTo>
                    <a:cubicBezTo>
                      <a:pt x="288" y="497"/>
                      <a:pt x="316" y="501"/>
                      <a:pt x="342" y="501"/>
                    </a:cubicBezTo>
                    <a:cubicBezTo>
                      <a:pt x="447" y="501"/>
                      <a:pt x="516" y="435"/>
                      <a:pt x="516" y="325"/>
                    </a:cubicBezTo>
                    <a:cubicBezTo>
                      <a:pt x="516" y="188"/>
                      <a:pt x="392" y="54"/>
                      <a:pt x="258" y="12"/>
                    </a:cubicBezTo>
                    <a:cubicBezTo>
                      <a:pt x="230" y="4"/>
                      <a:pt x="203" y="1"/>
                      <a:pt x="17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0"/>
              <p:cNvSpPr/>
              <p:nvPr/>
            </p:nvSpPr>
            <p:spPr>
              <a:xfrm>
                <a:off x="5871275" y="2727700"/>
                <a:ext cx="43600" cy="50700"/>
              </a:xfrm>
              <a:custGeom>
                <a:avLst/>
                <a:gdLst/>
                <a:ahLst/>
                <a:cxnLst/>
                <a:rect l="l" t="t" r="r" b="b"/>
                <a:pathLst>
                  <a:path w="1744" h="2028" extrusionOk="0">
                    <a:moveTo>
                      <a:pt x="1524" y="0"/>
                    </a:moveTo>
                    <a:cubicBezTo>
                      <a:pt x="1485" y="39"/>
                      <a:pt x="1430" y="95"/>
                      <a:pt x="1387" y="150"/>
                    </a:cubicBezTo>
                    <a:cubicBezTo>
                      <a:pt x="1361" y="163"/>
                      <a:pt x="1335" y="189"/>
                      <a:pt x="1306" y="216"/>
                    </a:cubicBezTo>
                    <a:cubicBezTo>
                      <a:pt x="1267" y="258"/>
                      <a:pt x="1211" y="326"/>
                      <a:pt x="1159" y="366"/>
                    </a:cubicBezTo>
                    <a:cubicBezTo>
                      <a:pt x="1116" y="408"/>
                      <a:pt x="1061" y="477"/>
                      <a:pt x="1022" y="516"/>
                    </a:cubicBezTo>
                    <a:cubicBezTo>
                      <a:pt x="996" y="542"/>
                      <a:pt x="966" y="571"/>
                      <a:pt x="940" y="597"/>
                    </a:cubicBezTo>
                    <a:cubicBezTo>
                      <a:pt x="898" y="640"/>
                      <a:pt x="846" y="692"/>
                      <a:pt x="790" y="734"/>
                    </a:cubicBezTo>
                    <a:cubicBezTo>
                      <a:pt x="751" y="787"/>
                      <a:pt x="695" y="842"/>
                      <a:pt x="653" y="885"/>
                    </a:cubicBezTo>
                    <a:cubicBezTo>
                      <a:pt x="627" y="911"/>
                      <a:pt x="601" y="937"/>
                      <a:pt x="571" y="966"/>
                    </a:cubicBezTo>
                    <a:cubicBezTo>
                      <a:pt x="532" y="1005"/>
                      <a:pt x="477" y="1074"/>
                      <a:pt x="425" y="1113"/>
                    </a:cubicBezTo>
                    <a:cubicBezTo>
                      <a:pt x="382" y="1156"/>
                      <a:pt x="327" y="1211"/>
                      <a:pt x="274" y="1263"/>
                    </a:cubicBezTo>
                    <a:cubicBezTo>
                      <a:pt x="261" y="1276"/>
                      <a:pt x="232" y="1319"/>
                      <a:pt x="206" y="1332"/>
                    </a:cubicBezTo>
                    <a:cubicBezTo>
                      <a:pt x="163" y="1387"/>
                      <a:pt x="98" y="1440"/>
                      <a:pt x="56" y="1482"/>
                    </a:cubicBezTo>
                    <a:cubicBezTo>
                      <a:pt x="30" y="1521"/>
                      <a:pt x="0" y="1577"/>
                      <a:pt x="0" y="1645"/>
                    </a:cubicBezTo>
                    <a:cubicBezTo>
                      <a:pt x="0" y="1808"/>
                      <a:pt x="150" y="1972"/>
                      <a:pt x="327" y="2027"/>
                    </a:cubicBezTo>
                    <a:lnTo>
                      <a:pt x="1743" y="434"/>
                    </a:lnTo>
                    <a:cubicBezTo>
                      <a:pt x="1606" y="395"/>
                      <a:pt x="1485" y="258"/>
                      <a:pt x="1485" y="121"/>
                    </a:cubicBezTo>
                    <a:cubicBezTo>
                      <a:pt x="1485" y="69"/>
                      <a:pt x="1498" y="26"/>
                      <a:pt x="152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0"/>
              <p:cNvSpPr/>
              <p:nvPr/>
            </p:nvSpPr>
            <p:spPr>
              <a:xfrm>
                <a:off x="5879425" y="2737575"/>
                <a:ext cx="40825" cy="41075"/>
              </a:xfrm>
              <a:custGeom>
                <a:avLst/>
                <a:gdLst/>
                <a:ahLst/>
                <a:cxnLst/>
                <a:rect l="l" t="t" r="r" b="b"/>
                <a:pathLst>
                  <a:path w="1633" h="1643" extrusionOk="0">
                    <a:moveTo>
                      <a:pt x="1633" y="0"/>
                    </a:moveTo>
                    <a:lnTo>
                      <a:pt x="1633" y="0"/>
                    </a:lnTo>
                    <a:cubicBezTo>
                      <a:pt x="1595" y="28"/>
                      <a:pt x="1549" y="50"/>
                      <a:pt x="1491" y="50"/>
                    </a:cubicBezTo>
                    <a:cubicBezTo>
                      <a:pt x="1468" y="50"/>
                      <a:pt x="1444" y="46"/>
                      <a:pt x="1417" y="39"/>
                    </a:cubicBezTo>
                    <a:lnTo>
                      <a:pt x="1" y="1632"/>
                    </a:lnTo>
                    <a:cubicBezTo>
                      <a:pt x="30" y="1639"/>
                      <a:pt x="58" y="1642"/>
                      <a:pt x="85" y="1642"/>
                    </a:cubicBezTo>
                    <a:cubicBezTo>
                      <a:pt x="159" y="1642"/>
                      <a:pt x="221" y="1617"/>
                      <a:pt x="262" y="1577"/>
                    </a:cubicBezTo>
                    <a:cubicBezTo>
                      <a:pt x="709" y="1045"/>
                      <a:pt x="1172" y="516"/>
                      <a:pt x="163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0"/>
              <p:cNvSpPr/>
              <p:nvPr/>
            </p:nvSpPr>
            <p:spPr>
              <a:xfrm>
                <a:off x="5849225" y="2787825"/>
                <a:ext cx="10550" cy="14300"/>
              </a:xfrm>
              <a:custGeom>
                <a:avLst/>
                <a:gdLst/>
                <a:ahLst/>
                <a:cxnLst/>
                <a:rect l="l" t="t" r="r" b="b"/>
                <a:pathLst>
                  <a:path w="422" h="572" extrusionOk="0">
                    <a:moveTo>
                      <a:pt x="14" y="1"/>
                    </a:moveTo>
                    <a:cubicBezTo>
                      <a:pt x="14" y="43"/>
                      <a:pt x="14" y="69"/>
                      <a:pt x="1" y="112"/>
                    </a:cubicBezTo>
                    <a:lnTo>
                      <a:pt x="1" y="151"/>
                    </a:lnTo>
                    <a:cubicBezTo>
                      <a:pt x="1" y="327"/>
                      <a:pt x="164" y="520"/>
                      <a:pt x="353" y="572"/>
                    </a:cubicBezTo>
                    <a:lnTo>
                      <a:pt x="422" y="546"/>
                    </a:lnTo>
                    <a:cubicBezTo>
                      <a:pt x="203" y="477"/>
                      <a:pt x="14" y="259"/>
                      <a:pt x="14" y="56"/>
                    </a:cubicBezTo>
                    <a:lnTo>
                      <a:pt x="1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0"/>
              <p:cNvSpPr/>
              <p:nvPr/>
            </p:nvSpPr>
            <p:spPr>
              <a:xfrm>
                <a:off x="5849550" y="2763025"/>
                <a:ext cx="29900" cy="38450"/>
              </a:xfrm>
              <a:custGeom>
                <a:avLst/>
                <a:gdLst/>
                <a:ahLst/>
                <a:cxnLst/>
                <a:rect l="l" t="t" r="r" b="b"/>
                <a:pathLst>
                  <a:path w="1196" h="1538" extrusionOk="0">
                    <a:moveTo>
                      <a:pt x="843" y="0"/>
                    </a:moveTo>
                    <a:lnTo>
                      <a:pt x="843" y="0"/>
                    </a:lnTo>
                    <a:cubicBezTo>
                      <a:pt x="611" y="258"/>
                      <a:pt x="298" y="598"/>
                      <a:pt x="69" y="843"/>
                    </a:cubicBezTo>
                    <a:cubicBezTo>
                      <a:pt x="27" y="898"/>
                      <a:pt x="1" y="967"/>
                      <a:pt x="1" y="1048"/>
                    </a:cubicBezTo>
                    <a:cubicBezTo>
                      <a:pt x="1" y="1251"/>
                      <a:pt x="190" y="1469"/>
                      <a:pt x="409" y="1538"/>
                    </a:cubicBezTo>
                    <a:lnTo>
                      <a:pt x="1196" y="696"/>
                    </a:lnTo>
                    <a:cubicBezTo>
                      <a:pt x="967" y="627"/>
                      <a:pt x="788" y="408"/>
                      <a:pt x="775" y="206"/>
                    </a:cubicBezTo>
                    <a:cubicBezTo>
                      <a:pt x="775" y="124"/>
                      <a:pt x="804" y="56"/>
                      <a:pt x="84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0"/>
              <p:cNvSpPr/>
              <p:nvPr/>
            </p:nvSpPr>
            <p:spPr>
              <a:xfrm>
                <a:off x="5858050" y="2801450"/>
                <a:ext cx="6475" cy="925"/>
              </a:xfrm>
              <a:custGeom>
                <a:avLst/>
                <a:gdLst/>
                <a:ahLst/>
                <a:cxnLst/>
                <a:rect l="l" t="t" r="r" b="b"/>
                <a:pathLst>
                  <a:path w="259" h="37" extrusionOk="0">
                    <a:moveTo>
                      <a:pt x="232" y="14"/>
                    </a:moveTo>
                    <a:lnTo>
                      <a:pt x="226" y="20"/>
                    </a:lnTo>
                    <a:lnTo>
                      <a:pt x="226" y="20"/>
                    </a:lnTo>
                    <a:cubicBezTo>
                      <a:pt x="237" y="18"/>
                      <a:pt x="248" y="16"/>
                      <a:pt x="258" y="14"/>
                    </a:cubicBezTo>
                    <a:close/>
                    <a:moveTo>
                      <a:pt x="69" y="1"/>
                    </a:moveTo>
                    <a:lnTo>
                      <a:pt x="0" y="27"/>
                    </a:lnTo>
                    <a:cubicBezTo>
                      <a:pt x="28" y="33"/>
                      <a:pt x="55" y="37"/>
                      <a:pt x="82" y="37"/>
                    </a:cubicBezTo>
                    <a:cubicBezTo>
                      <a:pt x="109" y="37"/>
                      <a:pt x="136" y="33"/>
                      <a:pt x="164" y="27"/>
                    </a:cubicBezTo>
                    <a:lnTo>
                      <a:pt x="219" y="27"/>
                    </a:lnTo>
                    <a:lnTo>
                      <a:pt x="226" y="20"/>
                    </a:lnTo>
                    <a:lnTo>
                      <a:pt x="226" y="20"/>
                    </a:lnTo>
                    <a:cubicBezTo>
                      <a:pt x="213" y="21"/>
                      <a:pt x="199" y="22"/>
                      <a:pt x="185" y="22"/>
                    </a:cubicBezTo>
                    <a:cubicBezTo>
                      <a:pt x="148" y="22"/>
                      <a:pt x="109" y="16"/>
                      <a:pt x="6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0"/>
              <p:cNvSpPr/>
              <p:nvPr/>
            </p:nvSpPr>
            <p:spPr>
              <a:xfrm>
                <a:off x="5868900" y="2761150"/>
                <a:ext cx="20425" cy="19725"/>
              </a:xfrm>
              <a:custGeom>
                <a:avLst/>
                <a:gdLst/>
                <a:ahLst/>
                <a:cxnLst/>
                <a:rect l="l" t="t" r="r" b="b"/>
                <a:pathLst>
                  <a:path w="817" h="789" extrusionOk="0">
                    <a:moveTo>
                      <a:pt x="314" y="87"/>
                    </a:moveTo>
                    <a:cubicBezTo>
                      <a:pt x="344" y="87"/>
                      <a:pt x="376" y="92"/>
                      <a:pt x="409" y="102"/>
                    </a:cubicBezTo>
                    <a:cubicBezTo>
                      <a:pt x="585" y="144"/>
                      <a:pt x="722" y="320"/>
                      <a:pt x="722" y="483"/>
                    </a:cubicBezTo>
                    <a:cubicBezTo>
                      <a:pt x="732" y="616"/>
                      <a:pt x="635" y="703"/>
                      <a:pt x="511" y="703"/>
                    </a:cubicBezTo>
                    <a:cubicBezTo>
                      <a:pt x="482" y="703"/>
                      <a:pt x="452" y="699"/>
                      <a:pt x="422" y="689"/>
                    </a:cubicBezTo>
                    <a:cubicBezTo>
                      <a:pt x="245" y="634"/>
                      <a:pt x="95" y="470"/>
                      <a:pt x="95" y="307"/>
                    </a:cubicBezTo>
                    <a:cubicBezTo>
                      <a:pt x="95" y="174"/>
                      <a:pt x="186" y="87"/>
                      <a:pt x="314" y="87"/>
                    </a:cubicBezTo>
                    <a:close/>
                    <a:moveTo>
                      <a:pt x="280" y="1"/>
                    </a:moveTo>
                    <a:cubicBezTo>
                      <a:pt x="115" y="1"/>
                      <a:pt x="1" y="105"/>
                      <a:pt x="1" y="281"/>
                    </a:cubicBezTo>
                    <a:cubicBezTo>
                      <a:pt x="14" y="483"/>
                      <a:pt x="193" y="702"/>
                      <a:pt x="422" y="771"/>
                    </a:cubicBezTo>
                    <a:cubicBezTo>
                      <a:pt x="462" y="783"/>
                      <a:pt x="501" y="788"/>
                      <a:pt x="538" y="788"/>
                    </a:cubicBezTo>
                    <a:cubicBezTo>
                      <a:pt x="699" y="788"/>
                      <a:pt x="817" y="677"/>
                      <a:pt x="817" y="510"/>
                    </a:cubicBezTo>
                    <a:cubicBezTo>
                      <a:pt x="817" y="307"/>
                      <a:pt x="627" y="75"/>
                      <a:pt x="409" y="20"/>
                    </a:cubicBezTo>
                    <a:cubicBezTo>
                      <a:pt x="363" y="7"/>
                      <a:pt x="320" y="1"/>
                      <a:pt x="28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0"/>
              <p:cNvSpPr/>
              <p:nvPr/>
            </p:nvSpPr>
            <p:spPr>
              <a:xfrm>
                <a:off x="5859750" y="2778700"/>
                <a:ext cx="27850" cy="23225"/>
              </a:xfrm>
              <a:custGeom>
                <a:avLst/>
                <a:gdLst/>
                <a:ahLst/>
                <a:cxnLst/>
                <a:rect l="l" t="t" r="r" b="b"/>
                <a:pathLst>
                  <a:path w="1114" h="929" extrusionOk="0">
                    <a:moveTo>
                      <a:pt x="1114" y="0"/>
                    </a:moveTo>
                    <a:cubicBezTo>
                      <a:pt x="1109" y="5"/>
                      <a:pt x="1105" y="10"/>
                      <a:pt x="1100" y="16"/>
                    </a:cubicBezTo>
                    <a:lnTo>
                      <a:pt x="1100" y="16"/>
                    </a:lnTo>
                    <a:cubicBezTo>
                      <a:pt x="1105" y="11"/>
                      <a:pt x="1110" y="6"/>
                      <a:pt x="1114" y="0"/>
                    </a:cubicBezTo>
                    <a:close/>
                    <a:moveTo>
                      <a:pt x="1100" y="16"/>
                    </a:moveTo>
                    <a:cubicBezTo>
                      <a:pt x="1055" y="62"/>
                      <a:pt x="987" y="87"/>
                      <a:pt x="909" y="87"/>
                    </a:cubicBezTo>
                    <a:cubicBezTo>
                      <a:pt x="871" y="87"/>
                      <a:pt x="830" y="81"/>
                      <a:pt x="788" y="69"/>
                    </a:cubicBezTo>
                    <a:lnTo>
                      <a:pt x="1" y="911"/>
                    </a:lnTo>
                    <a:cubicBezTo>
                      <a:pt x="42" y="923"/>
                      <a:pt x="82" y="929"/>
                      <a:pt x="121" y="929"/>
                    </a:cubicBezTo>
                    <a:cubicBezTo>
                      <a:pt x="207" y="929"/>
                      <a:pt x="284" y="899"/>
                      <a:pt x="340" y="842"/>
                    </a:cubicBezTo>
                    <a:cubicBezTo>
                      <a:pt x="568" y="602"/>
                      <a:pt x="873" y="271"/>
                      <a:pt x="1100" y="1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0"/>
              <p:cNvSpPr/>
              <p:nvPr/>
            </p:nvSpPr>
            <p:spPr>
              <a:xfrm>
                <a:off x="5831850" y="2800800"/>
                <a:ext cx="33000" cy="30050"/>
              </a:xfrm>
              <a:custGeom>
                <a:avLst/>
                <a:gdLst/>
                <a:ahLst/>
                <a:cxnLst/>
                <a:rect l="l" t="t" r="r" b="b"/>
                <a:pathLst>
                  <a:path w="1320" h="1202" extrusionOk="0">
                    <a:moveTo>
                      <a:pt x="1319" y="1"/>
                    </a:moveTo>
                    <a:cubicBezTo>
                      <a:pt x="1281" y="39"/>
                      <a:pt x="1212" y="65"/>
                      <a:pt x="1136" y="65"/>
                    </a:cubicBezTo>
                    <a:cubicBezTo>
                      <a:pt x="1107" y="65"/>
                      <a:pt x="1078" y="61"/>
                      <a:pt x="1048" y="53"/>
                    </a:cubicBezTo>
                    <a:lnTo>
                      <a:pt x="1" y="1182"/>
                    </a:lnTo>
                    <a:cubicBezTo>
                      <a:pt x="35" y="1196"/>
                      <a:pt x="70" y="1202"/>
                      <a:pt x="103" y="1202"/>
                    </a:cubicBezTo>
                    <a:cubicBezTo>
                      <a:pt x="173" y="1202"/>
                      <a:pt x="236" y="1173"/>
                      <a:pt x="272" y="1127"/>
                    </a:cubicBezTo>
                    <a:cubicBezTo>
                      <a:pt x="585" y="787"/>
                      <a:pt x="1006" y="340"/>
                      <a:pt x="131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0"/>
              <p:cNvSpPr/>
              <p:nvPr/>
            </p:nvSpPr>
            <p:spPr>
              <a:xfrm>
                <a:off x="5770650" y="2806925"/>
                <a:ext cx="62950" cy="78525"/>
              </a:xfrm>
              <a:custGeom>
                <a:avLst/>
                <a:gdLst/>
                <a:ahLst/>
                <a:cxnLst/>
                <a:rect l="l" t="t" r="r" b="b"/>
                <a:pathLst>
                  <a:path w="2518" h="3141" extrusionOk="0">
                    <a:moveTo>
                      <a:pt x="1904" y="0"/>
                    </a:moveTo>
                    <a:lnTo>
                      <a:pt x="1904" y="0"/>
                    </a:lnTo>
                    <a:cubicBezTo>
                      <a:pt x="1375" y="585"/>
                      <a:pt x="666" y="1345"/>
                      <a:pt x="125" y="1929"/>
                    </a:cubicBezTo>
                    <a:cubicBezTo>
                      <a:pt x="56" y="2011"/>
                      <a:pt x="1" y="2135"/>
                      <a:pt x="14" y="2269"/>
                    </a:cubicBezTo>
                    <a:cubicBezTo>
                      <a:pt x="14" y="2638"/>
                      <a:pt x="340" y="3020"/>
                      <a:pt x="735" y="3140"/>
                    </a:cubicBezTo>
                    <a:lnTo>
                      <a:pt x="2517" y="1208"/>
                    </a:lnTo>
                    <a:cubicBezTo>
                      <a:pt x="2122" y="1100"/>
                      <a:pt x="1796" y="705"/>
                      <a:pt x="1796" y="340"/>
                    </a:cubicBezTo>
                    <a:cubicBezTo>
                      <a:pt x="1783" y="203"/>
                      <a:pt x="1838" y="95"/>
                      <a:pt x="19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0"/>
              <p:cNvSpPr/>
              <p:nvPr/>
            </p:nvSpPr>
            <p:spPr>
              <a:xfrm>
                <a:off x="5782900" y="2732425"/>
                <a:ext cx="131975" cy="142175"/>
              </a:xfrm>
              <a:custGeom>
                <a:avLst/>
                <a:gdLst/>
                <a:ahLst/>
                <a:cxnLst/>
                <a:rect l="l" t="t" r="r" b="b"/>
                <a:pathLst>
                  <a:path w="5279" h="5687" extrusionOk="0">
                    <a:moveTo>
                      <a:pt x="5278" y="0"/>
                    </a:moveTo>
                    <a:cubicBezTo>
                      <a:pt x="5232" y="47"/>
                      <a:pt x="5183" y="100"/>
                      <a:pt x="5134" y="156"/>
                    </a:cubicBezTo>
                    <a:lnTo>
                      <a:pt x="5134" y="156"/>
                    </a:lnTo>
                    <a:cubicBezTo>
                      <a:pt x="5184" y="102"/>
                      <a:pt x="5233" y="50"/>
                      <a:pt x="5278" y="0"/>
                    </a:cubicBezTo>
                    <a:close/>
                    <a:moveTo>
                      <a:pt x="5134" y="156"/>
                    </a:moveTo>
                    <a:lnTo>
                      <a:pt x="5134" y="156"/>
                    </a:lnTo>
                    <a:cubicBezTo>
                      <a:pt x="5004" y="294"/>
                      <a:pt x="4864" y="441"/>
                      <a:pt x="4746" y="559"/>
                    </a:cubicBezTo>
                    <a:cubicBezTo>
                      <a:pt x="4665" y="640"/>
                      <a:pt x="4557" y="748"/>
                      <a:pt x="4488" y="829"/>
                    </a:cubicBezTo>
                    <a:cubicBezTo>
                      <a:pt x="4325" y="993"/>
                      <a:pt x="4123" y="1211"/>
                      <a:pt x="3960" y="1375"/>
                    </a:cubicBezTo>
                    <a:cubicBezTo>
                      <a:pt x="3796" y="1538"/>
                      <a:pt x="3591" y="1756"/>
                      <a:pt x="3427" y="1920"/>
                    </a:cubicBezTo>
                    <a:cubicBezTo>
                      <a:pt x="3346" y="2001"/>
                      <a:pt x="3251" y="2109"/>
                      <a:pt x="3170" y="2191"/>
                    </a:cubicBezTo>
                    <a:cubicBezTo>
                      <a:pt x="3006" y="2354"/>
                      <a:pt x="2801" y="2572"/>
                      <a:pt x="2638" y="2736"/>
                    </a:cubicBezTo>
                    <a:cubicBezTo>
                      <a:pt x="2474" y="2899"/>
                      <a:pt x="2272" y="3114"/>
                      <a:pt x="2109" y="3291"/>
                    </a:cubicBezTo>
                    <a:cubicBezTo>
                      <a:pt x="2027" y="3372"/>
                      <a:pt x="1933" y="3483"/>
                      <a:pt x="1851" y="3565"/>
                    </a:cubicBezTo>
                    <a:cubicBezTo>
                      <a:pt x="1688" y="3728"/>
                      <a:pt x="1482" y="3943"/>
                      <a:pt x="1319" y="4107"/>
                    </a:cubicBezTo>
                    <a:cubicBezTo>
                      <a:pt x="1156" y="4270"/>
                      <a:pt x="953" y="4488"/>
                      <a:pt x="790" y="4652"/>
                    </a:cubicBezTo>
                    <a:cubicBezTo>
                      <a:pt x="709" y="4733"/>
                      <a:pt x="614" y="4841"/>
                      <a:pt x="532" y="4923"/>
                    </a:cubicBezTo>
                    <a:cubicBezTo>
                      <a:pt x="369" y="5086"/>
                      <a:pt x="163" y="5304"/>
                      <a:pt x="0" y="5468"/>
                    </a:cubicBezTo>
                    <a:cubicBezTo>
                      <a:pt x="16" y="5452"/>
                      <a:pt x="36" y="5446"/>
                      <a:pt x="59" y="5446"/>
                    </a:cubicBezTo>
                    <a:cubicBezTo>
                      <a:pt x="75" y="5446"/>
                      <a:pt x="92" y="5449"/>
                      <a:pt x="108" y="5455"/>
                    </a:cubicBezTo>
                    <a:cubicBezTo>
                      <a:pt x="190" y="5468"/>
                      <a:pt x="245" y="5549"/>
                      <a:pt x="245" y="5618"/>
                    </a:cubicBezTo>
                    <a:cubicBezTo>
                      <a:pt x="245" y="5644"/>
                      <a:pt x="245" y="5657"/>
                      <a:pt x="232" y="5686"/>
                    </a:cubicBezTo>
                    <a:cubicBezTo>
                      <a:pt x="1156" y="4639"/>
                      <a:pt x="2083" y="3604"/>
                      <a:pt x="3006" y="2556"/>
                    </a:cubicBezTo>
                    <a:cubicBezTo>
                      <a:pt x="3509" y="1985"/>
                      <a:pt x="4012" y="1430"/>
                      <a:pt x="4514" y="859"/>
                    </a:cubicBezTo>
                    <a:cubicBezTo>
                      <a:pt x="4596" y="777"/>
                      <a:pt x="4694" y="653"/>
                      <a:pt x="4776" y="572"/>
                    </a:cubicBezTo>
                    <a:cubicBezTo>
                      <a:pt x="4881" y="455"/>
                      <a:pt x="5009" y="296"/>
                      <a:pt x="5134" y="15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0"/>
              <p:cNvSpPr/>
              <p:nvPr/>
            </p:nvSpPr>
            <p:spPr>
              <a:xfrm>
                <a:off x="5824350" y="2785650"/>
                <a:ext cx="42200" cy="43325"/>
              </a:xfrm>
              <a:custGeom>
                <a:avLst/>
                <a:gdLst/>
                <a:ahLst/>
                <a:cxnLst/>
                <a:rect l="l" t="t" r="r" b="b"/>
                <a:pathLst>
                  <a:path w="1688" h="1733" extrusionOk="0">
                    <a:moveTo>
                      <a:pt x="1226" y="1"/>
                    </a:moveTo>
                    <a:cubicBezTo>
                      <a:pt x="1154" y="1"/>
                      <a:pt x="1095" y="28"/>
                      <a:pt x="1048" y="75"/>
                    </a:cubicBezTo>
                    <a:lnTo>
                      <a:pt x="0" y="1204"/>
                    </a:lnTo>
                    <a:cubicBezTo>
                      <a:pt x="47" y="1157"/>
                      <a:pt x="106" y="1130"/>
                      <a:pt x="178" y="1130"/>
                    </a:cubicBezTo>
                    <a:cubicBezTo>
                      <a:pt x="212" y="1130"/>
                      <a:pt x="248" y="1136"/>
                      <a:pt x="288" y="1148"/>
                    </a:cubicBezTo>
                    <a:cubicBezTo>
                      <a:pt x="477" y="1204"/>
                      <a:pt x="627" y="1393"/>
                      <a:pt x="627" y="1570"/>
                    </a:cubicBezTo>
                    <a:cubicBezTo>
                      <a:pt x="638" y="1626"/>
                      <a:pt x="622" y="1673"/>
                      <a:pt x="593" y="1710"/>
                    </a:cubicBezTo>
                    <a:lnTo>
                      <a:pt x="593" y="1710"/>
                    </a:lnTo>
                    <a:lnTo>
                      <a:pt x="1619" y="607"/>
                    </a:lnTo>
                    <a:cubicBezTo>
                      <a:pt x="1662" y="564"/>
                      <a:pt x="1688" y="509"/>
                      <a:pt x="1688" y="443"/>
                    </a:cubicBezTo>
                    <a:cubicBezTo>
                      <a:pt x="1675" y="251"/>
                      <a:pt x="1525" y="75"/>
                      <a:pt x="1335" y="19"/>
                    </a:cubicBezTo>
                    <a:cubicBezTo>
                      <a:pt x="1296" y="7"/>
                      <a:pt x="1260" y="1"/>
                      <a:pt x="1226" y="1"/>
                    </a:cubicBezTo>
                    <a:close/>
                    <a:moveTo>
                      <a:pt x="593" y="1710"/>
                    </a:moveTo>
                    <a:lnTo>
                      <a:pt x="572" y="1733"/>
                    </a:lnTo>
                    <a:cubicBezTo>
                      <a:pt x="579" y="1726"/>
                      <a:pt x="587" y="1718"/>
                      <a:pt x="593" y="171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0"/>
              <p:cNvSpPr/>
              <p:nvPr/>
            </p:nvSpPr>
            <p:spPr>
              <a:xfrm>
                <a:off x="5815275" y="2803425"/>
                <a:ext cx="35625" cy="34475"/>
              </a:xfrm>
              <a:custGeom>
                <a:avLst/>
                <a:gdLst/>
                <a:ahLst/>
                <a:cxnLst/>
                <a:rect l="l" t="t" r="r" b="b"/>
                <a:pathLst>
                  <a:path w="1425" h="1379" extrusionOk="0">
                    <a:moveTo>
                      <a:pt x="500" y="1"/>
                    </a:moveTo>
                    <a:cubicBezTo>
                      <a:pt x="208" y="1"/>
                      <a:pt x="0" y="189"/>
                      <a:pt x="11" y="480"/>
                    </a:cubicBezTo>
                    <a:cubicBezTo>
                      <a:pt x="11" y="682"/>
                      <a:pt x="106" y="875"/>
                      <a:pt x="243" y="1038"/>
                    </a:cubicBezTo>
                    <a:cubicBezTo>
                      <a:pt x="298" y="983"/>
                      <a:pt x="337" y="940"/>
                      <a:pt x="393" y="888"/>
                    </a:cubicBezTo>
                    <a:cubicBezTo>
                      <a:pt x="337" y="819"/>
                      <a:pt x="311" y="738"/>
                      <a:pt x="311" y="656"/>
                    </a:cubicBezTo>
                    <a:cubicBezTo>
                      <a:pt x="311" y="513"/>
                      <a:pt x="411" y="423"/>
                      <a:pt x="550" y="423"/>
                    </a:cubicBezTo>
                    <a:cubicBezTo>
                      <a:pt x="582" y="423"/>
                      <a:pt x="615" y="428"/>
                      <a:pt x="651" y="437"/>
                    </a:cubicBezTo>
                    <a:cubicBezTo>
                      <a:pt x="690" y="451"/>
                      <a:pt x="732" y="467"/>
                      <a:pt x="771" y="493"/>
                    </a:cubicBezTo>
                    <a:cubicBezTo>
                      <a:pt x="788" y="480"/>
                      <a:pt x="801" y="467"/>
                      <a:pt x="814" y="451"/>
                    </a:cubicBezTo>
                    <a:cubicBezTo>
                      <a:pt x="882" y="369"/>
                      <a:pt x="964" y="287"/>
                      <a:pt x="1046" y="206"/>
                    </a:cubicBezTo>
                    <a:cubicBezTo>
                      <a:pt x="935" y="124"/>
                      <a:pt x="827" y="72"/>
                      <a:pt x="706" y="29"/>
                    </a:cubicBezTo>
                    <a:cubicBezTo>
                      <a:pt x="634" y="10"/>
                      <a:pt x="565" y="1"/>
                      <a:pt x="500" y="1"/>
                    </a:cubicBezTo>
                    <a:close/>
                    <a:moveTo>
                      <a:pt x="1166" y="330"/>
                    </a:moveTo>
                    <a:cubicBezTo>
                      <a:pt x="1085" y="424"/>
                      <a:pt x="990" y="519"/>
                      <a:pt x="908" y="614"/>
                    </a:cubicBezTo>
                    <a:cubicBezTo>
                      <a:pt x="964" y="695"/>
                      <a:pt x="990" y="777"/>
                      <a:pt x="990" y="859"/>
                    </a:cubicBezTo>
                    <a:cubicBezTo>
                      <a:pt x="1001" y="1003"/>
                      <a:pt x="905" y="1093"/>
                      <a:pt x="768" y="1093"/>
                    </a:cubicBezTo>
                    <a:cubicBezTo>
                      <a:pt x="735" y="1093"/>
                      <a:pt x="700" y="1088"/>
                      <a:pt x="664" y="1077"/>
                    </a:cubicBezTo>
                    <a:cubicBezTo>
                      <a:pt x="624" y="1064"/>
                      <a:pt x="582" y="1051"/>
                      <a:pt x="543" y="1022"/>
                    </a:cubicBezTo>
                    <a:cubicBezTo>
                      <a:pt x="500" y="1077"/>
                      <a:pt x="445" y="1133"/>
                      <a:pt x="406" y="1185"/>
                    </a:cubicBezTo>
                    <a:cubicBezTo>
                      <a:pt x="500" y="1253"/>
                      <a:pt x="608" y="1322"/>
                      <a:pt x="732" y="1348"/>
                    </a:cubicBezTo>
                    <a:cubicBezTo>
                      <a:pt x="803" y="1369"/>
                      <a:pt x="871" y="1378"/>
                      <a:pt x="935" y="1378"/>
                    </a:cubicBezTo>
                    <a:cubicBezTo>
                      <a:pt x="1218" y="1378"/>
                      <a:pt x="1424" y="1188"/>
                      <a:pt x="1424" y="901"/>
                    </a:cubicBezTo>
                    <a:cubicBezTo>
                      <a:pt x="1411" y="695"/>
                      <a:pt x="1316" y="493"/>
                      <a:pt x="1166" y="33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0"/>
              <p:cNvSpPr/>
              <p:nvPr/>
            </p:nvSpPr>
            <p:spPr>
              <a:xfrm>
                <a:off x="5849550" y="2782200"/>
                <a:ext cx="20425" cy="19600"/>
              </a:xfrm>
              <a:custGeom>
                <a:avLst/>
                <a:gdLst/>
                <a:ahLst/>
                <a:cxnLst/>
                <a:rect l="l" t="t" r="r" b="b"/>
                <a:pathLst>
                  <a:path w="817" h="784" extrusionOk="0">
                    <a:moveTo>
                      <a:pt x="266" y="1"/>
                    </a:moveTo>
                    <a:cubicBezTo>
                      <a:pt x="124" y="1"/>
                      <a:pt x="21" y="89"/>
                      <a:pt x="1" y="226"/>
                    </a:cubicBezTo>
                    <a:lnTo>
                      <a:pt x="1" y="255"/>
                    </a:lnTo>
                    <a:lnTo>
                      <a:pt x="40" y="213"/>
                    </a:lnTo>
                    <a:lnTo>
                      <a:pt x="53" y="200"/>
                    </a:lnTo>
                    <a:lnTo>
                      <a:pt x="69" y="186"/>
                    </a:lnTo>
                    <a:lnTo>
                      <a:pt x="83" y="173"/>
                    </a:lnTo>
                    <a:lnTo>
                      <a:pt x="96" y="173"/>
                    </a:lnTo>
                    <a:lnTo>
                      <a:pt x="109" y="157"/>
                    </a:lnTo>
                    <a:lnTo>
                      <a:pt x="135" y="157"/>
                    </a:lnTo>
                    <a:lnTo>
                      <a:pt x="151" y="144"/>
                    </a:lnTo>
                    <a:lnTo>
                      <a:pt x="203" y="144"/>
                    </a:lnTo>
                    <a:lnTo>
                      <a:pt x="216" y="131"/>
                    </a:lnTo>
                    <a:lnTo>
                      <a:pt x="233" y="144"/>
                    </a:lnTo>
                    <a:lnTo>
                      <a:pt x="298" y="144"/>
                    </a:lnTo>
                    <a:cubicBezTo>
                      <a:pt x="314" y="144"/>
                      <a:pt x="314" y="144"/>
                      <a:pt x="327" y="157"/>
                    </a:cubicBezTo>
                    <a:cubicBezTo>
                      <a:pt x="517" y="213"/>
                      <a:pt x="667" y="389"/>
                      <a:pt x="680" y="581"/>
                    </a:cubicBezTo>
                    <a:lnTo>
                      <a:pt x="680" y="594"/>
                    </a:lnTo>
                    <a:lnTo>
                      <a:pt x="680" y="608"/>
                    </a:lnTo>
                    <a:cubicBezTo>
                      <a:pt x="667" y="608"/>
                      <a:pt x="667" y="621"/>
                      <a:pt x="667" y="621"/>
                    </a:cubicBezTo>
                    <a:lnTo>
                      <a:pt x="667" y="634"/>
                    </a:lnTo>
                    <a:lnTo>
                      <a:pt x="667" y="647"/>
                    </a:lnTo>
                    <a:lnTo>
                      <a:pt x="667" y="663"/>
                    </a:lnTo>
                    <a:lnTo>
                      <a:pt x="654" y="676"/>
                    </a:lnTo>
                    <a:lnTo>
                      <a:pt x="654" y="689"/>
                    </a:lnTo>
                    <a:lnTo>
                      <a:pt x="641" y="702"/>
                    </a:lnTo>
                    <a:lnTo>
                      <a:pt x="641" y="715"/>
                    </a:lnTo>
                    <a:lnTo>
                      <a:pt x="624" y="728"/>
                    </a:lnTo>
                    <a:lnTo>
                      <a:pt x="611" y="745"/>
                    </a:lnTo>
                    <a:lnTo>
                      <a:pt x="572" y="784"/>
                    </a:lnTo>
                    <a:lnTo>
                      <a:pt x="598" y="784"/>
                    </a:lnTo>
                    <a:cubicBezTo>
                      <a:pt x="735" y="758"/>
                      <a:pt x="817" y="663"/>
                      <a:pt x="817" y="513"/>
                    </a:cubicBezTo>
                    <a:cubicBezTo>
                      <a:pt x="804" y="307"/>
                      <a:pt x="624" y="76"/>
                      <a:pt x="396" y="23"/>
                    </a:cubicBezTo>
                    <a:cubicBezTo>
                      <a:pt x="350" y="8"/>
                      <a:pt x="307" y="1"/>
                      <a:pt x="26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0"/>
              <p:cNvSpPr/>
              <p:nvPr/>
            </p:nvSpPr>
            <p:spPr>
              <a:xfrm>
                <a:off x="5782250" y="2732425"/>
                <a:ext cx="132625" cy="142500"/>
              </a:xfrm>
              <a:custGeom>
                <a:avLst/>
                <a:gdLst/>
                <a:ahLst/>
                <a:cxnLst/>
                <a:rect l="l" t="t" r="r" b="b"/>
                <a:pathLst>
                  <a:path w="5305" h="5700" extrusionOk="0">
                    <a:moveTo>
                      <a:pt x="5304" y="0"/>
                    </a:moveTo>
                    <a:lnTo>
                      <a:pt x="5231" y="84"/>
                    </a:lnTo>
                    <a:lnTo>
                      <a:pt x="5231" y="84"/>
                    </a:lnTo>
                    <a:cubicBezTo>
                      <a:pt x="5256" y="59"/>
                      <a:pt x="5280" y="32"/>
                      <a:pt x="5304" y="0"/>
                    </a:cubicBezTo>
                    <a:close/>
                    <a:moveTo>
                      <a:pt x="5231" y="84"/>
                    </a:moveTo>
                    <a:lnTo>
                      <a:pt x="5231" y="84"/>
                    </a:lnTo>
                    <a:cubicBezTo>
                      <a:pt x="5211" y="102"/>
                      <a:pt x="5191" y="119"/>
                      <a:pt x="5167" y="137"/>
                    </a:cubicBezTo>
                    <a:cubicBezTo>
                      <a:pt x="5099" y="219"/>
                      <a:pt x="5030" y="301"/>
                      <a:pt x="4978" y="369"/>
                    </a:cubicBezTo>
                    <a:lnTo>
                      <a:pt x="5231" y="84"/>
                    </a:lnTo>
                    <a:close/>
                    <a:moveTo>
                      <a:pt x="85" y="5446"/>
                    </a:moveTo>
                    <a:cubicBezTo>
                      <a:pt x="62" y="5446"/>
                      <a:pt x="42" y="5452"/>
                      <a:pt x="26" y="5468"/>
                    </a:cubicBezTo>
                    <a:cubicBezTo>
                      <a:pt x="13" y="5481"/>
                      <a:pt x="0" y="5510"/>
                      <a:pt x="0" y="5536"/>
                    </a:cubicBezTo>
                    <a:cubicBezTo>
                      <a:pt x="0" y="5605"/>
                      <a:pt x="69" y="5686"/>
                      <a:pt x="134" y="5699"/>
                    </a:cubicBezTo>
                    <a:lnTo>
                      <a:pt x="258" y="5562"/>
                    </a:lnTo>
                    <a:cubicBezTo>
                      <a:pt x="245" y="5510"/>
                      <a:pt x="189" y="5468"/>
                      <a:pt x="134" y="5455"/>
                    </a:cubicBezTo>
                    <a:cubicBezTo>
                      <a:pt x="118" y="5449"/>
                      <a:pt x="101" y="5446"/>
                      <a:pt x="85" y="544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0"/>
              <p:cNvSpPr/>
              <p:nvPr/>
            </p:nvSpPr>
            <p:spPr>
              <a:xfrm>
                <a:off x="5876400" y="2726300"/>
                <a:ext cx="44925" cy="46625"/>
              </a:xfrm>
              <a:custGeom>
                <a:avLst/>
                <a:gdLst/>
                <a:ahLst/>
                <a:cxnLst/>
                <a:rect l="l" t="t" r="r" b="b"/>
                <a:pathLst>
                  <a:path w="1797" h="1865" extrusionOk="0">
                    <a:moveTo>
                      <a:pt x="1453" y="1"/>
                    </a:moveTo>
                    <a:cubicBezTo>
                      <a:pt x="1400" y="1"/>
                      <a:pt x="1357" y="19"/>
                      <a:pt x="1319" y="56"/>
                    </a:cubicBezTo>
                    <a:cubicBezTo>
                      <a:pt x="1280" y="95"/>
                      <a:pt x="1225" y="151"/>
                      <a:pt x="1182" y="206"/>
                    </a:cubicBezTo>
                    <a:cubicBezTo>
                      <a:pt x="1156" y="219"/>
                      <a:pt x="1130" y="245"/>
                      <a:pt x="1101" y="272"/>
                    </a:cubicBezTo>
                    <a:cubicBezTo>
                      <a:pt x="1062" y="314"/>
                      <a:pt x="1006" y="382"/>
                      <a:pt x="954" y="422"/>
                    </a:cubicBezTo>
                    <a:cubicBezTo>
                      <a:pt x="911" y="464"/>
                      <a:pt x="856" y="533"/>
                      <a:pt x="817" y="572"/>
                    </a:cubicBezTo>
                    <a:cubicBezTo>
                      <a:pt x="791" y="598"/>
                      <a:pt x="761" y="627"/>
                      <a:pt x="735" y="653"/>
                    </a:cubicBezTo>
                    <a:cubicBezTo>
                      <a:pt x="693" y="696"/>
                      <a:pt x="641" y="748"/>
                      <a:pt x="585" y="790"/>
                    </a:cubicBezTo>
                    <a:cubicBezTo>
                      <a:pt x="546" y="843"/>
                      <a:pt x="490" y="898"/>
                      <a:pt x="448" y="941"/>
                    </a:cubicBezTo>
                    <a:cubicBezTo>
                      <a:pt x="422" y="967"/>
                      <a:pt x="396" y="993"/>
                      <a:pt x="366" y="1022"/>
                    </a:cubicBezTo>
                    <a:cubicBezTo>
                      <a:pt x="327" y="1061"/>
                      <a:pt x="272" y="1130"/>
                      <a:pt x="220" y="1169"/>
                    </a:cubicBezTo>
                    <a:cubicBezTo>
                      <a:pt x="177" y="1212"/>
                      <a:pt x="122" y="1267"/>
                      <a:pt x="69" y="1319"/>
                    </a:cubicBezTo>
                    <a:cubicBezTo>
                      <a:pt x="56" y="1332"/>
                      <a:pt x="27" y="1375"/>
                      <a:pt x="1" y="1388"/>
                    </a:cubicBezTo>
                    <a:cubicBezTo>
                      <a:pt x="27" y="1388"/>
                      <a:pt x="69" y="1401"/>
                      <a:pt x="109" y="1414"/>
                    </a:cubicBezTo>
                    <a:cubicBezTo>
                      <a:pt x="314" y="1469"/>
                      <a:pt x="490" y="1675"/>
                      <a:pt x="517" y="1864"/>
                    </a:cubicBezTo>
                    <a:cubicBezTo>
                      <a:pt x="693" y="1659"/>
                      <a:pt x="885" y="1443"/>
                      <a:pt x="1062" y="1238"/>
                    </a:cubicBezTo>
                    <a:cubicBezTo>
                      <a:pt x="1293" y="967"/>
                      <a:pt x="1525" y="709"/>
                      <a:pt x="1754" y="451"/>
                    </a:cubicBezTo>
                    <a:cubicBezTo>
                      <a:pt x="1783" y="422"/>
                      <a:pt x="1796" y="382"/>
                      <a:pt x="1796" y="327"/>
                    </a:cubicBezTo>
                    <a:cubicBezTo>
                      <a:pt x="1796" y="190"/>
                      <a:pt x="1672" y="56"/>
                      <a:pt x="1538" y="14"/>
                    </a:cubicBezTo>
                    <a:cubicBezTo>
                      <a:pt x="1507" y="5"/>
                      <a:pt x="1479" y="1"/>
                      <a:pt x="145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0"/>
              <p:cNvSpPr/>
              <p:nvPr/>
            </p:nvSpPr>
            <p:spPr>
              <a:xfrm>
                <a:off x="5789025" y="2834425"/>
                <a:ext cx="58850" cy="51750"/>
              </a:xfrm>
              <a:custGeom>
                <a:avLst/>
                <a:gdLst/>
                <a:ahLst/>
                <a:cxnLst/>
                <a:rect l="l" t="t" r="r" b="b"/>
                <a:pathLst>
                  <a:path w="2354" h="2070" extrusionOk="0">
                    <a:moveTo>
                      <a:pt x="2353" y="0"/>
                    </a:moveTo>
                    <a:cubicBezTo>
                      <a:pt x="2267" y="87"/>
                      <a:pt x="2136" y="139"/>
                      <a:pt x="1986" y="139"/>
                    </a:cubicBezTo>
                    <a:cubicBezTo>
                      <a:pt x="1921" y="139"/>
                      <a:pt x="1852" y="129"/>
                      <a:pt x="1782" y="108"/>
                    </a:cubicBezTo>
                    <a:lnTo>
                      <a:pt x="0" y="2040"/>
                    </a:lnTo>
                    <a:cubicBezTo>
                      <a:pt x="68" y="2060"/>
                      <a:pt x="134" y="2070"/>
                      <a:pt x="198" y="2070"/>
                    </a:cubicBezTo>
                    <a:cubicBezTo>
                      <a:pt x="351" y="2070"/>
                      <a:pt x="486" y="2014"/>
                      <a:pt x="571" y="1920"/>
                    </a:cubicBezTo>
                    <a:cubicBezTo>
                      <a:pt x="1103" y="1348"/>
                      <a:pt x="1821" y="572"/>
                      <a:pt x="23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0"/>
              <p:cNvSpPr/>
              <p:nvPr/>
            </p:nvSpPr>
            <p:spPr>
              <a:xfrm>
                <a:off x="5770725" y="2851375"/>
                <a:ext cx="35700" cy="34800"/>
              </a:xfrm>
              <a:custGeom>
                <a:avLst/>
                <a:gdLst/>
                <a:ahLst/>
                <a:cxnLst/>
                <a:rect l="l" t="t" r="r" b="b"/>
                <a:pathLst>
                  <a:path w="1428" h="1392" extrusionOk="0">
                    <a:moveTo>
                      <a:pt x="554" y="688"/>
                    </a:moveTo>
                    <a:cubicBezTo>
                      <a:pt x="567" y="688"/>
                      <a:pt x="581" y="691"/>
                      <a:pt x="595" y="697"/>
                    </a:cubicBezTo>
                    <a:cubicBezTo>
                      <a:pt x="677" y="710"/>
                      <a:pt x="732" y="791"/>
                      <a:pt x="732" y="860"/>
                    </a:cubicBezTo>
                    <a:cubicBezTo>
                      <a:pt x="732" y="914"/>
                      <a:pt x="698" y="950"/>
                      <a:pt x="643" y="950"/>
                    </a:cubicBezTo>
                    <a:cubicBezTo>
                      <a:pt x="628" y="950"/>
                      <a:pt x="612" y="947"/>
                      <a:pt x="595" y="941"/>
                    </a:cubicBezTo>
                    <a:lnTo>
                      <a:pt x="595" y="941"/>
                    </a:lnTo>
                    <a:lnTo>
                      <a:pt x="595" y="941"/>
                    </a:lnTo>
                    <a:cubicBezTo>
                      <a:pt x="530" y="928"/>
                      <a:pt x="461" y="847"/>
                      <a:pt x="461" y="778"/>
                    </a:cubicBezTo>
                    <a:cubicBezTo>
                      <a:pt x="461" y="724"/>
                      <a:pt x="504" y="688"/>
                      <a:pt x="554" y="688"/>
                    </a:cubicBezTo>
                    <a:close/>
                    <a:moveTo>
                      <a:pt x="498" y="1"/>
                    </a:moveTo>
                    <a:cubicBezTo>
                      <a:pt x="207" y="1"/>
                      <a:pt x="0" y="192"/>
                      <a:pt x="11" y="491"/>
                    </a:cubicBezTo>
                    <a:cubicBezTo>
                      <a:pt x="11" y="860"/>
                      <a:pt x="337" y="1242"/>
                      <a:pt x="732" y="1362"/>
                    </a:cubicBezTo>
                    <a:cubicBezTo>
                      <a:pt x="801" y="1382"/>
                      <a:pt x="868" y="1391"/>
                      <a:pt x="932" y="1391"/>
                    </a:cubicBezTo>
                    <a:cubicBezTo>
                      <a:pt x="1217" y="1391"/>
                      <a:pt x="1427" y="1201"/>
                      <a:pt x="1427" y="899"/>
                    </a:cubicBezTo>
                    <a:cubicBezTo>
                      <a:pt x="1411" y="533"/>
                      <a:pt x="1085" y="151"/>
                      <a:pt x="706" y="31"/>
                    </a:cubicBezTo>
                    <a:cubicBezTo>
                      <a:pt x="633" y="10"/>
                      <a:pt x="564" y="1"/>
                      <a:pt x="49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0"/>
              <p:cNvSpPr/>
              <p:nvPr/>
            </p:nvSpPr>
            <p:spPr>
              <a:xfrm>
                <a:off x="5773750" y="2803400"/>
                <a:ext cx="77150" cy="79025"/>
              </a:xfrm>
              <a:custGeom>
                <a:avLst/>
                <a:gdLst/>
                <a:ahLst/>
                <a:cxnLst/>
                <a:rect l="l" t="t" r="r" b="b"/>
                <a:pathLst>
                  <a:path w="3086" h="3161" extrusionOk="0">
                    <a:moveTo>
                      <a:pt x="2161" y="1"/>
                    </a:moveTo>
                    <a:cubicBezTo>
                      <a:pt x="2007" y="1"/>
                      <a:pt x="1876" y="54"/>
                      <a:pt x="1780" y="141"/>
                    </a:cubicBezTo>
                    <a:lnTo>
                      <a:pt x="1" y="2070"/>
                    </a:lnTo>
                    <a:cubicBezTo>
                      <a:pt x="95" y="1976"/>
                      <a:pt x="226" y="1920"/>
                      <a:pt x="381" y="1920"/>
                    </a:cubicBezTo>
                    <a:cubicBezTo>
                      <a:pt x="445" y="1920"/>
                      <a:pt x="513" y="1930"/>
                      <a:pt x="585" y="1950"/>
                    </a:cubicBezTo>
                    <a:cubicBezTo>
                      <a:pt x="964" y="2070"/>
                      <a:pt x="1290" y="2452"/>
                      <a:pt x="1306" y="2818"/>
                    </a:cubicBezTo>
                    <a:cubicBezTo>
                      <a:pt x="1306" y="2945"/>
                      <a:pt x="1270" y="3060"/>
                      <a:pt x="1200" y="3142"/>
                    </a:cubicBezTo>
                    <a:lnTo>
                      <a:pt x="1200" y="3142"/>
                    </a:lnTo>
                    <a:lnTo>
                      <a:pt x="2964" y="1241"/>
                    </a:lnTo>
                    <a:cubicBezTo>
                      <a:pt x="3046" y="1147"/>
                      <a:pt x="3085" y="1039"/>
                      <a:pt x="3085" y="902"/>
                    </a:cubicBezTo>
                    <a:cubicBezTo>
                      <a:pt x="3072" y="533"/>
                      <a:pt x="2759" y="141"/>
                      <a:pt x="2367" y="30"/>
                    </a:cubicBezTo>
                    <a:cubicBezTo>
                      <a:pt x="2295" y="10"/>
                      <a:pt x="2226" y="1"/>
                      <a:pt x="2161" y="1"/>
                    </a:cubicBezTo>
                    <a:close/>
                    <a:moveTo>
                      <a:pt x="1200" y="3142"/>
                    </a:moveTo>
                    <a:lnTo>
                      <a:pt x="1182" y="3161"/>
                    </a:lnTo>
                    <a:cubicBezTo>
                      <a:pt x="1188" y="3155"/>
                      <a:pt x="1194" y="3148"/>
                      <a:pt x="1200" y="3142"/>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0"/>
              <p:cNvSpPr/>
              <p:nvPr/>
            </p:nvSpPr>
            <p:spPr>
              <a:xfrm>
                <a:off x="5817250" y="2849775"/>
                <a:ext cx="232250" cy="101600"/>
              </a:xfrm>
              <a:custGeom>
                <a:avLst/>
                <a:gdLst/>
                <a:ahLst/>
                <a:cxnLst/>
                <a:rect l="l" t="t" r="r" b="b"/>
                <a:pathLst>
                  <a:path w="9290" h="4064" extrusionOk="0">
                    <a:moveTo>
                      <a:pt x="1577" y="0"/>
                    </a:moveTo>
                    <a:lnTo>
                      <a:pt x="0" y="1332"/>
                    </a:lnTo>
                    <a:lnTo>
                      <a:pt x="885" y="2543"/>
                    </a:lnTo>
                    <a:cubicBezTo>
                      <a:pt x="885" y="2543"/>
                      <a:pt x="1035" y="2611"/>
                      <a:pt x="1251" y="2706"/>
                    </a:cubicBezTo>
                    <a:cubicBezTo>
                      <a:pt x="1809" y="2964"/>
                      <a:pt x="2830" y="3427"/>
                      <a:pt x="3428" y="3656"/>
                    </a:cubicBezTo>
                    <a:cubicBezTo>
                      <a:pt x="3630" y="3737"/>
                      <a:pt x="3793" y="3793"/>
                      <a:pt x="3849" y="3806"/>
                    </a:cubicBezTo>
                    <a:cubicBezTo>
                      <a:pt x="4120" y="3819"/>
                      <a:pt x="7615" y="4064"/>
                      <a:pt x="7615" y="4064"/>
                    </a:cubicBezTo>
                    <a:lnTo>
                      <a:pt x="8337" y="3656"/>
                    </a:lnTo>
                    <a:lnTo>
                      <a:pt x="9290" y="2663"/>
                    </a:lnTo>
                    <a:lnTo>
                      <a:pt x="8663" y="2311"/>
                    </a:lnTo>
                    <a:lnTo>
                      <a:pt x="2896" y="215"/>
                    </a:lnTo>
                    <a:lnTo>
                      <a:pt x="1577" y="0"/>
                    </a:lnTo>
                    <a:close/>
                  </a:path>
                </a:pathLst>
              </a:custGeom>
              <a:solidFill>
                <a:srgbClr val="E66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0"/>
              <p:cNvSpPr/>
              <p:nvPr/>
            </p:nvSpPr>
            <p:spPr>
              <a:xfrm>
                <a:off x="5839350" y="2853100"/>
                <a:ext cx="74125" cy="91825"/>
              </a:xfrm>
              <a:custGeom>
                <a:avLst/>
                <a:gdLst/>
                <a:ahLst/>
                <a:cxnLst/>
                <a:rect l="l" t="t" r="r" b="b"/>
                <a:pathLst>
                  <a:path w="2965" h="3673" extrusionOk="0">
                    <a:moveTo>
                      <a:pt x="1" y="1"/>
                    </a:moveTo>
                    <a:lnTo>
                      <a:pt x="1" y="2410"/>
                    </a:lnTo>
                    <a:lnTo>
                      <a:pt x="298" y="2641"/>
                    </a:lnTo>
                    <a:lnTo>
                      <a:pt x="925" y="3063"/>
                    </a:lnTo>
                    <a:lnTo>
                      <a:pt x="2012" y="3523"/>
                    </a:lnTo>
                    <a:lnTo>
                      <a:pt x="2664" y="3660"/>
                    </a:lnTo>
                    <a:lnTo>
                      <a:pt x="2965" y="3673"/>
                    </a:lnTo>
                    <a:lnTo>
                      <a:pt x="2965" y="1267"/>
                    </a:lnTo>
                    <a:lnTo>
                      <a:pt x="1"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0"/>
              <p:cNvSpPr/>
              <p:nvPr/>
            </p:nvSpPr>
            <p:spPr>
              <a:xfrm>
                <a:off x="5913450" y="2884775"/>
                <a:ext cx="94200" cy="66600"/>
              </a:xfrm>
              <a:custGeom>
                <a:avLst/>
                <a:gdLst/>
                <a:ahLst/>
                <a:cxnLst/>
                <a:rect l="l" t="t" r="r" b="b"/>
                <a:pathLst>
                  <a:path w="3768" h="2664" extrusionOk="0">
                    <a:moveTo>
                      <a:pt x="1" y="0"/>
                    </a:moveTo>
                    <a:lnTo>
                      <a:pt x="1" y="2406"/>
                    </a:lnTo>
                    <a:lnTo>
                      <a:pt x="3767" y="2664"/>
                    </a:lnTo>
                    <a:lnTo>
                      <a:pt x="3767" y="258"/>
                    </a:lnTo>
                    <a:lnTo>
                      <a:pt x="1"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0"/>
              <p:cNvSpPr/>
              <p:nvPr/>
            </p:nvSpPr>
            <p:spPr>
              <a:xfrm>
                <a:off x="6007625" y="2881025"/>
                <a:ext cx="18050" cy="70350"/>
              </a:xfrm>
              <a:custGeom>
                <a:avLst/>
                <a:gdLst/>
                <a:ahLst/>
                <a:cxnLst/>
                <a:rect l="l" t="t" r="r" b="b"/>
                <a:pathLst>
                  <a:path w="722" h="2814" extrusionOk="0">
                    <a:moveTo>
                      <a:pt x="722" y="0"/>
                    </a:moveTo>
                    <a:lnTo>
                      <a:pt x="0" y="408"/>
                    </a:lnTo>
                    <a:lnTo>
                      <a:pt x="0" y="2814"/>
                    </a:lnTo>
                    <a:lnTo>
                      <a:pt x="722" y="2406"/>
                    </a:lnTo>
                    <a:lnTo>
                      <a:pt x="72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0"/>
              <p:cNvSpPr/>
              <p:nvPr/>
            </p:nvSpPr>
            <p:spPr>
              <a:xfrm>
                <a:off x="6294950" y="2931700"/>
                <a:ext cx="9875" cy="10225"/>
              </a:xfrm>
              <a:custGeom>
                <a:avLst/>
                <a:gdLst/>
                <a:ahLst/>
                <a:cxnLst/>
                <a:rect l="l" t="t" r="r" b="b"/>
                <a:pathLst>
                  <a:path w="395" h="409" extrusionOk="0">
                    <a:moveTo>
                      <a:pt x="176" y="0"/>
                    </a:moveTo>
                    <a:cubicBezTo>
                      <a:pt x="137" y="95"/>
                      <a:pt x="176" y="95"/>
                      <a:pt x="137" y="150"/>
                    </a:cubicBezTo>
                    <a:cubicBezTo>
                      <a:pt x="82" y="203"/>
                      <a:pt x="56" y="176"/>
                      <a:pt x="0" y="216"/>
                    </a:cubicBezTo>
                    <a:lnTo>
                      <a:pt x="150" y="408"/>
                    </a:lnTo>
                    <a:cubicBezTo>
                      <a:pt x="245" y="327"/>
                      <a:pt x="206" y="313"/>
                      <a:pt x="258" y="245"/>
                    </a:cubicBezTo>
                    <a:cubicBezTo>
                      <a:pt x="287" y="216"/>
                      <a:pt x="313" y="203"/>
                      <a:pt x="326" y="189"/>
                    </a:cubicBezTo>
                    <a:cubicBezTo>
                      <a:pt x="353" y="176"/>
                      <a:pt x="369" y="150"/>
                      <a:pt x="395" y="108"/>
                    </a:cubicBezTo>
                    <a:lnTo>
                      <a:pt x="17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0"/>
              <p:cNvSpPr/>
              <p:nvPr/>
            </p:nvSpPr>
            <p:spPr>
              <a:xfrm>
                <a:off x="6299350" y="2924825"/>
                <a:ext cx="7850" cy="9575"/>
              </a:xfrm>
              <a:custGeom>
                <a:avLst/>
                <a:gdLst/>
                <a:ahLst/>
                <a:cxnLst/>
                <a:rect l="l" t="t" r="r" b="b"/>
                <a:pathLst>
                  <a:path w="314" h="383" extrusionOk="0">
                    <a:moveTo>
                      <a:pt x="69" y="1"/>
                    </a:moveTo>
                    <a:cubicBezTo>
                      <a:pt x="69" y="99"/>
                      <a:pt x="95" y="83"/>
                      <a:pt x="82" y="151"/>
                    </a:cubicBezTo>
                    <a:cubicBezTo>
                      <a:pt x="69" y="220"/>
                      <a:pt x="30" y="220"/>
                      <a:pt x="0" y="275"/>
                    </a:cubicBezTo>
                    <a:lnTo>
                      <a:pt x="219" y="383"/>
                    </a:lnTo>
                    <a:cubicBezTo>
                      <a:pt x="274" y="262"/>
                      <a:pt x="219" y="275"/>
                      <a:pt x="245" y="194"/>
                    </a:cubicBezTo>
                    <a:cubicBezTo>
                      <a:pt x="258" y="112"/>
                      <a:pt x="301" y="112"/>
                      <a:pt x="314" y="17"/>
                    </a:cubicBezTo>
                    <a:lnTo>
                      <a:pt x="6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0"/>
              <p:cNvSpPr/>
              <p:nvPr/>
            </p:nvSpPr>
            <p:spPr>
              <a:xfrm>
                <a:off x="6301050" y="2922425"/>
                <a:ext cx="6150" cy="5200"/>
              </a:xfrm>
              <a:custGeom>
                <a:avLst/>
                <a:gdLst/>
                <a:ahLst/>
                <a:cxnLst/>
                <a:rect l="l" t="t" r="r" b="b"/>
                <a:pathLst>
                  <a:path w="246" h="208" extrusionOk="0">
                    <a:moveTo>
                      <a:pt x="144" y="0"/>
                    </a:moveTo>
                    <a:cubicBezTo>
                      <a:pt x="138" y="0"/>
                      <a:pt x="131" y="1"/>
                      <a:pt x="125" y="2"/>
                    </a:cubicBezTo>
                    <a:cubicBezTo>
                      <a:pt x="56" y="2"/>
                      <a:pt x="1" y="45"/>
                      <a:pt x="1" y="97"/>
                    </a:cubicBezTo>
                    <a:cubicBezTo>
                      <a:pt x="1" y="126"/>
                      <a:pt x="14" y="152"/>
                      <a:pt x="27" y="165"/>
                    </a:cubicBezTo>
                    <a:cubicBezTo>
                      <a:pt x="56" y="195"/>
                      <a:pt x="82" y="208"/>
                      <a:pt x="109" y="208"/>
                    </a:cubicBezTo>
                    <a:cubicBezTo>
                      <a:pt x="138" y="208"/>
                      <a:pt x="177" y="208"/>
                      <a:pt x="206" y="195"/>
                    </a:cubicBezTo>
                    <a:cubicBezTo>
                      <a:pt x="220" y="165"/>
                      <a:pt x="233" y="139"/>
                      <a:pt x="246" y="113"/>
                    </a:cubicBezTo>
                    <a:cubicBezTo>
                      <a:pt x="246" y="52"/>
                      <a:pt x="201" y="0"/>
                      <a:pt x="14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0"/>
              <p:cNvSpPr/>
              <p:nvPr/>
            </p:nvSpPr>
            <p:spPr>
              <a:xfrm>
                <a:off x="6302775" y="2923850"/>
                <a:ext cx="2725" cy="2400"/>
              </a:xfrm>
              <a:custGeom>
                <a:avLst/>
                <a:gdLst/>
                <a:ahLst/>
                <a:cxnLst/>
                <a:rect l="l" t="t" r="r" b="b"/>
                <a:pathLst>
                  <a:path w="109" h="96" extrusionOk="0">
                    <a:moveTo>
                      <a:pt x="56" y="1"/>
                    </a:moveTo>
                    <a:cubicBezTo>
                      <a:pt x="27" y="1"/>
                      <a:pt x="0" y="14"/>
                      <a:pt x="0" y="40"/>
                    </a:cubicBezTo>
                    <a:cubicBezTo>
                      <a:pt x="0" y="69"/>
                      <a:pt x="27" y="82"/>
                      <a:pt x="56" y="95"/>
                    </a:cubicBezTo>
                    <a:cubicBezTo>
                      <a:pt x="82" y="95"/>
                      <a:pt x="95" y="82"/>
                      <a:pt x="108" y="56"/>
                    </a:cubicBezTo>
                    <a:cubicBezTo>
                      <a:pt x="108" y="27"/>
                      <a:pt x="82"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0"/>
              <p:cNvSpPr/>
              <p:nvPr/>
            </p:nvSpPr>
            <p:spPr>
              <a:xfrm>
                <a:off x="6299025" y="2930500"/>
                <a:ext cx="6475" cy="5525"/>
              </a:xfrm>
              <a:custGeom>
                <a:avLst/>
                <a:gdLst/>
                <a:ahLst/>
                <a:cxnLst/>
                <a:rect l="l" t="t" r="r" b="b"/>
                <a:pathLst>
                  <a:path w="259" h="221" extrusionOk="0">
                    <a:moveTo>
                      <a:pt x="116" y="1"/>
                    </a:moveTo>
                    <a:cubicBezTo>
                      <a:pt x="71" y="1"/>
                      <a:pt x="35" y="16"/>
                      <a:pt x="13" y="48"/>
                    </a:cubicBezTo>
                    <a:cubicBezTo>
                      <a:pt x="0" y="100"/>
                      <a:pt x="13" y="156"/>
                      <a:pt x="69" y="198"/>
                    </a:cubicBezTo>
                    <a:cubicBezTo>
                      <a:pt x="89" y="213"/>
                      <a:pt x="114" y="220"/>
                      <a:pt x="137" y="220"/>
                    </a:cubicBezTo>
                    <a:cubicBezTo>
                      <a:pt x="177" y="220"/>
                      <a:pt x="216" y="199"/>
                      <a:pt x="232" y="156"/>
                    </a:cubicBezTo>
                    <a:cubicBezTo>
                      <a:pt x="258" y="87"/>
                      <a:pt x="232" y="19"/>
                      <a:pt x="163" y="6"/>
                    </a:cubicBezTo>
                    <a:cubicBezTo>
                      <a:pt x="147" y="2"/>
                      <a:pt x="131" y="1"/>
                      <a:pt x="11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0"/>
              <p:cNvSpPr/>
              <p:nvPr/>
            </p:nvSpPr>
            <p:spPr>
              <a:xfrm>
                <a:off x="6300725" y="2931900"/>
                <a:ext cx="2725" cy="2400"/>
              </a:xfrm>
              <a:custGeom>
                <a:avLst/>
                <a:gdLst/>
                <a:ahLst/>
                <a:cxnLst/>
                <a:rect l="l" t="t" r="r" b="b"/>
                <a:pathLst>
                  <a:path w="109" h="96" extrusionOk="0">
                    <a:moveTo>
                      <a:pt x="56" y="0"/>
                    </a:moveTo>
                    <a:cubicBezTo>
                      <a:pt x="42" y="0"/>
                      <a:pt x="23" y="12"/>
                      <a:pt x="14" y="31"/>
                    </a:cubicBezTo>
                    <a:cubicBezTo>
                      <a:pt x="1" y="44"/>
                      <a:pt x="14" y="74"/>
                      <a:pt x="40" y="87"/>
                    </a:cubicBezTo>
                    <a:cubicBezTo>
                      <a:pt x="47" y="92"/>
                      <a:pt x="57" y="95"/>
                      <a:pt x="68" y="95"/>
                    </a:cubicBezTo>
                    <a:cubicBezTo>
                      <a:pt x="82" y="95"/>
                      <a:pt x="95" y="89"/>
                      <a:pt x="95" y="74"/>
                    </a:cubicBezTo>
                    <a:cubicBezTo>
                      <a:pt x="109" y="44"/>
                      <a:pt x="95" y="18"/>
                      <a:pt x="69" y="5"/>
                    </a:cubicBezTo>
                    <a:cubicBezTo>
                      <a:pt x="66"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0"/>
              <p:cNvSpPr/>
              <p:nvPr/>
            </p:nvSpPr>
            <p:spPr>
              <a:xfrm>
                <a:off x="6280975" y="2940500"/>
                <a:ext cx="9250" cy="7200"/>
              </a:xfrm>
              <a:custGeom>
                <a:avLst/>
                <a:gdLst/>
                <a:ahLst/>
                <a:cxnLst/>
                <a:rect l="l" t="t" r="r" b="b"/>
                <a:pathLst>
                  <a:path w="370" h="288" extrusionOk="0">
                    <a:moveTo>
                      <a:pt x="301" y="1"/>
                    </a:moveTo>
                    <a:cubicBezTo>
                      <a:pt x="207" y="27"/>
                      <a:pt x="233" y="56"/>
                      <a:pt x="151" y="69"/>
                    </a:cubicBezTo>
                    <a:cubicBezTo>
                      <a:pt x="141" y="71"/>
                      <a:pt x="132" y="72"/>
                      <a:pt x="124" y="72"/>
                    </a:cubicBezTo>
                    <a:cubicBezTo>
                      <a:pt x="85" y="72"/>
                      <a:pt x="66" y="53"/>
                      <a:pt x="28" y="53"/>
                    </a:cubicBezTo>
                    <a:cubicBezTo>
                      <a:pt x="20" y="53"/>
                      <a:pt x="11" y="54"/>
                      <a:pt x="1" y="56"/>
                    </a:cubicBezTo>
                    <a:lnTo>
                      <a:pt x="14" y="288"/>
                    </a:lnTo>
                    <a:cubicBezTo>
                      <a:pt x="138" y="272"/>
                      <a:pt x="96" y="245"/>
                      <a:pt x="177" y="232"/>
                    </a:cubicBezTo>
                    <a:cubicBezTo>
                      <a:pt x="199" y="229"/>
                      <a:pt x="217" y="228"/>
                      <a:pt x="231" y="228"/>
                    </a:cubicBezTo>
                    <a:cubicBezTo>
                      <a:pt x="257" y="228"/>
                      <a:pt x="273" y="231"/>
                      <a:pt x="294" y="231"/>
                    </a:cubicBezTo>
                    <a:cubicBezTo>
                      <a:pt x="313" y="231"/>
                      <a:pt x="335" y="229"/>
                      <a:pt x="370" y="219"/>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0"/>
              <p:cNvSpPr/>
              <p:nvPr/>
            </p:nvSpPr>
            <p:spPr>
              <a:xfrm>
                <a:off x="6288500" y="2937075"/>
                <a:ext cx="10225" cy="8925"/>
              </a:xfrm>
              <a:custGeom>
                <a:avLst/>
                <a:gdLst/>
                <a:ahLst/>
                <a:cxnLst/>
                <a:rect l="l" t="t" r="r" b="b"/>
                <a:pathLst>
                  <a:path w="409" h="357" extrusionOk="0">
                    <a:moveTo>
                      <a:pt x="258" y="1"/>
                    </a:moveTo>
                    <a:cubicBezTo>
                      <a:pt x="176" y="56"/>
                      <a:pt x="219" y="82"/>
                      <a:pt x="150" y="112"/>
                    </a:cubicBezTo>
                    <a:cubicBezTo>
                      <a:pt x="116" y="125"/>
                      <a:pt x="96" y="125"/>
                      <a:pt x="75" y="125"/>
                    </a:cubicBezTo>
                    <a:cubicBezTo>
                      <a:pt x="55" y="125"/>
                      <a:pt x="34" y="125"/>
                      <a:pt x="0" y="138"/>
                    </a:cubicBezTo>
                    <a:lnTo>
                      <a:pt x="69" y="356"/>
                    </a:lnTo>
                    <a:cubicBezTo>
                      <a:pt x="121" y="343"/>
                      <a:pt x="150" y="327"/>
                      <a:pt x="163" y="301"/>
                    </a:cubicBezTo>
                    <a:cubicBezTo>
                      <a:pt x="176" y="288"/>
                      <a:pt x="190" y="275"/>
                      <a:pt x="232" y="262"/>
                    </a:cubicBezTo>
                    <a:cubicBezTo>
                      <a:pt x="300" y="219"/>
                      <a:pt x="327" y="245"/>
                      <a:pt x="408" y="193"/>
                    </a:cubicBezTo>
                    <a:lnTo>
                      <a:pt x="25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0"/>
              <p:cNvSpPr/>
              <p:nvPr/>
            </p:nvSpPr>
            <p:spPr>
              <a:xfrm>
                <a:off x="6293950" y="2936750"/>
                <a:ext cx="6150" cy="5700"/>
              </a:xfrm>
              <a:custGeom>
                <a:avLst/>
                <a:gdLst/>
                <a:ahLst/>
                <a:cxnLst/>
                <a:rect l="l" t="t" r="r" b="b"/>
                <a:pathLst>
                  <a:path w="246" h="228" extrusionOk="0">
                    <a:moveTo>
                      <a:pt x="91" y="0"/>
                    </a:moveTo>
                    <a:cubicBezTo>
                      <a:pt x="72" y="0"/>
                      <a:pt x="55" y="4"/>
                      <a:pt x="40" y="14"/>
                    </a:cubicBezTo>
                    <a:cubicBezTo>
                      <a:pt x="1" y="43"/>
                      <a:pt x="1" y="111"/>
                      <a:pt x="27" y="164"/>
                    </a:cubicBezTo>
                    <a:cubicBezTo>
                      <a:pt x="43" y="207"/>
                      <a:pt x="82" y="228"/>
                      <a:pt x="122" y="228"/>
                    </a:cubicBezTo>
                    <a:cubicBezTo>
                      <a:pt x="145" y="228"/>
                      <a:pt x="170" y="221"/>
                      <a:pt x="190" y="206"/>
                    </a:cubicBezTo>
                    <a:cubicBezTo>
                      <a:pt x="246" y="164"/>
                      <a:pt x="246" y="82"/>
                      <a:pt x="190" y="43"/>
                    </a:cubicBezTo>
                    <a:cubicBezTo>
                      <a:pt x="163" y="15"/>
                      <a:pt x="125" y="0"/>
                      <a:pt x="9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0"/>
              <p:cNvSpPr/>
              <p:nvPr/>
            </p:nvSpPr>
            <p:spPr>
              <a:xfrm>
                <a:off x="6295600" y="2938250"/>
                <a:ext cx="2800" cy="2500"/>
              </a:xfrm>
              <a:custGeom>
                <a:avLst/>
                <a:gdLst/>
                <a:ahLst/>
                <a:cxnLst/>
                <a:rect l="l" t="t" r="r" b="b"/>
                <a:pathLst>
                  <a:path w="112" h="100" extrusionOk="0">
                    <a:moveTo>
                      <a:pt x="48" y="0"/>
                    </a:moveTo>
                    <a:cubicBezTo>
                      <a:pt x="38" y="0"/>
                      <a:pt x="27" y="4"/>
                      <a:pt x="16" y="9"/>
                    </a:cubicBezTo>
                    <a:cubicBezTo>
                      <a:pt x="0" y="22"/>
                      <a:pt x="0" y="51"/>
                      <a:pt x="16" y="78"/>
                    </a:cubicBezTo>
                    <a:cubicBezTo>
                      <a:pt x="24" y="93"/>
                      <a:pt x="36" y="99"/>
                      <a:pt x="50" y="99"/>
                    </a:cubicBezTo>
                    <a:cubicBezTo>
                      <a:pt x="60" y="99"/>
                      <a:pt x="71" y="96"/>
                      <a:pt x="82" y="91"/>
                    </a:cubicBezTo>
                    <a:cubicBezTo>
                      <a:pt x="98" y="78"/>
                      <a:pt x="111" y="51"/>
                      <a:pt x="82" y="22"/>
                    </a:cubicBezTo>
                    <a:cubicBezTo>
                      <a:pt x="74" y="7"/>
                      <a:pt x="62"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0"/>
              <p:cNvSpPr/>
              <p:nvPr/>
            </p:nvSpPr>
            <p:spPr>
              <a:xfrm>
                <a:off x="6286450" y="2940425"/>
                <a:ext cx="6150" cy="5775"/>
              </a:xfrm>
              <a:custGeom>
                <a:avLst/>
                <a:gdLst/>
                <a:ahLst/>
                <a:cxnLst/>
                <a:rect l="l" t="t" r="r" b="b"/>
                <a:pathLst>
                  <a:path w="246" h="231" extrusionOk="0">
                    <a:moveTo>
                      <a:pt x="110" y="0"/>
                    </a:moveTo>
                    <a:cubicBezTo>
                      <a:pt x="101" y="0"/>
                      <a:pt x="92" y="1"/>
                      <a:pt x="82" y="4"/>
                    </a:cubicBezTo>
                    <a:cubicBezTo>
                      <a:pt x="27" y="17"/>
                      <a:pt x="1" y="72"/>
                      <a:pt x="14" y="141"/>
                    </a:cubicBezTo>
                    <a:cubicBezTo>
                      <a:pt x="24" y="195"/>
                      <a:pt x="61" y="230"/>
                      <a:pt x="109" y="230"/>
                    </a:cubicBezTo>
                    <a:cubicBezTo>
                      <a:pt x="122" y="230"/>
                      <a:pt x="136" y="228"/>
                      <a:pt x="151" y="222"/>
                    </a:cubicBezTo>
                    <a:cubicBezTo>
                      <a:pt x="219" y="209"/>
                      <a:pt x="245" y="141"/>
                      <a:pt x="219" y="72"/>
                    </a:cubicBezTo>
                    <a:cubicBezTo>
                      <a:pt x="195" y="26"/>
                      <a:pt x="155" y="0"/>
                      <a:pt x="11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0"/>
              <p:cNvSpPr/>
              <p:nvPr/>
            </p:nvSpPr>
            <p:spPr>
              <a:xfrm>
                <a:off x="6288175" y="2941900"/>
                <a:ext cx="2375" cy="2700"/>
              </a:xfrm>
              <a:custGeom>
                <a:avLst/>
                <a:gdLst/>
                <a:ahLst/>
                <a:cxnLst/>
                <a:rect l="l" t="t" r="r" b="b"/>
                <a:pathLst>
                  <a:path w="95" h="108" extrusionOk="0">
                    <a:moveTo>
                      <a:pt x="26" y="0"/>
                    </a:moveTo>
                    <a:cubicBezTo>
                      <a:pt x="13" y="13"/>
                      <a:pt x="0" y="39"/>
                      <a:pt x="0" y="69"/>
                    </a:cubicBezTo>
                    <a:cubicBezTo>
                      <a:pt x="13" y="95"/>
                      <a:pt x="39" y="108"/>
                      <a:pt x="69" y="108"/>
                    </a:cubicBezTo>
                    <a:cubicBezTo>
                      <a:pt x="82" y="95"/>
                      <a:pt x="95" y="69"/>
                      <a:pt x="95" y="39"/>
                    </a:cubicBezTo>
                    <a:cubicBezTo>
                      <a:pt x="82" y="13"/>
                      <a:pt x="52" y="0"/>
                      <a:pt x="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0"/>
              <p:cNvSpPr/>
              <p:nvPr/>
            </p:nvSpPr>
            <p:spPr>
              <a:xfrm>
                <a:off x="6264000" y="2937075"/>
                <a:ext cx="10225" cy="9250"/>
              </a:xfrm>
              <a:custGeom>
                <a:avLst/>
                <a:gdLst/>
                <a:ahLst/>
                <a:cxnLst/>
                <a:rect l="l" t="t" r="r" b="b"/>
                <a:pathLst>
                  <a:path w="409" h="370" extrusionOk="0">
                    <a:moveTo>
                      <a:pt x="122" y="1"/>
                    </a:moveTo>
                    <a:lnTo>
                      <a:pt x="1" y="206"/>
                    </a:lnTo>
                    <a:cubicBezTo>
                      <a:pt x="48" y="240"/>
                      <a:pt x="72" y="244"/>
                      <a:pt x="92" y="244"/>
                    </a:cubicBezTo>
                    <a:cubicBezTo>
                      <a:pt x="97" y="244"/>
                      <a:pt x="102" y="244"/>
                      <a:pt x="107" y="244"/>
                    </a:cubicBezTo>
                    <a:cubicBezTo>
                      <a:pt x="122" y="244"/>
                      <a:pt x="138" y="245"/>
                      <a:pt x="164" y="262"/>
                    </a:cubicBezTo>
                    <a:cubicBezTo>
                      <a:pt x="233" y="301"/>
                      <a:pt x="220" y="327"/>
                      <a:pt x="301" y="369"/>
                    </a:cubicBezTo>
                    <a:lnTo>
                      <a:pt x="409" y="164"/>
                    </a:lnTo>
                    <a:cubicBezTo>
                      <a:pt x="362" y="138"/>
                      <a:pt x="338" y="134"/>
                      <a:pt x="318" y="134"/>
                    </a:cubicBezTo>
                    <a:cubicBezTo>
                      <a:pt x="311" y="134"/>
                      <a:pt x="304" y="135"/>
                      <a:pt x="298" y="135"/>
                    </a:cubicBezTo>
                    <a:cubicBezTo>
                      <a:pt x="284" y="135"/>
                      <a:pt x="269" y="133"/>
                      <a:pt x="246" y="125"/>
                    </a:cubicBezTo>
                    <a:cubicBezTo>
                      <a:pt x="177" y="82"/>
                      <a:pt x="190" y="43"/>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0"/>
              <p:cNvSpPr/>
              <p:nvPr/>
            </p:nvSpPr>
            <p:spPr>
              <a:xfrm>
                <a:off x="6271525" y="2941150"/>
                <a:ext cx="9800" cy="6550"/>
              </a:xfrm>
              <a:custGeom>
                <a:avLst/>
                <a:gdLst/>
                <a:ahLst/>
                <a:cxnLst/>
                <a:rect l="l" t="t" r="r" b="b"/>
                <a:pathLst>
                  <a:path w="392" h="262" extrusionOk="0">
                    <a:moveTo>
                      <a:pt x="108" y="1"/>
                    </a:moveTo>
                    <a:lnTo>
                      <a:pt x="0" y="206"/>
                    </a:lnTo>
                    <a:cubicBezTo>
                      <a:pt x="13" y="219"/>
                      <a:pt x="13" y="219"/>
                      <a:pt x="26" y="233"/>
                    </a:cubicBezTo>
                    <a:cubicBezTo>
                      <a:pt x="39" y="233"/>
                      <a:pt x="66" y="246"/>
                      <a:pt x="82" y="246"/>
                    </a:cubicBezTo>
                    <a:lnTo>
                      <a:pt x="134" y="246"/>
                    </a:lnTo>
                    <a:cubicBezTo>
                      <a:pt x="147" y="233"/>
                      <a:pt x="177" y="233"/>
                      <a:pt x="216" y="233"/>
                    </a:cubicBezTo>
                    <a:cubicBezTo>
                      <a:pt x="297" y="233"/>
                      <a:pt x="297" y="262"/>
                      <a:pt x="392" y="262"/>
                    </a:cubicBezTo>
                    <a:lnTo>
                      <a:pt x="379" y="30"/>
                    </a:lnTo>
                    <a:cubicBezTo>
                      <a:pt x="271" y="30"/>
                      <a:pt x="297" y="69"/>
                      <a:pt x="216" y="69"/>
                    </a:cubicBezTo>
                    <a:cubicBezTo>
                      <a:pt x="177" y="56"/>
                      <a:pt x="163" y="56"/>
                      <a:pt x="134" y="43"/>
                    </a:cubicBezTo>
                    <a:lnTo>
                      <a:pt x="134" y="30"/>
                    </a:lnTo>
                    <a:cubicBezTo>
                      <a:pt x="147" y="30"/>
                      <a:pt x="134" y="17"/>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0"/>
              <p:cNvSpPr/>
              <p:nvPr/>
            </p:nvSpPr>
            <p:spPr>
              <a:xfrm>
                <a:off x="6278300" y="2941850"/>
                <a:ext cx="5800" cy="5850"/>
              </a:xfrm>
              <a:custGeom>
                <a:avLst/>
                <a:gdLst/>
                <a:ahLst/>
                <a:cxnLst/>
                <a:rect l="l" t="t" r="r" b="b"/>
                <a:pathLst>
                  <a:path w="232" h="234" extrusionOk="0">
                    <a:moveTo>
                      <a:pt x="122" y="0"/>
                    </a:moveTo>
                    <a:cubicBezTo>
                      <a:pt x="117" y="0"/>
                      <a:pt x="112" y="1"/>
                      <a:pt x="108" y="2"/>
                    </a:cubicBezTo>
                    <a:cubicBezTo>
                      <a:pt x="56" y="2"/>
                      <a:pt x="0" y="54"/>
                      <a:pt x="0" y="123"/>
                    </a:cubicBezTo>
                    <a:cubicBezTo>
                      <a:pt x="0" y="178"/>
                      <a:pt x="56" y="234"/>
                      <a:pt x="121" y="234"/>
                    </a:cubicBezTo>
                    <a:cubicBezTo>
                      <a:pt x="176" y="234"/>
                      <a:pt x="232" y="165"/>
                      <a:pt x="219" y="97"/>
                    </a:cubicBezTo>
                    <a:cubicBezTo>
                      <a:pt x="204" y="47"/>
                      <a:pt x="161" y="0"/>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0"/>
              <p:cNvSpPr/>
              <p:nvPr/>
            </p:nvSpPr>
            <p:spPr>
              <a:xfrm>
                <a:off x="6280000" y="2943475"/>
                <a:ext cx="2400" cy="2525"/>
              </a:xfrm>
              <a:custGeom>
                <a:avLst/>
                <a:gdLst/>
                <a:ahLst/>
                <a:cxnLst/>
                <a:rect l="l" t="t" r="r" b="b"/>
                <a:pathLst>
                  <a:path w="96" h="101" extrusionOk="0">
                    <a:moveTo>
                      <a:pt x="56" y="1"/>
                    </a:moveTo>
                    <a:cubicBezTo>
                      <a:pt x="51" y="1"/>
                      <a:pt x="46" y="2"/>
                      <a:pt x="40" y="6"/>
                    </a:cubicBezTo>
                    <a:cubicBezTo>
                      <a:pt x="14" y="6"/>
                      <a:pt x="1" y="19"/>
                      <a:pt x="1" y="45"/>
                    </a:cubicBezTo>
                    <a:cubicBezTo>
                      <a:pt x="1" y="87"/>
                      <a:pt x="14" y="100"/>
                      <a:pt x="40" y="100"/>
                    </a:cubicBezTo>
                    <a:cubicBezTo>
                      <a:pt x="69" y="100"/>
                      <a:pt x="95" y="71"/>
                      <a:pt x="82" y="45"/>
                    </a:cubicBezTo>
                    <a:cubicBezTo>
                      <a:pt x="82" y="24"/>
                      <a:pt x="74"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0"/>
              <p:cNvSpPr/>
              <p:nvPr/>
            </p:nvSpPr>
            <p:spPr>
              <a:xfrm>
                <a:off x="6269800" y="2940900"/>
                <a:ext cx="5425" cy="6075"/>
              </a:xfrm>
              <a:custGeom>
                <a:avLst/>
                <a:gdLst/>
                <a:ahLst/>
                <a:cxnLst/>
                <a:rect l="l" t="t" r="r" b="b"/>
                <a:pathLst>
                  <a:path w="217" h="243" extrusionOk="0">
                    <a:moveTo>
                      <a:pt x="131" y="1"/>
                    </a:moveTo>
                    <a:cubicBezTo>
                      <a:pt x="88" y="1"/>
                      <a:pt x="46" y="25"/>
                      <a:pt x="27" y="66"/>
                    </a:cubicBezTo>
                    <a:cubicBezTo>
                      <a:pt x="1" y="122"/>
                      <a:pt x="14" y="190"/>
                      <a:pt x="69" y="216"/>
                    </a:cubicBezTo>
                    <a:cubicBezTo>
                      <a:pt x="82" y="229"/>
                      <a:pt x="82" y="229"/>
                      <a:pt x="108" y="243"/>
                    </a:cubicBezTo>
                    <a:lnTo>
                      <a:pt x="151" y="243"/>
                    </a:lnTo>
                    <a:cubicBezTo>
                      <a:pt x="151" y="243"/>
                      <a:pt x="164" y="243"/>
                      <a:pt x="177" y="229"/>
                    </a:cubicBezTo>
                    <a:cubicBezTo>
                      <a:pt x="177" y="229"/>
                      <a:pt x="190" y="229"/>
                      <a:pt x="203" y="216"/>
                    </a:cubicBezTo>
                    <a:lnTo>
                      <a:pt x="203" y="203"/>
                    </a:lnTo>
                    <a:cubicBezTo>
                      <a:pt x="216" y="190"/>
                      <a:pt x="216" y="174"/>
                      <a:pt x="216" y="148"/>
                    </a:cubicBezTo>
                    <a:lnTo>
                      <a:pt x="216" y="109"/>
                    </a:lnTo>
                    <a:cubicBezTo>
                      <a:pt x="216" y="92"/>
                      <a:pt x="203" y="92"/>
                      <a:pt x="203" y="79"/>
                    </a:cubicBezTo>
                    <a:lnTo>
                      <a:pt x="203" y="66"/>
                    </a:lnTo>
                    <a:lnTo>
                      <a:pt x="203" y="40"/>
                    </a:lnTo>
                    <a:lnTo>
                      <a:pt x="177" y="11"/>
                    </a:ln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0"/>
              <p:cNvSpPr/>
              <p:nvPr/>
            </p:nvSpPr>
            <p:spPr>
              <a:xfrm>
                <a:off x="6271525" y="2942650"/>
                <a:ext cx="2700" cy="2425"/>
              </a:xfrm>
              <a:custGeom>
                <a:avLst/>
                <a:gdLst/>
                <a:ahLst/>
                <a:cxnLst/>
                <a:rect l="l" t="t" r="r" b="b"/>
                <a:pathLst>
                  <a:path w="108" h="97" extrusionOk="0">
                    <a:moveTo>
                      <a:pt x="48" y="1"/>
                    </a:moveTo>
                    <a:cubicBezTo>
                      <a:pt x="33" y="1"/>
                      <a:pt x="21" y="7"/>
                      <a:pt x="13" y="22"/>
                    </a:cubicBezTo>
                    <a:cubicBezTo>
                      <a:pt x="0" y="52"/>
                      <a:pt x="13" y="78"/>
                      <a:pt x="26" y="91"/>
                    </a:cubicBezTo>
                    <a:cubicBezTo>
                      <a:pt x="34" y="95"/>
                      <a:pt x="42" y="96"/>
                      <a:pt x="50" y="96"/>
                    </a:cubicBezTo>
                    <a:cubicBezTo>
                      <a:pt x="68" y="96"/>
                      <a:pt x="86" y="87"/>
                      <a:pt x="95" y="78"/>
                    </a:cubicBezTo>
                    <a:cubicBezTo>
                      <a:pt x="108" y="52"/>
                      <a:pt x="108"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0"/>
              <p:cNvSpPr/>
              <p:nvPr/>
            </p:nvSpPr>
            <p:spPr>
              <a:xfrm>
                <a:off x="6249400" y="2928925"/>
                <a:ext cx="10225" cy="9225"/>
              </a:xfrm>
              <a:custGeom>
                <a:avLst/>
                <a:gdLst/>
                <a:ahLst/>
                <a:cxnLst/>
                <a:rect l="l" t="t" r="r" b="b"/>
                <a:pathLst>
                  <a:path w="409" h="369" extrusionOk="0">
                    <a:moveTo>
                      <a:pt x="108" y="0"/>
                    </a:moveTo>
                    <a:lnTo>
                      <a:pt x="1" y="206"/>
                    </a:lnTo>
                    <a:cubicBezTo>
                      <a:pt x="48" y="240"/>
                      <a:pt x="72" y="243"/>
                      <a:pt x="92" y="243"/>
                    </a:cubicBezTo>
                    <a:cubicBezTo>
                      <a:pt x="97" y="243"/>
                      <a:pt x="102" y="243"/>
                      <a:pt x="106" y="243"/>
                    </a:cubicBezTo>
                    <a:cubicBezTo>
                      <a:pt x="122" y="243"/>
                      <a:pt x="138" y="245"/>
                      <a:pt x="164" y="261"/>
                    </a:cubicBezTo>
                    <a:cubicBezTo>
                      <a:pt x="232" y="300"/>
                      <a:pt x="216" y="327"/>
                      <a:pt x="298" y="369"/>
                    </a:cubicBezTo>
                    <a:lnTo>
                      <a:pt x="409" y="163"/>
                    </a:lnTo>
                    <a:cubicBezTo>
                      <a:pt x="361" y="137"/>
                      <a:pt x="338" y="134"/>
                      <a:pt x="317" y="134"/>
                    </a:cubicBezTo>
                    <a:cubicBezTo>
                      <a:pt x="311" y="134"/>
                      <a:pt x="304" y="134"/>
                      <a:pt x="297" y="134"/>
                    </a:cubicBezTo>
                    <a:cubicBezTo>
                      <a:pt x="284" y="134"/>
                      <a:pt x="268" y="133"/>
                      <a:pt x="246" y="124"/>
                    </a:cubicBezTo>
                    <a:cubicBezTo>
                      <a:pt x="177"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0"/>
              <p:cNvSpPr/>
              <p:nvPr/>
            </p:nvSpPr>
            <p:spPr>
              <a:xfrm>
                <a:off x="6256825" y="2933000"/>
                <a:ext cx="10225" cy="9250"/>
              </a:xfrm>
              <a:custGeom>
                <a:avLst/>
                <a:gdLst/>
                <a:ahLst/>
                <a:cxnLst/>
                <a:rect l="l" t="t" r="r" b="b"/>
                <a:pathLst>
                  <a:path w="409" h="370" extrusionOk="0">
                    <a:moveTo>
                      <a:pt x="112" y="0"/>
                    </a:moveTo>
                    <a:lnTo>
                      <a:pt x="1" y="206"/>
                    </a:lnTo>
                    <a:cubicBezTo>
                      <a:pt x="50" y="240"/>
                      <a:pt x="70" y="244"/>
                      <a:pt x="88" y="244"/>
                    </a:cubicBezTo>
                    <a:cubicBezTo>
                      <a:pt x="93" y="244"/>
                      <a:pt x="97" y="243"/>
                      <a:pt x="101" y="243"/>
                    </a:cubicBezTo>
                    <a:cubicBezTo>
                      <a:pt x="116" y="243"/>
                      <a:pt x="133" y="245"/>
                      <a:pt x="164" y="261"/>
                    </a:cubicBezTo>
                    <a:cubicBezTo>
                      <a:pt x="232" y="301"/>
                      <a:pt x="219" y="327"/>
                      <a:pt x="288" y="369"/>
                    </a:cubicBezTo>
                    <a:lnTo>
                      <a:pt x="409" y="164"/>
                    </a:lnTo>
                    <a:cubicBezTo>
                      <a:pt x="355" y="137"/>
                      <a:pt x="331" y="134"/>
                      <a:pt x="311" y="134"/>
                    </a:cubicBezTo>
                    <a:cubicBezTo>
                      <a:pt x="304" y="134"/>
                      <a:pt x="298" y="135"/>
                      <a:pt x="291" y="135"/>
                    </a:cubicBezTo>
                    <a:cubicBezTo>
                      <a:pt x="276" y="135"/>
                      <a:pt x="260" y="133"/>
                      <a:pt x="232" y="124"/>
                    </a:cubicBezTo>
                    <a:cubicBezTo>
                      <a:pt x="164"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0"/>
              <p:cNvSpPr/>
              <p:nvPr/>
            </p:nvSpPr>
            <p:spPr>
              <a:xfrm>
                <a:off x="6262300" y="2936825"/>
                <a:ext cx="6475" cy="5875"/>
              </a:xfrm>
              <a:custGeom>
                <a:avLst/>
                <a:gdLst/>
                <a:ahLst/>
                <a:cxnLst/>
                <a:rect l="l" t="t" r="r" b="b"/>
                <a:pathLst>
                  <a:path w="259" h="235" extrusionOk="0">
                    <a:moveTo>
                      <a:pt x="146" y="0"/>
                    </a:moveTo>
                    <a:cubicBezTo>
                      <a:pt x="104" y="0"/>
                      <a:pt x="62" y="25"/>
                      <a:pt x="43" y="66"/>
                    </a:cubicBezTo>
                    <a:cubicBezTo>
                      <a:pt x="0" y="122"/>
                      <a:pt x="13" y="190"/>
                      <a:pt x="69" y="216"/>
                    </a:cubicBezTo>
                    <a:cubicBezTo>
                      <a:pt x="87" y="229"/>
                      <a:pt x="107" y="235"/>
                      <a:pt x="125" y="235"/>
                    </a:cubicBezTo>
                    <a:cubicBezTo>
                      <a:pt x="164" y="235"/>
                      <a:pt x="199" y="211"/>
                      <a:pt x="219" y="174"/>
                    </a:cubicBezTo>
                    <a:cubicBezTo>
                      <a:pt x="258" y="122"/>
                      <a:pt x="232" y="40"/>
                      <a:pt x="190" y="11"/>
                    </a:cubicBezTo>
                    <a:cubicBezTo>
                      <a:pt x="176" y="4"/>
                      <a:pt x="161" y="0"/>
                      <a:pt x="14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0"/>
              <p:cNvSpPr/>
              <p:nvPr/>
            </p:nvSpPr>
            <p:spPr>
              <a:xfrm>
                <a:off x="6264000" y="2938575"/>
                <a:ext cx="2725" cy="2425"/>
              </a:xfrm>
              <a:custGeom>
                <a:avLst/>
                <a:gdLst/>
                <a:ahLst/>
                <a:cxnLst/>
                <a:rect l="l" t="t" r="r" b="b"/>
                <a:pathLst>
                  <a:path w="109" h="97" extrusionOk="0">
                    <a:moveTo>
                      <a:pt x="55" y="1"/>
                    </a:moveTo>
                    <a:cubicBezTo>
                      <a:pt x="39" y="1"/>
                      <a:pt x="22" y="7"/>
                      <a:pt x="14" y="22"/>
                    </a:cubicBezTo>
                    <a:cubicBezTo>
                      <a:pt x="1" y="52"/>
                      <a:pt x="14" y="78"/>
                      <a:pt x="40" y="91"/>
                    </a:cubicBezTo>
                    <a:cubicBezTo>
                      <a:pt x="45" y="95"/>
                      <a:pt x="51" y="96"/>
                      <a:pt x="56" y="96"/>
                    </a:cubicBezTo>
                    <a:cubicBezTo>
                      <a:pt x="71" y="96"/>
                      <a:pt x="86" y="87"/>
                      <a:pt x="96" y="78"/>
                    </a:cubicBezTo>
                    <a:cubicBezTo>
                      <a:pt x="109" y="52"/>
                      <a:pt x="109" y="22"/>
                      <a:pt x="83" y="9"/>
                    </a:cubicBezTo>
                    <a:cubicBezTo>
                      <a:pt x="77" y="4"/>
                      <a:pt x="67"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0"/>
              <p:cNvSpPr/>
              <p:nvPr/>
            </p:nvSpPr>
            <p:spPr>
              <a:xfrm>
                <a:off x="6255200" y="2932750"/>
                <a:ext cx="6150" cy="5875"/>
              </a:xfrm>
              <a:custGeom>
                <a:avLst/>
                <a:gdLst/>
                <a:ahLst/>
                <a:cxnLst/>
                <a:rect l="l" t="t" r="r" b="b"/>
                <a:pathLst>
                  <a:path w="246" h="235" extrusionOk="0">
                    <a:moveTo>
                      <a:pt x="131" y="0"/>
                    </a:moveTo>
                    <a:cubicBezTo>
                      <a:pt x="88" y="0"/>
                      <a:pt x="46" y="25"/>
                      <a:pt x="27" y="66"/>
                    </a:cubicBezTo>
                    <a:cubicBezTo>
                      <a:pt x="0" y="121"/>
                      <a:pt x="14" y="190"/>
                      <a:pt x="66" y="216"/>
                    </a:cubicBezTo>
                    <a:cubicBezTo>
                      <a:pt x="80" y="229"/>
                      <a:pt x="97" y="235"/>
                      <a:pt x="114" y="235"/>
                    </a:cubicBezTo>
                    <a:cubicBezTo>
                      <a:pt x="150" y="235"/>
                      <a:pt x="190" y="211"/>
                      <a:pt x="216" y="174"/>
                    </a:cubicBezTo>
                    <a:cubicBezTo>
                      <a:pt x="245" y="121"/>
                      <a:pt x="229" y="40"/>
                      <a:pt x="177" y="10"/>
                    </a:cubicBezTo>
                    <a:cubicBezTo>
                      <a:pt x="162" y="3"/>
                      <a:pt x="146" y="0"/>
                      <a:pt x="13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0"/>
              <p:cNvSpPr/>
              <p:nvPr/>
            </p:nvSpPr>
            <p:spPr>
              <a:xfrm>
                <a:off x="6256825" y="2934500"/>
                <a:ext cx="2800" cy="2400"/>
              </a:xfrm>
              <a:custGeom>
                <a:avLst/>
                <a:gdLst/>
                <a:ahLst/>
                <a:cxnLst/>
                <a:rect l="l" t="t" r="r" b="b"/>
                <a:pathLst>
                  <a:path w="112" h="96" extrusionOk="0">
                    <a:moveTo>
                      <a:pt x="51" y="0"/>
                    </a:moveTo>
                    <a:cubicBezTo>
                      <a:pt x="37" y="0"/>
                      <a:pt x="25" y="7"/>
                      <a:pt x="17" y="22"/>
                    </a:cubicBezTo>
                    <a:cubicBezTo>
                      <a:pt x="1" y="51"/>
                      <a:pt x="1" y="77"/>
                      <a:pt x="30" y="91"/>
                    </a:cubicBezTo>
                    <a:cubicBezTo>
                      <a:pt x="38" y="94"/>
                      <a:pt x="45" y="96"/>
                      <a:pt x="53" y="96"/>
                    </a:cubicBezTo>
                    <a:cubicBezTo>
                      <a:pt x="71" y="96"/>
                      <a:pt x="87" y="87"/>
                      <a:pt x="99" y="77"/>
                    </a:cubicBezTo>
                    <a:cubicBezTo>
                      <a:pt x="112" y="51"/>
                      <a:pt x="99" y="22"/>
                      <a:pt x="82" y="9"/>
                    </a:cubicBezTo>
                    <a:cubicBezTo>
                      <a:pt x="72" y="3"/>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0"/>
              <p:cNvSpPr/>
              <p:nvPr/>
            </p:nvSpPr>
            <p:spPr>
              <a:xfrm>
                <a:off x="6234800" y="2920750"/>
                <a:ext cx="10225" cy="9250"/>
              </a:xfrm>
              <a:custGeom>
                <a:avLst/>
                <a:gdLst/>
                <a:ahLst/>
                <a:cxnLst/>
                <a:rect l="l" t="t" r="r" b="b"/>
                <a:pathLst>
                  <a:path w="409" h="370" extrusionOk="0">
                    <a:moveTo>
                      <a:pt x="108" y="1"/>
                    </a:moveTo>
                    <a:lnTo>
                      <a:pt x="0" y="206"/>
                    </a:lnTo>
                    <a:cubicBezTo>
                      <a:pt x="48" y="241"/>
                      <a:pt x="71" y="244"/>
                      <a:pt x="92" y="244"/>
                    </a:cubicBezTo>
                    <a:cubicBezTo>
                      <a:pt x="97" y="244"/>
                      <a:pt x="101" y="244"/>
                      <a:pt x="106" y="244"/>
                    </a:cubicBezTo>
                    <a:cubicBezTo>
                      <a:pt x="121" y="244"/>
                      <a:pt x="137" y="246"/>
                      <a:pt x="164" y="262"/>
                    </a:cubicBezTo>
                    <a:cubicBezTo>
                      <a:pt x="229" y="301"/>
                      <a:pt x="216" y="327"/>
                      <a:pt x="284" y="370"/>
                    </a:cubicBezTo>
                    <a:lnTo>
                      <a:pt x="408" y="164"/>
                    </a:lnTo>
                    <a:cubicBezTo>
                      <a:pt x="353" y="138"/>
                      <a:pt x="328" y="135"/>
                      <a:pt x="310" y="135"/>
                    </a:cubicBezTo>
                    <a:cubicBezTo>
                      <a:pt x="303"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0"/>
              <p:cNvSpPr/>
              <p:nvPr/>
            </p:nvSpPr>
            <p:spPr>
              <a:xfrm>
                <a:off x="6241900" y="2924825"/>
                <a:ext cx="10225" cy="9250"/>
              </a:xfrm>
              <a:custGeom>
                <a:avLst/>
                <a:gdLst/>
                <a:ahLst/>
                <a:cxnLst/>
                <a:rect l="l" t="t" r="r" b="b"/>
                <a:pathLst>
                  <a:path w="409" h="370" extrusionOk="0">
                    <a:moveTo>
                      <a:pt x="124" y="1"/>
                    </a:moveTo>
                    <a:lnTo>
                      <a:pt x="0" y="207"/>
                    </a:lnTo>
                    <a:cubicBezTo>
                      <a:pt x="54" y="241"/>
                      <a:pt x="78" y="244"/>
                      <a:pt x="97" y="244"/>
                    </a:cubicBezTo>
                    <a:cubicBezTo>
                      <a:pt x="101" y="244"/>
                      <a:pt x="105" y="244"/>
                      <a:pt x="109" y="244"/>
                    </a:cubicBezTo>
                    <a:cubicBezTo>
                      <a:pt x="123" y="244"/>
                      <a:pt x="137" y="246"/>
                      <a:pt x="164" y="262"/>
                    </a:cubicBezTo>
                    <a:cubicBezTo>
                      <a:pt x="245" y="301"/>
                      <a:pt x="219" y="327"/>
                      <a:pt x="301" y="370"/>
                    </a:cubicBezTo>
                    <a:lnTo>
                      <a:pt x="408" y="164"/>
                    </a:lnTo>
                    <a:cubicBezTo>
                      <a:pt x="361" y="138"/>
                      <a:pt x="337" y="135"/>
                      <a:pt x="317" y="135"/>
                    </a:cubicBezTo>
                    <a:cubicBezTo>
                      <a:pt x="310" y="135"/>
                      <a:pt x="304" y="135"/>
                      <a:pt x="297" y="135"/>
                    </a:cubicBezTo>
                    <a:cubicBezTo>
                      <a:pt x="283" y="135"/>
                      <a:pt x="268" y="134"/>
                      <a:pt x="245" y="125"/>
                    </a:cubicBezTo>
                    <a:cubicBezTo>
                      <a:pt x="177" y="83"/>
                      <a:pt x="190" y="43"/>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0"/>
              <p:cNvSpPr/>
              <p:nvPr/>
            </p:nvSpPr>
            <p:spPr>
              <a:xfrm>
                <a:off x="6247700" y="2928650"/>
                <a:ext cx="6125" cy="5900"/>
              </a:xfrm>
              <a:custGeom>
                <a:avLst/>
                <a:gdLst/>
                <a:ahLst/>
                <a:cxnLst/>
                <a:rect l="l" t="t" r="r" b="b"/>
                <a:pathLst>
                  <a:path w="245" h="236" extrusionOk="0">
                    <a:moveTo>
                      <a:pt x="140" y="1"/>
                    </a:moveTo>
                    <a:cubicBezTo>
                      <a:pt x="103" y="1"/>
                      <a:pt x="57" y="26"/>
                      <a:pt x="26" y="67"/>
                    </a:cubicBezTo>
                    <a:cubicBezTo>
                      <a:pt x="0" y="122"/>
                      <a:pt x="13" y="191"/>
                      <a:pt x="69" y="217"/>
                    </a:cubicBezTo>
                    <a:cubicBezTo>
                      <a:pt x="86" y="230"/>
                      <a:pt x="105" y="236"/>
                      <a:pt x="124" y="236"/>
                    </a:cubicBezTo>
                    <a:cubicBezTo>
                      <a:pt x="162" y="236"/>
                      <a:pt x="199" y="212"/>
                      <a:pt x="219" y="174"/>
                    </a:cubicBezTo>
                    <a:cubicBezTo>
                      <a:pt x="245" y="122"/>
                      <a:pt x="232" y="41"/>
                      <a:pt x="176"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0"/>
              <p:cNvSpPr/>
              <p:nvPr/>
            </p:nvSpPr>
            <p:spPr>
              <a:xfrm>
                <a:off x="6249400" y="2930425"/>
                <a:ext cx="2725" cy="2400"/>
              </a:xfrm>
              <a:custGeom>
                <a:avLst/>
                <a:gdLst/>
                <a:ahLst/>
                <a:cxnLst/>
                <a:rect l="l" t="t" r="r" b="b"/>
                <a:pathLst>
                  <a:path w="109" h="96" extrusionOk="0">
                    <a:moveTo>
                      <a:pt x="48" y="0"/>
                    </a:moveTo>
                    <a:cubicBezTo>
                      <a:pt x="34" y="0"/>
                      <a:pt x="21" y="6"/>
                      <a:pt x="14" y="22"/>
                    </a:cubicBezTo>
                    <a:cubicBezTo>
                      <a:pt x="1" y="51"/>
                      <a:pt x="14" y="77"/>
                      <a:pt x="27" y="90"/>
                    </a:cubicBezTo>
                    <a:cubicBezTo>
                      <a:pt x="34" y="94"/>
                      <a:pt x="42" y="96"/>
                      <a:pt x="50" y="96"/>
                    </a:cubicBezTo>
                    <a:cubicBezTo>
                      <a:pt x="69" y="96"/>
                      <a:pt x="86" y="86"/>
                      <a:pt x="95" y="77"/>
                    </a:cubicBezTo>
                    <a:cubicBezTo>
                      <a:pt x="108" y="51"/>
                      <a:pt x="108" y="22"/>
                      <a:pt x="82"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0"/>
              <p:cNvSpPr/>
              <p:nvPr/>
            </p:nvSpPr>
            <p:spPr>
              <a:xfrm>
                <a:off x="6240175" y="2924575"/>
                <a:ext cx="6475" cy="5900"/>
              </a:xfrm>
              <a:custGeom>
                <a:avLst/>
                <a:gdLst/>
                <a:ahLst/>
                <a:cxnLst/>
                <a:rect l="l" t="t" r="r" b="b"/>
                <a:pathLst>
                  <a:path w="259" h="236" extrusionOk="0">
                    <a:moveTo>
                      <a:pt x="148" y="1"/>
                    </a:moveTo>
                    <a:cubicBezTo>
                      <a:pt x="105" y="1"/>
                      <a:pt x="62" y="26"/>
                      <a:pt x="43" y="66"/>
                    </a:cubicBezTo>
                    <a:cubicBezTo>
                      <a:pt x="1" y="122"/>
                      <a:pt x="30" y="190"/>
                      <a:pt x="69" y="217"/>
                    </a:cubicBezTo>
                    <a:cubicBezTo>
                      <a:pt x="88" y="230"/>
                      <a:pt x="107" y="235"/>
                      <a:pt x="127" y="235"/>
                    </a:cubicBezTo>
                    <a:cubicBezTo>
                      <a:pt x="166" y="235"/>
                      <a:pt x="202" y="211"/>
                      <a:pt x="220" y="174"/>
                    </a:cubicBezTo>
                    <a:cubicBezTo>
                      <a:pt x="259" y="122"/>
                      <a:pt x="233" y="40"/>
                      <a:pt x="193" y="11"/>
                    </a:cubicBezTo>
                    <a:cubicBezTo>
                      <a:pt x="179" y="4"/>
                      <a:pt x="163" y="1"/>
                      <a:pt x="1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0"/>
              <p:cNvSpPr/>
              <p:nvPr/>
            </p:nvSpPr>
            <p:spPr>
              <a:xfrm>
                <a:off x="6242225" y="2926325"/>
                <a:ext cx="2400" cy="2425"/>
              </a:xfrm>
              <a:custGeom>
                <a:avLst/>
                <a:gdLst/>
                <a:ahLst/>
                <a:cxnLst/>
                <a:rect l="l" t="t" r="r" b="b"/>
                <a:pathLst>
                  <a:path w="96" h="97" extrusionOk="0">
                    <a:moveTo>
                      <a:pt x="48" y="1"/>
                    </a:moveTo>
                    <a:cubicBezTo>
                      <a:pt x="36" y="1"/>
                      <a:pt x="23" y="7"/>
                      <a:pt x="14" y="23"/>
                    </a:cubicBezTo>
                    <a:cubicBezTo>
                      <a:pt x="0" y="52"/>
                      <a:pt x="0" y="78"/>
                      <a:pt x="30" y="91"/>
                    </a:cubicBezTo>
                    <a:cubicBezTo>
                      <a:pt x="34" y="95"/>
                      <a:pt x="39" y="97"/>
                      <a:pt x="44" y="97"/>
                    </a:cubicBezTo>
                    <a:cubicBezTo>
                      <a:pt x="57" y="97"/>
                      <a:pt x="73" y="87"/>
                      <a:pt x="82" y="78"/>
                    </a:cubicBezTo>
                    <a:cubicBezTo>
                      <a:pt x="95" y="52"/>
                      <a:pt x="95" y="23"/>
                      <a:pt x="69" y="9"/>
                    </a:cubicBezTo>
                    <a:cubicBezTo>
                      <a:pt x="64" y="4"/>
                      <a:pt x="56"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0"/>
              <p:cNvSpPr/>
              <p:nvPr/>
            </p:nvSpPr>
            <p:spPr>
              <a:xfrm>
                <a:off x="6219775" y="2912600"/>
                <a:ext cx="10225" cy="9250"/>
              </a:xfrm>
              <a:custGeom>
                <a:avLst/>
                <a:gdLst/>
                <a:ahLst/>
                <a:cxnLst/>
                <a:rect l="l" t="t" r="r" b="b"/>
                <a:pathLst>
                  <a:path w="409" h="370" extrusionOk="0">
                    <a:moveTo>
                      <a:pt x="125" y="0"/>
                    </a:moveTo>
                    <a:lnTo>
                      <a:pt x="1" y="206"/>
                    </a:lnTo>
                    <a:cubicBezTo>
                      <a:pt x="112" y="261"/>
                      <a:pt x="96" y="219"/>
                      <a:pt x="177" y="261"/>
                    </a:cubicBezTo>
                    <a:cubicBezTo>
                      <a:pt x="246" y="301"/>
                      <a:pt x="220" y="327"/>
                      <a:pt x="301" y="369"/>
                    </a:cubicBezTo>
                    <a:lnTo>
                      <a:pt x="409" y="164"/>
                    </a:lnTo>
                    <a:cubicBezTo>
                      <a:pt x="362" y="137"/>
                      <a:pt x="341" y="134"/>
                      <a:pt x="322" y="134"/>
                    </a:cubicBezTo>
                    <a:cubicBezTo>
                      <a:pt x="316" y="134"/>
                      <a:pt x="310" y="135"/>
                      <a:pt x="303" y="135"/>
                    </a:cubicBezTo>
                    <a:cubicBezTo>
                      <a:pt x="290" y="135"/>
                      <a:pt x="273" y="133"/>
                      <a:pt x="246" y="124"/>
                    </a:cubicBezTo>
                    <a:cubicBezTo>
                      <a:pt x="177" y="82"/>
                      <a:pt x="193" y="43"/>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0"/>
              <p:cNvSpPr/>
              <p:nvPr/>
            </p:nvSpPr>
            <p:spPr>
              <a:xfrm>
                <a:off x="6227300" y="2916675"/>
                <a:ext cx="10225" cy="9250"/>
              </a:xfrm>
              <a:custGeom>
                <a:avLst/>
                <a:gdLst/>
                <a:ahLst/>
                <a:cxnLst/>
                <a:rect l="l" t="t" r="r" b="b"/>
                <a:pathLst>
                  <a:path w="409" h="370" extrusionOk="0">
                    <a:moveTo>
                      <a:pt x="108" y="1"/>
                    </a:moveTo>
                    <a:lnTo>
                      <a:pt x="0" y="206"/>
                    </a:lnTo>
                    <a:cubicBezTo>
                      <a:pt x="47" y="240"/>
                      <a:pt x="71" y="244"/>
                      <a:pt x="92" y="244"/>
                    </a:cubicBezTo>
                    <a:cubicBezTo>
                      <a:pt x="96" y="244"/>
                      <a:pt x="101" y="244"/>
                      <a:pt x="106" y="244"/>
                    </a:cubicBezTo>
                    <a:cubicBezTo>
                      <a:pt x="121" y="244"/>
                      <a:pt x="137" y="245"/>
                      <a:pt x="163" y="262"/>
                    </a:cubicBezTo>
                    <a:cubicBezTo>
                      <a:pt x="232" y="301"/>
                      <a:pt x="219" y="327"/>
                      <a:pt x="300" y="369"/>
                    </a:cubicBezTo>
                    <a:lnTo>
                      <a:pt x="408" y="164"/>
                    </a:lnTo>
                    <a:cubicBezTo>
                      <a:pt x="361" y="138"/>
                      <a:pt x="337" y="134"/>
                      <a:pt x="317" y="134"/>
                    </a:cubicBezTo>
                    <a:cubicBezTo>
                      <a:pt x="310" y="134"/>
                      <a:pt x="304" y="135"/>
                      <a:pt x="297" y="135"/>
                    </a:cubicBezTo>
                    <a:cubicBezTo>
                      <a:pt x="283" y="135"/>
                      <a:pt x="268" y="133"/>
                      <a:pt x="245" y="125"/>
                    </a:cubicBezTo>
                    <a:cubicBezTo>
                      <a:pt x="176"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0"/>
              <p:cNvSpPr/>
              <p:nvPr/>
            </p:nvSpPr>
            <p:spPr>
              <a:xfrm>
                <a:off x="6233075" y="2920500"/>
                <a:ext cx="6150" cy="5900"/>
              </a:xfrm>
              <a:custGeom>
                <a:avLst/>
                <a:gdLst/>
                <a:ahLst/>
                <a:cxnLst/>
                <a:rect l="l" t="t" r="r" b="b"/>
                <a:pathLst>
                  <a:path w="246" h="236" extrusionOk="0">
                    <a:moveTo>
                      <a:pt x="131" y="1"/>
                    </a:moveTo>
                    <a:cubicBezTo>
                      <a:pt x="88" y="1"/>
                      <a:pt x="46" y="25"/>
                      <a:pt x="27" y="66"/>
                    </a:cubicBezTo>
                    <a:cubicBezTo>
                      <a:pt x="1" y="122"/>
                      <a:pt x="14" y="190"/>
                      <a:pt x="69" y="216"/>
                    </a:cubicBezTo>
                    <a:cubicBezTo>
                      <a:pt x="82" y="229"/>
                      <a:pt x="99" y="235"/>
                      <a:pt x="116" y="235"/>
                    </a:cubicBezTo>
                    <a:cubicBezTo>
                      <a:pt x="151" y="235"/>
                      <a:pt x="190" y="211"/>
                      <a:pt x="216" y="174"/>
                    </a:cubicBezTo>
                    <a:cubicBezTo>
                      <a:pt x="246" y="109"/>
                      <a:pt x="233" y="40"/>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0"/>
              <p:cNvSpPr/>
              <p:nvPr/>
            </p:nvSpPr>
            <p:spPr>
              <a:xfrm>
                <a:off x="6234800" y="2922250"/>
                <a:ext cx="2725" cy="2425"/>
              </a:xfrm>
              <a:custGeom>
                <a:avLst/>
                <a:gdLst/>
                <a:ahLst/>
                <a:cxnLst/>
                <a:rect l="l" t="t" r="r" b="b"/>
                <a:pathLst>
                  <a:path w="109" h="97" extrusionOk="0">
                    <a:moveTo>
                      <a:pt x="48" y="1"/>
                    </a:moveTo>
                    <a:cubicBezTo>
                      <a:pt x="33" y="1"/>
                      <a:pt x="21" y="7"/>
                      <a:pt x="14" y="22"/>
                    </a:cubicBezTo>
                    <a:cubicBezTo>
                      <a:pt x="0" y="52"/>
                      <a:pt x="0" y="78"/>
                      <a:pt x="27" y="91"/>
                    </a:cubicBezTo>
                    <a:cubicBezTo>
                      <a:pt x="34" y="95"/>
                      <a:pt x="42" y="96"/>
                      <a:pt x="50" y="96"/>
                    </a:cubicBezTo>
                    <a:cubicBezTo>
                      <a:pt x="68" y="96"/>
                      <a:pt x="86" y="87"/>
                      <a:pt x="95" y="78"/>
                    </a:cubicBezTo>
                    <a:cubicBezTo>
                      <a:pt x="108" y="52"/>
                      <a:pt x="95"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0"/>
              <p:cNvSpPr/>
              <p:nvPr/>
            </p:nvSpPr>
            <p:spPr>
              <a:xfrm>
                <a:off x="6225575" y="2916425"/>
                <a:ext cx="6150" cy="5875"/>
              </a:xfrm>
              <a:custGeom>
                <a:avLst/>
                <a:gdLst/>
                <a:ahLst/>
                <a:cxnLst/>
                <a:rect l="l" t="t" r="r" b="b"/>
                <a:pathLst>
                  <a:path w="246" h="235" extrusionOk="0">
                    <a:moveTo>
                      <a:pt x="141" y="0"/>
                    </a:moveTo>
                    <a:cubicBezTo>
                      <a:pt x="103" y="0"/>
                      <a:pt x="58" y="25"/>
                      <a:pt x="27" y="66"/>
                    </a:cubicBezTo>
                    <a:cubicBezTo>
                      <a:pt x="1" y="122"/>
                      <a:pt x="14" y="190"/>
                      <a:pt x="69" y="216"/>
                    </a:cubicBezTo>
                    <a:cubicBezTo>
                      <a:pt x="87" y="229"/>
                      <a:pt x="107" y="235"/>
                      <a:pt x="126" y="235"/>
                    </a:cubicBezTo>
                    <a:cubicBezTo>
                      <a:pt x="164" y="235"/>
                      <a:pt x="200" y="211"/>
                      <a:pt x="219" y="174"/>
                    </a:cubicBezTo>
                    <a:cubicBezTo>
                      <a:pt x="245" y="108"/>
                      <a:pt x="232" y="40"/>
                      <a:pt x="177" y="11"/>
                    </a:cubicBezTo>
                    <a:cubicBezTo>
                      <a:pt x="166"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0"/>
              <p:cNvSpPr/>
              <p:nvPr/>
            </p:nvSpPr>
            <p:spPr>
              <a:xfrm>
                <a:off x="6227300" y="2918175"/>
                <a:ext cx="2700" cy="2425"/>
              </a:xfrm>
              <a:custGeom>
                <a:avLst/>
                <a:gdLst/>
                <a:ahLst/>
                <a:cxnLst/>
                <a:rect l="l" t="t" r="r" b="b"/>
                <a:pathLst>
                  <a:path w="108" h="97" extrusionOk="0">
                    <a:moveTo>
                      <a:pt x="49" y="1"/>
                    </a:moveTo>
                    <a:cubicBezTo>
                      <a:pt x="34" y="1"/>
                      <a:pt x="21" y="7"/>
                      <a:pt x="13" y="22"/>
                    </a:cubicBezTo>
                    <a:cubicBezTo>
                      <a:pt x="0" y="52"/>
                      <a:pt x="13" y="78"/>
                      <a:pt x="26" y="91"/>
                    </a:cubicBezTo>
                    <a:cubicBezTo>
                      <a:pt x="35" y="95"/>
                      <a:pt x="43" y="96"/>
                      <a:pt x="51" y="96"/>
                    </a:cubicBezTo>
                    <a:cubicBezTo>
                      <a:pt x="70" y="96"/>
                      <a:pt x="86" y="87"/>
                      <a:pt x="95" y="78"/>
                    </a:cubicBezTo>
                    <a:cubicBezTo>
                      <a:pt x="108" y="52"/>
                      <a:pt x="108" y="22"/>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0"/>
              <p:cNvSpPr/>
              <p:nvPr/>
            </p:nvSpPr>
            <p:spPr>
              <a:xfrm>
                <a:off x="6205175" y="2904425"/>
                <a:ext cx="10225" cy="9250"/>
              </a:xfrm>
              <a:custGeom>
                <a:avLst/>
                <a:gdLst/>
                <a:ahLst/>
                <a:cxnLst/>
                <a:rect l="l" t="t" r="r" b="b"/>
                <a:pathLst>
                  <a:path w="409" h="370" extrusionOk="0">
                    <a:moveTo>
                      <a:pt x="125" y="1"/>
                    </a:moveTo>
                    <a:lnTo>
                      <a:pt x="1" y="207"/>
                    </a:lnTo>
                    <a:cubicBezTo>
                      <a:pt x="108" y="262"/>
                      <a:pt x="95" y="220"/>
                      <a:pt x="164" y="262"/>
                    </a:cubicBezTo>
                    <a:cubicBezTo>
                      <a:pt x="232" y="301"/>
                      <a:pt x="219" y="327"/>
                      <a:pt x="301" y="370"/>
                    </a:cubicBezTo>
                    <a:lnTo>
                      <a:pt x="409" y="164"/>
                    </a:lnTo>
                    <a:cubicBezTo>
                      <a:pt x="361" y="138"/>
                      <a:pt x="338" y="135"/>
                      <a:pt x="317" y="135"/>
                    </a:cubicBezTo>
                    <a:cubicBezTo>
                      <a:pt x="310" y="135"/>
                      <a:pt x="304" y="135"/>
                      <a:pt x="297" y="135"/>
                    </a:cubicBezTo>
                    <a:cubicBezTo>
                      <a:pt x="283" y="135"/>
                      <a:pt x="268" y="134"/>
                      <a:pt x="245" y="125"/>
                    </a:cubicBezTo>
                    <a:cubicBezTo>
                      <a:pt x="177" y="83"/>
                      <a:pt x="190"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0"/>
              <p:cNvSpPr/>
              <p:nvPr/>
            </p:nvSpPr>
            <p:spPr>
              <a:xfrm>
                <a:off x="6212675" y="2908525"/>
                <a:ext cx="10225" cy="9225"/>
              </a:xfrm>
              <a:custGeom>
                <a:avLst/>
                <a:gdLst/>
                <a:ahLst/>
                <a:cxnLst/>
                <a:rect l="l" t="t" r="r" b="b"/>
                <a:pathLst>
                  <a:path w="409" h="369" extrusionOk="0">
                    <a:moveTo>
                      <a:pt x="109" y="0"/>
                    </a:moveTo>
                    <a:lnTo>
                      <a:pt x="1" y="206"/>
                    </a:lnTo>
                    <a:cubicBezTo>
                      <a:pt x="96" y="261"/>
                      <a:pt x="96" y="219"/>
                      <a:pt x="164" y="261"/>
                    </a:cubicBezTo>
                    <a:cubicBezTo>
                      <a:pt x="233" y="300"/>
                      <a:pt x="216" y="327"/>
                      <a:pt x="285" y="369"/>
                    </a:cubicBezTo>
                    <a:lnTo>
                      <a:pt x="409" y="163"/>
                    </a:lnTo>
                    <a:cubicBezTo>
                      <a:pt x="353" y="137"/>
                      <a:pt x="330" y="134"/>
                      <a:pt x="311" y="134"/>
                    </a:cubicBezTo>
                    <a:cubicBezTo>
                      <a:pt x="305" y="134"/>
                      <a:pt x="300" y="134"/>
                      <a:pt x="294" y="134"/>
                    </a:cubicBezTo>
                    <a:cubicBezTo>
                      <a:pt x="282" y="134"/>
                      <a:pt x="269" y="133"/>
                      <a:pt x="246" y="124"/>
                    </a:cubicBezTo>
                    <a:cubicBezTo>
                      <a:pt x="177" y="82"/>
                      <a:pt x="190" y="43"/>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0"/>
              <p:cNvSpPr/>
              <p:nvPr/>
            </p:nvSpPr>
            <p:spPr>
              <a:xfrm>
                <a:off x="6218075" y="2912350"/>
                <a:ext cx="6550" cy="5875"/>
              </a:xfrm>
              <a:custGeom>
                <a:avLst/>
                <a:gdLst/>
                <a:ahLst/>
                <a:cxnLst/>
                <a:rect l="l" t="t" r="r" b="b"/>
                <a:pathLst>
                  <a:path w="262" h="235" extrusionOk="0">
                    <a:moveTo>
                      <a:pt x="147" y="0"/>
                    </a:moveTo>
                    <a:cubicBezTo>
                      <a:pt x="104" y="0"/>
                      <a:pt x="62" y="25"/>
                      <a:pt x="43" y="66"/>
                    </a:cubicBezTo>
                    <a:cubicBezTo>
                      <a:pt x="0" y="121"/>
                      <a:pt x="30" y="190"/>
                      <a:pt x="69" y="216"/>
                    </a:cubicBezTo>
                    <a:cubicBezTo>
                      <a:pt x="87" y="229"/>
                      <a:pt x="107" y="235"/>
                      <a:pt x="126" y="235"/>
                    </a:cubicBezTo>
                    <a:cubicBezTo>
                      <a:pt x="165" y="235"/>
                      <a:pt x="202" y="211"/>
                      <a:pt x="219" y="174"/>
                    </a:cubicBezTo>
                    <a:cubicBezTo>
                      <a:pt x="261" y="108"/>
                      <a:pt x="245"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0"/>
              <p:cNvSpPr/>
              <p:nvPr/>
            </p:nvSpPr>
            <p:spPr>
              <a:xfrm>
                <a:off x="6220100" y="2914100"/>
                <a:ext cx="2800" cy="2400"/>
              </a:xfrm>
              <a:custGeom>
                <a:avLst/>
                <a:gdLst/>
                <a:ahLst/>
                <a:cxnLst/>
                <a:rect l="l" t="t" r="r" b="b"/>
                <a:pathLst>
                  <a:path w="112" h="96" extrusionOk="0">
                    <a:moveTo>
                      <a:pt x="48" y="0"/>
                    </a:moveTo>
                    <a:cubicBezTo>
                      <a:pt x="37" y="0"/>
                      <a:pt x="25" y="7"/>
                      <a:pt x="17" y="22"/>
                    </a:cubicBezTo>
                    <a:cubicBezTo>
                      <a:pt x="1" y="51"/>
                      <a:pt x="1" y="77"/>
                      <a:pt x="30" y="90"/>
                    </a:cubicBezTo>
                    <a:cubicBezTo>
                      <a:pt x="34" y="94"/>
                      <a:pt x="40" y="96"/>
                      <a:pt x="47" y="96"/>
                    </a:cubicBezTo>
                    <a:cubicBezTo>
                      <a:pt x="64" y="96"/>
                      <a:pt x="87" y="87"/>
                      <a:pt x="99" y="77"/>
                    </a:cubicBezTo>
                    <a:cubicBezTo>
                      <a:pt x="112" y="51"/>
                      <a:pt x="99" y="9"/>
                      <a:pt x="69" y="9"/>
                    </a:cubicBezTo>
                    <a:cubicBezTo>
                      <a:pt x="64"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0"/>
              <p:cNvSpPr/>
              <p:nvPr/>
            </p:nvSpPr>
            <p:spPr>
              <a:xfrm>
                <a:off x="6210975" y="2908250"/>
                <a:ext cx="6150" cy="5900"/>
              </a:xfrm>
              <a:custGeom>
                <a:avLst/>
                <a:gdLst/>
                <a:ahLst/>
                <a:cxnLst/>
                <a:rect l="l" t="t" r="r" b="b"/>
                <a:pathLst>
                  <a:path w="246" h="236" extrusionOk="0">
                    <a:moveTo>
                      <a:pt x="131" y="1"/>
                    </a:moveTo>
                    <a:cubicBezTo>
                      <a:pt x="89" y="1"/>
                      <a:pt x="48" y="26"/>
                      <a:pt x="26" y="67"/>
                    </a:cubicBezTo>
                    <a:cubicBezTo>
                      <a:pt x="0" y="122"/>
                      <a:pt x="13" y="191"/>
                      <a:pt x="69" y="217"/>
                    </a:cubicBezTo>
                    <a:cubicBezTo>
                      <a:pt x="86" y="230"/>
                      <a:pt x="105" y="236"/>
                      <a:pt x="124" y="236"/>
                    </a:cubicBezTo>
                    <a:cubicBezTo>
                      <a:pt x="162" y="236"/>
                      <a:pt x="199" y="212"/>
                      <a:pt x="219" y="174"/>
                    </a:cubicBezTo>
                    <a:cubicBezTo>
                      <a:pt x="245" y="109"/>
                      <a:pt x="232" y="41"/>
                      <a:pt x="177" y="11"/>
                    </a:cubicBezTo>
                    <a:cubicBezTo>
                      <a:pt x="162" y="4"/>
                      <a:pt x="146"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0"/>
              <p:cNvSpPr/>
              <p:nvPr/>
            </p:nvSpPr>
            <p:spPr>
              <a:xfrm>
                <a:off x="6212675" y="2910025"/>
                <a:ext cx="2725" cy="2400"/>
              </a:xfrm>
              <a:custGeom>
                <a:avLst/>
                <a:gdLst/>
                <a:ahLst/>
                <a:cxnLst/>
                <a:rect l="l" t="t" r="r" b="b"/>
                <a:pathLst>
                  <a:path w="109" h="96" extrusionOk="0">
                    <a:moveTo>
                      <a:pt x="48" y="0"/>
                    </a:moveTo>
                    <a:cubicBezTo>
                      <a:pt x="34" y="0"/>
                      <a:pt x="22" y="6"/>
                      <a:pt x="14" y="22"/>
                    </a:cubicBezTo>
                    <a:cubicBezTo>
                      <a:pt x="1" y="51"/>
                      <a:pt x="14" y="77"/>
                      <a:pt x="27" y="90"/>
                    </a:cubicBezTo>
                    <a:cubicBezTo>
                      <a:pt x="34" y="94"/>
                      <a:pt x="41" y="95"/>
                      <a:pt x="48" y="95"/>
                    </a:cubicBezTo>
                    <a:cubicBezTo>
                      <a:pt x="68" y="95"/>
                      <a:pt x="86" y="83"/>
                      <a:pt x="96" y="64"/>
                    </a:cubicBezTo>
                    <a:cubicBezTo>
                      <a:pt x="109" y="51"/>
                      <a:pt x="96" y="9"/>
                      <a:pt x="83"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0"/>
              <p:cNvSpPr/>
              <p:nvPr/>
            </p:nvSpPr>
            <p:spPr>
              <a:xfrm>
                <a:off x="6190575" y="2896275"/>
                <a:ext cx="10225" cy="9250"/>
              </a:xfrm>
              <a:custGeom>
                <a:avLst/>
                <a:gdLst/>
                <a:ahLst/>
                <a:cxnLst/>
                <a:rect l="l" t="t" r="r" b="b"/>
                <a:pathLst>
                  <a:path w="409" h="370" extrusionOk="0">
                    <a:moveTo>
                      <a:pt x="108" y="1"/>
                    </a:moveTo>
                    <a:lnTo>
                      <a:pt x="0" y="206"/>
                    </a:lnTo>
                    <a:cubicBezTo>
                      <a:pt x="95" y="262"/>
                      <a:pt x="95" y="219"/>
                      <a:pt x="164" y="262"/>
                    </a:cubicBezTo>
                    <a:cubicBezTo>
                      <a:pt x="232" y="301"/>
                      <a:pt x="219" y="327"/>
                      <a:pt x="301" y="369"/>
                    </a:cubicBezTo>
                    <a:lnTo>
                      <a:pt x="408" y="164"/>
                    </a:lnTo>
                    <a:cubicBezTo>
                      <a:pt x="361" y="138"/>
                      <a:pt x="337"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0"/>
              <p:cNvSpPr/>
              <p:nvPr/>
            </p:nvSpPr>
            <p:spPr>
              <a:xfrm>
                <a:off x="6198075" y="2900350"/>
                <a:ext cx="10225" cy="9250"/>
              </a:xfrm>
              <a:custGeom>
                <a:avLst/>
                <a:gdLst/>
                <a:ahLst/>
                <a:cxnLst/>
                <a:rect l="l" t="t" r="r" b="b"/>
                <a:pathLst>
                  <a:path w="409" h="370" extrusionOk="0">
                    <a:moveTo>
                      <a:pt x="108" y="1"/>
                    </a:moveTo>
                    <a:lnTo>
                      <a:pt x="1" y="206"/>
                    </a:lnTo>
                    <a:cubicBezTo>
                      <a:pt x="95" y="262"/>
                      <a:pt x="82" y="219"/>
                      <a:pt x="164" y="262"/>
                    </a:cubicBezTo>
                    <a:cubicBezTo>
                      <a:pt x="229" y="301"/>
                      <a:pt x="216" y="327"/>
                      <a:pt x="285" y="370"/>
                    </a:cubicBezTo>
                    <a:lnTo>
                      <a:pt x="409" y="164"/>
                    </a:lnTo>
                    <a:cubicBezTo>
                      <a:pt x="353" y="138"/>
                      <a:pt x="329" y="135"/>
                      <a:pt x="310" y="135"/>
                    </a:cubicBezTo>
                    <a:cubicBezTo>
                      <a:pt x="304"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0"/>
              <p:cNvSpPr/>
              <p:nvPr/>
            </p:nvSpPr>
            <p:spPr>
              <a:xfrm>
                <a:off x="6203475" y="2904175"/>
                <a:ext cx="6450" cy="5900"/>
              </a:xfrm>
              <a:custGeom>
                <a:avLst/>
                <a:gdLst/>
                <a:ahLst/>
                <a:cxnLst/>
                <a:rect l="l" t="t" r="r" b="b"/>
                <a:pathLst>
                  <a:path w="258" h="236" extrusionOk="0">
                    <a:moveTo>
                      <a:pt x="147" y="1"/>
                    </a:moveTo>
                    <a:cubicBezTo>
                      <a:pt x="104" y="1"/>
                      <a:pt x="62" y="26"/>
                      <a:pt x="43" y="66"/>
                    </a:cubicBezTo>
                    <a:cubicBezTo>
                      <a:pt x="0" y="122"/>
                      <a:pt x="13" y="190"/>
                      <a:pt x="69" y="217"/>
                    </a:cubicBezTo>
                    <a:cubicBezTo>
                      <a:pt x="87" y="230"/>
                      <a:pt x="107" y="235"/>
                      <a:pt x="126" y="235"/>
                    </a:cubicBezTo>
                    <a:cubicBezTo>
                      <a:pt x="165" y="235"/>
                      <a:pt x="201" y="211"/>
                      <a:pt x="219" y="174"/>
                    </a:cubicBezTo>
                    <a:cubicBezTo>
                      <a:pt x="258" y="109"/>
                      <a:pt x="232" y="40"/>
                      <a:pt x="193" y="11"/>
                    </a:cubicBezTo>
                    <a:cubicBezTo>
                      <a:pt x="178" y="4"/>
                      <a:pt x="162" y="1"/>
                      <a:pt x="1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0"/>
              <p:cNvSpPr/>
              <p:nvPr/>
            </p:nvSpPr>
            <p:spPr>
              <a:xfrm>
                <a:off x="6205175" y="2905925"/>
                <a:ext cx="2725" cy="2425"/>
              </a:xfrm>
              <a:custGeom>
                <a:avLst/>
                <a:gdLst/>
                <a:ahLst/>
                <a:cxnLst/>
                <a:rect l="l" t="t" r="r" b="b"/>
                <a:pathLst>
                  <a:path w="109" h="97" extrusionOk="0">
                    <a:moveTo>
                      <a:pt x="55" y="1"/>
                    </a:moveTo>
                    <a:cubicBezTo>
                      <a:pt x="39" y="1"/>
                      <a:pt x="21" y="7"/>
                      <a:pt x="14" y="23"/>
                    </a:cubicBezTo>
                    <a:cubicBezTo>
                      <a:pt x="1" y="52"/>
                      <a:pt x="14" y="78"/>
                      <a:pt x="43" y="91"/>
                    </a:cubicBezTo>
                    <a:cubicBezTo>
                      <a:pt x="47" y="95"/>
                      <a:pt x="51" y="96"/>
                      <a:pt x="56" y="96"/>
                    </a:cubicBezTo>
                    <a:cubicBezTo>
                      <a:pt x="69" y="96"/>
                      <a:pt x="86" y="84"/>
                      <a:pt x="95" y="65"/>
                    </a:cubicBezTo>
                    <a:cubicBezTo>
                      <a:pt x="108" y="52"/>
                      <a:pt x="108" y="9"/>
                      <a:pt x="82" y="9"/>
                    </a:cubicBezTo>
                    <a:cubicBezTo>
                      <a:pt x="77" y="4"/>
                      <a:pt x="66"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0"/>
              <p:cNvSpPr/>
              <p:nvPr/>
            </p:nvSpPr>
            <p:spPr>
              <a:xfrm>
                <a:off x="6196375" y="2900100"/>
                <a:ext cx="6125" cy="5900"/>
              </a:xfrm>
              <a:custGeom>
                <a:avLst/>
                <a:gdLst/>
                <a:ahLst/>
                <a:cxnLst/>
                <a:rect l="l" t="t" r="r" b="b"/>
                <a:pathLst>
                  <a:path w="245" h="236" extrusionOk="0">
                    <a:moveTo>
                      <a:pt x="130" y="1"/>
                    </a:moveTo>
                    <a:cubicBezTo>
                      <a:pt x="87" y="1"/>
                      <a:pt x="45" y="25"/>
                      <a:pt x="26" y="66"/>
                    </a:cubicBezTo>
                    <a:cubicBezTo>
                      <a:pt x="0" y="122"/>
                      <a:pt x="13" y="190"/>
                      <a:pt x="69" y="216"/>
                    </a:cubicBezTo>
                    <a:cubicBezTo>
                      <a:pt x="82" y="229"/>
                      <a:pt x="98" y="235"/>
                      <a:pt x="115" y="235"/>
                    </a:cubicBezTo>
                    <a:cubicBezTo>
                      <a:pt x="150" y="235"/>
                      <a:pt x="189" y="211"/>
                      <a:pt x="216" y="174"/>
                    </a:cubicBezTo>
                    <a:cubicBezTo>
                      <a:pt x="245" y="109"/>
                      <a:pt x="232" y="40"/>
                      <a:pt x="176" y="11"/>
                    </a:cubicBezTo>
                    <a:cubicBezTo>
                      <a:pt x="162" y="4"/>
                      <a:pt x="146"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0"/>
              <p:cNvSpPr/>
              <p:nvPr/>
            </p:nvSpPr>
            <p:spPr>
              <a:xfrm>
                <a:off x="6198075" y="2901850"/>
                <a:ext cx="2725" cy="2425"/>
              </a:xfrm>
              <a:custGeom>
                <a:avLst/>
                <a:gdLst/>
                <a:ahLst/>
                <a:cxnLst/>
                <a:rect l="l" t="t" r="r" b="b"/>
                <a:pathLst>
                  <a:path w="109" h="97" extrusionOk="0">
                    <a:moveTo>
                      <a:pt x="48" y="1"/>
                    </a:moveTo>
                    <a:cubicBezTo>
                      <a:pt x="33" y="1"/>
                      <a:pt x="21" y="7"/>
                      <a:pt x="14" y="22"/>
                    </a:cubicBezTo>
                    <a:cubicBezTo>
                      <a:pt x="1" y="52"/>
                      <a:pt x="1" y="78"/>
                      <a:pt x="27" y="91"/>
                    </a:cubicBezTo>
                    <a:cubicBezTo>
                      <a:pt x="34" y="94"/>
                      <a:pt x="41" y="96"/>
                      <a:pt x="48" y="96"/>
                    </a:cubicBezTo>
                    <a:cubicBezTo>
                      <a:pt x="67" y="96"/>
                      <a:pt x="86" y="84"/>
                      <a:pt x="95" y="65"/>
                    </a:cubicBezTo>
                    <a:cubicBezTo>
                      <a:pt x="108" y="52"/>
                      <a:pt x="95" y="9"/>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0"/>
              <p:cNvSpPr/>
              <p:nvPr/>
            </p:nvSpPr>
            <p:spPr>
              <a:xfrm>
                <a:off x="6175975" y="28881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353" y="137"/>
                      <a:pt x="329" y="134"/>
                      <a:pt x="311" y="134"/>
                    </a:cubicBezTo>
                    <a:cubicBezTo>
                      <a:pt x="304" y="134"/>
                      <a:pt x="299" y="134"/>
                      <a:pt x="293" y="134"/>
                    </a:cubicBezTo>
                    <a:cubicBezTo>
                      <a:pt x="281" y="134"/>
                      <a:pt x="268" y="133"/>
                      <a:pt x="245" y="124"/>
                    </a:cubicBezTo>
                    <a:cubicBezTo>
                      <a:pt x="163" y="82"/>
                      <a:pt x="189"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0"/>
              <p:cNvSpPr/>
              <p:nvPr/>
            </p:nvSpPr>
            <p:spPr>
              <a:xfrm>
                <a:off x="6183075" y="2892200"/>
                <a:ext cx="10225" cy="9250"/>
              </a:xfrm>
              <a:custGeom>
                <a:avLst/>
                <a:gdLst/>
                <a:ahLst/>
                <a:cxnLst/>
                <a:rect l="l" t="t" r="r" b="b"/>
                <a:pathLst>
                  <a:path w="409" h="370" extrusionOk="0">
                    <a:moveTo>
                      <a:pt x="124" y="0"/>
                    </a:moveTo>
                    <a:lnTo>
                      <a:pt x="0" y="206"/>
                    </a:lnTo>
                    <a:cubicBezTo>
                      <a:pt x="111" y="261"/>
                      <a:pt x="95" y="219"/>
                      <a:pt x="163" y="261"/>
                    </a:cubicBezTo>
                    <a:cubicBezTo>
                      <a:pt x="245" y="301"/>
                      <a:pt x="219" y="327"/>
                      <a:pt x="300" y="369"/>
                    </a:cubicBezTo>
                    <a:lnTo>
                      <a:pt x="408" y="164"/>
                    </a:lnTo>
                    <a:cubicBezTo>
                      <a:pt x="361" y="137"/>
                      <a:pt x="337" y="134"/>
                      <a:pt x="317" y="134"/>
                    </a:cubicBezTo>
                    <a:cubicBezTo>
                      <a:pt x="310" y="134"/>
                      <a:pt x="303" y="135"/>
                      <a:pt x="297" y="135"/>
                    </a:cubicBezTo>
                    <a:cubicBezTo>
                      <a:pt x="283" y="135"/>
                      <a:pt x="268" y="133"/>
                      <a:pt x="245" y="124"/>
                    </a:cubicBezTo>
                    <a:cubicBezTo>
                      <a:pt x="176"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0"/>
              <p:cNvSpPr/>
              <p:nvPr/>
            </p:nvSpPr>
            <p:spPr>
              <a:xfrm>
                <a:off x="6188850" y="2896025"/>
                <a:ext cx="6150" cy="5750"/>
              </a:xfrm>
              <a:custGeom>
                <a:avLst/>
                <a:gdLst/>
                <a:ahLst/>
                <a:cxnLst/>
                <a:rect l="l" t="t" r="r" b="b"/>
                <a:pathLst>
                  <a:path w="246" h="230" extrusionOk="0">
                    <a:moveTo>
                      <a:pt x="141" y="0"/>
                    </a:moveTo>
                    <a:cubicBezTo>
                      <a:pt x="103" y="0"/>
                      <a:pt x="58" y="25"/>
                      <a:pt x="27" y="66"/>
                    </a:cubicBezTo>
                    <a:cubicBezTo>
                      <a:pt x="1" y="122"/>
                      <a:pt x="14" y="190"/>
                      <a:pt x="69" y="216"/>
                    </a:cubicBezTo>
                    <a:cubicBezTo>
                      <a:pt x="88" y="225"/>
                      <a:pt x="107" y="229"/>
                      <a:pt x="126" y="229"/>
                    </a:cubicBezTo>
                    <a:cubicBezTo>
                      <a:pt x="164" y="229"/>
                      <a:pt x="200" y="211"/>
                      <a:pt x="219" y="174"/>
                    </a:cubicBezTo>
                    <a:cubicBezTo>
                      <a:pt x="246" y="108"/>
                      <a:pt x="233" y="40"/>
                      <a:pt x="177" y="11"/>
                    </a:cubicBezTo>
                    <a:cubicBezTo>
                      <a:pt x="167"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0"/>
              <p:cNvSpPr/>
              <p:nvPr/>
            </p:nvSpPr>
            <p:spPr>
              <a:xfrm>
                <a:off x="6190575" y="2897775"/>
                <a:ext cx="2725" cy="2400"/>
              </a:xfrm>
              <a:custGeom>
                <a:avLst/>
                <a:gdLst/>
                <a:ahLst/>
                <a:cxnLst/>
                <a:rect l="l" t="t" r="r" b="b"/>
                <a:pathLst>
                  <a:path w="109" h="96" extrusionOk="0">
                    <a:moveTo>
                      <a:pt x="49" y="1"/>
                    </a:moveTo>
                    <a:cubicBezTo>
                      <a:pt x="34" y="1"/>
                      <a:pt x="21" y="7"/>
                      <a:pt x="13" y="22"/>
                    </a:cubicBezTo>
                    <a:cubicBezTo>
                      <a:pt x="0" y="52"/>
                      <a:pt x="13" y="78"/>
                      <a:pt x="26" y="91"/>
                    </a:cubicBezTo>
                    <a:cubicBezTo>
                      <a:pt x="34" y="94"/>
                      <a:pt x="42" y="96"/>
                      <a:pt x="49" y="96"/>
                    </a:cubicBezTo>
                    <a:cubicBezTo>
                      <a:pt x="69" y="96"/>
                      <a:pt x="85" y="84"/>
                      <a:pt x="95" y="65"/>
                    </a:cubicBezTo>
                    <a:cubicBezTo>
                      <a:pt x="108" y="52"/>
                      <a:pt x="108"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0"/>
              <p:cNvSpPr/>
              <p:nvPr/>
            </p:nvSpPr>
            <p:spPr>
              <a:xfrm>
                <a:off x="6181350" y="2891950"/>
                <a:ext cx="6550" cy="5725"/>
              </a:xfrm>
              <a:custGeom>
                <a:avLst/>
                <a:gdLst/>
                <a:ahLst/>
                <a:cxnLst/>
                <a:rect l="l" t="t" r="r" b="b"/>
                <a:pathLst>
                  <a:path w="262" h="229" extrusionOk="0">
                    <a:moveTo>
                      <a:pt x="147" y="0"/>
                    </a:moveTo>
                    <a:cubicBezTo>
                      <a:pt x="104" y="0"/>
                      <a:pt x="62" y="25"/>
                      <a:pt x="43" y="66"/>
                    </a:cubicBezTo>
                    <a:cubicBezTo>
                      <a:pt x="1" y="121"/>
                      <a:pt x="30" y="190"/>
                      <a:pt x="69" y="216"/>
                    </a:cubicBezTo>
                    <a:cubicBezTo>
                      <a:pt x="87" y="225"/>
                      <a:pt x="107" y="229"/>
                      <a:pt x="126" y="229"/>
                    </a:cubicBezTo>
                    <a:cubicBezTo>
                      <a:pt x="165" y="229"/>
                      <a:pt x="202" y="211"/>
                      <a:pt x="219" y="174"/>
                    </a:cubicBezTo>
                    <a:cubicBezTo>
                      <a:pt x="262" y="108"/>
                      <a:pt x="232"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0"/>
              <p:cNvSpPr/>
              <p:nvPr/>
            </p:nvSpPr>
            <p:spPr>
              <a:xfrm>
                <a:off x="6183400" y="2893700"/>
                <a:ext cx="2475" cy="2400"/>
              </a:xfrm>
              <a:custGeom>
                <a:avLst/>
                <a:gdLst/>
                <a:ahLst/>
                <a:cxnLst/>
                <a:rect l="l" t="t" r="r" b="b"/>
                <a:pathLst>
                  <a:path w="99" h="96" extrusionOk="0">
                    <a:moveTo>
                      <a:pt x="48" y="0"/>
                    </a:moveTo>
                    <a:cubicBezTo>
                      <a:pt x="36" y="0"/>
                      <a:pt x="24" y="7"/>
                      <a:pt x="16" y="22"/>
                    </a:cubicBezTo>
                    <a:cubicBezTo>
                      <a:pt x="0" y="51"/>
                      <a:pt x="0" y="77"/>
                      <a:pt x="29" y="90"/>
                    </a:cubicBezTo>
                    <a:cubicBezTo>
                      <a:pt x="33" y="94"/>
                      <a:pt x="37" y="96"/>
                      <a:pt x="42" y="96"/>
                    </a:cubicBezTo>
                    <a:cubicBezTo>
                      <a:pt x="56" y="96"/>
                      <a:pt x="72" y="83"/>
                      <a:pt x="82" y="64"/>
                    </a:cubicBezTo>
                    <a:cubicBezTo>
                      <a:pt x="98" y="51"/>
                      <a:pt x="98" y="9"/>
                      <a:pt x="69" y="9"/>
                    </a:cubicBezTo>
                    <a:cubicBezTo>
                      <a:pt x="63"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0"/>
              <p:cNvSpPr/>
              <p:nvPr/>
            </p:nvSpPr>
            <p:spPr>
              <a:xfrm>
                <a:off x="6160950" y="2879950"/>
                <a:ext cx="10225" cy="9250"/>
              </a:xfrm>
              <a:custGeom>
                <a:avLst/>
                <a:gdLst/>
                <a:ahLst/>
                <a:cxnLst/>
                <a:rect l="l" t="t" r="r" b="b"/>
                <a:pathLst>
                  <a:path w="409" h="370" extrusionOk="0">
                    <a:moveTo>
                      <a:pt x="125" y="1"/>
                    </a:moveTo>
                    <a:lnTo>
                      <a:pt x="1" y="206"/>
                    </a:lnTo>
                    <a:cubicBezTo>
                      <a:pt x="111" y="262"/>
                      <a:pt x="98" y="219"/>
                      <a:pt x="180" y="262"/>
                    </a:cubicBezTo>
                    <a:cubicBezTo>
                      <a:pt x="245" y="301"/>
                      <a:pt x="219" y="327"/>
                      <a:pt x="301" y="370"/>
                    </a:cubicBezTo>
                    <a:lnTo>
                      <a:pt x="409" y="164"/>
                    </a:lnTo>
                    <a:cubicBezTo>
                      <a:pt x="361" y="138"/>
                      <a:pt x="341" y="135"/>
                      <a:pt x="322" y="135"/>
                    </a:cubicBezTo>
                    <a:cubicBezTo>
                      <a:pt x="316" y="135"/>
                      <a:pt x="310" y="135"/>
                      <a:pt x="303" y="135"/>
                    </a:cubicBezTo>
                    <a:cubicBezTo>
                      <a:pt x="289" y="135"/>
                      <a:pt x="273" y="133"/>
                      <a:pt x="245" y="125"/>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0"/>
              <p:cNvSpPr/>
              <p:nvPr/>
            </p:nvSpPr>
            <p:spPr>
              <a:xfrm>
                <a:off x="6168450" y="2884025"/>
                <a:ext cx="10225" cy="9250"/>
              </a:xfrm>
              <a:custGeom>
                <a:avLst/>
                <a:gdLst/>
                <a:ahLst/>
                <a:cxnLst/>
                <a:rect l="l" t="t" r="r" b="b"/>
                <a:pathLst>
                  <a:path w="409" h="370" extrusionOk="0">
                    <a:moveTo>
                      <a:pt x="109" y="1"/>
                    </a:moveTo>
                    <a:lnTo>
                      <a:pt x="1" y="207"/>
                    </a:lnTo>
                    <a:cubicBezTo>
                      <a:pt x="95" y="262"/>
                      <a:pt x="95" y="220"/>
                      <a:pt x="164" y="262"/>
                    </a:cubicBezTo>
                    <a:cubicBezTo>
                      <a:pt x="233" y="301"/>
                      <a:pt x="219" y="327"/>
                      <a:pt x="301" y="370"/>
                    </a:cubicBezTo>
                    <a:lnTo>
                      <a:pt x="409" y="164"/>
                    </a:lnTo>
                    <a:cubicBezTo>
                      <a:pt x="361" y="138"/>
                      <a:pt x="338" y="135"/>
                      <a:pt x="317" y="135"/>
                    </a:cubicBezTo>
                    <a:cubicBezTo>
                      <a:pt x="311" y="135"/>
                      <a:pt x="304" y="135"/>
                      <a:pt x="297" y="135"/>
                    </a:cubicBezTo>
                    <a:cubicBezTo>
                      <a:pt x="284" y="135"/>
                      <a:pt x="268" y="134"/>
                      <a:pt x="246" y="125"/>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0"/>
              <p:cNvSpPr/>
              <p:nvPr/>
            </p:nvSpPr>
            <p:spPr>
              <a:xfrm>
                <a:off x="6174250" y="2887850"/>
                <a:ext cx="6150" cy="5750"/>
              </a:xfrm>
              <a:custGeom>
                <a:avLst/>
                <a:gdLst/>
                <a:ahLst/>
                <a:cxnLst/>
                <a:rect l="l" t="t" r="r" b="b"/>
                <a:pathLst>
                  <a:path w="246" h="230" extrusionOk="0">
                    <a:moveTo>
                      <a:pt x="131"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5" y="109"/>
                      <a:pt x="232" y="41"/>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0"/>
              <p:cNvSpPr/>
              <p:nvPr/>
            </p:nvSpPr>
            <p:spPr>
              <a:xfrm>
                <a:off x="6175975" y="28896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0"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0"/>
              <p:cNvSpPr/>
              <p:nvPr/>
            </p:nvSpPr>
            <p:spPr>
              <a:xfrm>
                <a:off x="6166750" y="2883775"/>
                <a:ext cx="6150" cy="5750"/>
              </a:xfrm>
              <a:custGeom>
                <a:avLst/>
                <a:gdLst/>
                <a:ahLst/>
                <a:cxnLst/>
                <a:rect l="l" t="t" r="r" b="b"/>
                <a:pathLst>
                  <a:path w="246" h="230" extrusionOk="0">
                    <a:moveTo>
                      <a:pt x="140" y="1"/>
                    </a:moveTo>
                    <a:cubicBezTo>
                      <a:pt x="103" y="1"/>
                      <a:pt x="58" y="26"/>
                      <a:pt x="30" y="66"/>
                    </a:cubicBezTo>
                    <a:cubicBezTo>
                      <a:pt x="0" y="122"/>
                      <a:pt x="13" y="190"/>
                      <a:pt x="69" y="217"/>
                    </a:cubicBezTo>
                    <a:cubicBezTo>
                      <a:pt x="87" y="225"/>
                      <a:pt x="107" y="230"/>
                      <a:pt x="126" y="230"/>
                    </a:cubicBezTo>
                    <a:cubicBezTo>
                      <a:pt x="165" y="230"/>
                      <a:pt x="201"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0"/>
              <p:cNvSpPr/>
              <p:nvPr/>
            </p:nvSpPr>
            <p:spPr>
              <a:xfrm>
                <a:off x="6168450" y="2885525"/>
                <a:ext cx="2725" cy="2425"/>
              </a:xfrm>
              <a:custGeom>
                <a:avLst/>
                <a:gdLst/>
                <a:ahLst/>
                <a:cxnLst/>
                <a:rect l="l" t="t" r="r" b="b"/>
                <a:pathLst>
                  <a:path w="109" h="97" extrusionOk="0">
                    <a:moveTo>
                      <a:pt x="50" y="1"/>
                    </a:moveTo>
                    <a:cubicBezTo>
                      <a:pt x="35" y="1"/>
                      <a:pt x="22" y="7"/>
                      <a:pt x="14" y="23"/>
                    </a:cubicBezTo>
                    <a:cubicBezTo>
                      <a:pt x="1" y="52"/>
                      <a:pt x="14" y="78"/>
                      <a:pt x="27" y="91"/>
                    </a:cubicBezTo>
                    <a:cubicBezTo>
                      <a:pt x="35" y="95"/>
                      <a:pt x="42" y="96"/>
                      <a:pt x="50" y="96"/>
                    </a:cubicBezTo>
                    <a:cubicBezTo>
                      <a:pt x="69" y="96"/>
                      <a:pt x="86" y="84"/>
                      <a:pt x="95" y="65"/>
                    </a:cubicBezTo>
                    <a:cubicBezTo>
                      <a:pt x="109" y="52"/>
                      <a:pt x="109" y="9"/>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0"/>
              <p:cNvSpPr/>
              <p:nvPr/>
            </p:nvSpPr>
            <p:spPr>
              <a:xfrm>
                <a:off x="6146350" y="2871800"/>
                <a:ext cx="10225" cy="9250"/>
              </a:xfrm>
              <a:custGeom>
                <a:avLst/>
                <a:gdLst/>
                <a:ahLst/>
                <a:cxnLst/>
                <a:rect l="l" t="t" r="r" b="b"/>
                <a:pathLst>
                  <a:path w="409" h="370" extrusionOk="0">
                    <a:moveTo>
                      <a:pt x="124" y="0"/>
                    </a:moveTo>
                    <a:lnTo>
                      <a:pt x="0" y="206"/>
                    </a:lnTo>
                    <a:cubicBezTo>
                      <a:pt x="111" y="261"/>
                      <a:pt x="95" y="219"/>
                      <a:pt x="163" y="261"/>
                    </a:cubicBezTo>
                    <a:cubicBezTo>
                      <a:pt x="232" y="301"/>
                      <a:pt x="219" y="327"/>
                      <a:pt x="301" y="369"/>
                    </a:cubicBezTo>
                    <a:lnTo>
                      <a:pt x="408" y="164"/>
                    </a:lnTo>
                    <a:cubicBezTo>
                      <a:pt x="314" y="111"/>
                      <a:pt x="314" y="150"/>
                      <a:pt x="245" y="111"/>
                    </a:cubicBezTo>
                    <a:cubicBezTo>
                      <a:pt x="177"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0"/>
              <p:cNvSpPr/>
              <p:nvPr/>
            </p:nvSpPr>
            <p:spPr>
              <a:xfrm>
                <a:off x="6153850" y="28758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61" y="138"/>
                      <a:pt x="338"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0"/>
              <p:cNvSpPr/>
              <p:nvPr/>
            </p:nvSpPr>
            <p:spPr>
              <a:xfrm>
                <a:off x="6159325" y="2879700"/>
                <a:ext cx="6475" cy="5750"/>
              </a:xfrm>
              <a:custGeom>
                <a:avLst/>
                <a:gdLst/>
                <a:ahLst/>
                <a:cxnLst/>
                <a:rect l="l" t="t" r="r" b="b"/>
                <a:pathLst>
                  <a:path w="259" h="230" extrusionOk="0">
                    <a:moveTo>
                      <a:pt x="144" y="1"/>
                    </a:moveTo>
                    <a:cubicBezTo>
                      <a:pt x="101" y="1"/>
                      <a:pt x="59" y="25"/>
                      <a:pt x="39" y="66"/>
                    </a:cubicBezTo>
                    <a:cubicBezTo>
                      <a:pt x="0" y="122"/>
                      <a:pt x="26" y="190"/>
                      <a:pt x="66" y="216"/>
                    </a:cubicBezTo>
                    <a:cubicBezTo>
                      <a:pt x="84" y="225"/>
                      <a:pt x="103" y="229"/>
                      <a:pt x="123" y="229"/>
                    </a:cubicBezTo>
                    <a:cubicBezTo>
                      <a:pt x="161" y="229"/>
                      <a:pt x="198" y="211"/>
                      <a:pt x="216" y="174"/>
                    </a:cubicBezTo>
                    <a:cubicBezTo>
                      <a:pt x="258" y="109"/>
                      <a:pt x="245"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0"/>
              <p:cNvSpPr/>
              <p:nvPr/>
            </p:nvSpPr>
            <p:spPr>
              <a:xfrm>
                <a:off x="6161350" y="2881450"/>
                <a:ext cx="2725" cy="2425"/>
              </a:xfrm>
              <a:custGeom>
                <a:avLst/>
                <a:gdLst/>
                <a:ahLst/>
                <a:cxnLst/>
                <a:rect l="l" t="t" r="r" b="b"/>
                <a:pathLst>
                  <a:path w="109" h="97" extrusionOk="0">
                    <a:moveTo>
                      <a:pt x="45" y="1"/>
                    </a:moveTo>
                    <a:cubicBezTo>
                      <a:pt x="34" y="1"/>
                      <a:pt x="22" y="7"/>
                      <a:pt x="14" y="22"/>
                    </a:cubicBezTo>
                    <a:cubicBezTo>
                      <a:pt x="1" y="52"/>
                      <a:pt x="1" y="78"/>
                      <a:pt x="27" y="91"/>
                    </a:cubicBezTo>
                    <a:cubicBezTo>
                      <a:pt x="30" y="94"/>
                      <a:pt x="36" y="96"/>
                      <a:pt x="43" y="96"/>
                    </a:cubicBezTo>
                    <a:cubicBezTo>
                      <a:pt x="61" y="96"/>
                      <a:pt x="86" y="84"/>
                      <a:pt x="95" y="65"/>
                    </a:cubicBezTo>
                    <a:cubicBezTo>
                      <a:pt x="109" y="52"/>
                      <a:pt x="95" y="9"/>
                      <a:pt x="66" y="9"/>
                    </a:cubicBezTo>
                    <a:cubicBezTo>
                      <a:pt x="61" y="4"/>
                      <a:pt x="53" y="1"/>
                      <a:pt x="4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0"/>
              <p:cNvSpPr/>
              <p:nvPr/>
            </p:nvSpPr>
            <p:spPr>
              <a:xfrm>
                <a:off x="6152125" y="2875625"/>
                <a:ext cx="6150" cy="5750"/>
              </a:xfrm>
              <a:custGeom>
                <a:avLst/>
                <a:gdLst/>
                <a:ahLst/>
                <a:cxnLst/>
                <a:rect l="l" t="t" r="r" b="b"/>
                <a:pathLst>
                  <a:path w="246" h="230" extrusionOk="0">
                    <a:moveTo>
                      <a:pt x="133" y="0"/>
                    </a:moveTo>
                    <a:cubicBezTo>
                      <a:pt x="91" y="0"/>
                      <a:pt x="49" y="25"/>
                      <a:pt x="27" y="66"/>
                    </a:cubicBezTo>
                    <a:cubicBezTo>
                      <a:pt x="1" y="122"/>
                      <a:pt x="14" y="190"/>
                      <a:pt x="70" y="216"/>
                    </a:cubicBezTo>
                    <a:cubicBezTo>
                      <a:pt x="88" y="225"/>
                      <a:pt x="107" y="229"/>
                      <a:pt x="126" y="229"/>
                    </a:cubicBezTo>
                    <a:cubicBezTo>
                      <a:pt x="164" y="229"/>
                      <a:pt x="200" y="211"/>
                      <a:pt x="220" y="174"/>
                    </a:cubicBezTo>
                    <a:cubicBezTo>
                      <a:pt x="246" y="108"/>
                      <a:pt x="233"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0"/>
              <p:cNvSpPr/>
              <p:nvPr/>
            </p:nvSpPr>
            <p:spPr>
              <a:xfrm>
                <a:off x="6153850" y="2877375"/>
                <a:ext cx="2725" cy="2400"/>
              </a:xfrm>
              <a:custGeom>
                <a:avLst/>
                <a:gdLst/>
                <a:ahLst/>
                <a:cxnLst/>
                <a:rect l="l" t="t" r="r" b="b"/>
                <a:pathLst>
                  <a:path w="109" h="96" extrusionOk="0">
                    <a:moveTo>
                      <a:pt x="49" y="1"/>
                    </a:moveTo>
                    <a:cubicBezTo>
                      <a:pt x="34" y="1"/>
                      <a:pt x="21" y="7"/>
                      <a:pt x="14" y="22"/>
                    </a:cubicBezTo>
                    <a:cubicBezTo>
                      <a:pt x="1" y="52"/>
                      <a:pt x="14" y="78"/>
                      <a:pt x="27" y="91"/>
                    </a:cubicBezTo>
                    <a:cubicBezTo>
                      <a:pt x="35" y="94"/>
                      <a:pt x="42" y="96"/>
                      <a:pt x="49" y="96"/>
                    </a:cubicBezTo>
                    <a:cubicBezTo>
                      <a:pt x="69" y="96"/>
                      <a:pt x="86" y="84"/>
                      <a:pt x="95" y="65"/>
                    </a:cubicBezTo>
                    <a:cubicBezTo>
                      <a:pt x="108" y="52"/>
                      <a:pt x="95"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0"/>
              <p:cNvSpPr/>
              <p:nvPr/>
            </p:nvSpPr>
            <p:spPr>
              <a:xfrm>
                <a:off x="6131725" y="2863625"/>
                <a:ext cx="10225" cy="9250"/>
              </a:xfrm>
              <a:custGeom>
                <a:avLst/>
                <a:gdLst/>
                <a:ahLst/>
                <a:cxnLst/>
                <a:rect l="l" t="t" r="r" b="b"/>
                <a:pathLst>
                  <a:path w="409" h="370" extrusionOk="0">
                    <a:moveTo>
                      <a:pt x="109" y="1"/>
                    </a:moveTo>
                    <a:lnTo>
                      <a:pt x="1" y="207"/>
                    </a:lnTo>
                    <a:cubicBezTo>
                      <a:pt x="96" y="262"/>
                      <a:pt x="96" y="220"/>
                      <a:pt x="164" y="262"/>
                    </a:cubicBezTo>
                    <a:cubicBezTo>
                      <a:pt x="233" y="301"/>
                      <a:pt x="220" y="327"/>
                      <a:pt x="301" y="370"/>
                    </a:cubicBezTo>
                    <a:lnTo>
                      <a:pt x="409" y="164"/>
                    </a:lnTo>
                    <a:cubicBezTo>
                      <a:pt x="314" y="112"/>
                      <a:pt x="314" y="151"/>
                      <a:pt x="246" y="112"/>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0"/>
              <p:cNvSpPr/>
              <p:nvPr/>
            </p:nvSpPr>
            <p:spPr>
              <a:xfrm>
                <a:off x="6139250" y="28677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297" y="111"/>
                      <a:pt x="314" y="150"/>
                      <a:pt x="245" y="111"/>
                    </a:cubicBezTo>
                    <a:cubicBezTo>
                      <a:pt x="163"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0"/>
              <p:cNvSpPr/>
              <p:nvPr/>
            </p:nvSpPr>
            <p:spPr>
              <a:xfrm>
                <a:off x="6144625" y="2871550"/>
                <a:ext cx="6550" cy="5725"/>
              </a:xfrm>
              <a:custGeom>
                <a:avLst/>
                <a:gdLst/>
                <a:ahLst/>
                <a:cxnLst/>
                <a:rect l="l" t="t" r="r" b="b"/>
                <a:pathLst>
                  <a:path w="262" h="229" extrusionOk="0">
                    <a:moveTo>
                      <a:pt x="147" y="0"/>
                    </a:moveTo>
                    <a:cubicBezTo>
                      <a:pt x="104" y="0"/>
                      <a:pt x="62" y="25"/>
                      <a:pt x="43" y="66"/>
                    </a:cubicBezTo>
                    <a:cubicBezTo>
                      <a:pt x="1" y="121"/>
                      <a:pt x="17" y="190"/>
                      <a:pt x="69" y="216"/>
                    </a:cubicBezTo>
                    <a:cubicBezTo>
                      <a:pt x="87" y="225"/>
                      <a:pt x="107" y="229"/>
                      <a:pt x="126" y="229"/>
                    </a:cubicBezTo>
                    <a:cubicBezTo>
                      <a:pt x="165" y="229"/>
                      <a:pt x="202" y="211"/>
                      <a:pt x="219" y="174"/>
                    </a:cubicBezTo>
                    <a:cubicBezTo>
                      <a:pt x="262" y="108"/>
                      <a:pt x="232" y="40"/>
                      <a:pt x="193" y="10"/>
                    </a:cubicBezTo>
                    <a:cubicBezTo>
                      <a:pt x="179"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0"/>
              <p:cNvSpPr/>
              <p:nvPr/>
            </p:nvSpPr>
            <p:spPr>
              <a:xfrm>
                <a:off x="6146350" y="2873300"/>
                <a:ext cx="2800" cy="2400"/>
              </a:xfrm>
              <a:custGeom>
                <a:avLst/>
                <a:gdLst/>
                <a:ahLst/>
                <a:cxnLst/>
                <a:rect l="l" t="t" r="r" b="b"/>
                <a:pathLst>
                  <a:path w="112" h="96" extrusionOk="0">
                    <a:moveTo>
                      <a:pt x="56" y="0"/>
                    </a:moveTo>
                    <a:cubicBezTo>
                      <a:pt x="40" y="0"/>
                      <a:pt x="23" y="7"/>
                      <a:pt x="13" y="22"/>
                    </a:cubicBezTo>
                    <a:cubicBezTo>
                      <a:pt x="0" y="51"/>
                      <a:pt x="13" y="77"/>
                      <a:pt x="43" y="90"/>
                    </a:cubicBezTo>
                    <a:cubicBezTo>
                      <a:pt x="46" y="94"/>
                      <a:pt x="51" y="96"/>
                      <a:pt x="55" y="96"/>
                    </a:cubicBezTo>
                    <a:cubicBezTo>
                      <a:pt x="69" y="96"/>
                      <a:pt x="85" y="83"/>
                      <a:pt x="95" y="64"/>
                    </a:cubicBezTo>
                    <a:cubicBezTo>
                      <a:pt x="111" y="51"/>
                      <a:pt x="111" y="9"/>
                      <a:pt x="82" y="9"/>
                    </a:cubicBezTo>
                    <a:cubicBezTo>
                      <a:pt x="76" y="3"/>
                      <a:pt x="67"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0"/>
              <p:cNvSpPr/>
              <p:nvPr/>
            </p:nvSpPr>
            <p:spPr>
              <a:xfrm>
                <a:off x="6137525" y="2867450"/>
                <a:ext cx="6150" cy="5750"/>
              </a:xfrm>
              <a:custGeom>
                <a:avLst/>
                <a:gdLst/>
                <a:ahLst/>
                <a:cxnLst/>
                <a:rect l="l" t="t" r="r" b="b"/>
                <a:pathLst>
                  <a:path w="246" h="230" extrusionOk="0">
                    <a:moveTo>
                      <a:pt x="132"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6" y="109"/>
                      <a:pt x="232"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0"/>
              <p:cNvSpPr/>
              <p:nvPr/>
            </p:nvSpPr>
            <p:spPr>
              <a:xfrm>
                <a:off x="6139250" y="28692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1"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0"/>
              <p:cNvSpPr/>
              <p:nvPr/>
            </p:nvSpPr>
            <p:spPr>
              <a:xfrm>
                <a:off x="6117125" y="28554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01" y="112"/>
                      <a:pt x="314" y="151"/>
                      <a:pt x="246" y="112"/>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0"/>
              <p:cNvSpPr/>
              <p:nvPr/>
            </p:nvSpPr>
            <p:spPr>
              <a:xfrm>
                <a:off x="6124225" y="2859550"/>
                <a:ext cx="10225" cy="9250"/>
              </a:xfrm>
              <a:custGeom>
                <a:avLst/>
                <a:gdLst/>
                <a:ahLst/>
                <a:cxnLst/>
                <a:rect l="l" t="t" r="r" b="b"/>
                <a:pathLst>
                  <a:path w="409" h="370" extrusionOk="0">
                    <a:moveTo>
                      <a:pt x="125" y="1"/>
                    </a:moveTo>
                    <a:lnTo>
                      <a:pt x="1" y="206"/>
                    </a:lnTo>
                    <a:cubicBezTo>
                      <a:pt x="112" y="262"/>
                      <a:pt x="99" y="219"/>
                      <a:pt x="164" y="262"/>
                    </a:cubicBezTo>
                    <a:cubicBezTo>
                      <a:pt x="245" y="301"/>
                      <a:pt x="219" y="327"/>
                      <a:pt x="301" y="370"/>
                    </a:cubicBezTo>
                    <a:lnTo>
                      <a:pt x="409" y="164"/>
                    </a:lnTo>
                    <a:cubicBezTo>
                      <a:pt x="314" y="112"/>
                      <a:pt x="314" y="151"/>
                      <a:pt x="245"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0"/>
              <p:cNvSpPr/>
              <p:nvPr/>
            </p:nvSpPr>
            <p:spPr>
              <a:xfrm>
                <a:off x="6130025" y="2863375"/>
                <a:ext cx="6150" cy="5750"/>
              </a:xfrm>
              <a:custGeom>
                <a:avLst/>
                <a:gdLst/>
                <a:ahLst/>
                <a:cxnLst/>
                <a:rect l="l" t="t" r="r" b="b"/>
                <a:pathLst>
                  <a:path w="246" h="230" extrusionOk="0">
                    <a:moveTo>
                      <a:pt x="140" y="1"/>
                    </a:moveTo>
                    <a:cubicBezTo>
                      <a:pt x="103" y="1"/>
                      <a:pt x="59" y="26"/>
                      <a:pt x="30" y="66"/>
                    </a:cubicBezTo>
                    <a:cubicBezTo>
                      <a:pt x="0" y="122"/>
                      <a:pt x="13" y="190"/>
                      <a:pt x="69" y="217"/>
                    </a:cubicBezTo>
                    <a:cubicBezTo>
                      <a:pt x="87" y="225"/>
                      <a:pt x="107" y="230"/>
                      <a:pt x="126" y="230"/>
                    </a:cubicBezTo>
                    <a:cubicBezTo>
                      <a:pt x="165" y="230"/>
                      <a:pt x="202"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0"/>
              <p:cNvSpPr/>
              <p:nvPr/>
            </p:nvSpPr>
            <p:spPr>
              <a:xfrm>
                <a:off x="6131725" y="2865025"/>
                <a:ext cx="2725" cy="2525"/>
              </a:xfrm>
              <a:custGeom>
                <a:avLst/>
                <a:gdLst/>
                <a:ahLst/>
                <a:cxnLst/>
                <a:rect l="l" t="t" r="r" b="b"/>
                <a:pathLst>
                  <a:path w="109" h="101" extrusionOk="0">
                    <a:moveTo>
                      <a:pt x="83" y="0"/>
                    </a:moveTo>
                    <a:cubicBezTo>
                      <a:pt x="56" y="0"/>
                      <a:pt x="27" y="0"/>
                      <a:pt x="14" y="27"/>
                    </a:cubicBezTo>
                    <a:cubicBezTo>
                      <a:pt x="1" y="56"/>
                      <a:pt x="14" y="82"/>
                      <a:pt x="27" y="95"/>
                    </a:cubicBezTo>
                    <a:cubicBezTo>
                      <a:pt x="35" y="99"/>
                      <a:pt x="43" y="100"/>
                      <a:pt x="50" y="100"/>
                    </a:cubicBezTo>
                    <a:cubicBezTo>
                      <a:pt x="70" y="100"/>
                      <a:pt x="86" y="88"/>
                      <a:pt x="96" y="69"/>
                    </a:cubicBezTo>
                    <a:cubicBezTo>
                      <a:pt x="109" y="56"/>
                      <a:pt x="109"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0"/>
              <p:cNvSpPr/>
              <p:nvPr/>
            </p:nvSpPr>
            <p:spPr>
              <a:xfrm>
                <a:off x="6122600" y="2859300"/>
                <a:ext cx="6475" cy="5750"/>
              </a:xfrm>
              <a:custGeom>
                <a:avLst/>
                <a:gdLst/>
                <a:ahLst/>
                <a:cxnLst/>
                <a:rect l="l" t="t" r="r" b="b"/>
                <a:pathLst>
                  <a:path w="259" h="230" extrusionOk="0">
                    <a:moveTo>
                      <a:pt x="144" y="1"/>
                    </a:moveTo>
                    <a:cubicBezTo>
                      <a:pt x="101" y="1"/>
                      <a:pt x="59" y="25"/>
                      <a:pt x="40" y="66"/>
                    </a:cubicBezTo>
                    <a:cubicBezTo>
                      <a:pt x="0" y="122"/>
                      <a:pt x="27" y="190"/>
                      <a:pt x="66" y="216"/>
                    </a:cubicBezTo>
                    <a:cubicBezTo>
                      <a:pt x="84" y="225"/>
                      <a:pt x="104" y="229"/>
                      <a:pt x="123" y="229"/>
                    </a:cubicBezTo>
                    <a:cubicBezTo>
                      <a:pt x="162" y="229"/>
                      <a:pt x="198" y="211"/>
                      <a:pt x="216" y="174"/>
                    </a:cubicBezTo>
                    <a:cubicBezTo>
                      <a:pt x="258" y="109"/>
                      <a:pt x="229"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0"/>
              <p:cNvSpPr/>
              <p:nvPr/>
            </p:nvSpPr>
            <p:spPr>
              <a:xfrm>
                <a:off x="6124650" y="2860950"/>
                <a:ext cx="2375" cy="2500"/>
              </a:xfrm>
              <a:custGeom>
                <a:avLst/>
                <a:gdLst/>
                <a:ahLst/>
                <a:cxnLst/>
                <a:rect l="l" t="t" r="r" b="b"/>
                <a:pathLst>
                  <a:path w="95" h="100" extrusionOk="0">
                    <a:moveTo>
                      <a:pt x="65" y="0"/>
                    </a:moveTo>
                    <a:cubicBezTo>
                      <a:pt x="52" y="0"/>
                      <a:pt x="26" y="0"/>
                      <a:pt x="13" y="26"/>
                    </a:cubicBezTo>
                    <a:cubicBezTo>
                      <a:pt x="0" y="56"/>
                      <a:pt x="0" y="82"/>
                      <a:pt x="26" y="95"/>
                    </a:cubicBezTo>
                    <a:cubicBezTo>
                      <a:pt x="30" y="98"/>
                      <a:pt x="34" y="100"/>
                      <a:pt x="39" y="100"/>
                    </a:cubicBezTo>
                    <a:cubicBezTo>
                      <a:pt x="52" y="100"/>
                      <a:pt x="70" y="88"/>
                      <a:pt x="82" y="69"/>
                    </a:cubicBezTo>
                    <a:cubicBezTo>
                      <a:pt x="95" y="56"/>
                      <a:pt x="95" y="13"/>
                      <a:pt x="6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0"/>
              <p:cNvSpPr/>
              <p:nvPr/>
            </p:nvSpPr>
            <p:spPr>
              <a:xfrm>
                <a:off x="6102200" y="2847325"/>
                <a:ext cx="10225" cy="9225"/>
              </a:xfrm>
              <a:custGeom>
                <a:avLst/>
                <a:gdLst/>
                <a:ahLst/>
                <a:cxnLst/>
                <a:rect l="l" t="t" r="r" b="b"/>
                <a:pathLst>
                  <a:path w="409" h="369" extrusionOk="0">
                    <a:moveTo>
                      <a:pt x="121" y="0"/>
                    </a:moveTo>
                    <a:lnTo>
                      <a:pt x="0" y="206"/>
                    </a:lnTo>
                    <a:cubicBezTo>
                      <a:pt x="108" y="261"/>
                      <a:pt x="95" y="219"/>
                      <a:pt x="177" y="261"/>
                    </a:cubicBezTo>
                    <a:cubicBezTo>
                      <a:pt x="245" y="300"/>
                      <a:pt x="216" y="327"/>
                      <a:pt x="297" y="369"/>
                    </a:cubicBezTo>
                    <a:lnTo>
                      <a:pt x="408" y="163"/>
                    </a:lnTo>
                    <a:cubicBezTo>
                      <a:pt x="310" y="111"/>
                      <a:pt x="327"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0"/>
              <p:cNvSpPr/>
              <p:nvPr/>
            </p:nvSpPr>
            <p:spPr>
              <a:xfrm>
                <a:off x="6109625" y="2851400"/>
                <a:ext cx="10225" cy="9250"/>
              </a:xfrm>
              <a:custGeom>
                <a:avLst/>
                <a:gdLst/>
                <a:ahLst/>
                <a:cxnLst/>
                <a:rect l="l" t="t" r="r" b="b"/>
                <a:pathLst>
                  <a:path w="409" h="370" extrusionOk="0">
                    <a:moveTo>
                      <a:pt x="111" y="0"/>
                    </a:moveTo>
                    <a:lnTo>
                      <a:pt x="0" y="206"/>
                    </a:lnTo>
                    <a:cubicBezTo>
                      <a:pt x="95" y="261"/>
                      <a:pt x="95" y="219"/>
                      <a:pt x="164" y="261"/>
                    </a:cubicBezTo>
                    <a:cubicBezTo>
                      <a:pt x="232" y="301"/>
                      <a:pt x="219" y="327"/>
                      <a:pt x="301" y="369"/>
                    </a:cubicBezTo>
                    <a:lnTo>
                      <a:pt x="408" y="164"/>
                    </a:lnTo>
                    <a:cubicBezTo>
                      <a:pt x="314" y="111"/>
                      <a:pt x="314" y="150"/>
                      <a:pt x="245" y="111"/>
                    </a:cubicBezTo>
                    <a:cubicBezTo>
                      <a:pt x="177" y="82"/>
                      <a:pt x="193" y="43"/>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0"/>
              <p:cNvSpPr/>
              <p:nvPr/>
            </p:nvSpPr>
            <p:spPr>
              <a:xfrm>
                <a:off x="6115425" y="2855225"/>
                <a:ext cx="6125" cy="5750"/>
              </a:xfrm>
              <a:custGeom>
                <a:avLst/>
                <a:gdLst/>
                <a:ahLst/>
                <a:cxnLst/>
                <a:rect l="l" t="t" r="r" b="b"/>
                <a:pathLst>
                  <a:path w="245" h="230" extrusionOk="0">
                    <a:moveTo>
                      <a:pt x="132" y="0"/>
                    </a:moveTo>
                    <a:cubicBezTo>
                      <a:pt x="91" y="0"/>
                      <a:pt x="48" y="25"/>
                      <a:pt x="26" y="66"/>
                    </a:cubicBezTo>
                    <a:cubicBezTo>
                      <a:pt x="0" y="122"/>
                      <a:pt x="13" y="190"/>
                      <a:pt x="69" y="216"/>
                    </a:cubicBezTo>
                    <a:cubicBezTo>
                      <a:pt x="87" y="225"/>
                      <a:pt x="105" y="229"/>
                      <a:pt x="122" y="229"/>
                    </a:cubicBezTo>
                    <a:cubicBezTo>
                      <a:pt x="157" y="229"/>
                      <a:pt x="190" y="211"/>
                      <a:pt x="219" y="174"/>
                    </a:cubicBezTo>
                    <a:cubicBezTo>
                      <a:pt x="245" y="108"/>
                      <a:pt x="232" y="40"/>
                      <a:pt x="176" y="11"/>
                    </a:cubicBezTo>
                    <a:cubicBezTo>
                      <a:pt x="163" y="4"/>
                      <a:pt x="148"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0"/>
              <p:cNvSpPr/>
              <p:nvPr/>
            </p:nvSpPr>
            <p:spPr>
              <a:xfrm>
                <a:off x="6117125" y="2856875"/>
                <a:ext cx="2725" cy="2500"/>
              </a:xfrm>
              <a:custGeom>
                <a:avLst/>
                <a:gdLst/>
                <a:ahLst/>
                <a:cxnLst/>
                <a:rect l="l" t="t" r="r" b="b"/>
                <a:pathLst>
                  <a:path w="109" h="100" extrusionOk="0">
                    <a:moveTo>
                      <a:pt x="82" y="0"/>
                    </a:moveTo>
                    <a:cubicBezTo>
                      <a:pt x="56" y="0"/>
                      <a:pt x="27" y="0"/>
                      <a:pt x="14" y="26"/>
                    </a:cubicBezTo>
                    <a:cubicBezTo>
                      <a:pt x="1" y="56"/>
                      <a:pt x="1" y="82"/>
                      <a:pt x="27" y="95"/>
                    </a:cubicBezTo>
                    <a:cubicBezTo>
                      <a:pt x="35" y="98"/>
                      <a:pt x="42" y="100"/>
                      <a:pt x="50" y="100"/>
                    </a:cubicBezTo>
                    <a:cubicBezTo>
                      <a:pt x="69" y="100"/>
                      <a:pt x="86"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0"/>
              <p:cNvSpPr/>
              <p:nvPr/>
            </p:nvSpPr>
            <p:spPr>
              <a:xfrm>
                <a:off x="6107900" y="2851150"/>
                <a:ext cx="6150" cy="5725"/>
              </a:xfrm>
              <a:custGeom>
                <a:avLst/>
                <a:gdLst/>
                <a:ahLst/>
                <a:cxnLst/>
                <a:rect l="l" t="t" r="r" b="b"/>
                <a:pathLst>
                  <a:path w="246" h="229" extrusionOk="0">
                    <a:moveTo>
                      <a:pt x="142" y="0"/>
                    </a:moveTo>
                    <a:cubicBezTo>
                      <a:pt x="104" y="0"/>
                      <a:pt x="59" y="25"/>
                      <a:pt x="30" y="66"/>
                    </a:cubicBezTo>
                    <a:cubicBezTo>
                      <a:pt x="1" y="121"/>
                      <a:pt x="17" y="190"/>
                      <a:pt x="69" y="216"/>
                    </a:cubicBezTo>
                    <a:cubicBezTo>
                      <a:pt x="88" y="225"/>
                      <a:pt x="107" y="229"/>
                      <a:pt x="126" y="229"/>
                    </a:cubicBezTo>
                    <a:cubicBezTo>
                      <a:pt x="165" y="229"/>
                      <a:pt x="202" y="211"/>
                      <a:pt x="220" y="174"/>
                    </a:cubicBezTo>
                    <a:cubicBezTo>
                      <a:pt x="246" y="108"/>
                      <a:pt x="233" y="40"/>
                      <a:pt x="180" y="10"/>
                    </a:cubicBezTo>
                    <a:cubicBezTo>
                      <a:pt x="169" y="3"/>
                      <a:pt x="156" y="0"/>
                      <a:pt x="1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0"/>
              <p:cNvSpPr/>
              <p:nvPr/>
            </p:nvSpPr>
            <p:spPr>
              <a:xfrm>
                <a:off x="6109625" y="2852775"/>
                <a:ext cx="2800" cy="2525"/>
              </a:xfrm>
              <a:custGeom>
                <a:avLst/>
                <a:gdLst/>
                <a:ahLst/>
                <a:cxnLst/>
                <a:rect l="l" t="t" r="r" b="b"/>
                <a:pathLst>
                  <a:path w="112" h="101" extrusionOk="0">
                    <a:moveTo>
                      <a:pt x="82" y="1"/>
                    </a:moveTo>
                    <a:cubicBezTo>
                      <a:pt x="56" y="1"/>
                      <a:pt x="30" y="1"/>
                      <a:pt x="13" y="27"/>
                    </a:cubicBezTo>
                    <a:cubicBezTo>
                      <a:pt x="0" y="56"/>
                      <a:pt x="13" y="82"/>
                      <a:pt x="30" y="95"/>
                    </a:cubicBezTo>
                    <a:cubicBezTo>
                      <a:pt x="37" y="99"/>
                      <a:pt x="44" y="101"/>
                      <a:pt x="51" y="101"/>
                    </a:cubicBezTo>
                    <a:cubicBezTo>
                      <a:pt x="69" y="101"/>
                      <a:pt x="86" y="88"/>
                      <a:pt x="95" y="69"/>
                    </a:cubicBezTo>
                    <a:cubicBezTo>
                      <a:pt x="111" y="56"/>
                      <a:pt x="111"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0"/>
              <p:cNvSpPr/>
              <p:nvPr/>
            </p:nvSpPr>
            <p:spPr>
              <a:xfrm>
                <a:off x="6087500" y="2839150"/>
                <a:ext cx="10225" cy="9250"/>
              </a:xfrm>
              <a:custGeom>
                <a:avLst/>
                <a:gdLst/>
                <a:ahLst/>
                <a:cxnLst/>
                <a:rect l="l" t="t" r="r" b="b"/>
                <a:pathLst>
                  <a:path w="409" h="370" extrusionOk="0">
                    <a:moveTo>
                      <a:pt x="125" y="1"/>
                    </a:moveTo>
                    <a:lnTo>
                      <a:pt x="1" y="206"/>
                    </a:lnTo>
                    <a:cubicBezTo>
                      <a:pt x="112" y="262"/>
                      <a:pt x="99" y="219"/>
                      <a:pt x="164" y="262"/>
                    </a:cubicBezTo>
                    <a:cubicBezTo>
                      <a:pt x="233" y="301"/>
                      <a:pt x="220" y="327"/>
                      <a:pt x="301" y="370"/>
                    </a:cubicBezTo>
                    <a:lnTo>
                      <a:pt x="409" y="164"/>
                    </a:lnTo>
                    <a:cubicBezTo>
                      <a:pt x="314" y="112"/>
                      <a:pt x="314" y="151"/>
                      <a:pt x="246"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0"/>
              <p:cNvSpPr/>
              <p:nvPr/>
            </p:nvSpPr>
            <p:spPr>
              <a:xfrm>
                <a:off x="6095025" y="2843225"/>
                <a:ext cx="10225" cy="9250"/>
              </a:xfrm>
              <a:custGeom>
                <a:avLst/>
                <a:gdLst/>
                <a:ahLst/>
                <a:cxnLst/>
                <a:rect l="l" t="t" r="r" b="b"/>
                <a:pathLst>
                  <a:path w="409" h="370" extrusionOk="0">
                    <a:moveTo>
                      <a:pt x="108" y="1"/>
                    </a:moveTo>
                    <a:lnTo>
                      <a:pt x="0" y="207"/>
                    </a:lnTo>
                    <a:cubicBezTo>
                      <a:pt x="95" y="262"/>
                      <a:pt x="95" y="220"/>
                      <a:pt x="163" y="262"/>
                    </a:cubicBezTo>
                    <a:cubicBezTo>
                      <a:pt x="232" y="301"/>
                      <a:pt x="219" y="327"/>
                      <a:pt x="287" y="370"/>
                    </a:cubicBezTo>
                    <a:lnTo>
                      <a:pt x="408" y="164"/>
                    </a:lnTo>
                    <a:cubicBezTo>
                      <a:pt x="314" y="112"/>
                      <a:pt x="314" y="151"/>
                      <a:pt x="245" y="112"/>
                    </a:cubicBezTo>
                    <a:cubicBezTo>
                      <a:pt x="176" y="83"/>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0"/>
              <p:cNvSpPr/>
              <p:nvPr/>
            </p:nvSpPr>
            <p:spPr>
              <a:xfrm>
                <a:off x="6100800" y="2847050"/>
                <a:ext cx="6150" cy="5750"/>
              </a:xfrm>
              <a:custGeom>
                <a:avLst/>
                <a:gdLst/>
                <a:ahLst/>
                <a:cxnLst/>
                <a:rect l="l" t="t" r="r" b="b"/>
                <a:pathLst>
                  <a:path w="246" h="230" extrusionOk="0">
                    <a:moveTo>
                      <a:pt x="132" y="1"/>
                    </a:moveTo>
                    <a:cubicBezTo>
                      <a:pt x="90" y="1"/>
                      <a:pt x="49" y="26"/>
                      <a:pt x="27" y="67"/>
                    </a:cubicBezTo>
                    <a:cubicBezTo>
                      <a:pt x="1" y="122"/>
                      <a:pt x="14" y="191"/>
                      <a:pt x="56" y="217"/>
                    </a:cubicBezTo>
                    <a:cubicBezTo>
                      <a:pt x="74" y="225"/>
                      <a:pt x="93" y="230"/>
                      <a:pt x="112" y="230"/>
                    </a:cubicBezTo>
                    <a:cubicBezTo>
                      <a:pt x="151" y="230"/>
                      <a:pt x="191" y="212"/>
                      <a:pt x="220" y="174"/>
                    </a:cubicBezTo>
                    <a:cubicBezTo>
                      <a:pt x="246" y="109"/>
                      <a:pt x="233"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0"/>
              <p:cNvSpPr/>
              <p:nvPr/>
            </p:nvSpPr>
            <p:spPr>
              <a:xfrm>
                <a:off x="6102525" y="2848700"/>
                <a:ext cx="2725" cy="2525"/>
              </a:xfrm>
              <a:custGeom>
                <a:avLst/>
                <a:gdLst/>
                <a:ahLst/>
                <a:cxnLst/>
                <a:rect l="l" t="t" r="r" b="b"/>
                <a:pathLst>
                  <a:path w="109" h="101" extrusionOk="0">
                    <a:moveTo>
                      <a:pt x="69" y="1"/>
                    </a:moveTo>
                    <a:cubicBezTo>
                      <a:pt x="53" y="1"/>
                      <a:pt x="27" y="1"/>
                      <a:pt x="14" y="27"/>
                    </a:cubicBezTo>
                    <a:cubicBezTo>
                      <a:pt x="0" y="56"/>
                      <a:pt x="0"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0"/>
              <p:cNvSpPr/>
              <p:nvPr/>
            </p:nvSpPr>
            <p:spPr>
              <a:xfrm>
                <a:off x="6093300" y="2842975"/>
                <a:ext cx="6150" cy="5750"/>
              </a:xfrm>
              <a:custGeom>
                <a:avLst/>
                <a:gdLst/>
                <a:ahLst/>
                <a:cxnLst/>
                <a:rect l="l" t="t" r="r" b="b"/>
                <a:pathLst>
                  <a:path w="246" h="230" extrusionOk="0">
                    <a:moveTo>
                      <a:pt x="135" y="1"/>
                    </a:moveTo>
                    <a:cubicBezTo>
                      <a:pt x="96" y="1"/>
                      <a:pt x="59" y="26"/>
                      <a:pt x="30" y="66"/>
                    </a:cubicBezTo>
                    <a:cubicBezTo>
                      <a:pt x="1" y="122"/>
                      <a:pt x="14" y="190"/>
                      <a:pt x="69" y="217"/>
                    </a:cubicBezTo>
                    <a:cubicBezTo>
                      <a:pt x="87" y="225"/>
                      <a:pt x="107" y="230"/>
                      <a:pt x="126" y="230"/>
                    </a:cubicBezTo>
                    <a:cubicBezTo>
                      <a:pt x="165" y="230"/>
                      <a:pt x="202" y="211"/>
                      <a:pt x="219" y="174"/>
                    </a:cubicBezTo>
                    <a:cubicBezTo>
                      <a:pt x="245" y="109"/>
                      <a:pt x="232" y="40"/>
                      <a:pt x="177" y="11"/>
                    </a:cubicBezTo>
                    <a:cubicBezTo>
                      <a:pt x="163" y="4"/>
                      <a:pt x="149"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0"/>
              <p:cNvSpPr/>
              <p:nvPr/>
            </p:nvSpPr>
            <p:spPr>
              <a:xfrm>
                <a:off x="6095025" y="2844625"/>
                <a:ext cx="2700" cy="2525"/>
              </a:xfrm>
              <a:custGeom>
                <a:avLst/>
                <a:gdLst/>
                <a:ahLst/>
                <a:cxnLst/>
                <a:rect l="l" t="t" r="r" b="b"/>
                <a:pathLst>
                  <a:path w="108" h="101" extrusionOk="0">
                    <a:moveTo>
                      <a:pt x="82" y="0"/>
                    </a:moveTo>
                    <a:cubicBezTo>
                      <a:pt x="56" y="0"/>
                      <a:pt x="26" y="0"/>
                      <a:pt x="13" y="27"/>
                    </a:cubicBezTo>
                    <a:cubicBezTo>
                      <a:pt x="0" y="56"/>
                      <a:pt x="13"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0"/>
              <p:cNvSpPr/>
              <p:nvPr/>
            </p:nvSpPr>
            <p:spPr>
              <a:xfrm>
                <a:off x="6072900" y="2831000"/>
                <a:ext cx="10225" cy="9250"/>
              </a:xfrm>
              <a:custGeom>
                <a:avLst/>
                <a:gdLst/>
                <a:ahLst/>
                <a:cxnLst/>
                <a:rect l="l" t="t" r="r" b="b"/>
                <a:pathLst>
                  <a:path w="409" h="370" extrusionOk="0">
                    <a:moveTo>
                      <a:pt x="112" y="0"/>
                    </a:moveTo>
                    <a:lnTo>
                      <a:pt x="1" y="206"/>
                    </a:lnTo>
                    <a:cubicBezTo>
                      <a:pt x="95" y="261"/>
                      <a:pt x="95" y="219"/>
                      <a:pt x="164" y="261"/>
                    </a:cubicBezTo>
                    <a:cubicBezTo>
                      <a:pt x="232" y="301"/>
                      <a:pt x="219" y="327"/>
                      <a:pt x="301" y="369"/>
                    </a:cubicBezTo>
                    <a:lnTo>
                      <a:pt x="409" y="164"/>
                    </a:lnTo>
                    <a:cubicBezTo>
                      <a:pt x="314" y="111"/>
                      <a:pt x="314" y="150"/>
                      <a:pt x="245"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0"/>
              <p:cNvSpPr/>
              <p:nvPr/>
            </p:nvSpPr>
            <p:spPr>
              <a:xfrm>
                <a:off x="6080400" y="2835075"/>
                <a:ext cx="10225" cy="9250"/>
              </a:xfrm>
              <a:custGeom>
                <a:avLst/>
                <a:gdLst/>
                <a:ahLst/>
                <a:cxnLst/>
                <a:rect l="l" t="t" r="r" b="b"/>
                <a:pathLst>
                  <a:path w="409" h="370" extrusionOk="0">
                    <a:moveTo>
                      <a:pt x="109" y="1"/>
                    </a:moveTo>
                    <a:lnTo>
                      <a:pt x="1" y="206"/>
                    </a:lnTo>
                    <a:cubicBezTo>
                      <a:pt x="96" y="262"/>
                      <a:pt x="96" y="219"/>
                      <a:pt x="164" y="262"/>
                    </a:cubicBezTo>
                    <a:cubicBezTo>
                      <a:pt x="233" y="301"/>
                      <a:pt x="220" y="327"/>
                      <a:pt x="285" y="369"/>
                    </a:cubicBezTo>
                    <a:lnTo>
                      <a:pt x="409" y="164"/>
                    </a:lnTo>
                    <a:cubicBezTo>
                      <a:pt x="301" y="112"/>
                      <a:pt x="314" y="151"/>
                      <a:pt x="246" y="112"/>
                    </a:cubicBezTo>
                    <a:cubicBezTo>
                      <a:pt x="164" y="82"/>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0"/>
              <p:cNvSpPr/>
              <p:nvPr/>
            </p:nvSpPr>
            <p:spPr>
              <a:xfrm>
                <a:off x="6085875" y="2838900"/>
                <a:ext cx="6475" cy="5750"/>
              </a:xfrm>
              <a:custGeom>
                <a:avLst/>
                <a:gdLst/>
                <a:ahLst/>
                <a:cxnLst/>
                <a:rect l="l" t="t" r="r" b="b"/>
                <a:pathLst>
                  <a:path w="259" h="230" extrusionOk="0">
                    <a:moveTo>
                      <a:pt x="144" y="1"/>
                    </a:moveTo>
                    <a:cubicBezTo>
                      <a:pt x="101" y="1"/>
                      <a:pt x="59" y="25"/>
                      <a:pt x="40" y="66"/>
                    </a:cubicBezTo>
                    <a:cubicBezTo>
                      <a:pt x="1" y="122"/>
                      <a:pt x="14" y="190"/>
                      <a:pt x="66" y="216"/>
                    </a:cubicBezTo>
                    <a:cubicBezTo>
                      <a:pt x="84" y="225"/>
                      <a:pt x="104" y="229"/>
                      <a:pt x="123" y="229"/>
                    </a:cubicBezTo>
                    <a:cubicBezTo>
                      <a:pt x="162" y="229"/>
                      <a:pt x="198" y="211"/>
                      <a:pt x="216" y="174"/>
                    </a:cubicBezTo>
                    <a:cubicBezTo>
                      <a:pt x="258" y="109"/>
                      <a:pt x="229"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0"/>
              <p:cNvSpPr/>
              <p:nvPr/>
            </p:nvSpPr>
            <p:spPr>
              <a:xfrm>
                <a:off x="6087500" y="2840550"/>
                <a:ext cx="2800" cy="2500"/>
              </a:xfrm>
              <a:custGeom>
                <a:avLst/>
                <a:gdLst/>
                <a:ahLst/>
                <a:cxnLst/>
                <a:rect l="l" t="t" r="r" b="b"/>
                <a:pathLst>
                  <a:path w="112" h="100" extrusionOk="0">
                    <a:moveTo>
                      <a:pt x="82" y="0"/>
                    </a:moveTo>
                    <a:cubicBezTo>
                      <a:pt x="69" y="0"/>
                      <a:pt x="30" y="0"/>
                      <a:pt x="17" y="26"/>
                    </a:cubicBezTo>
                    <a:cubicBezTo>
                      <a:pt x="1" y="56"/>
                      <a:pt x="17" y="82"/>
                      <a:pt x="43" y="95"/>
                    </a:cubicBezTo>
                    <a:cubicBezTo>
                      <a:pt x="47" y="98"/>
                      <a:pt x="51" y="100"/>
                      <a:pt x="56" y="100"/>
                    </a:cubicBezTo>
                    <a:cubicBezTo>
                      <a:pt x="70" y="100"/>
                      <a:pt x="87" y="88"/>
                      <a:pt x="99" y="69"/>
                    </a:cubicBezTo>
                    <a:cubicBezTo>
                      <a:pt x="112" y="56"/>
                      <a:pt x="112"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0"/>
              <p:cNvSpPr/>
              <p:nvPr/>
            </p:nvSpPr>
            <p:spPr>
              <a:xfrm>
                <a:off x="6078700" y="2834825"/>
                <a:ext cx="6150" cy="5750"/>
              </a:xfrm>
              <a:custGeom>
                <a:avLst/>
                <a:gdLst/>
                <a:ahLst/>
                <a:cxnLst/>
                <a:rect l="l" t="t" r="r" b="b"/>
                <a:pathLst>
                  <a:path w="246" h="230" extrusionOk="0">
                    <a:moveTo>
                      <a:pt x="133" y="0"/>
                    </a:moveTo>
                    <a:cubicBezTo>
                      <a:pt x="91" y="0"/>
                      <a:pt x="48" y="25"/>
                      <a:pt x="26" y="66"/>
                    </a:cubicBezTo>
                    <a:cubicBezTo>
                      <a:pt x="0" y="122"/>
                      <a:pt x="13" y="190"/>
                      <a:pt x="69" y="216"/>
                    </a:cubicBezTo>
                    <a:cubicBezTo>
                      <a:pt x="82" y="225"/>
                      <a:pt x="98" y="229"/>
                      <a:pt x="115" y="229"/>
                    </a:cubicBezTo>
                    <a:cubicBezTo>
                      <a:pt x="150" y="229"/>
                      <a:pt x="191" y="211"/>
                      <a:pt x="219" y="174"/>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0"/>
              <p:cNvSpPr/>
              <p:nvPr/>
            </p:nvSpPr>
            <p:spPr>
              <a:xfrm>
                <a:off x="6080400" y="2836475"/>
                <a:ext cx="2725" cy="2500"/>
              </a:xfrm>
              <a:custGeom>
                <a:avLst/>
                <a:gdLst/>
                <a:ahLst/>
                <a:cxnLst/>
                <a:rect l="l" t="t" r="r" b="b"/>
                <a:pathLst>
                  <a:path w="109" h="100" extrusionOk="0">
                    <a:moveTo>
                      <a:pt x="83" y="0"/>
                    </a:moveTo>
                    <a:cubicBezTo>
                      <a:pt x="56" y="0"/>
                      <a:pt x="27" y="0"/>
                      <a:pt x="14" y="26"/>
                    </a:cubicBezTo>
                    <a:cubicBezTo>
                      <a:pt x="1" y="56"/>
                      <a:pt x="1" y="82"/>
                      <a:pt x="27" y="95"/>
                    </a:cubicBezTo>
                    <a:cubicBezTo>
                      <a:pt x="35" y="98"/>
                      <a:pt x="43" y="100"/>
                      <a:pt x="50" y="100"/>
                    </a:cubicBezTo>
                    <a:cubicBezTo>
                      <a:pt x="69" y="100"/>
                      <a:pt x="86" y="88"/>
                      <a:pt x="96" y="69"/>
                    </a:cubicBezTo>
                    <a:cubicBezTo>
                      <a:pt x="109" y="56"/>
                      <a:pt x="96"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0"/>
              <p:cNvSpPr/>
              <p:nvPr/>
            </p:nvSpPr>
            <p:spPr>
              <a:xfrm>
                <a:off x="6058300" y="2822825"/>
                <a:ext cx="10225" cy="9250"/>
              </a:xfrm>
              <a:custGeom>
                <a:avLst/>
                <a:gdLst/>
                <a:ahLst/>
                <a:cxnLst/>
                <a:rect l="l" t="t" r="r" b="b"/>
                <a:pathLst>
                  <a:path w="409" h="370" extrusionOk="0">
                    <a:moveTo>
                      <a:pt x="108" y="1"/>
                    </a:moveTo>
                    <a:lnTo>
                      <a:pt x="0" y="207"/>
                    </a:lnTo>
                    <a:cubicBezTo>
                      <a:pt x="95" y="262"/>
                      <a:pt x="95" y="220"/>
                      <a:pt x="164" y="262"/>
                    </a:cubicBezTo>
                    <a:cubicBezTo>
                      <a:pt x="232" y="301"/>
                      <a:pt x="219" y="327"/>
                      <a:pt x="288" y="370"/>
                    </a:cubicBezTo>
                    <a:lnTo>
                      <a:pt x="408" y="164"/>
                    </a:lnTo>
                    <a:cubicBezTo>
                      <a:pt x="301" y="112"/>
                      <a:pt x="314" y="151"/>
                      <a:pt x="245" y="112"/>
                    </a:cubicBezTo>
                    <a:cubicBezTo>
                      <a:pt x="177" y="83"/>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0"/>
              <p:cNvSpPr/>
              <p:nvPr/>
            </p:nvSpPr>
            <p:spPr>
              <a:xfrm>
                <a:off x="6065475" y="2826925"/>
                <a:ext cx="10225" cy="9225"/>
              </a:xfrm>
              <a:custGeom>
                <a:avLst/>
                <a:gdLst/>
                <a:ahLst/>
                <a:cxnLst/>
                <a:rect l="l" t="t" r="r" b="b"/>
                <a:pathLst>
                  <a:path w="409" h="369" extrusionOk="0">
                    <a:moveTo>
                      <a:pt x="121" y="0"/>
                    </a:moveTo>
                    <a:lnTo>
                      <a:pt x="1" y="206"/>
                    </a:lnTo>
                    <a:cubicBezTo>
                      <a:pt x="108" y="261"/>
                      <a:pt x="95" y="219"/>
                      <a:pt x="164" y="261"/>
                    </a:cubicBezTo>
                    <a:cubicBezTo>
                      <a:pt x="245" y="300"/>
                      <a:pt x="216" y="327"/>
                      <a:pt x="298" y="369"/>
                    </a:cubicBezTo>
                    <a:lnTo>
                      <a:pt x="409" y="163"/>
                    </a:lnTo>
                    <a:cubicBezTo>
                      <a:pt x="311" y="111"/>
                      <a:pt x="311"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0"/>
              <p:cNvSpPr/>
              <p:nvPr/>
            </p:nvSpPr>
            <p:spPr>
              <a:xfrm>
                <a:off x="6071200" y="2830750"/>
                <a:ext cx="6125" cy="5725"/>
              </a:xfrm>
              <a:custGeom>
                <a:avLst/>
                <a:gdLst/>
                <a:ahLst/>
                <a:cxnLst/>
                <a:rect l="l" t="t" r="r" b="b"/>
                <a:pathLst>
                  <a:path w="245" h="229" extrusionOk="0">
                    <a:moveTo>
                      <a:pt x="141" y="0"/>
                    </a:moveTo>
                    <a:cubicBezTo>
                      <a:pt x="103" y="0"/>
                      <a:pt x="58" y="25"/>
                      <a:pt x="29" y="66"/>
                    </a:cubicBezTo>
                    <a:cubicBezTo>
                      <a:pt x="0" y="121"/>
                      <a:pt x="16" y="190"/>
                      <a:pt x="69" y="216"/>
                    </a:cubicBezTo>
                    <a:cubicBezTo>
                      <a:pt x="87" y="225"/>
                      <a:pt x="107" y="229"/>
                      <a:pt x="126" y="229"/>
                    </a:cubicBezTo>
                    <a:cubicBezTo>
                      <a:pt x="165" y="229"/>
                      <a:pt x="201" y="211"/>
                      <a:pt x="219" y="174"/>
                    </a:cubicBezTo>
                    <a:cubicBezTo>
                      <a:pt x="245" y="108"/>
                      <a:pt x="232" y="40"/>
                      <a:pt x="180" y="10"/>
                    </a:cubicBezTo>
                    <a:cubicBezTo>
                      <a:pt x="168" y="3"/>
                      <a:pt x="155"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0"/>
              <p:cNvSpPr/>
              <p:nvPr/>
            </p:nvSpPr>
            <p:spPr>
              <a:xfrm>
                <a:off x="6072900" y="2832375"/>
                <a:ext cx="2800" cy="2525"/>
              </a:xfrm>
              <a:custGeom>
                <a:avLst/>
                <a:gdLst/>
                <a:ahLst/>
                <a:cxnLst/>
                <a:rect l="l" t="t" r="r" b="b"/>
                <a:pathLst>
                  <a:path w="112" h="101" extrusionOk="0">
                    <a:moveTo>
                      <a:pt x="82" y="1"/>
                    </a:moveTo>
                    <a:cubicBezTo>
                      <a:pt x="56" y="1"/>
                      <a:pt x="30" y="1"/>
                      <a:pt x="14" y="27"/>
                    </a:cubicBezTo>
                    <a:cubicBezTo>
                      <a:pt x="1" y="56"/>
                      <a:pt x="14" y="82"/>
                      <a:pt x="30" y="95"/>
                    </a:cubicBezTo>
                    <a:cubicBezTo>
                      <a:pt x="37" y="99"/>
                      <a:pt x="44" y="101"/>
                      <a:pt x="51" y="101"/>
                    </a:cubicBezTo>
                    <a:cubicBezTo>
                      <a:pt x="69" y="101"/>
                      <a:pt x="86" y="88"/>
                      <a:pt x="95" y="69"/>
                    </a:cubicBezTo>
                    <a:cubicBezTo>
                      <a:pt x="112" y="56"/>
                      <a:pt x="112"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0"/>
              <p:cNvSpPr/>
              <p:nvPr/>
            </p:nvSpPr>
            <p:spPr>
              <a:xfrm>
                <a:off x="6063775" y="2826650"/>
                <a:ext cx="6450" cy="5750"/>
              </a:xfrm>
              <a:custGeom>
                <a:avLst/>
                <a:gdLst/>
                <a:ahLst/>
                <a:cxnLst/>
                <a:rect l="l" t="t" r="r" b="b"/>
                <a:pathLst>
                  <a:path w="258" h="230" extrusionOk="0">
                    <a:moveTo>
                      <a:pt x="144" y="1"/>
                    </a:moveTo>
                    <a:cubicBezTo>
                      <a:pt x="102" y="1"/>
                      <a:pt x="61" y="26"/>
                      <a:pt x="39" y="67"/>
                    </a:cubicBezTo>
                    <a:cubicBezTo>
                      <a:pt x="0" y="122"/>
                      <a:pt x="26" y="191"/>
                      <a:pt x="69" y="217"/>
                    </a:cubicBezTo>
                    <a:cubicBezTo>
                      <a:pt x="85" y="225"/>
                      <a:pt x="103" y="229"/>
                      <a:pt x="121" y="229"/>
                    </a:cubicBezTo>
                    <a:cubicBezTo>
                      <a:pt x="160" y="229"/>
                      <a:pt x="198" y="208"/>
                      <a:pt x="215" y="161"/>
                    </a:cubicBezTo>
                    <a:cubicBezTo>
                      <a:pt x="258" y="109"/>
                      <a:pt x="245" y="41"/>
                      <a:pt x="189"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0"/>
              <p:cNvSpPr/>
              <p:nvPr/>
            </p:nvSpPr>
            <p:spPr>
              <a:xfrm>
                <a:off x="6065800" y="2828300"/>
                <a:ext cx="2725" cy="2525"/>
              </a:xfrm>
              <a:custGeom>
                <a:avLst/>
                <a:gdLst/>
                <a:ahLst/>
                <a:cxnLst/>
                <a:rect l="l" t="t" r="r" b="b"/>
                <a:pathLst>
                  <a:path w="109" h="101" extrusionOk="0">
                    <a:moveTo>
                      <a:pt x="69" y="1"/>
                    </a:moveTo>
                    <a:cubicBezTo>
                      <a:pt x="53" y="1"/>
                      <a:pt x="27" y="1"/>
                      <a:pt x="14" y="27"/>
                    </a:cubicBezTo>
                    <a:cubicBezTo>
                      <a:pt x="1" y="56"/>
                      <a:pt x="1"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0"/>
              <p:cNvSpPr/>
              <p:nvPr/>
            </p:nvSpPr>
            <p:spPr>
              <a:xfrm>
                <a:off x="6043700" y="2814675"/>
                <a:ext cx="9900" cy="9250"/>
              </a:xfrm>
              <a:custGeom>
                <a:avLst/>
                <a:gdLst/>
                <a:ahLst/>
                <a:cxnLst/>
                <a:rect l="l" t="t" r="r" b="b"/>
                <a:pathLst>
                  <a:path w="396" h="370" extrusionOk="0">
                    <a:moveTo>
                      <a:pt x="108" y="1"/>
                    </a:moveTo>
                    <a:lnTo>
                      <a:pt x="0" y="206"/>
                    </a:lnTo>
                    <a:cubicBezTo>
                      <a:pt x="95" y="262"/>
                      <a:pt x="82" y="219"/>
                      <a:pt x="163" y="262"/>
                    </a:cubicBezTo>
                    <a:cubicBezTo>
                      <a:pt x="232" y="301"/>
                      <a:pt x="202" y="327"/>
                      <a:pt x="284" y="369"/>
                    </a:cubicBezTo>
                    <a:lnTo>
                      <a:pt x="395" y="164"/>
                    </a:lnTo>
                    <a:cubicBezTo>
                      <a:pt x="300" y="112"/>
                      <a:pt x="313" y="151"/>
                      <a:pt x="232" y="112"/>
                    </a:cubicBezTo>
                    <a:cubicBezTo>
                      <a:pt x="163"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0"/>
              <p:cNvSpPr/>
              <p:nvPr/>
            </p:nvSpPr>
            <p:spPr>
              <a:xfrm>
                <a:off x="6050800" y="2818750"/>
                <a:ext cx="10225" cy="9250"/>
              </a:xfrm>
              <a:custGeom>
                <a:avLst/>
                <a:gdLst/>
                <a:ahLst/>
                <a:cxnLst/>
                <a:rect l="l" t="t" r="r" b="b"/>
                <a:pathLst>
                  <a:path w="409" h="370" extrusionOk="0">
                    <a:moveTo>
                      <a:pt x="111" y="1"/>
                    </a:moveTo>
                    <a:lnTo>
                      <a:pt x="0" y="206"/>
                    </a:lnTo>
                    <a:cubicBezTo>
                      <a:pt x="98" y="262"/>
                      <a:pt x="98" y="219"/>
                      <a:pt x="163" y="262"/>
                    </a:cubicBezTo>
                    <a:cubicBezTo>
                      <a:pt x="232" y="301"/>
                      <a:pt x="219" y="327"/>
                      <a:pt x="300" y="370"/>
                    </a:cubicBezTo>
                    <a:lnTo>
                      <a:pt x="408" y="164"/>
                    </a:lnTo>
                    <a:cubicBezTo>
                      <a:pt x="313" y="112"/>
                      <a:pt x="313" y="151"/>
                      <a:pt x="245" y="112"/>
                    </a:cubicBezTo>
                    <a:cubicBezTo>
                      <a:pt x="180" y="82"/>
                      <a:pt x="193" y="43"/>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0"/>
              <p:cNvSpPr/>
              <p:nvPr/>
            </p:nvSpPr>
            <p:spPr>
              <a:xfrm>
                <a:off x="6056575" y="2822575"/>
                <a:ext cx="6150" cy="5750"/>
              </a:xfrm>
              <a:custGeom>
                <a:avLst/>
                <a:gdLst/>
                <a:ahLst/>
                <a:cxnLst/>
                <a:rect l="l" t="t" r="r" b="b"/>
                <a:pathLst>
                  <a:path w="246" h="230" extrusionOk="0">
                    <a:moveTo>
                      <a:pt x="133" y="1"/>
                    </a:moveTo>
                    <a:cubicBezTo>
                      <a:pt x="91" y="1"/>
                      <a:pt x="49" y="26"/>
                      <a:pt x="30" y="66"/>
                    </a:cubicBezTo>
                    <a:cubicBezTo>
                      <a:pt x="1" y="122"/>
                      <a:pt x="14" y="190"/>
                      <a:pt x="69" y="217"/>
                    </a:cubicBezTo>
                    <a:cubicBezTo>
                      <a:pt x="87" y="225"/>
                      <a:pt x="104" y="229"/>
                      <a:pt x="120" y="229"/>
                    </a:cubicBezTo>
                    <a:cubicBezTo>
                      <a:pt x="157" y="229"/>
                      <a:pt x="190" y="208"/>
                      <a:pt x="219" y="161"/>
                    </a:cubicBezTo>
                    <a:cubicBezTo>
                      <a:pt x="246" y="109"/>
                      <a:pt x="233" y="40"/>
                      <a:pt x="177" y="11"/>
                    </a:cubicBezTo>
                    <a:cubicBezTo>
                      <a:pt x="163" y="4"/>
                      <a:pt x="148" y="1"/>
                      <a:pt x="13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0"/>
              <p:cNvSpPr/>
              <p:nvPr/>
            </p:nvSpPr>
            <p:spPr>
              <a:xfrm>
                <a:off x="6058300" y="2824225"/>
                <a:ext cx="2725" cy="2525"/>
              </a:xfrm>
              <a:custGeom>
                <a:avLst/>
                <a:gdLst/>
                <a:ahLst/>
                <a:cxnLst/>
                <a:rect l="l" t="t" r="r" b="b"/>
                <a:pathLst>
                  <a:path w="109" h="101" extrusionOk="0">
                    <a:moveTo>
                      <a:pt x="82" y="0"/>
                    </a:moveTo>
                    <a:cubicBezTo>
                      <a:pt x="56" y="0"/>
                      <a:pt x="26" y="0"/>
                      <a:pt x="13" y="27"/>
                    </a:cubicBezTo>
                    <a:cubicBezTo>
                      <a:pt x="0" y="56"/>
                      <a:pt x="0"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0"/>
              <p:cNvSpPr/>
              <p:nvPr/>
            </p:nvSpPr>
            <p:spPr>
              <a:xfrm>
                <a:off x="6049150" y="2818500"/>
                <a:ext cx="6150" cy="5725"/>
              </a:xfrm>
              <a:custGeom>
                <a:avLst/>
                <a:gdLst/>
                <a:ahLst/>
                <a:cxnLst/>
                <a:rect l="l" t="t" r="r" b="b"/>
                <a:pathLst>
                  <a:path w="246" h="229" extrusionOk="0">
                    <a:moveTo>
                      <a:pt x="139" y="1"/>
                    </a:moveTo>
                    <a:cubicBezTo>
                      <a:pt x="100" y="1"/>
                      <a:pt x="56" y="25"/>
                      <a:pt x="27" y="66"/>
                    </a:cubicBezTo>
                    <a:cubicBezTo>
                      <a:pt x="1" y="122"/>
                      <a:pt x="14" y="190"/>
                      <a:pt x="66" y="216"/>
                    </a:cubicBezTo>
                    <a:cubicBezTo>
                      <a:pt x="83" y="225"/>
                      <a:pt x="102" y="229"/>
                      <a:pt x="120" y="229"/>
                    </a:cubicBezTo>
                    <a:cubicBezTo>
                      <a:pt x="160" y="229"/>
                      <a:pt x="198" y="208"/>
                      <a:pt x="216" y="161"/>
                    </a:cubicBezTo>
                    <a:cubicBezTo>
                      <a:pt x="246" y="109"/>
                      <a:pt x="229" y="40"/>
                      <a:pt x="177" y="11"/>
                    </a:cubicBezTo>
                    <a:cubicBezTo>
                      <a:pt x="166" y="4"/>
                      <a:pt x="153" y="1"/>
                      <a:pt x="13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0"/>
              <p:cNvSpPr/>
              <p:nvPr/>
            </p:nvSpPr>
            <p:spPr>
              <a:xfrm>
                <a:off x="6050800" y="2820150"/>
                <a:ext cx="2800" cy="2500"/>
              </a:xfrm>
              <a:custGeom>
                <a:avLst/>
                <a:gdLst/>
                <a:ahLst/>
                <a:cxnLst/>
                <a:rect l="l" t="t" r="r" b="b"/>
                <a:pathLst>
                  <a:path w="112" h="100" extrusionOk="0">
                    <a:moveTo>
                      <a:pt x="82" y="0"/>
                    </a:moveTo>
                    <a:cubicBezTo>
                      <a:pt x="56" y="0"/>
                      <a:pt x="29" y="0"/>
                      <a:pt x="16" y="26"/>
                    </a:cubicBezTo>
                    <a:cubicBezTo>
                      <a:pt x="0" y="56"/>
                      <a:pt x="16" y="82"/>
                      <a:pt x="42" y="95"/>
                    </a:cubicBezTo>
                    <a:cubicBezTo>
                      <a:pt x="46" y="98"/>
                      <a:pt x="50" y="100"/>
                      <a:pt x="55" y="100"/>
                    </a:cubicBezTo>
                    <a:cubicBezTo>
                      <a:pt x="69" y="100"/>
                      <a:pt x="86" y="88"/>
                      <a:pt x="98" y="69"/>
                    </a:cubicBezTo>
                    <a:cubicBezTo>
                      <a:pt x="111" y="56"/>
                      <a:pt x="111"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0"/>
              <p:cNvSpPr/>
              <p:nvPr/>
            </p:nvSpPr>
            <p:spPr>
              <a:xfrm>
                <a:off x="6025000" y="2808550"/>
                <a:ext cx="13975" cy="7200"/>
              </a:xfrm>
              <a:custGeom>
                <a:avLst/>
                <a:gdLst/>
                <a:ahLst/>
                <a:cxnLst/>
                <a:rect l="l" t="t" r="r" b="b"/>
                <a:pathLst>
                  <a:path w="559" h="288" extrusionOk="0">
                    <a:moveTo>
                      <a:pt x="53" y="1"/>
                    </a:moveTo>
                    <a:cubicBezTo>
                      <a:pt x="27" y="17"/>
                      <a:pt x="14" y="30"/>
                      <a:pt x="1" y="43"/>
                    </a:cubicBezTo>
                    <a:cubicBezTo>
                      <a:pt x="134" y="112"/>
                      <a:pt x="164" y="99"/>
                      <a:pt x="258" y="151"/>
                    </a:cubicBezTo>
                    <a:cubicBezTo>
                      <a:pt x="327" y="180"/>
                      <a:pt x="353" y="206"/>
                      <a:pt x="379" y="232"/>
                    </a:cubicBezTo>
                    <a:cubicBezTo>
                      <a:pt x="396" y="246"/>
                      <a:pt x="409" y="275"/>
                      <a:pt x="448" y="288"/>
                    </a:cubicBezTo>
                    <a:lnTo>
                      <a:pt x="559" y="82"/>
                    </a:lnTo>
                    <a:cubicBezTo>
                      <a:pt x="529" y="69"/>
                      <a:pt x="516" y="69"/>
                      <a:pt x="503" y="56"/>
                    </a:cubicBezTo>
                    <a:lnTo>
                      <a:pt x="477" y="56"/>
                    </a:lnTo>
                    <a:cubicBezTo>
                      <a:pt x="477" y="63"/>
                      <a:pt x="473" y="66"/>
                      <a:pt x="467" y="66"/>
                    </a:cubicBezTo>
                    <a:cubicBezTo>
                      <a:pt x="462" y="66"/>
                      <a:pt x="454" y="63"/>
                      <a:pt x="448" y="56"/>
                    </a:cubicBezTo>
                    <a:cubicBezTo>
                      <a:pt x="435" y="56"/>
                      <a:pt x="461" y="43"/>
                      <a:pt x="490" y="43"/>
                    </a:cubicBezTo>
                    <a:lnTo>
                      <a:pt x="5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0"/>
              <p:cNvSpPr/>
              <p:nvPr/>
            </p:nvSpPr>
            <p:spPr>
              <a:xfrm>
                <a:off x="6036175" y="2810600"/>
                <a:ext cx="10225" cy="9250"/>
              </a:xfrm>
              <a:custGeom>
                <a:avLst/>
                <a:gdLst/>
                <a:ahLst/>
                <a:cxnLst/>
                <a:rect l="l" t="t" r="r" b="b"/>
                <a:pathLst>
                  <a:path w="409" h="370" extrusionOk="0">
                    <a:moveTo>
                      <a:pt x="112" y="0"/>
                    </a:moveTo>
                    <a:lnTo>
                      <a:pt x="1" y="206"/>
                    </a:lnTo>
                    <a:cubicBezTo>
                      <a:pt x="95" y="261"/>
                      <a:pt x="95" y="219"/>
                      <a:pt x="164" y="261"/>
                    </a:cubicBezTo>
                    <a:cubicBezTo>
                      <a:pt x="233" y="301"/>
                      <a:pt x="219" y="327"/>
                      <a:pt x="301" y="369"/>
                    </a:cubicBezTo>
                    <a:lnTo>
                      <a:pt x="409" y="164"/>
                    </a:lnTo>
                    <a:cubicBezTo>
                      <a:pt x="314" y="111"/>
                      <a:pt x="314" y="150"/>
                      <a:pt x="246"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0"/>
              <p:cNvSpPr/>
              <p:nvPr/>
            </p:nvSpPr>
            <p:spPr>
              <a:xfrm>
                <a:off x="6041975" y="2814425"/>
                <a:ext cx="6150" cy="5725"/>
              </a:xfrm>
              <a:custGeom>
                <a:avLst/>
                <a:gdLst/>
                <a:ahLst/>
                <a:cxnLst/>
                <a:rect l="l" t="t" r="r" b="b"/>
                <a:pathLst>
                  <a:path w="246" h="229" extrusionOk="0">
                    <a:moveTo>
                      <a:pt x="133" y="0"/>
                    </a:moveTo>
                    <a:cubicBezTo>
                      <a:pt x="91" y="0"/>
                      <a:pt x="48" y="25"/>
                      <a:pt x="27" y="66"/>
                    </a:cubicBezTo>
                    <a:cubicBezTo>
                      <a:pt x="1" y="122"/>
                      <a:pt x="14" y="190"/>
                      <a:pt x="69" y="216"/>
                    </a:cubicBezTo>
                    <a:cubicBezTo>
                      <a:pt x="81" y="224"/>
                      <a:pt x="96" y="229"/>
                      <a:pt x="113" y="229"/>
                    </a:cubicBezTo>
                    <a:cubicBezTo>
                      <a:pt x="149" y="229"/>
                      <a:pt x="190" y="208"/>
                      <a:pt x="219" y="161"/>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0"/>
              <p:cNvSpPr/>
              <p:nvPr/>
            </p:nvSpPr>
            <p:spPr>
              <a:xfrm>
                <a:off x="6043700" y="2815925"/>
                <a:ext cx="2700" cy="2650"/>
              </a:xfrm>
              <a:custGeom>
                <a:avLst/>
                <a:gdLst/>
                <a:ahLst/>
                <a:cxnLst/>
                <a:rect l="l" t="t" r="r" b="b"/>
                <a:pathLst>
                  <a:path w="108" h="106" extrusionOk="0">
                    <a:moveTo>
                      <a:pt x="55" y="1"/>
                    </a:moveTo>
                    <a:cubicBezTo>
                      <a:pt x="41" y="1"/>
                      <a:pt x="23" y="13"/>
                      <a:pt x="13" y="32"/>
                    </a:cubicBezTo>
                    <a:cubicBezTo>
                      <a:pt x="0" y="62"/>
                      <a:pt x="0" y="88"/>
                      <a:pt x="26" y="101"/>
                    </a:cubicBezTo>
                    <a:cubicBezTo>
                      <a:pt x="34" y="104"/>
                      <a:pt x="42" y="106"/>
                      <a:pt x="49" y="106"/>
                    </a:cubicBezTo>
                    <a:cubicBezTo>
                      <a:pt x="69" y="106"/>
                      <a:pt x="85" y="94"/>
                      <a:pt x="95" y="75"/>
                    </a:cubicBezTo>
                    <a:cubicBezTo>
                      <a:pt x="108" y="62"/>
                      <a:pt x="95" y="19"/>
                      <a:pt x="69" y="6"/>
                    </a:cubicBezTo>
                    <a:cubicBezTo>
                      <a:pt x="65" y="3"/>
                      <a:pt x="60"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0"/>
              <p:cNvSpPr/>
              <p:nvPr/>
            </p:nvSpPr>
            <p:spPr>
              <a:xfrm>
                <a:off x="6034875" y="2810350"/>
                <a:ext cx="5750" cy="5725"/>
              </a:xfrm>
              <a:custGeom>
                <a:avLst/>
                <a:gdLst/>
                <a:ahLst/>
                <a:cxnLst/>
                <a:rect l="l" t="t" r="r" b="b"/>
                <a:pathLst>
                  <a:path w="230" h="229" extrusionOk="0">
                    <a:moveTo>
                      <a:pt x="122" y="1"/>
                    </a:moveTo>
                    <a:cubicBezTo>
                      <a:pt x="108" y="1"/>
                      <a:pt x="95" y="4"/>
                      <a:pt x="82" y="10"/>
                    </a:cubicBezTo>
                    <a:cubicBezTo>
                      <a:pt x="66" y="10"/>
                      <a:pt x="66" y="27"/>
                      <a:pt x="53" y="27"/>
                    </a:cubicBezTo>
                    <a:cubicBezTo>
                      <a:pt x="40" y="40"/>
                      <a:pt x="27" y="53"/>
                      <a:pt x="14" y="66"/>
                    </a:cubicBezTo>
                    <a:cubicBezTo>
                      <a:pt x="1" y="79"/>
                      <a:pt x="1" y="92"/>
                      <a:pt x="1" y="108"/>
                    </a:cubicBezTo>
                    <a:lnTo>
                      <a:pt x="1" y="147"/>
                    </a:lnTo>
                    <a:cubicBezTo>
                      <a:pt x="14" y="174"/>
                      <a:pt x="27" y="203"/>
                      <a:pt x="53" y="216"/>
                    </a:cubicBezTo>
                    <a:cubicBezTo>
                      <a:pt x="70" y="224"/>
                      <a:pt x="89" y="228"/>
                      <a:pt x="107" y="228"/>
                    </a:cubicBezTo>
                    <a:cubicBezTo>
                      <a:pt x="147" y="228"/>
                      <a:pt x="185" y="208"/>
                      <a:pt x="203" y="160"/>
                    </a:cubicBezTo>
                    <a:cubicBezTo>
                      <a:pt x="229" y="108"/>
                      <a:pt x="216" y="40"/>
                      <a:pt x="164" y="10"/>
                    </a:cubicBezTo>
                    <a:cubicBezTo>
                      <a:pt x="149" y="4"/>
                      <a:pt x="135"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0"/>
              <p:cNvSpPr/>
              <p:nvPr/>
            </p:nvSpPr>
            <p:spPr>
              <a:xfrm>
                <a:off x="6036175" y="2811850"/>
                <a:ext cx="2800" cy="2650"/>
              </a:xfrm>
              <a:custGeom>
                <a:avLst/>
                <a:gdLst/>
                <a:ahLst/>
                <a:cxnLst/>
                <a:rect l="l" t="t" r="r" b="b"/>
                <a:pathLst>
                  <a:path w="112" h="106" extrusionOk="0">
                    <a:moveTo>
                      <a:pt x="62" y="1"/>
                    </a:moveTo>
                    <a:cubicBezTo>
                      <a:pt x="43" y="1"/>
                      <a:pt x="26" y="13"/>
                      <a:pt x="14" y="32"/>
                    </a:cubicBezTo>
                    <a:cubicBezTo>
                      <a:pt x="1" y="61"/>
                      <a:pt x="14" y="87"/>
                      <a:pt x="30" y="100"/>
                    </a:cubicBezTo>
                    <a:cubicBezTo>
                      <a:pt x="37" y="104"/>
                      <a:pt x="44" y="106"/>
                      <a:pt x="51" y="106"/>
                    </a:cubicBezTo>
                    <a:cubicBezTo>
                      <a:pt x="69" y="106"/>
                      <a:pt x="86" y="93"/>
                      <a:pt x="95" y="74"/>
                    </a:cubicBezTo>
                    <a:cubicBezTo>
                      <a:pt x="112" y="61"/>
                      <a:pt x="112" y="19"/>
                      <a:pt x="82" y="6"/>
                    </a:cubicBezTo>
                    <a:cubicBezTo>
                      <a:pt x="75" y="2"/>
                      <a:pt x="68"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0"/>
              <p:cNvSpPr/>
              <p:nvPr/>
            </p:nvSpPr>
            <p:spPr>
              <a:xfrm>
                <a:off x="6037900" y="2798775"/>
                <a:ext cx="10225" cy="9150"/>
              </a:xfrm>
              <a:custGeom>
                <a:avLst/>
                <a:gdLst/>
                <a:ahLst/>
                <a:cxnLst/>
                <a:rect l="l" t="t" r="r" b="b"/>
                <a:pathLst>
                  <a:path w="409" h="366" extrusionOk="0">
                    <a:moveTo>
                      <a:pt x="301" y="0"/>
                    </a:moveTo>
                    <a:cubicBezTo>
                      <a:pt x="190" y="52"/>
                      <a:pt x="232" y="65"/>
                      <a:pt x="164" y="108"/>
                    </a:cubicBezTo>
                    <a:cubicBezTo>
                      <a:pt x="95" y="147"/>
                      <a:pt x="82" y="121"/>
                      <a:pt x="0" y="163"/>
                    </a:cubicBezTo>
                    <a:lnTo>
                      <a:pt x="108" y="366"/>
                    </a:lnTo>
                    <a:cubicBezTo>
                      <a:pt x="206" y="310"/>
                      <a:pt x="164" y="297"/>
                      <a:pt x="245" y="258"/>
                    </a:cubicBezTo>
                    <a:cubicBezTo>
                      <a:pt x="314" y="215"/>
                      <a:pt x="327" y="245"/>
                      <a:pt x="408" y="215"/>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0"/>
              <p:cNvSpPr/>
              <p:nvPr/>
            </p:nvSpPr>
            <p:spPr>
              <a:xfrm>
                <a:off x="6026300" y="2802850"/>
                <a:ext cx="14325" cy="6800"/>
              </a:xfrm>
              <a:custGeom>
                <a:avLst/>
                <a:gdLst/>
                <a:ahLst/>
                <a:cxnLst/>
                <a:rect l="l" t="t" r="r" b="b"/>
                <a:pathLst>
                  <a:path w="573" h="272" extrusionOk="0">
                    <a:moveTo>
                      <a:pt x="464" y="0"/>
                    </a:moveTo>
                    <a:cubicBezTo>
                      <a:pt x="409" y="26"/>
                      <a:pt x="396" y="39"/>
                      <a:pt x="383" y="52"/>
                    </a:cubicBezTo>
                    <a:cubicBezTo>
                      <a:pt x="383" y="66"/>
                      <a:pt x="370" y="66"/>
                      <a:pt x="370" y="82"/>
                    </a:cubicBezTo>
                    <a:cubicBezTo>
                      <a:pt x="357" y="82"/>
                      <a:pt x="357" y="82"/>
                      <a:pt x="357" y="95"/>
                    </a:cubicBezTo>
                    <a:cubicBezTo>
                      <a:pt x="344" y="95"/>
                      <a:pt x="344" y="95"/>
                      <a:pt x="314" y="108"/>
                    </a:cubicBezTo>
                    <a:cubicBezTo>
                      <a:pt x="206" y="176"/>
                      <a:pt x="164" y="147"/>
                      <a:pt x="1" y="229"/>
                    </a:cubicBezTo>
                    <a:lnTo>
                      <a:pt x="438" y="271"/>
                    </a:lnTo>
                    <a:cubicBezTo>
                      <a:pt x="438" y="271"/>
                      <a:pt x="396" y="258"/>
                      <a:pt x="409" y="245"/>
                    </a:cubicBezTo>
                    <a:lnTo>
                      <a:pt x="425" y="245"/>
                    </a:lnTo>
                    <a:cubicBezTo>
                      <a:pt x="438" y="229"/>
                      <a:pt x="451" y="229"/>
                      <a:pt x="451" y="229"/>
                    </a:cubicBezTo>
                    <a:lnTo>
                      <a:pt x="490" y="229"/>
                    </a:lnTo>
                    <a:cubicBezTo>
                      <a:pt x="507" y="229"/>
                      <a:pt x="533" y="216"/>
                      <a:pt x="572" y="203"/>
                    </a:cubicBezTo>
                    <a:lnTo>
                      <a:pt x="46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0"/>
              <p:cNvSpPr/>
              <p:nvPr/>
            </p:nvSpPr>
            <p:spPr>
              <a:xfrm>
                <a:off x="6025000" y="2807250"/>
                <a:ext cx="12275" cy="3375"/>
              </a:xfrm>
              <a:custGeom>
                <a:avLst/>
                <a:gdLst/>
                <a:ahLst/>
                <a:cxnLst/>
                <a:rect l="l" t="t" r="r" b="b"/>
                <a:pathLst>
                  <a:path w="491" h="135" extrusionOk="0">
                    <a:moveTo>
                      <a:pt x="232" y="0"/>
                    </a:moveTo>
                    <a:cubicBezTo>
                      <a:pt x="177" y="14"/>
                      <a:pt x="108" y="27"/>
                      <a:pt x="53" y="53"/>
                    </a:cubicBezTo>
                    <a:cubicBezTo>
                      <a:pt x="27" y="69"/>
                      <a:pt x="14" y="82"/>
                      <a:pt x="1" y="95"/>
                    </a:cubicBezTo>
                    <a:cubicBezTo>
                      <a:pt x="53" y="108"/>
                      <a:pt x="108" y="121"/>
                      <a:pt x="164" y="134"/>
                    </a:cubicBezTo>
                    <a:cubicBezTo>
                      <a:pt x="216" y="134"/>
                      <a:pt x="258" y="134"/>
                      <a:pt x="298" y="121"/>
                    </a:cubicBezTo>
                    <a:cubicBezTo>
                      <a:pt x="340" y="121"/>
                      <a:pt x="379" y="108"/>
                      <a:pt x="409" y="108"/>
                    </a:cubicBezTo>
                    <a:cubicBezTo>
                      <a:pt x="435" y="95"/>
                      <a:pt x="461" y="95"/>
                      <a:pt x="477" y="95"/>
                    </a:cubicBezTo>
                    <a:lnTo>
                      <a:pt x="490" y="95"/>
                    </a:lnTo>
                    <a:cubicBezTo>
                      <a:pt x="490" y="95"/>
                      <a:pt x="461" y="95"/>
                      <a:pt x="448" y="82"/>
                    </a:cubicBezTo>
                    <a:cubicBezTo>
                      <a:pt x="422" y="69"/>
                      <a:pt x="396" y="53"/>
                      <a:pt x="366" y="27"/>
                    </a:cubicBezTo>
                    <a:cubicBezTo>
                      <a:pt x="327" y="14"/>
                      <a:pt x="285" y="0"/>
                      <a:pt x="2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0"/>
              <p:cNvSpPr/>
              <p:nvPr/>
            </p:nvSpPr>
            <p:spPr>
              <a:xfrm>
                <a:off x="6028750" y="2808425"/>
                <a:ext cx="5750" cy="1225"/>
              </a:xfrm>
              <a:custGeom>
                <a:avLst/>
                <a:gdLst/>
                <a:ahLst/>
                <a:cxnLst/>
                <a:rect l="l" t="t" r="r" b="b"/>
                <a:pathLst>
                  <a:path w="230" h="49" extrusionOk="0">
                    <a:moveTo>
                      <a:pt x="125" y="0"/>
                    </a:moveTo>
                    <a:cubicBezTo>
                      <a:pt x="91" y="0"/>
                      <a:pt x="55" y="10"/>
                      <a:pt x="27" y="22"/>
                    </a:cubicBezTo>
                    <a:cubicBezTo>
                      <a:pt x="14" y="35"/>
                      <a:pt x="1" y="48"/>
                      <a:pt x="27" y="48"/>
                    </a:cubicBezTo>
                    <a:lnTo>
                      <a:pt x="164" y="48"/>
                    </a:lnTo>
                    <a:cubicBezTo>
                      <a:pt x="190" y="48"/>
                      <a:pt x="203" y="48"/>
                      <a:pt x="216" y="35"/>
                    </a:cubicBezTo>
                    <a:cubicBezTo>
                      <a:pt x="229" y="35"/>
                      <a:pt x="203" y="22"/>
                      <a:pt x="164" y="6"/>
                    </a:cubicBezTo>
                    <a:cubicBezTo>
                      <a:pt x="152" y="2"/>
                      <a:pt x="139" y="0"/>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0"/>
              <p:cNvSpPr/>
              <p:nvPr/>
            </p:nvSpPr>
            <p:spPr>
              <a:xfrm>
                <a:off x="6036175" y="2802475"/>
                <a:ext cx="6150" cy="5700"/>
              </a:xfrm>
              <a:custGeom>
                <a:avLst/>
                <a:gdLst/>
                <a:ahLst/>
                <a:cxnLst/>
                <a:rect l="l" t="t" r="r" b="b"/>
                <a:pathLst>
                  <a:path w="246" h="228" extrusionOk="0">
                    <a:moveTo>
                      <a:pt x="126" y="0"/>
                    </a:moveTo>
                    <a:cubicBezTo>
                      <a:pt x="107" y="0"/>
                      <a:pt x="88" y="6"/>
                      <a:pt x="69" y="15"/>
                    </a:cubicBezTo>
                    <a:cubicBezTo>
                      <a:pt x="14" y="41"/>
                      <a:pt x="1" y="110"/>
                      <a:pt x="30" y="162"/>
                    </a:cubicBezTo>
                    <a:cubicBezTo>
                      <a:pt x="49" y="203"/>
                      <a:pt x="91" y="228"/>
                      <a:pt x="133" y="228"/>
                    </a:cubicBezTo>
                    <a:cubicBezTo>
                      <a:pt x="148" y="228"/>
                      <a:pt x="163" y="225"/>
                      <a:pt x="177" y="218"/>
                    </a:cubicBezTo>
                    <a:cubicBezTo>
                      <a:pt x="233" y="191"/>
                      <a:pt x="246" y="123"/>
                      <a:pt x="219" y="67"/>
                    </a:cubicBezTo>
                    <a:cubicBezTo>
                      <a:pt x="202" y="22"/>
                      <a:pt x="165"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0"/>
              <p:cNvSpPr/>
              <p:nvPr/>
            </p:nvSpPr>
            <p:spPr>
              <a:xfrm>
                <a:off x="6037900" y="2804025"/>
                <a:ext cx="2725" cy="2525"/>
              </a:xfrm>
              <a:custGeom>
                <a:avLst/>
                <a:gdLst/>
                <a:ahLst/>
                <a:cxnLst/>
                <a:rect l="l" t="t" r="r" b="b"/>
                <a:pathLst>
                  <a:path w="109" h="101" extrusionOk="0">
                    <a:moveTo>
                      <a:pt x="49" y="0"/>
                    </a:moveTo>
                    <a:cubicBezTo>
                      <a:pt x="42" y="0"/>
                      <a:pt x="34" y="2"/>
                      <a:pt x="26" y="5"/>
                    </a:cubicBezTo>
                    <a:cubicBezTo>
                      <a:pt x="0" y="19"/>
                      <a:pt x="0" y="48"/>
                      <a:pt x="13" y="74"/>
                    </a:cubicBezTo>
                    <a:cubicBezTo>
                      <a:pt x="26" y="100"/>
                      <a:pt x="56" y="100"/>
                      <a:pt x="82" y="100"/>
                    </a:cubicBezTo>
                    <a:cubicBezTo>
                      <a:pt x="95" y="87"/>
                      <a:pt x="108" y="61"/>
                      <a:pt x="95" y="35"/>
                    </a:cubicBezTo>
                    <a:cubicBezTo>
                      <a:pt x="85"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0"/>
              <p:cNvSpPr/>
              <p:nvPr/>
            </p:nvSpPr>
            <p:spPr>
              <a:xfrm>
                <a:off x="6053900" y="2794275"/>
                <a:ext cx="8825" cy="10625"/>
              </a:xfrm>
              <a:custGeom>
                <a:avLst/>
                <a:gdLst/>
                <a:ahLst/>
                <a:cxnLst/>
                <a:rect l="l" t="t" r="r" b="b"/>
                <a:pathLst>
                  <a:path w="353" h="425" extrusionOk="0">
                    <a:moveTo>
                      <a:pt x="26" y="1"/>
                    </a:moveTo>
                    <a:lnTo>
                      <a:pt x="1" y="263"/>
                    </a:lnTo>
                    <a:lnTo>
                      <a:pt x="1" y="263"/>
                    </a:lnTo>
                    <a:cubicBezTo>
                      <a:pt x="1" y="262"/>
                      <a:pt x="0" y="262"/>
                      <a:pt x="0" y="262"/>
                    </a:cubicBezTo>
                    <a:lnTo>
                      <a:pt x="0" y="275"/>
                    </a:lnTo>
                    <a:lnTo>
                      <a:pt x="1" y="263"/>
                    </a:lnTo>
                    <a:lnTo>
                      <a:pt x="1" y="263"/>
                    </a:lnTo>
                    <a:cubicBezTo>
                      <a:pt x="14" y="275"/>
                      <a:pt x="26" y="275"/>
                      <a:pt x="26" y="275"/>
                    </a:cubicBezTo>
                    <a:cubicBezTo>
                      <a:pt x="56" y="275"/>
                      <a:pt x="69" y="275"/>
                      <a:pt x="95" y="301"/>
                    </a:cubicBezTo>
                    <a:cubicBezTo>
                      <a:pt x="163" y="343"/>
                      <a:pt x="150" y="382"/>
                      <a:pt x="219" y="425"/>
                    </a:cubicBezTo>
                    <a:lnTo>
                      <a:pt x="353" y="232"/>
                    </a:lnTo>
                    <a:cubicBezTo>
                      <a:pt x="258" y="164"/>
                      <a:pt x="258" y="206"/>
                      <a:pt x="189" y="164"/>
                    </a:cubicBezTo>
                    <a:cubicBezTo>
                      <a:pt x="163" y="138"/>
                      <a:pt x="150" y="125"/>
                      <a:pt x="137" y="111"/>
                    </a:cubicBezTo>
                    <a:cubicBezTo>
                      <a:pt x="137" y="98"/>
                      <a:pt x="137" y="98"/>
                      <a:pt x="121" y="98"/>
                    </a:cubicBezTo>
                    <a:lnTo>
                      <a:pt x="121" y="82"/>
                    </a:lnTo>
                    <a:lnTo>
                      <a:pt x="108" y="69"/>
                    </a:lnTo>
                    <a:cubicBezTo>
                      <a:pt x="82" y="56"/>
                      <a:pt x="56" y="30"/>
                      <a:pt x="2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0"/>
              <p:cNvSpPr/>
              <p:nvPr/>
            </p:nvSpPr>
            <p:spPr>
              <a:xfrm>
                <a:off x="6045400" y="2794275"/>
                <a:ext cx="9175" cy="9900"/>
              </a:xfrm>
              <a:custGeom>
                <a:avLst/>
                <a:gdLst/>
                <a:ahLst/>
                <a:cxnLst/>
                <a:rect l="l" t="t" r="r" b="b"/>
                <a:pathLst>
                  <a:path w="367" h="396" extrusionOk="0">
                    <a:moveTo>
                      <a:pt x="353" y="1"/>
                    </a:moveTo>
                    <a:cubicBezTo>
                      <a:pt x="258" y="43"/>
                      <a:pt x="216" y="69"/>
                      <a:pt x="216" y="82"/>
                    </a:cubicBezTo>
                    <a:cubicBezTo>
                      <a:pt x="203" y="98"/>
                      <a:pt x="190" y="111"/>
                      <a:pt x="164" y="138"/>
                    </a:cubicBezTo>
                    <a:cubicBezTo>
                      <a:pt x="95" y="164"/>
                      <a:pt x="69" y="138"/>
                      <a:pt x="1" y="180"/>
                    </a:cubicBezTo>
                    <a:lnTo>
                      <a:pt x="108" y="395"/>
                    </a:lnTo>
                    <a:cubicBezTo>
                      <a:pt x="203" y="343"/>
                      <a:pt x="164" y="314"/>
                      <a:pt x="245" y="275"/>
                    </a:cubicBezTo>
                    <a:cubicBezTo>
                      <a:pt x="272" y="262"/>
                      <a:pt x="298" y="262"/>
                      <a:pt x="314" y="262"/>
                    </a:cubicBezTo>
                    <a:lnTo>
                      <a:pt x="327" y="262"/>
                    </a:lnTo>
                    <a:lnTo>
                      <a:pt x="340" y="275"/>
                    </a:lnTo>
                    <a:lnTo>
                      <a:pt x="36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0"/>
              <p:cNvSpPr/>
              <p:nvPr/>
            </p:nvSpPr>
            <p:spPr>
              <a:xfrm>
                <a:off x="6043700" y="2798475"/>
                <a:ext cx="6125" cy="5975"/>
              </a:xfrm>
              <a:custGeom>
                <a:avLst/>
                <a:gdLst/>
                <a:ahLst/>
                <a:cxnLst/>
                <a:rect l="l" t="t" r="r" b="b"/>
                <a:pathLst>
                  <a:path w="245" h="239" extrusionOk="0">
                    <a:moveTo>
                      <a:pt x="112" y="0"/>
                    </a:moveTo>
                    <a:cubicBezTo>
                      <a:pt x="97" y="0"/>
                      <a:pt x="83" y="4"/>
                      <a:pt x="69" y="12"/>
                    </a:cubicBezTo>
                    <a:cubicBezTo>
                      <a:pt x="13" y="38"/>
                      <a:pt x="0" y="107"/>
                      <a:pt x="26" y="159"/>
                    </a:cubicBezTo>
                    <a:cubicBezTo>
                      <a:pt x="48" y="210"/>
                      <a:pt x="89" y="239"/>
                      <a:pt x="132" y="239"/>
                    </a:cubicBezTo>
                    <a:cubicBezTo>
                      <a:pt x="147" y="239"/>
                      <a:pt x="162" y="235"/>
                      <a:pt x="176" y="227"/>
                    </a:cubicBezTo>
                    <a:cubicBezTo>
                      <a:pt x="232" y="201"/>
                      <a:pt x="245" y="120"/>
                      <a:pt x="219" y="64"/>
                    </a:cubicBezTo>
                    <a:cubicBezTo>
                      <a:pt x="188" y="26"/>
                      <a:pt x="150" y="0"/>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0"/>
              <p:cNvSpPr/>
              <p:nvPr/>
            </p:nvSpPr>
            <p:spPr>
              <a:xfrm>
                <a:off x="6045400" y="2800175"/>
                <a:ext cx="2725" cy="2450"/>
              </a:xfrm>
              <a:custGeom>
                <a:avLst/>
                <a:gdLst/>
                <a:ahLst/>
                <a:cxnLst/>
                <a:rect l="l" t="t" r="r" b="b"/>
                <a:pathLst>
                  <a:path w="109" h="98" extrusionOk="0">
                    <a:moveTo>
                      <a:pt x="58" y="1"/>
                    </a:moveTo>
                    <a:cubicBezTo>
                      <a:pt x="48" y="1"/>
                      <a:pt x="37" y="4"/>
                      <a:pt x="27" y="9"/>
                    </a:cubicBezTo>
                    <a:cubicBezTo>
                      <a:pt x="1" y="9"/>
                      <a:pt x="1" y="52"/>
                      <a:pt x="14" y="65"/>
                    </a:cubicBezTo>
                    <a:cubicBezTo>
                      <a:pt x="23" y="84"/>
                      <a:pt x="39" y="97"/>
                      <a:pt x="54" y="97"/>
                    </a:cubicBezTo>
                    <a:cubicBezTo>
                      <a:pt x="59" y="97"/>
                      <a:pt x="65" y="95"/>
                      <a:pt x="69" y="91"/>
                    </a:cubicBezTo>
                    <a:cubicBezTo>
                      <a:pt x="95" y="78"/>
                      <a:pt x="108" y="52"/>
                      <a:pt x="95" y="26"/>
                    </a:cubicBezTo>
                    <a:cubicBezTo>
                      <a:pt x="87" y="8"/>
                      <a:pt x="74" y="1"/>
                      <a:pt x="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0"/>
              <p:cNvSpPr/>
              <p:nvPr/>
            </p:nvSpPr>
            <p:spPr>
              <a:xfrm>
                <a:off x="6051200" y="2794275"/>
                <a:ext cx="5725" cy="6875"/>
              </a:xfrm>
              <a:custGeom>
                <a:avLst/>
                <a:gdLst/>
                <a:ahLst/>
                <a:cxnLst/>
                <a:rect l="l" t="t" r="r" b="b"/>
                <a:pathLst>
                  <a:path w="229" h="275" extrusionOk="0">
                    <a:moveTo>
                      <a:pt x="121" y="1"/>
                    </a:moveTo>
                    <a:cubicBezTo>
                      <a:pt x="66" y="30"/>
                      <a:pt x="26" y="56"/>
                      <a:pt x="13" y="98"/>
                    </a:cubicBezTo>
                    <a:cubicBezTo>
                      <a:pt x="0" y="125"/>
                      <a:pt x="13" y="151"/>
                      <a:pt x="26" y="180"/>
                    </a:cubicBezTo>
                    <a:cubicBezTo>
                      <a:pt x="40" y="206"/>
                      <a:pt x="66" y="219"/>
                      <a:pt x="82" y="232"/>
                    </a:cubicBezTo>
                    <a:cubicBezTo>
                      <a:pt x="95" y="245"/>
                      <a:pt x="108" y="275"/>
                      <a:pt x="108" y="275"/>
                    </a:cubicBezTo>
                    <a:lnTo>
                      <a:pt x="108" y="262"/>
                    </a:lnTo>
                    <a:cubicBezTo>
                      <a:pt x="121" y="245"/>
                      <a:pt x="121" y="245"/>
                      <a:pt x="134" y="245"/>
                    </a:cubicBezTo>
                    <a:cubicBezTo>
                      <a:pt x="164" y="245"/>
                      <a:pt x="190" y="219"/>
                      <a:pt x="203" y="193"/>
                    </a:cubicBezTo>
                    <a:cubicBezTo>
                      <a:pt x="216" y="180"/>
                      <a:pt x="229" y="138"/>
                      <a:pt x="229" y="111"/>
                    </a:cubicBezTo>
                    <a:cubicBezTo>
                      <a:pt x="229" y="111"/>
                      <a:pt x="229" y="98"/>
                      <a:pt x="216" y="98"/>
                    </a:cubicBezTo>
                    <a:cubicBezTo>
                      <a:pt x="216" y="82"/>
                      <a:pt x="203" y="69"/>
                      <a:pt x="203" y="56"/>
                    </a:cubicBezTo>
                    <a:cubicBezTo>
                      <a:pt x="177" y="43"/>
                      <a:pt x="164" y="30"/>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0"/>
              <p:cNvSpPr/>
              <p:nvPr/>
            </p:nvSpPr>
            <p:spPr>
              <a:xfrm>
                <a:off x="6052825" y="2796000"/>
                <a:ext cx="2475" cy="3250"/>
              </a:xfrm>
              <a:custGeom>
                <a:avLst/>
                <a:gdLst/>
                <a:ahLst/>
                <a:cxnLst/>
                <a:rect l="l" t="t" r="r" b="b"/>
                <a:pathLst>
                  <a:path w="99" h="130" extrusionOk="0">
                    <a:moveTo>
                      <a:pt x="43" y="0"/>
                    </a:moveTo>
                    <a:cubicBezTo>
                      <a:pt x="17" y="29"/>
                      <a:pt x="1" y="56"/>
                      <a:pt x="17" y="82"/>
                    </a:cubicBezTo>
                    <a:cubicBezTo>
                      <a:pt x="17" y="111"/>
                      <a:pt x="30" y="124"/>
                      <a:pt x="43" y="124"/>
                    </a:cubicBezTo>
                    <a:cubicBezTo>
                      <a:pt x="47" y="128"/>
                      <a:pt x="50" y="129"/>
                      <a:pt x="53" y="129"/>
                    </a:cubicBezTo>
                    <a:cubicBezTo>
                      <a:pt x="63" y="129"/>
                      <a:pt x="73" y="116"/>
                      <a:pt x="82" y="95"/>
                    </a:cubicBezTo>
                    <a:cubicBezTo>
                      <a:pt x="99" y="69"/>
                      <a:pt x="82" y="29"/>
                      <a:pt x="56" y="13"/>
                    </a:cubicBezTo>
                    <a:lnTo>
                      <a:pt x="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0"/>
              <p:cNvSpPr/>
              <p:nvPr/>
            </p:nvSpPr>
            <p:spPr>
              <a:xfrm>
                <a:off x="6066125" y="2804875"/>
                <a:ext cx="10550" cy="9500"/>
              </a:xfrm>
              <a:custGeom>
                <a:avLst/>
                <a:gdLst/>
                <a:ahLst/>
                <a:cxnLst/>
                <a:rect l="l" t="t" r="r" b="b"/>
                <a:pathLst>
                  <a:path w="422" h="380" extrusionOk="0">
                    <a:moveTo>
                      <a:pt x="138" y="1"/>
                    </a:moveTo>
                    <a:lnTo>
                      <a:pt x="1" y="190"/>
                    </a:lnTo>
                    <a:cubicBezTo>
                      <a:pt x="95" y="259"/>
                      <a:pt x="95" y="216"/>
                      <a:pt x="164" y="259"/>
                    </a:cubicBezTo>
                    <a:cubicBezTo>
                      <a:pt x="232" y="311"/>
                      <a:pt x="203" y="340"/>
                      <a:pt x="285" y="379"/>
                    </a:cubicBezTo>
                    <a:lnTo>
                      <a:pt x="422" y="190"/>
                    </a:lnTo>
                    <a:cubicBezTo>
                      <a:pt x="327" y="122"/>
                      <a:pt x="327" y="177"/>
                      <a:pt x="259" y="122"/>
                    </a:cubicBezTo>
                    <a:cubicBezTo>
                      <a:pt x="190" y="82"/>
                      <a:pt x="219" y="53"/>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0"/>
              <p:cNvSpPr/>
              <p:nvPr/>
            </p:nvSpPr>
            <p:spPr>
              <a:xfrm>
                <a:off x="6059350" y="2800075"/>
                <a:ext cx="10225" cy="9575"/>
              </a:xfrm>
              <a:custGeom>
                <a:avLst/>
                <a:gdLst/>
                <a:ahLst/>
                <a:cxnLst/>
                <a:rect l="l" t="t" r="r" b="b"/>
                <a:pathLst>
                  <a:path w="409" h="383" extrusionOk="0">
                    <a:moveTo>
                      <a:pt x="135" y="0"/>
                    </a:moveTo>
                    <a:lnTo>
                      <a:pt x="1" y="193"/>
                    </a:lnTo>
                    <a:cubicBezTo>
                      <a:pt x="95" y="258"/>
                      <a:pt x="95" y="219"/>
                      <a:pt x="164" y="258"/>
                    </a:cubicBezTo>
                    <a:cubicBezTo>
                      <a:pt x="229" y="301"/>
                      <a:pt x="203" y="340"/>
                      <a:pt x="272" y="382"/>
                    </a:cubicBezTo>
                    <a:lnTo>
                      <a:pt x="409" y="193"/>
                    </a:lnTo>
                    <a:cubicBezTo>
                      <a:pt x="311" y="124"/>
                      <a:pt x="311" y="163"/>
                      <a:pt x="259" y="124"/>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0"/>
              <p:cNvSpPr/>
              <p:nvPr/>
            </p:nvSpPr>
            <p:spPr>
              <a:xfrm>
                <a:off x="6057975" y="2799750"/>
                <a:ext cx="6150" cy="5650"/>
              </a:xfrm>
              <a:custGeom>
                <a:avLst/>
                <a:gdLst/>
                <a:ahLst/>
                <a:cxnLst/>
                <a:rect l="l" t="t" r="r" b="b"/>
                <a:pathLst>
                  <a:path w="246" h="226" extrusionOk="0">
                    <a:moveTo>
                      <a:pt x="135" y="0"/>
                    </a:moveTo>
                    <a:cubicBezTo>
                      <a:pt x="97" y="0"/>
                      <a:pt x="59" y="18"/>
                      <a:pt x="39" y="56"/>
                    </a:cubicBezTo>
                    <a:cubicBezTo>
                      <a:pt x="0" y="108"/>
                      <a:pt x="13" y="176"/>
                      <a:pt x="56" y="206"/>
                    </a:cubicBezTo>
                    <a:cubicBezTo>
                      <a:pt x="74" y="219"/>
                      <a:pt x="94" y="225"/>
                      <a:pt x="113" y="225"/>
                    </a:cubicBezTo>
                    <a:cubicBezTo>
                      <a:pt x="150" y="225"/>
                      <a:pt x="186" y="204"/>
                      <a:pt x="203" y="176"/>
                    </a:cubicBezTo>
                    <a:cubicBezTo>
                      <a:pt x="245" y="124"/>
                      <a:pt x="232" y="43"/>
                      <a:pt x="190" y="13"/>
                    </a:cubicBezTo>
                    <a:cubicBezTo>
                      <a:pt x="172" y="5"/>
                      <a:pt x="153" y="0"/>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0"/>
              <p:cNvSpPr/>
              <p:nvPr/>
            </p:nvSpPr>
            <p:spPr>
              <a:xfrm>
                <a:off x="6059675" y="2801250"/>
                <a:ext cx="2725" cy="2475"/>
              </a:xfrm>
              <a:custGeom>
                <a:avLst/>
                <a:gdLst/>
                <a:ahLst/>
                <a:cxnLst/>
                <a:rect l="l" t="t" r="r" b="b"/>
                <a:pathLst>
                  <a:path w="109" h="99" extrusionOk="0">
                    <a:moveTo>
                      <a:pt x="55" y="0"/>
                    </a:moveTo>
                    <a:cubicBezTo>
                      <a:pt x="39" y="0"/>
                      <a:pt x="22" y="7"/>
                      <a:pt x="14" y="22"/>
                    </a:cubicBezTo>
                    <a:cubicBezTo>
                      <a:pt x="1" y="48"/>
                      <a:pt x="1" y="77"/>
                      <a:pt x="27" y="90"/>
                    </a:cubicBezTo>
                    <a:cubicBezTo>
                      <a:pt x="32" y="96"/>
                      <a:pt x="43" y="99"/>
                      <a:pt x="54" y="99"/>
                    </a:cubicBezTo>
                    <a:cubicBezTo>
                      <a:pt x="70" y="99"/>
                      <a:pt x="88" y="93"/>
                      <a:pt x="95" y="77"/>
                    </a:cubicBezTo>
                    <a:cubicBezTo>
                      <a:pt x="109" y="48"/>
                      <a:pt x="109" y="22"/>
                      <a:pt x="82" y="9"/>
                    </a:cubicBezTo>
                    <a:cubicBezTo>
                      <a:pt x="77" y="3"/>
                      <a:pt x="67"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0"/>
              <p:cNvSpPr/>
              <p:nvPr/>
            </p:nvSpPr>
            <p:spPr>
              <a:xfrm>
                <a:off x="6064750" y="2804500"/>
                <a:ext cx="6125" cy="5700"/>
              </a:xfrm>
              <a:custGeom>
                <a:avLst/>
                <a:gdLst/>
                <a:ahLst/>
                <a:cxnLst/>
                <a:rect l="l" t="t" r="r" b="b"/>
                <a:pathLst>
                  <a:path w="245" h="228" extrusionOk="0">
                    <a:moveTo>
                      <a:pt x="142" y="1"/>
                    </a:moveTo>
                    <a:cubicBezTo>
                      <a:pt x="106" y="1"/>
                      <a:pt x="68" y="19"/>
                      <a:pt x="43" y="55"/>
                    </a:cubicBezTo>
                    <a:cubicBezTo>
                      <a:pt x="0" y="110"/>
                      <a:pt x="13" y="179"/>
                      <a:pt x="56" y="205"/>
                    </a:cubicBezTo>
                    <a:cubicBezTo>
                      <a:pt x="78" y="221"/>
                      <a:pt x="101" y="228"/>
                      <a:pt x="124" y="228"/>
                    </a:cubicBezTo>
                    <a:cubicBezTo>
                      <a:pt x="159" y="228"/>
                      <a:pt x="193" y="211"/>
                      <a:pt x="219" y="179"/>
                    </a:cubicBezTo>
                    <a:cubicBezTo>
                      <a:pt x="245" y="124"/>
                      <a:pt x="245" y="42"/>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0"/>
              <p:cNvSpPr/>
              <p:nvPr/>
            </p:nvSpPr>
            <p:spPr>
              <a:xfrm>
                <a:off x="6066450" y="2806050"/>
                <a:ext cx="2725" cy="2425"/>
              </a:xfrm>
              <a:custGeom>
                <a:avLst/>
                <a:gdLst/>
                <a:ahLst/>
                <a:cxnLst/>
                <a:rect l="l" t="t" r="r" b="b"/>
                <a:pathLst>
                  <a:path w="109" h="97" extrusionOk="0">
                    <a:moveTo>
                      <a:pt x="68" y="1"/>
                    </a:moveTo>
                    <a:cubicBezTo>
                      <a:pt x="55" y="1"/>
                      <a:pt x="38" y="10"/>
                      <a:pt x="27" y="19"/>
                    </a:cubicBezTo>
                    <a:cubicBezTo>
                      <a:pt x="1" y="48"/>
                      <a:pt x="14" y="75"/>
                      <a:pt x="27" y="88"/>
                    </a:cubicBezTo>
                    <a:cubicBezTo>
                      <a:pt x="39" y="93"/>
                      <a:pt x="51" y="96"/>
                      <a:pt x="61" y="96"/>
                    </a:cubicBezTo>
                    <a:cubicBezTo>
                      <a:pt x="76" y="96"/>
                      <a:pt x="88" y="90"/>
                      <a:pt x="95" y="75"/>
                    </a:cubicBezTo>
                    <a:cubicBezTo>
                      <a:pt x="108" y="48"/>
                      <a:pt x="108" y="19"/>
                      <a:pt x="82" y="6"/>
                    </a:cubicBezTo>
                    <a:cubicBezTo>
                      <a:pt x="79" y="2"/>
                      <a:pt x="74" y="1"/>
                      <a:pt x="6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0"/>
              <p:cNvSpPr/>
              <p:nvPr/>
            </p:nvSpPr>
            <p:spPr>
              <a:xfrm>
                <a:off x="6080075" y="2814350"/>
                <a:ext cx="10225" cy="9575"/>
              </a:xfrm>
              <a:custGeom>
                <a:avLst/>
                <a:gdLst/>
                <a:ahLst/>
                <a:cxnLst/>
                <a:rect l="l" t="t" r="r" b="b"/>
                <a:pathLst>
                  <a:path w="409" h="383" extrusionOk="0">
                    <a:moveTo>
                      <a:pt x="135" y="0"/>
                    </a:moveTo>
                    <a:lnTo>
                      <a:pt x="1" y="193"/>
                    </a:lnTo>
                    <a:cubicBezTo>
                      <a:pt x="96" y="258"/>
                      <a:pt x="96" y="219"/>
                      <a:pt x="164" y="258"/>
                    </a:cubicBezTo>
                    <a:cubicBezTo>
                      <a:pt x="233" y="314"/>
                      <a:pt x="203" y="340"/>
                      <a:pt x="272" y="382"/>
                    </a:cubicBezTo>
                    <a:lnTo>
                      <a:pt x="409" y="193"/>
                    </a:lnTo>
                    <a:cubicBezTo>
                      <a:pt x="314" y="125"/>
                      <a:pt x="327" y="177"/>
                      <a:pt x="259" y="125"/>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0"/>
              <p:cNvSpPr/>
              <p:nvPr/>
            </p:nvSpPr>
            <p:spPr>
              <a:xfrm>
                <a:off x="6073225" y="2809625"/>
                <a:ext cx="10225" cy="9575"/>
              </a:xfrm>
              <a:custGeom>
                <a:avLst/>
                <a:gdLst/>
                <a:ahLst/>
                <a:cxnLst/>
                <a:rect l="l" t="t" r="r" b="b"/>
                <a:pathLst>
                  <a:path w="409" h="383" extrusionOk="0">
                    <a:moveTo>
                      <a:pt x="138" y="0"/>
                    </a:moveTo>
                    <a:lnTo>
                      <a:pt x="1" y="189"/>
                    </a:lnTo>
                    <a:cubicBezTo>
                      <a:pt x="99" y="258"/>
                      <a:pt x="99" y="219"/>
                      <a:pt x="151" y="258"/>
                    </a:cubicBezTo>
                    <a:cubicBezTo>
                      <a:pt x="219" y="314"/>
                      <a:pt x="206" y="340"/>
                      <a:pt x="275" y="382"/>
                    </a:cubicBezTo>
                    <a:lnTo>
                      <a:pt x="409" y="189"/>
                    </a:lnTo>
                    <a:cubicBezTo>
                      <a:pt x="314" y="121"/>
                      <a:pt x="314" y="176"/>
                      <a:pt x="245" y="121"/>
                    </a:cubicBezTo>
                    <a:cubicBezTo>
                      <a:pt x="180" y="82"/>
                      <a:pt x="206"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0"/>
              <p:cNvSpPr/>
              <p:nvPr/>
            </p:nvSpPr>
            <p:spPr>
              <a:xfrm>
                <a:off x="6071925" y="2809300"/>
                <a:ext cx="6150" cy="5700"/>
              </a:xfrm>
              <a:custGeom>
                <a:avLst/>
                <a:gdLst/>
                <a:ahLst/>
                <a:cxnLst/>
                <a:rect l="l" t="t" r="r" b="b"/>
                <a:pathLst>
                  <a:path w="246" h="228" extrusionOk="0">
                    <a:moveTo>
                      <a:pt x="132" y="0"/>
                    </a:moveTo>
                    <a:cubicBezTo>
                      <a:pt x="93" y="0"/>
                      <a:pt x="55" y="18"/>
                      <a:pt x="27" y="52"/>
                    </a:cubicBezTo>
                    <a:cubicBezTo>
                      <a:pt x="0" y="108"/>
                      <a:pt x="0" y="176"/>
                      <a:pt x="53" y="202"/>
                    </a:cubicBezTo>
                    <a:cubicBezTo>
                      <a:pt x="70" y="219"/>
                      <a:pt x="91" y="228"/>
                      <a:pt x="113" y="228"/>
                    </a:cubicBezTo>
                    <a:cubicBezTo>
                      <a:pt x="145" y="228"/>
                      <a:pt x="179" y="210"/>
                      <a:pt x="203" y="176"/>
                    </a:cubicBezTo>
                    <a:cubicBezTo>
                      <a:pt x="245" y="121"/>
                      <a:pt x="232" y="52"/>
                      <a:pt x="190" y="13"/>
                    </a:cubicBezTo>
                    <a:cubicBezTo>
                      <a:pt x="171" y="4"/>
                      <a:pt x="152"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0"/>
              <p:cNvSpPr/>
              <p:nvPr/>
            </p:nvSpPr>
            <p:spPr>
              <a:xfrm>
                <a:off x="6073625" y="2810825"/>
                <a:ext cx="2725" cy="2450"/>
              </a:xfrm>
              <a:custGeom>
                <a:avLst/>
                <a:gdLst/>
                <a:ahLst/>
                <a:cxnLst/>
                <a:rect l="l" t="t" r="r" b="b"/>
                <a:pathLst>
                  <a:path w="109" h="98" extrusionOk="0">
                    <a:moveTo>
                      <a:pt x="57" y="1"/>
                    </a:moveTo>
                    <a:cubicBezTo>
                      <a:pt x="39" y="1"/>
                      <a:pt x="23" y="12"/>
                      <a:pt x="14" y="21"/>
                    </a:cubicBezTo>
                    <a:cubicBezTo>
                      <a:pt x="1" y="47"/>
                      <a:pt x="1" y="73"/>
                      <a:pt x="27" y="89"/>
                    </a:cubicBezTo>
                    <a:cubicBezTo>
                      <a:pt x="32" y="94"/>
                      <a:pt x="40" y="98"/>
                      <a:pt x="48" y="98"/>
                    </a:cubicBezTo>
                    <a:cubicBezTo>
                      <a:pt x="59" y="98"/>
                      <a:pt x="73" y="91"/>
                      <a:pt x="83" y="73"/>
                    </a:cubicBezTo>
                    <a:cubicBezTo>
                      <a:pt x="109" y="47"/>
                      <a:pt x="96" y="21"/>
                      <a:pt x="83" y="8"/>
                    </a:cubicBezTo>
                    <a:cubicBezTo>
                      <a:pt x="74" y="3"/>
                      <a:pt x="65"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0"/>
              <p:cNvSpPr/>
              <p:nvPr/>
            </p:nvSpPr>
            <p:spPr>
              <a:xfrm>
                <a:off x="6078700" y="2814025"/>
                <a:ext cx="6150" cy="5725"/>
              </a:xfrm>
              <a:custGeom>
                <a:avLst/>
                <a:gdLst/>
                <a:ahLst/>
                <a:cxnLst/>
                <a:rect l="l" t="t" r="r" b="b"/>
                <a:pathLst>
                  <a:path w="246" h="229" extrusionOk="0">
                    <a:moveTo>
                      <a:pt x="135" y="1"/>
                    </a:moveTo>
                    <a:cubicBezTo>
                      <a:pt x="97" y="1"/>
                      <a:pt x="60" y="19"/>
                      <a:pt x="43" y="56"/>
                    </a:cubicBezTo>
                    <a:cubicBezTo>
                      <a:pt x="0" y="108"/>
                      <a:pt x="13" y="177"/>
                      <a:pt x="56" y="206"/>
                    </a:cubicBezTo>
                    <a:cubicBezTo>
                      <a:pt x="76" y="221"/>
                      <a:pt x="99" y="229"/>
                      <a:pt x="121" y="229"/>
                    </a:cubicBezTo>
                    <a:cubicBezTo>
                      <a:pt x="155" y="229"/>
                      <a:pt x="188" y="211"/>
                      <a:pt x="206" y="177"/>
                    </a:cubicBezTo>
                    <a:cubicBezTo>
                      <a:pt x="245" y="124"/>
                      <a:pt x="245" y="56"/>
                      <a:pt x="190" y="13"/>
                    </a:cubicBezTo>
                    <a:cubicBezTo>
                      <a:pt x="172" y="5"/>
                      <a:pt x="154"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0"/>
              <p:cNvSpPr/>
              <p:nvPr/>
            </p:nvSpPr>
            <p:spPr>
              <a:xfrm>
                <a:off x="6080400" y="2815600"/>
                <a:ext cx="2725" cy="2425"/>
              </a:xfrm>
              <a:custGeom>
                <a:avLst/>
                <a:gdLst/>
                <a:ahLst/>
                <a:cxnLst/>
                <a:rect l="l" t="t" r="r" b="b"/>
                <a:pathLst>
                  <a:path w="109" h="97" extrusionOk="0">
                    <a:moveTo>
                      <a:pt x="65" y="1"/>
                    </a:moveTo>
                    <a:cubicBezTo>
                      <a:pt x="47" y="1"/>
                      <a:pt x="23" y="10"/>
                      <a:pt x="14" y="19"/>
                    </a:cubicBezTo>
                    <a:cubicBezTo>
                      <a:pt x="1" y="45"/>
                      <a:pt x="1" y="75"/>
                      <a:pt x="27" y="88"/>
                    </a:cubicBezTo>
                    <a:cubicBezTo>
                      <a:pt x="32" y="93"/>
                      <a:pt x="43" y="96"/>
                      <a:pt x="54" y="96"/>
                    </a:cubicBezTo>
                    <a:cubicBezTo>
                      <a:pt x="70" y="96"/>
                      <a:pt x="88" y="90"/>
                      <a:pt x="96" y="75"/>
                    </a:cubicBezTo>
                    <a:cubicBezTo>
                      <a:pt x="109" y="45"/>
                      <a:pt x="109" y="19"/>
                      <a:pt x="83" y="6"/>
                    </a:cubicBezTo>
                    <a:cubicBezTo>
                      <a:pt x="79" y="2"/>
                      <a:pt x="72" y="1"/>
                      <a:pt x="6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0"/>
              <p:cNvSpPr/>
              <p:nvPr/>
            </p:nvSpPr>
            <p:spPr>
              <a:xfrm>
                <a:off x="6094025" y="2823900"/>
                <a:ext cx="9825" cy="10225"/>
              </a:xfrm>
              <a:custGeom>
                <a:avLst/>
                <a:gdLst/>
                <a:ahLst/>
                <a:cxnLst/>
                <a:rect l="l" t="t" r="r" b="b"/>
                <a:pathLst>
                  <a:path w="393" h="409" extrusionOk="0">
                    <a:moveTo>
                      <a:pt x="135" y="0"/>
                    </a:moveTo>
                    <a:lnTo>
                      <a:pt x="1" y="203"/>
                    </a:lnTo>
                    <a:cubicBezTo>
                      <a:pt x="40" y="219"/>
                      <a:pt x="53" y="232"/>
                      <a:pt x="66" y="232"/>
                    </a:cubicBezTo>
                    <a:cubicBezTo>
                      <a:pt x="96" y="245"/>
                      <a:pt x="109" y="245"/>
                      <a:pt x="109" y="245"/>
                    </a:cubicBezTo>
                    <a:lnTo>
                      <a:pt x="122" y="245"/>
                    </a:lnTo>
                    <a:lnTo>
                      <a:pt x="135" y="258"/>
                    </a:lnTo>
                    <a:cubicBezTo>
                      <a:pt x="177" y="314"/>
                      <a:pt x="148" y="340"/>
                      <a:pt x="203" y="408"/>
                    </a:cubicBezTo>
                    <a:lnTo>
                      <a:pt x="393" y="258"/>
                    </a:lnTo>
                    <a:cubicBezTo>
                      <a:pt x="327" y="177"/>
                      <a:pt x="311" y="219"/>
                      <a:pt x="259" y="151"/>
                    </a:cubicBezTo>
                    <a:lnTo>
                      <a:pt x="246" y="137"/>
                    </a:lnTo>
                    <a:cubicBezTo>
                      <a:pt x="246" y="121"/>
                      <a:pt x="229" y="121"/>
                      <a:pt x="229" y="108"/>
                    </a:cubicBezTo>
                    <a:cubicBezTo>
                      <a:pt x="216" y="108"/>
                      <a:pt x="216" y="95"/>
                      <a:pt x="203" y="95"/>
                    </a:cubicBezTo>
                    <a:lnTo>
                      <a:pt x="203" y="82"/>
                    </a:lnTo>
                    <a:cubicBezTo>
                      <a:pt x="190" y="69"/>
                      <a:pt x="190" y="69"/>
                      <a:pt x="190" y="56"/>
                    </a:cubicBezTo>
                    <a:cubicBezTo>
                      <a:pt x="177" y="40"/>
                      <a:pt x="164" y="2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0"/>
              <p:cNvSpPr/>
              <p:nvPr/>
            </p:nvSpPr>
            <p:spPr>
              <a:xfrm>
                <a:off x="6086850" y="2819175"/>
                <a:ext cx="10550" cy="9800"/>
              </a:xfrm>
              <a:custGeom>
                <a:avLst/>
                <a:gdLst/>
                <a:ahLst/>
                <a:cxnLst/>
                <a:rect l="l" t="t" r="r" b="b"/>
                <a:pathLst>
                  <a:path w="422" h="392" extrusionOk="0">
                    <a:moveTo>
                      <a:pt x="138" y="0"/>
                    </a:moveTo>
                    <a:lnTo>
                      <a:pt x="1" y="189"/>
                    </a:lnTo>
                    <a:cubicBezTo>
                      <a:pt x="95" y="258"/>
                      <a:pt x="95" y="215"/>
                      <a:pt x="164" y="258"/>
                    </a:cubicBezTo>
                    <a:cubicBezTo>
                      <a:pt x="233" y="310"/>
                      <a:pt x="219" y="340"/>
                      <a:pt x="288" y="392"/>
                    </a:cubicBezTo>
                    <a:lnTo>
                      <a:pt x="422" y="189"/>
                    </a:lnTo>
                    <a:cubicBezTo>
                      <a:pt x="327" y="134"/>
                      <a:pt x="327" y="176"/>
                      <a:pt x="259" y="121"/>
                    </a:cubicBezTo>
                    <a:cubicBezTo>
                      <a:pt x="190" y="82"/>
                      <a:pt x="219" y="52"/>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0"/>
              <p:cNvSpPr/>
              <p:nvPr/>
            </p:nvSpPr>
            <p:spPr>
              <a:xfrm>
                <a:off x="6085475" y="2818775"/>
                <a:ext cx="6550" cy="5725"/>
              </a:xfrm>
              <a:custGeom>
                <a:avLst/>
                <a:gdLst/>
                <a:ahLst/>
                <a:cxnLst/>
                <a:rect l="l" t="t" r="r" b="b"/>
                <a:pathLst>
                  <a:path w="262" h="229" extrusionOk="0">
                    <a:moveTo>
                      <a:pt x="142" y="1"/>
                    </a:moveTo>
                    <a:cubicBezTo>
                      <a:pt x="106" y="1"/>
                      <a:pt x="68" y="19"/>
                      <a:pt x="43" y="55"/>
                    </a:cubicBezTo>
                    <a:cubicBezTo>
                      <a:pt x="0" y="111"/>
                      <a:pt x="17" y="179"/>
                      <a:pt x="56" y="205"/>
                    </a:cubicBezTo>
                    <a:cubicBezTo>
                      <a:pt x="78" y="221"/>
                      <a:pt x="102" y="228"/>
                      <a:pt x="125" y="228"/>
                    </a:cubicBezTo>
                    <a:cubicBezTo>
                      <a:pt x="161" y="228"/>
                      <a:pt x="195" y="211"/>
                      <a:pt x="219" y="179"/>
                    </a:cubicBezTo>
                    <a:cubicBezTo>
                      <a:pt x="261" y="124"/>
                      <a:pt x="245" y="55"/>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0"/>
              <p:cNvSpPr/>
              <p:nvPr/>
            </p:nvSpPr>
            <p:spPr>
              <a:xfrm>
                <a:off x="6087175" y="2820325"/>
                <a:ext cx="2800" cy="2425"/>
              </a:xfrm>
              <a:custGeom>
                <a:avLst/>
                <a:gdLst/>
                <a:ahLst/>
                <a:cxnLst/>
                <a:rect l="l" t="t" r="r" b="b"/>
                <a:pathLst>
                  <a:path w="112" h="97" extrusionOk="0">
                    <a:moveTo>
                      <a:pt x="73" y="1"/>
                    </a:moveTo>
                    <a:cubicBezTo>
                      <a:pt x="55" y="1"/>
                      <a:pt x="39" y="10"/>
                      <a:pt x="30" y="19"/>
                    </a:cubicBezTo>
                    <a:cubicBezTo>
                      <a:pt x="1" y="49"/>
                      <a:pt x="14" y="75"/>
                      <a:pt x="30" y="88"/>
                    </a:cubicBezTo>
                    <a:cubicBezTo>
                      <a:pt x="41" y="93"/>
                      <a:pt x="52" y="96"/>
                      <a:pt x="62" y="96"/>
                    </a:cubicBezTo>
                    <a:cubicBezTo>
                      <a:pt x="76" y="96"/>
                      <a:pt x="88" y="90"/>
                      <a:pt x="95" y="75"/>
                    </a:cubicBezTo>
                    <a:cubicBezTo>
                      <a:pt x="112" y="62"/>
                      <a:pt x="112" y="19"/>
                      <a:pt x="95" y="6"/>
                    </a:cubicBezTo>
                    <a:cubicBezTo>
                      <a:pt x="88" y="2"/>
                      <a:pt x="80" y="1"/>
                      <a:pt x="7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0"/>
              <p:cNvSpPr/>
              <p:nvPr/>
            </p:nvSpPr>
            <p:spPr>
              <a:xfrm>
                <a:off x="6092650" y="2823575"/>
                <a:ext cx="6150" cy="5775"/>
              </a:xfrm>
              <a:custGeom>
                <a:avLst/>
                <a:gdLst/>
                <a:ahLst/>
                <a:cxnLst/>
                <a:rect l="l" t="t" r="r" b="b"/>
                <a:pathLst>
                  <a:path w="246" h="231" extrusionOk="0">
                    <a:moveTo>
                      <a:pt x="134" y="0"/>
                    </a:moveTo>
                    <a:cubicBezTo>
                      <a:pt x="95" y="0"/>
                      <a:pt x="55" y="18"/>
                      <a:pt x="27" y="53"/>
                    </a:cubicBezTo>
                    <a:cubicBezTo>
                      <a:pt x="1" y="108"/>
                      <a:pt x="1" y="177"/>
                      <a:pt x="56" y="216"/>
                    </a:cubicBezTo>
                    <a:cubicBezTo>
                      <a:pt x="70" y="226"/>
                      <a:pt x="87" y="231"/>
                      <a:pt x="105" y="231"/>
                    </a:cubicBezTo>
                    <a:cubicBezTo>
                      <a:pt x="139" y="231"/>
                      <a:pt x="177" y="213"/>
                      <a:pt x="203" y="177"/>
                    </a:cubicBezTo>
                    <a:cubicBezTo>
                      <a:pt x="245" y="121"/>
                      <a:pt x="232" y="53"/>
                      <a:pt x="190" y="13"/>
                    </a:cubicBezTo>
                    <a:cubicBezTo>
                      <a:pt x="172" y="5"/>
                      <a:pt x="153"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0"/>
              <p:cNvSpPr/>
              <p:nvPr/>
            </p:nvSpPr>
            <p:spPr>
              <a:xfrm>
                <a:off x="6094375" y="2825125"/>
                <a:ext cx="2700" cy="2575"/>
              </a:xfrm>
              <a:custGeom>
                <a:avLst/>
                <a:gdLst/>
                <a:ahLst/>
                <a:cxnLst/>
                <a:rect l="l" t="t" r="r" b="b"/>
                <a:pathLst>
                  <a:path w="108" h="103" extrusionOk="0">
                    <a:moveTo>
                      <a:pt x="56" y="0"/>
                    </a:moveTo>
                    <a:cubicBezTo>
                      <a:pt x="38" y="0"/>
                      <a:pt x="22" y="11"/>
                      <a:pt x="13" y="20"/>
                    </a:cubicBezTo>
                    <a:cubicBezTo>
                      <a:pt x="0" y="46"/>
                      <a:pt x="0" y="72"/>
                      <a:pt x="26" y="88"/>
                    </a:cubicBezTo>
                    <a:cubicBezTo>
                      <a:pt x="31" y="98"/>
                      <a:pt x="38" y="103"/>
                      <a:pt x="47" y="103"/>
                    </a:cubicBezTo>
                    <a:cubicBezTo>
                      <a:pt x="61" y="103"/>
                      <a:pt x="78" y="91"/>
                      <a:pt x="95" y="72"/>
                    </a:cubicBezTo>
                    <a:cubicBezTo>
                      <a:pt x="108" y="59"/>
                      <a:pt x="95" y="20"/>
                      <a:pt x="82" y="7"/>
                    </a:cubicBezTo>
                    <a:cubicBezTo>
                      <a:pt x="73" y="2"/>
                      <a:pt x="64"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0"/>
              <p:cNvSpPr/>
              <p:nvPr/>
            </p:nvSpPr>
            <p:spPr>
              <a:xfrm>
                <a:off x="6104575" y="2836800"/>
                <a:ext cx="8175" cy="10950"/>
              </a:xfrm>
              <a:custGeom>
                <a:avLst/>
                <a:gdLst/>
                <a:ahLst/>
                <a:cxnLst/>
                <a:rect l="l" t="t" r="r" b="b"/>
                <a:pathLst>
                  <a:path w="327" h="438" extrusionOk="0">
                    <a:moveTo>
                      <a:pt x="326" y="176"/>
                    </a:moveTo>
                    <a:lnTo>
                      <a:pt x="326" y="179"/>
                    </a:lnTo>
                    <a:lnTo>
                      <a:pt x="326" y="179"/>
                    </a:lnTo>
                    <a:cubicBezTo>
                      <a:pt x="326" y="178"/>
                      <a:pt x="326" y="177"/>
                      <a:pt x="326" y="176"/>
                    </a:cubicBezTo>
                    <a:close/>
                    <a:moveTo>
                      <a:pt x="189" y="0"/>
                    </a:moveTo>
                    <a:lnTo>
                      <a:pt x="0" y="150"/>
                    </a:lnTo>
                    <a:cubicBezTo>
                      <a:pt x="69" y="245"/>
                      <a:pt x="82" y="206"/>
                      <a:pt x="134" y="258"/>
                    </a:cubicBezTo>
                    <a:cubicBezTo>
                      <a:pt x="150" y="274"/>
                      <a:pt x="150" y="287"/>
                      <a:pt x="163" y="300"/>
                    </a:cubicBezTo>
                    <a:lnTo>
                      <a:pt x="163" y="313"/>
                    </a:lnTo>
                    <a:lnTo>
                      <a:pt x="176" y="326"/>
                    </a:lnTo>
                    <a:cubicBezTo>
                      <a:pt x="189" y="369"/>
                      <a:pt x="202" y="395"/>
                      <a:pt x="232" y="437"/>
                    </a:cubicBezTo>
                    <a:cubicBezTo>
                      <a:pt x="258" y="437"/>
                      <a:pt x="271" y="437"/>
                      <a:pt x="313" y="421"/>
                    </a:cubicBezTo>
                    <a:lnTo>
                      <a:pt x="326" y="179"/>
                    </a:lnTo>
                    <a:lnTo>
                      <a:pt x="326" y="179"/>
                    </a:lnTo>
                    <a:cubicBezTo>
                      <a:pt x="325" y="193"/>
                      <a:pt x="313" y="193"/>
                      <a:pt x="313" y="193"/>
                    </a:cubicBezTo>
                    <a:cubicBezTo>
                      <a:pt x="313" y="197"/>
                      <a:pt x="312" y="198"/>
                      <a:pt x="309" y="198"/>
                    </a:cubicBezTo>
                    <a:cubicBezTo>
                      <a:pt x="303" y="198"/>
                      <a:pt x="293" y="193"/>
                      <a:pt x="284" y="193"/>
                    </a:cubicBezTo>
                    <a:cubicBezTo>
                      <a:pt x="284" y="176"/>
                      <a:pt x="271" y="176"/>
                      <a:pt x="258" y="163"/>
                    </a:cubicBezTo>
                    <a:cubicBezTo>
                      <a:pt x="215" y="95"/>
                      <a:pt x="245" y="69"/>
                      <a:pt x="18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0"/>
              <p:cNvSpPr/>
              <p:nvPr/>
            </p:nvSpPr>
            <p:spPr>
              <a:xfrm>
                <a:off x="6099100" y="2830350"/>
                <a:ext cx="10225" cy="10225"/>
              </a:xfrm>
              <a:custGeom>
                <a:avLst/>
                <a:gdLst/>
                <a:ahLst/>
                <a:cxnLst/>
                <a:rect l="l" t="t" r="r" b="b"/>
                <a:pathLst>
                  <a:path w="409" h="409" extrusionOk="0">
                    <a:moveTo>
                      <a:pt x="190" y="0"/>
                    </a:moveTo>
                    <a:lnTo>
                      <a:pt x="0" y="150"/>
                    </a:lnTo>
                    <a:cubicBezTo>
                      <a:pt x="82" y="245"/>
                      <a:pt x="95" y="190"/>
                      <a:pt x="137" y="258"/>
                    </a:cubicBezTo>
                    <a:cubicBezTo>
                      <a:pt x="190" y="327"/>
                      <a:pt x="164" y="340"/>
                      <a:pt x="219" y="408"/>
                    </a:cubicBezTo>
                    <a:lnTo>
                      <a:pt x="408" y="258"/>
                    </a:lnTo>
                    <a:cubicBezTo>
                      <a:pt x="327" y="176"/>
                      <a:pt x="314" y="219"/>
                      <a:pt x="271" y="150"/>
                    </a:cubicBezTo>
                    <a:cubicBezTo>
                      <a:pt x="219" y="95"/>
                      <a:pt x="245" y="69"/>
                      <a:pt x="19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0"/>
              <p:cNvSpPr/>
              <p:nvPr/>
            </p:nvSpPr>
            <p:spPr>
              <a:xfrm>
                <a:off x="6098450" y="2829600"/>
                <a:ext cx="6475" cy="5475"/>
              </a:xfrm>
              <a:custGeom>
                <a:avLst/>
                <a:gdLst/>
                <a:ahLst/>
                <a:cxnLst/>
                <a:rect l="l" t="t" r="r" b="b"/>
                <a:pathLst>
                  <a:path w="259" h="219" extrusionOk="0">
                    <a:moveTo>
                      <a:pt x="140" y="1"/>
                    </a:moveTo>
                    <a:cubicBezTo>
                      <a:pt x="111" y="1"/>
                      <a:pt x="80" y="11"/>
                      <a:pt x="52" y="30"/>
                    </a:cubicBezTo>
                    <a:cubicBezTo>
                      <a:pt x="13" y="73"/>
                      <a:pt x="0" y="138"/>
                      <a:pt x="26" y="180"/>
                    </a:cubicBezTo>
                    <a:cubicBezTo>
                      <a:pt x="51" y="203"/>
                      <a:pt x="84" y="218"/>
                      <a:pt x="118" y="218"/>
                    </a:cubicBezTo>
                    <a:cubicBezTo>
                      <a:pt x="142" y="218"/>
                      <a:pt x="167" y="211"/>
                      <a:pt x="190" y="193"/>
                    </a:cubicBezTo>
                    <a:cubicBezTo>
                      <a:pt x="245" y="154"/>
                      <a:pt x="258" y="73"/>
                      <a:pt x="216" y="30"/>
                    </a:cubicBezTo>
                    <a:cubicBezTo>
                      <a:pt x="196" y="11"/>
                      <a:pt x="169"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0"/>
              <p:cNvSpPr/>
              <p:nvPr/>
            </p:nvSpPr>
            <p:spPr>
              <a:xfrm>
                <a:off x="6100150" y="2831100"/>
                <a:ext cx="2725" cy="2400"/>
              </a:xfrm>
              <a:custGeom>
                <a:avLst/>
                <a:gdLst/>
                <a:ahLst/>
                <a:cxnLst/>
                <a:rect l="l" t="t" r="r" b="b"/>
                <a:pathLst>
                  <a:path w="109" h="96" extrusionOk="0">
                    <a:moveTo>
                      <a:pt x="66" y="0"/>
                    </a:moveTo>
                    <a:cubicBezTo>
                      <a:pt x="54" y="0"/>
                      <a:pt x="40" y="4"/>
                      <a:pt x="27" y="13"/>
                    </a:cubicBezTo>
                    <a:cubicBezTo>
                      <a:pt x="1" y="26"/>
                      <a:pt x="1" y="65"/>
                      <a:pt x="14" y="78"/>
                    </a:cubicBezTo>
                    <a:cubicBezTo>
                      <a:pt x="21" y="87"/>
                      <a:pt x="37" y="95"/>
                      <a:pt x="52" y="95"/>
                    </a:cubicBezTo>
                    <a:cubicBezTo>
                      <a:pt x="64" y="95"/>
                      <a:pt x="75" y="91"/>
                      <a:pt x="82" y="78"/>
                    </a:cubicBezTo>
                    <a:cubicBezTo>
                      <a:pt x="109" y="65"/>
                      <a:pt x="109" y="39"/>
                      <a:pt x="95" y="13"/>
                    </a:cubicBezTo>
                    <a:cubicBezTo>
                      <a:pt x="89" y="4"/>
                      <a:pt x="78"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0"/>
              <p:cNvSpPr/>
              <p:nvPr/>
            </p:nvSpPr>
            <p:spPr>
              <a:xfrm>
                <a:off x="6103500" y="2836050"/>
                <a:ext cx="6475" cy="5600"/>
              </a:xfrm>
              <a:custGeom>
                <a:avLst/>
                <a:gdLst/>
                <a:ahLst/>
                <a:cxnLst/>
                <a:rect l="l" t="t" r="r" b="b"/>
                <a:pathLst>
                  <a:path w="259" h="224" extrusionOk="0">
                    <a:moveTo>
                      <a:pt x="157" y="1"/>
                    </a:moveTo>
                    <a:cubicBezTo>
                      <a:pt x="128" y="1"/>
                      <a:pt x="97" y="10"/>
                      <a:pt x="69" y="30"/>
                    </a:cubicBezTo>
                    <a:cubicBezTo>
                      <a:pt x="14" y="73"/>
                      <a:pt x="1" y="141"/>
                      <a:pt x="43" y="180"/>
                    </a:cubicBezTo>
                    <a:cubicBezTo>
                      <a:pt x="64" y="210"/>
                      <a:pt x="93" y="224"/>
                      <a:pt x="124" y="224"/>
                    </a:cubicBezTo>
                    <a:cubicBezTo>
                      <a:pt x="152" y="224"/>
                      <a:pt x="180" y="213"/>
                      <a:pt x="206" y="193"/>
                    </a:cubicBezTo>
                    <a:cubicBezTo>
                      <a:pt x="245" y="154"/>
                      <a:pt x="258" y="86"/>
                      <a:pt x="232" y="30"/>
                    </a:cubicBezTo>
                    <a:cubicBezTo>
                      <a:pt x="213" y="10"/>
                      <a:pt x="186" y="1"/>
                      <a:pt x="1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0"/>
              <p:cNvSpPr/>
              <p:nvPr/>
            </p:nvSpPr>
            <p:spPr>
              <a:xfrm>
                <a:off x="6105550" y="2837600"/>
                <a:ext cx="2800" cy="2475"/>
              </a:xfrm>
              <a:custGeom>
                <a:avLst/>
                <a:gdLst/>
                <a:ahLst/>
                <a:cxnLst/>
                <a:rect l="l" t="t" r="r" b="b"/>
                <a:pathLst>
                  <a:path w="112" h="99" extrusionOk="0">
                    <a:moveTo>
                      <a:pt x="62" y="1"/>
                    </a:moveTo>
                    <a:cubicBezTo>
                      <a:pt x="49" y="1"/>
                      <a:pt x="36" y="4"/>
                      <a:pt x="30" y="11"/>
                    </a:cubicBezTo>
                    <a:cubicBezTo>
                      <a:pt x="0" y="24"/>
                      <a:pt x="0" y="63"/>
                      <a:pt x="13" y="79"/>
                    </a:cubicBezTo>
                    <a:cubicBezTo>
                      <a:pt x="21" y="92"/>
                      <a:pt x="32" y="99"/>
                      <a:pt x="44" y="99"/>
                    </a:cubicBezTo>
                    <a:cubicBezTo>
                      <a:pt x="56" y="99"/>
                      <a:pt x="69" y="92"/>
                      <a:pt x="82" y="79"/>
                    </a:cubicBezTo>
                    <a:cubicBezTo>
                      <a:pt x="111" y="63"/>
                      <a:pt x="111" y="37"/>
                      <a:pt x="95" y="11"/>
                    </a:cubicBezTo>
                    <a:cubicBezTo>
                      <a:pt x="88" y="4"/>
                      <a:pt x="75"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0"/>
              <p:cNvSpPr/>
              <p:nvPr/>
            </p:nvSpPr>
            <p:spPr>
              <a:xfrm>
                <a:off x="6120150" y="2837850"/>
                <a:ext cx="9575" cy="7450"/>
              </a:xfrm>
              <a:custGeom>
                <a:avLst/>
                <a:gdLst/>
                <a:ahLst/>
                <a:cxnLst/>
                <a:rect l="l" t="t" r="r" b="b"/>
                <a:pathLst>
                  <a:path w="383" h="298" extrusionOk="0">
                    <a:moveTo>
                      <a:pt x="327" y="1"/>
                    </a:moveTo>
                    <a:cubicBezTo>
                      <a:pt x="219" y="27"/>
                      <a:pt x="245" y="53"/>
                      <a:pt x="164" y="69"/>
                    </a:cubicBezTo>
                    <a:cubicBezTo>
                      <a:pt x="148" y="76"/>
                      <a:pt x="134" y="78"/>
                      <a:pt x="123" y="78"/>
                    </a:cubicBezTo>
                    <a:cubicBezTo>
                      <a:pt x="95" y="78"/>
                      <a:pt x="74" y="65"/>
                      <a:pt x="37" y="65"/>
                    </a:cubicBezTo>
                    <a:cubicBezTo>
                      <a:pt x="26" y="65"/>
                      <a:pt x="14" y="66"/>
                      <a:pt x="0" y="69"/>
                    </a:cubicBezTo>
                    <a:lnTo>
                      <a:pt x="43" y="298"/>
                    </a:lnTo>
                    <a:cubicBezTo>
                      <a:pt x="164" y="271"/>
                      <a:pt x="125" y="245"/>
                      <a:pt x="206" y="232"/>
                    </a:cubicBezTo>
                    <a:cubicBezTo>
                      <a:pt x="225" y="229"/>
                      <a:pt x="239" y="227"/>
                      <a:pt x="252" y="227"/>
                    </a:cubicBezTo>
                    <a:cubicBezTo>
                      <a:pt x="282" y="227"/>
                      <a:pt x="300" y="236"/>
                      <a:pt x="337" y="236"/>
                    </a:cubicBezTo>
                    <a:cubicBezTo>
                      <a:pt x="349" y="236"/>
                      <a:pt x="364" y="235"/>
                      <a:pt x="382"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0"/>
              <p:cNvSpPr/>
              <p:nvPr/>
            </p:nvSpPr>
            <p:spPr>
              <a:xfrm>
                <a:off x="6112400" y="2839575"/>
                <a:ext cx="8825" cy="7775"/>
              </a:xfrm>
              <a:custGeom>
                <a:avLst/>
                <a:gdLst/>
                <a:ahLst/>
                <a:cxnLst/>
                <a:rect l="l" t="t" r="r" b="b"/>
                <a:pathLst>
                  <a:path w="353" h="311" extrusionOk="0">
                    <a:moveTo>
                      <a:pt x="310" y="0"/>
                    </a:moveTo>
                    <a:cubicBezTo>
                      <a:pt x="190" y="26"/>
                      <a:pt x="229" y="52"/>
                      <a:pt x="147" y="82"/>
                    </a:cubicBezTo>
                    <a:lnTo>
                      <a:pt x="66" y="82"/>
                    </a:lnTo>
                    <a:cubicBezTo>
                      <a:pt x="53" y="65"/>
                      <a:pt x="40" y="65"/>
                      <a:pt x="27" y="65"/>
                    </a:cubicBezTo>
                    <a:lnTo>
                      <a:pt x="13" y="65"/>
                    </a:lnTo>
                    <a:lnTo>
                      <a:pt x="0" y="310"/>
                    </a:lnTo>
                    <a:cubicBezTo>
                      <a:pt x="27" y="310"/>
                      <a:pt x="53" y="297"/>
                      <a:pt x="66" y="297"/>
                    </a:cubicBezTo>
                    <a:cubicBezTo>
                      <a:pt x="82" y="297"/>
                      <a:pt x="82" y="284"/>
                      <a:pt x="95" y="284"/>
                    </a:cubicBezTo>
                    <a:cubicBezTo>
                      <a:pt x="108" y="284"/>
                      <a:pt x="108" y="271"/>
                      <a:pt x="121" y="271"/>
                    </a:cubicBezTo>
                    <a:cubicBezTo>
                      <a:pt x="134" y="258"/>
                      <a:pt x="147" y="245"/>
                      <a:pt x="190" y="229"/>
                    </a:cubicBezTo>
                    <a:cubicBezTo>
                      <a:pt x="201" y="227"/>
                      <a:pt x="211" y="226"/>
                      <a:pt x="220" y="226"/>
                    </a:cubicBezTo>
                    <a:cubicBezTo>
                      <a:pt x="256" y="226"/>
                      <a:pt x="272" y="239"/>
                      <a:pt x="302" y="239"/>
                    </a:cubicBezTo>
                    <a:cubicBezTo>
                      <a:pt x="315" y="239"/>
                      <a:pt x="331" y="236"/>
                      <a:pt x="353" y="229"/>
                    </a:cubicBezTo>
                    <a:lnTo>
                      <a:pt x="31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0"/>
              <p:cNvSpPr/>
              <p:nvPr/>
            </p:nvSpPr>
            <p:spPr>
              <a:xfrm>
                <a:off x="6109625" y="2841200"/>
                <a:ext cx="5825" cy="6550"/>
              </a:xfrm>
              <a:custGeom>
                <a:avLst/>
                <a:gdLst/>
                <a:ahLst/>
                <a:cxnLst/>
                <a:rect l="l" t="t" r="r" b="b"/>
                <a:pathLst>
                  <a:path w="233" h="262" extrusionOk="0">
                    <a:moveTo>
                      <a:pt x="124" y="0"/>
                    </a:moveTo>
                    <a:lnTo>
                      <a:pt x="124" y="17"/>
                    </a:lnTo>
                    <a:cubicBezTo>
                      <a:pt x="124" y="17"/>
                      <a:pt x="111" y="30"/>
                      <a:pt x="95" y="43"/>
                    </a:cubicBezTo>
                    <a:cubicBezTo>
                      <a:pt x="69" y="56"/>
                      <a:pt x="56" y="69"/>
                      <a:pt x="30" y="82"/>
                    </a:cubicBezTo>
                    <a:cubicBezTo>
                      <a:pt x="13" y="98"/>
                      <a:pt x="0" y="124"/>
                      <a:pt x="0" y="150"/>
                    </a:cubicBezTo>
                    <a:cubicBezTo>
                      <a:pt x="0" y="180"/>
                      <a:pt x="13" y="219"/>
                      <a:pt x="43" y="261"/>
                    </a:cubicBezTo>
                    <a:cubicBezTo>
                      <a:pt x="56" y="261"/>
                      <a:pt x="82" y="261"/>
                      <a:pt x="111" y="245"/>
                    </a:cubicBezTo>
                    <a:cubicBezTo>
                      <a:pt x="124" y="245"/>
                      <a:pt x="138" y="245"/>
                      <a:pt x="151" y="232"/>
                    </a:cubicBezTo>
                    <a:cubicBezTo>
                      <a:pt x="164" y="232"/>
                      <a:pt x="177" y="232"/>
                      <a:pt x="177" y="219"/>
                    </a:cubicBezTo>
                    <a:cubicBezTo>
                      <a:pt x="193" y="219"/>
                      <a:pt x="206" y="206"/>
                      <a:pt x="206" y="193"/>
                    </a:cubicBezTo>
                    <a:cubicBezTo>
                      <a:pt x="219" y="164"/>
                      <a:pt x="232" y="137"/>
                      <a:pt x="219" y="111"/>
                    </a:cubicBezTo>
                    <a:cubicBezTo>
                      <a:pt x="206" y="69"/>
                      <a:pt x="193" y="43"/>
                      <a:pt x="164" y="30"/>
                    </a:cubicBezTo>
                    <a:cubicBezTo>
                      <a:pt x="164" y="17"/>
                      <a:pt x="151" y="17"/>
                      <a:pt x="138" y="17"/>
                    </a:cubicBezTo>
                    <a:cubicBezTo>
                      <a:pt x="124" y="17"/>
                      <a:pt x="124" y="0"/>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0"/>
              <p:cNvSpPr/>
              <p:nvPr/>
            </p:nvSpPr>
            <p:spPr>
              <a:xfrm>
                <a:off x="6111325" y="2842900"/>
                <a:ext cx="2400" cy="2800"/>
              </a:xfrm>
              <a:custGeom>
                <a:avLst/>
                <a:gdLst/>
                <a:ahLst/>
                <a:cxnLst/>
                <a:rect l="l" t="t" r="r" b="b"/>
                <a:pathLst>
                  <a:path w="96" h="112" extrusionOk="0">
                    <a:moveTo>
                      <a:pt x="56" y="1"/>
                    </a:moveTo>
                    <a:cubicBezTo>
                      <a:pt x="43" y="1"/>
                      <a:pt x="27" y="14"/>
                      <a:pt x="27" y="30"/>
                    </a:cubicBezTo>
                    <a:cubicBezTo>
                      <a:pt x="14" y="43"/>
                      <a:pt x="14" y="43"/>
                      <a:pt x="1" y="56"/>
                    </a:cubicBezTo>
                    <a:lnTo>
                      <a:pt x="1" y="96"/>
                    </a:lnTo>
                    <a:cubicBezTo>
                      <a:pt x="1" y="112"/>
                      <a:pt x="14" y="112"/>
                      <a:pt x="43" y="112"/>
                    </a:cubicBezTo>
                    <a:cubicBezTo>
                      <a:pt x="56" y="112"/>
                      <a:pt x="83" y="96"/>
                      <a:pt x="83" y="82"/>
                    </a:cubicBezTo>
                    <a:cubicBezTo>
                      <a:pt x="96" y="69"/>
                      <a:pt x="96" y="56"/>
                      <a:pt x="96" y="43"/>
                    </a:cubicBezTo>
                    <a:lnTo>
                      <a:pt x="70" y="14"/>
                    </a:lnTo>
                    <a:lnTo>
                      <a:pt x="5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0"/>
              <p:cNvSpPr/>
              <p:nvPr/>
            </p:nvSpPr>
            <p:spPr>
              <a:xfrm>
                <a:off x="6117775" y="2839475"/>
                <a:ext cx="5825" cy="5925"/>
              </a:xfrm>
              <a:custGeom>
                <a:avLst/>
                <a:gdLst/>
                <a:ahLst/>
                <a:cxnLst/>
                <a:rect l="l" t="t" r="r" b="b"/>
                <a:pathLst>
                  <a:path w="233" h="237" extrusionOk="0">
                    <a:moveTo>
                      <a:pt x="119" y="1"/>
                    </a:moveTo>
                    <a:cubicBezTo>
                      <a:pt x="112" y="1"/>
                      <a:pt x="104" y="2"/>
                      <a:pt x="95" y="4"/>
                    </a:cubicBezTo>
                    <a:cubicBezTo>
                      <a:pt x="30" y="17"/>
                      <a:pt x="1" y="86"/>
                      <a:pt x="14" y="151"/>
                    </a:cubicBezTo>
                    <a:cubicBezTo>
                      <a:pt x="28" y="198"/>
                      <a:pt x="68" y="236"/>
                      <a:pt x="114" y="236"/>
                    </a:cubicBezTo>
                    <a:cubicBezTo>
                      <a:pt x="122" y="236"/>
                      <a:pt x="130" y="235"/>
                      <a:pt x="138" y="233"/>
                    </a:cubicBezTo>
                    <a:cubicBezTo>
                      <a:pt x="206" y="219"/>
                      <a:pt x="233" y="167"/>
                      <a:pt x="220" y="99"/>
                    </a:cubicBezTo>
                    <a:cubicBezTo>
                      <a:pt x="208" y="40"/>
                      <a:pt x="166"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0"/>
              <p:cNvSpPr/>
              <p:nvPr/>
            </p:nvSpPr>
            <p:spPr>
              <a:xfrm>
                <a:off x="6119500" y="2841200"/>
                <a:ext cx="2400" cy="2600"/>
              </a:xfrm>
              <a:custGeom>
                <a:avLst/>
                <a:gdLst/>
                <a:ahLst/>
                <a:cxnLst/>
                <a:rect l="l" t="t" r="r" b="b"/>
                <a:pathLst>
                  <a:path w="96" h="104" extrusionOk="0">
                    <a:moveTo>
                      <a:pt x="43" y="0"/>
                    </a:moveTo>
                    <a:cubicBezTo>
                      <a:pt x="13" y="17"/>
                      <a:pt x="0" y="43"/>
                      <a:pt x="0" y="69"/>
                    </a:cubicBezTo>
                    <a:cubicBezTo>
                      <a:pt x="10" y="91"/>
                      <a:pt x="28" y="103"/>
                      <a:pt x="43" y="103"/>
                    </a:cubicBezTo>
                    <a:cubicBezTo>
                      <a:pt x="48" y="103"/>
                      <a:pt x="52" y="102"/>
                      <a:pt x="56" y="98"/>
                    </a:cubicBezTo>
                    <a:cubicBezTo>
                      <a:pt x="82" y="98"/>
                      <a:pt x="95" y="69"/>
                      <a:pt x="95" y="43"/>
                    </a:cubicBezTo>
                    <a:cubicBezTo>
                      <a:pt x="82" y="17"/>
                      <a:pt x="69" y="0"/>
                      <a:pt x="4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0"/>
              <p:cNvSpPr/>
              <p:nvPr/>
            </p:nvSpPr>
            <p:spPr>
              <a:xfrm>
                <a:off x="6135825" y="2831000"/>
                <a:ext cx="9575" cy="10625"/>
              </a:xfrm>
              <a:custGeom>
                <a:avLst/>
                <a:gdLst/>
                <a:ahLst/>
                <a:cxnLst/>
                <a:rect l="l" t="t" r="r" b="b"/>
                <a:pathLst>
                  <a:path w="383" h="425" extrusionOk="0">
                    <a:moveTo>
                      <a:pt x="232" y="0"/>
                    </a:moveTo>
                    <a:cubicBezTo>
                      <a:pt x="150" y="82"/>
                      <a:pt x="189" y="98"/>
                      <a:pt x="124" y="137"/>
                    </a:cubicBezTo>
                    <a:cubicBezTo>
                      <a:pt x="95" y="164"/>
                      <a:pt x="82" y="180"/>
                      <a:pt x="56" y="180"/>
                    </a:cubicBezTo>
                    <a:cubicBezTo>
                      <a:pt x="43" y="193"/>
                      <a:pt x="26" y="193"/>
                      <a:pt x="13" y="193"/>
                    </a:cubicBezTo>
                    <a:cubicBezTo>
                      <a:pt x="13" y="206"/>
                      <a:pt x="13" y="206"/>
                      <a:pt x="0" y="206"/>
                    </a:cubicBezTo>
                    <a:lnTo>
                      <a:pt x="108" y="425"/>
                    </a:lnTo>
                    <a:cubicBezTo>
                      <a:pt x="124" y="408"/>
                      <a:pt x="137" y="408"/>
                      <a:pt x="137" y="395"/>
                    </a:cubicBezTo>
                    <a:cubicBezTo>
                      <a:pt x="150" y="382"/>
                      <a:pt x="150" y="382"/>
                      <a:pt x="163" y="382"/>
                    </a:cubicBezTo>
                    <a:cubicBezTo>
                      <a:pt x="163" y="369"/>
                      <a:pt x="176" y="369"/>
                      <a:pt x="176" y="356"/>
                    </a:cubicBezTo>
                    <a:cubicBezTo>
                      <a:pt x="176" y="343"/>
                      <a:pt x="189" y="343"/>
                      <a:pt x="189" y="327"/>
                    </a:cubicBezTo>
                    <a:cubicBezTo>
                      <a:pt x="206" y="314"/>
                      <a:pt x="206" y="301"/>
                      <a:pt x="232" y="275"/>
                    </a:cubicBezTo>
                    <a:cubicBezTo>
                      <a:pt x="300" y="219"/>
                      <a:pt x="314" y="245"/>
                      <a:pt x="382" y="180"/>
                    </a:cubicBezTo>
                    <a:lnTo>
                      <a:pt x="23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0"/>
              <p:cNvSpPr/>
              <p:nvPr/>
            </p:nvSpPr>
            <p:spPr>
              <a:xfrm>
                <a:off x="6128300" y="2836125"/>
                <a:ext cx="10225" cy="7550"/>
              </a:xfrm>
              <a:custGeom>
                <a:avLst/>
                <a:gdLst/>
                <a:ahLst/>
                <a:cxnLst/>
                <a:rect l="l" t="t" r="r" b="b"/>
                <a:pathLst>
                  <a:path w="409" h="302" extrusionOk="0">
                    <a:moveTo>
                      <a:pt x="301" y="1"/>
                    </a:moveTo>
                    <a:lnTo>
                      <a:pt x="302" y="3"/>
                    </a:lnTo>
                    <a:lnTo>
                      <a:pt x="302" y="3"/>
                    </a:lnTo>
                    <a:cubicBezTo>
                      <a:pt x="304" y="2"/>
                      <a:pt x="305" y="1"/>
                      <a:pt x="301" y="1"/>
                    </a:cubicBezTo>
                    <a:close/>
                    <a:moveTo>
                      <a:pt x="302" y="3"/>
                    </a:moveTo>
                    <a:cubicBezTo>
                      <a:pt x="296" y="7"/>
                      <a:pt x="272" y="14"/>
                      <a:pt x="262" y="14"/>
                    </a:cubicBezTo>
                    <a:cubicBezTo>
                      <a:pt x="246" y="14"/>
                      <a:pt x="246" y="27"/>
                      <a:pt x="233" y="27"/>
                    </a:cubicBezTo>
                    <a:cubicBezTo>
                      <a:pt x="220" y="40"/>
                      <a:pt x="207" y="56"/>
                      <a:pt x="164" y="70"/>
                    </a:cubicBezTo>
                    <a:cubicBezTo>
                      <a:pt x="150" y="72"/>
                      <a:pt x="139" y="73"/>
                      <a:pt x="128" y="73"/>
                    </a:cubicBezTo>
                    <a:cubicBezTo>
                      <a:pt x="100" y="73"/>
                      <a:pt x="79" y="66"/>
                      <a:pt x="45" y="66"/>
                    </a:cubicBezTo>
                    <a:cubicBezTo>
                      <a:pt x="32" y="66"/>
                      <a:pt x="18" y="67"/>
                      <a:pt x="1" y="70"/>
                    </a:cubicBezTo>
                    <a:lnTo>
                      <a:pt x="56" y="301"/>
                    </a:lnTo>
                    <a:cubicBezTo>
                      <a:pt x="164" y="272"/>
                      <a:pt x="125" y="246"/>
                      <a:pt x="207" y="233"/>
                    </a:cubicBezTo>
                    <a:cubicBezTo>
                      <a:pt x="226" y="226"/>
                      <a:pt x="243" y="223"/>
                      <a:pt x="257" y="223"/>
                    </a:cubicBezTo>
                    <a:cubicBezTo>
                      <a:pt x="271" y="223"/>
                      <a:pt x="282" y="226"/>
                      <a:pt x="288" y="233"/>
                    </a:cubicBezTo>
                    <a:lnTo>
                      <a:pt x="357" y="233"/>
                    </a:lnTo>
                    <a:cubicBezTo>
                      <a:pt x="357" y="233"/>
                      <a:pt x="383" y="220"/>
                      <a:pt x="409" y="220"/>
                    </a:cubicBezTo>
                    <a:lnTo>
                      <a:pt x="302" y="3"/>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0"/>
              <p:cNvSpPr/>
              <p:nvPr/>
            </p:nvSpPr>
            <p:spPr>
              <a:xfrm>
                <a:off x="6125950" y="2837800"/>
                <a:ext cx="5800" cy="5925"/>
              </a:xfrm>
              <a:custGeom>
                <a:avLst/>
                <a:gdLst/>
                <a:ahLst/>
                <a:cxnLst/>
                <a:rect l="l" t="t" r="r" b="b"/>
                <a:pathLst>
                  <a:path w="232" h="237" extrusionOk="0">
                    <a:moveTo>
                      <a:pt x="116" y="0"/>
                    </a:moveTo>
                    <a:cubicBezTo>
                      <a:pt x="109" y="0"/>
                      <a:pt x="102" y="1"/>
                      <a:pt x="95" y="3"/>
                    </a:cubicBezTo>
                    <a:cubicBezTo>
                      <a:pt x="43" y="16"/>
                      <a:pt x="0" y="71"/>
                      <a:pt x="13" y="136"/>
                    </a:cubicBezTo>
                    <a:cubicBezTo>
                      <a:pt x="28" y="197"/>
                      <a:pt x="70" y="237"/>
                      <a:pt x="126" y="237"/>
                    </a:cubicBezTo>
                    <a:cubicBezTo>
                      <a:pt x="134" y="237"/>
                      <a:pt x="142" y="236"/>
                      <a:pt x="150" y="234"/>
                    </a:cubicBezTo>
                    <a:cubicBezTo>
                      <a:pt x="206" y="218"/>
                      <a:pt x="232" y="153"/>
                      <a:pt x="219" y="97"/>
                    </a:cubicBezTo>
                    <a:cubicBezTo>
                      <a:pt x="208" y="37"/>
                      <a:pt x="164" y="0"/>
                      <a:pt x="11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0"/>
              <p:cNvSpPr/>
              <p:nvPr/>
            </p:nvSpPr>
            <p:spPr>
              <a:xfrm>
                <a:off x="6127650" y="2839450"/>
                <a:ext cx="2400" cy="2500"/>
              </a:xfrm>
              <a:custGeom>
                <a:avLst/>
                <a:gdLst/>
                <a:ahLst/>
                <a:cxnLst/>
                <a:rect l="l" t="t" r="r" b="b"/>
                <a:pathLst>
                  <a:path w="96" h="100" extrusionOk="0">
                    <a:moveTo>
                      <a:pt x="59" y="0"/>
                    </a:moveTo>
                    <a:cubicBezTo>
                      <a:pt x="54" y="0"/>
                      <a:pt x="48" y="2"/>
                      <a:pt x="43" y="5"/>
                    </a:cubicBezTo>
                    <a:cubicBezTo>
                      <a:pt x="14" y="5"/>
                      <a:pt x="1" y="31"/>
                      <a:pt x="1" y="57"/>
                    </a:cubicBezTo>
                    <a:cubicBezTo>
                      <a:pt x="14" y="87"/>
                      <a:pt x="43" y="100"/>
                      <a:pt x="56" y="100"/>
                    </a:cubicBezTo>
                    <a:cubicBezTo>
                      <a:pt x="82" y="100"/>
                      <a:pt x="95" y="70"/>
                      <a:pt x="95" y="44"/>
                    </a:cubicBezTo>
                    <a:cubicBezTo>
                      <a:pt x="95" y="23"/>
                      <a:pt x="79" y="0"/>
                      <a:pt x="5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0"/>
              <p:cNvSpPr/>
              <p:nvPr/>
            </p:nvSpPr>
            <p:spPr>
              <a:xfrm>
                <a:off x="6134425" y="2836125"/>
                <a:ext cx="5500" cy="5825"/>
              </a:xfrm>
              <a:custGeom>
                <a:avLst/>
                <a:gdLst/>
                <a:ahLst/>
                <a:cxnLst/>
                <a:rect l="l" t="t" r="r" b="b"/>
                <a:pathLst>
                  <a:path w="220" h="233" extrusionOk="0">
                    <a:moveTo>
                      <a:pt x="56" y="1"/>
                    </a:moveTo>
                    <a:lnTo>
                      <a:pt x="43" y="14"/>
                    </a:lnTo>
                    <a:cubicBezTo>
                      <a:pt x="30" y="27"/>
                      <a:pt x="30" y="27"/>
                      <a:pt x="17" y="40"/>
                    </a:cubicBezTo>
                    <a:cubicBezTo>
                      <a:pt x="1" y="70"/>
                      <a:pt x="1" y="96"/>
                      <a:pt x="1" y="138"/>
                    </a:cubicBezTo>
                    <a:cubicBezTo>
                      <a:pt x="17" y="164"/>
                      <a:pt x="30" y="190"/>
                      <a:pt x="56" y="203"/>
                    </a:cubicBezTo>
                    <a:cubicBezTo>
                      <a:pt x="69" y="220"/>
                      <a:pt x="82" y="220"/>
                      <a:pt x="99" y="220"/>
                    </a:cubicBezTo>
                    <a:cubicBezTo>
                      <a:pt x="99" y="233"/>
                      <a:pt x="99" y="233"/>
                      <a:pt x="112" y="233"/>
                    </a:cubicBezTo>
                    <a:cubicBezTo>
                      <a:pt x="125" y="220"/>
                      <a:pt x="138" y="220"/>
                      <a:pt x="164" y="220"/>
                    </a:cubicBezTo>
                    <a:cubicBezTo>
                      <a:pt x="180" y="203"/>
                      <a:pt x="193" y="190"/>
                      <a:pt x="193" y="190"/>
                    </a:cubicBezTo>
                    <a:lnTo>
                      <a:pt x="206" y="177"/>
                    </a:lnTo>
                    <a:lnTo>
                      <a:pt x="206" y="164"/>
                    </a:lnTo>
                    <a:cubicBezTo>
                      <a:pt x="219" y="151"/>
                      <a:pt x="219" y="138"/>
                      <a:pt x="219" y="122"/>
                    </a:cubicBezTo>
                    <a:cubicBezTo>
                      <a:pt x="219" y="96"/>
                      <a:pt x="206" y="70"/>
                      <a:pt x="193" y="40"/>
                    </a:cubicBezTo>
                    <a:cubicBezTo>
                      <a:pt x="164" y="14"/>
                      <a:pt x="138"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0"/>
              <p:cNvSpPr/>
              <p:nvPr/>
            </p:nvSpPr>
            <p:spPr>
              <a:xfrm>
                <a:off x="6135825" y="2837600"/>
                <a:ext cx="2375" cy="2450"/>
              </a:xfrm>
              <a:custGeom>
                <a:avLst/>
                <a:gdLst/>
                <a:ahLst/>
                <a:cxnLst/>
                <a:rect l="l" t="t" r="r" b="b"/>
                <a:pathLst>
                  <a:path w="95" h="98" extrusionOk="0">
                    <a:moveTo>
                      <a:pt x="42" y="1"/>
                    </a:moveTo>
                    <a:cubicBezTo>
                      <a:pt x="39" y="1"/>
                      <a:pt x="34" y="4"/>
                      <a:pt x="26" y="11"/>
                    </a:cubicBezTo>
                    <a:cubicBezTo>
                      <a:pt x="13" y="11"/>
                      <a:pt x="0" y="37"/>
                      <a:pt x="0" y="63"/>
                    </a:cubicBezTo>
                    <a:cubicBezTo>
                      <a:pt x="10" y="84"/>
                      <a:pt x="19" y="97"/>
                      <a:pt x="41" y="97"/>
                    </a:cubicBezTo>
                    <a:cubicBezTo>
                      <a:pt x="48" y="97"/>
                      <a:pt x="58" y="96"/>
                      <a:pt x="69" y="92"/>
                    </a:cubicBezTo>
                    <a:lnTo>
                      <a:pt x="82" y="92"/>
                    </a:lnTo>
                    <a:cubicBezTo>
                      <a:pt x="95" y="79"/>
                      <a:pt x="95" y="63"/>
                      <a:pt x="95" y="50"/>
                    </a:cubicBezTo>
                    <a:cubicBezTo>
                      <a:pt x="95" y="50"/>
                      <a:pt x="95" y="37"/>
                      <a:pt x="82" y="24"/>
                    </a:cubicBezTo>
                    <a:cubicBezTo>
                      <a:pt x="82" y="11"/>
                      <a:pt x="69" y="11"/>
                      <a:pt x="56" y="11"/>
                    </a:cubicBezTo>
                    <a:cubicBezTo>
                      <a:pt x="49" y="4"/>
                      <a:pt x="46" y="1"/>
                      <a:pt x="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0"/>
              <p:cNvSpPr/>
              <p:nvPr/>
            </p:nvSpPr>
            <p:spPr>
              <a:xfrm>
                <a:off x="6137850" y="2821525"/>
                <a:ext cx="11950" cy="8200"/>
              </a:xfrm>
              <a:custGeom>
                <a:avLst/>
                <a:gdLst/>
                <a:ahLst/>
                <a:cxnLst/>
                <a:rect l="l" t="t" r="r" b="b"/>
                <a:pathLst>
                  <a:path w="478" h="328" extrusionOk="0">
                    <a:moveTo>
                      <a:pt x="108" y="1"/>
                    </a:moveTo>
                    <a:lnTo>
                      <a:pt x="1" y="203"/>
                    </a:lnTo>
                    <a:cubicBezTo>
                      <a:pt x="95" y="259"/>
                      <a:pt x="82" y="216"/>
                      <a:pt x="164" y="259"/>
                    </a:cubicBezTo>
                    <a:cubicBezTo>
                      <a:pt x="190" y="272"/>
                      <a:pt x="206" y="298"/>
                      <a:pt x="219" y="314"/>
                    </a:cubicBezTo>
                    <a:lnTo>
                      <a:pt x="219" y="327"/>
                    </a:lnTo>
                    <a:lnTo>
                      <a:pt x="477" y="203"/>
                    </a:lnTo>
                    <a:cubicBezTo>
                      <a:pt x="422" y="177"/>
                      <a:pt x="396" y="164"/>
                      <a:pt x="370" y="151"/>
                    </a:cubicBezTo>
                    <a:cubicBezTo>
                      <a:pt x="353" y="135"/>
                      <a:pt x="340" y="135"/>
                      <a:pt x="327" y="135"/>
                    </a:cubicBezTo>
                    <a:lnTo>
                      <a:pt x="314" y="135"/>
                    </a:lnTo>
                    <a:cubicBezTo>
                      <a:pt x="288" y="135"/>
                      <a:pt x="272" y="135"/>
                      <a:pt x="246" y="108"/>
                    </a:cubicBezTo>
                    <a:cubicBezTo>
                      <a:pt x="164" y="69"/>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0"/>
              <p:cNvSpPr/>
              <p:nvPr/>
            </p:nvSpPr>
            <p:spPr>
              <a:xfrm>
                <a:off x="6141600" y="2826600"/>
                <a:ext cx="10900" cy="8900"/>
              </a:xfrm>
              <a:custGeom>
                <a:avLst/>
                <a:gdLst/>
                <a:ahLst/>
                <a:cxnLst/>
                <a:rect l="l" t="t" r="r" b="b"/>
                <a:pathLst>
                  <a:path w="436" h="356" extrusionOk="0">
                    <a:moveTo>
                      <a:pt x="327" y="0"/>
                    </a:moveTo>
                    <a:lnTo>
                      <a:pt x="69" y="124"/>
                    </a:lnTo>
                    <a:lnTo>
                      <a:pt x="83" y="124"/>
                    </a:lnTo>
                    <a:cubicBezTo>
                      <a:pt x="96" y="124"/>
                      <a:pt x="122" y="124"/>
                      <a:pt x="109" y="137"/>
                    </a:cubicBezTo>
                    <a:cubicBezTo>
                      <a:pt x="104" y="142"/>
                      <a:pt x="100" y="143"/>
                      <a:pt x="96" y="143"/>
                    </a:cubicBezTo>
                    <a:cubicBezTo>
                      <a:pt x="88" y="143"/>
                      <a:pt x="83" y="137"/>
                      <a:pt x="83" y="137"/>
                    </a:cubicBezTo>
                    <a:cubicBezTo>
                      <a:pt x="56" y="150"/>
                      <a:pt x="27" y="150"/>
                      <a:pt x="1" y="176"/>
                    </a:cubicBezTo>
                    <a:lnTo>
                      <a:pt x="151" y="356"/>
                    </a:lnTo>
                    <a:cubicBezTo>
                      <a:pt x="177" y="340"/>
                      <a:pt x="190" y="326"/>
                      <a:pt x="190" y="313"/>
                    </a:cubicBezTo>
                    <a:cubicBezTo>
                      <a:pt x="203" y="300"/>
                      <a:pt x="203" y="300"/>
                      <a:pt x="220" y="274"/>
                    </a:cubicBezTo>
                    <a:cubicBezTo>
                      <a:pt x="246" y="245"/>
                      <a:pt x="246" y="232"/>
                      <a:pt x="301" y="193"/>
                    </a:cubicBezTo>
                    <a:cubicBezTo>
                      <a:pt x="353" y="137"/>
                      <a:pt x="396" y="124"/>
                      <a:pt x="435" y="82"/>
                    </a:cubicBezTo>
                    <a:cubicBezTo>
                      <a:pt x="422" y="69"/>
                      <a:pt x="396" y="43"/>
                      <a:pt x="3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0"/>
              <p:cNvSpPr/>
              <p:nvPr/>
            </p:nvSpPr>
            <p:spPr>
              <a:xfrm>
                <a:off x="6140225" y="2830525"/>
                <a:ext cx="6150" cy="5675"/>
              </a:xfrm>
              <a:custGeom>
                <a:avLst/>
                <a:gdLst/>
                <a:ahLst/>
                <a:cxnLst/>
                <a:rect l="l" t="t" r="r" b="b"/>
                <a:pathLst>
                  <a:path w="246" h="227" extrusionOk="0">
                    <a:moveTo>
                      <a:pt x="112" y="1"/>
                    </a:moveTo>
                    <a:cubicBezTo>
                      <a:pt x="89" y="1"/>
                      <a:pt x="65" y="10"/>
                      <a:pt x="56" y="19"/>
                    </a:cubicBezTo>
                    <a:cubicBezTo>
                      <a:pt x="13" y="62"/>
                      <a:pt x="0" y="130"/>
                      <a:pt x="56" y="183"/>
                    </a:cubicBezTo>
                    <a:cubicBezTo>
                      <a:pt x="77" y="213"/>
                      <a:pt x="107" y="226"/>
                      <a:pt x="137" y="226"/>
                    </a:cubicBezTo>
                    <a:cubicBezTo>
                      <a:pt x="162" y="226"/>
                      <a:pt x="187" y="217"/>
                      <a:pt x="206" y="199"/>
                    </a:cubicBezTo>
                    <a:cubicBezTo>
                      <a:pt x="232" y="183"/>
                      <a:pt x="245" y="156"/>
                      <a:pt x="245" y="130"/>
                    </a:cubicBezTo>
                    <a:lnTo>
                      <a:pt x="245" y="101"/>
                    </a:lnTo>
                    <a:cubicBezTo>
                      <a:pt x="245" y="101"/>
                      <a:pt x="245" y="88"/>
                      <a:pt x="232" y="88"/>
                    </a:cubicBezTo>
                    <a:cubicBezTo>
                      <a:pt x="232" y="62"/>
                      <a:pt x="219" y="62"/>
                      <a:pt x="206" y="49"/>
                    </a:cubicBezTo>
                    <a:cubicBezTo>
                      <a:pt x="206" y="36"/>
                      <a:pt x="177" y="19"/>
                      <a:pt x="177" y="19"/>
                    </a:cubicBezTo>
                    <a:cubicBezTo>
                      <a:pt x="164" y="19"/>
                      <a:pt x="164" y="6"/>
                      <a:pt x="151" y="6"/>
                    </a:cubicBezTo>
                    <a:lnTo>
                      <a:pt x="138" y="6"/>
                    </a:lnTo>
                    <a:cubicBezTo>
                      <a:pt x="130" y="2"/>
                      <a:pt x="121"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0"/>
              <p:cNvSpPr/>
              <p:nvPr/>
            </p:nvSpPr>
            <p:spPr>
              <a:xfrm>
                <a:off x="6142275" y="2832175"/>
                <a:ext cx="2375" cy="2475"/>
              </a:xfrm>
              <a:custGeom>
                <a:avLst/>
                <a:gdLst/>
                <a:ahLst/>
                <a:cxnLst/>
                <a:rect l="l" t="t" r="r" b="b"/>
                <a:pathLst>
                  <a:path w="95" h="99" extrusionOk="0">
                    <a:moveTo>
                      <a:pt x="42" y="0"/>
                    </a:moveTo>
                    <a:cubicBezTo>
                      <a:pt x="31" y="0"/>
                      <a:pt x="20" y="3"/>
                      <a:pt x="13" y="9"/>
                    </a:cubicBezTo>
                    <a:cubicBezTo>
                      <a:pt x="0" y="22"/>
                      <a:pt x="0" y="64"/>
                      <a:pt x="13" y="77"/>
                    </a:cubicBezTo>
                    <a:cubicBezTo>
                      <a:pt x="23" y="93"/>
                      <a:pt x="40" y="99"/>
                      <a:pt x="55" y="99"/>
                    </a:cubicBezTo>
                    <a:cubicBezTo>
                      <a:pt x="66" y="99"/>
                      <a:pt x="76" y="96"/>
                      <a:pt x="82" y="90"/>
                    </a:cubicBezTo>
                    <a:cubicBezTo>
                      <a:pt x="95" y="77"/>
                      <a:pt x="95" y="35"/>
                      <a:pt x="82" y="22"/>
                    </a:cubicBezTo>
                    <a:cubicBezTo>
                      <a:pt x="74" y="7"/>
                      <a:pt x="57" y="0"/>
                      <a:pt x="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0"/>
              <p:cNvSpPr/>
              <p:nvPr/>
            </p:nvSpPr>
            <p:spPr>
              <a:xfrm>
                <a:off x="6143325" y="2825600"/>
                <a:ext cx="8500" cy="4125"/>
              </a:xfrm>
              <a:custGeom>
                <a:avLst/>
                <a:gdLst/>
                <a:ahLst/>
                <a:cxnLst/>
                <a:rect l="l" t="t" r="r" b="b"/>
                <a:pathLst>
                  <a:path w="340" h="165" extrusionOk="0">
                    <a:moveTo>
                      <a:pt x="108" y="1"/>
                    </a:moveTo>
                    <a:cubicBezTo>
                      <a:pt x="82" y="1"/>
                      <a:pt x="82" y="14"/>
                      <a:pt x="69" y="14"/>
                    </a:cubicBezTo>
                    <a:cubicBezTo>
                      <a:pt x="53" y="27"/>
                      <a:pt x="40" y="40"/>
                      <a:pt x="40" y="53"/>
                    </a:cubicBezTo>
                    <a:cubicBezTo>
                      <a:pt x="27" y="69"/>
                      <a:pt x="27" y="83"/>
                      <a:pt x="14" y="96"/>
                    </a:cubicBezTo>
                    <a:cubicBezTo>
                      <a:pt x="14" y="109"/>
                      <a:pt x="27" y="122"/>
                      <a:pt x="14" y="135"/>
                    </a:cubicBezTo>
                    <a:cubicBezTo>
                      <a:pt x="14" y="164"/>
                      <a:pt x="0" y="164"/>
                      <a:pt x="0" y="164"/>
                    </a:cubicBezTo>
                    <a:lnTo>
                      <a:pt x="177" y="164"/>
                    </a:lnTo>
                    <a:cubicBezTo>
                      <a:pt x="216" y="164"/>
                      <a:pt x="271" y="151"/>
                      <a:pt x="327" y="135"/>
                    </a:cubicBezTo>
                    <a:cubicBezTo>
                      <a:pt x="340" y="109"/>
                      <a:pt x="314" y="83"/>
                      <a:pt x="258" y="40"/>
                    </a:cubicBezTo>
                    <a:cubicBezTo>
                      <a:pt x="203" y="14"/>
                      <a:pt x="151"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0"/>
              <p:cNvSpPr/>
              <p:nvPr/>
            </p:nvSpPr>
            <p:spPr>
              <a:xfrm>
                <a:off x="6144625" y="2827100"/>
                <a:ext cx="4100" cy="1875"/>
              </a:xfrm>
              <a:custGeom>
                <a:avLst/>
                <a:gdLst/>
                <a:ahLst/>
                <a:cxnLst/>
                <a:rect l="l" t="t" r="r" b="b"/>
                <a:pathLst>
                  <a:path w="164" h="75" extrusionOk="0">
                    <a:moveTo>
                      <a:pt x="77" y="0"/>
                    </a:moveTo>
                    <a:cubicBezTo>
                      <a:pt x="60" y="0"/>
                      <a:pt x="43" y="8"/>
                      <a:pt x="30" y="23"/>
                    </a:cubicBezTo>
                    <a:cubicBezTo>
                      <a:pt x="17" y="49"/>
                      <a:pt x="1" y="62"/>
                      <a:pt x="17" y="75"/>
                    </a:cubicBezTo>
                    <a:cubicBezTo>
                      <a:pt x="30" y="75"/>
                      <a:pt x="69" y="75"/>
                      <a:pt x="112" y="62"/>
                    </a:cubicBezTo>
                    <a:cubicBezTo>
                      <a:pt x="151" y="62"/>
                      <a:pt x="164" y="36"/>
                      <a:pt x="125" y="23"/>
                    </a:cubicBezTo>
                    <a:cubicBezTo>
                      <a:pt x="112" y="8"/>
                      <a:pt x="95" y="0"/>
                      <a:pt x="7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0"/>
              <p:cNvSpPr/>
              <p:nvPr/>
            </p:nvSpPr>
            <p:spPr>
              <a:xfrm>
                <a:off x="6123250" y="2813050"/>
                <a:ext cx="10225" cy="9475"/>
              </a:xfrm>
              <a:custGeom>
                <a:avLst/>
                <a:gdLst/>
                <a:ahLst/>
                <a:cxnLst/>
                <a:rect l="l" t="t" r="r" b="b"/>
                <a:pathLst>
                  <a:path w="409" h="379" extrusionOk="0">
                    <a:moveTo>
                      <a:pt x="108" y="0"/>
                    </a:moveTo>
                    <a:lnTo>
                      <a:pt x="1" y="203"/>
                    </a:lnTo>
                    <a:cubicBezTo>
                      <a:pt x="95" y="258"/>
                      <a:pt x="95" y="216"/>
                      <a:pt x="164" y="258"/>
                    </a:cubicBezTo>
                    <a:cubicBezTo>
                      <a:pt x="232" y="297"/>
                      <a:pt x="203" y="327"/>
                      <a:pt x="284" y="379"/>
                    </a:cubicBezTo>
                    <a:lnTo>
                      <a:pt x="409" y="177"/>
                    </a:lnTo>
                    <a:cubicBezTo>
                      <a:pt x="355" y="142"/>
                      <a:pt x="331" y="139"/>
                      <a:pt x="312" y="139"/>
                    </a:cubicBezTo>
                    <a:cubicBezTo>
                      <a:pt x="308" y="139"/>
                      <a:pt x="304" y="139"/>
                      <a:pt x="299" y="139"/>
                    </a:cubicBezTo>
                    <a:cubicBezTo>
                      <a:pt x="286" y="139"/>
                      <a:pt x="272" y="137"/>
                      <a:pt x="245" y="121"/>
                    </a:cubicBezTo>
                    <a:cubicBezTo>
                      <a:pt x="177" y="82"/>
                      <a:pt x="190" y="52"/>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0"/>
              <p:cNvSpPr/>
              <p:nvPr/>
            </p:nvSpPr>
            <p:spPr>
              <a:xfrm>
                <a:off x="6130350" y="2817450"/>
                <a:ext cx="10225" cy="9175"/>
              </a:xfrm>
              <a:custGeom>
                <a:avLst/>
                <a:gdLst/>
                <a:ahLst/>
                <a:cxnLst/>
                <a:rect l="l" t="t" r="r" b="b"/>
                <a:pathLst>
                  <a:path w="409" h="367" extrusionOk="0">
                    <a:moveTo>
                      <a:pt x="125" y="1"/>
                    </a:moveTo>
                    <a:lnTo>
                      <a:pt x="0" y="203"/>
                    </a:lnTo>
                    <a:cubicBezTo>
                      <a:pt x="49" y="231"/>
                      <a:pt x="74" y="234"/>
                      <a:pt x="94" y="234"/>
                    </a:cubicBezTo>
                    <a:cubicBezTo>
                      <a:pt x="101" y="234"/>
                      <a:pt x="107" y="234"/>
                      <a:pt x="113" y="234"/>
                    </a:cubicBezTo>
                    <a:cubicBezTo>
                      <a:pt x="126" y="234"/>
                      <a:pt x="141" y="235"/>
                      <a:pt x="164" y="245"/>
                    </a:cubicBezTo>
                    <a:cubicBezTo>
                      <a:pt x="232" y="284"/>
                      <a:pt x="219" y="327"/>
                      <a:pt x="301" y="366"/>
                    </a:cubicBezTo>
                    <a:lnTo>
                      <a:pt x="408" y="164"/>
                    </a:lnTo>
                    <a:cubicBezTo>
                      <a:pt x="314" y="108"/>
                      <a:pt x="314" y="151"/>
                      <a:pt x="245" y="108"/>
                    </a:cubicBezTo>
                    <a:cubicBezTo>
                      <a:pt x="180" y="69"/>
                      <a:pt x="193" y="40"/>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0"/>
              <p:cNvSpPr/>
              <p:nvPr/>
            </p:nvSpPr>
            <p:spPr>
              <a:xfrm>
                <a:off x="6136150" y="2821175"/>
                <a:ext cx="6150" cy="5725"/>
              </a:xfrm>
              <a:custGeom>
                <a:avLst/>
                <a:gdLst/>
                <a:ahLst/>
                <a:cxnLst/>
                <a:rect l="l" t="t" r="r" b="b"/>
                <a:pathLst>
                  <a:path w="246" h="229" extrusionOk="0">
                    <a:moveTo>
                      <a:pt x="121" y="0"/>
                    </a:moveTo>
                    <a:cubicBezTo>
                      <a:pt x="83" y="0"/>
                      <a:pt x="47" y="19"/>
                      <a:pt x="30" y="54"/>
                    </a:cubicBezTo>
                    <a:cubicBezTo>
                      <a:pt x="0" y="122"/>
                      <a:pt x="13" y="191"/>
                      <a:pt x="69" y="217"/>
                    </a:cubicBezTo>
                    <a:cubicBezTo>
                      <a:pt x="80" y="225"/>
                      <a:pt x="94" y="229"/>
                      <a:pt x="108" y="229"/>
                    </a:cubicBezTo>
                    <a:cubicBezTo>
                      <a:pt x="145" y="229"/>
                      <a:pt x="188" y="203"/>
                      <a:pt x="219" y="165"/>
                    </a:cubicBezTo>
                    <a:cubicBezTo>
                      <a:pt x="245" y="109"/>
                      <a:pt x="232" y="41"/>
                      <a:pt x="176" y="15"/>
                    </a:cubicBezTo>
                    <a:cubicBezTo>
                      <a:pt x="159" y="5"/>
                      <a:pt x="140" y="0"/>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0"/>
              <p:cNvSpPr/>
              <p:nvPr/>
            </p:nvSpPr>
            <p:spPr>
              <a:xfrm>
                <a:off x="6137850" y="2822700"/>
                <a:ext cx="2725" cy="2725"/>
              </a:xfrm>
              <a:custGeom>
                <a:avLst/>
                <a:gdLst/>
                <a:ahLst/>
                <a:cxnLst/>
                <a:rect l="l" t="t" r="r" b="b"/>
                <a:pathLst>
                  <a:path w="109" h="109" extrusionOk="0">
                    <a:moveTo>
                      <a:pt x="61" y="1"/>
                    </a:moveTo>
                    <a:cubicBezTo>
                      <a:pt x="42" y="1"/>
                      <a:pt x="23" y="14"/>
                      <a:pt x="14" y="35"/>
                    </a:cubicBezTo>
                    <a:cubicBezTo>
                      <a:pt x="1" y="48"/>
                      <a:pt x="1" y="88"/>
                      <a:pt x="27" y="104"/>
                    </a:cubicBezTo>
                    <a:cubicBezTo>
                      <a:pt x="35" y="107"/>
                      <a:pt x="42" y="109"/>
                      <a:pt x="49" y="109"/>
                    </a:cubicBezTo>
                    <a:cubicBezTo>
                      <a:pt x="69" y="109"/>
                      <a:pt x="86" y="96"/>
                      <a:pt x="95" y="74"/>
                    </a:cubicBezTo>
                    <a:cubicBezTo>
                      <a:pt x="108" y="48"/>
                      <a:pt x="95" y="22"/>
                      <a:pt x="82" y="6"/>
                    </a:cubicBezTo>
                    <a:cubicBezTo>
                      <a:pt x="76" y="2"/>
                      <a:pt x="68"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0"/>
              <p:cNvSpPr/>
              <p:nvPr/>
            </p:nvSpPr>
            <p:spPr>
              <a:xfrm>
                <a:off x="6128725" y="2816950"/>
                <a:ext cx="6475" cy="5875"/>
              </a:xfrm>
              <a:custGeom>
                <a:avLst/>
                <a:gdLst/>
                <a:ahLst/>
                <a:cxnLst/>
                <a:rect l="l" t="t" r="r" b="b"/>
                <a:pathLst>
                  <a:path w="259" h="235" extrusionOk="0">
                    <a:moveTo>
                      <a:pt x="132" y="0"/>
                    </a:moveTo>
                    <a:cubicBezTo>
                      <a:pt x="93" y="0"/>
                      <a:pt x="57" y="25"/>
                      <a:pt x="39" y="60"/>
                    </a:cubicBezTo>
                    <a:cubicBezTo>
                      <a:pt x="0" y="115"/>
                      <a:pt x="13" y="184"/>
                      <a:pt x="65" y="223"/>
                    </a:cubicBezTo>
                    <a:cubicBezTo>
                      <a:pt x="81" y="231"/>
                      <a:pt x="97" y="235"/>
                      <a:pt x="113" y="235"/>
                    </a:cubicBezTo>
                    <a:cubicBezTo>
                      <a:pt x="155" y="235"/>
                      <a:pt x="197" y="209"/>
                      <a:pt x="216" y="171"/>
                    </a:cubicBezTo>
                    <a:cubicBezTo>
                      <a:pt x="258" y="115"/>
                      <a:pt x="229" y="47"/>
                      <a:pt x="190" y="21"/>
                    </a:cubicBezTo>
                    <a:cubicBezTo>
                      <a:pt x="171" y="6"/>
                      <a:pt x="151"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0"/>
              <p:cNvSpPr/>
              <p:nvPr/>
            </p:nvSpPr>
            <p:spPr>
              <a:xfrm>
                <a:off x="6130350" y="2818625"/>
                <a:ext cx="2800" cy="2475"/>
              </a:xfrm>
              <a:custGeom>
                <a:avLst/>
                <a:gdLst/>
                <a:ahLst/>
                <a:cxnLst/>
                <a:rect l="l" t="t" r="r" b="b"/>
                <a:pathLst>
                  <a:path w="112" h="99" extrusionOk="0">
                    <a:moveTo>
                      <a:pt x="66" y="0"/>
                    </a:moveTo>
                    <a:cubicBezTo>
                      <a:pt x="49" y="0"/>
                      <a:pt x="26" y="10"/>
                      <a:pt x="17" y="22"/>
                    </a:cubicBezTo>
                    <a:cubicBezTo>
                      <a:pt x="0" y="48"/>
                      <a:pt x="17" y="74"/>
                      <a:pt x="43" y="87"/>
                    </a:cubicBezTo>
                    <a:cubicBezTo>
                      <a:pt x="49" y="94"/>
                      <a:pt x="56" y="98"/>
                      <a:pt x="65" y="98"/>
                    </a:cubicBezTo>
                    <a:cubicBezTo>
                      <a:pt x="76" y="98"/>
                      <a:pt x="89" y="91"/>
                      <a:pt x="98" y="74"/>
                    </a:cubicBezTo>
                    <a:cubicBezTo>
                      <a:pt x="111" y="48"/>
                      <a:pt x="111" y="22"/>
                      <a:pt x="82" y="6"/>
                    </a:cubicBezTo>
                    <a:cubicBezTo>
                      <a:pt x="78" y="2"/>
                      <a:pt x="73"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0"/>
              <p:cNvSpPr/>
              <p:nvPr/>
            </p:nvSpPr>
            <p:spPr>
              <a:xfrm>
                <a:off x="6108650" y="2804875"/>
                <a:ext cx="10225" cy="9175"/>
              </a:xfrm>
              <a:custGeom>
                <a:avLst/>
                <a:gdLst/>
                <a:ahLst/>
                <a:cxnLst/>
                <a:rect l="l" t="t" r="r" b="b"/>
                <a:pathLst>
                  <a:path w="409" h="367" extrusionOk="0">
                    <a:moveTo>
                      <a:pt x="108" y="1"/>
                    </a:moveTo>
                    <a:lnTo>
                      <a:pt x="0" y="203"/>
                    </a:lnTo>
                    <a:cubicBezTo>
                      <a:pt x="95" y="259"/>
                      <a:pt x="95" y="216"/>
                      <a:pt x="163" y="259"/>
                    </a:cubicBezTo>
                    <a:cubicBezTo>
                      <a:pt x="232" y="285"/>
                      <a:pt x="216" y="327"/>
                      <a:pt x="284" y="366"/>
                    </a:cubicBezTo>
                    <a:lnTo>
                      <a:pt x="408" y="164"/>
                    </a:lnTo>
                    <a:cubicBezTo>
                      <a:pt x="314" y="109"/>
                      <a:pt x="314" y="148"/>
                      <a:pt x="245" y="109"/>
                    </a:cubicBezTo>
                    <a:cubicBezTo>
                      <a:pt x="177" y="66"/>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0"/>
              <p:cNvSpPr/>
              <p:nvPr/>
            </p:nvSpPr>
            <p:spPr>
              <a:xfrm>
                <a:off x="6115750" y="2808975"/>
                <a:ext cx="10225" cy="9150"/>
              </a:xfrm>
              <a:custGeom>
                <a:avLst/>
                <a:gdLst/>
                <a:ahLst/>
                <a:cxnLst/>
                <a:rect l="l" t="t" r="r" b="b"/>
                <a:pathLst>
                  <a:path w="409" h="366" extrusionOk="0">
                    <a:moveTo>
                      <a:pt x="124" y="0"/>
                    </a:moveTo>
                    <a:lnTo>
                      <a:pt x="0" y="202"/>
                    </a:lnTo>
                    <a:cubicBezTo>
                      <a:pt x="95" y="258"/>
                      <a:pt x="95" y="215"/>
                      <a:pt x="163" y="258"/>
                    </a:cubicBezTo>
                    <a:cubicBezTo>
                      <a:pt x="232" y="297"/>
                      <a:pt x="219" y="326"/>
                      <a:pt x="301" y="366"/>
                    </a:cubicBezTo>
                    <a:lnTo>
                      <a:pt x="408" y="163"/>
                    </a:lnTo>
                    <a:cubicBezTo>
                      <a:pt x="314" y="108"/>
                      <a:pt x="314" y="147"/>
                      <a:pt x="245" y="108"/>
                    </a:cubicBezTo>
                    <a:cubicBezTo>
                      <a:pt x="176" y="65"/>
                      <a:pt x="193" y="39"/>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0"/>
              <p:cNvSpPr/>
              <p:nvPr/>
            </p:nvSpPr>
            <p:spPr>
              <a:xfrm>
                <a:off x="6121525" y="2812750"/>
                <a:ext cx="6150" cy="5700"/>
              </a:xfrm>
              <a:custGeom>
                <a:avLst/>
                <a:gdLst/>
                <a:ahLst/>
                <a:cxnLst/>
                <a:rect l="l" t="t" r="r" b="b"/>
                <a:pathLst>
                  <a:path w="246" h="228" extrusionOk="0">
                    <a:moveTo>
                      <a:pt x="140" y="1"/>
                    </a:moveTo>
                    <a:cubicBezTo>
                      <a:pt x="103" y="1"/>
                      <a:pt x="58" y="26"/>
                      <a:pt x="27" y="64"/>
                    </a:cubicBezTo>
                    <a:cubicBezTo>
                      <a:pt x="1" y="120"/>
                      <a:pt x="14" y="189"/>
                      <a:pt x="70" y="215"/>
                    </a:cubicBezTo>
                    <a:cubicBezTo>
                      <a:pt x="83" y="223"/>
                      <a:pt x="99" y="228"/>
                      <a:pt x="116" y="228"/>
                    </a:cubicBezTo>
                    <a:cubicBezTo>
                      <a:pt x="151" y="228"/>
                      <a:pt x="191" y="210"/>
                      <a:pt x="220" y="175"/>
                    </a:cubicBezTo>
                    <a:cubicBezTo>
                      <a:pt x="246" y="120"/>
                      <a:pt x="233" y="38"/>
                      <a:pt x="177" y="12"/>
                    </a:cubicBezTo>
                    <a:cubicBezTo>
                      <a:pt x="167"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0"/>
              <p:cNvSpPr/>
              <p:nvPr/>
            </p:nvSpPr>
            <p:spPr>
              <a:xfrm>
                <a:off x="6123250" y="2814475"/>
                <a:ext cx="2725" cy="2425"/>
              </a:xfrm>
              <a:custGeom>
                <a:avLst/>
                <a:gdLst/>
                <a:ahLst/>
                <a:cxnLst/>
                <a:rect l="l" t="t" r="r" b="b"/>
                <a:pathLst>
                  <a:path w="109" h="97" extrusionOk="0">
                    <a:moveTo>
                      <a:pt x="50" y="0"/>
                    </a:moveTo>
                    <a:cubicBezTo>
                      <a:pt x="35" y="0"/>
                      <a:pt x="21" y="7"/>
                      <a:pt x="14" y="25"/>
                    </a:cubicBezTo>
                    <a:cubicBezTo>
                      <a:pt x="1" y="51"/>
                      <a:pt x="1" y="77"/>
                      <a:pt x="27" y="90"/>
                    </a:cubicBezTo>
                    <a:cubicBezTo>
                      <a:pt x="35" y="95"/>
                      <a:pt x="43" y="97"/>
                      <a:pt x="50" y="97"/>
                    </a:cubicBezTo>
                    <a:cubicBezTo>
                      <a:pt x="69" y="97"/>
                      <a:pt x="86" y="83"/>
                      <a:pt x="95" y="64"/>
                    </a:cubicBezTo>
                    <a:cubicBezTo>
                      <a:pt x="108" y="51"/>
                      <a:pt x="95" y="9"/>
                      <a:pt x="82" y="9"/>
                    </a:cubicBezTo>
                    <a:cubicBezTo>
                      <a:pt x="72" y="3"/>
                      <a:pt x="61" y="0"/>
                      <a:pt x="5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0"/>
              <p:cNvSpPr/>
              <p:nvPr/>
            </p:nvSpPr>
            <p:spPr>
              <a:xfrm>
                <a:off x="6114025" y="2808600"/>
                <a:ext cx="6550" cy="5750"/>
              </a:xfrm>
              <a:custGeom>
                <a:avLst/>
                <a:gdLst/>
                <a:ahLst/>
                <a:cxnLst/>
                <a:rect l="l" t="t" r="r" b="b"/>
                <a:pathLst>
                  <a:path w="262" h="230" extrusionOk="0">
                    <a:moveTo>
                      <a:pt x="136" y="0"/>
                    </a:moveTo>
                    <a:cubicBezTo>
                      <a:pt x="97" y="0"/>
                      <a:pt x="61" y="21"/>
                      <a:pt x="43" y="67"/>
                    </a:cubicBezTo>
                    <a:cubicBezTo>
                      <a:pt x="1" y="123"/>
                      <a:pt x="17" y="191"/>
                      <a:pt x="69" y="217"/>
                    </a:cubicBezTo>
                    <a:cubicBezTo>
                      <a:pt x="87" y="226"/>
                      <a:pt x="105" y="230"/>
                      <a:pt x="123" y="230"/>
                    </a:cubicBezTo>
                    <a:cubicBezTo>
                      <a:pt x="163" y="230"/>
                      <a:pt x="201" y="209"/>
                      <a:pt x="219" y="162"/>
                    </a:cubicBezTo>
                    <a:cubicBezTo>
                      <a:pt x="262" y="110"/>
                      <a:pt x="245" y="41"/>
                      <a:pt x="193" y="15"/>
                    </a:cubicBezTo>
                    <a:cubicBezTo>
                      <a:pt x="175" y="5"/>
                      <a:pt x="155" y="0"/>
                      <a:pt x="13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0"/>
              <p:cNvSpPr/>
              <p:nvPr/>
            </p:nvSpPr>
            <p:spPr>
              <a:xfrm>
                <a:off x="6116075" y="2810150"/>
                <a:ext cx="2475" cy="2675"/>
              </a:xfrm>
              <a:custGeom>
                <a:avLst/>
                <a:gdLst/>
                <a:ahLst/>
                <a:cxnLst/>
                <a:rect l="l" t="t" r="r" b="b"/>
                <a:pathLst>
                  <a:path w="99" h="107" extrusionOk="0">
                    <a:moveTo>
                      <a:pt x="56" y="0"/>
                    </a:moveTo>
                    <a:cubicBezTo>
                      <a:pt x="43" y="0"/>
                      <a:pt x="26" y="13"/>
                      <a:pt x="17" y="35"/>
                    </a:cubicBezTo>
                    <a:cubicBezTo>
                      <a:pt x="0" y="61"/>
                      <a:pt x="0" y="87"/>
                      <a:pt x="30" y="100"/>
                    </a:cubicBezTo>
                    <a:cubicBezTo>
                      <a:pt x="33" y="104"/>
                      <a:pt x="38" y="106"/>
                      <a:pt x="43" y="106"/>
                    </a:cubicBezTo>
                    <a:cubicBezTo>
                      <a:pt x="56" y="106"/>
                      <a:pt x="72" y="93"/>
                      <a:pt x="82" y="74"/>
                    </a:cubicBezTo>
                    <a:cubicBezTo>
                      <a:pt x="98" y="48"/>
                      <a:pt x="98" y="18"/>
                      <a:pt x="69" y="5"/>
                    </a:cubicBezTo>
                    <a:cubicBezTo>
                      <a:pt x="65"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0"/>
              <p:cNvSpPr/>
              <p:nvPr/>
            </p:nvSpPr>
            <p:spPr>
              <a:xfrm>
                <a:off x="6094025" y="2796325"/>
                <a:ext cx="10225" cy="9225"/>
              </a:xfrm>
              <a:custGeom>
                <a:avLst/>
                <a:gdLst/>
                <a:ahLst/>
                <a:cxnLst/>
                <a:rect l="l" t="t" r="r" b="b"/>
                <a:pathLst>
                  <a:path w="409" h="369" extrusionOk="0">
                    <a:moveTo>
                      <a:pt x="122" y="0"/>
                    </a:moveTo>
                    <a:lnTo>
                      <a:pt x="1" y="206"/>
                    </a:lnTo>
                    <a:cubicBezTo>
                      <a:pt x="96" y="261"/>
                      <a:pt x="96" y="219"/>
                      <a:pt x="164" y="261"/>
                    </a:cubicBezTo>
                    <a:cubicBezTo>
                      <a:pt x="229" y="300"/>
                      <a:pt x="216" y="327"/>
                      <a:pt x="285" y="369"/>
                    </a:cubicBezTo>
                    <a:lnTo>
                      <a:pt x="409" y="163"/>
                    </a:lnTo>
                    <a:cubicBezTo>
                      <a:pt x="360" y="137"/>
                      <a:pt x="336" y="134"/>
                      <a:pt x="315" y="134"/>
                    </a:cubicBezTo>
                    <a:cubicBezTo>
                      <a:pt x="308" y="134"/>
                      <a:pt x="302" y="134"/>
                      <a:pt x="295" y="134"/>
                    </a:cubicBezTo>
                    <a:cubicBezTo>
                      <a:pt x="282" y="134"/>
                      <a:pt x="268" y="133"/>
                      <a:pt x="246" y="124"/>
                    </a:cubicBezTo>
                    <a:cubicBezTo>
                      <a:pt x="177" y="82"/>
                      <a:pt x="190" y="43"/>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0"/>
              <p:cNvSpPr/>
              <p:nvPr/>
            </p:nvSpPr>
            <p:spPr>
              <a:xfrm>
                <a:off x="6101125" y="2800400"/>
                <a:ext cx="10225" cy="9575"/>
              </a:xfrm>
              <a:custGeom>
                <a:avLst/>
                <a:gdLst/>
                <a:ahLst/>
                <a:cxnLst/>
                <a:rect l="l" t="t" r="r" b="b"/>
                <a:pathLst>
                  <a:path w="409" h="383" extrusionOk="0">
                    <a:moveTo>
                      <a:pt x="125" y="0"/>
                    </a:moveTo>
                    <a:lnTo>
                      <a:pt x="1" y="206"/>
                    </a:lnTo>
                    <a:cubicBezTo>
                      <a:pt x="48" y="240"/>
                      <a:pt x="72" y="243"/>
                      <a:pt x="92" y="243"/>
                    </a:cubicBezTo>
                    <a:cubicBezTo>
                      <a:pt x="97" y="243"/>
                      <a:pt x="102" y="243"/>
                      <a:pt x="106" y="243"/>
                    </a:cubicBezTo>
                    <a:cubicBezTo>
                      <a:pt x="122" y="243"/>
                      <a:pt x="138" y="245"/>
                      <a:pt x="164" y="261"/>
                    </a:cubicBezTo>
                    <a:cubicBezTo>
                      <a:pt x="233" y="301"/>
                      <a:pt x="220" y="327"/>
                      <a:pt x="301" y="382"/>
                    </a:cubicBezTo>
                    <a:lnTo>
                      <a:pt x="409" y="180"/>
                    </a:lnTo>
                    <a:cubicBezTo>
                      <a:pt x="314" y="124"/>
                      <a:pt x="314" y="164"/>
                      <a:pt x="246" y="124"/>
                    </a:cubicBezTo>
                    <a:cubicBezTo>
                      <a:pt x="177" y="82"/>
                      <a:pt x="207" y="56"/>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0"/>
              <p:cNvSpPr/>
              <p:nvPr/>
            </p:nvSpPr>
            <p:spPr>
              <a:xfrm>
                <a:off x="6106925" y="2804500"/>
                <a:ext cx="6150" cy="5725"/>
              </a:xfrm>
              <a:custGeom>
                <a:avLst/>
                <a:gdLst/>
                <a:ahLst/>
                <a:cxnLst/>
                <a:rect l="l" t="t" r="r" b="b"/>
                <a:pathLst>
                  <a:path w="246" h="229" extrusionOk="0">
                    <a:moveTo>
                      <a:pt x="128" y="1"/>
                    </a:moveTo>
                    <a:cubicBezTo>
                      <a:pt x="93" y="1"/>
                      <a:pt x="55" y="19"/>
                      <a:pt x="27" y="55"/>
                    </a:cubicBezTo>
                    <a:cubicBezTo>
                      <a:pt x="1" y="110"/>
                      <a:pt x="14" y="179"/>
                      <a:pt x="69" y="218"/>
                    </a:cubicBezTo>
                    <a:cubicBezTo>
                      <a:pt x="80" y="225"/>
                      <a:pt x="92" y="228"/>
                      <a:pt x="106" y="228"/>
                    </a:cubicBezTo>
                    <a:cubicBezTo>
                      <a:pt x="143" y="228"/>
                      <a:pt x="188" y="203"/>
                      <a:pt x="219" y="163"/>
                    </a:cubicBezTo>
                    <a:cubicBezTo>
                      <a:pt x="246" y="110"/>
                      <a:pt x="232" y="42"/>
                      <a:pt x="177" y="16"/>
                    </a:cubicBezTo>
                    <a:cubicBezTo>
                      <a:pt x="163" y="6"/>
                      <a:pt x="146" y="1"/>
                      <a:pt x="1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0"/>
              <p:cNvSpPr/>
              <p:nvPr/>
            </p:nvSpPr>
            <p:spPr>
              <a:xfrm>
                <a:off x="6108650" y="2806075"/>
                <a:ext cx="2700" cy="2400"/>
              </a:xfrm>
              <a:custGeom>
                <a:avLst/>
                <a:gdLst/>
                <a:ahLst/>
                <a:cxnLst/>
                <a:rect l="l" t="t" r="r" b="b"/>
                <a:pathLst>
                  <a:path w="108" h="96" extrusionOk="0">
                    <a:moveTo>
                      <a:pt x="60" y="0"/>
                    </a:moveTo>
                    <a:cubicBezTo>
                      <a:pt x="40" y="0"/>
                      <a:pt x="23" y="13"/>
                      <a:pt x="13" y="34"/>
                    </a:cubicBezTo>
                    <a:cubicBezTo>
                      <a:pt x="0" y="47"/>
                      <a:pt x="13" y="74"/>
                      <a:pt x="26" y="87"/>
                    </a:cubicBezTo>
                    <a:cubicBezTo>
                      <a:pt x="37" y="92"/>
                      <a:pt x="49" y="95"/>
                      <a:pt x="59" y="95"/>
                    </a:cubicBezTo>
                    <a:cubicBezTo>
                      <a:pt x="74" y="95"/>
                      <a:pt x="87" y="89"/>
                      <a:pt x="95" y="74"/>
                    </a:cubicBezTo>
                    <a:cubicBezTo>
                      <a:pt x="108" y="47"/>
                      <a:pt x="108" y="18"/>
                      <a:pt x="82" y="5"/>
                    </a:cubicBezTo>
                    <a:cubicBezTo>
                      <a:pt x="74"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0"/>
              <p:cNvSpPr/>
              <p:nvPr/>
            </p:nvSpPr>
            <p:spPr>
              <a:xfrm>
                <a:off x="6099425" y="2800150"/>
                <a:ext cx="6475" cy="5725"/>
              </a:xfrm>
              <a:custGeom>
                <a:avLst/>
                <a:gdLst/>
                <a:ahLst/>
                <a:cxnLst/>
                <a:rect l="l" t="t" r="r" b="b"/>
                <a:pathLst>
                  <a:path w="259" h="229" extrusionOk="0">
                    <a:moveTo>
                      <a:pt x="147" y="0"/>
                    </a:moveTo>
                    <a:cubicBezTo>
                      <a:pt x="104" y="0"/>
                      <a:pt x="62" y="25"/>
                      <a:pt x="43" y="66"/>
                    </a:cubicBezTo>
                    <a:cubicBezTo>
                      <a:pt x="0" y="121"/>
                      <a:pt x="13" y="190"/>
                      <a:pt x="69" y="216"/>
                    </a:cubicBezTo>
                    <a:cubicBezTo>
                      <a:pt x="87" y="225"/>
                      <a:pt x="107" y="229"/>
                      <a:pt x="126" y="229"/>
                    </a:cubicBezTo>
                    <a:cubicBezTo>
                      <a:pt x="165" y="229"/>
                      <a:pt x="202" y="211"/>
                      <a:pt x="219" y="174"/>
                    </a:cubicBezTo>
                    <a:cubicBezTo>
                      <a:pt x="258" y="121"/>
                      <a:pt x="245" y="53"/>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0"/>
              <p:cNvSpPr/>
              <p:nvPr/>
            </p:nvSpPr>
            <p:spPr>
              <a:xfrm>
                <a:off x="6101475" y="2801900"/>
                <a:ext cx="2775" cy="2400"/>
              </a:xfrm>
              <a:custGeom>
                <a:avLst/>
                <a:gdLst/>
                <a:ahLst/>
                <a:cxnLst/>
                <a:rect l="l" t="t" r="r" b="b"/>
                <a:pathLst>
                  <a:path w="111" h="96" extrusionOk="0">
                    <a:moveTo>
                      <a:pt x="47" y="0"/>
                    </a:moveTo>
                    <a:cubicBezTo>
                      <a:pt x="36" y="0"/>
                      <a:pt x="23" y="7"/>
                      <a:pt x="13" y="22"/>
                    </a:cubicBezTo>
                    <a:cubicBezTo>
                      <a:pt x="0" y="51"/>
                      <a:pt x="0" y="77"/>
                      <a:pt x="29" y="90"/>
                    </a:cubicBezTo>
                    <a:cubicBezTo>
                      <a:pt x="33" y="94"/>
                      <a:pt x="38" y="96"/>
                      <a:pt x="44" y="96"/>
                    </a:cubicBezTo>
                    <a:cubicBezTo>
                      <a:pt x="58" y="96"/>
                      <a:pt x="76" y="87"/>
                      <a:pt x="95" y="77"/>
                    </a:cubicBezTo>
                    <a:cubicBezTo>
                      <a:pt x="111" y="51"/>
                      <a:pt x="95" y="22"/>
                      <a:pt x="69" y="9"/>
                    </a:cubicBezTo>
                    <a:cubicBezTo>
                      <a:pt x="63" y="3"/>
                      <a:pt x="56" y="0"/>
                      <a:pt x="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0"/>
              <p:cNvSpPr/>
              <p:nvPr/>
            </p:nvSpPr>
            <p:spPr>
              <a:xfrm>
                <a:off x="6079350" y="2787825"/>
                <a:ext cx="10225" cy="9250"/>
              </a:xfrm>
              <a:custGeom>
                <a:avLst/>
                <a:gdLst/>
                <a:ahLst/>
                <a:cxnLst/>
                <a:rect l="l" t="t" r="r" b="b"/>
                <a:pathLst>
                  <a:path w="409" h="370" extrusionOk="0">
                    <a:moveTo>
                      <a:pt x="125" y="1"/>
                    </a:moveTo>
                    <a:lnTo>
                      <a:pt x="0" y="193"/>
                    </a:lnTo>
                    <a:cubicBezTo>
                      <a:pt x="98" y="259"/>
                      <a:pt x="98" y="219"/>
                      <a:pt x="164" y="259"/>
                    </a:cubicBezTo>
                    <a:cubicBezTo>
                      <a:pt x="232" y="301"/>
                      <a:pt x="219" y="327"/>
                      <a:pt x="288" y="369"/>
                    </a:cubicBezTo>
                    <a:lnTo>
                      <a:pt x="408" y="177"/>
                    </a:lnTo>
                    <a:cubicBezTo>
                      <a:pt x="314" y="112"/>
                      <a:pt x="314" y="151"/>
                      <a:pt x="245" y="112"/>
                    </a:cubicBezTo>
                    <a:cubicBezTo>
                      <a:pt x="180" y="69"/>
                      <a:pt x="206"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0"/>
              <p:cNvSpPr/>
              <p:nvPr/>
            </p:nvSpPr>
            <p:spPr>
              <a:xfrm>
                <a:off x="6086525" y="2792225"/>
                <a:ext cx="10550" cy="9250"/>
              </a:xfrm>
              <a:custGeom>
                <a:avLst/>
                <a:gdLst/>
                <a:ahLst/>
                <a:cxnLst/>
                <a:rect l="l" t="t" r="r" b="b"/>
                <a:pathLst>
                  <a:path w="422" h="370" extrusionOk="0">
                    <a:moveTo>
                      <a:pt x="121" y="1"/>
                    </a:moveTo>
                    <a:lnTo>
                      <a:pt x="1" y="193"/>
                    </a:lnTo>
                    <a:cubicBezTo>
                      <a:pt x="108" y="262"/>
                      <a:pt x="95" y="220"/>
                      <a:pt x="164" y="262"/>
                    </a:cubicBezTo>
                    <a:cubicBezTo>
                      <a:pt x="232" y="301"/>
                      <a:pt x="219" y="327"/>
                      <a:pt x="301" y="370"/>
                    </a:cubicBezTo>
                    <a:lnTo>
                      <a:pt x="422" y="164"/>
                    </a:lnTo>
                    <a:cubicBezTo>
                      <a:pt x="314" y="112"/>
                      <a:pt x="327" y="151"/>
                      <a:pt x="246" y="112"/>
                    </a:cubicBezTo>
                    <a:cubicBezTo>
                      <a:pt x="177" y="69"/>
                      <a:pt x="203" y="43"/>
                      <a:pt x="12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0"/>
              <p:cNvSpPr/>
              <p:nvPr/>
            </p:nvSpPr>
            <p:spPr>
              <a:xfrm>
                <a:off x="6092325" y="2796050"/>
                <a:ext cx="6150" cy="5750"/>
              </a:xfrm>
              <a:custGeom>
                <a:avLst/>
                <a:gdLst/>
                <a:ahLst/>
                <a:cxnLst/>
                <a:rect l="l" t="t" r="r" b="b"/>
                <a:pathLst>
                  <a:path w="246" h="230" extrusionOk="0">
                    <a:moveTo>
                      <a:pt x="144" y="1"/>
                    </a:moveTo>
                    <a:cubicBezTo>
                      <a:pt x="101" y="1"/>
                      <a:pt x="58" y="26"/>
                      <a:pt x="27" y="67"/>
                    </a:cubicBezTo>
                    <a:cubicBezTo>
                      <a:pt x="0" y="122"/>
                      <a:pt x="14" y="191"/>
                      <a:pt x="69" y="217"/>
                    </a:cubicBezTo>
                    <a:cubicBezTo>
                      <a:pt x="81" y="225"/>
                      <a:pt x="96" y="229"/>
                      <a:pt x="113" y="229"/>
                    </a:cubicBezTo>
                    <a:cubicBezTo>
                      <a:pt x="148" y="229"/>
                      <a:pt x="189" y="208"/>
                      <a:pt x="216" y="161"/>
                    </a:cubicBezTo>
                    <a:cubicBezTo>
                      <a:pt x="245" y="109"/>
                      <a:pt x="232"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0"/>
              <p:cNvSpPr/>
              <p:nvPr/>
            </p:nvSpPr>
            <p:spPr>
              <a:xfrm>
                <a:off x="6094025" y="2797575"/>
                <a:ext cx="2725" cy="2650"/>
              </a:xfrm>
              <a:custGeom>
                <a:avLst/>
                <a:gdLst/>
                <a:ahLst/>
                <a:cxnLst/>
                <a:rect l="l" t="t" r="r" b="b"/>
                <a:pathLst>
                  <a:path w="109" h="106" extrusionOk="0">
                    <a:moveTo>
                      <a:pt x="60" y="0"/>
                    </a:moveTo>
                    <a:cubicBezTo>
                      <a:pt x="40" y="0"/>
                      <a:pt x="24" y="13"/>
                      <a:pt x="14" y="32"/>
                    </a:cubicBezTo>
                    <a:cubicBezTo>
                      <a:pt x="1" y="61"/>
                      <a:pt x="14" y="87"/>
                      <a:pt x="27" y="100"/>
                    </a:cubicBezTo>
                    <a:cubicBezTo>
                      <a:pt x="34" y="104"/>
                      <a:pt x="41" y="105"/>
                      <a:pt x="48" y="105"/>
                    </a:cubicBezTo>
                    <a:cubicBezTo>
                      <a:pt x="68" y="105"/>
                      <a:pt x="86" y="93"/>
                      <a:pt x="96" y="74"/>
                    </a:cubicBezTo>
                    <a:cubicBezTo>
                      <a:pt x="109" y="61"/>
                      <a:pt x="109" y="19"/>
                      <a:pt x="83" y="6"/>
                    </a:cubicBezTo>
                    <a:cubicBezTo>
                      <a:pt x="75"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0"/>
              <p:cNvSpPr/>
              <p:nvPr/>
            </p:nvSpPr>
            <p:spPr>
              <a:xfrm>
                <a:off x="6085150" y="2791775"/>
                <a:ext cx="6150" cy="5775"/>
              </a:xfrm>
              <a:custGeom>
                <a:avLst/>
                <a:gdLst/>
                <a:ahLst/>
                <a:cxnLst/>
                <a:rect l="l" t="t" r="r" b="b"/>
                <a:pathLst>
                  <a:path w="246" h="231" extrusionOk="0">
                    <a:moveTo>
                      <a:pt x="130" y="0"/>
                    </a:moveTo>
                    <a:cubicBezTo>
                      <a:pt x="95" y="0"/>
                      <a:pt x="56" y="24"/>
                      <a:pt x="30" y="61"/>
                    </a:cubicBezTo>
                    <a:cubicBezTo>
                      <a:pt x="0" y="117"/>
                      <a:pt x="13" y="182"/>
                      <a:pt x="56" y="211"/>
                    </a:cubicBezTo>
                    <a:cubicBezTo>
                      <a:pt x="74" y="224"/>
                      <a:pt x="93" y="230"/>
                      <a:pt x="112" y="230"/>
                    </a:cubicBezTo>
                    <a:cubicBezTo>
                      <a:pt x="150" y="230"/>
                      <a:pt x="186" y="206"/>
                      <a:pt x="206" y="169"/>
                    </a:cubicBezTo>
                    <a:cubicBezTo>
                      <a:pt x="245" y="117"/>
                      <a:pt x="232" y="48"/>
                      <a:pt x="176" y="19"/>
                    </a:cubicBezTo>
                    <a:cubicBezTo>
                      <a:pt x="164" y="6"/>
                      <a:pt x="147" y="0"/>
                      <a:pt x="13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0"/>
              <p:cNvSpPr/>
              <p:nvPr/>
            </p:nvSpPr>
            <p:spPr>
              <a:xfrm>
                <a:off x="6086850" y="2793400"/>
                <a:ext cx="2725" cy="2500"/>
              </a:xfrm>
              <a:custGeom>
                <a:avLst/>
                <a:gdLst/>
                <a:ahLst/>
                <a:cxnLst/>
                <a:rect l="l" t="t" r="r" b="b"/>
                <a:pathLst>
                  <a:path w="109" h="100" extrusionOk="0">
                    <a:moveTo>
                      <a:pt x="50" y="1"/>
                    </a:moveTo>
                    <a:cubicBezTo>
                      <a:pt x="35" y="1"/>
                      <a:pt x="21" y="7"/>
                      <a:pt x="14" y="22"/>
                    </a:cubicBezTo>
                    <a:cubicBezTo>
                      <a:pt x="1" y="52"/>
                      <a:pt x="1" y="78"/>
                      <a:pt x="27" y="91"/>
                    </a:cubicBezTo>
                    <a:cubicBezTo>
                      <a:pt x="34" y="96"/>
                      <a:pt x="44" y="100"/>
                      <a:pt x="55" y="100"/>
                    </a:cubicBezTo>
                    <a:cubicBezTo>
                      <a:pt x="71" y="100"/>
                      <a:pt x="88" y="93"/>
                      <a:pt x="95" y="78"/>
                    </a:cubicBezTo>
                    <a:cubicBezTo>
                      <a:pt x="108" y="52"/>
                      <a:pt x="95" y="22"/>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0"/>
              <p:cNvSpPr/>
              <p:nvPr/>
            </p:nvSpPr>
            <p:spPr>
              <a:xfrm>
                <a:off x="6065075" y="2778700"/>
                <a:ext cx="10225" cy="9475"/>
              </a:xfrm>
              <a:custGeom>
                <a:avLst/>
                <a:gdLst/>
                <a:ahLst/>
                <a:cxnLst/>
                <a:rect l="l" t="t" r="r" b="b"/>
                <a:pathLst>
                  <a:path w="409" h="379" extrusionOk="0">
                    <a:moveTo>
                      <a:pt x="124" y="0"/>
                    </a:moveTo>
                    <a:lnTo>
                      <a:pt x="0" y="202"/>
                    </a:lnTo>
                    <a:cubicBezTo>
                      <a:pt x="49" y="237"/>
                      <a:pt x="74" y="240"/>
                      <a:pt x="94" y="240"/>
                    </a:cubicBezTo>
                    <a:cubicBezTo>
                      <a:pt x="99" y="240"/>
                      <a:pt x="103" y="240"/>
                      <a:pt x="108" y="240"/>
                    </a:cubicBezTo>
                    <a:cubicBezTo>
                      <a:pt x="123" y="240"/>
                      <a:pt x="139" y="242"/>
                      <a:pt x="163" y="258"/>
                    </a:cubicBezTo>
                    <a:cubicBezTo>
                      <a:pt x="232" y="313"/>
                      <a:pt x="219" y="340"/>
                      <a:pt x="287" y="379"/>
                    </a:cubicBezTo>
                    <a:lnTo>
                      <a:pt x="408" y="189"/>
                    </a:lnTo>
                    <a:cubicBezTo>
                      <a:pt x="314" y="121"/>
                      <a:pt x="314" y="163"/>
                      <a:pt x="261" y="121"/>
                    </a:cubicBezTo>
                    <a:cubicBezTo>
                      <a:pt x="193" y="82"/>
                      <a:pt x="206" y="52"/>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0"/>
              <p:cNvSpPr/>
              <p:nvPr/>
            </p:nvSpPr>
            <p:spPr>
              <a:xfrm>
                <a:off x="6072250" y="2783425"/>
                <a:ext cx="10225" cy="9250"/>
              </a:xfrm>
              <a:custGeom>
                <a:avLst/>
                <a:gdLst/>
                <a:ahLst/>
                <a:cxnLst/>
                <a:rect l="l" t="t" r="r" b="b"/>
                <a:pathLst>
                  <a:path w="409" h="370" extrusionOk="0">
                    <a:moveTo>
                      <a:pt x="121" y="0"/>
                    </a:moveTo>
                    <a:lnTo>
                      <a:pt x="0" y="190"/>
                    </a:lnTo>
                    <a:cubicBezTo>
                      <a:pt x="95" y="258"/>
                      <a:pt x="95" y="206"/>
                      <a:pt x="164" y="258"/>
                    </a:cubicBezTo>
                    <a:cubicBezTo>
                      <a:pt x="232" y="301"/>
                      <a:pt x="219" y="327"/>
                      <a:pt x="284" y="369"/>
                    </a:cubicBezTo>
                    <a:lnTo>
                      <a:pt x="409" y="177"/>
                    </a:lnTo>
                    <a:cubicBezTo>
                      <a:pt x="314" y="108"/>
                      <a:pt x="314" y="151"/>
                      <a:pt x="245" y="108"/>
                    </a:cubicBezTo>
                    <a:cubicBezTo>
                      <a:pt x="177" y="69"/>
                      <a:pt x="203"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0"/>
              <p:cNvSpPr/>
              <p:nvPr/>
            </p:nvSpPr>
            <p:spPr>
              <a:xfrm>
                <a:off x="6078050" y="2787350"/>
                <a:ext cx="6150" cy="5775"/>
              </a:xfrm>
              <a:custGeom>
                <a:avLst/>
                <a:gdLst/>
                <a:ahLst/>
                <a:cxnLst/>
                <a:rect l="l" t="t" r="r" b="b"/>
                <a:pathLst>
                  <a:path w="246" h="231" extrusionOk="0">
                    <a:moveTo>
                      <a:pt x="129" y="1"/>
                    </a:moveTo>
                    <a:cubicBezTo>
                      <a:pt x="93" y="1"/>
                      <a:pt x="55" y="25"/>
                      <a:pt x="26" y="62"/>
                    </a:cubicBezTo>
                    <a:cubicBezTo>
                      <a:pt x="0" y="114"/>
                      <a:pt x="13" y="183"/>
                      <a:pt x="52" y="212"/>
                    </a:cubicBezTo>
                    <a:cubicBezTo>
                      <a:pt x="71" y="225"/>
                      <a:pt x="91" y="231"/>
                      <a:pt x="110" y="231"/>
                    </a:cubicBezTo>
                    <a:cubicBezTo>
                      <a:pt x="149" y="231"/>
                      <a:pt x="185" y="207"/>
                      <a:pt x="203" y="170"/>
                    </a:cubicBezTo>
                    <a:cubicBezTo>
                      <a:pt x="245" y="114"/>
                      <a:pt x="232" y="49"/>
                      <a:pt x="177" y="20"/>
                    </a:cubicBezTo>
                    <a:cubicBezTo>
                      <a:pt x="163" y="7"/>
                      <a:pt x="146" y="1"/>
                      <a:pt x="12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0"/>
              <p:cNvSpPr/>
              <p:nvPr/>
            </p:nvSpPr>
            <p:spPr>
              <a:xfrm>
                <a:off x="6079750" y="2789000"/>
                <a:ext cx="2725" cy="2500"/>
              </a:xfrm>
              <a:custGeom>
                <a:avLst/>
                <a:gdLst/>
                <a:ahLst/>
                <a:cxnLst/>
                <a:rect l="l" t="t" r="r" b="b"/>
                <a:pathLst>
                  <a:path w="109" h="100" extrusionOk="0">
                    <a:moveTo>
                      <a:pt x="48" y="1"/>
                    </a:moveTo>
                    <a:cubicBezTo>
                      <a:pt x="34" y="1"/>
                      <a:pt x="21" y="7"/>
                      <a:pt x="14" y="22"/>
                    </a:cubicBezTo>
                    <a:cubicBezTo>
                      <a:pt x="1" y="48"/>
                      <a:pt x="1" y="78"/>
                      <a:pt x="27" y="91"/>
                    </a:cubicBezTo>
                    <a:cubicBezTo>
                      <a:pt x="32" y="96"/>
                      <a:pt x="43" y="99"/>
                      <a:pt x="54" y="99"/>
                    </a:cubicBezTo>
                    <a:cubicBezTo>
                      <a:pt x="70" y="99"/>
                      <a:pt x="88" y="93"/>
                      <a:pt x="95" y="78"/>
                    </a:cubicBezTo>
                    <a:cubicBezTo>
                      <a:pt x="109" y="48"/>
                      <a:pt x="95" y="22"/>
                      <a:pt x="82" y="9"/>
                    </a:cubicBezTo>
                    <a:cubicBezTo>
                      <a:pt x="70" y="4"/>
                      <a:pt x="59"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0"/>
              <p:cNvSpPr/>
              <p:nvPr/>
            </p:nvSpPr>
            <p:spPr>
              <a:xfrm>
                <a:off x="6070875" y="2782950"/>
                <a:ext cx="6125" cy="5750"/>
              </a:xfrm>
              <a:custGeom>
                <a:avLst/>
                <a:gdLst/>
                <a:ahLst/>
                <a:cxnLst/>
                <a:rect l="l" t="t" r="r" b="b"/>
                <a:pathLst>
                  <a:path w="245" h="230" extrusionOk="0">
                    <a:moveTo>
                      <a:pt x="130" y="1"/>
                    </a:moveTo>
                    <a:cubicBezTo>
                      <a:pt x="95" y="1"/>
                      <a:pt x="56" y="25"/>
                      <a:pt x="29" y="62"/>
                    </a:cubicBezTo>
                    <a:cubicBezTo>
                      <a:pt x="0" y="114"/>
                      <a:pt x="13" y="183"/>
                      <a:pt x="55" y="209"/>
                    </a:cubicBezTo>
                    <a:cubicBezTo>
                      <a:pt x="75" y="223"/>
                      <a:pt x="95" y="230"/>
                      <a:pt x="114" y="230"/>
                    </a:cubicBezTo>
                    <a:cubicBezTo>
                      <a:pt x="152" y="230"/>
                      <a:pt x="186" y="206"/>
                      <a:pt x="206" y="170"/>
                    </a:cubicBezTo>
                    <a:cubicBezTo>
                      <a:pt x="245" y="114"/>
                      <a:pt x="232" y="46"/>
                      <a:pt x="176" y="19"/>
                    </a:cubicBezTo>
                    <a:cubicBezTo>
                      <a:pt x="163" y="6"/>
                      <a:pt x="147"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0"/>
              <p:cNvSpPr/>
              <p:nvPr/>
            </p:nvSpPr>
            <p:spPr>
              <a:xfrm>
                <a:off x="6072575" y="2784600"/>
                <a:ext cx="2725" cy="2400"/>
              </a:xfrm>
              <a:custGeom>
                <a:avLst/>
                <a:gdLst/>
                <a:ahLst/>
                <a:cxnLst/>
                <a:rect l="l" t="t" r="r" b="b"/>
                <a:pathLst>
                  <a:path w="109" h="96" extrusionOk="0">
                    <a:moveTo>
                      <a:pt x="49" y="0"/>
                    </a:moveTo>
                    <a:cubicBezTo>
                      <a:pt x="35" y="0"/>
                      <a:pt x="21" y="7"/>
                      <a:pt x="14" y="22"/>
                    </a:cubicBezTo>
                    <a:cubicBezTo>
                      <a:pt x="1" y="48"/>
                      <a:pt x="1" y="77"/>
                      <a:pt x="27" y="90"/>
                    </a:cubicBezTo>
                    <a:cubicBezTo>
                      <a:pt x="31" y="94"/>
                      <a:pt x="38" y="96"/>
                      <a:pt x="46" y="96"/>
                    </a:cubicBezTo>
                    <a:cubicBezTo>
                      <a:pt x="64" y="96"/>
                      <a:pt x="86" y="87"/>
                      <a:pt x="95" y="77"/>
                    </a:cubicBezTo>
                    <a:cubicBezTo>
                      <a:pt x="108" y="48"/>
                      <a:pt x="95" y="22"/>
                      <a:pt x="82" y="9"/>
                    </a:cubicBezTo>
                    <a:cubicBezTo>
                      <a:pt x="71" y="3"/>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0"/>
              <p:cNvSpPr/>
              <p:nvPr/>
            </p:nvSpPr>
            <p:spPr>
              <a:xfrm>
                <a:off x="6050125" y="2779675"/>
                <a:ext cx="9900" cy="8500"/>
              </a:xfrm>
              <a:custGeom>
                <a:avLst/>
                <a:gdLst/>
                <a:ahLst/>
                <a:cxnLst/>
                <a:rect l="l" t="t" r="r" b="b"/>
                <a:pathLst>
                  <a:path w="396" h="340" extrusionOk="0">
                    <a:moveTo>
                      <a:pt x="314" y="0"/>
                    </a:moveTo>
                    <a:cubicBezTo>
                      <a:pt x="207" y="43"/>
                      <a:pt x="246" y="69"/>
                      <a:pt x="164" y="95"/>
                    </a:cubicBezTo>
                    <a:cubicBezTo>
                      <a:pt x="144" y="103"/>
                      <a:pt x="129" y="106"/>
                      <a:pt x="116" y="106"/>
                    </a:cubicBezTo>
                    <a:cubicBezTo>
                      <a:pt x="96" y="106"/>
                      <a:pt x="80" y="100"/>
                      <a:pt x="57" y="100"/>
                    </a:cubicBezTo>
                    <a:cubicBezTo>
                      <a:pt x="42" y="100"/>
                      <a:pt x="24" y="103"/>
                      <a:pt x="1" y="111"/>
                    </a:cubicBezTo>
                    <a:lnTo>
                      <a:pt x="83" y="340"/>
                    </a:lnTo>
                    <a:cubicBezTo>
                      <a:pt x="190" y="301"/>
                      <a:pt x="151" y="274"/>
                      <a:pt x="233" y="245"/>
                    </a:cubicBezTo>
                    <a:cubicBezTo>
                      <a:pt x="267" y="232"/>
                      <a:pt x="287" y="232"/>
                      <a:pt x="309" y="232"/>
                    </a:cubicBezTo>
                    <a:cubicBezTo>
                      <a:pt x="331" y="232"/>
                      <a:pt x="355" y="232"/>
                      <a:pt x="396"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0"/>
              <p:cNvSpPr/>
              <p:nvPr/>
            </p:nvSpPr>
            <p:spPr>
              <a:xfrm>
                <a:off x="6057975" y="2777300"/>
                <a:ext cx="10225" cy="7850"/>
              </a:xfrm>
              <a:custGeom>
                <a:avLst/>
                <a:gdLst/>
                <a:ahLst/>
                <a:cxnLst/>
                <a:rect l="l" t="t" r="r" b="b"/>
                <a:pathLst>
                  <a:path w="409" h="314" extrusionOk="0">
                    <a:moveTo>
                      <a:pt x="301" y="1"/>
                    </a:moveTo>
                    <a:cubicBezTo>
                      <a:pt x="271" y="14"/>
                      <a:pt x="258" y="27"/>
                      <a:pt x="232" y="43"/>
                    </a:cubicBezTo>
                    <a:cubicBezTo>
                      <a:pt x="232" y="43"/>
                      <a:pt x="219" y="56"/>
                      <a:pt x="203" y="56"/>
                    </a:cubicBezTo>
                    <a:cubicBezTo>
                      <a:pt x="190" y="69"/>
                      <a:pt x="190" y="69"/>
                      <a:pt x="177" y="69"/>
                    </a:cubicBezTo>
                    <a:cubicBezTo>
                      <a:pt x="136" y="82"/>
                      <a:pt x="112" y="82"/>
                      <a:pt x="88" y="82"/>
                    </a:cubicBezTo>
                    <a:cubicBezTo>
                      <a:pt x="65" y="82"/>
                      <a:pt x="41" y="82"/>
                      <a:pt x="0" y="95"/>
                    </a:cubicBezTo>
                    <a:lnTo>
                      <a:pt x="82" y="314"/>
                    </a:lnTo>
                    <a:cubicBezTo>
                      <a:pt x="190" y="272"/>
                      <a:pt x="150" y="258"/>
                      <a:pt x="232" y="232"/>
                    </a:cubicBezTo>
                    <a:cubicBezTo>
                      <a:pt x="245" y="219"/>
                      <a:pt x="245" y="219"/>
                      <a:pt x="258" y="219"/>
                    </a:cubicBezTo>
                    <a:lnTo>
                      <a:pt x="271" y="232"/>
                    </a:lnTo>
                    <a:lnTo>
                      <a:pt x="271" y="245"/>
                    </a:lnTo>
                    <a:lnTo>
                      <a:pt x="284" y="258"/>
                    </a:lnTo>
                    <a:lnTo>
                      <a:pt x="408" y="56"/>
                    </a:lnTo>
                    <a:cubicBezTo>
                      <a:pt x="408" y="56"/>
                      <a:pt x="395" y="56"/>
                      <a:pt x="382" y="43"/>
                    </a:cubicBezTo>
                    <a:cubicBezTo>
                      <a:pt x="366" y="43"/>
                      <a:pt x="353" y="27"/>
                      <a:pt x="353" y="27"/>
                    </a:cubicBezTo>
                    <a:cubicBezTo>
                      <a:pt x="327" y="14"/>
                      <a:pt x="314" y="1"/>
                      <a:pt x="30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0"/>
              <p:cNvSpPr/>
              <p:nvPr/>
            </p:nvSpPr>
            <p:spPr>
              <a:xfrm>
                <a:off x="6064425" y="2778050"/>
                <a:ext cx="5475" cy="6075"/>
              </a:xfrm>
              <a:custGeom>
                <a:avLst/>
                <a:gdLst/>
                <a:ahLst/>
                <a:cxnLst/>
                <a:rect l="l" t="t" r="r" b="b"/>
                <a:pathLst>
                  <a:path w="219" h="243" extrusionOk="0">
                    <a:moveTo>
                      <a:pt x="57" y="1"/>
                    </a:moveTo>
                    <a:cubicBezTo>
                      <a:pt x="45" y="1"/>
                      <a:pt x="34" y="5"/>
                      <a:pt x="26" y="13"/>
                    </a:cubicBezTo>
                    <a:cubicBezTo>
                      <a:pt x="0" y="39"/>
                      <a:pt x="0" y="65"/>
                      <a:pt x="0" y="95"/>
                    </a:cubicBezTo>
                    <a:cubicBezTo>
                      <a:pt x="0" y="121"/>
                      <a:pt x="13" y="147"/>
                      <a:pt x="13" y="176"/>
                    </a:cubicBezTo>
                    <a:lnTo>
                      <a:pt x="13" y="202"/>
                    </a:lnTo>
                    <a:lnTo>
                      <a:pt x="13" y="215"/>
                    </a:lnTo>
                    <a:lnTo>
                      <a:pt x="26" y="228"/>
                    </a:lnTo>
                    <a:cubicBezTo>
                      <a:pt x="45" y="238"/>
                      <a:pt x="65" y="243"/>
                      <a:pt x="84" y="243"/>
                    </a:cubicBezTo>
                    <a:cubicBezTo>
                      <a:pt x="123" y="243"/>
                      <a:pt x="159" y="224"/>
                      <a:pt x="176" y="189"/>
                    </a:cubicBezTo>
                    <a:cubicBezTo>
                      <a:pt x="219" y="134"/>
                      <a:pt x="206" y="65"/>
                      <a:pt x="150" y="26"/>
                    </a:cubicBezTo>
                    <a:lnTo>
                      <a:pt x="137" y="26"/>
                    </a:lnTo>
                    <a:cubicBezTo>
                      <a:pt x="124" y="13"/>
                      <a:pt x="108" y="13"/>
                      <a:pt x="95" y="13"/>
                    </a:cubicBezTo>
                    <a:cubicBezTo>
                      <a:pt x="82" y="5"/>
                      <a:pt x="69"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0"/>
              <p:cNvSpPr/>
              <p:nvPr/>
            </p:nvSpPr>
            <p:spPr>
              <a:xfrm>
                <a:off x="6065475" y="2780125"/>
                <a:ext cx="2725" cy="2475"/>
              </a:xfrm>
              <a:custGeom>
                <a:avLst/>
                <a:gdLst/>
                <a:ahLst/>
                <a:cxnLst/>
                <a:rect l="l" t="t" r="r" b="b"/>
                <a:pathLst>
                  <a:path w="109" h="99" extrusionOk="0">
                    <a:moveTo>
                      <a:pt x="47" y="1"/>
                    </a:moveTo>
                    <a:cubicBezTo>
                      <a:pt x="33" y="1"/>
                      <a:pt x="21" y="8"/>
                      <a:pt x="14" y="25"/>
                    </a:cubicBezTo>
                    <a:cubicBezTo>
                      <a:pt x="1" y="51"/>
                      <a:pt x="1" y="77"/>
                      <a:pt x="27" y="93"/>
                    </a:cubicBezTo>
                    <a:cubicBezTo>
                      <a:pt x="30" y="97"/>
                      <a:pt x="37" y="99"/>
                      <a:pt x="44" y="99"/>
                    </a:cubicBezTo>
                    <a:cubicBezTo>
                      <a:pt x="62" y="99"/>
                      <a:pt x="86" y="89"/>
                      <a:pt x="95" y="77"/>
                    </a:cubicBezTo>
                    <a:cubicBezTo>
                      <a:pt x="108" y="51"/>
                      <a:pt x="95" y="25"/>
                      <a:pt x="82" y="12"/>
                    </a:cubicBezTo>
                    <a:cubicBezTo>
                      <a:pt x="70" y="5"/>
                      <a:pt x="58" y="1"/>
                      <a:pt x="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0"/>
              <p:cNvSpPr/>
              <p:nvPr/>
            </p:nvSpPr>
            <p:spPr>
              <a:xfrm>
                <a:off x="6055925" y="2779450"/>
                <a:ext cx="6150" cy="5925"/>
              </a:xfrm>
              <a:custGeom>
                <a:avLst/>
                <a:gdLst/>
                <a:ahLst/>
                <a:cxnLst/>
                <a:rect l="l" t="t" r="r" b="b"/>
                <a:pathLst>
                  <a:path w="246" h="237" extrusionOk="0">
                    <a:moveTo>
                      <a:pt x="119" y="1"/>
                    </a:moveTo>
                    <a:cubicBezTo>
                      <a:pt x="107" y="1"/>
                      <a:pt x="94" y="4"/>
                      <a:pt x="82" y="9"/>
                    </a:cubicBezTo>
                    <a:cubicBezTo>
                      <a:pt x="27" y="22"/>
                      <a:pt x="1" y="91"/>
                      <a:pt x="27" y="159"/>
                    </a:cubicBezTo>
                    <a:cubicBezTo>
                      <a:pt x="37" y="203"/>
                      <a:pt x="81" y="236"/>
                      <a:pt x="126" y="236"/>
                    </a:cubicBezTo>
                    <a:cubicBezTo>
                      <a:pt x="139" y="236"/>
                      <a:pt x="152" y="234"/>
                      <a:pt x="164" y="228"/>
                    </a:cubicBezTo>
                    <a:cubicBezTo>
                      <a:pt x="219" y="215"/>
                      <a:pt x="245" y="146"/>
                      <a:pt x="219" y="78"/>
                    </a:cubicBezTo>
                    <a:cubicBezTo>
                      <a:pt x="207" y="34"/>
                      <a:pt x="164"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0"/>
              <p:cNvSpPr/>
              <p:nvPr/>
            </p:nvSpPr>
            <p:spPr>
              <a:xfrm>
                <a:off x="6057650" y="2781250"/>
                <a:ext cx="2700" cy="2525"/>
              </a:xfrm>
              <a:custGeom>
                <a:avLst/>
                <a:gdLst/>
                <a:ahLst/>
                <a:cxnLst/>
                <a:rect l="l" t="t" r="r" b="b"/>
                <a:pathLst>
                  <a:path w="108" h="101" extrusionOk="0">
                    <a:moveTo>
                      <a:pt x="62" y="1"/>
                    </a:moveTo>
                    <a:cubicBezTo>
                      <a:pt x="55" y="1"/>
                      <a:pt x="47" y="2"/>
                      <a:pt x="39" y="6"/>
                    </a:cubicBezTo>
                    <a:cubicBezTo>
                      <a:pt x="13" y="6"/>
                      <a:pt x="0" y="32"/>
                      <a:pt x="13" y="61"/>
                    </a:cubicBezTo>
                    <a:cubicBezTo>
                      <a:pt x="26" y="87"/>
                      <a:pt x="52" y="100"/>
                      <a:pt x="69" y="100"/>
                    </a:cubicBezTo>
                    <a:cubicBezTo>
                      <a:pt x="95" y="87"/>
                      <a:pt x="108" y="61"/>
                      <a:pt x="95" y="32"/>
                    </a:cubicBezTo>
                    <a:cubicBezTo>
                      <a:pt x="95" y="13"/>
                      <a:pt x="81"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0"/>
              <p:cNvSpPr/>
              <p:nvPr/>
            </p:nvSpPr>
            <p:spPr>
              <a:xfrm>
                <a:off x="6034475" y="2785475"/>
                <a:ext cx="9900" cy="8500"/>
              </a:xfrm>
              <a:custGeom>
                <a:avLst/>
                <a:gdLst/>
                <a:ahLst/>
                <a:cxnLst/>
                <a:rect l="l" t="t" r="r" b="b"/>
                <a:pathLst>
                  <a:path w="396" h="340" extrusionOk="0">
                    <a:moveTo>
                      <a:pt x="314" y="0"/>
                    </a:moveTo>
                    <a:cubicBezTo>
                      <a:pt x="206" y="42"/>
                      <a:pt x="245" y="69"/>
                      <a:pt x="163" y="95"/>
                    </a:cubicBezTo>
                    <a:cubicBezTo>
                      <a:pt x="145" y="103"/>
                      <a:pt x="130" y="106"/>
                      <a:pt x="117" y="106"/>
                    </a:cubicBezTo>
                    <a:cubicBezTo>
                      <a:pt x="96" y="106"/>
                      <a:pt x="78" y="99"/>
                      <a:pt x="53" y="99"/>
                    </a:cubicBezTo>
                    <a:cubicBezTo>
                      <a:pt x="38" y="99"/>
                      <a:pt x="21" y="101"/>
                      <a:pt x="0" y="108"/>
                    </a:cubicBezTo>
                    <a:lnTo>
                      <a:pt x="69" y="339"/>
                    </a:lnTo>
                    <a:cubicBezTo>
                      <a:pt x="180" y="300"/>
                      <a:pt x="150" y="271"/>
                      <a:pt x="219" y="245"/>
                    </a:cubicBezTo>
                    <a:cubicBezTo>
                      <a:pt x="260" y="232"/>
                      <a:pt x="283" y="232"/>
                      <a:pt x="307" y="232"/>
                    </a:cubicBezTo>
                    <a:cubicBezTo>
                      <a:pt x="331" y="232"/>
                      <a:pt x="354" y="232"/>
                      <a:pt x="395"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0"/>
              <p:cNvSpPr/>
              <p:nvPr/>
            </p:nvSpPr>
            <p:spPr>
              <a:xfrm>
                <a:off x="6042300" y="2782450"/>
                <a:ext cx="9900" cy="8500"/>
              </a:xfrm>
              <a:custGeom>
                <a:avLst/>
                <a:gdLst/>
                <a:ahLst/>
                <a:cxnLst/>
                <a:rect l="l" t="t" r="r" b="b"/>
                <a:pathLst>
                  <a:path w="396" h="340" extrusionOk="0">
                    <a:moveTo>
                      <a:pt x="314" y="0"/>
                    </a:moveTo>
                    <a:cubicBezTo>
                      <a:pt x="206" y="39"/>
                      <a:pt x="245" y="66"/>
                      <a:pt x="164" y="95"/>
                    </a:cubicBezTo>
                    <a:cubicBezTo>
                      <a:pt x="130" y="108"/>
                      <a:pt x="109" y="108"/>
                      <a:pt x="87" y="108"/>
                    </a:cubicBezTo>
                    <a:cubicBezTo>
                      <a:pt x="65" y="108"/>
                      <a:pt x="41" y="108"/>
                      <a:pt x="1" y="121"/>
                    </a:cubicBezTo>
                    <a:lnTo>
                      <a:pt x="82" y="340"/>
                    </a:lnTo>
                    <a:cubicBezTo>
                      <a:pt x="193" y="297"/>
                      <a:pt x="151" y="284"/>
                      <a:pt x="219" y="258"/>
                    </a:cubicBezTo>
                    <a:cubicBezTo>
                      <a:pt x="260" y="243"/>
                      <a:pt x="284" y="243"/>
                      <a:pt x="307" y="243"/>
                    </a:cubicBezTo>
                    <a:cubicBezTo>
                      <a:pt x="331" y="243"/>
                      <a:pt x="355" y="243"/>
                      <a:pt x="396" y="22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0"/>
              <p:cNvSpPr/>
              <p:nvPr/>
            </p:nvSpPr>
            <p:spPr>
              <a:xfrm>
                <a:off x="6048100" y="2782325"/>
                <a:ext cx="6150" cy="5975"/>
              </a:xfrm>
              <a:custGeom>
                <a:avLst/>
                <a:gdLst/>
                <a:ahLst/>
                <a:cxnLst/>
                <a:rect l="l" t="t" r="r" b="b"/>
                <a:pathLst>
                  <a:path w="246" h="239" extrusionOk="0">
                    <a:moveTo>
                      <a:pt x="113" y="1"/>
                    </a:moveTo>
                    <a:cubicBezTo>
                      <a:pt x="102" y="1"/>
                      <a:pt x="92" y="2"/>
                      <a:pt x="82" y="5"/>
                    </a:cubicBezTo>
                    <a:cubicBezTo>
                      <a:pt x="26" y="31"/>
                      <a:pt x="0" y="100"/>
                      <a:pt x="26" y="152"/>
                    </a:cubicBezTo>
                    <a:cubicBezTo>
                      <a:pt x="40" y="208"/>
                      <a:pt x="86" y="238"/>
                      <a:pt x="133" y="238"/>
                    </a:cubicBezTo>
                    <a:cubicBezTo>
                      <a:pt x="143" y="238"/>
                      <a:pt x="154" y="237"/>
                      <a:pt x="164" y="234"/>
                    </a:cubicBezTo>
                    <a:cubicBezTo>
                      <a:pt x="219" y="208"/>
                      <a:pt x="245" y="139"/>
                      <a:pt x="219" y="87"/>
                    </a:cubicBezTo>
                    <a:cubicBezTo>
                      <a:pt x="208" y="31"/>
                      <a:pt x="160" y="1"/>
                      <a:pt x="11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0"/>
              <p:cNvSpPr/>
              <p:nvPr/>
            </p:nvSpPr>
            <p:spPr>
              <a:xfrm>
                <a:off x="6049800" y="2784000"/>
                <a:ext cx="2725" cy="2675"/>
              </a:xfrm>
              <a:custGeom>
                <a:avLst/>
                <a:gdLst/>
                <a:ahLst/>
                <a:cxnLst/>
                <a:rect l="l" t="t" r="r" b="b"/>
                <a:pathLst>
                  <a:path w="109" h="107" extrusionOk="0">
                    <a:moveTo>
                      <a:pt x="49" y="0"/>
                    </a:moveTo>
                    <a:cubicBezTo>
                      <a:pt x="46" y="0"/>
                      <a:pt x="43" y="1"/>
                      <a:pt x="40" y="4"/>
                    </a:cubicBezTo>
                    <a:cubicBezTo>
                      <a:pt x="14" y="20"/>
                      <a:pt x="1" y="46"/>
                      <a:pt x="14" y="72"/>
                    </a:cubicBezTo>
                    <a:cubicBezTo>
                      <a:pt x="14" y="94"/>
                      <a:pt x="28" y="106"/>
                      <a:pt x="47" y="106"/>
                    </a:cubicBezTo>
                    <a:cubicBezTo>
                      <a:pt x="54" y="106"/>
                      <a:pt x="62" y="105"/>
                      <a:pt x="69" y="101"/>
                    </a:cubicBezTo>
                    <a:cubicBezTo>
                      <a:pt x="96" y="85"/>
                      <a:pt x="109" y="59"/>
                      <a:pt x="96" y="33"/>
                    </a:cubicBezTo>
                    <a:cubicBezTo>
                      <a:pt x="85" y="22"/>
                      <a:pt x="65"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0"/>
              <p:cNvSpPr/>
              <p:nvPr/>
            </p:nvSpPr>
            <p:spPr>
              <a:xfrm>
                <a:off x="6040250" y="2785375"/>
                <a:ext cx="6150" cy="5775"/>
              </a:xfrm>
              <a:custGeom>
                <a:avLst/>
                <a:gdLst/>
                <a:ahLst/>
                <a:cxnLst/>
                <a:rect l="l" t="t" r="r" b="b"/>
                <a:pathLst>
                  <a:path w="246" h="231" extrusionOk="0">
                    <a:moveTo>
                      <a:pt x="111" y="1"/>
                    </a:moveTo>
                    <a:cubicBezTo>
                      <a:pt x="101" y="1"/>
                      <a:pt x="92" y="2"/>
                      <a:pt x="83" y="4"/>
                    </a:cubicBezTo>
                    <a:cubicBezTo>
                      <a:pt x="30" y="17"/>
                      <a:pt x="1" y="86"/>
                      <a:pt x="14" y="154"/>
                    </a:cubicBezTo>
                    <a:cubicBezTo>
                      <a:pt x="37" y="198"/>
                      <a:pt x="84" y="231"/>
                      <a:pt x="128" y="231"/>
                    </a:cubicBezTo>
                    <a:cubicBezTo>
                      <a:pt x="141" y="231"/>
                      <a:pt x="153" y="228"/>
                      <a:pt x="164" y="223"/>
                    </a:cubicBezTo>
                    <a:cubicBezTo>
                      <a:pt x="220" y="210"/>
                      <a:pt x="246" y="141"/>
                      <a:pt x="220" y="73"/>
                    </a:cubicBezTo>
                    <a:cubicBezTo>
                      <a:pt x="198" y="27"/>
                      <a:pt x="156" y="1"/>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0"/>
              <p:cNvSpPr/>
              <p:nvPr/>
            </p:nvSpPr>
            <p:spPr>
              <a:xfrm>
                <a:off x="6041975" y="2787050"/>
                <a:ext cx="2725" cy="2525"/>
              </a:xfrm>
              <a:custGeom>
                <a:avLst/>
                <a:gdLst/>
                <a:ahLst/>
                <a:cxnLst/>
                <a:rect l="l" t="t" r="r" b="b"/>
                <a:pathLst>
                  <a:path w="109" h="101" extrusionOk="0">
                    <a:moveTo>
                      <a:pt x="49" y="0"/>
                    </a:moveTo>
                    <a:cubicBezTo>
                      <a:pt x="42" y="0"/>
                      <a:pt x="35" y="2"/>
                      <a:pt x="27" y="6"/>
                    </a:cubicBezTo>
                    <a:cubicBezTo>
                      <a:pt x="14" y="6"/>
                      <a:pt x="1" y="32"/>
                      <a:pt x="14" y="61"/>
                    </a:cubicBezTo>
                    <a:cubicBezTo>
                      <a:pt x="14" y="87"/>
                      <a:pt x="43" y="100"/>
                      <a:pt x="69" y="100"/>
                    </a:cubicBezTo>
                    <a:cubicBezTo>
                      <a:pt x="95" y="87"/>
                      <a:pt x="108" y="61"/>
                      <a:pt x="95" y="32"/>
                    </a:cubicBezTo>
                    <a:cubicBezTo>
                      <a:pt x="86"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0"/>
              <p:cNvSpPr/>
              <p:nvPr/>
            </p:nvSpPr>
            <p:spPr>
              <a:xfrm>
                <a:off x="6018550" y="2791250"/>
                <a:ext cx="9825" cy="8525"/>
              </a:xfrm>
              <a:custGeom>
                <a:avLst/>
                <a:gdLst/>
                <a:ahLst/>
                <a:cxnLst/>
                <a:rect l="l" t="t" r="r" b="b"/>
                <a:pathLst>
                  <a:path w="393" h="341" extrusionOk="0">
                    <a:moveTo>
                      <a:pt x="311" y="1"/>
                    </a:moveTo>
                    <a:cubicBezTo>
                      <a:pt x="203" y="40"/>
                      <a:pt x="246" y="69"/>
                      <a:pt x="177" y="95"/>
                    </a:cubicBezTo>
                    <a:cubicBezTo>
                      <a:pt x="154" y="103"/>
                      <a:pt x="137" y="105"/>
                      <a:pt x="122" y="105"/>
                    </a:cubicBezTo>
                    <a:cubicBezTo>
                      <a:pt x="98" y="105"/>
                      <a:pt x="80" y="99"/>
                      <a:pt x="56" y="99"/>
                    </a:cubicBezTo>
                    <a:cubicBezTo>
                      <a:pt x="41" y="99"/>
                      <a:pt x="23" y="101"/>
                      <a:pt x="1" y="108"/>
                    </a:cubicBezTo>
                    <a:lnTo>
                      <a:pt x="82" y="340"/>
                    </a:lnTo>
                    <a:cubicBezTo>
                      <a:pt x="190" y="301"/>
                      <a:pt x="148" y="272"/>
                      <a:pt x="229" y="246"/>
                    </a:cubicBezTo>
                    <a:cubicBezTo>
                      <a:pt x="250" y="238"/>
                      <a:pt x="265" y="236"/>
                      <a:pt x="279" y="236"/>
                    </a:cubicBezTo>
                    <a:cubicBezTo>
                      <a:pt x="294" y="236"/>
                      <a:pt x="306" y="238"/>
                      <a:pt x="321" y="238"/>
                    </a:cubicBezTo>
                    <a:cubicBezTo>
                      <a:pt x="339" y="238"/>
                      <a:pt x="361" y="235"/>
                      <a:pt x="392" y="219"/>
                    </a:cubicBezTo>
                    <a:lnTo>
                      <a:pt x="3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0"/>
              <p:cNvSpPr/>
              <p:nvPr/>
            </p:nvSpPr>
            <p:spPr>
              <a:xfrm>
                <a:off x="6026300" y="2788150"/>
                <a:ext cx="9900" cy="8600"/>
              </a:xfrm>
              <a:custGeom>
                <a:avLst/>
                <a:gdLst/>
                <a:ahLst/>
                <a:cxnLst/>
                <a:rect l="l" t="t" r="r" b="b"/>
                <a:pathLst>
                  <a:path w="396" h="344" extrusionOk="0">
                    <a:moveTo>
                      <a:pt x="327" y="1"/>
                    </a:moveTo>
                    <a:cubicBezTo>
                      <a:pt x="220" y="43"/>
                      <a:pt x="246" y="69"/>
                      <a:pt x="180" y="99"/>
                    </a:cubicBezTo>
                    <a:cubicBezTo>
                      <a:pt x="140" y="112"/>
                      <a:pt x="115" y="112"/>
                      <a:pt x="91" y="112"/>
                    </a:cubicBezTo>
                    <a:cubicBezTo>
                      <a:pt x="66" y="112"/>
                      <a:pt x="42" y="112"/>
                      <a:pt x="1" y="125"/>
                    </a:cubicBezTo>
                    <a:lnTo>
                      <a:pt x="82" y="343"/>
                    </a:lnTo>
                    <a:cubicBezTo>
                      <a:pt x="193" y="301"/>
                      <a:pt x="151" y="288"/>
                      <a:pt x="233" y="262"/>
                    </a:cubicBezTo>
                    <a:cubicBezTo>
                      <a:pt x="267" y="247"/>
                      <a:pt x="287" y="247"/>
                      <a:pt x="309" y="247"/>
                    </a:cubicBezTo>
                    <a:cubicBezTo>
                      <a:pt x="331" y="247"/>
                      <a:pt x="355" y="247"/>
                      <a:pt x="396"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0"/>
              <p:cNvSpPr/>
              <p:nvPr/>
            </p:nvSpPr>
            <p:spPr>
              <a:xfrm>
                <a:off x="6032425" y="2788075"/>
                <a:ext cx="5825" cy="5975"/>
              </a:xfrm>
              <a:custGeom>
                <a:avLst/>
                <a:gdLst/>
                <a:ahLst/>
                <a:cxnLst/>
                <a:rect l="l" t="t" r="r" b="b"/>
                <a:pathLst>
                  <a:path w="233" h="239" extrusionOk="0">
                    <a:moveTo>
                      <a:pt x="108" y="1"/>
                    </a:moveTo>
                    <a:cubicBezTo>
                      <a:pt x="100" y="1"/>
                      <a:pt x="91" y="2"/>
                      <a:pt x="82" y="4"/>
                    </a:cubicBezTo>
                    <a:cubicBezTo>
                      <a:pt x="30" y="33"/>
                      <a:pt x="1" y="102"/>
                      <a:pt x="17" y="154"/>
                    </a:cubicBezTo>
                    <a:cubicBezTo>
                      <a:pt x="39" y="211"/>
                      <a:pt x="81" y="239"/>
                      <a:pt x="125" y="239"/>
                    </a:cubicBezTo>
                    <a:cubicBezTo>
                      <a:pt x="133" y="239"/>
                      <a:pt x="142" y="238"/>
                      <a:pt x="151" y="235"/>
                    </a:cubicBezTo>
                    <a:cubicBezTo>
                      <a:pt x="206" y="209"/>
                      <a:pt x="232" y="141"/>
                      <a:pt x="219" y="85"/>
                    </a:cubicBezTo>
                    <a:cubicBezTo>
                      <a:pt x="197" y="30"/>
                      <a:pt x="154"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0"/>
              <p:cNvSpPr/>
              <p:nvPr/>
            </p:nvSpPr>
            <p:spPr>
              <a:xfrm>
                <a:off x="6034150" y="2789775"/>
                <a:ext cx="2375" cy="2650"/>
              </a:xfrm>
              <a:custGeom>
                <a:avLst/>
                <a:gdLst/>
                <a:ahLst/>
                <a:cxnLst/>
                <a:rect l="l" t="t" r="r" b="b"/>
                <a:pathLst>
                  <a:path w="95" h="106" extrusionOk="0">
                    <a:moveTo>
                      <a:pt x="44" y="1"/>
                    </a:moveTo>
                    <a:cubicBezTo>
                      <a:pt x="39" y="1"/>
                      <a:pt x="35" y="2"/>
                      <a:pt x="30" y="4"/>
                    </a:cubicBezTo>
                    <a:cubicBezTo>
                      <a:pt x="0" y="17"/>
                      <a:pt x="0" y="47"/>
                      <a:pt x="0" y="73"/>
                    </a:cubicBezTo>
                    <a:cubicBezTo>
                      <a:pt x="10" y="92"/>
                      <a:pt x="28" y="105"/>
                      <a:pt x="47" y="105"/>
                    </a:cubicBezTo>
                    <a:cubicBezTo>
                      <a:pt x="54" y="105"/>
                      <a:pt x="62" y="103"/>
                      <a:pt x="69" y="99"/>
                    </a:cubicBezTo>
                    <a:cubicBezTo>
                      <a:pt x="82" y="99"/>
                      <a:pt x="95" y="60"/>
                      <a:pt x="95" y="34"/>
                    </a:cubicBezTo>
                    <a:cubicBezTo>
                      <a:pt x="84" y="20"/>
                      <a:pt x="65" y="1"/>
                      <a:pt x="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0"/>
              <p:cNvSpPr/>
              <p:nvPr/>
            </p:nvSpPr>
            <p:spPr>
              <a:xfrm>
                <a:off x="6024275" y="2791175"/>
                <a:ext cx="6150" cy="5775"/>
              </a:xfrm>
              <a:custGeom>
                <a:avLst/>
                <a:gdLst/>
                <a:ahLst/>
                <a:cxnLst/>
                <a:rect l="l" t="t" r="r" b="b"/>
                <a:pathLst>
                  <a:path w="246" h="231" extrusionOk="0">
                    <a:moveTo>
                      <a:pt x="111" y="0"/>
                    </a:moveTo>
                    <a:cubicBezTo>
                      <a:pt x="101" y="0"/>
                      <a:pt x="91" y="2"/>
                      <a:pt x="82" y="4"/>
                    </a:cubicBezTo>
                    <a:cubicBezTo>
                      <a:pt x="30" y="17"/>
                      <a:pt x="0" y="85"/>
                      <a:pt x="30" y="154"/>
                    </a:cubicBezTo>
                    <a:cubicBezTo>
                      <a:pt x="50" y="195"/>
                      <a:pt x="89" y="230"/>
                      <a:pt x="131" y="230"/>
                    </a:cubicBezTo>
                    <a:cubicBezTo>
                      <a:pt x="141" y="230"/>
                      <a:pt x="153" y="228"/>
                      <a:pt x="163" y="222"/>
                    </a:cubicBezTo>
                    <a:cubicBezTo>
                      <a:pt x="219" y="206"/>
                      <a:pt x="245" y="141"/>
                      <a:pt x="232" y="72"/>
                    </a:cubicBezTo>
                    <a:cubicBezTo>
                      <a:pt x="210" y="26"/>
                      <a:pt x="159"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0"/>
              <p:cNvSpPr/>
              <p:nvPr/>
            </p:nvSpPr>
            <p:spPr>
              <a:xfrm>
                <a:off x="6025975" y="2792850"/>
                <a:ext cx="2800" cy="2500"/>
              </a:xfrm>
              <a:custGeom>
                <a:avLst/>
                <a:gdLst/>
                <a:ahLst/>
                <a:cxnLst/>
                <a:rect l="l" t="t" r="r" b="b"/>
                <a:pathLst>
                  <a:path w="112" h="100" extrusionOk="0">
                    <a:moveTo>
                      <a:pt x="64" y="0"/>
                    </a:moveTo>
                    <a:cubicBezTo>
                      <a:pt x="57" y="0"/>
                      <a:pt x="50" y="2"/>
                      <a:pt x="43" y="5"/>
                    </a:cubicBezTo>
                    <a:cubicBezTo>
                      <a:pt x="14" y="5"/>
                      <a:pt x="1" y="31"/>
                      <a:pt x="14" y="58"/>
                    </a:cubicBezTo>
                    <a:cubicBezTo>
                      <a:pt x="30" y="87"/>
                      <a:pt x="56" y="100"/>
                      <a:pt x="82" y="100"/>
                    </a:cubicBezTo>
                    <a:cubicBezTo>
                      <a:pt x="95" y="87"/>
                      <a:pt x="112" y="58"/>
                      <a:pt x="95" y="31"/>
                    </a:cubicBezTo>
                    <a:cubicBezTo>
                      <a:pt x="95" y="12"/>
                      <a:pt x="81"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0"/>
              <p:cNvSpPr/>
              <p:nvPr/>
            </p:nvSpPr>
            <p:spPr>
              <a:xfrm>
                <a:off x="6003875" y="2797050"/>
                <a:ext cx="9575" cy="8850"/>
              </a:xfrm>
              <a:custGeom>
                <a:avLst/>
                <a:gdLst/>
                <a:ahLst/>
                <a:cxnLst/>
                <a:rect l="l" t="t" r="r" b="b"/>
                <a:pathLst>
                  <a:path w="383" h="354" extrusionOk="0">
                    <a:moveTo>
                      <a:pt x="245" y="0"/>
                    </a:moveTo>
                    <a:cubicBezTo>
                      <a:pt x="30" y="69"/>
                      <a:pt x="111" y="82"/>
                      <a:pt x="0" y="121"/>
                    </a:cubicBezTo>
                    <a:lnTo>
                      <a:pt x="17" y="121"/>
                    </a:lnTo>
                    <a:cubicBezTo>
                      <a:pt x="111" y="216"/>
                      <a:pt x="56" y="232"/>
                      <a:pt x="193" y="353"/>
                    </a:cubicBezTo>
                    <a:lnTo>
                      <a:pt x="382" y="203"/>
                    </a:lnTo>
                    <a:cubicBezTo>
                      <a:pt x="382" y="203"/>
                      <a:pt x="327" y="203"/>
                      <a:pt x="314" y="190"/>
                    </a:cubicBezTo>
                    <a:cubicBezTo>
                      <a:pt x="319" y="187"/>
                      <a:pt x="326" y="186"/>
                      <a:pt x="332" y="186"/>
                    </a:cubicBezTo>
                    <a:cubicBezTo>
                      <a:pt x="357" y="186"/>
                      <a:pt x="382" y="203"/>
                      <a:pt x="382" y="203"/>
                    </a:cubicBezTo>
                    <a:lnTo>
                      <a:pt x="245"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0"/>
              <p:cNvSpPr/>
              <p:nvPr/>
            </p:nvSpPr>
            <p:spPr>
              <a:xfrm>
                <a:off x="6010000" y="2793950"/>
                <a:ext cx="10625" cy="8175"/>
              </a:xfrm>
              <a:custGeom>
                <a:avLst/>
                <a:gdLst/>
                <a:ahLst/>
                <a:cxnLst/>
                <a:rect l="l" t="t" r="r" b="b"/>
                <a:pathLst>
                  <a:path w="425" h="327" extrusionOk="0">
                    <a:moveTo>
                      <a:pt x="343" y="0"/>
                    </a:moveTo>
                    <a:cubicBezTo>
                      <a:pt x="232" y="43"/>
                      <a:pt x="274" y="69"/>
                      <a:pt x="193" y="95"/>
                    </a:cubicBezTo>
                    <a:cubicBezTo>
                      <a:pt x="163" y="111"/>
                      <a:pt x="137" y="111"/>
                      <a:pt x="111" y="111"/>
                    </a:cubicBezTo>
                    <a:cubicBezTo>
                      <a:pt x="104" y="103"/>
                      <a:pt x="101" y="99"/>
                      <a:pt x="98" y="99"/>
                    </a:cubicBezTo>
                    <a:cubicBezTo>
                      <a:pt x="94" y="99"/>
                      <a:pt x="90" y="103"/>
                      <a:pt x="82" y="111"/>
                    </a:cubicBezTo>
                    <a:lnTo>
                      <a:pt x="56" y="111"/>
                    </a:lnTo>
                    <a:cubicBezTo>
                      <a:pt x="42" y="111"/>
                      <a:pt x="16" y="124"/>
                      <a:pt x="0" y="124"/>
                    </a:cubicBezTo>
                    <a:lnTo>
                      <a:pt x="137" y="327"/>
                    </a:lnTo>
                    <a:cubicBezTo>
                      <a:pt x="150" y="314"/>
                      <a:pt x="150" y="314"/>
                      <a:pt x="163" y="314"/>
                    </a:cubicBezTo>
                    <a:cubicBezTo>
                      <a:pt x="180" y="301"/>
                      <a:pt x="180" y="301"/>
                      <a:pt x="193" y="288"/>
                    </a:cubicBezTo>
                    <a:cubicBezTo>
                      <a:pt x="206" y="275"/>
                      <a:pt x="206" y="258"/>
                      <a:pt x="245" y="245"/>
                    </a:cubicBezTo>
                    <a:cubicBezTo>
                      <a:pt x="267" y="238"/>
                      <a:pt x="285" y="236"/>
                      <a:pt x="300" y="236"/>
                    </a:cubicBezTo>
                    <a:cubicBezTo>
                      <a:pt x="325" y="236"/>
                      <a:pt x="344" y="242"/>
                      <a:pt x="369" y="242"/>
                    </a:cubicBezTo>
                    <a:cubicBezTo>
                      <a:pt x="384" y="242"/>
                      <a:pt x="402" y="239"/>
                      <a:pt x="424" y="232"/>
                    </a:cubicBezTo>
                    <a:lnTo>
                      <a:pt x="3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0"/>
              <p:cNvSpPr/>
              <p:nvPr/>
            </p:nvSpPr>
            <p:spPr>
              <a:xfrm>
                <a:off x="6016525" y="2793875"/>
                <a:ext cx="6125" cy="5975"/>
              </a:xfrm>
              <a:custGeom>
                <a:avLst/>
                <a:gdLst/>
                <a:ahLst/>
                <a:cxnLst/>
                <a:rect l="l" t="t" r="r" b="b"/>
                <a:pathLst>
                  <a:path w="245" h="239" extrusionOk="0">
                    <a:moveTo>
                      <a:pt x="109" y="0"/>
                    </a:moveTo>
                    <a:cubicBezTo>
                      <a:pt x="100" y="0"/>
                      <a:pt x="90" y="1"/>
                      <a:pt x="82" y="3"/>
                    </a:cubicBezTo>
                    <a:cubicBezTo>
                      <a:pt x="26" y="33"/>
                      <a:pt x="0" y="98"/>
                      <a:pt x="26" y="154"/>
                    </a:cubicBezTo>
                    <a:cubicBezTo>
                      <a:pt x="37" y="211"/>
                      <a:pt x="87" y="238"/>
                      <a:pt x="135" y="238"/>
                    </a:cubicBezTo>
                    <a:cubicBezTo>
                      <a:pt x="145" y="238"/>
                      <a:pt x="154" y="237"/>
                      <a:pt x="163" y="235"/>
                    </a:cubicBezTo>
                    <a:cubicBezTo>
                      <a:pt x="216" y="209"/>
                      <a:pt x="245" y="141"/>
                      <a:pt x="216" y="85"/>
                    </a:cubicBezTo>
                    <a:cubicBezTo>
                      <a:pt x="205" y="28"/>
                      <a:pt x="155" y="0"/>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0"/>
              <p:cNvSpPr/>
              <p:nvPr/>
            </p:nvSpPr>
            <p:spPr>
              <a:xfrm>
                <a:off x="6018150" y="2795525"/>
                <a:ext cx="2800" cy="2650"/>
              </a:xfrm>
              <a:custGeom>
                <a:avLst/>
                <a:gdLst/>
                <a:ahLst/>
                <a:cxnLst/>
                <a:rect l="l" t="t" r="r" b="b"/>
                <a:pathLst>
                  <a:path w="112" h="106" extrusionOk="0">
                    <a:moveTo>
                      <a:pt x="61" y="1"/>
                    </a:moveTo>
                    <a:cubicBezTo>
                      <a:pt x="56" y="1"/>
                      <a:pt x="50" y="3"/>
                      <a:pt x="43" y="6"/>
                    </a:cubicBezTo>
                    <a:cubicBezTo>
                      <a:pt x="17" y="19"/>
                      <a:pt x="0" y="48"/>
                      <a:pt x="17" y="75"/>
                    </a:cubicBezTo>
                    <a:cubicBezTo>
                      <a:pt x="17" y="94"/>
                      <a:pt x="31" y="106"/>
                      <a:pt x="49" y="106"/>
                    </a:cubicBezTo>
                    <a:cubicBezTo>
                      <a:pt x="55" y="106"/>
                      <a:pt x="62" y="104"/>
                      <a:pt x="69" y="101"/>
                    </a:cubicBezTo>
                    <a:cubicBezTo>
                      <a:pt x="98" y="88"/>
                      <a:pt x="111" y="61"/>
                      <a:pt x="98" y="32"/>
                    </a:cubicBezTo>
                    <a:cubicBezTo>
                      <a:pt x="86" y="13"/>
                      <a:pt x="76"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0"/>
              <p:cNvSpPr/>
              <p:nvPr/>
            </p:nvSpPr>
            <p:spPr>
              <a:xfrm>
                <a:off x="6007300" y="2796650"/>
                <a:ext cx="7200" cy="5475"/>
              </a:xfrm>
              <a:custGeom>
                <a:avLst/>
                <a:gdLst/>
                <a:ahLst/>
                <a:cxnLst/>
                <a:rect l="l" t="t" r="r" b="b"/>
                <a:pathLst>
                  <a:path w="288" h="219" extrusionOk="0">
                    <a:moveTo>
                      <a:pt x="170" y="0"/>
                    </a:moveTo>
                    <a:cubicBezTo>
                      <a:pt x="155" y="0"/>
                      <a:pt x="136" y="4"/>
                      <a:pt x="108" y="16"/>
                    </a:cubicBezTo>
                    <a:cubicBezTo>
                      <a:pt x="56" y="30"/>
                      <a:pt x="13" y="69"/>
                      <a:pt x="0" y="85"/>
                    </a:cubicBezTo>
                    <a:cubicBezTo>
                      <a:pt x="0" y="111"/>
                      <a:pt x="26" y="137"/>
                      <a:pt x="69" y="150"/>
                    </a:cubicBezTo>
                    <a:cubicBezTo>
                      <a:pt x="124" y="167"/>
                      <a:pt x="164" y="180"/>
                      <a:pt x="206" y="193"/>
                    </a:cubicBezTo>
                    <a:cubicBezTo>
                      <a:pt x="224" y="202"/>
                      <a:pt x="236" y="211"/>
                      <a:pt x="242" y="216"/>
                    </a:cubicBezTo>
                    <a:lnTo>
                      <a:pt x="242" y="216"/>
                    </a:lnTo>
                    <a:cubicBezTo>
                      <a:pt x="243" y="208"/>
                      <a:pt x="261" y="190"/>
                      <a:pt x="271" y="180"/>
                    </a:cubicBezTo>
                    <a:cubicBezTo>
                      <a:pt x="288" y="150"/>
                      <a:pt x="288" y="111"/>
                      <a:pt x="271" y="85"/>
                    </a:cubicBezTo>
                    <a:cubicBezTo>
                      <a:pt x="258" y="56"/>
                      <a:pt x="245" y="30"/>
                      <a:pt x="219" y="16"/>
                    </a:cubicBezTo>
                    <a:cubicBezTo>
                      <a:pt x="202" y="9"/>
                      <a:pt x="190" y="0"/>
                      <a:pt x="170" y="0"/>
                    </a:cubicBezTo>
                    <a:close/>
                    <a:moveTo>
                      <a:pt x="242" y="216"/>
                    </a:moveTo>
                    <a:cubicBezTo>
                      <a:pt x="241" y="218"/>
                      <a:pt x="242" y="219"/>
                      <a:pt x="245" y="219"/>
                    </a:cubicBezTo>
                    <a:cubicBezTo>
                      <a:pt x="245" y="219"/>
                      <a:pt x="244" y="218"/>
                      <a:pt x="242" y="216"/>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0"/>
              <p:cNvSpPr/>
              <p:nvPr/>
            </p:nvSpPr>
            <p:spPr>
              <a:xfrm>
                <a:off x="6009650" y="2798350"/>
                <a:ext cx="3150" cy="2475"/>
              </a:xfrm>
              <a:custGeom>
                <a:avLst/>
                <a:gdLst/>
                <a:ahLst/>
                <a:cxnLst/>
                <a:rect l="l" t="t" r="r" b="b"/>
                <a:pathLst>
                  <a:path w="126" h="99" extrusionOk="0">
                    <a:moveTo>
                      <a:pt x="43" y="1"/>
                    </a:moveTo>
                    <a:cubicBezTo>
                      <a:pt x="14" y="17"/>
                      <a:pt x="1" y="43"/>
                      <a:pt x="30" y="69"/>
                    </a:cubicBezTo>
                    <a:cubicBezTo>
                      <a:pt x="56" y="82"/>
                      <a:pt x="96" y="99"/>
                      <a:pt x="112" y="99"/>
                    </a:cubicBezTo>
                    <a:cubicBezTo>
                      <a:pt x="112" y="99"/>
                      <a:pt x="112" y="82"/>
                      <a:pt x="125" y="69"/>
                    </a:cubicBezTo>
                    <a:lnTo>
                      <a:pt x="125" y="30"/>
                    </a:lnTo>
                    <a:lnTo>
                      <a:pt x="9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0"/>
              <p:cNvSpPr/>
              <p:nvPr/>
            </p:nvSpPr>
            <p:spPr>
              <a:xfrm>
                <a:off x="6014800" y="2807900"/>
                <a:ext cx="10225" cy="9900"/>
              </a:xfrm>
              <a:custGeom>
                <a:avLst/>
                <a:gdLst/>
                <a:ahLst/>
                <a:cxnLst/>
                <a:rect l="l" t="t" r="r" b="b"/>
                <a:pathLst>
                  <a:path w="409" h="396" extrusionOk="0">
                    <a:moveTo>
                      <a:pt x="164" y="1"/>
                    </a:moveTo>
                    <a:lnTo>
                      <a:pt x="1" y="164"/>
                    </a:lnTo>
                    <a:cubicBezTo>
                      <a:pt x="82" y="245"/>
                      <a:pt x="95" y="206"/>
                      <a:pt x="151" y="258"/>
                    </a:cubicBezTo>
                    <a:cubicBezTo>
                      <a:pt x="203" y="314"/>
                      <a:pt x="177" y="340"/>
                      <a:pt x="245" y="396"/>
                    </a:cubicBezTo>
                    <a:lnTo>
                      <a:pt x="409" y="232"/>
                    </a:lnTo>
                    <a:cubicBezTo>
                      <a:pt x="327" y="151"/>
                      <a:pt x="327" y="190"/>
                      <a:pt x="258" y="138"/>
                    </a:cubicBezTo>
                    <a:cubicBezTo>
                      <a:pt x="203" y="82"/>
                      <a:pt x="232" y="56"/>
                      <a:pt x="1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0"/>
              <p:cNvSpPr/>
              <p:nvPr/>
            </p:nvSpPr>
            <p:spPr>
              <a:xfrm>
                <a:off x="6008675" y="2802100"/>
                <a:ext cx="10225" cy="9900"/>
              </a:xfrm>
              <a:custGeom>
                <a:avLst/>
                <a:gdLst/>
                <a:ahLst/>
                <a:cxnLst/>
                <a:rect l="l" t="t" r="r" b="b"/>
                <a:pathLst>
                  <a:path w="409" h="396" extrusionOk="0">
                    <a:moveTo>
                      <a:pt x="190" y="1"/>
                    </a:moveTo>
                    <a:lnTo>
                      <a:pt x="1" y="151"/>
                    </a:lnTo>
                    <a:cubicBezTo>
                      <a:pt x="27" y="177"/>
                      <a:pt x="27" y="177"/>
                      <a:pt x="40" y="177"/>
                    </a:cubicBezTo>
                    <a:cubicBezTo>
                      <a:pt x="40" y="193"/>
                      <a:pt x="53" y="193"/>
                      <a:pt x="53" y="206"/>
                    </a:cubicBezTo>
                    <a:cubicBezTo>
                      <a:pt x="69" y="206"/>
                      <a:pt x="82" y="206"/>
                      <a:pt x="95" y="220"/>
                    </a:cubicBezTo>
                    <a:cubicBezTo>
                      <a:pt x="109" y="220"/>
                      <a:pt x="122" y="220"/>
                      <a:pt x="151" y="246"/>
                    </a:cubicBezTo>
                    <a:cubicBezTo>
                      <a:pt x="203" y="301"/>
                      <a:pt x="190" y="327"/>
                      <a:pt x="246" y="396"/>
                    </a:cubicBezTo>
                    <a:lnTo>
                      <a:pt x="409" y="233"/>
                    </a:lnTo>
                    <a:cubicBezTo>
                      <a:pt x="327" y="151"/>
                      <a:pt x="327" y="193"/>
                      <a:pt x="272" y="138"/>
                    </a:cubicBezTo>
                    <a:cubicBezTo>
                      <a:pt x="246" y="112"/>
                      <a:pt x="233" y="82"/>
                      <a:pt x="216" y="69"/>
                    </a:cubicBezTo>
                    <a:cubicBezTo>
                      <a:pt x="216" y="56"/>
                      <a:pt x="216" y="43"/>
                      <a:pt x="203" y="30"/>
                    </a:cubicBezTo>
                    <a:cubicBezTo>
                      <a:pt x="203" y="30"/>
                      <a:pt x="203" y="14"/>
                      <a:pt x="190" y="14"/>
                    </a:cubicBezTo>
                    <a:lnTo>
                      <a:pt x="19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0"/>
              <p:cNvSpPr/>
              <p:nvPr/>
            </p:nvSpPr>
            <p:spPr>
              <a:xfrm>
                <a:off x="6006975" y="2802100"/>
                <a:ext cx="6800" cy="4850"/>
              </a:xfrm>
              <a:custGeom>
                <a:avLst/>
                <a:gdLst/>
                <a:ahLst/>
                <a:cxnLst/>
                <a:rect l="l" t="t" r="r" b="b"/>
                <a:pathLst>
                  <a:path w="272" h="194" extrusionOk="0">
                    <a:moveTo>
                      <a:pt x="82" y="1"/>
                    </a:moveTo>
                    <a:cubicBezTo>
                      <a:pt x="39" y="1"/>
                      <a:pt x="0" y="14"/>
                      <a:pt x="0" y="43"/>
                    </a:cubicBezTo>
                    <a:cubicBezTo>
                      <a:pt x="0" y="69"/>
                      <a:pt x="26" y="112"/>
                      <a:pt x="69" y="151"/>
                    </a:cubicBezTo>
                    <a:cubicBezTo>
                      <a:pt x="95" y="177"/>
                      <a:pt x="95" y="177"/>
                      <a:pt x="108" y="177"/>
                    </a:cubicBezTo>
                    <a:cubicBezTo>
                      <a:pt x="121" y="193"/>
                      <a:pt x="137" y="193"/>
                      <a:pt x="150" y="193"/>
                    </a:cubicBezTo>
                    <a:cubicBezTo>
                      <a:pt x="177" y="193"/>
                      <a:pt x="219" y="177"/>
                      <a:pt x="232" y="151"/>
                    </a:cubicBezTo>
                    <a:cubicBezTo>
                      <a:pt x="258" y="125"/>
                      <a:pt x="271" y="96"/>
                      <a:pt x="271" y="69"/>
                    </a:cubicBezTo>
                    <a:cubicBezTo>
                      <a:pt x="271" y="56"/>
                      <a:pt x="271" y="43"/>
                      <a:pt x="258" y="30"/>
                    </a:cubicBezTo>
                    <a:cubicBezTo>
                      <a:pt x="258" y="14"/>
                      <a:pt x="245" y="1"/>
                      <a:pt x="2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0"/>
              <p:cNvSpPr/>
              <p:nvPr/>
            </p:nvSpPr>
            <p:spPr>
              <a:xfrm>
                <a:off x="6009325" y="2802925"/>
                <a:ext cx="2725" cy="2300"/>
              </a:xfrm>
              <a:custGeom>
                <a:avLst/>
                <a:gdLst/>
                <a:ahLst/>
                <a:cxnLst/>
                <a:rect l="l" t="t" r="r" b="b"/>
                <a:pathLst>
                  <a:path w="109" h="92" extrusionOk="0">
                    <a:moveTo>
                      <a:pt x="79" y="1"/>
                    </a:moveTo>
                    <a:cubicBezTo>
                      <a:pt x="65" y="1"/>
                      <a:pt x="48" y="4"/>
                      <a:pt x="27" y="10"/>
                    </a:cubicBezTo>
                    <a:cubicBezTo>
                      <a:pt x="1" y="23"/>
                      <a:pt x="1" y="49"/>
                      <a:pt x="27" y="79"/>
                    </a:cubicBezTo>
                    <a:cubicBezTo>
                      <a:pt x="43" y="92"/>
                      <a:pt x="56" y="92"/>
                      <a:pt x="69" y="92"/>
                    </a:cubicBezTo>
                    <a:cubicBezTo>
                      <a:pt x="69" y="92"/>
                      <a:pt x="83" y="92"/>
                      <a:pt x="96" y="79"/>
                    </a:cubicBezTo>
                    <a:cubicBezTo>
                      <a:pt x="109" y="63"/>
                      <a:pt x="109" y="49"/>
                      <a:pt x="109" y="36"/>
                    </a:cubicBezTo>
                    <a:lnTo>
                      <a:pt x="109" y="10"/>
                    </a:lnTo>
                    <a:cubicBezTo>
                      <a:pt x="102" y="4"/>
                      <a:pt x="92" y="1"/>
                      <a:pt x="7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0"/>
              <p:cNvSpPr/>
              <p:nvPr/>
            </p:nvSpPr>
            <p:spPr>
              <a:xfrm>
                <a:off x="6013750" y="2807000"/>
                <a:ext cx="6125" cy="5775"/>
              </a:xfrm>
              <a:custGeom>
                <a:avLst/>
                <a:gdLst/>
                <a:ahLst/>
                <a:cxnLst/>
                <a:rect l="l" t="t" r="r" b="b"/>
                <a:pathLst>
                  <a:path w="245" h="231" extrusionOk="0">
                    <a:moveTo>
                      <a:pt x="136" y="1"/>
                    </a:moveTo>
                    <a:cubicBezTo>
                      <a:pt x="107" y="1"/>
                      <a:pt x="77" y="15"/>
                      <a:pt x="56" y="37"/>
                    </a:cubicBezTo>
                    <a:cubicBezTo>
                      <a:pt x="0" y="92"/>
                      <a:pt x="0" y="161"/>
                      <a:pt x="43" y="200"/>
                    </a:cubicBezTo>
                    <a:cubicBezTo>
                      <a:pt x="61" y="220"/>
                      <a:pt x="88" y="230"/>
                      <a:pt x="117" y="230"/>
                    </a:cubicBezTo>
                    <a:cubicBezTo>
                      <a:pt x="149" y="230"/>
                      <a:pt x="183" y="216"/>
                      <a:pt x="206" y="187"/>
                    </a:cubicBezTo>
                    <a:cubicBezTo>
                      <a:pt x="245" y="144"/>
                      <a:pt x="245" y="79"/>
                      <a:pt x="206" y="37"/>
                    </a:cubicBezTo>
                    <a:cubicBezTo>
                      <a:pt x="186" y="11"/>
                      <a:pt x="161" y="1"/>
                      <a:pt x="13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0"/>
              <p:cNvSpPr/>
              <p:nvPr/>
            </p:nvSpPr>
            <p:spPr>
              <a:xfrm>
                <a:off x="6015450" y="2808650"/>
                <a:ext cx="2725" cy="2525"/>
              </a:xfrm>
              <a:custGeom>
                <a:avLst/>
                <a:gdLst/>
                <a:ahLst/>
                <a:cxnLst/>
                <a:rect l="l" t="t" r="r" b="b"/>
                <a:pathLst>
                  <a:path w="109" h="101" extrusionOk="0">
                    <a:moveTo>
                      <a:pt x="62" y="1"/>
                    </a:moveTo>
                    <a:cubicBezTo>
                      <a:pt x="49" y="1"/>
                      <a:pt x="35" y="5"/>
                      <a:pt x="27" y="13"/>
                    </a:cubicBezTo>
                    <a:cubicBezTo>
                      <a:pt x="1" y="39"/>
                      <a:pt x="1" y="65"/>
                      <a:pt x="27" y="78"/>
                    </a:cubicBezTo>
                    <a:cubicBezTo>
                      <a:pt x="35" y="93"/>
                      <a:pt x="46" y="100"/>
                      <a:pt x="57" y="100"/>
                    </a:cubicBezTo>
                    <a:cubicBezTo>
                      <a:pt x="69" y="100"/>
                      <a:pt x="82" y="93"/>
                      <a:pt x="95" y="78"/>
                    </a:cubicBezTo>
                    <a:cubicBezTo>
                      <a:pt x="108" y="65"/>
                      <a:pt x="108" y="26"/>
                      <a:pt x="95" y="13"/>
                    </a:cubicBezTo>
                    <a:cubicBezTo>
                      <a:pt x="89" y="5"/>
                      <a:pt x="76"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0"/>
              <p:cNvSpPr/>
              <p:nvPr/>
            </p:nvSpPr>
            <p:spPr>
              <a:xfrm>
                <a:off x="6027050" y="2819500"/>
                <a:ext cx="8825" cy="11200"/>
              </a:xfrm>
              <a:custGeom>
                <a:avLst/>
                <a:gdLst/>
                <a:ahLst/>
                <a:cxnLst/>
                <a:rect l="l" t="t" r="r" b="b"/>
                <a:pathLst>
                  <a:path w="353" h="448" extrusionOk="0">
                    <a:moveTo>
                      <a:pt x="163" y="0"/>
                    </a:moveTo>
                    <a:lnTo>
                      <a:pt x="0" y="163"/>
                    </a:lnTo>
                    <a:cubicBezTo>
                      <a:pt x="82" y="245"/>
                      <a:pt x="82" y="202"/>
                      <a:pt x="134" y="258"/>
                    </a:cubicBezTo>
                    <a:cubicBezTo>
                      <a:pt x="163" y="284"/>
                      <a:pt x="176" y="313"/>
                      <a:pt x="190" y="327"/>
                    </a:cubicBezTo>
                    <a:lnTo>
                      <a:pt x="190" y="353"/>
                    </a:lnTo>
                    <a:lnTo>
                      <a:pt x="203" y="366"/>
                    </a:lnTo>
                    <a:cubicBezTo>
                      <a:pt x="216" y="395"/>
                      <a:pt x="245" y="408"/>
                      <a:pt x="271" y="447"/>
                    </a:cubicBezTo>
                    <a:lnTo>
                      <a:pt x="353" y="189"/>
                    </a:lnTo>
                    <a:cubicBezTo>
                      <a:pt x="340" y="189"/>
                      <a:pt x="327" y="189"/>
                      <a:pt x="314" y="176"/>
                    </a:cubicBezTo>
                    <a:cubicBezTo>
                      <a:pt x="297" y="176"/>
                      <a:pt x="284" y="176"/>
                      <a:pt x="258" y="150"/>
                    </a:cubicBezTo>
                    <a:cubicBezTo>
                      <a:pt x="203" y="82"/>
                      <a:pt x="216" y="69"/>
                      <a:pt x="16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0"/>
              <p:cNvSpPr/>
              <p:nvPr/>
            </p:nvSpPr>
            <p:spPr>
              <a:xfrm>
                <a:off x="6020925" y="2813700"/>
                <a:ext cx="10225" cy="9900"/>
              </a:xfrm>
              <a:custGeom>
                <a:avLst/>
                <a:gdLst/>
                <a:ahLst/>
                <a:cxnLst/>
                <a:rect l="l" t="t" r="r" b="b"/>
                <a:pathLst>
                  <a:path w="409" h="396" extrusionOk="0">
                    <a:moveTo>
                      <a:pt x="164" y="0"/>
                    </a:moveTo>
                    <a:lnTo>
                      <a:pt x="0" y="164"/>
                    </a:lnTo>
                    <a:cubicBezTo>
                      <a:pt x="82" y="245"/>
                      <a:pt x="82" y="203"/>
                      <a:pt x="151" y="258"/>
                    </a:cubicBezTo>
                    <a:cubicBezTo>
                      <a:pt x="203" y="314"/>
                      <a:pt x="177" y="340"/>
                      <a:pt x="245" y="395"/>
                    </a:cubicBezTo>
                    <a:lnTo>
                      <a:pt x="408" y="232"/>
                    </a:lnTo>
                    <a:cubicBezTo>
                      <a:pt x="327" y="151"/>
                      <a:pt x="314" y="190"/>
                      <a:pt x="258" y="137"/>
                    </a:cubicBezTo>
                    <a:cubicBezTo>
                      <a:pt x="203" y="82"/>
                      <a:pt x="232" y="56"/>
                      <a:pt x="1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0"/>
              <p:cNvSpPr/>
              <p:nvPr/>
            </p:nvSpPr>
            <p:spPr>
              <a:xfrm>
                <a:off x="6019850" y="2812950"/>
                <a:ext cx="6150" cy="5550"/>
              </a:xfrm>
              <a:custGeom>
                <a:avLst/>
                <a:gdLst/>
                <a:ahLst/>
                <a:cxnLst/>
                <a:rect l="l" t="t" r="r" b="b"/>
                <a:pathLst>
                  <a:path w="246" h="222" extrusionOk="0">
                    <a:moveTo>
                      <a:pt x="134" y="0"/>
                    </a:moveTo>
                    <a:cubicBezTo>
                      <a:pt x="104" y="0"/>
                      <a:pt x="71" y="14"/>
                      <a:pt x="43" y="43"/>
                    </a:cubicBezTo>
                    <a:cubicBezTo>
                      <a:pt x="1" y="86"/>
                      <a:pt x="1" y="151"/>
                      <a:pt x="43" y="194"/>
                    </a:cubicBezTo>
                    <a:cubicBezTo>
                      <a:pt x="62" y="212"/>
                      <a:pt x="86" y="221"/>
                      <a:pt x="113" y="221"/>
                    </a:cubicBezTo>
                    <a:cubicBezTo>
                      <a:pt x="143" y="221"/>
                      <a:pt x="177" y="208"/>
                      <a:pt x="207" y="181"/>
                    </a:cubicBezTo>
                    <a:cubicBezTo>
                      <a:pt x="246" y="138"/>
                      <a:pt x="246" y="70"/>
                      <a:pt x="207" y="30"/>
                    </a:cubicBezTo>
                    <a:cubicBezTo>
                      <a:pt x="187" y="11"/>
                      <a:pt x="161"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0"/>
              <p:cNvSpPr/>
              <p:nvPr/>
            </p:nvSpPr>
            <p:spPr>
              <a:xfrm>
                <a:off x="6021575" y="2814475"/>
                <a:ext cx="2725" cy="2550"/>
              </a:xfrm>
              <a:custGeom>
                <a:avLst/>
                <a:gdLst/>
                <a:ahLst/>
                <a:cxnLst/>
                <a:rect l="l" t="t" r="r" b="b"/>
                <a:pathLst>
                  <a:path w="109" h="102" extrusionOk="0">
                    <a:moveTo>
                      <a:pt x="64" y="0"/>
                    </a:moveTo>
                    <a:cubicBezTo>
                      <a:pt x="50" y="0"/>
                      <a:pt x="36" y="7"/>
                      <a:pt x="27" y="25"/>
                    </a:cubicBezTo>
                    <a:cubicBezTo>
                      <a:pt x="1" y="38"/>
                      <a:pt x="1" y="64"/>
                      <a:pt x="14" y="90"/>
                    </a:cubicBezTo>
                    <a:cubicBezTo>
                      <a:pt x="26" y="97"/>
                      <a:pt x="38" y="101"/>
                      <a:pt x="49" y="101"/>
                    </a:cubicBezTo>
                    <a:cubicBezTo>
                      <a:pt x="63" y="101"/>
                      <a:pt x="75" y="94"/>
                      <a:pt x="82" y="77"/>
                    </a:cubicBezTo>
                    <a:cubicBezTo>
                      <a:pt x="108" y="64"/>
                      <a:pt x="108" y="38"/>
                      <a:pt x="95" y="9"/>
                    </a:cubicBezTo>
                    <a:cubicBezTo>
                      <a:pt x="85" y="3"/>
                      <a:pt x="74"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0"/>
              <p:cNvSpPr/>
              <p:nvPr/>
            </p:nvSpPr>
            <p:spPr>
              <a:xfrm>
                <a:off x="6025975" y="2818725"/>
                <a:ext cx="6150" cy="5600"/>
              </a:xfrm>
              <a:custGeom>
                <a:avLst/>
                <a:gdLst/>
                <a:ahLst/>
                <a:cxnLst/>
                <a:rect l="l" t="t" r="r" b="b"/>
                <a:pathLst>
                  <a:path w="246" h="224" extrusionOk="0">
                    <a:moveTo>
                      <a:pt x="130" y="1"/>
                    </a:moveTo>
                    <a:cubicBezTo>
                      <a:pt x="97" y="1"/>
                      <a:pt x="64" y="15"/>
                      <a:pt x="43" y="44"/>
                    </a:cubicBezTo>
                    <a:cubicBezTo>
                      <a:pt x="1" y="83"/>
                      <a:pt x="1" y="152"/>
                      <a:pt x="43" y="194"/>
                    </a:cubicBezTo>
                    <a:cubicBezTo>
                      <a:pt x="63" y="214"/>
                      <a:pt x="90" y="224"/>
                      <a:pt x="117" y="224"/>
                    </a:cubicBezTo>
                    <a:cubicBezTo>
                      <a:pt x="144" y="224"/>
                      <a:pt x="172" y="214"/>
                      <a:pt x="193" y="194"/>
                    </a:cubicBezTo>
                    <a:cubicBezTo>
                      <a:pt x="246" y="139"/>
                      <a:pt x="246" y="70"/>
                      <a:pt x="206" y="31"/>
                    </a:cubicBezTo>
                    <a:cubicBezTo>
                      <a:pt x="187" y="11"/>
                      <a:pt x="158"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0"/>
              <p:cNvSpPr/>
              <p:nvPr/>
            </p:nvSpPr>
            <p:spPr>
              <a:xfrm>
                <a:off x="6027700" y="2820300"/>
                <a:ext cx="2725" cy="2475"/>
              </a:xfrm>
              <a:custGeom>
                <a:avLst/>
                <a:gdLst/>
                <a:ahLst/>
                <a:cxnLst/>
                <a:rect l="l" t="t" r="r" b="b"/>
                <a:pathLst>
                  <a:path w="109" h="99" extrusionOk="0">
                    <a:moveTo>
                      <a:pt x="54" y="1"/>
                    </a:moveTo>
                    <a:cubicBezTo>
                      <a:pt x="42" y="1"/>
                      <a:pt x="28" y="7"/>
                      <a:pt x="13" y="20"/>
                    </a:cubicBezTo>
                    <a:cubicBezTo>
                      <a:pt x="0" y="37"/>
                      <a:pt x="0" y="76"/>
                      <a:pt x="13" y="89"/>
                    </a:cubicBezTo>
                    <a:cubicBezTo>
                      <a:pt x="20" y="95"/>
                      <a:pt x="34" y="99"/>
                      <a:pt x="48" y="99"/>
                    </a:cubicBezTo>
                    <a:cubicBezTo>
                      <a:pt x="62" y="99"/>
                      <a:pt x="75" y="95"/>
                      <a:pt x="82" y="89"/>
                    </a:cubicBezTo>
                    <a:cubicBezTo>
                      <a:pt x="108" y="63"/>
                      <a:pt x="108" y="37"/>
                      <a:pt x="82" y="20"/>
                    </a:cubicBezTo>
                    <a:cubicBezTo>
                      <a:pt x="75" y="7"/>
                      <a:pt x="66"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0"/>
              <p:cNvSpPr/>
              <p:nvPr/>
            </p:nvSpPr>
            <p:spPr>
              <a:xfrm>
                <a:off x="6041325" y="2818425"/>
                <a:ext cx="9900" cy="8925"/>
              </a:xfrm>
              <a:custGeom>
                <a:avLst/>
                <a:gdLst/>
                <a:ahLst/>
                <a:cxnLst/>
                <a:rect l="l" t="t" r="r" b="b"/>
                <a:pathLst>
                  <a:path w="396" h="357" extrusionOk="0">
                    <a:moveTo>
                      <a:pt x="297" y="1"/>
                    </a:moveTo>
                    <a:cubicBezTo>
                      <a:pt x="190" y="43"/>
                      <a:pt x="232" y="69"/>
                      <a:pt x="164" y="95"/>
                    </a:cubicBezTo>
                    <a:cubicBezTo>
                      <a:pt x="129" y="117"/>
                      <a:pt x="106" y="117"/>
                      <a:pt x="82" y="117"/>
                    </a:cubicBezTo>
                    <a:cubicBezTo>
                      <a:pt x="58" y="117"/>
                      <a:pt x="35" y="117"/>
                      <a:pt x="0" y="138"/>
                    </a:cubicBezTo>
                    <a:lnTo>
                      <a:pt x="95" y="356"/>
                    </a:lnTo>
                    <a:cubicBezTo>
                      <a:pt x="203" y="301"/>
                      <a:pt x="164" y="288"/>
                      <a:pt x="232" y="245"/>
                    </a:cubicBezTo>
                    <a:cubicBezTo>
                      <a:pt x="297" y="219"/>
                      <a:pt x="327" y="245"/>
                      <a:pt x="395" y="206"/>
                    </a:cubicBezTo>
                    <a:lnTo>
                      <a:pt x="29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0"/>
              <p:cNvSpPr/>
              <p:nvPr/>
            </p:nvSpPr>
            <p:spPr>
              <a:xfrm>
                <a:off x="6033825" y="2821850"/>
                <a:ext cx="9900" cy="9575"/>
              </a:xfrm>
              <a:custGeom>
                <a:avLst/>
                <a:gdLst/>
                <a:ahLst/>
                <a:cxnLst/>
                <a:rect l="l" t="t" r="r" b="b"/>
                <a:pathLst>
                  <a:path w="396" h="383" extrusionOk="0">
                    <a:moveTo>
                      <a:pt x="300" y="1"/>
                    </a:moveTo>
                    <a:cubicBezTo>
                      <a:pt x="189" y="56"/>
                      <a:pt x="232" y="69"/>
                      <a:pt x="163" y="108"/>
                    </a:cubicBezTo>
                    <a:cubicBezTo>
                      <a:pt x="137" y="108"/>
                      <a:pt x="124" y="122"/>
                      <a:pt x="124" y="122"/>
                    </a:cubicBezTo>
                    <a:lnTo>
                      <a:pt x="95" y="122"/>
                    </a:lnTo>
                    <a:lnTo>
                      <a:pt x="82" y="108"/>
                    </a:lnTo>
                    <a:lnTo>
                      <a:pt x="82" y="95"/>
                    </a:lnTo>
                    <a:lnTo>
                      <a:pt x="0" y="353"/>
                    </a:lnTo>
                    <a:cubicBezTo>
                      <a:pt x="13" y="366"/>
                      <a:pt x="26" y="383"/>
                      <a:pt x="43" y="383"/>
                    </a:cubicBezTo>
                    <a:cubicBezTo>
                      <a:pt x="124" y="340"/>
                      <a:pt x="150" y="327"/>
                      <a:pt x="176" y="301"/>
                    </a:cubicBezTo>
                    <a:cubicBezTo>
                      <a:pt x="189" y="285"/>
                      <a:pt x="189" y="272"/>
                      <a:pt x="232" y="259"/>
                    </a:cubicBezTo>
                    <a:cubicBezTo>
                      <a:pt x="266" y="239"/>
                      <a:pt x="287" y="239"/>
                      <a:pt x="309" y="239"/>
                    </a:cubicBezTo>
                    <a:cubicBezTo>
                      <a:pt x="331" y="239"/>
                      <a:pt x="354" y="239"/>
                      <a:pt x="395" y="219"/>
                    </a:cubicBezTo>
                    <a:lnTo>
                      <a:pt x="30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0"/>
              <p:cNvSpPr/>
              <p:nvPr/>
            </p:nvSpPr>
            <p:spPr>
              <a:xfrm>
                <a:off x="6031450" y="2824225"/>
                <a:ext cx="6150" cy="7200"/>
              </a:xfrm>
              <a:custGeom>
                <a:avLst/>
                <a:gdLst/>
                <a:ahLst/>
                <a:cxnLst/>
                <a:rect l="l" t="t" r="r" b="b"/>
                <a:pathLst>
                  <a:path w="246" h="288" extrusionOk="0">
                    <a:moveTo>
                      <a:pt x="177" y="0"/>
                    </a:moveTo>
                    <a:lnTo>
                      <a:pt x="177" y="12"/>
                    </a:lnTo>
                    <a:lnTo>
                      <a:pt x="177" y="12"/>
                    </a:lnTo>
                    <a:cubicBezTo>
                      <a:pt x="182" y="10"/>
                      <a:pt x="183" y="7"/>
                      <a:pt x="177" y="0"/>
                    </a:cubicBezTo>
                    <a:close/>
                    <a:moveTo>
                      <a:pt x="177" y="12"/>
                    </a:moveTo>
                    <a:cubicBezTo>
                      <a:pt x="160" y="19"/>
                      <a:pt x="99" y="14"/>
                      <a:pt x="69" y="56"/>
                    </a:cubicBezTo>
                    <a:cubicBezTo>
                      <a:pt x="27" y="108"/>
                      <a:pt x="0" y="151"/>
                      <a:pt x="95" y="258"/>
                    </a:cubicBezTo>
                    <a:cubicBezTo>
                      <a:pt x="108" y="271"/>
                      <a:pt x="121" y="271"/>
                      <a:pt x="138" y="288"/>
                    </a:cubicBezTo>
                    <a:cubicBezTo>
                      <a:pt x="177" y="258"/>
                      <a:pt x="219" y="232"/>
                      <a:pt x="232" y="190"/>
                    </a:cubicBezTo>
                    <a:cubicBezTo>
                      <a:pt x="245" y="164"/>
                      <a:pt x="245" y="138"/>
                      <a:pt x="232" y="108"/>
                    </a:cubicBezTo>
                    <a:cubicBezTo>
                      <a:pt x="219" y="82"/>
                      <a:pt x="203" y="69"/>
                      <a:pt x="190" y="56"/>
                    </a:cubicBezTo>
                    <a:cubicBezTo>
                      <a:pt x="177" y="27"/>
                      <a:pt x="177" y="13"/>
                      <a:pt x="177" y="13"/>
                    </a:cubicBezTo>
                    <a:lnTo>
                      <a:pt x="177" y="12"/>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0"/>
              <p:cNvSpPr/>
              <p:nvPr/>
            </p:nvSpPr>
            <p:spPr>
              <a:xfrm>
                <a:off x="6033825" y="2826125"/>
                <a:ext cx="2050" cy="3275"/>
              </a:xfrm>
              <a:custGeom>
                <a:avLst/>
                <a:gdLst/>
                <a:ahLst/>
                <a:cxnLst/>
                <a:rect l="l" t="t" r="r" b="b"/>
                <a:pathLst>
                  <a:path w="82" h="131" extrusionOk="0">
                    <a:moveTo>
                      <a:pt x="54" y="1"/>
                    </a:moveTo>
                    <a:cubicBezTo>
                      <a:pt x="40" y="1"/>
                      <a:pt x="22" y="10"/>
                      <a:pt x="13" y="19"/>
                    </a:cubicBezTo>
                    <a:cubicBezTo>
                      <a:pt x="0" y="48"/>
                      <a:pt x="0" y="88"/>
                      <a:pt x="26" y="114"/>
                    </a:cubicBezTo>
                    <a:cubicBezTo>
                      <a:pt x="43" y="114"/>
                      <a:pt x="43" y="130"/>
                      <a:pt x="56" y="130"/>
                    </a:cubicBezTo>
                    <a:cubicBezTo>
                      <a:pt x="69" y="101"/>
                      <a:pt x="82" y="88"/>
                      <a:pt x="82" y="62"/>
                    </a:cubicBezTo>
                    <a:cubicBezTo>
                      <a:pt x="82" y="48"/>
                      <a:pt x="82" y="32"/>
                      <a:pt x="69" y="19"/>
                    </a:cubicBezTo>
                    <a:lnTo>
                      <a:pt x="69" y="6"/>
                    </a:lnTo>
                    <a:cubicBezTo>
                      <a:pt x="65" y="2"/>
                      <a:pt x="60"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0"/>
              <p:cNvSpPr/>
              <p:nvPr/>
            </p:nvSpPr>
            <p:spPr>
              <a:xfrm>
                <a:off x="6039275" y="2821600"/>
                <a:ext cx="6475" cy="6000"/>
              </a:xfrm>
              <a:custGeom>
                <a:avLst/>
                <a:gdLst/>
                <a:ahLst/>
                <a:cxnLst/>
                <a:rect l="l" t="t" r="r" b="b"/>
                <a:pathLst>
                  <a:path w="259" h="240" extrusionOk="0">
                    <a:moveTo>
                      <a:pt x="123" y="1"/>
                    </a:moveTo>
                    <a:cubicBezTo>
                      <a:pt x="109" y="1"/>
                      <a:pt x="96" y="4"/>
                      <a:pt x="82" y="11"/>
                    </a:cubicBezTo>
                    <a:cubicBezTo>
                      <a:pt x="27" y="37"/>
                      <a:pt x="1" y="105"/>
                      <a:pt x="27" y="161"/>
                    </a:cubicBezTo>
                    <a:cubicBezTo>
                      <a:pt x="46" y="212"/>
                      <a:pt x="89" y="239"/>
                      <a:pt x="133" y="239"/>
                    </a:cubicBezTo>
                    <a:cubicBezTo>
                      <a:pt x="148" y="239"/>
                      <a:pt x="163" y="236"/>
                      <a:pt x="177" y="229"/>
                    </a:cubicBezTo>
                    <a:cubicBezTo>
                      <a:pt x="233" y="200"/>
                      <a:pt x="259" y="132"/>
                      <a:pt x="216" y="79"/>
                    </a:cubicBezTo>
                    <a:cubicBezTo>
                      <a:pt x="197" y="28"/>
                      <a:pt x="161" y="1"/>
                      <a:pt x="12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0"/>
              <p:cNvSpPr/>
              <p:nvPr/>
            </p:nvSpPr>
            <p:spPr>
              <a:xfrm>
                <a:off x="6041000" y="2823450"/>
                <a:ext cx="2725" cy="2300"/>
              </a:xfrm>
              <a:custGeom>
                <a:avLst/>
                <a:gdLst/>
                <a:ahLst/>
                <a:cxnLst/>
                <a:rect l="l" t="t" r="r" b="b"/>
                <a:pathLst>
                  <a:path w="109" h="92" extrusionOk="0">
                    <a:moveTo>
                      <a:pt x="55" y="0"/>
                    </a:moveTo>
                    <a:cubicBezTo>
                      <a:pt x="49" y="0"/>
                      <a:pt x="43" y="2"/>
                      <a:pt x="40" y="5"/>
                    </a:cubicBezTo>
                    <a:cubicBezTo>
                      <a:pt x="13" y="5"/>
                      <a:pt x="0" y="44"/>
                      <a:pt x="13" y="58"/>
                    </a:cubicBezTo>
                    <a:cubicBezTo>
                      <a:pt x="23" y="79"/>
                      <a:pt x="40" y="92"/>
                      <a:pt x="60" y="92"/>
                    </a:cubicBezTo>
                    <a:cubicBezTo>
                      <a:pt x="67" y="92"/>
                      <a:pt x="74" y="90"/>
                      <a:pt x="82" y="87"/>
                    </a:cubicBezTo>
                    <a:cubicBezTo>
                      <a:pt x="108" y="87"/>
                      <a:pt x="108" y="44"/>
                      <a:pt x="95" y="31"/>
                    </a:cubicBezTo>
                    <a:cubicBezTo>
                      <a:pt x="95" y="12"/>
                      <a:pt x="72"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0"/>
              <p:cNvSpPr/>
              <p:nvPr/>
            </p:nvSpPr>
            <p:spPr>
              <a:xfrm>
                <a:off x="6056250" y="2811000"/>
                <a:ext cx="10225" cy="8850"/>
              </a:xfrm>
              <a:custGeom>
                <a:avLst/>
                <a:gdLst/>
                <a:ahLst/>
                <a:cxnLst/>
                <a:rect l="l" t="t" r="r" b="b"/>
                <a:pathLst>
                  <a:path w="409" h="354" extrusionOk="0">
                    <a:moveTo>
                      <a:pt x="301" y="1"/>
                    </a:moveTo>
                    <a:cubicBezTo>
                      <a:pt x="206" y="53"/>
                      <a:pt x="246" y="66"/>
                      <a:pt x="177" y="108"/>
                    </a:cubicBezTo>
                    <a:cubicBezTo>
                      <a:pt x="95" y="134"/>
                      <a:pt x="82" y="108"/>
                      <a:pt x="1" y="148"/>
                    </a:cubicBezTo>
                    <a:lnTo>
                      <a:pt x="108" y="353"/>
                    </a:lnTo>
                    <a:cubicBezTo>
                      <a:pt x="206" y="311"/>
                      <a:pt x="177" y="285"/>
                      <a:pt x="246" y="259"/>
                    </a:cubicBezTo>
                    <a:cubicBezTo>
                      <a:pt x="280" y="237"/>
                      <a:pt x="300" y="237"/>
                      <a:pt x="322" y="237"/>
                    </a:cubicBezTo>
                    <a:cubicBezTo>
                      <a:pt x="344" y="237"/>
                      <a:pt x="368" y="237"/>
                      <a:pt x="409" y="21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0"/>
              <p:cNvSpPr/>
              <p:nvPr/>
            </p:nvSpPr>
            <p:spPr>
              <a:xfrm>
                <a:off x="6048750" y="2814675"/>
                <a:ext cx="10225" cy="8925"/>
              </a:xfrm>
              <a:custGeom>
                <a:avLst/>
                <a:gdLst/>
                <a:ahLst/>
                <a:cxnLst/>
                <a:rect l="l" t="t" r="r" b="b"/>
                <a:pathLst>
                  <a:path w="409" h="357" extrusionOk="0">
                    <a:moveTo>
                      <a:pt x="301" y="1"/>
                    </a:moveTo>
                    <a:cubicBezTo>
                      <a:pt x="206" y="56"/>
                      <a:pt x="245" y="69"/>
                      <a:pt x="164" y="112"/>
                    </a:cubicBezTo>
                    <a:cubicBezTo>
                      <a:pt x="98" y="138"/>
                      <a:pt x="82" y="112"/>
                      <a:pt x="0" y="151"/>
                    </a:cubicBezTo>
                    <a:lnTo>
                      <a:pt x="98" y="356"/>
                    </a:lnTo>
                    <a:cubicBezTo>
                      <a:pt x="206" y="301"/>
                      <a:pt x="164" y="288"/>
                      <a:pt x="245" y="245"/>
                    </a:cubicBezTo>
                    <a:cubicBezTo>
                      <a:pt x="314" y="219"/>
                      <a:pt x="327" y="245"/>
                      <a:pt x="408" y="20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0"/>
              <p:cNvSpPr/>
              <p:nvPr/>
            </p:nvSpPr>
            <p:spPr>
              <a:xfrm>
                <a:off x="6047125" y="2818175"/>
                <a:ext cx="6125" cy="5675"/>
              </a:xfrm>
              <a:custGeom>
                <a:avLst/>
                <a:gdLst/>
                <a:ahLst/>
                <a:cxnLst/>
                <a:rect l="l" t="t" r="r" b="b"/>
                <a:pathLst>
                  <a:path w="245" h="227" extrusionOk="0">
                    <a:moveTo>
                      <a:pt x="111" y="0"/>
                    </a:moveTo>
                    <a:cubicBezTo>
                      <a:pt x="96" y="0"/>
                      <a:pt x="80" y="4"/>
                      <a:pt x="65" y="11"/>
                    </a:cubicBezTo>
                    <a:cubicBezTo>
                      <a:pt x="13" y="24"/>
                      <a:pt x="0" y="92"/>
                      <a:pt x="26" y="161"/>
                    </a:cubicBezTo>
                    <a:cubicBezTo>
                      <a:pt x="45" y="202"/>
                      <a:pt x="88" y="226"/>
                      <a:pt x="125" y="226"/>
                    </a:cubicBezTo>
                    <a:cubicBezTo>
                      <a:pt x="139" y="226"/>
                      <a:pt x="152" y="223"/>
                      <a:pt x="163" y="216"/>
                    </a:cubicBezTo>
                    <a:cubicBezTo>
                      <a:pt x="216" y="187"/>
                      <a:pt x="245" y="122"/>
                      <a:pt x="216" y="66"/>
                    </a:cubicBezTo>
                    <a:cubicBezTo>
                      <a:pt x="196" y="25"/>
                      <a:pt x="154"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0"/>
              <p:cNvSpPr/>
              <p:nvPr/>
            </p:nvSpPr>
            <p:spPr>
              <a:xfrm>
                <a:off x="6048750" y="2819700"/>
                <a:ext cx="2800" cy="2500"/>
              </a:xfrm>
              <a:custGeom>
                <a:avLst/>
                <a:gdLst/>
                <a:ahLst/>
                <a:cxnLst/>
                <a:rect l="l" t="t" r="r" b="b"/>
                <a:pathLst>
                  <a:path w="112" h="100" extrusionOk="0">
                    <a:moveTo>
                      <a:pt x="51" y="0"/>
                    </a:moveTo>
                    <a:cubicBezTo>
                      <a:pt x="44" y="0"/>
                      <a:pt x="37" y="2"/>
                      <a:pt x="30" y="5"/>
                    </a:cubicBezTo>
                    <a:cubicBezTo>
                      <a:pt x="0" y="18"/>
                      <a:pt x="0" y="44"/>
                      <a:pt x="17" y="74"/>
                    </a:cubicBezTo>
                    <a:cubicBezTo>
                      <a:pt x="30" y="100"/>
                      <a:pt x="56" y="100"/>
                      <a:pt x="69" y="100"/>
                    </a:cubicBezTo>
                    <a:cubicBezTo>
                      <a:pt x="98" y="87"/>
                      <a:pt x="111" y="61"/>
                      <a:pt x="98" y="31"/>
                    </a:cubicBezTo>
                    <a:cubicBezTo>
                      <a:pt x="86" y="12"/>
                      <a:pt x="69"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0"/>
              <p:cNvSpPr/>
              <p:nvPr/>
            </p:nvSpPr>
            <p:spPr>
              <a:xfrm>
                <a:off x="6054550" y="2814425"/>
                <a:ext cx="6125" cy="5675"/>
              </a:xfrm>
              <a:custGeom>
                <a:avLst/>
                <a:gdLst/>
                <a:ahLst/>
                <a:cxnLst/>
                <a:rect l="l" t="t" r="r" b="b"/>
                <a:pathLst>
                  <a:path w="245" h="227" extrusionOk="0">
                    <a:moveTo>
                      <a:pt x="115" y="0"/>
                    </a:moveTo>
                    <a:cubicBezTo>
                      <a:pt x="99" y="0"/>
                      <a:pt x="83" y="4"/>
                      <a:pt x="69" y="11"/>
                    </a:cubicBezTo>
                    <a:cubicBezTo>
                      <a:pt x="13" y="40"/>
                      <a:pt x="0" y="108"/>
                      <a:pt x="30" y="161"/>
                    </a:cubicBezTo>
                    <a:cubicBezTo>
                      <a:pt x="49" y="201"/>
                      <a:pt x="91" y="226"/>
                      <a:pt x="133" y="226"/>
                    </a:cubicBezTo>
                    <a:cubicBezTo>
                      <a:pt x="148" y="226"/>
                      <a:pt x="163" y="223"/>
                      <a:pt x="176" y="216"/>
                    </a:cubicBezTo>
                    <a:cubicBezTo>
                      <a:pt x="232" y="203"/>
                      <a:pt x="245" y="135"/>
                      <a:pt x="219"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0"/>
              <p:cNvSpPr/>
              <p:nvPr/>
            </p:nvSpPr>
            <p:spPr>
              <a:xfrm>
                <a:off x="6056250" y="2816075"/>
                <a:ext cx="2725" cy="2500"/>
              </a:xfrm>
              <a:custGeom>
                <a:avLst/>
                <a:gdLst/>
                <a:ahLst/>
                <a:cxnLst/>
                <a:rect l="l" t="t" r="r" b="b"/>
                <a:pathLst>
                  <a:path w="109" h="100" extrusionOk="0">
                    <a:moveTo>
                      <a:pt x="27" y="0"/>
                    </a:moveTo>
                    <a:cubicBezTo>
                      <a:pt x="14" y="13"/>
                      <a:pt x="1" y="42"/>
                      <a:pt x="14" y="69"/>
                    </a:cubicBezTo>
                    <a:cubicBezTo>
                      <a:pt x="23" y="88"/>
                      <a:pt x="42" y="100"/>
                      <a:pt x="61" y="100"/>
                    </a:cubicBezTo>
                    <a:cubicBezTo>
                      <a:pt x="68" y="100"/>
                      <a:pt x="75" y="98"/>
                      <a:pt x="82" y="95"/>
                    </a:cubicBezTo>
                    <a:cubicBezTo>
                      <a:pt x="95" y="82"/>
                      <a:pt x="108" y="56"/>
                      <a:pt x="95" y="26"/>
                    </a:cubicBezTo>
                    <a:cubicBezTo>
                      <a:pt x="82" y="0"/>
                      <a:pt x="56" y="0"/>
                      <a:pt x="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0"/>
              <p:cNvSpPr/>
              <p:nvPr/>
            </p:nvSpPr>
            <p:spPr>
              <a:xfrm>
                <a:off x="6071600" y="2803825"/>
                <a:ext cx="10225" cy="8825"/>
              </a:xfrm>
              <a:custGeom>
                <a:avLst/>
                <a:gdLst/>
                <a:ahLst/>
                <a:cxnLst/>
                <a:rect l="l" t="t" r="r" b="b"/>
                <a:pathLst>
                  <a:path w="409" h="353" extrusionOk="0">
                    <a:moveTo>
                      <a:pt x="297" y="0"/>
                    </a:moveTo>
                    <a:cubicBezTo>
                      <a:pt x="203" y="56"/>
                      <a:pt x="229" y="69"/>
                      <a:pt x="164" y="108"/>
                    </a:cubicBezTo>
                    <a:cubicBezTo>
                      <a:pt x="95" y="137"/>
                      <a:pt x="82" y="108"/>
                      <a:pt x="0" y="151"/>
                    </a:cubicBezTo>
                    <a:lnTo>
                      <a:pt x="108" y="353"/>
                    </a:lnTo>
                    <a:cubicBezTo>
                      <a:pt x="203" y="314"/>
                      <a:pt x="164" y="288"/>
                      <a:pt x="245" y="245"/>
                    </a:cubicBezTo>
                    <a:cubicBezTo>
                      <a:pt x="310" y="219"/>
                      <a:pt x="327" y="245"/>
                      <a:pt x="408" y="206"/>
                    </a:cubicBezTo>
                    <a:lnTo>
                      <a:pt x="29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0"/>
              <p:cNvSpPr/>
              <p:nvPr/>
            </p:nvSpPr>
            <p:spPr>
              <a:xfrm>
                <a:off x="6063775" y="2807575"/>
                <a:ext cx="10550" cy="8850"/>
              </a:xfrm>
              <a:custGeom>
                <a:avLst/>
                <a:gdLst/>
                <a:ahLst/>
                <a:cxnLst/>
                <a:rect l="l" t="t" r="r" b="b"/>
                <a:pathLst>
                  <a:path w="422" h="354" extrusionOk="0">
                    <a:moveTo>
                      <a:pt x="313" y="1"/>
                    </a:moveTo>
                    <a:cubicBezTo>
                      <a:pt x="202" y="40"/>
                      <a:pt x="245" y="69"/>
                      <a:pt x="176" y="95"/>
                    </a:cubicBezTo>
                    <a:cubicBezTo>
                      <a:pt x="95" y="138"/>
                      <a:pt x="82" y="108"/>
                      <a:pt x="0" y="138"/>
                    </a:cubicBezTo>
                    <a:lnTo>
                      <a:pt x="108" y="353"/>
                    </a:lnTo>
                    <a:cubicBezTo>
                      <a:pt x="215" y="301"/>
                      <a:pt x="176" y="285"/>
                      <a:pt x="245" y="245"/>
                    </a:cubicBezTo>
                    <a:cubicBezTo>
                      <a:pt x="326" y="219"/>
                      <a:pt x="339" y="245"/>
                      <a:pt x="421" y="203"/>
                    </a:cubicBezTo>
                    <a:lnTo>
                      <a:pt x="31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0"/>
              <p:cNvSpPr/>
              <p:nvPr/>
            </p:nvSpPr>
            <p:spPr>
              <a:xfrm>
                <a:off x="6062050" y="2810725"/>
                <a:ext cx="6475" cy="5975"/>
              </a:xfrm>
              <a:custGeom>
                <a:avLst/>
                <a:gdLst/>
                <a:ahLst/>
                <a:cxnLst/>
                <a:rect l="l" t="t" r="r" b="b"/>
                <a:pathLst>
                  <a:path w="259" h="239" extrusionOk="0">
                    <a:moveTo>
                      <a:pt x="113" y="0"/>
                    </a:moveTo>
                    <a:cubicBezTo>
                      <a:pt x="98" y="0"/>
                      <a:pt x="83" y="4"/>
                      <a:pt x="69" y="12"/>
                    </a:cubicBezTo>
                    <a:cubicBezTo>
                      <a:pt x="27" y="38"/>
                      <a:pt x="0" y="106"/>
                      <a:pt x="27" y="159"/>
                    </a:cubicBezTo>
                    <a:cubicBezTo>
                      <a:pt x="48" y="209"/>
                      <a:pt x="90" y="238"/>
                      <a:pt x="132" y="238"/>
                    </a:cubicBezTo>
                    <a:cubicBezTo>
                      <a:pt x="147" y="238"/>
                      <a:pt x="162" y="235"/>
                      <a:pt x="177" y="227"/>
                    </a:cubicBezTo>
                    <a:cubicBezTo>
                      <a:pt x="232" y="201"/>
                      <a:pt x="258" y="132"/>
                      <a:pt x="219" y="77"/>
                    </a:cubicBezTo>
                    <a:cubicBezTo>
                      <a:pt x="198" y="29"/>
                      <a:pt x="155" y="0"/>
                      <a:pt x="11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0"/>
              <p:cNvSpPr/>
              <p:nvPr/>
            </p:nvSpPr>
            <p:spPr>
              <a:xfrm>
                <a:off x="6063775" y="2812500"/>
                <a:ext cx="2700" cy="2375"/>
              </a:xfrm>
              <a:custGeom>
                <a:avLst/>
                <a:gdLst/>
                <a:ahLst/>
                <a:cxnLst/>
                <a:rect l="l" t="t" r="r" b="b"/>
                <a:pathLst>
                  <a:path w="108" h="95" extrusionOk="0">
                    <a:moveTo>
                      <a:pt x="52" y="1"/>
                    </a:moveTo>
                    <a:cubicBezTo>
                      <a:pt x="47" y="1"/>
                      <a:pt x="43" y="2"/>
                      <a:pt x="39" y="6"/>
                    </a:cubicBezTo>
                    <a:cubicBezTo>
                      <a:pt x="13" y="6"/>
                      <a:pt x="0" y="48"/>
                      <a:pt x="13" y="61"/>
                    </a:cubicBezTo>
                    <a:cubicBezTo>
                      <a:pt x="23" y="80"/>
                      <a:pt x="39" y="94"/>
                      <a:pt x="58" y="94"/>
                    </a:cubicBezTo>
                    <a:cubicBezTo>
                      <a:pt x="66" y="94"/>
                      <a:pt x="74" y="92"/>
                      <a:pt x="82" y="88"/>
                    </a:cubicBezTo>
                    <a:cubicBezTo>
                      <a:pt x="108" y="88"/>
                      <a:pt x="108" y="48"/>
                      <a:pt x="95" y="35"/>
                    </a:cubicBezTo>
                    <a:cubicBezTo>
                      <a:pt x="85" y="14"/>
                      <a:pt x="67" y="1"/>
                      <a:pt x="5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0"/>
              <p:cNvSpPr/>
              <p:nvPr/>
            </p:nvSpPr>
            <p:spPr>
              <a:xfrm>
                <a:off x="6069550" y="2807325"/>
                <a:ext cx="6475" cy="5625"/>
              </a:xfrm>
              <a:custGeom>
                <a:avLst/>
                <a:gdLst/>
                <a:ahLst/>
                <a:cxnLst/>
                <a:rect l="l" t="t" r="r" b="b"/>
                <a:pathLst>
                  <a:path w="259" h="225" extrusionOk="0">
                    <a:moveTo>
                      <a:pt x="126" y="0"/>
                    </a:moveTo>
                    <a:cubicBezTo>
                      <a:pt x="111" y="0"/>
                      <a:pt x="96" y="4"/>
                      <a:pt x="82" y="11"/>
                    </a:cubicBezTo>
                    <a:cubicBezTo>
                      <a:pt x="27" y="37"/>
                      <a:pt x="1" y="92"/>
                      <a:pt x="40" y="161"/>
                    </a:cubicBezTo>
                    <a:cubicBezTo>
                      <a:pt x="59" y="199"/>
                      <a:pt x="100" y="225"/>
                      <a:pt x="143" y="225"/>
                    </a:cubicBezTo>
                    <a:cubicBezTo>
                      <a:pt x="159" y="225"/>
                      <a:pt x="175" y="221"/>
                      <a:pt x="190" y="213"/>
                    </a:cubicBezTo>
                    <a:cubicBezTo>
                      <a:pt x="229" y="187"/>
                      <a:pt x="259" y="118"/>
                      <a:pt x="229" y="66"/>
                    </a:cubicBezTo>
                    <a:cubicBezTo>
                      <a:pt x="210" y="25"/>
                      <a:pt x="168"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0"/>
              <p:cNvSpPr/>
              <p:nvPr/>
            </p:nvSpPr>
            <p:spPr>
              <a:xfrm>
                <a:off x="6071600" y="2808800"/>
                <a:ext cx="2725" cy="2675"/>
              </a:xfrm>
              <a:custGeom>
                <a:avLst/>
                <a:gdLst/>
                <a:ahLst/>
                <a:cxnLst/>
                <a:rect l="l" t="t" r="r" b="b"/>
                <a:pathLst>
                  <a:path w="109" h="107" extrusionOk="0">
                    <a:moveTo>
                      <a:pt x="49" y="1"/>
                    </a:moveTo>
                    <a:cubicBezTo>
                      <a:pt x="41" y="1"/>
                      <a:pt x="34" y="3"/>
                      <a:pt x="26" y="7"/>
                    </a:cubicBezTo>
                    <a:cubicBezTo>
                      <a:pt x="0" y="20"/>
                      <a:pt x="0" y="46"/>
                      <a:pt x="13" y="72"/>
                    </a:cubicBezTo>
                    <a:cubicBezTo>
                      <a:pt x="23" y="94"/>
                      <a:pt x="40" y="107"/>
                      <a:pt x="53" y="107"/>
                    </a:cubicBezTo>
                    <a:cubicBezTo>
                      <a:pt x="58" y="107"/>
                      <a:pt x="62" y="105"/>
                      <a:pt x="66" y="102"/>
                    </a:cubicBezTo>
                    <a:cubicBezTo>
                      <a:pt x="95" y="89"/>
                      <a:pt x="108" y="59"/>
                      <a:pt x="95" y="33"/>
                    </a:cubicBezTo>
                    <a:cubicBezTo>
                      <a:pt x="86" y="14"/>
                      <a:pt x="68"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0"/>
              <p:cNvSpPr/>
              <p:nvPr/>
            </p:nvSpPr>
            <p:spPr>
              <a:xfrm>
                <a:off x="6086525" y="2796000"/>
                <a:ext cx="10225" cy="9225"/>
              </a:xfrm>
              <a:custGeom>
                <a:avLst/>
                <a:gdLst/>
                <a:ahLst/>
                <a:cxnLst/>
                <a:rect l="l" t="t" r="r" b="b"/>
                <a:pathLst>
                  <a:path w="409" h="369" extrusionOk="0">
                    <a:moveTo>
                      <a:pt x="301" y="0"/>
                    </a:moveTo>
                    <a:cubicBezTo>
                      <a:pt x="190" y="56"/>
                      <a:pt x="232" y="69"/>
                      <a:pt x="164" y="111"/>
                    </a:cubicBezTo>
                    <a:cubicBezTo>
                      <a:pt x="95" y="150"/>
                      <a:pt x="82" y="124"/>
                      <a:pt x="1" y="163"/>
                    </a:cubicBezTo>
                    <a:lnTo>
                      <a:pt x="108" y="369"/>
                    </a:lnTo>
                    <a:cubicBezTo>
                      <a:pt x="203" y="313"/>
                      <a:pt x="164" y="300"/>
                      <a:pt x="246" y="258"/>
                    </a:cubicBezTo>
                    <a:cubicBezTo>
                      <a:pt x="314" y="219"/>
                      <a:pt x="327" y="245"/>
                      <a:pt x="409"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0"/>
              <p:cNvSpPr/>
              <p:nvPr/>
            </p:nvSpPr>
            <p:spPr>
              <a:xfrm>
                <a:off x="6079025" y="2800075"/>
                <a:ext cx="10225" cy="8925"/>
              </a:xfrm>
              <a:custGeom>
                <a:avLst/>
                <a:gdLst/>
                <a:ahLst/>
                <a:cxnLst/>
                <a:rect l="l" t="t" r="r" b="b"/>
                <a:pathLst>
                  <a:path w="409" h="357" extrusionOk="0">
                    <a:moveTo>
                      <a:pt x="301" y="0"/>
                    </a:moveTo>
                    <a:cubicBezTo>
                      <a:pt x="206" y="56"/>
                      <a:pt x="245" y="69"/>
                      <a:pt x="164" y="111"/>
                    </a:cubicBezTo>
                    <a:cubicBezTo>
                      <a:pt x="129" y="131"/>
                      <a:pt x="109" y="131"/>
                      <a:pt x="87" y="131"/>
                    </a:cubicBezTo>
                    <a:cubicBezTo>
                      <a:pt x="65" y="131"/>
                      <a:pt x="41" y="131"/>
                      <a:pt x="0" y="150"/>
                    </a:cubicBezTo>
                    <a:lnTo>
                      <a:pt x="111" y="356"/>
                    </a:lnTo>
                    <a:cubicBezTo>
                      <a:pt x="219" y="314"/>
                      <a:pt x="177" y="287"/>
                      <a:pt x="245" y="258"/>
                    </a:cubicBezTo>
                    <a:cubicBezTo>
                      <a:pt x="314" y="219"/>
                      <a:pt x="327" y="245"/>
                      <a:pt x="408"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0"/>
              <p:cNvSpPr/>
              <p:nvPr/>
            </p:nvSpPr>
            <p:spPr>
              <a:xfrm>
                <a:off x="6077300" y="2803575"/>
                <a:ext cx="6150" cy="5675"/>
              </a:xfrm>
              <a:custGeom>
                <a:avLst/>
                <a:gdLst/>
                <a:ahLst/>
                <a:cxnLst/>
                <a:rect l="l" t="t" r="r" b="b"/>
                <a:pathLst>
                  <a:path w="246" h="227" extrusionOk="0">
                    <a:moveTo>
                      <a:pt x="115" y="0"/>
                    </a:moveTo>
                    <a:cubicBezTo>
                      <a:pt x="100" y="0"/>
                      <a:pt x="84" y="3"/>
                      <a:pt x="69" y="10"/>
                    </a:cubicBezTo>
                    <a:cubicBezTo>
                      <a:pt x="17" y="37"/>
                      <a:pt x="1" y="105"/>
                      <a:pt x="30" y="161"/>
                    </a:cubicBezTo>
                    <a:cubicBezTo>
                      <a:pt x="49" y="201"/>
                      <a:pt x="92" y="226"/>
                      <a:pt x="134" y="226"/>
                    </a:cubicBezTo>
                    <a:cubicBezTo>
                      <a:pt x="150" y="226"/>
                      <a:pt x="166" y="223"/>
                      <a:pt x="180" y="216"/>
                    </a:cubicBezTo>
                    <a:cubicBezTo>
                      <a:pt x="233" y="200"/>
                      <a:pt x="246" y="134"/>
                      <a:pt x="220"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0"/>
              <p:cNvSpPr/>
              <p:nvPr/>
            </p:nvSpPr>
            <p:spPr>
              <a:xfrm>
                <a:off x="6079025" y="2805200"/>
                <a:ext cx="2800" cy="2525"/>
              </a:xfrm>
              <a:custGeom>
                <a:avLst/>
                <a:gdLst/>
                <a:ahLst/>
                <a:cxnLst/>
                <a:rect l="l" t="t" r="r" b="b"/>
                <a:pathLst>
                  <a:path w="112" h="101" extrusionOk="0">
                    <a:moveTo>
                      <a:pt x="30" y="1"/>
                    </a:moveTo>
                    <a:cubicBezTo>
                      <a:pt x="13" y="14"/>
                      <a:pt x="0" y="40"/>
                      <a:pt x="13" y="69"/>
                    </a:cubicBezTo>
                    <a:cubicBezTo>
                      <a:pt x="25" y="89"/>
                      <a:pt x="43" y="101"/>
                      <a:pt x="61" y="101"/>
                    </a:cubicBezTo>
                    <a:cubicBezTo>
                      <a:pt x="68" y="101"/>
                      <a:pt x="75" y="99"/>
                      <a:pt x="82" y="96"/>
                    </a:cubicBezTo>
                    <a:cubicBezTo>
                      <a:pt x="95" y="82"/>
                      <a:pt x="111" y="53"/>
                      <a:pt x="95" y="27"/>
                    </a:cubicBezTo>
                    <a:cubicBezTo>
                      <a:pt x="82" y="1"/>
                      <a:pt x="56" y="1"/>
                      <a:pt x="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0"/>
              <p:cNvSpPr/>
              <p:nvPr/>
            </p:nvSpPr>
            <p:spPr>
              <a:xfrm>
                <a:off x="6084825" y="2799750"/>
                <a:ext cx="6125" cy="5800"/>
              </a:xfrm>
              <a:custGeom>
                <a:avLst/>
                <a:gdLst/>
                <a:ahLst/>
                <a:cxnLst/>
                <a:rect l="l" t="t" r="r" b="b"/>
                <a:pathLst>
                  <a:path w="245" h="232" extrusionOk="0">
                    <a:moveTo>
                      <a:pt x="122" y="1"/>
                    </a:moveTo>
                    <a:cubicBezTo>
                      <a:pt x="104" y="1"/>
                      <a:pt x="86" y="5"/>
                      <a:pt x="69" y="13"/>
                    </a:cubicBezTo>
                    <a:cubicBezTo>
                      <a:pt x="13" y="43"/>
                      <a:pt x="0" y="108"/>
                      <a:pt x="26" y="163"/>
                    </a:cubicBezTo>
                    <a:cubicBezTo>
                      <a:pt x="46" y="211"/>
                      <a:pt x="85" y="231"/>
                      <a:pt x="124" y="231"/>
                    </a:cubicBezTo>
                    <a:cubicBezTo>
                      <a:pt x="142" y="231"/>
                      <a:pt x="160" y="227"/>
                      <a:pt x="176" y="219"/>
                    </a:cubicBezTo>
                    <a:cubicBezTo>
                      <a:pt x="232" y="190"/>
                      <a:pt x="245" y="124"/>
                      <a:pt x="219" y="69"/>
                    </a:cubicBezTo>
                    <a:cubicBezTo>
                      <a:pt x="199" y="22"/>
                      <a:pt x="162"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0"/>
              <p:cNvSpPr/>
              <p:nvPr/>
            </p:nvSpPr>
            <p:spPr>
              <a:xfrm>
                <a:off x="6086525" y="2801325"/>
                <a:ext cx="2725" cy="2650"/>
              </a:xfrm>
              <a:custGeom>
                <a:avLst/>
                <a:gdLst/>
                <a:ahLst/>
                <a:cxnLst/>
                <a:rect l="l" t="t" r="r" b="b"/>
                <a:pathLst>
                  <a:path w="109" h="106" extrusionOk="0">
                    <a:moveTo>
                      <a:pt x="50" y="1"/>
                    </a:moveTo>
                    <a:cubicBezTo>
                      <a:pt x="42" y="1"/>
                      <a:pt x="35" y="2"/>
                      <a:pt x="27" y="6"/>
                    </a:cubicBezTo>
                    <a:cubicBezTo>
                      <a:pt x="14" y="19"/>
                      <a:pt x="1" y="45"/>
                      <a:pt x="14" y="74"/>
                    </a:cubicBezTo>
                    <a:cubicBezTo>
                      <a:pt x="23" y="93"/>
                      <a:pt x="42" y="106"/>
                      <a:pt x="61" y="106"/>
                    </a:cubicBezTo>
                    <a:cubicBezTo>
                      <a:pt x="68" y="106"/>
                      <a:pt x="75" y="104"/>
                      <a:pt x="82" y="100"/>
                    </a:cubicBezTo>
                    <a:cubicBezTo>
                      <a:pt x="95" y="87"/>
                      <a:pt x="108" y="61"/>
                      <a:pt x="95" y="32"/>
                    </a:cubicBezTo>
                    <a:cubicBezTo>
                      <a:pt x="86" y="13"/>
                      <a:pt x="69"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0"/>
              <p:cNvSpPr/>
              <p:nvPr/>
            </p:nvSpPr>
            <p:spPr>
              <a:xfrm>
                <a:off x="6101125" y="2787500"/>
                <a:ext cx="9900" cy="9575"/>
              </a:xfrm>
              <a:custGeom>
                <a:avLst/>
                <a:gdLst/>
                <a:ahLst/>
                <a:cxnLst/>
                <a:rect l="l" t="t" r="r" b="b"/>
                <a:pathLst>
                  <a:path w="396" h="383" extrusionOk="0">
                    <a:moveTo>
                      <a:pt x="327" y="1"/>
                    </a:moveTo>
                    <a:cubicBezTo>
                      <a:pt x="220" y="69"/>
                      <a:pt x="220" y="95"/>
                      <a:pt x="164" y="125"/>
                    </a:cubicBezTo>
                    <a:cubicBezTo>
                      <a:pt x="96" y="164"/>
                      <a:pt x="83" y="138"/>
                      <a:pt x="1" y="177"/>
                    </a:cubicBezTo>
                    <a:lnTo>
                      <a:pt x="109" y="382"/>
                    </a:lnTo>
                    <a:cubicBezTo>
                      <a:pt x="220" y="327"/>
                      <a:pt x="177" y="314"/>
                      <a:pt x="246" y="272"/>
                    </a:cubicBezTo>
                    <a:cubicBezTo>
                      <a:pt x="269" y="258"/>
                      <a:pt x="282" y="254"/>
                      <a:pt x="291" y="254"/>
                    </a:cubicBezTo>
                    <a:cubicBezTo>
                      <a:pt x="309" y="254"/>
                      <a:pt x="306" y="272"/>
                      <a:pt x="314" y="272"/>
                    </a:cubicBezTo>
                    <a:lnTo>
                      <a:pt x="396" y="43"/>
                    </a:lnTo>
                    <a:cubicBezTo>
                      <a:pt x="370" y="27"/>
                      <a:pt x="340" y="14"/>
                      <a:pt x="32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0"/>
              <p:cNvSpPr/>
              <p:nvPr/>
            </p:nvSpPr>
            <p:spPr>
              <a:xfrm>
                <a:off x="6094025" y="2791900"/>
                <a:ext cx="9825" cy="9250"/>
              </a:xfrm>
              <a:custGeom>
                <a:avLst/>
                <a:gdLst/>
                <a:ahLst/>
                <a:cxnLst/>
                <a:rect l="l" t="t" r="r" b="b"/>
                <a:pathLst>
                  <a:path w="393" h="370" extrusionOk="0">
                    <a:moveTo>
                      <a:pt x="285" y="1"/>
                    </a:moveTo>
                    <a:cubicBezTo>
                      <a:pt x="190" y="56"/>
                      <a:pt x="229" y="69"/>
                      <a:pt x="164" y="112"/>
                    </a:cubicBezTo>
                    <a:cubicBezTo>
                      <a:pt x="83" y="151"/>
                      <a:pt x="66" y="125"/>
                      <a:pt x="1" y="164"/>
                    </a:cubicBezTo>
                    <a:lnTo>
                      <a:pt x="109" y="370"/>
                    </a:lnTo>
                    <a:cubicBezTo>
                      <a:pt x="203" y="314"/>
                      <a:pt x="164" y="301"/>
                      <a:pt x="229" y="259"/>
                    </a:cubicBezTo>
                    <a:cubicBezTo>
                      <a:pt x="311" y="220"/>
                      <a:pt x="327" y="246"/>
                      <a:pt x="393" y="206"/>
                    </a:cubicBezTo>
                    <a:lnTo>
                      <a:pt x="28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0"/>
              <p:cNvSpPr/>
              <p:nvPr/>
            </p:nvSpPr>
            <p:spPr>
              <a:xfrm>
                <a:off x="6092325" y="2795725"/>
                <a:ext cx="6150" cy="5750"/>
              </a:xfrm>
              <a:custGeom>
                <a:avLst/>
                <a:gdLst/>
                <a:ahLst/>
                <a:cxnLst/>
                <a:rect l="l" t="t" r="r" b="b"/>
                <a:pathLst>
                  <a:path w="246" h="230" extrusionOk="0">
                    <a:moveTo>
                      <a:pt x="105" y="1"/>
                    </a:moveTo>
                    <a:cubicBezTo>
                      <a:pt x="92" y="1"/>
                      <a:pt x="79" y="4"/>
                      <a:pt x="69" y="11"/>
                    </a:cubicBezTo>
                    <a:cubicBezTo>
                      <a:pt x="14" y="40"/>
                      <a:pt x="0" y="106"/>
                      <a:pt x="27" y="161"/>
                    </a:cubicBezTo>
                    <a:cubicBezTo>
                      <a:pt x="45" y="208"/>
                      <a:pt x="82" y="229"/>
                      <a:pt x="122" y="229"/>
                    </a:cubicBezTo>
                    <a:cubicBezTo>
                      <a:pt x="141" y="229"/>
                      <a:pt x="159" y="225"/>
                      <a:pt x="177" y="217"/>
                    </a:cubicBezTo>
                    <a:cubicBezTo>
                      <a:pt x="232" y="187"/>
                      <a:pt x="245" y="122"/>
                      <a:pt x="216" y="67"/>
                    </a:cubicBezTo>
                    <a:cubicBezTo>
                      <a:pt x="187" y="26"/>
                      <a:pt x="142" y="1"/>
                      <a:pt x="10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0"/>
              <p:cNvSpPr/>
              <p:nvPr/>
            </p:nvSpPr>
            <p:spPr>
              <a:xfrm>
                <a:off x="6094025" y="2797250"/>
                <a:ext cx="2725" cy="2650"/>
              </a:xfrm>
              <a:custGeom>
                <a:avLst/>
                <a:gdLst/>
                <a:ahLst/>
                <a:cxnLst/>
                <a:rect l="l" t="t" r="r" b="b"/>
                <a:pathLst>
                  <a:path w="109" h="106" extrusionOk="0">
                    <a:moveTo>
                      <a:pt x="48" y="0"/>
                    </a:moveTo>
                    <a:cubicBezTo>
                      <a:pt x="41" y="0"/>
                      <a:pt x="34" y="2"/>
                      <a:pt x="27" y="6"/>
                    </a:cubicBezTo>
                    <a:cubicBezTo>
                      <a:pt x="1" y="19"/>
                      <a:pt x="1" y="45"/>
                      <a:pt x="14" y="74"/>
                    </a:cubicBezTo>
                    <a:cubicBezTo>
                      <a:pt x="24" y="93"/>
                      <a:pt x="40" y="105"/>
                      <a:pt x="53" y="105"/>
                    </a:cubicBezTo>
                    <a:cubicBezTo>
                      <a:pt x="58" y="105"/>
                      <a:pt x="63" y="104"/>
                      <a:pt x="66" y="100"/>
                    </a:cubicBezTo>
                    <a:cubicBezTo>
                      <a:pt x="96" y="87"/>
                      <a:pt x="109" y="61"/>
                      <a:pt x="96" y="32"/>
                    </a:cubicBezTo>
                    <a:cubicBezTo>
                      <a:pt x="86" y="13"/>
                      <a:pt x="6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0"/>
              <p:cNvSpPr/>
              <p:nvPr/>
            </p:nvSpPr>
            <p:spPr>
              <a:xfrm>
                <a:off x="6099425" y="2791650"/>
                <a:ext cx="6150" cy="5725"/>
              </a:xfrm>
              <a:custGeom>
                <a:avLst/>
                <a:gdLst/>
                <a:ahLst/>
                <a:cxnLst/>
                <a:rect l="l" t="t" r="r" b="b"/>
                <a:pathLst>
                  <a:path w="246" h="229" extrusionOk="0">
                    <a:moveTo>
                      <a:pt x="115" y="1"/>
                    </a:moveTo>
                    <a:cubicBezTo>
                      <a:pt x="99" y="1"/>
                      <a:pt x="84" y="4"/>
                      <a:pt x="69" y="11"/>
                    </a:cubicBezTo>
                    <a:cubicBezTo>
                      <a:pt x="13" y="40"/>
                      <a:pt x="0" y="106"/>
                      <a:pt x="30" y="161"/>
                    </a:cubicBezTo>
                    <a:cubicBezTo>
                      <a:pt x="57" y="208"/>
                      <a:pt x="97" y="229"/>
                      <a:pt x="133" y="229"/>
                    </a:cubicBezTo>
                    <a:cubicBezTo>
                      <a:pt x="149" y="229"/>
                      <a:pt x="164" y="225"/>
                      <a:pt x="177" y="216"/>
                    </a:cubicBezTo>
                    <a:cubicBezTo>
                      <a:pt x="232" y="187"/>
                      <a:pt x="245" y="122"/>
                      <a:pt x="219" y="66"/>
                    </a:cubicBezTo>
                    <a:cubicBezTo>
                      <a:pt x="200" y="26"/>
                      <a:pt x="158" y="1"/>
                      <a:pt x="11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0"/>
              <p:cNvSpPr/>
              <p:nvPr/>
            </p:nvSpPr>
            <p:spPr>
              <a:xfrm>
                <a:off x="6101125" y="2793175"/>
                <a:ext cx="2725" cy="2650"/>
              </a:xfrm>
              <a:custGeom>
                <a:avLst/>
                <a:gdLst/>
                <a:ahLst/>
                <a:cxnLst/>
                <a:rect l="l" t="t" r="r" b="b"/>
                <a:pathLst>
                  <a:path w="109" h="106" extrusionOk="0">
                    <a:moveTo>
                      <a:pt x="56" y="0"/>
                    </a:moveTo>
                    <a:cubicBezTo>
                      <a:pt x="51" y="0"/>
                      <a:pt x="47" y="2"/>
                      <a:pt x="43" y="5"/>
                    </a:cubicBezTo>
                    <a:cubicBezTo>
                      <a:pt x="14" y="18"/>
                      <a:pt x="1" y="45"/>
                      <a:pt x="14" y="74"/>
                    </a:cubicBezTo>
                    <a:cubicBezTo>
                      <a:pt x="24" y="93"/>
                      <a:pt x="42" y="105"/>
                      <a:pt x="61" y="105"/>
                    </a:cubicBezTo>
                    <a:cubicBezTo>
                      <a:pt x="68" y="105"/>
                      <a:pt x="76" y="104"/>
                      <a:pt x="83" y="100"/>
                    </a:cubicBezTo>
                    <a:cubicBezTo>
                      <a:pt x="109" y="87"/>
                      <a:pt x="109" y="61"/>
                      <a:pt x="96" y="31"/>
                    </a:cubicBezTo>
                    <a:cubicBezTo>
                      <a:pt x="86" y="12"/>
                      <a:pt x="70"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0"/>
              <p:cNvSpPr/>
              <p:nvPr/>
            </p:nvSpPr>
            <p:spPr>
              <a:xfrm>
                <a:off x="6114775" y="2794275"/>
                <a:ext cx="10225" cy="9900"/>
              </a:xfrm>
              <a:custGeom>
                <a:avLst/>
                <a:gdLst/>
                <a:ahLst/>
                <a:cxnLst/>
                <a:rect l="l" t="t" r="r" b="b"/>
                <a:pathLst>
                  <a:path w="409" h="396" extrusionOk="0">
                    <a:moveTo>
                      <a:pt x="150" y="1"/>
                    </a:moveTo>
                    <a:lnTo>
                      <a:pt x="0" y="193"/>
                    </a:lnTo>
                    <a:cubicBezTo>
                      <a:pt x="95" y="262"/>
                      <a:pt x="95" y="219"/>
                      <a:pt x="163" y="262"/>
                    </a:cubicBezTo>
                    <a:cubicBezTo>
                      <a:pt x="215" y="314"/>
                      <a:pt x="202" y="343"/>
                      <a:pt x="271" y="395"/>
                    </a:cubicBezTo>
                    <a:lnTo>
                      <a:pt x="408" y="206"/>
                    </a:lnTo>
                    <a:cubicBezTo>
                      <a:pt x="326" y="138"/>
                      <a:pt x="326" y="180"/>
                      <a:pt x="258" y="125"/>
                    </a:cubicBezTo>
                    <a:cubicBezTo>
                      <a:pt x="189" y="82"/>
                      <a:pt x="215" y="56"/>
                      <a:pt x="1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0"/>
              <p:cNvSpPr/>
              <p:nvPr/>
            </p:nvSpPr>
            <p:spPr>
              <a:xfrm>
                <a:off x="6108975" y="2788575"/>
                <a:ext cx="9575" cy="10550"/>
              </a:xfrm>
              <a:custGeom>
                <a:avLst/>
                <a:gdLst/>
                <a:ahLst/>
                <a:cxnLst/>
                <a:rect l="l" t="t" r="r" b="b"/>
                <a:pathLst>
                  <a:path w="383" h="422" extrusionOk="0">
                    <a:moveTo>
                      <a:pt x="82" y="0"/>
                    </a:moveTo>
                    <a:lnTo>
                      <a:pt x="0" y="229"/>
                    </a:lnTo>
                    <a:cubicBezTo>
                      <a:pt x="0" y="245"/>
                      <a:pt x="13" y="245"/>
                      <a:pt x="13" y="245"/>
                    </a:cubicBezTo>
                    <a:cubicBezTo>
                      <a:pt x="39" y="258"/>
                      <a:pt x="39" y="258"/>
                      <a:pt x="56" y="258"/>
                    </a:cubicBezTo>
                    <a:cubicBezTo>
                      <a:pt x="69" y="258"/>
                      <a:pt x="95" y="258"/>
                      <a:pt x="121" y="284"/>
                    </a:cubicBezTo>
                    <a:cubicBezTo>
                      <a:pt x="190" y="339"/>
                      <a:pt x="164" y="366"/>
                      <a:pt x="232" y="421"/>
                    </a:cubicBezTo>
                    <a:lnTo>
                      <a:pt x="382" y="229"/>
                    </a:lnTo>
                    <a:cubicBezTo>
                      <a:pt x="284" y="163"/>
                      <a:pt x="284" y="202"/>
                      <a:pt x="219" y="163"/>
                    </a:cubicBezTo>
                    <a:cubicBezTo>
                      <a:pt x="190" y="134"/>
                      <a:pt x="177" y="108"/>
                      <a:pt x="164" y="95"/>
                    </a:cubicBezTo>
                    <a:cubicBezTo>
                      <a:pt x="164" y="82"/>
                      <a:pt x="150" y="65"/>
                      <a:pt x="150" y="65"/>
                    </a:cubicBezTo>
                    <a:lnTo>
                      <a:pt x="137" y="52"/>
                    </a:lnTo>
                    <a:lnTo>
                      <a:pt x="121" y="39"/>
                    </a:lnTo>
                    <a:cubicBezTo>
                      <a:pt x="108" y="2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0"/>
              <p:cNvSpPr/>
              <p:nvPr/>
            </p:nvSpPr>
            <p:spPr>
              <a:xfrm>
                <a:off x="6106925" y="2787825"/>
                <a:ext cx="5825" cy="6475"/>
              </a:xfrm>
              <a:custGeom>
                <a:avLst/>
                <a:gdLst/>
                <a:ahLst/>
                <a:cxnLst/>
                <a:rect l="l" t="t" r="r" b="b"/>
                <a:pathLst>
                  <a:path w="233" h="259" extrusionOk="0">
                    <a:moveTo>
                      <a:pt x="95" y="1"/>
                    </a:moveTo>
                    <a:cubicBezTo>
                      <a:pt x="27" y="56"/>
                      <a:pt x="1" y="112"/>
                      <a:pt x="27" y="151"/>
                    </a:cubicBezTo>
                    <a:cubicBezTo>
                      <a:pt x="56" y="206"/>
                      <a:pt x="82" y="232"/>
                      <a:pt x="82" y="259"/>
                    </a:cubicBezTo>
                    <a:lnTo>
                      <a:pt x="121" y="259"/>
                    </a:lnTo>
                    <a:cubicBezTo>
                      <a:pt x="164" y="259"/>
                      <a:pt x="190" y="245"/>
                      <a:pt x="203" y="219"/>
                    </a:cubicBezTo>
                    <a:cubicBezTo>
                      <a:pt x="219" y="193"/>
                      <a:pt x="232" y="151"/>
                      <a:pt x="232" y="125"/>
                    </a:cubicBezTo>
                    <a:cubicBezTo>
                      <a:pt x="232" y="112"/>
                      <a:pt x="219" y="95"/>
                      <a:pt x="219" y="82"/>
                    </a:cubicBezTo>
                    <a:cubicBezTo>
                      <a:pt x="219" y="82"/>
                      <a:pt x="203" y="69"/>
                      <a:pt x="190" y="56"/>
                    </a:cubicBezTo>
                    <a:cubicBezTo>
                      <a:pt x="190" y="56"/>
                      <a:pt x="177" y="43"/>
                      <a:pt x="164" y="30"/>
                    </a:cubicBezTo>
                    <a:cubicBezTo>
                      <a:pt x="138" y="14"/>
                      <a:pt x="108" y="1"/>
                      <a:pt x="9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0"/>
              <p:cNvSpPr/>
              <p:nvPr/>
            </p:nvSpPr>
            <p:spPr>
              <a:xfrm>
                <a:off x="6108975" y="2789950"/>
                <a:ext cx="2050" cy="3050"/>
              </a:xfrm>
              <a:custGeom>
                <a:avLst/>
                <a:gdLst/>
                <a:ahLst/>
                <a:cxnLst/>
                <a:rect l="l" t="t" r="r" b="b"/>
                <a:pathLst>
                  <a:path w="82" h="122" extrusionOk="0">
                    <a:moveTo>
                      <a:pt x="28" y="1"/>
                    </a:moveTo>
                    <a:cubicBezTo>
                      <a:pt x="20" y="1"/>
                      <a:pt x="13" y="4"/>
                      <a:pt x="13" y="10"/>
                    </a:cubicBezTo>
                    <a:cubicBezTo>
                      <a:pt x="0" y="27"/>
                      <a:pt x="0" y="40"/>
                      <a:pt x="0" y="40"/>
                    </a:cubicBezTo>
                    <a:lnTo>
                      <a:pt x="0" y="66"/>
                    </a:lnTo>
                    <a:cubicBezTo>
                      <a:pt x="0" y="92"/>
                      <a:pt x="13" y="108"/>
                      <a:pt x="13" y="121"/>
                    </a:cubicBezTo>
                    <a:lnTo>
                      <a:pt x="39" y="121"/>
                    </a:lnTo>
                    <a:cubicBezTo>
                      <a:pt x="56" y="108"/>
                      <a:pt x="69" y="108"/>
                      <a:pt x="69" y="92"/>
                    </a:cubicBezTo>
                    <a:cubicBezTo>
                      <a:pt x="82" y="79"/>
                      <a:pt x="82" y="66"/>
                      <a:pt x="82" y="53"/>
                    </a:cubicBezTo>
                    <a:cubicBezTo>
                      <a:pt x="82" y="40"/>
                      <a:pt x="69" y="27"/>
                      <a:pt x="56" y="10"/>
                    </a:cubicBezTo>
                    <a:cubicBezTo>
                      <a:pt x="48" y="4"/>
                      <a:pt x="37" y="1"/>
                      <a:pt x="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0"/>
              <p:cNvSpPr/>
              <p:nvPr/>
            </p:nvSpPr>
            <p:spPr>
              <a:xfrm>
                <a:off x="6113375" y="2793700"/>
                <a:ext cx="6475" cy="5750"/>
              </a:xfrm>
              <a:custGeom>
                <a:avLst/>
                <a:gdLst/>
                <a:ahLst/>
                <a:cxnLst/>
                <a:rect l="l" t="t" r="r" b="b"/>
                <a:pathLst>
                  <a:path w="259" h="230" extrusionOk="0">
                    <a:moveTo>
                      <a:pt x="138" y="1"/>
                    </a:moveTo>
                    <a:cubicBezTo>
                      <a:pt x="102" y="1"/>
                      <a:pt x="67" y="19"/>
                      <a:pt x="43" y="53"/>
                    </a:cubicBezTo>
                    <a:cubicBezTo>
                      <a:pt x="1" y="105"/>
                      <a:pt x="14" y="174"/>
                      <a:pt x="56" y="216"/>
                    </a:cubicBezTo>
                    <a:cubicBezTo>
                      <a:pt x="74" y="225"/>
                      <a:pt x="94" y="230"/>
                      <a:pt x="115" y="230"/>
                    </a:cubicBezTo>
                    <a:cubicBezTo>
                      <a:pt x="153" y="230"/>
                      <a:pt x="192" y="214"/>
                      <a:pt x="219" y="187"/>
                    </a:cubicBezTo>
                    <a:cubicBezTo>
                      <a:pt x="258" y="134"/>
                      <a:pt x="245" y="66"/>
                      <a:pt x="206" y="24"/>
                    </a:cubicBezTo>
                    <a:cubicBezTo>
                      <a:pt x="185" y="8"/>
                      <a:pt x="161" y="1"/>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0"/>
              <p:cNvSpPr/>
              <p:nvPr/>
            </p:nvSpPr>
            <p:spPr>
              <a:xfrm>
                <a:off x="6115425" y="2795450"/>
                <a:ext cx="2375" cy="2500"/>
              </a:xfrm>
              <a:custGeom>
                <a:avLst/>
                <a:gdLst/>
                <a:ahLst/>
                <a:cxnLst/>
                <a:rect l="l" t="t" r="r" b="b"/>
                <a:pathLst>
                  <a:path w="95" h="100" extrusionOk="0">
                    <a:moveTo>
                      <a:pt x="49" y="0"/>
                    </a:moveTo>
                    <a:cubicBezTo>
                      <a:pt x="34" y="0"/>
                      <a:pt x="21" y="7"/>
                      <a:pt x="13" y="22"/>
                    </a:cubicBezTo>
                    <a:cubicBezTo>
                      <a:pt x="0" y="35"/>
                      <a:pt x="0" y="78"/>
                      <a:pt x="13" y="91"/>
                    </a:cubicBezTo>
                    <a:cubicBezTo>
                      <a:pt x="25" y="96"/>
                      <a:pt x="37" y="99"/>
                      <a:pt x="47" y="99"/>
                    </a:cubicBezTo>
                    <a:cubicBezTo>
                      <a:pt x="62" y="99"/>
                      <a:pt x="74" y="93"/>
                      <a:pt x="82" y="78"/>
                    </a:cubicBezTo>
                    <a:cubicBezTo>
                      <a:pt x="95" y="51"/>
                      <a:pt x="95" y="22"/>
                      <a:pt x="82" y="9"/>
                    </a:cubicBezTo>
                    <a:cubicBezTo>
                      <a:pt x="71" y="4"/>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0"/>
              <p:cNvSpPr/>
              <p:nvPr/>
            </p:nvSpPr>
            <p:spPr>
              <a:xfrm>
                <a:off x="6128300" y="2804475"/>
                <a:ext cx="10225" cy="9575"/>
              </a:xfrm>
              <a:custGeom>
                <a:avLst/>
                <a:gdLst/>
                <a:ahLst/>
                <a:cxnLst/>
                <a:rect l="l" t="t" r="r" b="b"/>
                <a:pathLst>
                  <a:path w="409" h="383" extrusionOk="0">
                    <a:moveTo>
                      <a:pt x="138" y="1"/>
                    </a:moveTo>
                    <a:lnTo>
                      <a:pt x="1" y="193"/>
                    </a:lnTo>
                    <a:cubicBezTo>
                      <a:pt x="82" y="262"/>
                      <a:pt x="82" y="206"/>
                      <a:pt x="151" y="262"/>
                    </a:cubicBezTo>
                    <a:cubicBezTo>
                      <a:pt x="220" y="301"/>
                      <a:pt x="193" y="343"/>
                      <a:pt x="262" y="382"/>
                    </a:cubicBezTo>
                    <a:lnTo>
                      <a:pt x="409" y="206"/>
                    </a:lnTo>
                    <a:cubicBezTo>
                      <a:pt x="314" y="138"/>
                      <a:pt x="314" y="180"/>
                      <a:pt x="246" y="125"/>
                    </a:cubicBezTo>
                    <a:cubicBezTo>
                      <a:pt x="193" y="82"/>
                      <a:pt x="207" y="56"/>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0"/>
              <p:cNvSpPr/>
              <p:nvPr/>
            </p:nvSpPr>
            <p:spPr>
              <a:xfrm>
                <a:off x="6121525" y="2799425"/>
                <a:ext cx="10225" cy="9900"/>
              </a:xfrm>
              <a:custGeom>
                <a:avLst/>
                <a:gdLst/>
                <a:ahLst/>
                <a:cxnLst/>
                <a:rect l="l" t="t" r="r" b="b"/>
                <a:pathLst>
                  <a:path w="409" h="396" extrusionOk="0">
                    <a:moveTo>
                      <a:pt x="138" y="0"/>
                    </a:moveTo>
                    <a:lnTo>
                      <a:pt x="1" y="189"/>
                    </a:lnTo>
                    <a:cubicBezTo>
                      <a:pt x="96" y="258"/>
                      <a:pt x="96" y="203"/>
                      <a:pt x="151" y="258"/>
                    </a:cubicBezTo>
                    <a:cubicBezTo>
                      <a:pt x="220" y="313"/>
                      <a:pt x="207" y="340"/>
                      <a:pt x="272" y="395"/>
                    </a:cubicBezTo>
                    <a:lnTo>
                      <a:pt x="409" y="203"/>
                    </a:lnTo>
                    <a:cubicBezTo>
                      <a:pt x="314" y="137"/>
                      <a:pt x="314" y="176"/>
                      <a:pt x="259" y="121"/>
                    </a:cubicBezTo>
                    <a:cubicBezTo>
                      <a:pt x="190" y="82"/>
                      <a:pt x="220"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0"/>
              <p:cNvSpPr/>
              <p:nvPr/>
            </p:nvSpPr>
            <p:spPr>
              <a:xfrm>
                <a:off x="6120150" y="2798800"/>
                <a:ext cx="6150" cy="5725"/>
              </a:xfrm>
              <a:custGeom>
                <a:avLst/>
                <a:gdLst/>
                <a:ahLst/>
                <a:cxnLst/>
                <a:rect l="l" t="t" r="r" b="b"/>
                <a:pathLst>
                  <a:path w="246" h="229" extrusionOk="0">
                    <a:moveTo>
                      <a:pt x="135" y="1"/>
                    </a:moveTo>
                    <a:cubicBezTo>
                      <a:pt x="102" y="1"/>
                      <a:pt x="67" y="19"/>
                      <a:pt x="43" y="51"/>
                    </a:cubicBezTo>
                    <a:cubicBezTo>
                      <a:pt x="0" y="107"/>
                      <a:pt x="17" y="175"/>
                      <a:pt x="56" y="214"/>
                    </a:cubicBezTo>
                    <a:cubicBezTo>
                      <a:pt x="70" y="224"/>
                      <a:pt x="89" y="229"/>
                      <a:pt x="108" y="229"/>
                    </a:cubicBezTo>
                    <a:cubicBezTo>
                      <a:pt x="147" y="229"/>
                      <a:pt x="189" y="210"/>
                      <a:pt x="206" y="175"/>
                    </a:cubicBezTo>
                    <a:cubicBezTo>
                      <a:pt x="245" y="133"/>
                      <a:pt x="245" y="51"/>
                      <a:pt x="193" y="25"/>
                    </a:cubicBezTo>
                    <a:cubicBezTo>
                      <a:pt x="176" y="9"/>
                      <a:pt x="156"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0"/>
              <p:cNvSpPr/>
              <p:nvPr/>
            </p:nvSpPr>
            <p:spPr>
              <a:xfrm>
                <a:off x="6121875" y="2800525"/>
                <a:ext cx="2775" cy="2475"/>
              </a:xfrm>
              <a:custGeom>
                <a:avLst/>
                <a:gdLst/>
                <a:ahLst/>
                <a:cxnLst/>
                <a:rect l="l" t="t" r="r" b="b"/>
                <a:pathLst>
                  <a:path w="111" h="99" extrusionOk="0">
                    <a:moveTo>
                      <a:pt x="60" y="1"/>
                    </a:moveTo>
                    <a:cubicBezTo>
                      <a:pt x="49" y="1"/>
                      <a:pt x="37" y="8"/>
                      <a:pt x="29" y="25"/>
                    </a:cubicBezTo>
                    <a:cubicBezTo>
                      <a:pt x="0" y="38"/>
                      <a:pt x="0" y="77"/>
                      <a:pt x="29" y="93"/>
                    </a:cubicBezTo>
                    <a:cubicBezTo>
                      <a:pt x="33" y="97"/>
                      <a:pt x="39" y="99"/>
                      <a:pt x="46" y="99"/>
                    </a:cubicBezTo>
                    <a:cubicBezTo>
                      <a:pt x="63" y="99"/>
                      <a:pt x="85" y="89"/>
                      <a:pt x="95" y="77"/>
                    </a:cubicBezTo>
                    <a:cubicBezTo>
                      <a:pt x="111" y="51"/>
                      <a:pt x="111" y="25"/>
                      <a:pt x="82" y="12"/>
                    </a:cubicBezTo>
                    <a:cubicBezTo>
                      <a:pt x="76" y="5"/>
                      <a:pt x="68" y="1"/>
                      <a:pt x="6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0"/>
              <p:cNvSpPr/>
              <p:nvPr/>
            </p:nvSpPr>
            <p:spPr>
              <a:xfrm>
                <a:off x="6127000" y="2803900"/>
                <a:ext cx="6150" cy="5750"/>
              </a:xfrm>
              <a:custGeom>
                <a:avLst/>
                <a:gdLst/>
                <a:ahLst/>
                <a:cxnLst/>
                <a:rect l="l" t="t" r="r" b="b"/>
                <a:pathLst>
                  <a:path w="246" h="230" extrusionOk="0">
                    <a:moveTo>
                      <a:pt x="134" y="1"/>
                    </a:moveTo>
                    <a:cubicBezTo>
                      <a:pt x="101" y="1"/>
                      <a:pt x="66" y="19"/>
                      <a:pt x="40" y="53"/>
                    </a:cubicBezTo>
                    <a:cubicBezTo>
                      <a:pt x="1" y="105"/>
                      <a:pt x="1" y="174"/>
                      <a:pt x="53" y="216"/>
                    </a:cubicBezTo>
                    <a:cubicBezTo>
                      <a:pt x="67" y="225"/>
                      <a:pt x="84" y="229"/>
                      <a:pt x="101" y="229"/>
                    </a:cubicBezTo>
                    <a:cubicBezTo>
                      <a:pt x="137" y="229"/>
                      <a:pt x="177" y="211"/>
                      <a:pt x="203" y="174"/>
                    </a:cubicBezTo>
                    <a:cubicBezTo>
                      <a:pt x="245" y="134"/>
                      <a:pt x="245" y="53"/>
                      <a:pt x="190" y="24"/>
                    </a:cubicBezTo>
                    <a:cubicBezTo>
                      <a:pt x="175" y="8"/>
                      <a:pt x="155" y="1"/>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0"/>
              <p:cNvSpPr/>
              <p:nvPr/>
            </p:nvSpPr>
            <p:spPr>
              <a:xfrm>
                <a:off x="6128725" y="2805650"/>
                <a:ext cx="2700" cy="2425"/>
              </a:xfrm>
              <a:custGeom>
                <a:avLst/>
                <a:gdLst/>
                <a:ahLst/>
                <a:cxnLst/>
                <a:rect l="l" t="t" r="r" b="b"/>
                <a:pathLst>
                  <a:path w="108" h="97" extrusionOk="0">
                    <a:moveTo>
                      <a:pt x="57" y="0"/>
                    </a:moveTo>
                    <a:cubicBezTo>
                      <a:pt x="44" y="0"/>
                      <a:pt x="29" y="7"/>
                      <a:pt x="13" y="22"/>
                    </a:cubicBezTo>
                    <a:cubicBezTo>
                      <a:pt x="0" y="35"/>
                      <a:pt x="0" y="78"/>
                      <a:pt x="26" y="91"/>
                    </a:cubicBezTo>
                    <a:cubicBezTo>
                      <a:pt x="30" y="94"/>
                      <a:pt x="35" y="96"/>
                      <a:pt x="41" y="96"/>
                    </a:cubicBezTo>
                    <a:cubicBezTo>
                      <a:pt x="55" y="96"/>
                      <a:pt x="74" y="87"/>
                      <a:pt x="95" y="78"/>
                    </a:cubicBezTo>
                    <a:cubicBezTo>
                      <a:pt x="108" y="51"/>
                      <a:pt x="108" y="22"/>
                      <a:pt x="82" y="9"/>
                    </a:cubicBezTo>
                    <a:cubicBezTo>
                      <a:pt x="75" y="4"/>
                      <a:pt x="67" y="0"/>
                      <a:pt x="5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0"/>
              <p:cNvSpPr/>
              <p:nvPr/>
            </p:nvSpPr>
            <p:spPr>
              <a:xfrm>
                <a:off x="6134850" y="2809625"/>
                <a:ext cx="10550" cy="9575"/>
              </a:xfrm>
              <a:custGeom>
                <a:avLst/>
                <a:gdLst/>
                <a:ahLst/>
                <a:cxnLst/>
                <a:rect l="l" t="t" r="r" b="b"/>
                <a:pathLst>
                  <a:path w="422" h="383" extrusionOk="0">
                    <a:moveTo>
                      <a:pt x="147" y="0"/>
                    </a:moveTo>
                    <a:lnTo>
                      <a:pt x="0" y="176"/>
                    </a:lnTo>
                    <a:cubicBezTo>
                      <a:pt x="95" y="258"/>
                      <a:pt x="95" y="203"/>
                      <a:pt x="163" y="258"/>
                    </a:cubicBezTo>
                    <a:cubicBezTo>
                      <a:pt x="228" y="300"/>
                      <a:pt x="202" y="327"/>
                      <a:pt x="271" y="382"/>
                    </a:cubicBezTo>
                    <a:lnTo>
                      <a:pt x="421" y="203"/>
                    </a:lnTo>
                    <a:cubicBezTo>
                      <a:pt x="326" y="137"/>
                      <a:pt x="326" y="176"/>
                      <a:pt x="258" y="121"/>
                    </a:cubicBezTo>
                    <a:cubicBezTo>
                      <a:pt x="202" y="82"/>
                      <a:pt x="215" y="56"/>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0"/>
              <p:cNvSpPr/>
              <p:nvPr/>
            </p:nvSpPr>
            <p:spPr>
              <a:xfrm>
                <a:off x="6133775" y="2809000"/>
                <a:ext cx="6150" cy="5650"/>
              </a:xfrm>
              <a:custGeom>
                <a:avLst/>
                <a:gdLst/>
                <a:ahLst/>
                <a:cxnLst/>
                <a:rect l="l" t="t" r="r" b="b"/>
                <a:pathLst>
                  <a:path w="246" h="226" extrusionOk="0">
                    <a:moveTo>
                      <a:pt x="124" y="1"/>
                    </a:moveTo>
                    <a:cubicBezTo>
                      <a:pt x="88" y="1"/>
                      <a:pt x="53" y="19"/>
                      <a:pt x="27" y="51"/>
                    </a:cubicBezTo>
                    <a:cubicBezTo>
                      <a:pt x="1" y="107"/>
                      <a:pt x="1" y="175"/>
                      <a:pt x="43" y="201"/>
                    </a:cubicBezTo>
                    <a:cubicBezTo>
                      <a:pt x="63" y="218"/>
                      <a:pt x="86" y="226"/>
                      <a:pt x="109" y="226"/>
                    </a:cubicBezTo>
                    <a:cubicBezTo>
                      <a:pt x="145" y="226"/>
                      <a:pt x="180" y="207"/>
                      <a:pt x="206" y="175"/>
                    </a:cubicBezTo>
                    <a:cubicBezTo>
                      <a:pt x="245" y="120"/>
                      <a:pt x="232" y="51"/>
                      <a:pt x="190" y="25"/>
                    </a:cubicBezTo>
                    <a:cubicBezTo>
                      <a:pt x="169" y="9"/>
                      <a:pt x="147" y="1"/>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0"/>
              <p:cNvSpPr/>
              <p:nvPr/>
            </p:nvSpPr>
            <p:spPr>
              <a:xfrm>
                <a:off x="6135500" y="2810600"/>
                <a:ext cx="2700" cy="2600"/>
              </a:xfrm>
              <a:custGeom>
                <a:avLst/>
                <a:gdLst/>
                <a:ahLst/>
                <a:cxnLst/>
                <a:rect l="l" t="t" r="r" b="b"/>
                <a:pathLst>
                  <a:path w="108" h="104" extrusionOk="0">
                    <a:moveTo>
                      <a:pt x="51" y="0"/>
                    </a:moveTo>
                    <a:cubicBezTo>
                      <a:pt x="35" y="0"/>
                      <a:pt x="21" y="12"/>
                      <a:pt x="13" y="30"/>
                    </a:cubicBezTo>
                    <a:cubicBezTo>
                      <a:pt x="0" y="43"/>
                      <a:pt x="0" y="69"/>
                      <a:pt x="13" y="98"/>
                    </a:cubicBezTo>
                    <a:cubicBezTo>
                      <a:pt x="21" y="102"/>
                      <a:pt x="28" y="104"/>
                      <a:pt x="36" y="104"/>
                    </a:cubicBezTo>
                    <a:cubicBezTo>
                      <a:pt x="55" y="104"/>
                      <a:pt x="72" y="94"/>
                      <a:pt x="82" y="82"/>
                    </a:cubicBezTo>
                    <a:cubicBezTo>
                      <a:pt x="108" y="56"/>
                      <a:pt x="95" y="30"/>
                      <a:pt x="82" y="17"/>
                    </a:cubicBezTo>
                    <a:cubicBezTo>
                      <a:pt x="71" y="5"/>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0"/>
              <p:cNvSpPr/>
              <p:nvPr/>
            </p:nvSpPr>
            <p:spPr>
              <a:xfrm>
                <a:off x="6082125" y="2788575"/>
                <a:ext cx="225075" cy="156025"/>
              </a:xfrm>
              <a:custGeom>
                <a:avLst/>
                <a:gdLst/>
                <a:ahLst/>
                <a:cxnLst/>
                <a:rect l="l" t="t" r="r" b="b"/>
                <a:pathLst>
                  <a:path w="9003" h="6241" extrusionOk="0">
                    <a:moveTo>
                      <a:pt x="0" y="0"/>
                    </a:moveTo>
                    <a:lnTo>
                      <a:pt x="1959" y="2366"/>
                    </a:lnTo>
                    <a:lnTo>
                      <a:pt x="5657" y="4390"/>
                    </a:lnTo>
                    <a:lnTo>
                      <a:pt x="8229" y="6241"/>
                    </a:lnTo>
                    <a:lnTo>
                      <a:pt x="9003" y="5901"/>
                    </a:lnTo>
                    <a:lnTo>
                      <a:pt x="9003" y="5696"/>
                    </a:lnTo>
                    <a:lnTo>
                      <a:pt x="6147" y="2543"/>
                    </a:lnTo>
                    <a:lnTo>
                      <a:pt x="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0"/>
              <p:cNvSpPr/>
              <p:nvPr/>
            </p:nvSpPr>
            <p:spPr>
              <a:xfrm>
                <a:off x="6082125" y="2783425"/>
                <a:ext cx="225075" cy="156125"/>
              </a:xfrm>
              <a:custGeom>
                <a:avLst/>
                <a:gdLst/>
                <a:ahLst/>
                <a:cxnLst/>
                <a:rect l="l" t="t" r="r" b="b"/>
                <a:pathLst>
                  <a:path w="9003" h="6245" extrusionOk="0">
                    <a:moveTo>
                      <a:pt x="0" y="0"/>
                    </a:moveTo>
                    <a:lnTo>
                      <a:pt x="1959" y="2380"/>
                    </a:lnTo>
                    <a:lnTo>
                      <a:pt x="5657" y="4407"/>
                    </a:lnTo>
                    <a:lnTo>
                      <a:pt x="8229" y="6244"/>
                    </a:lnTo>
                    <a:lnTo>
                      <a:pt x="9003" y="5902"/>
                    </a:lnTo>
                    <a:lnTo>
                      <a:pt x="8800" y="4939"/>
                    </a:lnTo>
                    <a:lnTo>
                      <a:pt x="6147" y="2556"/>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0"/>
              <p:cNvSpPr/>
              <p:nvPr/>
            </p:nvSpPr>
            <p:spPr>
              <a:xfrm>
                <a:off x="5867600" y="2757225"/>
                <a:ext cx="296475" cy="122100"/>
              </a:xfrm>
              <a:custGeom>
                <a:avLst/>
                <a:gdLst/>
                <a:ahLst/>
                <a:cxnLst/>
                <a:rect l="l" t="t" r="r" b="b"/>
                <a:pathLst>
                  <a:path w="11859" h="4884" extrusionOk="0">
                    <a:moveTo>
                      <a:pt x="6636" y="1"/>
                    </a:moveTo>
                    <a:lnTo>
                      <a:pt x="1401" y="1238"/>
                    </a:lnTo>
                    <a:lnTo>
                      <a:pt x="0" y="1920"/>
                    </a:lnTo>
                    <a:lnTo>
                      <a:pt x="842" y="2449"/>
                    </a:lnTo>
                    <a:lnTo>
                      <a:pt x="7723" y="4884"/>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0"/>
              <p:cNvSpPr/>
              <p:nvPr/>
            </p:nvSpPr>
            <p:spPr>
              <a:xfrm>
                <a:off x="5867600" y="2749400"/>
                <a:ext cx="296475" cy="122100"/>
              </a:xfrm>
              <a:custGeom>
                <a:avLst/>
                <a:gdLst/>
                <a:ahLst/>
                <a:cxnLst/>
                <a:rect l="l" t="t" r="r" b="b"/>
                <a:pathLst>
                  <a:path w="11859" h="4884" extrusionOk="0">
                    <a:moveTo>
                      <a:pt x="6636" y="0"/>
                    </a:moveTo>
                    <a:lnTo>
                      <a:pt x="1401" y="1241"/>
                    </a:lnTo>
                    <a:lnTo>
                      <a:pt x="0" y="1920"/>
                    </a:lnTo>
                    <a:lnTo>
                      <a:pt x="842" y="2448"/>
                    </a:lnTo>
                    <a:lnTo>
                      <a:pt x="7723" y="4870"/>
                    </a:lnTo>
                    <a:lnTo>
                      <a:pt x="10403" y="4883"/>
                    </a:lnTo>
                    <a:lnTo>
                      <a:pt x="11859" y="3264"/>
                    </a:lnTo>
                    <a:lnTo>
                      <a:pt x="8608" y="232"/>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0"/>
              <p:cNvSpPr/>
              <p:nvPr/>
            </p:nvSpPr>
            <p:spPr>
              <a:xfrm>
                <a:off x="5955325" y="2779675"/>
                <a:ext cx="144450" cy="66675"/>
              </a:xfrm>
              <a:custGeom>
                <a:avLst/>
                <a:gdLst/>
                <a:ahLst/>
                <a:cxnLst/>
                <a:rect l="l" t="t" r="r" b="b"/>
                <a:pathLst>
                  <a:path w="5778" h="2667" extrusionOk="0">
                    <a:moveTo>
                      <a:pt x="4093" y="0"/>
                    </a:moveTo>
                    <a:lnTo>
                      <a:pt x="0" y="911"/>
                    </a:lnTo>
                    <a:lnTo>
                      <a:pt x="1289" y="1293"/>
                    </a:lnTo>
                    <a:lnTo>
                      <a:pt x="4596" y="2667"/>
                    </a:lnTo>
                    <a:lnTo>
                      <a:pt x="5751" y="1525"/>
                    </a:lnTo>
                    <a:lnTo>
                      <a:pt x="5777" y="1335"/>
                    </a:lnTo>
                    <a:lnTo>
                      <a:pt x="4093"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0"/>
              <p:cNvSpPr/>
              <p:nvPr/>
            </p:nvSpPr>
            <p:spPr>
              <a:xfrm>
                <a:off x="6025650" y="2856200"/>
                <a:ext cx="23850" cy="84975"/>
              </a:xfrm>
              <a:custGeom>
                <a:avLst/>
                <a:gdLst/>
                <a:ahLst/>
                <a:cxnLst/>
                <a:rect l="l" t="t" r="r" b="b"/>
                <a:pathLst>
                  <a:path w="954" h="3399" extrusionOk="0">
                    <a:moveTo>
                      <a:pt x="954" y="1"/>
                    </a:moveTo>
                    <a:lnTo>
                      <a:pt x="1" y="993"/>
                    </a:lnTo>
                    <a:lnTo>
                      <a:pt x="1" y="3399"/>
                    </a:lnTo>
                    <a:lnTo>
                      <a:pt x="954" y="2406"/>
                    </a:lnTo>
                    <a:lnTo>
                      <a:pt x="95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0"/>
              <p:cNvSpPr/>
              <p:nvPr/>
            </p:nvSpPr>
            <p:spPr>
              <a:xfrm>
                <a:off x="6015125" y="2941900"/>
                <a:ext cx="123400" cy="99250"/>
              </a:xfrm>
              <a:custGeom>
                <a:avLst/>
                <a:gdLst/>
                <a:ahLst/>
                <a:cxnLst/>
                <a:rect l="l" t="t" r="r" b="b"/>
                <a:pathLst>
                  <a:path w="4936" h="3970" extrusionOk="0">
                    <a:moveTo>
                      <a:pt x="627" y="0"/>
                    </a:moveTo>
                    <a:lnTo>
                      <a:pt x="1" y="434"/>
                    </a:lnTo>
                    <a:lnTo>
                      <a:pt x="2488" y="2011"/>
                    </a:lnTo>
                    <a:lnTo>
                      <a:pt x="2367" y="2693"/>
                    </a:lnTo>
                    <a:lnTo>
                      <a:pt x="3128" y="3333"/>
                    </a:lnTo>
                    <a:lnTo>
                      <a:pt x="3918" y="3969"/>
                    </a:lnTo>
                    <a:lnTo>
                      <a:pt x="4936" y="3943"/>
                    </a:lnTo>
                    <a:lnTo>
                      <a:pt x="3467" y="1603"/>
                    </a:lnTo>
                    <a:lnTo>
                      <a:pt x="62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0"/>
              <p:cNvSpPr/>
              <p:nvPr/>
            </p:nvSpPr>
            <p:spPr>
              <a:xfrm>
                <a:off x="6005900" y="2892600"/>
                <a:ext cx="71425" cy="99575"/>
              </a:xfrm>
              <a:custGeom>
                <a:avLst/>
                <a:gdLst/>
                <a:ahLst/>
                <a:cxnLst/>
                <a:rect l="l" t="t" r="r" b="b"/>
                <a:pathLst>
                  <a:path w="2857" h="3983" extrusionOk="0">
                    <a:moveTo>
                      <a:pt x="370" y="1"/>
                    </a:moveTo>
                    <a:lnTo>
                      <a:pt x="69" y="259"/>
                    </a:lnTo>
                    <a:lnTo>
                      <a:pt x="1" y="461"/>
                    </a:lnTo>
                    <a:lnTo>
                      <a:pt x="1" y="1972"/>
                    </a:lnTo>
                    <a:lnTo>
                      <a:pt x="69" y="2122"/>
                    </a:lnTo>
                    <a:lnTo>
                      <a:pt x="370" y="2406"/>
                    </a:lnTo>
                    <a:lnTo>
                      <a:pt x="2857" y="3983"/>
                    </a:lnTo>
                    <a:lnTo>
                      <a:pt x="2857" y="1577"/>
                    </a:lnTo>
                    <a:lnTo>
                      <a:pt x="37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0"/>
              <p:cNvSpPr/>
              <p:nvPr/>
            </p:nvSpPr>
            <p:spPr>
              <a:xfrm>
                <a:off x="6133450" y="2931375"/>
                <a:ext cx="75175" cy="100625"/>
              </a:xfrm>
              <a:custGeom>
                <a:avLst/>
                <a:gdLst/>
                <a:ahLst/>
                <a:cxnLst/>
                <a:rect l="l" t="t" r="r" b="b"/>
                <a:pathLst>
                  <a:path w="3007" h="4025" extrusionOk="0">
                    <a:moveTo>
                      <a:pt x="1" y="0"/>
                    </a:moveTo>
                    <a:lnTo>
                      <a:pt x="898" y="2745"/>
                    </a:lnTo>
                    <a:lnTo>
                      <a:pt x="1835" y="4025"/>
                    </a:lnTo>
                    <a:lnTo>
                      <a:pt x="3007" y="3045"/>
                    </a:lnTo>
                    <a:cubicBezTo>
                      <a:pt x="3007" y="3045"/>
                      <a:pt x="1753" y="1306"/>
                      <a:pt x="1456" y="1005"/>
                    </a:cubicBezTo>
                    <a:cubicBezTo>
                      <a:pt x="1169" y="692"/>
                      <a:pt x="1" y="0"/>
                      <a:pt x="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0"/>
              <p:cNvSpPr/>
              <p:nvPr/>
            </p:nvSpPr>
            <p:spPr>
              <a:xfrm>
                <a:off x="6030800" y="2858250"/>
                <a:ext cx="135325" cy="129200"/>
              </a:xfrm>
              <a:custGeom>
                <a:avLst/>
                <a:gdLst/>
                <a:ahLst/>
                <a:cxnLst/>
                <a:rect l="l" t="t" r="r" b="b"/>
                <a:pathLst>
                  <a:path w="5413" h="5168" extrusionOk="0">
                    <a:moveTo>
                      <a:pt x="898" y="1"/>
                    </a:moveTo>
                    <a:lnTo>
                      <a:pt x="0" y="937"/>
                    </a:lnTo>
                    <a:lnTo>
                      <a:pt x="2840" y="2543"/>
                    </a:lnTo>
                    <a:lnTo>
                      <a:pt x="4309" y="4883"/>
                    </a:lnTo>
                    <a:lnTo>
                      <a:pt x="4746" y="5128"/>
                    </a:lnTo>
                    <a:lnTo>
                      <a:pt x="5412" y="5167"/>
                    </a:lnTo>
                    <a:lnTo>
                      <a:pt x="5412" y="5167"/>
                    </a:lnTo>
                    <a:lnTo>
                      <a:pt x="5275" y="4828"/>
                    </a:lnTo>
                    <a:lnTo>
                      <a:pt x="4162" y="2243"/>
                    </a:lnTo>
                    <a:lnTo>
                      <a:pt x="3780" y="1727"/>
                    </a:lnTo>
                    <a:lnTo>
                      <a:pt x="2040" y="461"/>
                    </a:lnTo>
                    <a:lnTo>
                      <a:pt x="898"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0"/>
              <p:cNvSpPr/>
              <p:nvPr/>
            </p:nvSpPr>
            <p:spPr>
              <a:xfrm>
                <a:off x="5811125" y="2822500"/>
                <a:ext cx="28250" cy="90850"/>
              </a:xfrm>
              <a:custGeom>
                <a:avLst/>
                <a:gdLst/>
                <a:ahLst/>
                <a:cxnLst/>
                <a:rect l="l" t="t" r="r" b="b"/>
                <a:pathLst>
                  <a:path w="1130" h="3634" extrusionOk="0">
                    <a:moveTo>
                      <a:pt x="245" y="1"/>
                    </a:moveTo>
                    <a:lnTo>
                      <a:pt x="177" y="125"/>
                    </a:lnTo>
                    <a:lnTo>
                      <a:pt x="40" y="585"/>
                    </a:lnTo>
                    <a:lnTo>
                      <a:pt x="1" y="1091"/>
                    </a:lnTo>
                    <a:lnTo>
                      <a:pt x="1" y="1293"/>
                    </a:lnTo>
                    <a:lnTo>
                      <a:pt x="56" y="1852"/>
                    </a:lnTo>
                    <a:lnTo>
                      <a:pt x="164" y="2204"/>
                    </a:lnTo>
                    <a:lnTo>
                      <a:pt x="245" y="2423"/>
                    </a:lnTo>
                    <a:lnTo>
                      <a:pt x="1130" y="3634"/>
                    </a:lnTo>
                    <a:lnTo>
                      <a:pt x="1130" y="1225"/>
                    </a:lnTo>
                    <a:lnTo>
                      <a:pt x="245"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0"/>
              <p:cNvSpPr/>
              <p:nvPr/>
            </p:nvSpPr>
            <p:spPr>
              <a:xfrm>
                <a:off x="5817250" y="2785800"/>
                <a:ext cx="232250" cy="105450"/>
              </a:xfrm>
              <a:custGeom>
                <a:avLst/>
                <a:gdLst/>
                <a:ahLst/>
                <a:cxnLst/>
                <a:rect l="l" t="t" r="r" b="b"/>
                <a:pathLst>
                  <a:path w="9290" h="4218" extrusionOk="0">
                    <a:moveTo>
                      <a:pt x="2161" y="0"/>
                    </a:moveTo>
                    <a:lnTo>
                      <a:pt x="1577" y="150"/>
                    </a:lnTo>
                    <a:lnTo>
                      <a:pt x="0" y="1469"/>
                    </a:lnTo>
                    <a:lnTo>
                      <a:pt x="885" y="2693"/>
                    </a:lnTo>
                    <a:cubicBezTo>
                      <a:pt x="885" y="2693"/>
                      <a:pt x="3565" y="3930"/>
                      <a:pt x="3849" y="3959"/>
                    </a:cubicBezTo>
                    <a:cubicBezTo>
                      <a:pt x="4120" y="3972"/>
                      <a:pt x="7615" y="4217"/>
                      <a:pt x="7615" y="4217"/>
                    </a:cubicBezTo>
                    <a:lnTo>
                      <a:pt x="8337" y="3809"/>
                    </a:lnTo>
                    <a:lnTo>
                      <a:pt x="9290" y="2817"/>
                    </a:lnTo>
                    <a:lnTo>
                      <a:pt x="9127" y="2559"/>
                    </a:lnTo>
                    <a:lnTo>
                      <a:pt x="8745" y="2203"/>
                    </a:lnTo>
                    <a:lnTo>
                      <a:pt x="8255" y="1932"/>
                    </a:lnTo>
                    <a:lnTo>
                      <a:pt x="3672" y="274"/>
                    </a:lnTo>
                    <a:lnTo>
                      <a:pt x="2896" y="69"/>
                    </a:lnTo>
                    <a:lnTo>
                      <a:pt x="216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0"/>
              <p:cNvSpPr/>
              <p:nvPr/>
            </p:nvSpPr>
            <p:spPr>
              <a:xfrm>
                <a:off x="5733600" y="2750775"/>
                <a:ext cx="82275" cy="90450"/>
              </a:xfrm>
              <a:custGeom>
                <a:avLst/>
                <a:gdLst/>
                <a:ahLst/>
                <a:cxnLst/>
                <a:rect l="l" t="t" r="r" b="b"/>
                <a:pathLst>
                  <a:path w="3291" h="3618" extrusionOk="0">
                    <a:moveTo>
                      <a:pt x="2096" y="1"/>
                    </a:moveTo>
                    <a:lnTo>
                      <a:pt x="898" y="206"/>
                    </a:lnTo>
                    <a:lnTo>
                      <a:pt x="14" y="1267"/>
                    </a:lnTo>
                    <a:lnTo>
                      <a:pt x="1" y="1470"/>
                    </a:lnTo>
                    <a:lnTo>
                      <a:pt x="95" y="3617"/>
                    </a:lnTo>
                    <a:lnTo>
                      <a:pt x="1251" y="2912"/>
                    </a:lnTo>
                    <a:lnTo>
                      <a:pt x="2096" y="2965"/>
                    </a:lnTo>
                    <a:lnTo>
                      <a:pt x="3115" y="1783"/>
                    </a:lnTo>
                    <a:lnTo>
                      <a:pt x="3291" y="598"/>
                    </a:lnTo>
                    <a:lnTo>
                      <a:pt x="209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0"/>
              <p:cNvSpPr/>
              <p:nvPr/>
            </p:nvSpPr>
            <p:spPr>
              <a:xfrm>
                <a:off x="6149450" y="2986450"/>
                <a:ext cx="17325" cy="61225"/>
              </a:xfrm>
              <a:custGeom>
                <a:avLst/>
                <a:gdLst/>
                <a:ahLst/>
                <a:cxnLst/>
                <a:rect l="l" t="t" r="r" b="b"/>
                <a:pathLst>
                  <a:path w="693" h="2449" extrusionOk="0">
                    <a:moveTo>
                      <a:pt x="0" y="0"/>
                    </a:moveTo>
                    <a:lnTo>
                      <a:pt x="0" y="2406"/>
                    </a:lnTo>
                    <a:lnTo>
                      <a:pt x="666" y="2448"/>
                    </a:lnTo>
                    <a:lnTo>
                      <a:pt x="692" y="2367"/>
                    </a:lnTo>
                    <a:lnTo>
                      <a:pt x="529" y="1835"/>
                    </a:lnTo>
                    <a:lnTo>
                      <a:pt x="529" y="963"/>
                    </a:lnTo>
                    <a:lnTo>
                      <a:pt x="666" y="297"/>
                    </a:lnTo>
                    <a:lnTo>
                      <a:pt x="666" y="39"/>
                    </a:lnTo>
                    <a:lnTo>
                      <a:pt x="0"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0"/>
              <p:cNvSpPr/>
              <p:nvPr/>
            </p:nvSpPr>
            <p:spPr>
              <a:xfrm>
                <a:off x="6138500" y="2980325"/>
                <a:ext cx="10975" cy="66275"/>
              </a:xfrm>
              <a:custGeom>
                <a:avLst/>
                <a:gdLst/>
                <a:ahLst/>
                <a:cxnLst/>
                <a:rect l="l" t="t" r="r" b="b"/>
                <a:pathLst>
                  <a:path w="439" h="2651" extrusionOk="0">
                    <a:moveTo>
                      <a:pt x="1" y="0"/>
                    </a:moveTo>
                    <a:lnTo>
                      <a:pt x="1" y="203"/>
                    </a:lnTo>
                    <a:lnTo>
                      <a:pt x="1" y="2406"/>
                    </a:lnTo>
                    <a:lnTo>
                      <a:pt x="438" y="2651"/>
                    </a:lnTo>
                    <a:lnTo>
                      <a:pt x="438" y="245"/>
                    </a:lnTo>
                    <a:lnTo>
                      <a:pt x="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0"/>
              <p:cNvSpPr/>
              <p:nvPr/>
            </p:nvSpPr>
            <p:spPr>
              <a:xfrm>
                <a:off x="5786000" y="2811000"/>
                <a:ext cx="15275" cy="20025"/>
              </a:xfrm>
              <a:custGeom>
                <a:avLst/>
                <a:gdLst/>
                <a:ahLst/>
                <a:cxnLst/>
                <a:rect l="l" t="t" r="r" b="b"/>
                <a:pathLst>
                  <a:path w="611" h="801" extrusionOk="0">
                    <a:moveTo>
                      <a:pt x="95" y="1"/>
                    </a:moveTo>
                    <a:lnTo>
                      <a:pt x="0" y="735"/>
                    </a:lnTo>
                    <a:lnTo>
                      <a:pt x="516" y="800"/>
                    </a:lnTo>
                    <a:lnTo>
                      <a:pt x="611" y="66"/>
                    </a:lnTo>
                    <a:lnTo>
                      <a:pt x="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0"/>
              <p:cNvSpPr/>
              <p:nvPr/>
            </p:nvSpPr>
            <p:spPr>
              <a:xfrm>
                <a:off x="5784925" y="2808975"/>
                <a:ext cx="20750" cy="10800"/>
              </a:xfrm>
              <a:custGeom>
                <a:avLst/>
                <a:gdLst/>
                <a:ahLst/>
                <a:cxnLst/>
                <a:rect l="l" t="t" r="r" b="b"/>
                <a:pathLst>
                  <a:path w="830" h="432" extrusionOk="0">
                    <a:moveTo>
                      <a:pt x="27" y="0"/>
                    </a:moveTo>
                    <a:cubicBezTo>
                      <a:pt x="27" y="0"/>
                      <a:pt x="27" y="1"/>
                      <a:pt x="27" y="1"/>
                    </a:cubicBezTo>
                    <a:lnTo>
                      <a:pt x="27" y="1"/>
                    </a:lnTo>
                    <a:lnTo>
                      <a:pt x="27" y="0"/>
                    </a:lnTo>
                    <a:close/>
                    <a:moveTo>
                      <a:pt x="830" y="95"/>
                    </a:moveTo>
                    <a:lnTo>
                      <a:pt x="828" y="115"/>
                    </a:lnTo>
                    <a:lnTo>
                      <a:pt x="828" y="115"/>
                    </a:lnTo>
                    <a:cubicBezTo>
                      <a:pt x="829" y="108"/>
                      <a:pt x="830" y="102"/>
                      <a:pt x="830" y="95"/>
                    </a:cubicBezTo>
                    <a:close/>
                    <a:moveTo>
                      <a:pt x="27" y="1"/>
                    </a:moveTo>
                    <a:lnTo>
                      <a:pt x="1" y="134"/>
                    </a:lnTo>
                    <a:cubicBezTo>
                      <a:pt x="1" y="202"/>
                      <a:pt x="43" y="271"/>
                      <a:pt x="125" y="340"/>
                    </a:cubicBezTo>
                    <a:cubicBezTo>
                      <a:pt x="208" y="401"/>
                      <a:pt x="329" y="431"/>
                      <a:pt x="447" y="431"/>
                    </a:cubicBezTo>
                    <a:cubicBezTo>
                      <a:pt x="537" y="431"/>
                      <a:pt x="626" y="414"/>
                      <a:pt x="696" y="379"/>
                    </a:cubicBezTo>
                    <a:cubicBezTo>
                      <a:pt x="761" y="340"/>
                      <a:pt x="804" y="284"/>
                      <a:pt x="817" y="229"/>
                    </a:cubicBezTo>
                    <a:lnTo>
                      <a:pt x="828" y="115"/>
                    </a:lnTo>
                    <a:lnTo>
                      <a:pt x="828" y="115"/>
                    </a:lnTo>
                    <a:cubicBezTo>
                      <a:pt x="819" y="161"/>
                      <a:pt x="780" y="208"/>
                      <a:pt x="709" y="245"/>
                    </a:cubicBezTo>
                    <a:cubicBezTo>
                      <a:pt x="646" y="279"/>
                      <a:pt x="563" y="296"/>
                      <a:pt x="476" y="296"/>
                    </a:cubicBezTo>
                    <a:cubicBezTo>
                      <a:pt x="358" y="296"/>
                      <a:pt x="232" y="265"/>
                      <a:pt x="138" y="202"/>
                    </a:cubicBezTo>
                    <a:cubicBezTo>
                      <a:pt x="57" y="134"/>
                      <a:pt x="14" y="66"/>
                      <a:pt x="2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0"/>
              <p:cNvSpPr/>
              <p:nvPr/>
            </p:nvSpPr>
            <p:spPr>
              <a:xfrm>
                <a:off x="5778475" y="2777300"/>
                <a:ext cx="9575" cy="45225"/>
              </a:xfrm>
              <a:custGeom>
                <a:avLst/>
                <a:gdLst/>
                <a:ahLst/>
                <a:cxnLst/>
                <a:rect l="l" t="t" r="r" b="b"/>
                <a:pathLst>
                  <a:path w="383" h="1809" extrusionOk="0">
                    <a:moveTo>
                      <a:pt x="259" y="1"/>
                    </a:moveTo>
                    <a:lnTo>
                      <a:pt x="177" y="43"/>
                    </a:lnTo>
                    <a:lnTo>
                      <a:pt x="220" y="761"/>
                    </a:lnTo>
                    <a:lnTo>
                      <a:pt x="1" y="1482"/>
                    </a:lnTo>
                    <a:lnTo>
                      <a:pt x="353" y="1809"/>
                    </a:lnTo>
                    <a:lnTo>
                      <a:pt x="383" y="1659"/>
                    </a:lnTo>
                    <a:lnTo>
                      <a:pt x="151" y="1388"/>
                    </a:lnTo>
                    <a:lnTo>
                      <a:pt x="353" y="777"/>
                    </a:lnTo>
                    <a:lnTo>
                      <a:pt x="25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0"/>
              <p:cNvSpPr/>
              <p:nvPr/>
            </p:nvSpPr>
            <p:spPr>
              <a:xfrm>
                <a:off x="5784600" y="2803900"/>
                <a:ext cx="22150" cy="12500"/>
              </a:xfrm>
              <a:custGeom>
                <a:avLst/>
                <a:gdLst/>
                <a:ahLst/>
                <a:cxnLst/>
                <a:rect l="l" t="t" r="r" b="b"/>
                <a:pathLst>
                  <a:path w="886" h="500" extrusionOk="0">
                    <a:moveTo>
                      <a:pt x="407" y="64"/>
                    </a:moveTo>
                    <a:cubicBezTo>
                      <a:pt x="498" y="64"/>
                      <a:pt x="592" y="88"/>
                      <a:pt x="654" y="134"/>
                    </a:cubicBezTo>
                    <a:cubicBezTo>
                      <a:pt x="774" y="216"/>
                      <a:pt x="774" y="337"/>
                      <a:pt x="654" y="405"/>
                    </a:cubicBezTo>
                    <a:cubicBezTo>
                      <a:pt x="603" y="428"/>
                      <a:pt x="542" y="439"/>
                      <a:pt x="480" y="439"/>
                    </a:cubicBezTo>
                    <a:cubicBezTo>
                      <a:pt x="388" y="439"/>
                      <a:pt x="291" y="415"/>
                      <a:pt x="219" y="366"/>
                    </a:cubicBezTo>
                    <a:cubicBezTo>
                      <a:pt x="95" y="285"/>
                      <a:pt x="108" y="161"/>
                      <a:pt x="219" y="105"/>
                    </a:cubicBezTo>
                    <a:cubicBezTo>
                      <a:pt x="271" y="77"/>
                      <a:pt x="338" y="64"/>
                      <a:pt x="407" y="64"/>
                    </a:cubicBezTo>
                    <a:close/>
                    <a:moveTo>
                      <a:pt x="400" y="0"/>
                    </a:moveTo>
                    <a:cubicBezTo>
                      <a:pt x="309" y="0"/>
                      <a:pt x="221" y="18"/>
                      <a:pt x="151" y="53"/>
                    </a:cubicBezTo>
                    <a:cubicBezTo>
                      <a:pt x="1" y="134"/>
                      <a:pt x="1" y="298"/>
                      <a:pt x="151" y="405"/>
                    </a:cubicBezTo>
                    <a:cubicBezTo>
                      <a:pt x="245" y="468"/>
                      <a:pt x="371" y="499"/>
                      <a:pt x="489" y="499"/>
                    </a:cubicBezTo>
                    <a:cubicBezTo>
                      <a:pt x="576" y="499"/>
                      <a:pt x="659" y="482"/>
                      <a:pt x="722" y="448"/>
                    </a:cubicBezTo>
                    <a:cubicBezTo>
                      <a:pt x="885" y="366"/>
                      <a:pt x="885" y="203"/>
                      <a:pt x="735" y="92"/>
                    </a:cubicBezTo>
                    <a:cubicBezTo>
                      <a:pt x="642" y="31"/>
                      <a:pt x="519" y="0"/>
                      <a:pt x="40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0"/>
              <p:cNvSpPr/>
              <p:nvPr/>
            </p:nvSpPr>
            <p:spPr>
              <a:xfrm>
                <a:off x="5787625" y="2773550"/>
                <a:ext cx="19775" cy="41350"/>
              </a:xfrm>
              <a:custGeom>
                <a:avLst/>
                <a:gdLst/>
                <a:ahLst/>
                <a:cxnLst/>
                <a:rect l="l" t="t" r="r" b="b"/>
                <a:pathLst>
                  <a:path w="791" h="1654" extrusionOk="0">
                    <a:moveTo>
                      <a:pt x="790" y="82"/>
                    </a:moveTo>
                    <a:lnTo>
                      <a:pt x="788" y="105"/>
                    </a:lnTo>
                    <a:lnTo>
                      <a:pt x="788" y="105"/>
                    </a:lnTo>
                    <a:cubicBezTo>
                      <a:pt x="790" y="97"/>
                      <a:pt x="790" y="90"/>
                      <a:pt x="790" y="82"/>
                    </a:cubicBezTo>
                    <a:close/>
                    <a:moveTo>
                      <a:pt x="180" y="0"/>
                    </a:moveTo>
                    <a:lnTo>
                      <a:pt x="17" y="1430"/>
                    </a:lnTo>
                    <a:cubicBezTo>
                      <a:pt x="1" y="1482"/>
                      <a:pt x="30" y="1538"/>
                      <a:pt x="98" y="1580"/>
                    </a:cubicBezTo>
                    <a:cubicBezTo>
                      <a:pt x="170" y="1629"/>
                      <a:pt x="267" y="1653"/>
                      <a:pt x="359" y="1653"/>
                    </a:cubicBezTo>
                    <a:cubicBezTo>
                      <a:pt x="421" y="1653"/>
                      <a:pt x="482" y="1642"/>
                      <a:pt x="533" y="1619"/>
                    </a:cubicBezTo>
                    <a:cubicBezTo>
                      <a:pt x="588" y="1580"/>
                      <a:pt x="627" y="1538"/>
                      <a:pt x="627" y="1499"/>
                    </a:cubicBezTo>
                    <a:lnTo>
                      <a:pt x="788" y="105"/>
                    </a:lnTo>
                    <a:lnTo>
                      <a:pt x="788" y="105"/>
                    </a:lnTo>
                    <a:cubicBezTo>
                      <a:pt x="780" y="138"/>
                      <a:pt x="754" y="169"/>
                      <a:pt x="709" y="193"/>
                    </a:cubicBezTo>
                    <a:cubicBezTo>
                      <a:pt x="657" y="221"/>
                      <a:pt x="590" y="235"/>
                      <a:pt x="521" y="235"/>
                    </a:cubicBezTo>
                    <a:cubicBezTo>
                      <a:pt x="430" y="235"/>
                      <a:pt x="336" y="210"/>
                      <a:pt x="275" y="164"/>
                    </a:cubicBezTo>
                    <a:cubicBezTo>
                      <a:pt x="206" y="111"/>
                      <a:pt x="180" y="56"/>
                      <a:pt x="18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0"/>
              <p:cNvSpPr/>
              <p:nvPr/>
            </p:nvSpPr>
            <p:spPr>
              <a:xfrm>
                <a:off x="5791375" y="2769775"/>
                <a:ext cx="17075" cy="9650"/>
              </a:xfrm>
              <a:custGeom>
                <a:avLst/>
                <a:gdLst/>
                <a:ahLst/>
                <a:cxnLst/>
                <a:rect l="l" t="t" r="r" b="b"/>
                <a:pathLst>
                  <a:path w="683" h="386" extrusionOk="0">
                    <a:moveTo>
                      <a:pt x="304" y="1"/>
                    </a:moveTo>
                    <a:cubicBezTo>
                      <a:pt x="239" y="1"/>
                      <a:pt x="175" y="15"/>
                      <a:pt x="125" y="44"/>
                    </a:cubicBezTo>
                    <a:cubicBezTo>
                      <a:pt x="1" y="112"/>
                      <a:pt x="1" y="233"/>
                      <a:pt x="125" y="315"/>
                    </a:cubicBezTo>
                    <a:cubicBezTo>
                      <a:pt x="186" y="361"/>
                      <a:pt x="280" y="386"/>
                      <a:pt x="371" y="386"/>
                    </a:cubicBezTo>
                    <a:cubicBezTo>
                      <a:pt x="440" y="386"/>
                      <a:pt x="507" y="372"/>
                      <a:pt x="559" y="344"/>
                    </a:cubicBezTo>
                    <a:cubicBezTo>
                      <a:pt x="667" y="275"/>
                      <a:pt x="683" y="165"/>
                      <a:pt x="559" y="83"/>
                    </a:cubicBezTo>
                    <a:cubicBezTo>
                      <a:pt x="489" y="28"/>
                      <a:pt x="395" y="1"/>
                      <a:pt x="30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0"/>
              <p:cNvSpPr/>
              <p:nvPr/>
            </p:nvSpPr>
            <p:spPr>
              <a:xfrm>
                <a:off x="6057650" y="2779675"/>
                <a:ext cx="43850" cy="66675"/>
              </a:xfrm>
              <a:custGeom>
                <a:avLst/>
                <a:gdLst/>
                <a:ahLst/>
                <a:cxnLst/>
                <a:rect l="l" t="t" r="r" b="b"/>
                <a:pathLst>
                  <a:path w="1754" h="2667" extrusionOk="0">
                    <a:moveTo>
                      <a:pt x="0" y="0"/>
                    </a:moveTo>
                    <a:lnTo>
                      <a:pt x="1684" y="1335"/>
                    </a:lnTo>
                    <a:lnTo>
                      <a:pt x="1658" y="1525"/>
                    </a:lnTo>
                    <a:lnTo>
                      <a:pt x="503" y="2667"/>
                    </a:lnTo>
                    <a:lnTo>
                      <a:pt x="503" y="2667"/>
                    </a:lnTo>
                    <a:lnTo>
                      <a:pt x="1753" y="1482"/>
                    </a:lnTo>
                    <a:lnTo>
                      <a:pt x="1753" y="1074"/>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0"/>
              <p:cNvSpPr/>
              <p:nvPr/>
            </p:nvSpPr>
            <p:spPr>
              <a:xfrm>
                <a:off x="5817250" y="2789550"/>
                <a:ext cx="232250" cy="101700"/>
              </a:xfrm>
              <a:custGeom>
                <a:avLst/>
                <a:gdLst/>
                <a:ahLst/>
                <a:cxnLst/>
                <a:rect l="l" t="t" r="r" b="b"/>
                <a:pathLst>
                  <a:path w="9290" h="4068" extrusionOk="0">
                    <a:moveTo>
                      <a:pt x="1577" y="0"/>
                    </a:moveTo>
                    <a:lnTo>
                      <a:pt x="0" y="1319"/>
                    </a:lnTo>
                    <a:lnTo>
                      <a:pt x="885" y="2543"/>
                    </a:lnTo>
                    <a:cubicBezTo>
                      <a:pt x="885" y="2543"/>
                      <a:pt x="2896" y="3535"/>
                      <a:pt x="3849" y="3809"/>
                    </a:cubicBezTo>
                    <a:lnTo>
                      <a:pt x="7615" y="4067"/>
                    </a:lnTo>
                    <a:lnTo>
                      <a:pt x="8337" y="3659"/>
                    </a:lnTo>
                    <a:lnTo>
                      <a:pt x="9290" y="2667"/>
                    </a:lnTo>
                    <a:lnTo>
                      <a:pt x="8268" y="3427"/>
                    </a:lnTo>
                    <a:lnTo>
                      <a:pt x="7508" y="3780"/>
                    </a:lnTo>
                    <a:lnTo>
                      <a:pt x="3849" y="3320"/>
                    </a:lnTo>
                    <a:lnTo>
                      <a:pt x="1169" y="2177"/>
                    </a:lnTo>
                    <a:lnTo>
                      <a:pt x="572" y="1267"/>
                    </a:lnTo>
                    <a:lnTo>
                      <a:pt x="1577"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0"/>
              <p:cNvSpPr/>
              <p:nvPr/>
            </p:nvSpPr>
            <p:spPr>
              <a:xfrm>
                <a:off x="5733600" y="2787500"/>
                <a:ext cx="2400" cy="119000"/>
              </a:xfrm>
              <a:custGeom>
                <a:avLst/>
                <a:gdLst/>
                <a:ahLst/>
                <a:cxnLst/>
                <a:rect l="l" t="t" r="r" b="b"/>
                <a:pathLst>
                  <a:path w="96" h="4760" extrusionOk="0">
                    <a:moveTo>
                      <a:pt x="1" y="1"/>
                    </a:moveTo>
                    <a:lnTo>
                      <a:pt x="1" y="2612"/>
                    </a:lnTo>
                    <a:lnTo>
                      <a:pt x="95" y="4760"/>
                    </a:lnTo>
                    <a:lnTo>
                      <a:pt x="95" y="2148"/>
                    </a:lnTo>
                    <a:lnTo>
                      <a:pt x="1" y="1"/>
                    </a:lnTo>
                    <a:close/>
                  </a:path>
                </a:pathLst>
              </a:custGeom>
              <a:solidFill>
                <a:srgbClr val="E63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0"/>
              <p:cNvSpPr/>
              <p:nvPr/>
            </p:nvSpPr>
            <p:spPr>
              <a:xfrm>
                <a:off x="5719000" y="2782450"/>
                <a:ext cx="17000" cy="124050"/>
              </a:xfrm>
              <a:custGeom>
                <a:avLst/>
                <a:gdLst/>
                <a:ahLst/>
                <a:cxnLst/>
                <a:rect l="l" t="t" r="r" b="b"/>
                <a:pathLst>
                  <a:path w="680" h="4962" extrusionOk="0">
                    <a:moveTo>
                      <a:pt x="598" y="0"/>
                    </a:moveTo>
                    <a:cubicBezTo>
                      <a:pt x="598" y="0"/>
                      <a:pt x="151" y="829"/>
                      <a:pt x="82" y="1126"/>
                    </a:cubicBezTo>
                    <a:cubicBezTo>
                      <a:pt x="0" y="1521"/>
                      <a:pt x="53" y="2337"/>
                      <a:pt x="121" y="2732"/>
                    </a:cubicBezTo>
                    <a:cubicBezTo>
                      <a:pt x="216" y="3303"/>
                      <a:pt x="679" y="4962"/>
                      <a:pt x="679" y="4962"/>
                    </a:cubicBezTo>
                    <a:lnTo>
                      <a:pt x="679" y="2350"/>
                    </a:lnTo>
                    <a:lnTo>
                      <a:pt x="598"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0"/>
              <p:cNvSpPr/>
              <p:nvPr/>
            </p:nvSpPr>
            <p:spPr>
              <a:xfrm>
                <a:off x="5724800" y="2806925"/>
                <a:ext cx="40075" cy="131900"/>
              </a:xfrm>
              <a:custGeom>
                <a:avLst/>
                <a:gdLst/>
                <a:ahLst/>
                <a:cxnLst/>
                <a:rect l="l" t="t" r="r" b="b"/>
                <a:pathLst>
                  <a:path w="1603" h="5276" extrusionOk="0">
                    <a:moveTo>
                      <a:pt x="392" y="0"/>
                    </a:moveTo>
                    <a:lnTo>
                      <a:pt x="0" y="529"/>
                    </a:lnTo>
                    <a:lnTo>
                      <a:pt x="13" y="1861"/>
                    </a:lnTo>
                    <a:lnTo>
                      <a:pt x="490" y="5275"/>
                    </a:lnTo>
                    <a:lnTo>
                      <a:pt x="474" y="1822"/>
                    </a:lnTo>
                    <a:lnTo>
                      <a:pt x="1603" y="666"/>
                    </a:lnTo>
                    <a:lnTo>
                      <a:pt x="39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0"/>
              <p:cNvSpPr/>
              <p:nvPr/>
            </p:nvSpPr>
            <p:spPr>
              <a:xfrm>
                <a:off x="5732550" y="2823575"/>
                <a:ext cx="32325" cy="132300"/>
              </a:xfrm>
              <a:custGeom>
                <a:avLst/>
                <a:gdLst/>
                <a:ahLst/>
                <a:cxnLst/>
                <a:rect l="l" t="t" r="r" b="b"/>
                <a:pathLst>
                  <a:path w="1293" h="5292" extrusionOk="0">
                    <a:moveTo>
                      <a:pt x="1293" y="0"/>
                    </a:moveTo>
                    <a:lnTo>
                      <a:pt x="137" y="705"/>
                    </a:lnTo>
                    <a:lnTo>
                      <a:pt x="0" y="1440"/>
                    </a:lnTo>
                    <a:lnTo>
                      <a:pt x="0" y="2719"/>
                    </a:lnTo>
                    <a:lnTo>
                      <a:pt x="180" y="4609"/>
                    </a:lnTo>
                    <a:lnTo>
                      <a:pt x="356" y="5291"/>
                    </a:lnTo>
                    <a:lnTo>
                      <a:pt x="219" y="4652"/>
                    </a:lnTo>
                    <a:lnTo>
                      <a:pt x="219" y="3101"/>
                    </a:lnTo>
                    <a:lnTo>
                      <a:pt x="588" y="1156"/>
                    </a:lnTo>
                    <a:lnTo>
                      <a:pt x="12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0"/>
              <p:cNvSpPr/>
              <p:nvPr/>
            </p:nvSpPr>
            <p:spPr>
              <a:xfrm>
                <a:off x="5839350" y="2843975"/>
                <a:ext cx="74125" cy="40825"/>
              </a:xfrm>
              <a:custGeom>
                <a:avLst/>
                <a:gdLst/>
                <a:ahLst/>
                <a:cxnLst/>
                <a:rect l="l" t="t" r="r" b="b"/>
                <a:pathLst>
                  <a:path w="2965" h="1633" extrusionOk="0">
                    <a:moveTo>
                      <a:pt x="285" y="0"/>
                    </a:moveTo>
                    <a:lnTo>
                      <a:pt x="1" y="366"/>
                    </a:lnTo>
                    <a:lnTo>
                      <a:pt x="298" y="598"/>
                    </a:lnTo>
                    <a:lnTo>
                      <a:pt x="925" y="1019"/>
                    </a:lnTo>
                    <a:lnTo>
                      <a:pt x="2012" y="1482"/>
                    </a:lnTo>
                    <a:lnTo>
                      <a:pt x="2664" y="1619"/>
                    </a:lnTo>
                    <a:lnTo>
                      <a:pt x="2965" y="1632"/>
                    </a:lnTo>
                    <a:lnTo>
                      <a:pt x="2965" y="1143"/>
                    </a:lnTo>
                    <a:lnTo>
                      <a:pt x="285"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0"/>
              <p:cNvSpPr/>
              <p:nvPr/>
            </p:nvSpPr>
            <p:spPr>
              <a:xfrm>
                <a:off x="5846450" y="2831725"/>
                <a:ext cx="67025" cy="40825"/>
              </a:xfrm>
              <a:custGeom>
                <a:avLst/>
                <a:gdLst/>
                <a:ahLst/>
                <a:cxnLst/>
                <a:rect l="l" t="t" r="r" b="b"/>
                <a:pathLst>
                  <a:path w="2681" h="1633" extrusionOk="0">
                    <a:moveTo>
                      <a:pt x="1" y="1"/>
                    </a:moveTo>
                    <a:lnTo>
                      <a:pt x="1" y="490"/>
                    </a:lnTo>
                    <a:lnTo>
                      <a:pt x="233" y="735"/>
                    </a:lnTo>
                    <a:lnTo>
                      <a:pt x="641" y="1019"/>
                    </a:lnTo>
                    <a:lnTo>
                      <a:pt x="1728" y="1483"/>
                    </a:lnTo>
                    <a:lnTo>
                      <a:pt x="2380" y="1620"/>
                    </a:lnTo>
                    <a:lnTo>
                      <a:pt x="2681" y="1633"/>
                    </a:lnTo>
                    <a:lnTo>
                      <a:pt x="2681" y="1143"/>
                    </a:lnTo>
                    <a:lnTo>
                      <a:pt x="1"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0"/>
              <p:cNvSpPr/>
              <p:nvPr/>
            </p:nvSpPr>
            <p:spPr>
              <a:xfrm>
                <a:off x="6071200" y="2948000"/>
                <a:ext cx="71825" cy="93150"/>
              </a:xfrm>
              <a:custGeom>
                <a:avLst/>
                <a:gdLst/>
                <a:ahLst/>
                <a:cxnLst/>
                <a:rect l="l" t="t" r="r" b="b"/>
                <a:pathLst>
                  <a:path w="2873" h="3726" extrusionOk="0">
                    <a:moveTo>
                      <a:pt x="124" y="1"/>
                    </a:moveTo>
                    <a:lnTo>
                      <a:pt x="42" y="216"/>
                    </a:lnTo>
                    <a:lnTo>
                      <a:pt x="16" y="530"/>
                    </a:lnTo>
                    <a:lnTo>
                      <a:pt x="0" y="2080"/>
                    </a:lnTo>
                    <a:lnTo>
                      <a:pt x="42" y="2273"/>
                    </a:lnTo>
                    <a:lnTo>
                      <a:pt x="124" y="2449"/>
                    </a:lnTo>
                    <a:lnTo>
                      <a:pt x="1675" y="3725"/>
                    </a:lnTo>
                    <a:lnTo>
                      <a:pt x="2693" y="3699"/>
                    </a:lnTo>
                    <a:lnTo>
                      <a:pt x="2774" y="3660"/>
                    </a:lnTo>
                    <a:lnTo>
                      <a:pt x="2872" y="3441"/>
                    </a:lnTo>
                    <a:lnTo>
                      <a:pt x="2872" y="2123"/>
                    </a:lnTo>
                    <a:lnTo>
                      <a:pt x="2774" y="1522"/>
                    </a:lnTo>
                    <a:lnTo>
                      <a:pt x="2693" y="1293"/>
                    </a:lnTo>
                    <a:lnTo>
                      <a:pt x="1675" y="1320"/>
                    </a:lnTo>
                    <a:lnTo>
                      <a:pt x="12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0"/>
              <p:cNvSpPr/>
              <p:nvPr/>
            </p:nvSpPr>
            <p:spPr>
              <a:xfrm>
                <a:off x="6113050" y="2980325"/>
                <a:ext cx="29975" cy="60825"/>
              </a:xfrm>
              <a:custGeom>
                <a:avLst/>
                <a:gdLst/>
                <a:ahLst/>
                <a:cxnLst/>
                <a:rect l="l" t="t" r="r" b="b"/>
                <a:pathLst>
                  <a:path w="1199" h="2433" extrusionOk="0">
                    <a:moveTo>
                      <a:pt x="1019" y="0"/>
                    </a:moveTo>
                    <a:lnTo>
                      <a:pt x="1" y="27"/>
                    </a:lnTo>
                    <a:lnTo>
                      <a:pt x="95" y="258"/>
                    </a:lnTo>
                    <a:lnTo>
                      <a:pt x="190" y="856"/>
                    </a:lnTo>
                    <a:lnTo>
                      <a:pt x="190" y="2174"/>
                    </a:lnTo>
                    <a:lnTo>
                      <a:pt x="95" y="2393"/>
                    </a:lnTo>
                    <a:lnTo>
                      <a:pt x="1" y="2432"/>
                    </a:lnTo>
                    <a:lnTo>
                      <a:pt x="1" y="2432"/>
                    </a:lnTo>
                    <a:lnTo>
                      <a:pt x="1019" y="2406"/>
                    </a:lnTo>
                    <a:lnTo>
                      <a:pt x="1100" y="2367"/>
                    </a:lnTo>
                    <a:lnTo>
                      <a:pt x="1198" y="2148"/>
                    </a:lnTo>
                    <a:lnTo>
                      <a:pt x="1198" y="830"/>
                    </a:lnTo>
                    <a:lnTo>
                      <a:pt x="1100" y="229"/>
                    </a:lnTo>
                    <a:lnTo>
                      <a:pt x="101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0"/>
              <p:cNvSpPr/>
              <p:nvPr/>
            </p:nvSpPr>
            <p:spPr>
              <a:xfrm>
                <a:off x="6015125" y="2881675"/>
                <a:ext cx="123400" cy="99325"/>
              </a:xfrm>
              <a:custGeom>
                <a:avLst/>
                <a:gdLst/>
                <a:ahLst/>
                <a:cxnLst/>
                <a:rect l="l" t="t" r="r" b="b"/>
                <a:pathLst>
                  <a:path w="4936" h="3973" extrusionOk="0">
                    <a:moveTo>
                      <a:pt x="627" y="0"/>
                    </a:moveTo>
                    <a:lnTo>
                      <a:pt x="1" y="438"/>
                    </a:lnTo>
                    <a:lnTo>
                      <a:pt x="2488" y="2014"/>
                    </a:lnTo>
                    <a:lnTo>
                      <a:pt x="2367" y="2693"/>
                    </a:lnTo>
                    <a:lnTo>
                      <a:pt x="3128" y="3333"/>
                    </a:lnTo>
                    <a:lnTo>
                      <a:pt x="3918" y="3973"/>
                    </a:lnTo>
                    <a:lnTo>
                      <a:pt x="4936" y="3946"/>
                    </a:lnTo>
                    <a:lnTo>
                      <a:pt x="3467" y="1606"/>
                    </a:lnTo>
                    <a:lnTo>
                      <a:pt x="3075" y="1293"/>
                    </a:lnTo>
                    <a:lnTo>
                      <a:pt x="62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0"/>
              <p:cNvSpPr/>
              <p:nvPr/>
            </p:nvSpPr>
            <p:spPr>
              <a:xfrm>
                <a:off x="6177275" y="3001675"/>
                <a:ext cx="33725" cy="37150"/>
              </a:xfrm>
              <a:custGeom>
                <a:avLst/>
                <a:gdLst/>
                <a:ahLst/>
                <a:cxnLst/>
                <a:rect l="l" t="t" r="r" b="b"/>
                <a:pathLst>
                  <a:path w="1349" h="1486" extrusionOk="0">
                    <a:moveTo>
                      <a:pt x="810" y="0"/>
                    </a:moveTo>
                    <a:cubicBezTo>
                      <a:pt x="769" y="0"/>
                      <a:pt x="726" y="5"/>
                      <a:pt x="682" y="15"/>
                    </a:cubicBezTo>
                    <a:cubicBezTo>
                      <a:pt x="314" y="83"/>
                      <a:pt x="0" y="478"/>
                      <a:pt x="0" y="886"/>
                    </a:cubicBezTo>
                    <a:cubicBezTo>
                      <a:pt x="0" y="1234"/>
                      <a:pt x="243" y="1485"/>
                      <a:pt x="552" y="1485"/>
                    </a:cubicBezTo>
                    <a:cubicBezTo>
                      <a:pt x="594" y="1485"/>
                      <a:pt x="638" y="1480"/>
                      <a:pt x="682" y="1470"/>
                    </a:cubicBezTo>
                    <a:cubicBezTo>
                      <a:pt x="1048" y="1402"/>
                      <a:pt x="1348" y="1007"/>
                      <a:pt x="1348" y="599"/>
                    </a:cubicBezTo>
                    <a:cubicBezTo>
                      <a:pt x="1348" y="254"/>
                      <a:pt x="1116" y="0"/>
                      <a:pt x="81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0"/>
              <p:cNvSpPr/>
              <p:nvPr/>
            </p:nvSpPr>
            <p:spPr>
              <a:xfrm>
                <a:off x="6186825" y="3012050"/>
                <a:ext cx="14950" cy="16625"/>
              </a:xfrm>
              <a:custGeom>
                <a:avLst/>
                <a:gdLst/>
                <a:ahLst/>
                <a:cxnLst/>
                <a:rect l="l" t="t" r="r" b="b"/>
                <a:pathLst>
                  <a:path w="598" h="665" extrusionOk="0">
                    <a:moveTo>
                      <a:pt x="361" y="0"/>
                    </a:moveTo>
                    <a:cubicBezTo>
                      <a:pt x="342" y="0"/>
                      <a:pt x="321" y="3"/>
                      <a:pt x="300" y="8"/>
                    </a:cubicBezTo>
                    <a:cubicBezTo>
                      <a:pt x="137" y="37"/>
                      <a:pt x="0" y="213"/>
                      <a:pt x="0" y="390"/>
                    </a:cubicBezTo>
                    <a:cubicBezTo>
                      <a:pt x="0" y="548"/>
                      <a:pt x="112" y="665"/>
                      <a:pt x="253" y="665"/>
                    </a:cubicBezTo>
                    <a:cubicBezTo>
                      <a:pt x="268" y="665"/>
                      <a:pt x="284" y="663"/>
                      <a:pt x="300" y="661"/>
                    </a:cubicBezTo>
                    <a:cubicBezTo>
                      <a:pt x="464" y="621"/>
                      <a:pt x="598" y="445"/>
                      <a:pt x="598" y="266"/>
                    </a:cubicBezTo>
                    <a:cubicBezTo>
                      <a:pt x="598" y="112"/>
                      <a:pt x="496" y="0"/>
                      <a:pt x="36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0"/>
              <p:cNvSpPr/>
              <p:nvPr/>
            </p:nvSpPr>
            <p:spPr>
              <a:xfrm>
                <a:off x="5852250" y="2883025"/>
                <a:ext cx="25900" cy="33050"/>
              </a:xfrm>
              <a:custGeom>
                <a:avLst/>
                <a:gdLst/>
                <a:ahLst/>
                <a:cxnLst/>
                <a:rect l="l" t="t" r="r" b="b"/>
                <a:pathLst>
                  <a:path w="1036" h="1322" extrusionOk="0">
                    <a:moveTo>
                      <a:pt x="287" y="1"/>
                    </a:moveTo>
                    <a:cubicBezTo>
                      <a:pt x="118" y="1"/>
                      <a:pt x="1" y="135"/>
                      <a:pt x="1" y="367"/>
                    </a:cubicBezTo>
                    <a:cubicBezTo>
                      <a:pt x="1" y="694"/>
                      <a:pt x="232" y="1089"/>
                      <a:pt x="516" y="1252"/>
                    </a:cubicBezTo>
                    <a:cubicBezTo>
                      <a:pt x="600" y="1299"/>
                      <a:pt x="678" y="1321"/>
                      <a:pt x="748" y="1321"/>
                    </a:cubicBezTo>
                    <a:cubicBezTo>
                      <a:pt x="918" y="1321"/>
                      <a:pt x="1035" y="1187"/>
                      <a:pt x="1035" y="955"/>
                    </a:cubicBezTo>
                    <a:cubicBezTo>
                      <a:pt x="1035" y="628"/>
                      <a:pt x="804" y="234"/>
                      <a:pt x="516" y="70"/>
                    </a:cubicBezTo>
                    <a:cubicBezTo>
                      <a:pt x="434" y="23"/>
                      <a:pt x="356" y="1"/>
                      <a:pt x="28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0"/>
              <p:cNvSpPr/>
              <p:nvPr/>
            </p:nvSpPr>
            <p:spPr>
              <a:xfrm>
                <a:off x="5850875" y="2886900"/>
                <a:ext cx="22450" cy="29050"/>
              </a:xfrm>
              <a:custGeom>
                <a:avLst/>
                <a:gdLst/>
                <a:ahLst/>
                <a:cxnLst/>
                <a:rect l="l" t="t" r="r" b="b"/>
                <a:pathLst>
                  <a:path w="898" h="1162" extrusionOk="0">
                    <a:moveTo>
                      <a:pt x="249" y="1"/>
                    </a:moveTo>
                    <a:cubicBezTo>
                      <a:pt x="103" y="1"/>
                      <a:pt x="0" y="120"/>
                      <a:pt x="0" y="323"/>
                    </a:cubicBezTo>
                    <a:cubicBezTo>
                      <a:pt x="0" y="607"/>
                      <a:pt x="206" y="947"/>
                      <a:pt x="451" y="1097"/>
                    </a:cubicBezTo>
                    <a:cubicBezTo>
                      <a:pt x="523" y="1141"/>
                      <a:pt x="591" y="1162"/>
                      <a:pt x="651" y="1162"/>
                    </a:cubicBezTo>
                    <a:cubicBezTo>
                      <a:pt x="797" y="1162"/>
                      <a:pt x="898" y="1042"/>
                      <a:pt x="898" y="839"/>
                    </a:cubicBezTo>
                    <a:cubicBezTo>
                      <a:pt x="898" y="555"/>
                      <a:pt x="695" y="199"/>
                      <a:pt x="451" y="65"/>
                    </a:cubicBezTo>
                    <a:cubicBezTo>
                      <a:pt x="379" y="21"/>
                      <a:pt x="310" y="1"/>
                      <a:pt x="24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0"/>
              <p:cNvSpPr/>
              <p:nvPr/>
            </p:nvSpPr>
            <p:spPr>
              <a:xfrm>
                <a:off x="5727475" y="2764725"/>
                <a:ext cx="46300" cy="30300"/>
              </a:xfrm>
              <a:custGeom>
                <a:avLst/>
                <a:gdLst/>
                <a:ahLst/>
                <a:cxnLst/>
                <a:rect l="l" t="t" r="r" b="b"/>
                <a:pathLst>
                  <a:path w="1852" h="1212" extrusionOk="0">
                    <a:moveTo>
                      <a:pt x="1101" y="1"/>
                    </a:moveTo>
                    <a:lnTo>
                      <a:pt x="748" y="122"/>
                    </a:lnTo>
                    <a:lnTo>
                      <a:pt x="259" y="709"/>
                    </a:lnTo>
                    <a:lnTo>
                      <a:pt x="1" y="1212"/>
                    </a:lnTo>
                    <a:lnTo>
                      <a:pt x="301" y="843"/>
                    </a:lnTo>
                    <a:lnTo>
                      <a:pt x="1251" y="843"/>
                    </a:lnTo>
                    <a:lnTo>
                      <a:pt x="1633" y="993"/>
                    </a:lnTo>
                    <a:lnTo>
                      <a:pt x="1852" y="353"/>
                    </a:lnTo>
                    <a:lnTo>
                      <a:pt x="110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2307;p41">
            <a:extLst>
              <a:ext uri="{FF2B5EF4-FFF2-40B4-BE49-F238E27FC236}">
                <a16:creationId xmlns:a16="http://schemas.microsoft.com/office/drawing/2014/main" id="{675B08D4-D1AA-15AC-26D5-9E3F60CB2EF0}"/>
              </a:ext>
            </a:extLst>
          </p:cNvPr>
          <p:cNvSpPr txBox="1">
            <a:spLocks/>
          </p:cNvSpPr>
          <p:nvPr/>
        </p:nvSpPr>
        <p:spPr>
          <a:xfrm>
            <a:off x="3928876" y="286712"/>
            <a:ext cx="1305024" cy="829800"/>
          </a:xfrm>
          <a:prstGeom prst="rect">
            <a:avLst/>
          </a:prstGeom>
          <a:solidFill>
            <a:schemeClr val="bg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900" dirty="0">
                <a:solidFill>
                  <a:schemeClr val="bg2"/>
                </a:solidFill>
                <a:latin typeface="Lexend Black" panose="020B0604020202020204" charset="0"/>
              </a:rPr>
              <a:t>04</a:t>
            </a:r>
          </a:p>
        </p:txBody>
      </p:sp>
    </p:spTree>
    <p:extLst>
      <p:ext uri="{BB962C8B-B14F-4D97-AF65-F5344CB8AC3E}">
        <p14:creationId xmlns:p14="http://schemas.microsoft.com/office/powerpoint/2010/main" val="228515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EF8E5-3FF1-F55C-2243-70D52BA86F86}"/>
              </a:ext>
            </a:extLst>
          </p:cNvPr>
          <p:cNvSpPr>
            <a:spLocks noGrp="1"/>
          </p:cNvSpPr>
          <p:nvPr>
            <p:ph type="title"/>
          </p:nvPr>
        </p:nvSpPr>
        <p:spPr/>
        <p:txBody>
          <a:bodyPr/>
          <a:lstStyle/>
          <a:p>
            <a:r>
              <a:rPr lang="en-US" dirty="0"/>
              <a:t>INSIGHTS DRAWN FROM DASHBOARDS</a:t>
            </a:r>
          </a:p>
        </p:txBody>
      </p:sp>
      <p:sp>
        <p:nvSpPr>
          <p:cNvPr id="3" name="Subtitle 2">
            <a:extLst>
              <a:ext uri="{FF2B5EF4-FFF2-40B4-BE49-F238E27FC236}">
                <a16:creationId xmlns:a16="http://schemas.microsoft.com/office/drawing/2014/main" id="{76D2B453-8107-99D9-9D4F-2BE0A988D605}"/>
              </a:ext>
            </a:extLst>
          </p:cNvPr>
          <p:cNvSpPr>
            <a:spLocks noGrp="1"/>
          </p:cNvSpPr>
          <p:nvPr>
            <p:ph type="subTitle" idx="1"/>
          </p:nvPr>
        </p:nvSpPr>
        <p:spPr/>
        <p:txBody>
          <a:bodyPr/>
          <a:lstStyle/>
          <a:p>
            <a:pPr>
              <a:buFont typeface="Arial" panose="020B0604020202020204" pitchFamily="34" charset="0"/>
              <a:buChar char="•"/>
            </a:pPr>
            <a:r>
              <a:rPr lang="en-US" dirty="0"/>
              <a:t>Car causes more causalities than  other means of transport.</a:t>
            </a:r>
          </a:p>
          <a:p>
            <a:pPr>
              <a:buFont typeface="Arial" panose="020B0604020202020204" pitchFamily="34" charset="0"/>
              <a:buChar char="•"/>
            </a:pPr>
            <a:r>
              <a:rPr lang="en-US" dirty="0"/>
              <a:t>During early nights and late nights, more accidents occur than mornings and afternoons.</a:t>
            </a:r>
          </a:p>
          <a:p>
            <a:pPr>
              <a:buFont typeface="Arial" panose="020B0604020202020204" pitchFamily="34" charset="0"/>
              <a:buChar char="•"/>
            </a:pPr>
            <a:endParaRPr lang="en-US" dirty="0"/>
          </a:p>
        </p:txBody>
      </p:sp>
      <p:sp>
        <p:nvSpPr>
          <p:cNvPr id="4" name="Subtitle 3">
            <a:extLst>
              <a:ext uri="{FF2B5EF4-FFF2-40B4-BE49-F238E27FC236}">
                <a16:creationId xmlns:a16="http://schemas.microsoft.com/office/drawing/2014/main" id="{55EE393E-426C-FEF8-0CED-8897B03E8102}"/>
              </a:ext>
            </a:extLst>
          </p:cNvPr>
          <p:cNvSpPr>
            <a:spLocks noGrp="1"/>
          </p:cNvSpPr>
          <p:nvPr>
            <p:ph type="subTitle" idx="2"/>
          </p:nvPr>
        </p:nvSpPr>
        <p:spPr/>
        <p:txBody>
          <a:bodyPr/>
          <a:lstStyle/>
          <a:p>
            <a:pPr>
              <a:buFont typeface="Arial" panose="020B0604020202020204" pitchFamily="34" charset="0"/>
              <a:buChar char="•"/>
            </a:pPr>
            <a:r>
              <a:rPr lang="en-US" dirty="0"/>
              <a:t>Injuries caused by road accidents are gradually decreasing every year.</a:t>
            </a:r>
          </a:p>
          <a:p>
            <a:pPr>
              <a:buFont typeface="Arial" panose="020B0604020202020204" pitchFamily="34" charset="0"/>
              <a:buChar char="•"/>
            </a:pPr>
            <a:r>
              <a:rPr lang="en-US" dirty="0"/>
              <a:t>Among all providences in California, Los Angeles has more causalities on an average.</a:t>
            </a:r>
          </a:p>
          <a:p>
            <a:pPr>
              <a:buFont typeface="Arial" panose="020B0604020202020204" pitchFamily="34" charset="0"/>
              <a:buChar char="•"/>
            </a:pPr>
            <a:r>
              <a:rPr lang="en-US" dirty="0"/>
              <a:t>Out of all causalities, 1/4</a:t>
            </a:r>
            <a:r>
              <a:rPr lang="en-US" baseline="30000" dirty="0"/>
              <a:t>th</a:t>
            </a:r>
            <a:r>
              <a:rPr lang="en-US" dirty="0"/>
              <a:t> are dead.</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34531962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2322F-9FC5-2A3D-6614-5E432920F648}"/>
              </a:ext>
            </a:extLst>
          </p:cNvPr>
          <p:cNvSpPr>
            <a:spLocks noGrp="1"/>
          </p:cNvSpPr>
          <p:nvPr>
            <p:ph type="title"/>
          </p:nvPr>
        </p:nvSpPr>
        <p:spPr/>
        <p:txBody>
          <a:bodyPr/>
          <a:lstStyle/>
          <a:p>
            <a:r>
              <a:rPr lang="en-GB" dirty="0" err="1"/>
              <a:t>PowerBI</a:t>
            </a:r>
            <a:r>
              <a:rPr lang="en-GB" dirty="0"/>
              <a:t> </a:t>
            </a:r>
            <a:r>
              <a:rPr lang="en-GB" dirty="0" err="1"/>
              <a:t>Dashbord</a:t>
            </a:r>
            <a:r>
              <a:rPr lang="en-GB" dirty="0"/>
              <a:t> Link</a:t>
            </a:r>
            <a:endParaRPr lang="en-IN" dirty="0"/>
          </a:p>
        </p:txBody>
      </p:sp>
      <p:graphicFrame>
        <p:nvGraphicFramePr>
          <p:cNvPr id="5" name="Object 4">
            <a:extLst>
              <a:ext uri="{FF2B5EF4-FFF2-40B4-BE49-F238E27FC236}">
                <a16:creationId xmlns:a16="http://schemas.microsoft.com/office/drawing/2014/main" id="{B8EF8B47-B2B1-B667-8A13-9B334E5D1121}"/>
              </a:ext>
            </a:extLst>
          </p:cNvPr>
          <p:cNvGraphicFramePr>
            <a:graphicFrameLocks noChangeAspect="1"/>
          </p:cNvGraphicFramePr>
          <p:nvPr>
            <p:extLst>
              <p:ext uri="{D42A27DB-BD31-4B8C-83A1-F6EECF244321}">
                <p14:modId xmlns:p14="http://schemas.microsoft.com/office/powerpoint/2010/main" val="1580378644"/>
              </p:ext>
            </p:extLst>
          </p:nvPr>
        </p:nvGraphicFramePr>
        <p:xfrm>
          <a:off x="2556921" y="2054225"/>
          <a:ext cx="3159938" cy="845092"/>
        </p:xfrm>
        <a:graphic>
          <a:graphicData uri="http://schemas.openxmlformats.org/presentationml/2006/ole">
            <mc:AlternateContent xmlns:mc="http://schemas.openxmlformats.org/markup-compatibility/2006">
              <mc:Choice xmlns:v="urn:schemas-microsoft-com:vml" Requires="v">
                <p:oleObj name="Packager Shell Object" showAsIcon="1" r:id="rId2" imgW="2499502" imgH="517956" progId="Package">
                  <p:embed/>
                </p:oleObj>
              </mc:Choice>
              <mc:Fallback>
                <p:oleObj name="Packager Shell Object" showAsIcon="1" r:id="rId2" imgW="2499502" imgH="517956" progId="Package">
                  <p:embed/>
                  <p:pic>
                    <p:nvPicPr>
                      <p:cNvPr id="5" name="Object 4">
                        <a:extLst>
                          <a:ext uri="{FF2B5EF4-FFF2-40B4-BE49-F238E27FC236}">
                            <a16:creationId xmlns:a16="http://schemas.microsoft.com/office/drawing/2014/main" id="{B8EF8B47-B2B1-B667-8A13-9B334E5D1121}"/>
                          </a:ext>
                        </a:extLst>
                      </p:cNvPr>
                      <p:cNvPicPr/>
                      <p:nvPr/>
                    </p:nvPicPr>
                    <p:blipFill>
                      <a:blip r:embed="rId3"/>
                      <a:stretch>
                        <a:fillRect/>
                      </a:stretch>
                    </p:blipFill>
                    <p:spPr>
                      <a:xfrm>
                        <a:off x="2556921" y="2054225"/>
                        <a:ext cx="3159938" cy="845092"/>
                      </a:xfrm>
                      <a:prstGeom prst="rect">
                        <a:avLst/>
                      </a:prstGeom>
                    </p:spPr>
                  </p:pic>
                </p:oleObj>
              </mc:Fallback>
            </mc:AlternateContent>
          </a:graphicData>
        </a:graphic>
      </p:graphicFrame>
    </p:spTree>
    <p:extLst>
      <p:ext uri="{BB962C8B-B14F-4D97-AF65-F5344CB8AC3E}">
        <p14:creationId xmlns:p14="http://schemas.microsoft.com/office/powerpoint/2010/main" val="23313482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road traffic injury&#10;&#10;Description automatically generated">
            <a:extLst>
              <a:ext uri="{FF2B5EF4-FFF2-40B4-BE49-F238E27FC236}">
                <a16:creationId xmlns:a16="http://schemas.microsoft.com/office/drawing/2014/main" id="{EB9B6D74-954A-91DB-B0B3-AB7E4C476FE5}"/>
              </a:ext>
            </a:extLst>
          </p:cNvPr>
          <p:cNvPicPr>
            <a:picLocks noChangeAspect="1"/>
          </p:cNvPicPr>
          <p:nvPr/>
        </p:nvPicPr>
        <p:blipFill>
          <a:blip r:embed="rId2"/>
          <a:stretch>
            <a:fillRect/>
          </a:stretch>
        </p:blipFill>
        <p:spPr>
          <a:xfrm>
            <a:off x="247918" y="894558"/>
            <a:ext cx="8648163" cy="3560445"/>
          </a:xfrm>
          <a:prstGeom prst="rect">
            <a:avLst/>
          </a:prstGeom>
        </p:spPr>
      </p:pic>
    </p:spTree>
    <p:extLst>
      <p:ext uri="{BB962C8B-B14F-4D97-AF65-F5344CB8AC3E}">
        <p14:creationId xmlns:p14="http://schemas.microsoft.com/office/powerpoint/2010/main" val="2694175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48"/>
        <p:cNvGrpSpPr/>
        <p:nvPr/>
      </p:nvGrpSpPr>
      <p:grpSpPr>
        <a:xfrm>
          <a:off x="0" y="0"/>
          <a:ext cx="0" cy="0"/>
          <a:chOff x="0" y="0"/>
          <a:chExt cx="0" cy="0"/>
        </a:xfrm>
      </p:grpSpPr>
      <p:grpSp>
        <p:nvGrpSpPr>
          <p:cNvPr id="5755" name="Google Shape;5755;p53"/>
          <p:cNvGrpSpPr/>
          <p:nvPr/>
        </p:nvGrpSpPr>
        <p:grpSpPr>
          <a:xfrm>
            <a:off x="116920" y="405167"/>
            <a:ext cx="3983349" cy="3996196"/>
            <a:chOff x="116920" y="405167"/>
            <a:chExt cx="4064985" cy="3996196"/>
          </a:xfrm>
        </p:grpSpPr>
        <p:grpSp>
          <p:nvGrpSpPr>
            <p:cNvPr id="5756" name="Google Shape;5756;p53"/>
            <p:cNvGrpSpPr/>
            <p:nvPr/>
          </p:nvGrpSpPr>
          <p:grpSpPr>
            <a:xfrm>
              <a:off x="116920" y="1059407"/>
              <a:ext cx="4064985" cy="3341956"/>
              <a:chOff x="1900997" y="762837"/>
              <a:chExt cx="4274432" cy="3514149"/>
            </a:xfrm>
          </p:grpSpPr>
          <p:sp>
            <p:nvSpPr>
              <p:cNvPr id="5757" name="Google Shape;5757;p53"/>
              <p:cNvSpPr/>
              <p:nvPr/>
            </p:nvSpPr>
            <p:spPr>
              <a:xfrm>
                <a:off x="1900997" y="2385357"/>
                <a:ext cx="3053299" cy="1891629"/>
              </a:xfrm>
              <a:custGeom>
                <a:avLst/>
                <a:gdLst/>
                <a:ahLst/>
                <a:cxnLst/>
                <a:rect l="l" t="t" r="r" b="b"/>
                <a:pathLst>
                  <a:path w="48935" h="30317" extrusionOk="0">
                    <a:moveTo>
                      <a:pt x="0" y="1"/>
                    </a:moveTo>
                    <a:lnTo>
                      <a:pt x="0" y="1483"/>
                    </a:lnTo>
                    <a:lnTo>
                      <a:pt x="48934" y="30317"/>
                    </a:lnTo>
                    <a:lnTo>
                      <a:pt x="48934" y="28630"/>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4954234" y="3531740"/>
                <a:ext cx="1054787" cy="745246"/>
              </a:xfrm>
              <a:custGeom>
                <a:avLst/>
                <a:gdLst/>
                <a:ahLst/>
                <a:cxnLst/>
                <a:rect l="l" t="t" r="r" b="b"/>
                <a:pathLst>
                  <a:path w="16905" h="11944" extrusionOk="0">
                    <a:moveTo>
                      <a:pt x="16866" y="1"/>
                    </a:moveTo>
                    <a:lnTo>
                      <a:pt x="0" y="10257"/>
                    </a:lnTo>
                    <a:lnTo>
                      <a:pt x="0" y="11944"/>
                    </a:lnTo>
                    <a:lnTo>
                      <a:pt x="16905" y="1662"/>
                    </a:lnTo>
                    <a:lnTo>
                      <a:pt x="1686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1900997" y="1770142"/>
                <a:ext cx="4091989" cy="2401584"/>
              </a:xfrm>
              <a:custGeom>
                <a:avLst/>
                <a:gdLst/>
                <a:ahLst/>
                <a:cxnLst/>
                <a:rect l="l" t="t" r="r" b="b"/>
                <a:pathLst>
                  <a:path w="65582" h="38490" extrusionOk="0">
                    <a:moveTo>
                      <a:pt x="16852" y="0"/>
                    </a:moveTo>
                    <a:lnTo>
                      <a:pt x="0" y="9861"/>
                    </a:lnTo>
                    <a:lnTo>
                      <a:pt x="48934" y="38490"/>
                    </a:lnTo>
                    <a:lnTo>
                      <a:pt x="65581" y="28384"/>
                    </a:lnTo>
                    <a:lnTo>
                      <a:pt x="16852"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2952478" y="1751611"/>
                <a:ext cx="804521" cy="494730"/>
              </a:xfrm>
              <a:custGeom>
                <a:avLst/>
                <a:gdLst/>
                <a:ahLst/>
                <a:cxnLst/>
                <a:rect l="l" t="t" r="r" b="b"/>
                <a:pathLst>
                  <a:path w="12894" h="7929" extrusionOk="0">
                    <a:moveTo>
                      <a:pt x="0" y="0"/>
                    </a:moveTo>
                    <a:lnTo>
                      <a:pt x="0" y="408"/>
                    </a:lnTo>
                    <a:lnTo>
                      <a:pt x="12893" y="7928"/>
                    </a:lnTo>
                    <a:lnTo>
                      <a:pt x="12893" y="7507"/>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6006526" y="3434217"/>
                <a:ext cx="168903" cy="201286"/>
              </a:xfrm>
              <a:custGeom>
                <a:avLst/>
                <a:gdLst/>
                <a:ahLst/>
                <a:cxnLst/>
                <a:rect l="l" t="t" r="r" b="b"/>
                <a:pathLst>
                  <a:path w="2707" h="3226" extrusionOk="0">
                    <a:moveTo>
                      <a:pt x="2707" y="0"/>
                    </a:moveTo>
                    <a:lnTo>
                      <a:pt x="1" y="1564"/>
                    </a:lnTo>
                    <a:lnTo>
                      <a:pt x="40" y="3225"/>
                    </a:lnTo>
                    <a:lnTo>
                      <a:pt x="2707" y="1619"/>
                    </a:lnTo>
                    <a:lnTo>
                      <a:pt x="270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2952478" y="1653838"/>
                <a:ext cx="3222951" cy="1878776"/>
              </a:xfrm>
              <a:custGeom>
                <a:avLst/>
                <a:gdLst/>
                <a:ahLst/>
                <a:cxnLst/>
                <a:rect l="l" t="t" r="r" b="b"/>
                <a:pathLst>
                  <a:path w="51654" h="30111" extrusionOk="0">
                    <a:moveTo>
                      <a:pt x="2693" y="0"/>
                    </a:moveTo>
                    <a:lnTo>
                      <a:pt x="0" y="1567"/>
                    </a:lnTo>
                    <a:lnTo>
                      <a:pt x="49029" y="30111"/>
                    </a:lnTo>
                    <a:lnTo>
                      <a:pt x="51654" y="28534"/>
                    </a:lnTo>
                    <a:lnTo>
                      <a:pt x="26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2938002" y="1765026"/>
                <a:ext cx="200288" cy="130031"/>
              </a:xfrm>
              <a:custGeom>
                <a:avLst/>
                <a:gdLst/>
                <a:ahLst/>
                <a:cxnLst/>
                <a:rect l="l" t="t" r="r" b="b"/>
                <a:pathLst>
                  <a:path w="3210" h="2084" extrusionOk="0">
                    <a:moveTo>
                      <a:pt x="1" y="1"/>
                    </a:moveTo>
                    <a:lnTo>
                      <a:pt x="1" y="219"/>
                    </a:lnTo>
                    <a:lnTo>
                      <a:pt x="3209" y="2083"/>
                    </a:lnTo>
                    <a:lnTo>
                      <a:pt x="3209"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2943119" y="1751611"/>
                <a:ext cx="209585" cy="122232"/>
              </a:xfrm>
              <a:custGeom>
                <a:avLst/>
                <a:gdLst/>
                <a:ahLst/>
                <a:cxnLst/>
                <a:rect l="l" t="t" r="r" b="b"/>
                <a:pathLst>
                  <a:path w="3359" h="1959" extrusionOk="0">
                    <a:moveTo>
                      <a:pt x="150" y="0"/>
                    </a:moveTo>
                    <a:lnTo>
                      <a:pt x="0" y="82"/>
                    </a:lnTo>
                    <a:lnTo>
                      <a:pt x="3196" y="1959"/>
                    </a:lnTo>
                    <a:lnTo>
                      <a:pt x="3359" y="1861"/>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2938002" y="1756665"/>
                <a:ext cx="204531" cy="124728"/>
              </a:xfrm>
              <a:custGeom>
                <a:avLst/>
                <a:gdLst/>
                <a:ahLst/>
                <a:cxnLst/>
                <a:rect l="l" t="t" r="r" b="b"/>
                <a:pathLst>
                  <a:path w="3278" h="1999" extrusionOk="0">
                    <a:moveTo>
                      <a:pt x="82" y="1"/>
                    </a:moveTo>
                    <a:cubicBezTo>
                      <a:pt x="27" y="27"/>
                      <a:pt x="1" y="82"/>
                      <a:pt x="1" y="135"/>
                    </a:cubicBezTo>
                    <a:lnTo>
                      <a:pt x="3209" y="1998"/>
                    </a:lnTo>
                    <a:cubicBezTo>
                      <a:pt x="3209" y="1959"/>
                      <a:pt x="3238" y="1891"/>
                      <a:pt x="3278" y="1878"/>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3138228" y="1867665"/>
                <a:ext cx="14476" cy="27391"/>
              </a:xfrm>
              <a:custGeom>
                <a:avLst/>
                <a:gdLst/>
                <a:ahLst/>
                <a:cxnLst/>
                <a:rect l="l" t="t" r="r" b="b"/>
                <a:pathLst>
                  <a:path w="232" h="439" extrusionOk="0">
                    <a:moveTo>
                      <a:pt x="232" y="1"/>
                    </a:moveTo>
                    <a:lnTo>
                      <a:pt x="69" y="99"/>
                    </a:lnTo>
                    <a:cubicBezTo>
                      <a:pt x="29" y="112"/>
                      <a:pt x="0" y="180"/>
                      <a:pt x="0" y="219"/>
                    </a:cubicBezTo>
                    <a:lnTo>
                      <a:pt x="0" y="438"/>
                    </a:lnTo>
                    <a:lnTo>
                      <a:pt x="232" y="301"/>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3139039" y="1882141"/>
                <a:ext cx="200413" cy="130780"/>
              </a:xfrm>
              <a:custGeom>
                <a:avLst/>
                <a:gdLst/>
                <a:ahLst/>
                <a:cxnLst/>
                <a:rect l="l" t="t" r="r" b="b"/>
                <a:pathLst>
                  <a:path w="3212" h="2096" extrusionOk="0">
                    <a:moveTo>
                      <a:pt x="0" y="0"/>
                    </a:moveTo>
                    <a:lnTo>
                      <a:pt x="0" y="219"/>
                    </a:lnTo>
                    <a:lnTo>
                      <a:pt x="3212" y="2096"/>
                    </a:lnTo>
                    <a:lnTo>
                      <a:pt x="3212" y="1877"/>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3144093" y="1868664"/>
                <a:ext cx="209834" cy="122294"/>
              </a:xfrm>
              <a:custGeom>
                <a:avLst/>
                <a:gdLst/>
                <a:ahLst/>
                <a:cxnLst/>
                <a:rect l="l" t="t" r="r" b="b"/>
                <a:pathLst>
                  <a:path w="3363" h="1960" extrusionOk="0">
                    <a:moveTo>
                      <a:pt x="151" y="1"/>
                    </a:moveTo>
                    <a:lnTo>
                      <a:pt x="1" y="96"/>
                    </a:lnTo>
                    <a:lnTo>
                      <a:pt x="3213" y="1959"/>
                    </a:lnTo>
                    <a:lnTo>
                      <a:pt x="3363" y="1861"/>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3139039" y="1874591"/>
                <a:ext cx="205529" cy="124728"/>
              </a:xfrm>
              <a:custGeom>
                <a:avLst/>
                <a:gdLst/>
                <a:ahLst/>
                <a:cxnLst/>
                <a:rect l="l" t="t" r="r" b="b"/>
                <a:pathLst>
                  <a:path w="3294" h="1999" extrusionOk="0">
                    <a:moveTo>
                      <a:pt x="82" y="1"/>
                    </a:moveTo>
                    <a:cubicBezTo>
                      <a:pt x="43" y="14"/>
                      <a:pt x="0" y="82"/>
                      <a:pt x="0" y="121"/>
                    </a:cubicBezTo>
                    <a:lnTo>
                      <a:pt x="3212" y="1998"/>
                    </a:lnTo>
                    <a:cubicBezTo>
                      <a:pt x="3212" y="1946"/>
                      <a:pt x="3251" y="1890"/>
                      <a:pt x="3294" y="1864"/>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3339389" y="1984781"/>
                <a:ext cx="14538" cy="28140"/>
              </a:xfrm>
              <a:custGeom>
                <a:avLst/>
                <a:gdLst/>
                <a:ahLst/>
                <a:cxnLst/>
                <a:rect l="l" t="t" r="r" b="b"/>
                <a:pathLst>
                  <a:path w="233" h="451" extrusionOk="0">
                    <a:moveTo>
                      <a:pt x="233" y="0"/>
                    </a:moveTo>
                    <a:lnTo>
                      <a:pt x="83" y="98"/>
                    </a:lnTo>
                    <a:cubicBezTo>
                      <a:pt x="40" y="124"/>
                      <a:pt x="1" y="180"/>
                      <a:pt x="1" y="232"/>
                    </a:cubicBezTo>
                    <a:lnTo>
                      <a:pt x="1" y="451"/>
                    </a:lnTo>
                    <a:lnTo>
                      <a:pt x="233" y="314"/>
                    </a:lnTo>
                    <a:lnTo>
                      <a:pt x="23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3341074" y="2000068"/>
                <a:ext cx="200226" cy="129969"/>
              </a:xfrm>
              <a:custGeom>
                <a:avLst/>
                <a:gdLst/>
                <a:ahLst/>
                <a:cxnLst/>
                <a:rect l="l" t="t" r="r" b="b"/>
                <a:pathLst>
                  <a:path w="3209" h="2083" extrusionOk="0">
                    <a:moveTo>
                      <a:pt x="0" y="0"/>
                    </a:moveTo>
                    <a:lnTo>
                      <a:pt x="0" y="219"/>
                    </a:lnTo>
                    <a:lnTo>
                      <a:pt x="3209" y="2083"/>
                    </a:lnTo>
                    <a:lnTo>
                      <a:pt x="3209"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3345317" y="1985779"/>
                <a:ext cx="209647" cy="122294"/>
              </a:xfrm>
              <a:custGeom>
                <a:avLst/>
                <a:gdLst/>
                <a:ahLst/>
                <a:cxnLst/>
                <a:rect l="l" t="t" r="r" b="b"/>
                <a:pathLst>
                  <a:path w="3360" h="1960" extrusionOk="0">
                    <a:moveTo>
                      <a:pt x="164" y="1"/>
                    </a:moveTo>
                    <a:lnTo>
                      <a:pt x="1" y="95"/>
                    </a:lnTo>
                    <a:lnTo>
                      <a:pt x="3209" y="1959"/>
                    </a:lnTo>
                    <a:lnTo>
                      <a:pt x="3359" y="1878"/>
                    </a:lnTo>
                    <a:lnTo>
                      <a:pt x="1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3341074" y="1991707"/>
                <a:ext cx="204531" cy="124665"/>
              </a:xfrm>
              <a:custGeom>
                <a:avLst/>
                <a:gdLst/>
                <a:ahLst/>
                <a:cxnLst/>
                <a:rect l="l" t="t" r="r" b="b"/>
                <a:pathLst>
                  <a:path w="3278" h="1998" extrusionOk="0">
                    <a:moveTo>
                      <a:pt x="69" y="0"/>
                    </a:moveTo>
                    <a:cubicBezTo>
                      <a:pt x="26" y="27"/>
                      <a:pt x="0" y="82"/>
                      <a:pt x="0" y="134"/>
                    </a:cubicBezTo>
                    <a:lnTo>
                      <a:pt x="3209" y="1998"/>
                    </a:lnTo>
                    <a:cubicBezTo>
                      <a:pt x="3209" y="1946"/>
                      <a:pt x="3238" y="1890"/>
                      <a:pt x="3277"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3541237" y="2102895"/>
                <a:ext cx="14538" cy="27142"/>
              </a:xfrm>
              <a:custGeom>
                <a:avLst/>
                <a:gdLst/>
                <a:ahLst/>
                <a:cxnLst/>
                <a:rect l="l" t="t" r="r" b="b"/>
                <a:pathLst>
                  <a:path w="233" h="435" extrusionOk="0">
                    <a:moveTo>
                      <a:pt x="219" y="1"/>
                    </a:moveTo>
                    <a:lnTo>
                      <a:pt x="69" y="82"/>
                    </a:lnTo>
                    <a:cubicBezTo>
                      <a:pt x="30" y="108"/>
                      <a:pt x="1" y="164"/>
                      <a:pt x="1" y="216"/>
                    </a:cubicBezTo>
                    <a:lnTo>
                      <a:pt x="1" y="435"/>
                    </a:lnTo>
                    <a:lnTo>
                      <a:pt x="232" y="298"/>
                    </a:lnTo>
                    <a:lnTo>
                      <a:pt x="21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3542236" y="2117183"/>
                <a:ext cx="200288" cy="129969"/>
              </a:xfrm>
              <a:custGeom>
                <a:avLst/>
                <a:gdLst/>
                <a:ahLst/>
                <a:cxnLst/>
                <a:rect l="l" t="t" r="r" b="b"/>
                <a:pathLst>
                  <a:path w="3210" h="2083" extrusionOk="0">
                    <a:moveTo>
                      <a:pt x="1" y="0"/>
                    </a:moveTo>
                    <a:lnTo>
                      <a:pt x="1" y="219"/>
                    </a:lnTo>
                    <a:lnTo>
                      <a:pt x="3209" y="2083"/>
                    </a:lnTo>
                    <a:lnTo>
                      <a:pt x="3209" y="1864"/>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3547352" y="2103706"/>
                <a:ext cx="209647" cy="122294"/>
              </a:xfrm>
              <a:custGeom>
                <a:avLst/>
                <a:gdLst/>
                <a:ahLst/>
                <a:cxnLst/>
                <a:rect l="l" t="t" r="r" b="b"/>
                <a:pathLst>
                  <a:path w="3360" h="1960" extrusionOk="0">
                    <a:moveTo>
                      <a:pt x="147" y="1"/>
                    </a:moveTo>
                    <a:lnTo>
                      <a:pt x="1" y="82"/>
                    </a:lnTo>
                    <a:lnTo>
                      <a:pt x="3209" y="1959"/>
                    </a:lnTo>
                    <a:lnTo>
                      <a:pt x="3359" y="1864"/>
                    </a:lnTo>
                    <a:lnTo>
                      <a:pt x="14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3542236" y="2108822"/>
                <a:ext cx="205404" cy="124665"/>
              </a:xfrm>
              <a:custGeom>
                <a:avLst/>
                <a:gdLst/>
                <a:ahLst/>
                <a:cxnLst/>
                <a:rect l="l" t="t" r="r" b="b"/>
                <a:pathLst>
                  <a:path w="3292" h="1998" extrusionOk="0">
                    <a:moveTo>
                      <a:pt x="83" y="0"/>
                    </a:moveTo>
                    <a:cubicBezTo>
                      <a:pt x="40" y="26"/>
                      <a:pt x="1" y="82"/>
                      <a:pt x="1" y="134"/>
                    </a:cubicBezTo>
                    <a:lnTo>
                      <a:pt x="3209" y="1998"/>
                    </a:lnTo>
                    <a:cubicBezTo>
                      <a:pt x="3209" y="1959"/>
                      <a:pt x="3236" y="1890"/>
                      <a:pt x="3291" y="1877"/>
                    </a:cubicBezTo>
                    <a:lnTo>
                      <a:pt x="8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3742461" y="2220010"/>
                <a:ext cx="14538" cy="27142"/>
              </a:xfrm>
              <a:custGeom>
                <a:avLst/>
                <a:gdLst/>
                <a:ahLst/>
                <a:cxnLst/>
                <a:rect l="l" t="t" r="r" b="b"/>
                <a:pathLst>
                  <a:path w="233" h="435" extrusionOk="0">
                    <a:moveTo>
                      <a:pt x="232" y="0"/>
                    </a:moveTo>
                    <a:lnTo>
                      <a:pt x="82" y="95"/>
                    </a:lnTo>
                    <a:cubicBezTo>
                      <a:pt x="27" y="108"/>
                      <a:pt x="0" y="177"/>
                      <a:pt x="0" y="216"/>
                    </a:cubicBezTo>
                    <a:lnTo>
                      <a:pt x="0" y="435"/>
                    </a:lnTo>
                    <a:lnTo>
                      <a:pt x="232" y="31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3742461" y="2233425"/>
                <a:ext cx="200288" cy="130842"/>
              </a:xfrm>
              <a:custGeom>
                <a:avLst/>
                <a:gdLst/>
                <a:ahLst/>
                <a:cxnLst/>
                <a:rect l="l" t="t" r="r" b="b"/>
                <a:pathLst>
                  <a:path w="3210" h="2097" extrusionOk="0">
                    <a:moveTo>
                      <a:pt x="0" y="1"/>
                    </a:moveTo>
                    <a:lnTo>
                      <a:pt x="0" y="220"/>
                    </a:lnTo>
                    <a:lnTo>
                      <a:pt x="3209" y="2096"/>
                    </a:lnTo>
                    <a:lnTo>
                      <a:pt x="3209" y="1878"/>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3747578" y="2220010"/>
                <a:ext cx="209585" cy="122232"/>
              </a:xfrm>
              <a:custGeom>
                <a:avLst/>
                <a:gdLst/>
                <a:ahLst/>
                <a:cxnLst/>
                <a:rect l="l" t="t" r="r" b="b"/>
                <a:pathLst>
                  <a:path w="3359" h="1959" extrusionOk="0">
                    <a:moveTo>
                      <a:pt x="150" y="0"/>
                    </a:moveTo>
                    <a:lnTo>
                      <a:pt x="0" y="95"/>
                    </a:lnTo>
                    <a:lnTo>
                      <a:pt x="3196" y="1959"/>
                    </a:lnTo>
                    <a:lnTo>
                      <a:pt x="3359" y="1877"/>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3742461" y="2225938"/>
                <a:ext cx="204531" cy="124665"/>
              </a:xfrm>
              <a:custGeom>
                <a:avLst/>
                <a:gdLst/>
                <a:ahLst/>
                <a:cxnLst/>
                <a:rect l="l" t="t" r="r" b="b"/>
                <a:pathLst>
                  <a:path w="3278" h="1998" extrusionOk="0">
                    <a:moveTo>
                      <a:pt x="82" y="0"/>
                    </a:moveTo>
                    <a:cubicBezTo>
                      <a:pt x="40" y="13"/>
                      <a:pt x="0" y="82"/>
                      <a:pt x="0" y="121"/>
                    </a:cubicBezTo>
                    <a:lnTo>
                      <a:pt x="3209" y="1998"/>
                    </a:lnTo>
                    <a:cubicBezTo>
                      <a:pt x="3209" y="1945"/>
                      <a:pt x="3238" y="1890"/>
                      <a:pt x="3278" y="1864"/>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3942687" y="2337125"/>
                <a:ext cx="14476" cy="27142"/>
              </a:xfrm>
              <a:custGeom>
                <a:avLst/>
                <a:gdLst/>
                <a:ahLst/>
                <a:cxnLst/>
                <a:rect l="l" t="t" r="r" b="b"/>
                <a:pathLst>
                  <a:path w="232" h="435" extrusionOk="0">
                    <a:moveTo>
                      <a:pt x="232" y="0"/>
                    </a:moveTo>
                    <a:lnTo>
                      <a:pt x="69" y="82"/>
                    </a:lnTo>
                    <a:cubicBezTo>
                      <a:pt x="29" y="108"/>
                      <a:pt x="0" y="163"/>
                      <a:pt x="0" y="216"/>
                    </a:cubicBezTo>
                    <a:lnTo>
                      <a:pt x="0" y="434"/>
                    </a:lnTo>
                    <a:lnTo>
                      <a:pt x="232" y="297"/>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3941813" y="2349729"/>
                <a:ext cx="200288" cy="130031"/>
              </a:xfrm>
              <a:custGeom>
                <a:avLst/>
                <a:gdLst/>
                <a:ahLst/>
                <a:cxnLst/>
                <a:rect l="l" t="t" r="r" b="b"/>
                <a:pathLst>
                  <a:path w="3210" h="2084" extrusionOk="0">
                    <a:moveTo>
                      <a:pt x="1" y="1"/>
                    </a:moveTo>
                    <a:lnTo>
                      <a:pt x="1" y="219"/>
                    </a:lnTo>
                    <a:lnTo>
                      <a:pt x="3210" y="2083"/>
                    </a:lnTo>
                    <a:lnTo>
                      <a:pt x="3210"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3946930" y="2336065"/>
                <a:ext cx="209647" cy="122294"/>
              </a:xfrm>
              <a:custGeom>
                <a:avLst/>
                <a:gdLst/>
                <a:ahLst/>
                <a:cxnLst/>
                <a:rect l="l" t="t" r="r" b="b"/>
                <a:pathLst>
                  <a:path w="3360" h="1960" extrusionOk="0">
                    <a:moveTo>
                      <a:pt x="151" y="1"/>
                    </a:moveTo>
                    <a:lnTo>
                      <a:pt x="1" y="82"/>
                    </a:lnTo>
                    <a:lnTo>
                      <a:pt x="3196" y="1959"/>
                    </a:lnTo>
                    <a:lnTo>
                      <a:pt x="3359" y="1865"/>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3941813" y="2341181"/>
                <a:ext cx="204593" cy="124915"/>
              </a:xfrm>
              <a:custGeom>
                <a:avLst/>
                <a:gdLst/>
                <a:ahLst/>
                <a:cxnLst/>
                <a:rect l="l" t="t" r="r" b="b"/>
                <a:pathLst>
                  <a:path w="3279" h="2002" extrusionOk="0">
                    <a:moveTo>
                      <a:pt x="83" y="0"/>
                    </a:moveTo>
                    <a:cubicBezTo>
                      <a:pt x="43" y="30"/>
                      <a:pt x="1" y="82"/>
                      <a:pt x="1" y="138"/>
                    </a:cubicBezTo>
                    <a:lnTo>
                      <a:pt x="3210" y="2001"/>
                    </a:lnTo>
                    <a:cubicBezTo>
                      <a:pt x="3210" y="1959"/>
                      <a:pt x="3239" y="1894"/>
                      <a:pt x="3278" y="1877"/>
                    </a:cubicBezTo>
                    <a:lnTo>
                      <a:pt x="8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4142039" y="2452369"/>
                <a:ext cx="14538" cy="27391"/>
              </a:xfrm>
              <a:custGeom>
                <a:avLst/>
                <a:gdLst/>
                <a:ahLst/>
                <a:cxnLst/>
                <a:rect l="l" t="t" r="r" b="b"/>
                <a:pathLst>
                  <a:path w="233" h="439" extrusionOk="0">
                    <a:moveTo>
                      <a:pt x="232" y="1"/>
                    </a:moveTo>
                    <a:lnTo>
                      <a:pt x="69" y="95"/>
                    </a:lnTo>
                    <a:cubicBezTo>
                      <a:pt x="30" y="112"/>
                      <a:pt x="1" y="177"/>
                      <a:pt x="1" y="219"/>
                    </a:cubicBezTo>
                    <a:lnTo>
                      <a:pt x="1" y="438"/>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4142039" y="2466034"/>
                <a:ext cx="200475" cy="130780"/>
              </a:xfrm>
              <a:custGeom>
                <a:avLst/>
                <a:gdLst/>
                <a:ahLst/>
                <a:cxnLst/>
                <a:rect l="l" t="t" r="r" b="b"/>
                <a:pathLst>
                  <a:path w="3213" h="2096" extrusionOk="0">
                    <a:moveTo>
                      <a:pt x="1" y="0"/>
                    </a:moveTo>
                    <a:lnTo>
                      <a:pt x="1" y="219"/>
                    </a:lnTo>
                    <a:lnTo>
                      <a:pt x="3212" y="2096"/>
                    </a:lnTo>
                    <a:lnTo>
                      <a:pt x="3212" y="1877"/>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4147155" y="2452369"/>
                <a:ext cx="209834" cy="122294"/>
              </a:xfrm>
              <a:custGeom>
                <a:avLst/>
                <a:gdLst/>
                <a:ahLst/>
                <a:cxnLst/>
                <a:rect l="l" t="t" r="r" b="b"/>
                <a:pathLst>
                  <a:path w="3363" h="1960" extrusionOk="0">
                    <a:moveTo>
                      <a:pt x="150" y="1"/>
                    </a:moveTo>
                    <a:lnTo>
                      <a:pt x="0" y="95"/>
                    </a:lnTo>
                    <a:lnTo>
                      <a:pt x="3199" y="1959"/>
                    </a:lnTo>
                    <a:lnTo>
                      <a:pt x="3362" y="1864"/>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4142039" y="2458297"/>
                <a:ext cx="204718" cy="124915"/>
              </a:xfrm>
              <a:custGeom>
                <a:avLst/>
                <a:gdLst/>
                <a:ahLst/>
                <a:cxnLst/>
                <a:rect l="l" t="t" r="r" b="b"/>
                <a:pathLst>
                  <a:path w="3281" h="2002" extrusionOk="0">
                    <a:moveTo>
                      <a:pt x="82" y="0"/>
                    </a:moveTo>
                    <a:cubicBezTo>
                      <a:pt x="30" y="17"/>
                      <a:pt x="1" y="82"/>
                      <a:pt x="1" y="124"/>
                    </a:cubicBezTo>
                    <a:lnTo>
                      <a:pt x="3212" y="2001"/>
                    </a:lnTo>
                    <a:cubicBezTo>
                      <a:pt x="3212" y="1946"/>
                      <a:pt x="3238" y="1893"/>
                      <a:pt x="3281" y="1864"/>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4342451" y="2568673"/>
                <a:ext cx="14538" cy="28140"/>
              </a:xfrm>
              <a:custGeom>
                <a:avLst/>
                <a:gdLst/>
                <a:ahLst/>
                <a:cxnLst/>
                <a:rect l="l" t="t" r="r" b="b"/>
                <a:pathLst>
                  <a:path w="233" h="451" extrusionOk="0">
                    <a:moveTo>
                      <a:pt x="232" y="0"/>
                    </a:moveTo>
                    <a:lnTo>
                      <a:pt x="69" y="95"/>
                    </a:lnTo>
                    <a:cubicBezTo>
                      <a:pt x="26" y="124"/>
                      <a:pt x="0" y="177"/>
                      <a:pt x="0" y="232"/>
                    </a:cubicBezTo>
                    <a:lnTo>
                      <a:pt x="0" y="451"/>
                    </a:lnTo>
                    <a:lnTo>
                      <a:pt x="232" y="314"/>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2952478" y="1653838"/>
                <a:ext cx="172335" cy="99458"/>
              </a:xfrm>
              <a:custGeom>
                <a:avLst/>
                <a:gdLst/>
                <a:ahLst/>
                <a:cxnLst/>
                <a:rect l="l" t="t" r="r" b="b"/>
                <a:pathLst>
                  <a:path w="2762" h="1594" extrusionOk="0">
                    <a:moveTo>
                      <a:pt x="2693" y="0"/>
                    </a:moveTo>
                    <a:lnTo>
                      <a:pt x="0" y="1567"/>
                    </a:lnTo>
                    <a:lnTo>
                      <a:pt x="69" y="1593"/>
                    </a:lnTo>
                    <a:lnTo>
                      <a:pt x="2762" y="30"/>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3152641" y="1770142"/>
                <a:ext cx="171586" cy="100269"/>
              </a:xfrm>
              <a:custGeom>
                <a:avLst/>
                <a:gdLst/>
                <a:ahLst/>
                <a:cxnLst/>
                <a:rect l="l" t="t" r="r" b="b"/>
                <a:pathLst>
                  <a:path w="2750" h="1607" extrusionOk="0">
                    <a:moveTo>
                      <a:pt x="2694" y="0"/>
                    </a:moveTo>
                    <a:lnTo>
                      <a:pt x="1" y="1564"/>
                    </a:lnTo>
                    <a:lnTo>
                      <a:pt x="69" y="1606"/>
                    </a:lnTo>
                    <a:lnTo>
                      <a:pt x="2749" y="43"/>
                    </a:lnTo>
                    <a:lnTo>
                      <a:pt x="269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3352867" y="1887195"/>
                <a:ext cx="171524" cy="99458"/>
              </a:xfrm>
              <a:custGeom>
                <a:avLst/>
                <a:gdLst/>
                <a:ahLst/>
                <a:cxnLst/>
                <a:rect l="l" t="t" r="r" b="b"/>
                <a:pathLst>
                  <a:path w="2749" h="1594" extrusionOk="0">
                    <a:moveTo>
                      <a:pt x="2693" y="1"/>
                    </a:moveTo>
                    <a:lnTo>
                      <a:pt x="0" y="1564"/>
                    </a:lnTo>
                    <a:lnTo>
                      <a:pt x="69" y="1594"/>
                    </a:lnTo>
                    <a:lnTo>
                      <a:pt x="2749" y="30"/>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3553279" y="2003499"/>
                <a:ext cx="171337" cy="100269"/>
              </a:xfrm>
              <a:custGeom>
                <a:avLst/>
                <a:gdLst/>
                <a:ahLst/>
                <a:cxnLst/>
                <a:rect l="l" t="t" r="r" b="b"/>
                <a:pathLst>
                  <a:path w="2746" h="1607" extrusionOk="0">
                    <a:moveTo>
                      <a:pt x="2693" y="1"/>
                    </a:moveTo>
                    <a:lnTo>
                      <a:pt x="0" y="1564"/>
                    </a:lnTo>
                    <a:lnTo>
                      <a:pt x="69" y="1607"/>
                    </a:lnTo>
                    <a:lnTo>
                      <a:pt x="2745" y="43"/>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3753443" y="2120615"/>
                <a:ext cx="171586" cy="100269"/>
              </a:xfrm>
              <a:custGeom>
                <a:avLst/>
                <a:gdLst/>
                <a:ahLst/>
                <a:cxnLst/>
                <a:rect l="l" t="t" r="r" b="b"/>
                <a:pathLst>
                  <a:path w="2750" h="1607" extrusionOk="0">
                    <a:moveTo>
                      <a:pt x="2694" y="1"/>
                    </a:moveTo>
                    <a:lnTo>
                      <a:pt x="1" y="1564"/>
                    </a:lnTo>
                    <a:lnTo>
                      <a:pt x="69" y="1606"/>
                    </a:lnTo>
                    <a:lnTo>
                      <a:pt x="2749" y="27"/>
                    </a:lnTo>
                    <a:lnTo>
                      <a:pt x="269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3953668" y="2236919"/>
                <a:ext cx="171524" cy="100269"/>
              </a:xfrm>
              <a:custGeom>
                <a:avLst/>
                <a:gdLst/>
                <a:ahLst/>
                <a:cxnLst/>
                <a:rect l="l" t="t" r="r" b="b"/>
                <a:pathLst>
                  <a:path w="2749" h="1607" extrusionOk="0">
                    <a:moveTo>
                      <a:pt x="2693" y="0"/>
                    </a:moveTo>
                    <a:lnTo>
                      <a:pt x="0" y="1564"/>
                    </a:lnTo>
                    <a:lnTo>
                      <a:pt x="56" y="1606"/>
                    </a:lnTo>
                    <a:lnTo>
                      <a:pt x="2749" y="39"/>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4152209" y="2354035"/>
                <a:ext cx="172397" cy="100269"/>
              </a:xfrm>
              <a:custGeom>
                <a:avLst/>
                <a:gdLst/>
                <a:ahLst/>
                <a:cxnLst/>
                <a:rect l="l" t="t" r="r" b="b"/>
                <a:pathLst>
                  <a:path w="2763" h="1607" extrusionOk="0">
                    <a:moveTo>
                      <a:pt x="2710" y="0"/>
                    </a:moveTo>
                    <a:lnTo>
                      <a:pt x="1" y="1564"/>
                    </a:lnTo>
                    <a:lnTo>
                      <a:pt x="69" y="1606"/>
                    </a:lnTo>
                    <a:lnTo>
                      <a:pt x="2762" y="26"/>
                    </a:lnTo>
                    <a:lnTo>
                      <a:pt x="271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4352622" y="2470276"/>
                <a:ext cx="172335" cy="100082"/>
              </a:xfrm>
              <a:custGeom>
                <a:avLst/>
                <a:gdLst/>
                <a:ahLst/>
                <a:cxnLst/>
                <a:rect l="l" t="t" r="r" b="b"/>
                <a:pathLst>
                  <a:path w="2762" h="1604" extrusionOk="0">
                    <a:moveTo>
                      <a:pt x="2706" y="1"/>
                    </a:moveTo>
                    <a:lnTo>
                      <a:pt x="1" y="1564"/>
                    </a:lnTo>
                    <a:lnTo>
                      <a:pt x="69" y="1604"/>
                    </a:lnTo>
                    <a:lnTo>
                      <a:pt x="2762" y="40"/>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4342451" y="2583149"/>
                <a:ext cx="199414" cy="129782"/>
              </a:xfrm>
              <a:custGeom>
                <a:avLst/>
                <a:gdLst/>
                <a:ahLst/>
                <a:cxnLst/>
                <a:rect l="l" t="t" r="r" b="b"/>
                <a:pathLst>
                  <a:path w="3196" h="2080" extrusionOk="0">
                    <a:moveTo>
                      <a:pt x="0" y="0"/>
                    </a:moveTo>
                    <a:lnTo>
                      <a:pt x="0" y="219"/>
                    </a:lnTo>
                    <a:lnTo>
                      <a:pt x="3196" y="2079"/>
                    </a:lnTo>
                    <a:lnTo>
                      <a:pt x="3196"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4346694" y="2568673"/>
                <a:ext cx="209647" cy="122232"/>
              </a:xfrm>
              <a:custGeom>
                <a:avLst/>
                <a:gdLst/>
                <a:ahLst/>
                <a:cxnLst/>
                <a:rect l="l" t="t" r="r" b="b"/>
                <a:pathLst>
                  <a:path w="3360" h="1959" extrusionOk="0">
                    <a:moveTo>
                      <a:pt x="164" y="0"/>
                    </a:moveTo>
                    <a:lnTo>
                      <a:pt x="1" y="95"/>
                    </a:lnTo>
                    <a:lnTo>
                      <a:pt x="3209" y="1959"/>
                    </a:lnTo>
                    <a:lnTo>
                      <a:pt x="3360" y="1877"/>
                    </a:lnTo>
                    <a:lnTo>
                      <a:pt x="16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4342451" y="2574601"/>
                <a:ext cx="204531" cy="124852"/>
              </a:xfrm>
              <a:custGeom>
                <a:avLst/>
                <a:gdLst/>
                <a:ahLst/>
                <a:cxnLst/>
                <a:rect l="l" t="t" r="r" b="b"/>
                <a:pathLst>
                  <a:path w="3278" h="2001" extrusionOk="0">
                    <a:moveTo>
                      <a:pt x="69" y="0"/>
                    </a:moveTo>
                    <a:cubicBezTo>
                      <a:pt x="26" y="29"/>
                      <a:pt x="0" y="82"/>
                      <a:pt x="0" y="137"/>
                    </a:cubicBezTo>
                    <a:lnTo>
                      <a:pt x="3196" y="2001"/>
                    </a:lnTo>
                    <a:cubicBezTo>
                      <a:pt x="3196" y="1958"/>
                      <a:pt x="3235" y="1890"/>
                      <a:pt x="3277"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4541803" y="2685789"/>
                <a:ext cx="14538" cy="27142"/>
              </a:xfrm>
              <a:custGeom>
                <a:avLst/>
                <a:gdLst/>
                <a:ahLst/>
                <a:cxnLst/>
                <a:rect l="l" t="t" r="r" b="b"/>
                <a:pathLst>
                  <a:path w="233" h="435" extrusionOk="0">
                    <a:moveTo>
                      <a:pt x="233" y="0"/>
                    </a:moveTo>
                    <a:lnTo>
                      <a:pt x="82" y="82"/>
                    </a:lnTo>
                    <a:cubicBezTo>
                      <a:pt x="40" y="108"/>
                      <a:pt x="1" y="176"/>
                      <a:pt x="1" y="219"/>
                    </a:cubicBezTo>
                    <a:lnTo>
                      <a:pt x="1" y="434"/>
                    </a:lnTo>
                    <a:lnTo>
                      <a:pt x="233" y="300"/>
                    </a:lnTo>
                    <a:lnTo>
                      <a:pt x="23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4552847" y="2587392"/>
                <a:ext cx="172335" cy="100082"/>
              </a:xfrm>
              <a:custGeom>
                <a:avLst/>
                <a:gdLst/>
                <a:ahLst/>
                <a:cxnLst/>
                <a:rect l="l" t="t" r="r" b="b"/>
                <a:pathLst>
                  <a:path w="2762" h="1604" extrusionOk="0">
                    <a:moveTo>
                      <a:pt x="2693" y="1"/>
                    </a:moveTo>
                    <a:lnTo>
                      <a:pt x="0" y="1564"/>
                    </a:lnTo>
                    <a:lnTo>
                      <a:pt x="69" y="1603"/>
                    </a:lnTo>
                    <a:lnTo>
                      <a:pt x="2761" y="27"/>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4541803" y="2699391"/>
                <a:ext cx="200288" cy="130655"/>
              </a:xfrm>
              <a:custGeom>
                <a:avLst/>
                <a:gdLst/>
                <a:ahLst/>
                <a:cxnLst/>
                <a:rect l="l" t="t" r="r" b="b"/>
                <a:pathLst>
                  <a:path w="3210" h="2094" extrusionOk="0">
                    <a:moveTo>
                      <a:pt x="1" y="1"/>
                    </a:moveTo>
                    <a:lnTo>
                      <a:pt x="1" y="216"/>
                    </a:lnTo>
                    <a:lnTo>
                      <a:pt x="3209" y="2093"/>
                    </a:lnTo>
                    <a:lnTo>
                      <a:pt x="3209" y="1865"/>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4546920" y="2685789"/>
                <a:ext cx="209647" cy="122232"/>
              </a:xfrm>
              <a:custGeom>
                <a:avLst/>
                <a:gdLst/>
                <a:ahLst/>
                <a:cxnLst/>
                <a:rect l="l" t="t" r="r" b="b"/>
                <a:pathLst>
                  <a:path w="3360" h="1959" extrusionOk="0">
                    <a:moveTo>
                      <a:pt x="151" y="0"/>
                    </a:moveTo>
                    <a:lnTo>
                      <a:pt x="0" y="82"/>
                    </a:lnTo>
                    <a:lnTo>
                      <a:pt x="3209" y="1959"/>
                    </a:lnTo>
                    <a:lnTo>
                      <a:pt x="3359" y="1864"/>
                    </a:lnTo>
                    <a:lnTo>
                      <a:pt x="15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4541803" y="2690843"/>
                <a:ext cx="205342" cy="124915"/>
              </a:xfrm>
              <a:custGeom>
                <a:avLst/>
                <a:gdLst/>
                <a:ahLst/>
                <a:cxnLst/>
                <a:rect l="l" t="t" r="r" b="b"/>
                <a:pathLst>
                  <a:path w="3291" h="2002" extrusionOk="0">
                    <a:moveTo>
                      <a:pt x="82" y="1"/>
                    </a:moveTo>
                    <a:cubicBezTo>
                      <a:pt x="40" y="27"/>
                      <a:pt x="1" y="95"/>
                      <a:pt x="1" y="138"/>
                    </a:cubicBezTo>
                    <a:lnTo>
                      <a:pt x="3209" y="2002"/>
                    </a:lnTo>
                    <a:cubicBezTo>
                      <a:pt x="3209" y="1959"/>
                      <a:pt x="3252" y="1904"/>
                      <a:pt x="3291" y="1878"/>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4742029" y="2802031"/>
                <a:ext cx="14538" cy="28015"/>
              </a:xfrm>
              <a:custGeom>
                <a:avLst/>
                <a:gdLst/>
                <a:ahLst/>
                <a:cxnLst/>
                <a:rect l="l" t="t" r="r" b="b"/>
                <a:pathLst>
                  <a:path w="233" h="449" extrusionOk="0">
                    <a:moveTo>
                      <a:pt x="232" y="1"/>
                    </a:moveTo>
                    <a:lnTo>
                      <a:pt x="82" y="96"/>
                    </a:lnTo>
                    <a:cubicBezTo>
                      <a:pt x="43" y="122"/>
                      <a:pt x="0" y="177"/>
                      <a:pt x="0" y="220"/>
                    </a:cubicBezTo>
                    <a:lnTo>
                      <a:pt x="0" y="448"/>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4753011" y="2703696"/>
                <a:ext cx="171524" cy="100082"/>
              </a:xfrm>
              <a:custGeom>
                <a:avLst/>
                <a:gdLst/>
                <a:ahLst/>
                <a:cxnLst/>
                <a:rect l="l" t="t" r="r" b="b"/>
                <a:pathLst>
                  <a:path w="2749" h="1604" extrusionOk="0">
                    <a:moveTo>
                      <a:pt x="2693" y="0"/>
                    </a:moveTo>
                    <a:lnTo>
                      <a:pt x="1" y="1564"/>
                    </a:lnTo>
                    <a:lnTo>
                      <a:pt x="56" y="1603"/>
                    </a:lnTo>
                    <a:lnTo>
                      <a:pt x="2749" y="40"/>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4742029" y="2815695"/>
                <a:ext cx="200475" cy="130593"/>
              </a:xfrm>
              <a:custGeom>
                <a:avLst/>
                <a:gdLst/>
                <a:ahLst/>
                <a:cxnLst/>
                <a:rect l="l" t="t" r="r" b="b"/>
                <a:pathLst>
                  <a:path w="3213" h="2093" extrusionOk="0">
                    <a:moveTo>
                      <a:pt x="0" y="1"/>
                    </a:moveTo>
                    <a:lnTo>
                      <a:pt x="0" y="229"/>
                    </a:lnTo>
                    <a:lnTo>
                      <a:pt x="3212" y="2093"/>
                    </a:lnTo>
                    <a:lnTo>
                      <a:pt x="3212" y="1877"/>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4747083" y="2802031"/>
                <a:ext cx="209647" cy="122294"/>
              </a:xfrm>
              <a:custGeom>
                <a:avLst/>
                <a:gdLst/>
                <a:ahLst/>
                <a:cxnLst/>
                <a:rect l="l" t="t" r="r" b="b"/>
                <a:pathLst>
                  <a:path w="3360" h="1960" extrusionOk="0">
                    <a:moveTo>
                      <a:pt x="151" y="1"/>
                    </a:moveTo>
                    <a:lnTo>
                      <a:pt x="1" y="96"/>
                    </a:lnTo>
                    <a:lnTo>
                      <a:pt x="3196" y="1959"/>
                    </a:lnTo>
                    <a:lnTo>
                      <a:pt x="3360" y="1878"/>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4742029" y="2807958"/>
                <a:ext cx="204531" cy="124915"/>
              </a:xfrm>
              <a:custGeom>
                <a:avLst/>
                <a:gdLst/>
                <a:ahLst/>
                <a:cxnLst/>
                <a:rect l="l" t="t" r="r" b="b"/>
                <a:pathLst>
                  <a:path w="3278" h="2002" extrusionOk="0">
                    <a:moveTo>
                      <a:pt x="82" y="1"/>
                    </a:moveTo>
                    <a:cubicBezTo>
                      <a:pt x="43" y="27"/>
                      <a:pt x="0" y="82"/>
                      <a:pt x="0" y="125"/>
                    </a:cubicBezTo>
                    <a:lnTo>
                      <a:pt x="3212" y="2001"/>
                    </a:lnTo>
                    <a:cubicBezTo>
                      <a:pt x="3212" y="1946"/>
                      <a:pt x="3238" y="1890"/>
                      <a:pt x="3277" y="1864"/>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4942442" y="2919146"/>
                <a:ext cx="14288" cy="27142"/>
              </a:xfrm>
              <a:custGeom>
                <a:avLst/>
                <a:gdLst/>
                <a:ahLst/>
                <a:cxnLst/>
                <a:rect l="l" t="t" r="r" b="b"/>
                <a:pathLst>
                  <a:path w="229" h="435" extrusionOk="0">
                    <a:moveTo>
                      <a:pt x="229" y="1"/>
                    </a:moveTo>
                    <a:lnTo>
                      <a:pt x="65" y="82"/>
                    </a:lnTo>
                    <a:cubicBezTo>
                      <a:pt x="26" y="108"/>
                      <a:pt x="0" y="164"/>
                      <a:pt x="0" y="219"/>
                    </a:cubicBezTo>
                    <a:lnTo>
                      <a:pt x="0" y="435"/>
                    </a:lnTo>
                    <a:lnTo>
                      <a:pt x="229" y="301"/>
                    </a:lnTo>
                    <a:lnTo>
                      <a:pt x="22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4952612" y="2820812"/>
                <a:ext cx="172148" cy="99208"/>
              </a:xfrm>
              <a:custGeom>
                <a:avLst/>
                <a:gdLst/>
                <a:ahLst/>
                <a:cxnLst/>
                <a:rect l="l" t="t" r="r" b="b"/>
                <a:pathLst>
                  <a:path w="2759" h="1590" extrusionOk="0">
                    <a:moveTo>
                      <a:pt x="2706" y="0"/>
                    </a:moveTo>
                    <a:lnTo>
                      <a:pt x="0" y="1564"/>
                    </a:lnTo>
                    <a:lnTo>
                      <a:pt x="66" y="1590"/>
                    </a:lnTo>
                    <a:lnTo>
                      <a:pt x="2758" y="26"/>
                    </a:lnTo>
                    <a:lnTo>
                      <a:pt x="270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4942442" y="2932811"/>
                <a:ext cx="199414" cy="129782"/>
              </a:xfrm>
              <a:custGeom>
                <a:avLst/>
                <a:gdLst/>
                <a:ahLst/>
                <a:cxnLst/>
                <a:rect l="l" t="t" r="r" b="b"/>
                <a:pathLst>
                  <a:path w="3196" h="2080" extrusionOk="0">
                    <a:moveTo>
                      <a:pt x="0" y="0"/>
                    </a:moveTo>
                    <a:lnTo>
                      <a:pt x="0" y="216"/>
                    </a:lnTo>
                    <a:lnTo>
                      <a:pt x="3196" y="2080"/>
                    </a:lnTo>
                    <a:lnTo>
                      <a:pt x="3196" y="1861"/>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4946497" y="2918335"/>
                <a:ext cx="209834" cy="122294"/>
              </a:xfrm>
              <a:custGeom>
                <a:avLst/>
                <a:gdLst/>
                <a:ahLst/>
                <a:cxnLst/>
                <a:rect l="l" t="t" r="r" b="b"/>
                <a:pathLst>
                  <a:path w="3363" h="1960" extrusionOk="0">
                    <a:moveTo>
                      <a:pt x="151" y="1"/>
                    </a:moveTo>
                    <a:lnTo>
                      <a:pt x="0" y="95"/>
                    </a:lnTo>
                    <a:lnTo>
                      <a:pt x="3212" y="1959"/>
                    </a:lnTo>
                    <a:lnTo>
                      <a:pt x="3362" y="1878"/>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4942442" y="2924262"/>
                <a:ext cx="204531" cy="124665"/>
              </a:xfrm>
              <a:custGeom>
                <a:avLst/>
                <a:gdLst/>
                <a:ahLst/>
                <a:cxnLst/>
                <a:rect l="l" t="t" r="r" b="b"/>
                <a:pathLst>
                  <a:path w="3278" h="1998" extrusionOk="0">
                    <a:moveTo>
                      <a:pt x="65" y="0"/>
                    </a:moveTo>
                    <a:cubicBezTo>
                      <a:pt x="26" y="26"/>
                      <a:pt x="0" y="82"/>
                      <a:pt x="0" y="137"/>
                    </a:cubicBezTo>
                    <a:lnTo>
                      <a:pt x="3196" y="1998"/>
                    </a:lnTo>
                    <a:cubicBezTo>
                      <a:pt x="3196" y="1959"/>
                      <a:pt x="3235" y="1890"/>
                      <a:pt x="3277" y="1864"/>
                    </a:cubicBezTo>
                    <a:lnTo>
                      <a:pt x="65"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5141794" y="3035450"/>
                <a:ext cx="14538" cy="27142"/>
              </a:xfrm>
              <a:custGeom>
                <a:avLst/>
                <a:gdLst/>
                <a:ahLst/>
                <a:cxnLst/>
                <a:rect l="l" t="t" r="r" b="b"/>
                <a:pathLst>
                  <a:path w="233" h="435" extrusionOk="0">
                    <a:moveTo>
                      <a:pt x="232" y="1"/>
                    </a:moveTo>
                    <a:lnTo>
                      <a:pt x="82" y="82"/>
                    </a:lnTo>
                    <a:cubicBezTo>
                      <a:pt x="40" y="108"/>
                      <a:pt x="1" y="177"/>
                      <a:pt x="1" y="216"/>
                    </a:cubicBezTo>
                    <a:lnTo>
                      <a:pt x="1" y="435"/>
                    </a:lnTo>
                    <a:lnTo>
                      <a:pt x="232" y="298"/>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5152775" y="2936866"/>
                <a:ext cx="172397" cy="100269"/>
              </a:xfrm>
              <a:custGeom>
                <a:avLst/>
                <a:gdLst/>
                <a:ahLst/>
                <a:cxnLst/>
                <a:rect l="l" t="t" r="r" b="b"/>
                <a:pathLst>
                  <a:path w="2763" h="1607" extrusionOk="0">
                    <a:moveTo>
                      <a:pt x="2694" y="1"/>
                    </a:moveTo>
                    <a:lnTo>
                      <a:pt x="1" y="1567"/>
                    </a:lnTo>
                    <a:lnTo>
                      <a:pt x="69" y="1607"/>
                    </a:lnTo>
                    <a:lnTo>
                      <a:pt x="2762" y="30"/>
                    </a:lnTo>
                    <a:lnTo>
                      <a:pt x="269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5141794" y="3048865"/>
                <a:ext cx="200288" cy="130842"/>
              </a:xfrm>
              <a:custGeom>
                <a:avLst/>
                <a:gdLst/>
                <a:ahLst/>
                <a:cxnLst/>
                <a:rect l="l" t="t" r="r" b="b"/>
                <a:pathLst>
                  <a:path w="3210" h="2097" extrusionOk="0">
                    <a:moveTo>
                      <a:pt x="1" y="1"/>
                    </a:moveTo>
                    <a:lnTo>
                      <a:pt x="1" y="220"/>
                    </a:lnTo>
                    <a:lnTo>
                      <a:pt x="3209" y="2096"/>
                    </a:lnTo>
                    <a:lnTo>
                      <a:pt x="3209" y="1878"/>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5146910" y="3035450"/>
                <a:ext cx="209585" cy="122232"/>
              </a:xfrm>
              <a:custGeom>
                <a:avLst/>
                <a:gdLst/>
                <a:ahLst/>
                <a:cxnLst/>
                <a:rect l="l" t="t" r="r" b="b"/>
                <a:pathLst>
                  <a:path w="3359" h="1959" extrusionOk="0">
                    <a:moveTo>
                      <a:pt x="150" y="1"/>
                    </a:moveTo>
                    <a:lnTo>
                      <a:pt x="0" y="82"/>
                    </a:lnTo>
                    <a:lnTo>
                      <a:pt x="3209" y="1959"/>
                    </a:lnTo>
                    <a:lnTo>
                      <a:pt x="3359" y="1864"/>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5141794" y="3040567"/>
                <a:ext cx="205342" cy="125476"/>
              </a:xfrm>
              <a:custGeom>
                <a:avLst/>
                <a:gdLst/>
                <a:ahLst/>
                <a:cxnLst/>
                <a:rect l="l" t="t" r="r" b="b"/>
                <a:pathLst>
                  <a:path w="3291" h="2011" extrusionOk="0">
                    <a:moveTo>
                      <a:pt x="82" y="0"/>
                    </a:moveTo>
                    <a:cubicBezTo>
                      <a:pt x="40" y="26"/>
                      <a:pt x="1" y="95"/>
                      <a:pt x="1" y="134"/>
                    </a:cubicBezTo>
                    <a:lnTo>
                      <a:pt x="3209" y="2011"/>
                    </a:lnTo>
                    <a:cubicBezTo>
                      <a:pt x="3209" y="1959"/>
                      <a:pt x="3252" y="1903"/>
                      <a:pt x="3291" y="1877"/>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5342019" y="3151755"/>
                <a:ext cx="14476" cy="27953"/>
              </a:xfrm>
              <a:custGeom>
                <a:avLst/>
                <a:gdLst/>
                <a:ahLst/>
                <a:cxnLst/>
                <a:rect l="l" t="t" r="r" b="b"/>
                <a:pathLst>
                  <a:path w="232" h="448" extrusionOk="0">
                    <a:moveTo>
                      <a:pt x="232" y="0"/>
                    </a:moveTo>
                    <a:lnTo>
                      <a:pt x="82" y="95"/>
                    </a:lnTo>
                    <a:cubicBezTo>
                      <a:pt x="43" y="121"/>
                      <a:pt x="0" y="177"/>
                      <a:pt x="0" y="229"/>
                    </a:cubicBezTo>
                    <a:lnTo>
                      <a:pt x="0" y="447"/>
                    </a:lnTo>
                    <a:lnTo>
                      <a:pt x="232" y="31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5353001" y="3053170"/>
                <a:ext cx="171524" cy="100269"/>
              </a:xfrm>
              <a:custGeom>
                <a:avLst/>
                <a:gdLst/>
                <a:ahLst/>
                <a:cxnLst/>
                <a:rect l="l" t="t" r="r" b="b"/>
                <a:pathLst>
                  <a:path w="2749" h="1607" extrusionOk="0">
                    <a:moveTo>
                      <a:pt x="2693" y="1"/>
                    </a:moveTo>
                    <a:lnTo>
                      <a:pt x="0" y="1564"/>
                    </a:lnTo>
                    <a:lnTo>
                      <a:pt x="56" y="1606"/>
                    </a:lnTo>
                    <a:lnTo>
                      <a:pt x="2749" y="43"/>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5342019" y="3164358"/>
                <a:ext cx="200226" cy="130842"/>
              </a:xfrm>
              <a:custGeom>
                <a:avLst/>
                <a:gdLst/>
                <a:ahLst/>
                <a:cxnLst/>
                <a:rect l="l" t="t" r="r" b="b"/>
                <a:pathLst>
                  <a:path w="3209" h="2097" extrusionOk="0">
                    <a:moveTo>
                      <a:pt x="0" y="1"/>
                    </a:moveTo>
                    <a:lnTo>
                      <a:pt x="0" y="219"/>
                    </a:lnTo>
                    <a:lnTo>
                      <a:pt x="3209" y="2096"/>
                    </a:lnTo>
                    <a:lnTo>
                      <a:pt x="3209" y="1877"/>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5347073" y="3150694"/>
                <a:ext cx="209647" cy="122294"/>
              </a:xfrm>
              <a:custGeom>
                <a:avLst/>
                <a:gdLst/>
                <a:ahLst/>
                <a:cxnLst/>
                <a:rect l="l" t="t" r="r" b="b"/>
                <a:pathLst>
                  <a:path w="3360" h="1960" extrusionOk="0">
                    <a:moveTo>
                      <a:pt x="151" y="1"/>
                    </a:moveTo>
                    <a:lnTo>
                      <a:pt x="1" y="99"/>
                    </a:lnTo>
                    <a:lnTo>
                      <a:pt x="3196" y="1959"/>
                    </a:lnTo>
                    <a:lnTo>
                      <a:pt x="3359" y="1865"/>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5342019" y="3156809"/>
                <a:ext cx="204531" cy="124728"/>
              </a:xfrm>
              <a:custGeom>
                <a:avLst/>
                <a:gdLst/>
                <a:ahLst/>
                <a:cxnLst/>
                <a:rect l="l" t="t" r="r" b="b"/>
                <a:pathLst>
                  <a:path w="3278" h="1999" extrusionOk="0">
                    <a:moveTo>
                      <a:pt x="82" y="1"/>
                    </a:moveTo>
                    <a:cubicBezTo>
                      <a:pt x="43" y="14"/>
                      <a:pt x="0" y="82"/>
                      <a:pt x="0" y="122"/>
                    </a:cubicBezTo>
                    <a:lnTo>
                      <a:pt x="3209" y="1998"/>
                    </a:lnTo>
                    <a:cubicBezTo>
                      <a:pt x="3209" y="1943"/>
                      <a:pt x="3238" y="1891"/>
                      <a:pt x="3277" y="1861"/>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5542182" y="3266998"/>
                <a:ext cx="14538" cy="28203"/>
              </a:xfrm>
              <a:custGeom>
                <a:avLst/>
                <a:gdLst/>
                <a:ahLst/>
                <a:cxnLst/>
                <a:rect l="l" t="t" r="r" b="b"/>
                <a:pathLst>
                  <a:path w="233" h="452" extrusionOk="0">
                    <a:moveTo>
                      <a:pt x="232" y="1"/>
                    </a:moveTo>
                    <a:lnTo>
                      <a:pt x="69" y="95"/>
                    </a:lnTo>
                    <a:cubicBezTo>
                      <a:pt x="30" y="125"/>
                      <a:pt x="1" y="177"/>
                      <a:pt x="1" y="232"/>
                    </a:cubicBezTo>
                    <a:lnTo>
                      <a:pt x="1" y="451"/>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5552353" y="3169475"/>
                <a:ext cx="172397" cy="99458"/>
              </a:xfrm>
              <a:custGeom>
                <a:avLst/>
                <a:gdLst/>
                <a:ahLst/>
                <a:cxnLst/>
                <a:rect l="l" t="t" r="r" b="b"/>
                <a:pathLst>
                  <a:path w="2763" h="1594" extrusionOk="0">
                    <a:moveTo>
                      <a:pt x="2710" y="0"/>
                    </a:moveTo>
                    <a:lnTo>
                      <a:pt x="1" y="1551"/>
                    </a:lnTo>
                    <a:lnTo>
                      <a:pt x="69" y="1593"/>
                    </a:lnTo>
                    <a:lnTo>
                      <a:pt x="2762" y="26"/>
                    </a:lnTo>
                    <a:lnTo>
                      <a:pt x="271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5542182" y="3281474"/>
                <a:ext cx="200475" cy="129969"/>
              </a:xfrm>
              <a:custGeom>
                <a:avLst/>
                <a:gdLst/>
                <a:ahLst/>
                <a:cxnLst/>
                <a:rect l="l" t="t" r="r" b="b"/>
                <a:pathLst>
                  <a:path w="3213" h="2083" extrusionOk="0">
                    <a:moveTo>
                      <a:pt x="1" y="0"/>
                    </a:moveTo>
                    <a:lnTo>
                      <a:pt x="1" y="219"/>
                    </a:lnTo>
                    <a:lnTo>
                      <a:pt x="3213" y="2083"/>
                    </a:lnTo>
                    <a:lnTo>
                      <a:pt x="3200" y="1864"/>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5546488" y="3266998"/>
                <a:ext cx="209585" cy="122294"/>
              </a:xfrm>
              <a:custGeom>
                <a:avLst/>
                <a:gdLst/>
                <a:ahLst/>
                <a:cxnLst/>
                <a:rect l="l" t="t" r="r" b="b"/>
                <a:pathLst>
                  <a:path w="3359" h="1960" extrusionOk="0">
                    <a:moveTo>
                      <a:pt x="163" y="1"/>
                    </a:moveTo>
                    <a:lnTo>
                      <a:pt x="0" y="95"/>
                    </a:lnTo>
                    <a:lnTo>
                      <a:pt x="3212" y="1959"/>
                    </a:lnTo>
                    <a:lnTo>
                      <a:pt x="3359" y="1878"/>
                    </a:lnTo>
                    <a:lnTo>
                      <a:pt x="16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5542182" y="3272926"/>
                <a:ext cx="204780" cy="124915"/>
              </a:xfrm>
              <a:custGeom>
                <a:avLst/>
                <a:gdLst/>
                <a:ahLst/>
                <a:cxnLst/>
                <a:rect l="l" t="t" r="r" b="b"/>
                <a:pathLst>
                  <a:path w="3282" h="2002" extrusionOk="0">
                    <a:moveTo>
                      <a:pt x="69" y="0"/>
                    </a:moveTo>
                    <a:cubicBezTo>
                      <a:pt x="30" y="30"/>
                      <a:pt x="1" y="82"/>
                      <a:pt x="1" y="137"/>
                    </a:cubicBezTo>
                    <a:lnTo>
                      <a:pt x="3200" y="2001"/>
                    </a:lnTo>
                    <a:cubicBezTo>
                      <a:pt x="3200" y="1959"/>
                      <a:pt x="3239" y="1894"/>
                      <a:pt x="3281"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5741784" y="3384114"/>
                <a:ext cx="14288" cy="27329"/>
              </a:xfrm>
              <a:custGeom>
                <a:avLst/>
                <a:gdLst/>
                <a:ahLst/>
                <a:cxnLst/>
                <a:rect l="l" t="t" r="r" b="b"/>
                <a:pathLst>
                  <a:path w="229" h="438" extrusionOk="0">
                    <a:moveTo>
                      <a:pt x="229" y="1"/>
                    </a:moveTo>
                    <a:lnTo>
                      <a:pt x="82" y="82"/>
                    </a:lnTo>
                    <a:cubicBezTo>
                      <a:pt x="40" y="112"/>
                      <a:pt x="1" y="177"/>
                      <a:pt x="1" y="219"/>
                    </a:cubicBezTo>
                    <a:lnTo>
                      <a:pt x="14" y="438"/>
                    </a:lnTo>
                    <a:lnTo>
                      <a:pt x="229" y="301"/>
                    </a:lnTo>
                    <a:lnTo>
                      <a:pt x="22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5752766" y="3285779"/>
                <a:ext cx="172397" cy="100206"/>
              </a:xfrm>
              <a:custGeom>
                <a:avLst/>
                <a:gdLst/>
                <a:ahLst/>
                <a:cxnLst/>
                <a:rect l="l" t="t" r="r" b="b"/>
                <a:pathLst>
                  <a:path w="2763" h="1606" extrusionOk="0">
                    <a:moveTo>
                      <a:pt x="2707" y="0"/>
                    </a:moveTo>
                    <a:lnTo>
                      <a:pt x="1" y="1563"/>
                    </a:lnTo>
                    <a:lnTo>
                      <a:pt x="69" y="1606"/>
                    </a:lnTo>
                    <a:lnTo>
                      <a:pt x="2762" y="26"/>
                    </a:lnTo>
                    <a:lnTo>
                      <a:pt x="270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5742595" y="3397778"/>
                <a:ext cx="255445" cy="162976"/>
              </a:xfrm>
              <a:custGeom>
                <a:avLst/>
                <a:gdLst/>
                <a:ahLst/>
                <a:cxnLst/>
                <a:rect l="l" t="t" r="r" b="b"/>
                <a:pathLst>
                  <a:path w="4094" h="2612" extrusionOk="0">
                    <a:moveTo>
                      <a:pt x="1" y="0"/>
                    </a:moveTo>
                    <a:lnTo>
                      <a:pt x="1" y="219"/>
                    </a:lnTo>
                    <a:lnTo>
                      <a:pt x="4094" y="2611"/>
                    </a:lnTo>
                    <a:lnTo>
                      <a:pt x="4094" y="2393"/>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5747712" y="3384114"/>
                <a:ext cx="264804" cy="154615"/>
              </a:xfrm>
              <a:custGeom>
                <a:avLst/>
                <a:gdLst/>
                <a:ahLst/>
                <a:cxnLst/>
                <a:rect l="l" t="t" r="r" b="b"/>
                <a:pathLst>
                  <a:path w="4244" h="2478" extrusionOk="0">
                    <a:moveTo>
                      <a:pt x="150" y="1"/>
                    </a:moveTo>
                    <a:lnTo>
                      <a:pt x="0" y="82"/>
                    </a:lnTo>
                    <a:lnTo>
                      <a:pt x="4080" y="2478"/>
                    </a:lnTo>
                    <a:lnTo>
                      <a:pt x="4243" y="2380"/>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5742595" y="3389230"/>
                <a:ext cx="259750" cy="157859"/>
              </a:xfrm>
              <a:custGeom>
                <a:avLst/>
                <a:gdLst/>
                <a:ahLst/>
                <a:cxnLst/>
                <a:rect l="l" t="t" r="r" b="b"/>
                <a:pathLst>
                  <a:path w="4163" h="2530" extrusionOk="0">
                    <a:moveTo>
                      <a:pt x="82" y="0"/>
                    </a:moveTo>
                    <a:cubicBezTo>
                      <a:pt x="27" y="30"/>
                      <a:pt x="1" y="95"/>
                      <a:pt x="1" y="137"/>
                    </a:cubicBezTo>
                    <a:lnTo>
                      <a:pt x="4094" y="2530"/>
                    </a:lnTo>
                    <a:cubicBezTo>
                      <a:pt x="4094" y="2478"/>
                      <a:pt x="4120" y="2422"/>
                      <a:pt x="4162" y="2396"/>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5997978" y="3532614"/>
                <a:ext cx="14538" cy="28140"/>
              </a:xfrm>
              <a:custGeom>
                <a:avLst/>
                <a:gdLst/>
                <a:ahLst/>
                <a:cxnLst/>
                <a:rect l="l" t="t" r="r" b="b"/>
                <a:pathLst>
                  <a:path w="233" h="451" extrusionOk="0">
                    <a:moveTo>
                      <a:pt x="232" y="0"/>
                    </a:moveTo>
                    <a:lnTo>
                      <a:pt x="69" y="98"/>
                    </a:lnTo>
                    <a:cubicBezTo>
                      <a:pt x="27" y="124"/>
                      <a:pt x="1" y="180"/>
                      <a:pt x="1" y="232"/>
                    </a:cubicBezTo>
                    <a:lnTo>
                      <a:pt x="1" y="450"/>
                    </a:lnTo>
                    <a:lnTo>
                      <a:pt x="232" y="313"/>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5952991" y="3402021"/>
                <a:ext cx="172335" cy="100082"/>
              </a:xfrm>
              <a:custGeom>
                <a:avLst/>
                <a:gdLst/>
                <a:ahLst/>
                <a:cxnLst/>
                <a:rect l="l" t="t" r="r" b="b"/>
                <a:pathLst>
                  <a:path w="2762" h="1604" extrusionOk="0">
                    <a:moveTo>
                      <a:pt x="2706" y="1"/>
                    </a:moveTo>
                    <a:lnTo>
                      <a:pt x="0" y="1564"/>
                    </a:lnTo>
                    <a:lnTo>
                      <a:pt x="69" y="1603"/>
                    </a:lnTo>
                    <a:lnTo>
                      <a:pt x="2762" y="40"/>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3221525" y="1871160"/>
                <a:ext cx="4118" cy="2683"/>
              </a:xfrm>
              <a:custGeom>
                <a:avLst/>
                <a:gdLst/>
                <a:ahLst/>
                <a:cxnLst/>
                <a:rect l="l" t="t" r="r" b="b"/>
                <a:pathLst>
                  <a:path w="66" h="43" extrusionOk="0">
                    <a:moveTo>
                      <a:pt x="13" y="0"/>
                    </a:moveTo>
                    <a:cubicBezTo>
                      <a:pt x="0" y="13"/>
                      <a:pt x="0" y="26"/>
                      <a:pt x="13" y="43"/>
                    </a:cubicBezTo>
                    <a:lnTo>
                      <a:pt x="52" y="43"/>
                    </a:lnTo>
                    <a:cubicBezTo>
                      <a:pt x="65" y="26"/>
                      <a:pt x="65" y="13"/>
                      <a:pt x="52"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3222336" y="1871160"/>
                <a:ext cx="2496" cy="2433"/>
              </a:xfrm>
              <a:custGeom>
                <a:avLst/>
                <a:gdLst/>
                <a:ahLst/>
                <a:cxnLst/>
                <a:rect l="l" t="t" r="r" b="b"/>
                <a:pathLst>
                  <a:path w="40" h="39" extrusionOk="0">
                    <a:moveTo>
                      <a:pt x="0" y="0"/>
                    </a:moveTo>
                    <a:lnTo>
                      <a:pt x="0" y="13"/>
                    </a:lnTo>
                    <a:lnTo>
                      <a:pt x="0" y="26"/>
                    </a:lnTo>
                    <a:cubicBezTo>
                      <a:pt x="7" y="34"/>
                      <a:pt x="13" y="38"/>
                      <a:pt x="20" y="38"/>
                    </a:cubicBezTo>
                    <a:cubicBezTo>
                      <a:pt x="26" y="38"/>
                      <a:pt x="33" y="34"/>
                      <a:pt x="39" y="26"/>
                    </a:cubicBezTo>
                    <a:lnTo>
                      <a:pt x="39" y="13"/>
                    </a:lnTo>
                    <a:lnTo>
                      <a:pt x="39" y="0"/>
                    </a:lnTo>
                    <a:close/>
                  </a:path>
                </a:pathLst>
              </a:custGeom>
              <a:solidFill>
                <a:srgbClr val="B1B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3221525" y="1871160"/>
                <a:ext cx="4118" cy="1685"/>
              </a:xfrm>
              <a:custGeom>
                <a:avLst/>
                <a:gdLst/>
                <a:ahLst/>
                <a:cxnLst/>
                <a:rect l="l" t="t" r="r" b="b"/>
                <a:pathLst>
                  <a:path w="66" h="27" extrusionOk="0">
                    <a:moveTo>
                      <a:pt x="13" y="0"/>
                    </a:moveTo>
                    <a:cubicBezTo>
                      <a:pt x="0" y="0"/>
                      <a:pt x="0" y="13"/>
                      <a:pt x="13" y="26"/>
                    </a:cubicBezTo>
                    <a:lnTo>
                      <a:pt x="52" y="26"/>
                    </a:lnTo>
                    <a:cubicBezTo>
                      <a:pt x="65" y="13"/>
                      <a:pt x="65" y="0"/>
                      <a:pt x="52"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3323354" y="1743063"/>
                <a:ext cx="33007" cy="153616"/>
              </a:xfrm>
              <a:custGeom>
                <a:avLst/>
                <a:gdLst/>
                <a:ahLst/>
                <a:cxnLst/>
                <a:rect l="l" t="t" r="r" b="b"/>
                <a:pathLst>
                  <a:path w="529" h="2462" extrusionOk="0">
                    <a:moveTo>
                      <a:pt x="0" y="0"/>
                    </a:moveTo>
                    <a:lnTo>
                      <a:pt x="0" y="2311"/>
                    </a:lnTo>
                    <a:cubicBezTo>
                      <a:pt x="0" y="2353"/>
                      <a:pt x="26" y="2393"/>
                      <a:pt x="82" y="2422"/>
                    </a:cubicBezTo>
                    <a:cubicBezTo>
                      <a:pt x="136" y="2448"/>
                      <a:pt x="203" y="2461"/>
                      <a:pt x="271" y="2461"/>
                    </a:cubicBezTo>
                    <a:cubicBezTo>
                      <a:pt x="339" y="2461"/>
                      <a:pt x="406" y="2448"/>
                      <a:pt x="460" y="2422"/>
                    </a:cubicBezTo>
                    <a:cubicBezTo>
                      <a:pt x="516" y="2393"/>
                      <a:pt x="529" y="2353"/>
                      <a:pt x="529" y="2311"/>
                    </a:cubicBezTo>
                    <a:lnTo>
                      <a:pt x="52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3321482" y="1733079"/>
                <a:ext cx="36501" cy="19342"/>
              </a:xfrm>
              <a:custGeom>
                <a:avLst/>
                <a:gdLst/>
                <a:ahLst/>
                <a:cxnLst/>
                <a:rect l="l" t="t" r="r" b="b"/>
                <a:pathLst>
                  <a:path w="585" h="310" extrusionOk="0">
                    <a:moveTo>
                      <a:pt x="301" y="1"/>
                    </a:moveTo>
                    <a:cubicBezTo>
                      <a:pt x="233" y="1"/>
                      <a:pt x="166" y="18"/>
                      <a:pt x="112" y="52"/>
                    </a:cubicBezTo>
                    <a:cubicBezTo>
                      <a:pt x="1" y="105"/>
                      <a:pt x="14" y="199"/>
                      <a:pt x="112" y="268"/>
                    </a:cubicBezTo>
                    <a:cubicBezTo>
                      <a:pt x="166" y="296"/>
                      <a:pt x="233" y="309"/>
                      <a:pt x="301" y="309"/>
                    </a:cubicBezTo>
                    <a:cubicBezTo>
                      <a:pt x="369" y="309"/>
                      <a:pt x="436" y="296"/>
                      <a:pt x="490" y="268"/>
                    </a:cubicBezTo>
                    <a:cubicBezTo>
                      <a:pt x="585" y="199"/>
                      <a:pt x="585" y="105"/>
                      <a:pt x="490" y="52"/>
                    </a:cubicBezTo>
                    <a:cubicBezTo>
                      <a:pt x="436" y="18"/>
                      <a:pt x="369" y="1"/>
                      <a:pt x="30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3328408" y="1126974"/>
                <a:ext cx="23710" cy="621392"/>
              </a:xfrm>
              <a:custGeom>
                <a:avLst/>
                <a:gdLst/>
                <a:ahLst/>
                <a:cxnLst/>
                <a:rect l="l" t="t" r="r" b="b"/>
                <a:pathLst>
                  <a:path w="380" h="9959" extrusionOk="0">
                    <a:moveTo>
                      <a:pt x="1" y="0"/>
                    </a:moveTo>
                    <a:lnTo>
                      <a:pt x="1" y="9848"/>
                    </a:lnTo>
                    <a:cubicBezTo>
                      <a:pt x="1" y="9887"/>
                      <a:pt x="14" y="9913"/>
                      <a:pt x="53" y="9930"/>
                    </a:cubicBezTo>
                    <a:cubicBezTo>
                      <a:pt x="87" y="9949"/>
                      <a:pt x="135" y="9959"/>
                      <a:pt x="185" y="9959"/>
                    </a:cubicBezTo>
                    <a:cubicBezTo>
                      <a:pt x="235" y="9959"/>
                      <a:pt x="286" y="9949"/>
                      <a:pt x="327" y="9930"/>
                    </a:cubicBezTo>
                    <a:cubicBezTo>
                      <a:pt x="366" y="9913"/>
                      <a:pt x="379" y="9887"/>
                      <a:pt x="379" y="9848"/>
                    </a:cubicBezTo>
                    <a:lnTo>
                      <a:pt x="37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3326598" y="1119861"/>
                <a:ext cx="26331" cy="14101"/>
              </a:xfrm>
              <a:custGeom>
                <a:avLst/>
                <a:gdLst/>
                <a:ahLst/>
                <a:cxnLst/>
                <a:rect l="l" t="t" r="r" b="b"/>
                <a:pathLst>
                  <a:path w="422" h="226" extrusionOk="0">
                    <a:moveTo>
                      <a:pt x="214" y="1"/>
                    </a:moveTo>
                    <a:cubicBezTo>
                      <a:pt x="164" y="1"/>
                      <a:pt x="116" y="12"/>
                      <a:pt x="82" y="33"/>
                    </a:cubicBezTo>
                    <a:cubicBezTo>
                      <a:pt x="0" y="88"/>
                      <a:pt x="13" y="154"/>
                      <a:pt x="82" y="196"/>
                    </a:cubicBezTo>
                    <a:cubicBezTo>
                      <a:pt x="116" y="216"/>
                      <a:pt x="164" y="225"/>
                      <a:pt x="214" y="225"/>
                    </a:cubicBezTo>
                    <a:cubicBezTo>
                      <a:pt x="264" y="225"/>
                      <a:pt x="315" y="216"/>
                      <a:pt x="356" y="196"/>
                    </a:cubicBezTo>
                    <a:cubicBezTo>
                      <a:pt x="421" y="154"/>
                      <a:pt x="421" y="88"/>
                      <a:pt x="356" y="33"/>
                    </a:cubicBezTo>
                    <a:cubicBezTo>
                      <a:pt x="315" y="12"/>
                      <a:pt x="264" y="1"/>
                      <a:pt x="21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3328408" y="1141762"/>
                <a:ext cx="10233" cy="12167"/>
              </a:xfrm>
              <a:custGeom>
                <a:avLst/>
                <a:gdLst/>
                <a:ahLst/>
                <a:cxnLst/>
                <a:rect l="l" t="t" r="r" b="b"/>
                <a:pathLst>
                  <a:path w="164" h="195" extrusionOk="0">
                    <a:moveTo>
                      <a:pt x="73" y="1"/>
                    </a:moveTo>
                    <a:cubicBezTo>
                      <a:pt x="37" y="1"/>
                      <a:pt x="1" y="13"/>
                      <a:pt x="1" y="47"/>
                    </a:cubicBezTo>
                    <a:cubicBezTo>
                      <a:pt x="1" y="90"/>
                      <a:pt x="27" y="158"/>
                      <a:pt x="82" y="184"/>
                    </a:cubicBezTo>
                    <a:cubicBezTo>
                      <a:pt x="93" y="192"/>
                      <a:pt x="103" y="195"/>
                      <a:pt x="112" y="195"/>
                    </a:cubicBezTo>
                    <a:cubicBezTo>
                      <a:pt x="134" y="195"/>
                      <a:pt x="148" y="174"/>
                      <a:pt x="148" y="145"/>
                    </a:cubicBezTo>
                    <a:cubicBezTo>
                      <a:pt x="148" y="90"/>
                      <a:pt x="164" y="34"/>
                      <a:pt x="121" y="8"/>
                    </a:cubicBezTo>
                    <a:cubicBezTo>
                      <a:pt x="108" y="4"/>
                      <a:pt x="91" y="1"/>
                      <a:pt x="7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3154263" y="1137644"/>
                <a:ext cx="184377" cy="113996"/>
              </a:xfrm>
              <a:custGeom>
                <a:avLst/>
                <a:gdLst/>
                <a:ahLst/>
                <a:cxnLst/>
                <a:rect l="l" t="t" r="r" b="b"/>
                <a:pathLst>
                  <a:path w="2955" h="1827" extrusionOk="0">
                    <a:moveTo>
                      <a:pt x="2830" y="0"/>
                    </a:moveTo>
                    <a:cubicBezTo>
                      <a:pt x="2825" y="0"/>
                      <a:pt x="2822" y="2"/>
                      <a:pt x="2818" y="6"/>
                    </a:cubicBezTo>
                    <a:lnTo>
                      <a:pt x="1" y="1638"/>
                    </a:lnTo>
                    <a:lnTo>
                      <a:pt x="17" y="1680"/>
                    </a:lnTo>
                    <a:cubicBezTo>
                      <a:pt x="30" y="1719"/>
                      <a:pt x="56" y="1775"/>
                      <a:pt x="99" y="1801"/>
                    </a:cubicBezTo>
                    <a:lnTo>
                      <a:pt x="112" y="1827"/>
                    </a:lnTo>
                    <a:lnTo>
                      <a:pt x="2926" y="211"/>
                    </a:lnTo>
                    <a:lnTo>
                      <a:pt x="2926" y="195"/>
                    </a:lnTo>
                    <a:cubicBezTo>
                      <a:pt x="2939" y="195"/>
                      <a:pt x="2955" y="182"/>
                      <a:pt x="2955" y="156"/>
                    </a:cubicBezTo>
                    <a:cubicBezTo>
                      <a:pt x="2955" y="100"/>
                      <a:pt x="2912" y="32"/>
                      <a:pt x="2873" y="19"/>
                    </a:cubicBezTo>
                    <a:cubicBezTo>
                      <a:pt x="2853" y="9"/>
                      <a:pt x="2840" y="0"/>
                      <a:pt x="283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3152641" y="1239161"/>
                <a:ext cx="10295" cy="13228"/>
              </a:xfrm>
              <a:custGeom>
                <a:avLst/>
                <a:gdLst/>
                <a:ahLst/>
                <a:cxnLst/>
                <a:rect l="l" t="t" r="r" b="b"/>
                <a:pathLst>
                  <a:path w="165" h="212" extrusionOk="0">
                    <a:moveTo>
                      <a:pt x="51" y="0"/>
                    </a:moveTo>
                    <a:cubicBezTo>
                      <a:pt x="24" y="0"/>
                      <a:pt x="1" y="25"/>
                      <a:pt x="1" y="66"/>
                    </a:cubicBezTo>
                    <a:cubicBezTo>
                      <a:pt x="1" y="105"/>
                      <a:pt x="43" y="174"/>
                      <a:pt x="82" y="200"/>
                    </a:cubicBezTo>
                    <a:cubicBezTo>
                      <a:pt x="94" y="208"/>
                      <a:pt x="106" y="212"/>
                      <a:pt x="117" y="212"/>
                    </a:cubicBezTo>
                    <a:cubicBezTo>
                      <a:pt x="144" y="212"/>
                      <a:pt x="164" y="189"/>
                      <a:pt x="164" y="161"/>
                    </a:cubicBezTo>
                    <a:cubicBezTo>
                      <a:pt x="164" y="105"/>
                      <a:pt x="125" y="37"/>
                      <a:pt x="82" y="11"/>
                    </a:cubicBezTo>
                    <a:cubicBezTo>
                      <a:pt x="72" y="4"/>
                      <a:pt x="61" y="0"/>
                      <a:pt x="5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3153452" y="1242031"/>
                <a:ext cx="6988" cy="9110"/>
              </a:xfrm>
              <a:custGeom>
                <a:avLst/>
                <a:gdLst/>
                <a:ahLst/>
                <a:cxnLst/>
                <a:rect l="l" t="t" r="r" b="b"/>
                <a:pathLst>
                  <a:path w="112" h="146" extrusionOk="0">
                    <a:moveTo>
                      <a:pt x="35" y="1"/>
                    </a:moveTo>
                    <a:cubicBezTo>
                      <a:pt x="16" y="1"/>
                      <a:pt x="1" y="14"/>
                      <a:pt x="1" y="33"/>
                    </a:cubicBezTo>
                    <a:cubicBezTo>
                      <a:pt x="1" y="72"/>
                      <a:pt x="30" y="115"/>
                      <a:pt x="56" y="141"/>
                    </a:cubicBezTo>
                    <a:cubicBezTo>
                      <a:pt x="63" y="144"/>
                      <a:pt x="70" y="146"/>
                      <a:pt x="76" y="146"/>
                    </a:cubicBezTo>
                    <a:cubicBezTo>
                      <a:pt x="95" y="146"/>
                      <a:pt x="112" y="131"/>
                      <a:pt x="112" y="102"/>
                    </a:cubicBezTo>
                    <a:cubicBezTo>
                      <a:pt x="112" y="72"/>
                      <a:pt x="82" y="20"/>
                      <a:pt x="56" y="7"/>
                    </a:cubicBezTo>
                    <a:cubicBezTo>
                      <a:pt x="49" y="3"/>
                      <a:pt x="42" y="1"/>
                      <a:pt x="3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3096673" y="1245712"/>
                <a:ext cx="75623" cy="51788"/>
              </a:xfrm>
              <a:custGeom>
                <a:avLst/>
                <a:gdLst/>
                <a:ahLst/>
                <a:cxnLst/>
                <a:rect l="l" t="t" r="r" b="b"/>
                <a:pathLst>
                  <a:path w="1212" h="830" extrusionOk="0">
                    <a:moveTo>
                      <a:pt x="1211" y="0"/>
                    </a:moveTo>
                    <a:lnTo>
                      <a:pt x="0" y="696"/>
                    </a:lnTo>
                    <a:lnTo>
                      <a:pt x="0" y="829"/>
                    </a:lnTo>
                    <a:lnTo>
                      <a:pt x="1211" y="137"/>
                    </a:lnTo>
                    <a:lnTo>
                      <a:pt x="121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3071216" y="1231236"/>
                <a:ext cx="101080" cy="57903"/>
              </a:xfrm>
              <a:custGeom>
                <a:avLst/>
                <a:gdLst/>
                <a:ahLst/>
                <a:cxnLst/>
                <a:rect l="l" t="t" r="r" b="b"/>
                <a:pathLst>
                  <a:path w="1620" h="928" extrusionOk="0">
                    <a:moveTo>
                      <a:pt x="1211" y="1"/>
                    </a:moveTo>
                    <a:lnTo>
                      <a:pt x="0" y="696"/>
                    </a:lnTo>
                    <a:lnTo>
                      <a:pt x="408" y="928"/>
                    </a:lnTo>
                    <a:lnTo>
                      <a:pt x="1619" y="232"/>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3071216" y="1274601"/>
                <a:ext cx="25520" cy="22899"/>
              </a:xfrm>
              <a:custGeom>
                <a:avLst/>
                <a:gdLst/>
                <a:ahLst/>
                <a:cxnLst/>
                <a:rect l="l" t="t" r="r" b="b"/>
                <a:pathLst>
                  <a:path w="409" h="367" extrusionOk="0">
                    <a:moveTo>
                      <a:pt x="0" y="1"/>
                    </a:moveTo>
                    <a:lnTo>
                      <a:pt x="0" y="138"/>
                    </a:lnTo>
                    <a:lnTo>
                      <a:pt x="408" y="366"/>
                    </a:lnTo>
                    <a:lnTo>
                      <a:pt x="408" y="23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4534066" y="2421858"/>
                <a:ext cx="33257" cy="153741"/>
              </a:xfrm>
              <a:custGeom>
                <a:avLst/>
                <a:gdLst/>
                <a:ahLst/>
                <a:cxnLst/>
                <a:rect l="l" t="t" r="r" b="b"/>
                <a:pathLst>
                  <a:path w="533" h="2464" extrusionOk="0">
                    <a:moveTo>
                      <a:pt x="1" y="0"/>
                    </a:moveTo>
                    <a:lnTo>
                      <a:pt x="1" y="2314"/>
                    </a:lnTo>
                    <a:cubicBezTo>
                      <a:pt x="1" y="2353"/>
                      <a:pt x="30" y="2396"/>
                      <a:pt x="69" y="2422"/>
                    </a:cubicBezTo>
                    <a:cubicBezTo>
                      <a:pt x="125" y="2450"/>
                      <a:pt x="193" y="2464"/>
                      <a:pt x="261" y="2464"/>
                    </a:cubicBezTo>
                    <a:cubicBezTo>
                      <a:pt x="330" y="2464"/>
                      <a:pt x="397" y="2450"/>
                      <a:pt x="451" y="2422"/>
                    </a:cubicBezTo>
                    <a:cubicBezTo>
                      <a:pt x="507" y="2396"/>
                      <a:pt x="533" y="2353"/>
                      <a:pt x="533" y="2314"/>
                    </a:cubicBezTo>
                    <a:lnTo>
                      <a:pt x="53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4532444" y="2411875"/>
                <a:ext cx="36501" cy="19405"/>
              </a:xfrm>
              <a:custGeom>
                <a:avLst/>
                <a:gdLst/>
                <a:ahLst/>
                <a:cxnLst/>
                <a:rect l="l" t="t" r="r" b="b"/>
                <a:pathLst>
                  <a:path w="585" h="311" extrusionOk="0">
                    <a:moveTo>
                      <a:pt x="287" y="1"/>
                    </a:moveTo>
                    <a:cubicBezTo>
                      <a:pt x="219" y="1"/>
                      <a:pt x="151" y="18"/>
                      <a:pt x="95" y="52"/>
                    </a:cubicBezTo>
                    <a:cubicBezTo>
                      <a:pt x="1" y="108"/>
                      <a:pt x="1" y="202"/>
                      <a:pt x="95" y="271"/>
                    </a:cubicBezTo>
                    <a:cubicBezTo>
                      <a:pt x="151" y="297"/>
                      <a:pt x="219" y="310"/>
                      <a:pt x="287" y="310"/>
                    </a:cubicBezTo>
                    <a:cubicBezTo>
                      <a:pt x="356" y="310"/>
                      <a:pt x="423" y="297"/>
                      <a:pt x="477" y="271"/>
                    </a:cubicBezTo>
                    <a:cubicBezTo>
                      <a:pt x="585" y="202"/>
                      <a:pt x="585" y="108"/>
                      <a:pt x="477" y="52"/>
                    </a:cubicBezTo>
                    <a:cubicBezTo>
                      <a:pt x="423" y="18"/>
                      <a:pt x="356" y="1"/>
                      <a:pt x="28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4538372" y="1805770"/>
                <a:ext cx="23897" cy="621392"/>
              </a:xfrm>
              <a:custGeom>
                <a:avLst/>
                <a:gdLst/>
                <a:ahLst/>
                <a:cxnLst/>
                <a:rect l="l" t="t" r="r" b="b"/>
                <a:pathLst>
                  <a:path w="383" h="9959" extrusionOk="0">
                    <a:moveTo>
                      <a:pt x="0" y="0"/>
                    </a:moveTo>
                    <a:lnTo>
                      <a:pt x="0" y="9848"/>
                    </a:lnTo>
                    <a:cubicBezTo>
                      <a:pt x="0" y="9887"/>
                      <a:pt x="30" y="9916"/>
                      <a:pt x="56" y="9930"/>
                    </a:cubicBezTo>
                    <a:cubicBezTo>
                      <a:pt x="97" y="9949"/>
                      <a:pt x="147" y="9959"/>
                      <a:pt x="196" y="9959"/>
                    </a:cubicBezTo>
                    <a:cubicBezTo>
                      <a:pt x="245" y="9959"/>
                      <a:pt x="292" y="9949"/>
                      <a:pt x="327" y="9930"/>
                    </a:cubicBezTo>
                    <a:cubicBezTo>
                      <a:pt x="369" y="9916"/>
                      <a:pt x="382" y="9887"/>
                      <a:pt x="382" y="9861"/>
                    </a:cubicBezTo>
                    <a:lnTo>
                      <a:pt x="38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4537561" y="1798844"/>
                <a:ext cx="26331" cy="14039"/>
              </a:xfrm>
              <a:custGeom>
                <a:avLst/>
                <a:gdLst/>
                <a:ahLst/>
                <a:cxnLst/>
                <a:rect l="l" t="t" r="r" b="b"/>
                <a:pathLst>
                  <a:path w="422" h="225" extrusionOk="0">
                    <a:moveTo>
                      <a:pt x="209" y="0"/>
                    </a:moveTo>
                    <a:cubicBezTo>
                      <a:pt x="160" y="0"/>
                      <a:pt x="110" y="10"/>
                      <a:pt x="69" y="30"/>
                    </a:cubicBezTo>
                    <a:cubicBezTo>
                      <a:pt x="0" y="85"/>
                      <a:pt x="0" y="154"/>
                      <a:pt x="69" y="193"/>
                    </a:cubicBezTo>
                    <a:cubicBezTo>
                      <a:pt x="110" y="214"/>
                      <a:pt x="160" y="225"/>
                      <a:pt x="209" y="225"/>
                    </a:cubicBezTo>
                    <a:cubicBezTo>
                      <a:pt x="258" y="225"/>
                      <a:pt x="305" y="214"/>
                      <a:pt x="340" y="193"/>
                    </a:cubicBezTo>
                    <a:cubicBezTo>
                      <a:pt x="421" y="154"/>
                      <a:pt x="421" y="85"/>
                      <a:pt x="340" y="30"/>
                    </a:cubicBezTo>
                    <a:cubicBezTo>
                      <a:pt x="305" y="10"/>
                      <a:pt x="258" y="0"/>
                      <a:pt x="2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4538372" y="1820620"/>
                <a:ext cx="11044" cy="12229"/>
              </a:xfrm>
              <a:custGeom>
                <a:avLst/>
                <a:gdLst/>
                <a:ahLst/>
                <a:cxnLst/>
                <a:rect l="l" t="t" r="r" b="b"/>
                <a:pathLst>
                  <a:path w="177" h="196" extrusionOk="0">
                    <a:moveTo>
                      <a:pt x="74" y="0"/>
                    </a:moveTo>
                    <a:cubicBezTo>
                      <a:pt x="37" y="0"/>
                      <a:pt x="0" y="12"/>
                      <a:pt x="0" y="50"/>
                    </a:cubicBezTo>
                    <a:cubicBezTo>
                      <a:pt x="0" y="89"/>
                      <a:pt x="43" y="157"/>
                      <a:pt x="82" y="183"/>
                    </a:cubicBezTo>
                    <a:cubicBezTo>
                      <a:pt x="94" y="192"/>
                      <a:pt x="106" y="195"/>
                      <a:pt x="116" y="195"/>
                    </a:cubicBezTo>
                    <a:cubicBezTo>
                      <a:pt x="143" y="195"/>
                      <a:pt x="164" y="172"/>
                      <a:pt x="164" y="144"/>
                    </a:cubicBezTo>
                    <a:cubicBezTo>
                      <a:pt x="164" y="89"/>
                      <a:pt x="177" y="37"/>
                      <a:pt x="124" y="7"/>
                    </a:cubicBezTo>
                    <a:cubicBezTo>
                      <a:pt x="110" y="3"/>
                      <a:pt x="92" y="0"/>
                      <a:pt x="7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4364414" y="1816439"/>
                <a:ext cx="184190" cy="114245"/>
              </a:xfrm>
              <a:custGeom>
                <a:avLst/>
                <a:gdLst/>
                <a:ahLst/>
                <a:cxnLst/>
                <a:rect l="l" t="t" r="r" b="b"/>
                <a:pathLst>
                  <a:path w="2952" h="1831" extrusionOk="0">
                    <a:moveTo>
                      <a:pt x="2829" y="0"/>
                    </a:moveTo>
                    <a:cubicBezTo>
                      <a:pt x="2825" y="0"/>
                      <a:pt x="2821" y="2"/>
                      <a:pt x="2818" y="6"/>
                    </a:cubicBezTo>
                    <a:lnTo>
                      <a:pt x="1" y="1638"/>
                    </a:lnTo>
                    <a:lnTo>
                      <a:pt x="27" y="1680"/>
                    </a:lnTo>
                    <a:cubicBezTo>
                      <a:pt x="27" y="1719"/>
                      <a:pt x="56" y="1775"/>
                      <a:pt x="95" y="1801"/>
                    </a:cubicBezTo>
                    <a:lnTo>
                      <a:pt x="125" y="1830"/>
                    </a:lnTo>
                    <a:lnTo>
                      <a:pt x="2925" y="211"/>
                    </a:lnTo>
                    <a:cubicBezTo>
                      <a:pt x="2938" y="198"/>
                      <a:pt x="2952" y="185"/>
                      <a:pt x="2952" y="156"/>
                    </a:cubicBezTo>
                    <a:cubicBezTo>
                      <a:pt x="2952" y="104"/>
                      <a:pt x="2912" y="35"/>
                      <a:pt x="2870" y="22"/>
                    </a:cubicBezTo>
                    <a:cubicBezTo>
                      <a:pt x="2851" y="10"/>
                      <a:pt x="2839" y="0"/>
                      <a:pt x="282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4362792" y="1917956"/>
                <a:ext cx="10233" cy="13353"/>
              </a:xfrm>
              <a:custGeom>
                <a:avLst/>
                <a:gdLst/>
                <a:ahLst/>
                <a:cxnLst/>
                <a:rect l="l" t="t" r="r" b="b"/>
                <a:pathLst>
                  <a:path w="164" h="214" extrusionOk="0">
                    <a:moveTo>
                      <a:pt x="50" y="0"/>
                    </a:moveTo>
                    <a:cubicBezTo>
                      <a:pt x="22" y="0"/>
                      <a:pt x="1" y="25"/>
                      <a:pt x="1" y="66"/>
                    </a:cubicBezTo>
                    <a:cubicBezTo>
                      <a:pt x="1" y="109"/>
                      <a:pt x="40" y="174"/>
                      <a:pt x="82" y="203"/>
                    </a:cubicBezTo>
                    <a:cubicBezTo>
                      <a:pt x="97" y="210"/>
                      <a:pt x="109" y="214"/>
                      <a:pt x="120" y="214"/>
                    </a:cubicBezTo>
                    <a:cubicBezTo>
                      <a:pt x="149" y="214"/>
                      <a:pt x="164" y="191"/>
                      <a:pt x="164" y="161"/>
                    </a:cubicBezTo>
                    <a:cubicBezTo>
                      <a:pt x="164" y="109"/>
                      <a:pt x="135" y="40"/>
                      <a:pt x="82" y="11"/>
                    </a:cubicBezTo>
                    <a:cubicBezTo>
                      <a:pt x="71" y="4"/>
                      <a:pt x="60" y="0"/>
                      <a:pt x="5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4363603" y="1920888"/>
                <a:ext cx="6801" cy="9297"/>
              </a:xfrm>
              <a:custGeom>
                <a:avLst/>
                <a:gdLst/>
                <a:ahLst/>
                <a:cxnLst/>
                <a:rect l="l" t="t" r="r" b="b"/>
                <a:pathLst>
                  <a:path w="109" h="149" extrusionOk="0">
                    <a:moveTo>
                      <a:pt x="34" y="1"/>
                    </a:moveTo>
                    <a:cubicBezTo>
                      <a:pt x="15" y="1"/>
                      <a:pt x="1" y="13"/>
                      <a:pt x="1" y="32"/>
                    </a:cubicBezTo>
                    <a:cubicBezTo>
                      <a:pt x="1" y="75"/>
                      <a:pt x="27" y="114"/>
                      <a:pt x="56" y="143"/>
                    </a:cubicBezTo>
                    <a:cubicBezTo>
                      <a:pt x="66" y="146"/>
                      <a:pt x="74" y="148"/>
                      <a:pt x="81" y="148"/>
                    </a:cubicBezTo>
                    <a:cubicBezTo>
                      <a:pt x="101" y="148"/>
                      <a:pt x="108" y="133"/>
                      <a:pt x="108" y="101"/>
                    </a:cubicBezTo>
                    <a:cubicBezTo>
                      <a:pt x="108" y="75"/>
                      <a:pt x="95" y="19"/>
                      <a:pt x="56" y="6"/>
                    </a:cubicBezTo>
                    <a:cubicBezTo>
                      <a:pt x="48" y="3"/>
                      <a:pt x="41" y="1"/>
                      <a:pt x="3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4306824" y="1924695"/>
                <a:ext cx="75623" cy="51788"/>
              </a:xfrm>
              <a:custGeom>
                <a:avLst/>
                <a:gdLst/>
                <a:ahLst/>
                <a:cxnLst/>
                <a:rect l="l" t="t" r="r" b="b"/>
                <a:pathLst>
                  <a:path w="1212" h="830" extrusionOk="0">
                    <a:moveTo>
                      <a:pt x="1211" y="1"/>
                    </a:moveTo>
                    <a:lnTo>
                      <a:pt x="0" y="693"/>
                    </a:lnTo>
                    <a:lnTo>
                      <a:pt x="0" y="830"/>
                    </a:lnTo>
                    <a:lnTo>
                      <a:pt x="1211" y="134"/>
                    </a:lnTo>
                    <a:lnTo>
                      <a:pt x="12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4281367" y="1910219"/>
                <a:ext cx="101080" cy="57715"/>
              </a:xfrm>
              <a:custGeom>
                <a:avLst/>
                <a:gdLst/>
                <a:ahLst/>
                <a:cxnLst/>
                <a:rect l="l" t="t" r="r" b="b"/>
                <a:pathLst>
                  <a:path w="1620" h="925" extrusionOk="0">
                    <a:moveTo>
                      <a:pt x="1211" y="1"/>
                    </a:moveTo>
                    <a:lnTo>
                      <a:pt x="0" y="693"/>
                    </a:lnTo>
                    <a:lnTo>
                      <a:pt x="408" y="925"/>
                    </a:lnTo>
                    <a:lnTo>
                      <a:pt x="1619" y="233"/>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4281367" y="1953396"/>
                <a:ext cx="25520" cy="23086"/>
              </a:xfrm>
              <a:custGeom>
                <a:avLst/>
                <a:gdLst/>
                <a:ahLst/>
                <a:cxnLst/>
                <a:rect l="l" t="t" r="r" b="b"/>
                <a:pathLst>
                  <a:path w="409" h="370" extrusionOk="0">
                    <a:moveTo>
                      <a:pt x="0" y="1"/>
                    </a:moveTo>
                    <a:lnTo>
                      <a:pt x="0" y="138"/>
                    </a:lnTo>
                    <a:lnTo>
                      <a:pt x="408" y="370"/>
                    </a:lnTo>
                    <a:lnTo>
                      <a:pt x="408" y="23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5733236" y="3151755"/>
                <a:ext cx="33069" cy="153554"/>
              </a:xfrm>
              <a:custGeom>
                <a:avLst/>
                <a:gdLst/>
                <a:ahLst/>
                <a:cxnLst/>
                <a:rect l="l" t="t" r="r" b="b"/>
                <a:pathLst>
                  <a:path w="530" h="2461" extrusionOk="0">
                    <a:moveTo>
                      <a:pt x="0" y="0"/>
                    </a:moveTo>
                    <a:lnTo>
                      <a:pt x="0" y="2311"/>
                    </a:lnTo>
                    <a:cubicBezTo>
                      <a:pt x="0" y="2350"/>
                      <a:pt x="13" y="2393"/>
                      <a:pt x="69" y="2419"/>
                    </a:cubicBezTo>
                    <a:cubicBezTo>
                      <a:pt x="123" y="2447"/>
                      <a:pt x="191" y="2461"/>
                      <a:pt x="258" y="2461"/>
                    </a:cubicBezTo>
                    <a:cubicBezTo>
                      <a:pt x="326" y="2461"/>
                      <a:pt x="394" y="2447"/>
                      <a:pt x="448" y="2419"/>
                    </a:cubicBezTo>
                    <a:cubicBezTo>
                      <a:pt x="503" y="2393"/>
                      <a:pt x="529" y="2350"/>
                      <a:pt x="516" y="2311"/>
                    </a:cubicBezTo>
                    <a:lnTo>
                      <a:pt x="516"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5731614" y="3141584"/>
                <a:ext cx="35690" cy="19530"/>
              </a:xfrm>
              <a:custGeom>
                <a:avLst/>
                <a:gdLst/>
                <a:ahLst/>
                <a:cxnLst/>
                <a:rect l="l" t="t" r="r" b="b"/>
                <a:pathLst>
                  <a:path w="572" h="313" extrusionOk="0">
                    <a:moveTo>
                      <a:pt x="284" y="1"/>
                    </a:moveTo>
                    <a:cubicBezTo>
                      <a:pt x="217" y="1"/>
                      <a:pt x="149" y="18"/>
                      <a:pt x="95" y="52"/>
                    </a:cubicBezTo>
                    <a:cubicBezTo>
                      <a:pt x="0" y="108"/>
                      <a:pt x="0" y="202"/>
                      <a:pt x="95" y="271"/>
                    </a:cubicBezTo>
                    <a:cubicBezTo>
                      <a:pt x="149" y="299"/>
                      <a:pt x="217" y="313"/>
                      <a:pt x="284" y="313"/>
                    </a:cubicBezTo>
                    <a:cubicBezTo>
                      <a:pt x="352" y="313"/>
                      <a:pt x="420" y="299"/>
                      <a:pt x="474" y="271"/>
                    </a:cubicBezTo>
                    <a:cubicBezTo>
                      <a:pt x="572" y="202"/>
                      <a:pt x="572" y="108"/>
                      <a:pt x="474" y="52"/>
                    </a:cubicBezTo>
                    <a:cubicBezTo>
                      <a:pt x="420" y="18"/>
                      <a:pt x="352" y="1"/>
                      <a:pt x="28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5737479" y="2535666"/>
                <a:ext cx="23710" cy="621392"/>
              </a:xfrm>
              <a:custGeom>
                <a:avLst/>
                <a:gdLst/>
                <a:ahLst/>
                <a:cxnLst/>
                <a:rect l="l" t="t" r="r" b="b"/>
                <a:pathLst>
                  <a:path w="380" h="9959" extrusionOk="0">
                    <a:moveTo>
                      <a:pt x="1" y="1"/>
                    </a:moveTo>
                    <a:lnTo>
                      <a:pt x="1" y="9858"/>
                    </a:lnTo>
                    <a:cubicBezTo>
                      <a:pt x="1" y="9887"/>
                      <a:pt x="14" y="9913"/>
                      <a:pt x="53" y="9927"/>
                    </a:cubicBezTo>
                    <a:cubicBezTo>
                      <a:pt x="94" y="9948"/>
                      <a:pt x="142" y="9958"/>
                      <a:pt x="190" y="9958"/>
                    </a:cubicBezTo>
                    <a:cubicBezTo>
                      <a:pt x="238" y="9958"/>
                      <a:pt x="287" y="9948"/>
                      <a:pt x="327" y="9927"/>
                    </a:cubicBezTo>
                    <a:cubicBezTo>
                      <a:pt x="367" y="9913"/>
                      <a:pt x="380" y="9887"/>
                      <a:pt x="380" y="9858"/>
                    </a:cubicBezTo>
                    <a:lnTo>
                      <a:pt x="38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5736668" y="2528616"/>
                <a:ext cx="25520" cy="14039"/>
              </a:xfrm>
              <a:custGeom>
                <a:avLst/>
                <a:gdLst/>
                <a:ahLst/>
                <a:cxnLst/>
                <a:rect l="l" t="t" r="r" b="b"/>
                <a:pathLst>
                  <a:path w="409" h="225" extrusionOk="0">
                    <a:moveTo>
                      <a:pt x="203" y="0"/>
                    </a:moveTo>
                    <a:cubicBezTo>
                      <a:pt x="155" y="0"/>
                      <a:pt x="107" y="11"/>
                      <a:pt x="66" y="32"/>
                    </a:cubicBezTo>
                    <a:cubicBezTo>
                      <a:pt x="1" y="84"/>
                      <a:pt x="1" y="153"/>
                      <a:pt x="66" y="195"/>
                    </a:cubicBezTo>
                    <a:cubicBezTo>
                      <a:pt x="107" y="215"/>
                      <a:pt x="155" y="225"/>
                      <a:pt x="203" y="225"/>
                    </a:cubicBezTo>
                    <a:cubicBezTo>
                      <a:pt x="251" y="225"/>
                      <a:pt x="300" y="215"/>
                      <a:pt x="340" y="195"/>
                    </a:cubicBezTo>
                    <a:cubicBezTo>
                      <a:pt x="409" y="153"/>
                      <a:pt x="409" y="84"/>
                      <a:pt x="340" y="32"/>
                    </a:cubicBezTo>
                    <a:cubicBezTo>
                      <a:pt x="300" y="11"/>
                      <a:pt x="251" y="0"/>
                      <a:pt x="20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5737479" y="2550516"/>
                <a:ext cx="10295" cy="12167"/>
              </a:xfrm>
              <a:custGeom>
                <a:avLst/>
                <a:gdLst/>
                <a:ahLst/>
                <a:cxnLst/>
                <a:rect l="l" t="t" r="r" b="b"/>
                <a:pathLst>
                  <a:path w="165" h="195" extrusionOk="0">
                    <a:moveTo>
                      <a:pt x="59" y="1"/>
                    </a:moveTo>
                    <a:cubicBezTo>
                      <a:pt x="28" y="1"/>
                      <a:pt x="1" y="14"/>
                      <a:pt x="1" y="47"/>
                    </a:cubicBezTo>
                    <a:cubicBezTo>
                      <a:pt x="1" y="102"/>
                      <a:pt x="27" y="154"/>
                      <a:pt x="83" y="184"/>
                    </a:cubicBezTo>
                    <a:cubicBezTo>
                      <a:pt x="93" y="191"/>
                      <a:pt x="104" y="194"/>
                      <a:pt x="115" y="194"/>
                    </a:cubicBezTo>
                    <a:cubicBezTo>
                      <a:pt x="142" y="194"/>
                      <a:pt x="164" y="172"/>
                      <a:pt x="164" y="141"/>
                    </a:cubicBezTo>
                    <a:cubicBezTo>
                      <a:pt x="164" y="89"/>
                      <a:pt x="164" y="34"/>
                      <a:pt x="122" y="20"/>
                    </a:cubicBezTo>
                    <a:cubicBezTo>
                      <a:pt x="105" y="8"/>
                      <a:pt x="81" y="1"/>
                      <a:pt x="5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5563584" y="2546336"/>
                <a:ext cx="184190" cy="114058"/>
              </a:xfrm>
              <a:custGeom>
                <a:avLst/>
                <a:gdLst/>
                <a:ahLst/>
                <a:cxnLst/>
                <a:rect l="l" t="t" r="r" b="b"/>
                <a:pathLst>
                  <a:path w="2952" h="1828" extrusionOk="0">
                    <a:moveTo>
                      <a:pt x="2826" y="0"/>
                    </a:moveTo>
                    <a:cubicBezTo>
                      <a:pt x="2822" y="0"/>
                      <a:pt x="2818" y="2"/>
                      <a:pt x="2814" y="6"/>
                    </a:cubicBezTo>
                    <a:lnTo>
                      <a:pt x="0" y="1638"/>
                    </a:lnTo>
                    <a:lnTo>
                      <a:pt x="27" y="1677"/>
                    </a:lnTo>
                    <a:cubicBezTo>
                      <a:pt x="27" y="1719"/>
                      <a:pt x="53" y="1772"/>
                      <a:pt x="95" y="1801"/>
                    </a:cubicBezTo>
                    <a:lnTo>
                      <a:pt x="108" y="1827"/>
                    </a:lnTo>
                    <a:lnTo>
                      <a:pt x="2922" y="208"/>
                    </a:lnTo>
                    <a:cubicBezTo>
                      <a:pt x="2938" y="195"/>
                      <a:pt x="2951" y="182"/>
                      <a:pt x="2951" y="156"/>
                    </a:cubicBezTo>
                    <a:cubicBezTo>
                      <a:pt x="2951" y="101"/>
                      <a:pt x="2909" y="32"/>
                      <a:pt x="2870" y="19"/>
                    </a:cubicBezTo>
                    <a:cubicBezTo>
                      <a:pt x="2849" y="10"/>
                      <a:pt x="2836" y="0"/>
                      <a:pt x="28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5561775" y="2647790"/>
                <a:ext cx="10233" cy="13228"/>
              </a:xfrm>
              <a:custGeom>
                <a:avLst/>
                <a:gdLst/>
                <a:ahLst/>
                <a:cxnLst/>
                <a:rect l="l" t="t" r="r" b="b"/>
                <a:pathLst>
                  <a:path w="164" h="212" extrusionOk="0">
                    <a:moveTo>
                      <a:pt x="50" y="0"/>
                    </a:moveTo>
                    <a:cubicBezTo>
                      <a:pt x="23" y="0"/>
                      <a:pt x="0" y="26"/>
                      <a:pt x="0" y="64"/>
                    </a:cubicBezTo>
                    <a:cubicBezTo>
                      <a:pt x="0" y="107"/>
                      <a:pt x="43" y="175"/>
                      <a:pt x="82" y="201"/>
                    </a:cubicBezTo>
                    <a:cubicBezTo>
                      <a:pt x="97" y="208"/>
                      <a:pt x="110" y="212"/>
                      <a:pt x="121" y="212"/>
                    </a:cubicBezTo>
                    <a:cubicBezTo>
                      <a:pt x="150" y="212"/>
                      <a:pt x="163" y="190"/>
                      <a:pt x="163" y="162"/>
                    </a:cubicBezTo>
                    <a:cubicBezTo>
                      <a:pt x="163" y="107"/>
                      <a:pt x="137" y="38"/>
                      <a:pt x="82" y="12"/>
                    </a:cubicBezTo>
                    <a:cubicBezTo>
                      <a:pt x="71" y="4"/>
                      <a:pt x="60" y="0"/>
                      <a:pt x="5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5562586" y="2650660"/>
                <a:ext cx="6988" cy="9172"/>
              </a:xfrm>
              <a:custGeom>
                <a:avLst/>
                <a:gdLst/>
                <a:ahLst/>
                <a:cxnLst/>
                <a:rect l="l" t="t" r="r" b="b"/>
                <a:pathLst>
                  <a:path w="112" h="147" extrusionOk="0">
                    <a:moveTo>
                      <a:pt x="36" y="0"/>
                    </a:moveTo>
                    <a:cubicBezTo>
                      <a:pt x="17" y="0"/>
                      <a:pt x="0" y="16"/>
                      <a:pt x="0" y="47"/>
                    </a:cubicBezTo>
                    <a:cubicBezTo>
                      <a:pt x="0" y="74"/>
                      <a:pt x="30" y="129"/>
                      <a:pt x="56" y="142"/>
                    </a:cubicBezTo>
                    <a:cubicBezTo>
                      <a:pt x="62" y="145"/>
                      <a:pt x="69" y="147"/>
                      <a:pt x="75" y="147"/>
                    </a:cubicBezTo>
                    <a:cubicBezTo>
                      <a:pt x="94" y="147"/>
                      <a:pt x="111" y="132"/>
                      <a:pt x="111" y="100"/>
                    </a:cubicBezTo>
                    <a:cubicBezTo>
                      <a:pt x="111" y="74"/>
                      <a:pt x="82" y="18"/>
                      <a:pt x="56" y="5"/>
                    </a:cubicBezTo>
                    <a:cubicBezTo>
                      <a:pt x="49" y="2"/>
                      <a:pt x="43" y="0"/>
                      <a:pt x="3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5505744" y="2654404"/>
                <a:ext cx="75623" cy="51788"/>
              </a:xfrm>
              <a:custGeom>
                <a:avLst/>
                <a:gdLst/>
                <a:ahLst/>
                <a:cxnLst/>
                <a:rect l="l" t="t" r="r" b="b"/>
                <a:pathLst>
                  <a:path w="1212" h="830" extrusionOk="0">
                    <a:moveTo>
                      <a:pt x="1211" y="1"/>
                    </a:moveTo>
                    <a:lnTo>
                      <a:pt x="0" y="709"/>
                    </a:lnTo>
                    <a:lnTo>
                      <a:pt x="0" y="830"/>
                    </a:lnTo>
                    <a:lnTo>
                      <a:pt x="1211" y="138"/>
                    </a:lnTo>
                    <a:lnTo>
                      <a:pt x="12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5480287" y="2639928"/>
                <a:ext cx="101080" cy="58714"/>
              </a:xfrm>
              <a:custGeom>
                <a:avLst/>
                <a:gdLst/>
                <a:ahLst/>
                <a:cxnLst/>
                <a:rect l="l" t="t" r="r" b="b"/>
                <a:pathLst>
                  <a:path w="1620" h="941" extrusionOk="0">
                    <a:moveTo>
                      <a:pt x="1211" y="1"/>
                    </a:moveTo>
                    <a:lnTo>
                      <a:pt x="0" y="696"/>
                    </a:lnTo>
                    <a:lnTo>
                      <a:pt x="408" y="941"/>
                    </a:lnTo>
                    <a:lnTo>
                      <a:pt x="1619" y="233"/>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5480287" y="2683355"/>
                <a:ext cx="25520" cy="22837"/>
              </a:xfrm>
              <a:custGeom>
                <a:avLst/>
                <a:gdLst/>
                <a:ahLst/>
                <a:cxnLst/>
                <a:rect l="l" t="t" r="r" b="b"/>
                <a:pathLst>
                  <a:path w="409" h="366" extrusionOk="0">
                    <a:moveTo>
                      <a:pt x="0" y="0"/>
                    </a:moveTo>
                    <a:lnTo>
                      <a:pt x="0" y="134"/>
                    </a:lnTo>
                    <a:lnTo>
                      <a:pt x="408" y="366"/>
                    </a:lnTo>
                    <a:lnTo>
                      <a:pt x="408" y="245"/>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4071782" y="1719228"/>
                <a:ext cx="70319" cy="49354"/>
              </a:xfrm>
              <a:custGeom>
                <a:avLst/>
                <a:gdLst/>
                <a:ahLst/>
                <a:cxnLst/>
                <a:rect l="l" t="t" r="r" b="b"/>
                <a:pathLst>
                  <a:path w="1127" h="791" extrusionOk="0">
                    <a:moveTo>
                      <a:pt x="1127" y="0"/>
                    </a:moveTo>
                    <a:lnTo>
                      <a:pt x="0" y="340"/>
                    </a:lnTo>
                    <a:lnTo>
                      <a:pt x="271" y="790"/>
                    </a:lnTo>
                    <a:lnTo>
                      <a:pt x="1127" y="300"/>
                    </a:lnTo>
                    <a:lnTo>
                      <a:pt x="112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3960594" y="1645477"/>
                <a:ext cx="181507" cy="104324"/>
              </a:xfrm>
              <a:custGeom>
                <a:avLst/>
                <a:gdLst/>
                <a:ahLst/>
                <a:cxnLst/>
                <a:rect l="l" t="t" r="r" b="b"/>
                <a:pathLst>
                  <a:path w="2909" h="1672" extrusionOk="0">
                    <a:moveTo>
                      <a:pt x="855" y="1"/>
                    </a:moveTo>
                    <a:lnTo>
                      <a:pt x="0" y="490"/>
                    </a:lnTo>
                    <a:lnTo>
                      <a:pt x="0" y="1182"/>
                    </a:lnTo>
                    <a:lnTo>
                      <a:pt x="855" y="1672"/>
                    </a:lnTo>
                    <a:lnTo>
                      <a:pt x="2053" y="1672"/>
                    </a:lnTo>
                    <a:lnTo>
                      <a:pt x="2909" y="1182"/>
                    </a:lnTo>
                    <a:lnTo>
                      <a:pt x="2909" y="490"/>
                    </a:lnTo>
                    <a:lnTo>
                      <a:pt x="205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3988485" y="1660764"/>
                <a:ext cx="125726" cy="34879"/>
              </a:xfrm>
              <a:custGeom>
                <a:avLst/>
                <a:gdLst/>
                <a:ahLst/>
                <a:cxnLst/>
                <a:rect l="l" t="t" r="r" b="b"/>
                <a:pathLst>
                  <a:path w="2015" h="559" extrusionOk="0">
                    <a:moveTo>
                      <a:pt x="585" y="0"/>
                    </a:moveTo>
                    <a:lnTo>
                      <a:pt x="0" y="340"/>
                    </a:lnTo>
                    <a:lnTo>
                      <a:pt x="0" y="559"/>
                    </a:lnTo>
                    <a:lnTo>
                      <a:pt x="2014" y="559"/>
                    </a:lnTo>
                    <a:lnTo>
                      <a:pt x="2014" y="340"/>
                    </a:lnTo>
                    <a:lnTo>
                      <a:pt x="1430"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3988485" y="1674179"/>
                <a:ext cx="125726" cy="58714"/>
              </a:xfrm>
              <a:custGeom>
                <a:avLst/>
                <a:gdLst/>
                <a:ahLst/>
                <a:cxnLst/>
                <a:rect l="l" t="t" r="r" b="b"/>
                <a:pathLst>
                  <a:path w="2015" h="941" extrusionOk="0">
                    <a:moveTo>
                      <a:pt x="585" y="1"/>
                    </a:moveTo>
                    <a:lnTo>
                      <a:pt x="0" y="344"/>
                    </a:lnTo>
                    <a:lnTo>
                      <a:pt x="0" y="601"/>
                    </a:lnTo>
                    <a:lnTo>
                      <a:pt x="585" y="941"/>
                    </a:lnTo>
                    <a:lnTo>
                      <a:pt x="1430" y="941"/>
                    </a:lnTo>
                    <a:lnTo>
                      <a:pt x="2014" y="601"/>
                    </a:lnTo>
                    <a:lnTo>
                      <a:pt x="2014" y="344"/>
                    </a:lnTo>
                    <a:lnTo>
                      <a:pt x="1430" y="1"/>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4007203" y="1749739"/>
                <a:ext cx="81550" cy="18843"/>
              </a:xfrm>
              <a:custGeom>
                <a:avLst/>
                <a:gdLst/>
                <a:ahLst/>
                <a:cxnLst/>
                <a:rect l="l" t="t" r="r" b="b"/>
                <a:pathLst>
                  <a:path w="1307" h="302" extrusionOk="0">
                    <a:moveTo>
                      <a:pt x="108" y="1"/>
                    </a:moveTo>
                    <a:lnTo>
                      <a:pt x="1" y="43"/>
                    </a:lnTo>
                    <a:lnTo>
                      <a:pt x="108" y="301"/>
                    </a:lnTo>
                    <a:lnTo>
                      <a:pt x="1306" y="301"/>
                    </a:lnTo>
                    <a:lnTo>
                      <a:pt x="130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3960594" y="1719228"/>
                <a:ext cx="53410" cy="49354"/>
              </a:xfrm>
              <a:custGeom>
                <a:avLst/>
                <a:gdLst/>
                <a:ahLst/>
                <a:cxnLst/>
                <a:rect l="l" t="t" r="r" b="b"/>
                <a:pathLst>
                  <a:path w="856" h="791" extrusionOk="0">
                    <a:moveTo>
                      <a:pt x="0" y="0"/>
                    </a:moveTo>
                    <a:lnTo>
                      <a:pt x="0" y="300"/>
                    </a:lnTo>
                    <a:lnTo>
                      <a:pt x="855" y="790"/>
                    </a:lnTo>
                    <a:lnTo>
                      <a:pt x="855" y="490"/>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3975007" y="1653027"/>
                <a:ext cx="152868" cy="87415"/>
              </a:xfrm>
              <a:custGeom>
                <a:avLst/>
                <a:gdLst/>
                <a:ahLst/>
                <a:cxnLst/>
                <a:rect l="l" t="t" r="r" b="b"/>
                <a:pathLst>
                  <a:path w="2450" h="1401" extrusionOk="0">
                    <a:moveTo>
                      <a:pt x="719" y="0"/>
                    </a:moveTo>
                    <a:lnTo>
                      <a:pt x="1" y="408"/>
                    </a:lnTo>
                    <a:lnTo>
                      <a:pt x="1" y="993"/>
                    </a:lnTo>
                    <a:lnTo>
                      <a:pt x="719" y="1401"/>
                    </a:lnTo>
                    <a:lnTo>
                      <a:pt x="1728" y="1401"/>
                    </a:lnTo>
                    <a:lnTo>
                      <a:pt x="2449" y="993"/>
                    </a:lnTo>
                    <a:lnTo>
                      <a:pt x="2449" y="408"/>
                    </a:lnTo>
                    <a:lnTo>
                      <a:pt x="1728"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4043642" y="1527550"/>
                <a:ext cx="16160" cy="201910"/>
              </a:xfrm>
              <a:custGeom>
                <a:avLst/>
                <a:gdLst/>
                <a:ahLst/>
                <a:cxnLst/>
                <a:rect l="l" t="t" r="r" b="b"/>
                <a:pathLst>
                  <a:path w="259" h="3236" extrusionOk="0">
                    <a:moveTo>
                      <a:pt x="1" y="1"/>
                    </a:moveTo>
                    <a:lnTo>
                      <a:pt x="1" y="3235"/>
                    </a:lnTo>
                    <a:lnTo>
                      <a:pt x="259" y="3235"/>
                    </a:lnTo>
                    <a:lnTo>
                      <a:pt x="259"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4059740" y="1520625"/>
                <a:ext cx="11106" cy="208836"/>
              </a:xfrm>
              <a:custGeom>
                <a:avLst/>
                <a:gdLst/>
                <a:ahLst/>
                <a:cxnLst/>
                <a:rect l="l" t="t" r="r" b="b"/>
                <a:pathLst>
                  <a:path w="178" h="3347" extrusionOk="0">
                    <a:moveTo>
                      <a:pt x="177" y="1"/>
                    </a:moveTo>
                    <a:lnTo>
                      <a:pt x="1" y="112"/>
                    </a:lnTo>
                    <a:lnTo>
                      <a:pt x="1" y="3346"/>
                    </a:lnTo>
                    <a:lnTo>
                      <a:pt x="177" y="3252"/>
                    </a:lnTo>
                    <a:lnTo>
                      <a:pt x="177"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4031849" y="1520625"/>
                <a:ext cx="11855" cy="208836"/>
              </a:xfrm>
              <a:custGeom>
                <a:avLst/>
                <a:gdLst/>
                <a:ahLst/>
                <a:cxnLst/>
                <a:rect l="l" t="t" r="r" b="b"/>
                <a:pathLst>
                  <a:path w="190" h="3347" extrusionOk="0">
                    <a:moveTo>
                      <a:pt x="1" y="1"/>
                    </a:moveTo>
                    <a:lnTo>
                      <a:pt x="1" y="3252"/>
                    </a:lnTo>
                    <a:lnTo>
                      <a:pt x="190" y="3346"/>
                    </a:lnTo>
                    <a:lnTo>
                      <a:pt x="190" y="112"/>
                    </a:lnTo>
                    <a:lnTo>
                      <a:pt x="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4031849" y="1504527"/>
                <a:ext cx="38997" cy="23086"/>
              </a:xfrm>
              <a:custGeom>
                <a:avLst/>
                <a:gdLst/>
                <a:ahLst/>
                <a:cxnLst/>
                <a:rect l="l" t="t" r="r" b="b"/>
                <a:pathLst>
                  <a:path w="625" h="370" extrusionOk="0">
                    <a:moveTo>
                      <a:pt x="190" y="1"/>
                    </a:moveTo>
                    <a:lnTo>
                      <a:pt x="1" y="109"/>
                    </a:lnTo>
                    <a:lnTo>
                      <a:pt x="1" y="259"/>
                    </a:lnTo>
                    <a:lnTo>
                      <a:pt x="190" y="370"/>
                    </a:lnTo>
                    <a:lnTo>
                      <a:pt x="448" y="370"/>
                    </a:lnTo>
                    <a:lnTo>
                      <a:pt x="624" y="259"/>
                    </a:lnTo>
                    <a:lnTo>
                      <a:pt x="624" y="109"/>
                    </a:lnTo>
                    <a:lnTo>
                      <a:pt x="448"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3918041" y="762837"/>
                <a:ext cx="267425" cy="789234"/>
              </a:xfrm>
              <a:custGeom>
                <a:avLst/>
                <a:gdLst/>
                <a:ahLst/>
                <a:cxnLst/>
                <a:rect l="l" t="t" r="r" b="b"/>
                <a:pathLst>
                  <a:path w="4286" h="12649" extrusionOk="0">
                    <a:moveTo>
                      <a:pt x="2138" y="0"/>
                    </a:moveTo>
                    <a:lnTo>
                      <a:pt x="0" y="10896"/>
                    </a:lnTo>
                    <a:lnTo>
                      <a:pt x="0" y="11914"/>
                    </a:lnTo>
                    <a:lnTo>
                      <a:pt x="1253" y="12648"/>
                    </a:lnTo>
                    <a:lnTo>
                      <a:pt x="3019" y="12648"/>
                    </a:lnTo>
                    <a:lnTo>
                      <a:pt x="4286" y="11914"/>
                    </a:lnTo>
                    <a:lnTo>
                      <a:pt x="4286" y="10896"/>
                    </a:lnTo>
                    <a:lnTo>
                      <a:pt x="2138"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3996222" y="762837"/>
                <a:ext cx="189244" cy="789234"/>
              </a:xfrm>
              <a:custGeom>
                <a:avLst/>
                <a:gdLst/>
                <a:ahLst/>
                <a:cxnLst/>
                <a:rect l="l" t="t" r="r" b="b"/>
                <a:pathLst>
                  <a:path w="3033" h="12649" extrusionOk="0">
                    <a:moveTo>
                      <a:pt x="885" y="0"/>
                    </a:moveTo>
                    <a:lnTo>
                      <a:pt x="0" y="12648"/>
                    </a:lnTo>
                    <a:lnTo>
                      <a:pt x="1766" y="12648"/>
                    </a:lnTo>
                    <a:lnTo>
                      <a:pt x="3033" y="11914"/>
                    </a:lnTo>
                    <a:lnTo>
                      <a:pt x="3033" y="10896"/>
                    </a:lnTo>
                    <a:lnTo>
                      <a:pt x="885"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5250361" y="2408381"/>
                <a:ext cx="70506" cy="49167"/>
              </a:xfrm>
              <a:custGeom>
                <a:avLst/>
                <a:gdLst/>
                <a:ahLst/>
                <a:cxnLst/>
                <a:rect l="l" t="t" r="r" b="b"/>
                <a:pathLst>
                  <a:path w="1130" h="788" extrusionOk="0">
                    <a:moveTo>
                      <a:pt x="1130" y="1"/>
                    </a:moveTo>
                    <a:lnTo>
                      <a:pt x="0" y="353"/>
                    </a:lnTo>
                    <a:lnTo>
                      <a:pt x="271" y="787"/>
                    </a:lnTo>
                    <a:lnTo>
                      <a:pt x="1130" y="298"/>
                    </a:lnTo>
                    <a:lnTo>
                      <a:pt x="113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5139173" y="2334442"/>
                <a:ext cx="181694" cy="105385"/>
              </a:xfrm>
              <a:custGeom>
                <a:avLst/>
                <a:gdLst/>
                <a:ahLst/>
                <a:cxnLst/>
                <a:rect l="l" t="t" r="r" b="b"/>
                <a:pathLst>
                  <a:path w="2912" h="1689" extrusionOk="0">
                    <a:moveTo>
                      <a:pt x="859" y="1"/>
                    </a:moveTo>
                    <a:lnTo>
                      <a:pt x="0" y="490"/>
                    </a:lnTo>
                    <a:lnTo>
                      <a:pt x="0" y="1186"/>
                    </a:lnTo>
                    <a:lnTo>
                      <a:pt x="859" y="1688"/>
                    </a:lnTo>
                    <a:lnTo>
                      <a:pt x="2053" y="1688"/>
                    </a:lnTo>
                    <a:lnTo>
                      <a:pt x="2912" y="1186"/>
                    </a:lnTo>
                    <a:lnTo>
                      <a:pt x="2912" y="490"/>
                    </a:lnTo>
                    <a:lnTo>
                      <a:pt x="205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5167251" y="2349729"/>
                <a:ext cx="125539" cy="34879"/>
              </a:xfrm>
              <a:custGeom>
                <a:avLst/>
                <a:gdLst/>
                <a:ahLst/>
                <a:cxnLst/>
                <a:rect l="l" t="t" r="r" b="b"/>
                <a:pathLst>
                  <a:path w="2012" h="559" extrusionOk="0">
                    <a:moveTo>
                      <a:pt x="585" y="1"/>
                    </a:moveTo>
                    <a:lnTo>
                      <a:pt x="1" y="340"/>
                    </a:lnTo>
                    <a:lnTo>
                      <a:pt x="1" y="559"/>
                    </a:lnTo>
                    <a:lnTo>
                      <a:pt x="2011" y="559"/>
                    </a:lnTo>
                    <a:lnTo>
                      <a:pt x="2011" y="340"/>
                    </a:lnTo>
                    <a:lnTo>
                      <a:pt x="1427" y="1"/>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5167251" y="2364205"/>
                <a:ext cx="125539" cy="57715"/>
              </a:xfrm>
              <a:custGeom>
                <a:avLst/>
                <a:gdLst/>
                <a:ahLst/>
                <a:cxnLst/>
                <a:rect l="l" t="t" r="r" b="b"/>
                <a:pathLst>
                  <a:path w="2012" h="925" extrusionOk="0">
                    <a:moveTo>
                      <a:pt x="585" y="0"/>
                    </a:moveTo>
                    <a:lnTo>
                      <a:pt x="1" y="327"/>
                    </a:lnTo>
                    <a:lnTo>
                      <a:pt x="1" y="585"/>
                    </a:lnTo>
                    <a:lnTo>
                      <a:pt x="585" y="924"/>
                    </a:lnTo>
                    <a:lnTo>
                      <a:pt x="1427" y="924"/>
                    </a:lnTo>
                    <a:lnTo>
                      <a:pt x="2011" y="585"/>
                    </a:lnTo>
                    <a:lnTo>
                      <a:pt x="2011" y="327"/>
                    </a:lnTo>
                    <a:lnTo>
                      <a:pt x="1427" y="0"/>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5185782" y="2439765"/>
                <a:ext cx="81550" cy="17783"/>
              </a:xfrm>
              <a:custGeom>
                <a:avLst/>
                <a:gdLst/>
                <a:ahLst/>
                <a:cxnLst/>
                <a:rect l="l" t="t" r="r" b="b"/>
                <a:pathLst>
                  <a:path w="1307" h="285" extrusionOk="0">
                    <a:moveTo>
                      <a:pt x="112" y="0"/>
                    </a:moveTo>
                    <a:lnTo>
                      <a:pt x="1" y="26"/>
                    </a:lnTo>
                    <a:lnTo>
                      <a:pt x="112" y="284"/>
                    </a:lnTo>
                    <a:lnTo>
                      <a:pt x="1306" y="284"/>
                    </a:lnTo>
                    <a:lnTo>
                      <a:pt x="130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5139173" y="2408381"/>
                <a:ext cx="53597" cy="49167"/>
              </a:xfrm>
              <a:custGeom>
                <a:avLst/>
                <a:gdLst/>
                <a:ahLst/>
                <a:cxnLst/>
                <a:rect l="l" t="t" r="r" b="b"/>
                <a:pathLst>
                  <a:path w="859" h="788" extrusionOk="0">
                    <a:moveTo>
                      <a:pt x="0" y="1"/>
                    </a:moveTo>
                    <a:lnTo>
                      <a:pt x="0" y="298"/>
                    </a:lnTo>
                    <a:lnTo>
                      <a:pt x="859" y="787"/>
                    </a:lnTo>
                    <a:lnTo>
                      <a:pt x="859" y="50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5153586" y="2342179"/>
                <a:ext cx="152805" cy="88289"/>
              </a:xfrm>
              <a:custGeom>
                <a:avLst/>
                <a:gdLst/>
                <a:ahLst/>
                <a:cxnLst/>
                <a:rect l="l" t="t" r="r" b="b"/>
                <a:pathLst>
                  <a:path w="2449" h="1415" extrusionOk="0">
                    <a:moveTo>
                      <a:pt x="722" y="1"/>
                    </a:moveTo>
                    <a:lnTo>
                      <a:pt x="1" y="409"/>
                    </a:lnTo>
                    <a:lnTo>
                      <a:pt x="1" y="993"/>
                    </a:lnTo>
                    <a:lnTo>
                      <a:pt x="722" y="1414"/>
                    </a:lnTo>
                    <a:lnTo>
                      <a:pt x="1728" y="1414"/>
                    </a:lnTo>
                    <a:lnTo>
                      <a:pt x="2449" y="993"/>
                    </a:lnTo>
                    <a:lnTo>
                      <a:pt x="2449" y="409"/>
                    </a:lnTo>
                    <a:lnTo>
                      <a:pt x="172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5221410" y="2216516"/>
                <a:ext cx="16410" cy="202909"/>
              </a:xfrm>
              <a:custGeom>
                <a:avLst/>
                <a:gdLst/>
                <a:ahLst/>
                <a:cxnLst/>
                <a:rect l="l" t="t" r="r" b="b"/>
                <a:pathLst>
                  <a:path w="263" h="3252" extrusionOk="0">
                    <a:moveTo>
                      <a:pt x="1" y="1"/>
                    </a:moveTo>
                    <a:lnTo>
                      <a:pt x="1" y="3252"/>
                    </a:lnTo>
                    <a:lnTo>
                      <a:pt x="262" y="3252"/>
                    </a:lnTo>
                    <a:lnTo>
                      <a:pt x="262"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5237757" y="2209840"/>
                <a:ext cx="11855" cy="209585"/>
              </a:xfrm>
              <a:custGeom>
                <a:avLst/>
                <a:gdLst/>
                <a:ahLst/>
                <a:cxnLst/>
                <a:rect l="l" t="t" r="r" b="b"/>
                <a:pathLst>
                  <a:path w="190" h="3359" extrusionOk="0">
                    <a:moveTo>
                      <a:pt x="189" y="0"/>
                    </a:moveTo>
                    <a:lnTo>
                      <a:pt x="0" y="108"/>
                    </a:lnTo>
                    <a:lnTo>
                      <a:pt x="0" y="3359"/>
                    </a:lnTo>
                    <a:lnTo>
                      <a:pt x="189" y="3248"/>
                    </a:lnTo>
                    <a:lnTo>
                      <a:pt x="18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5210428" y="2209840"/>
                <a:ext cx="11044" cy="209585"/>
              </a:xfrm>
              <a:custGeom>
                <a:avLst/>
                <a:gdLst/>
                <a:ahLst/>
                <a:cxnLst/>
                <a:rect l="l" t="t" r="r" b="b"/>
                <a:pathLst>
                  <a:path w="177" h="3359" extrusionOk="0">
                    <a:moveTo>
                      <a:pt x="1" y="0"/>
                    </a:moveTo>
                    <a:lnTo>
                      <a:pt x="1" y="3248"/>
                    </a:lnTo>
                    <a:lnTo>
                      <a:pt x="177" y="3359"/>
                    </a:lnTo>
                    <a:lnTo>
                      <a:pt x="177" y="108"/>
                    </a:lnTo>
                    <a:lnTo>
                      <a:pt x="1"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5210428" y="2194553"/>
                <a:ext cx="39184" cy="22025"/>
              </a:xfrm>
              <a:custGeom>
                <a:avLst/>
                <a:gdLst/>
                <a:ahLst/>
                <a:cxnLst/>
                <a:rect l="l" t="t" r="r" b="b"/>
                <a:pathLst>
                  <a:path w="628" h="353" extrusionOk="0">
                    <a:moveTo>
                      <a:pt x="177" y="0"/>
                    </a:moveTo>
                    <a:lnTo>
                      <a:pt x="1" y="95"/>
                    </a:lnTo>
                    <a:lnTo>
                      <a:pt x="1" y="245"/>
                    </a:lnTo>
                    <a:lnTo>
                      <a:pt x="177" y="353"/>
                    </a:lnTo>
                    <a:lnTo>
                      <a:pt x="438" y="353"/>
                    </a:lnTo>
                    <a:lnTo>
                      <a:pt x="627" y="245"/>
                    </a:lnTo>
                    <a:lnTo>
                      <a:pt x="627" y="95"/>
                    </a:lnTo>
                    <a:lnTo>
                      <a:pt x="438"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5095996" y="1451990"/>
                <a:ext cx="267238" cy="789234"/>
              </a:xfrm>
              <a:custGeom>
                <a:avLst/>
                <a:gdLst/>
                <a:ahLst/>
                <a:cxnLst/>
                <a:rect l="l" t="t" r="r" b="b"/>
                <a:pathLst>
                  <a:path w="4283" h="12649" extrusionOk="0">
                    <a:moveTo>
                      <a:pt x="2148" y="1"/>
                    </a:moveTo>
                    <a:lnTo>
                      <a:pt x="0" y="10893"/>
                    </a:lnTo>
                    <a:lnTo>
                      <a:pt x="0" y="11914"/>
                    </a:lnTo>
                    <a:lnTo>
                      <a:pt x="1263" y="12649"/>
                    </a:lnTo>
                    <a:lnTo>
                      <a:pt x="3033" y="12649"/>
                    </a:lnTo>
                    <a:lnTo>
                      <a:pt x="4283" y="11914"/>
                    </a:lnTo>
                    <a:lnTo>
                      <a:pt x="4283" y="10893"/>
                    </a:lnTo>
                    <a:lnTo>
                      <a:pt x="2148" y="1"/>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5174801" y="1451990"/>
                <a:ext cx="188433" cy="789234"/>
              </a:xfrm>
              <a:custGeom>
                <a:avLst/>
                <a:gdLst/>
                <a:ahLst/>
                <a:cxnLst/>
                <a:rect l="l" t="t" r="r" b="b"/>
                <a:pathLst>
                  <a:path w="3020" h="12649" extrusionOk="0">
                    <a:moveTo>
                      <a:pt x="885" y="1"/>
                    </a:moveTo>
                    <a:lnTo>
                      <a:pt x="0" y="12649"/>
                    </a:lnTo>
                    <a:lnTo>
                      <a:pt x="1770" y="12649"/>
                    </a:lnTo>
                    <a:lnTo>
                      <a:pt x="3020" y="11914"/>
                    </a:lnTo>
                    <a:lnTo>
                      <a:pt x="3020" y="10893"/>
                    </a:lnTo>
                    <a:lnTo>
                      <a:pt x="885" y="1"/>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2664712" y="2199607"/>
                <a:ext cx="348913" cy="202721"/>
              </a:xfrm>
              <a:custGeom>
                <a:avLst/>
                <a:gdLst/>
                <a:ahLst/>
                <a:cxnLst/>
                <a:rect l="l" t="t" r="r" b="b"/>
                <a:pathLst>
                  <a:path w="5592" h="3249" extrusionOk="0">
                    <a:moveTo>
                      <a:pt x="395" y="1"/>
                    </a:moveTo>
                    <a:lnTo>
                      <a:pt x="0" y="229"/>
                    </a:lnTo>
                    <a:lnTo>
                      <a:pt x="5197" y="3249"/>
                    </a:lnTo>
                    <a:lnTo>
                      <a:pt x="5591" y="3020"/>
                    </a:lnTo>
                    <a:lnTo>
                      <a:pt x="3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3374268" y="2612038"/>
                <a:ext cx="348726" cy="202721"/>
              </a:xfrm>
              <a:custGeom>
                <a:avLst/>
                <a:gdLst/>
                <a:ahLst/>
                <a:cxnLst/>
                <a:rect l="l" t="t" r="r" b="b"/>
                <a:pathLst>
                  <a:path w="5589" h="3249" extrusionOk="0">
                    <a:moveTo>
                      <a:pt x="392" y="1"/>
                    </a:moveTo>
                    <a:lnTo>
                      <a:pt x="0" y="229"/>
                    </a:lnTo>
                    <a:lnTo>
                      <a:pt x="5193" y="3248"/>
                    </a:lnTo>
                    <a:lnTo>
                      <a:pt x="5588" y="3020"/>
                    </a:lnTo>
                    <a:lnTo>
                      <a:pt x="39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4083575" y="3024469"/>
                <a:ext cx="348726" cy="202659"/>
              </a:xfrm>
              <a:custGeom>
                <a:avLst/>
                <a:gdLst/>
                <a:ahLst/>
                <a:cxnLst/>
                <a:rect l="l" t="t" r="r" b="b"/>
                <a:pathLst>
                  <a:path w="5589" h="3248" extrusionOk="0">
                    <a:moveTo>
                      <a:pt x="396" y="0"/>
                    </a:moveTo>
                    <a:lnTo>
                      <a:pt x="1" y="229"/>
                    </a:lnTo>
                    <a:lnTo>
                      <a:pt x="5197" y="3248"/>
                    </a:lnTo>
                    <a:lnTo>
                      <a:pt x="5589" y="3019"/>
                    </a:lnTo>
                    <a:lnTo>
                      <a:pt x="39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4792943" y="3436837"/>
                <a:ext cx="348913" cy="202721"/>
              </a:xfrm>
              <a:custGeom>
                <a:avLst/>
                <a:gdLst/>
                <a:ahLst/>
                <a:cxnLst/>
                <a:rect l="l" t="t" r="r" b="b"/>
                <a:pathLst>
                  <a:path w="5592" h="3249" extrusionOk="0">
                    <a:moveTo>
                      <a:pt x="395" y="1"/>
                    </a:moveTo>
                    <a:lnTo>
                      <a:pt x="0" y="229"/>
                    </a:lnTo>
                    <a:lnTo>
                      <a:pt x="5197" y="3249"/>
                    </a:lnTo>
                    <a:lnTo>
                      <a:pt x="5592" y="3020"/>
                    </a:lnTo>
                    <a:lnTo>
                      <a:pt x="3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53"/>
            <p:cNvGrpSpPr/>
            <p:nvPr/>
          </p:nvGrpSpPr>
          <p:grpSpPr>
            <a:xfrm>
              <a:off x="1987154" y="405167"/>
              <a:ext cx="1278643" cy="977227"/>
              <a:chOff x="7530779" y="405217"/>
              <a:chExt cx="1278643" cy="977227"/>
            </a:xfrm>
          </p:grpSpPr>
          <p:grpSp>
            <p:nvGrpSpPr>
              <p:cNvPr id="5906" name="Google Shape;5906;p53"/>
              <p:cNvGrpSpPr/>
              <p:nvPr/>
            </p:nvGrpSpPr>
            <p:grpSpPr>
              <a:xfrm>
                <a:off x="7530779" y="943876"/>
                <a:ext cx="469024" cy="438568"/>
                <a:chOff x="5322044" y="3586624"/>
                <a:chExt cx="1349322" cy="1261704"/>
              </a:xfrm>
            </p:grpSpPr>
            <p:sp>
              <p:nvSpPr>
                <p:cNvPr id="5907" name="Google Shape;5907;p53"/>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53"/>
              <p:cNvGrpSpPr/>
              <p:nvPr/>
            </p:nvGrpSpPr>
            <p:grpSpPr>
              <a:xfrm>
                <a:off x="8142182" y="405217"/>
                <a:ext cx="667240" cy="623912"/>
                <a:chOff x="5322044" y="3586624"/>
                <a:chExt cx="1349322" cy="1261704"/>
              </a:xfrm>
            </p:grpSpPr>
            <p:sp>
              <p:nvSpPr>
                <p:cNvPr id="5916" name="Google Shape;5916;p53"/>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53"/>
              <p:cNvGrpSpPr/>
              <p:nvPr/>
            </p:nvGrpSpPr>
            <p:grpSpPr>
              <a:xfrm>
                <a:off x="7771127" y="482971"/>
                <a:ext cx="340164" cy="318075"/>
                <a:chOff x="5322044" y="3586624"/>
                <a:chExt cx="1349322" cy="1261704"/>
              </a:xfrm>
            </p:grpSpPr>
            <p:sp>
              <p:nvSpPr>
                <p:cNvPr id="5925" name="Google Shape;5925;p53"/>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33" name="Google Shape;5933;p53"/>
            <p:cNvGrpSpPr/>
            <p:nvPr/>
          </p:nvGrpSpPr>
          <p:grpSpPr>
            <a:xfrm flipH="1">
              <a:off x="713223" y="2091176"/>
              <a:ext cx="1519513" cy="1427870"/>
              <a:chOff x="6781525" y="2564150"/>
              <a:chExt cx="603125" cy="566750"/>
            </a:xfrm>
          </p:grpSpPr>
          <p:sp>
            <p:nvSpPr>
              <p:cNvPr id="5934" name="Google Shape;5934;p53"/>
              <p:cNvSpPr/>
              <p:nvPr/>
            </p:nvSpPr>
            <p:spPr>
              <a:xfrm>
                <a:off x="6784875" y="2710050"/>
                <a:ext cx="599775" cy="347400"/>
              </a:xfrm>
              <a:custGeom>
                <a:avLst/>
                <a:gdLst/>
                <a:ahLst/>
                <a:cxnLst/>
                <a:rect l="l" t="t" r="r" b="b"/>
                <a:pathLst>
                  <a:path w="23991" h="13896" extrusionOk="0">
                    <a:moveTo>
                      <a:pt x="16502" y="0"/>
                    </a:moveTo>
                    <a:cubicBezTo>
                      <a:pt x="16222" y="0"/>
                      <a:pt x="15927" y="70"/>
                      <a:pt x="15697" y="203"/>
                    </a:cubicBezTo>
                    <a:lnTo>
                      <a:pt x="356" y="9287"/>
                    </a:lnTo>
                    <a:cubicBezTo>
                      <a:pt x="124" y="9424"/>
                      <a:pt x="0" y="9601"/>
                      <a:pt x="0" y="9764"/>
                    </a:cubicBezTo>
                    <a:cubicBezTo>
                      <a:pt x="0" y="9898"/>
                      <a:pt x="519" y="10580"/>
                      <a:pt x="519" y="10580"/>
                    </a:cubicBezTo>
                    <a:lnTo>
                      <a:pt x="5047" y="13191"/>
                    </a:lnTo>
                    <a:lnTo>
                      <a:pt x="6541" y="13749"/>
                    </a:lnTo>
                    <a:cubicBezTo>
                      <a:pt x="6710" y="13847"/>
                      <a:pt x="6934" y="13895"/>
                      <a:pt x="7168" y="13895"/>
                    </a:cubicBezTo>
                    <a:cubicBezTo>
                      <a:pt x="7448" y="13895"/>
                      <a:pt x="7742" y="13827"/>
                      <a:pt x="7971" y="13694"/>
                    </a:cubicBezTo>
                    <a:lnTo>
                      <a:pt x="23514" y="4718"/>
                    </a:lnTo>
                    <a:cubicBezTo>
                      <a:pt x="23939" y="4473"/>
                      <a:pt x="23991" y="4104"/>
                      <a:pt x="23625" y="3888"/>
                    </a:cubicBezTo>
                    <a:lnTo>
                      <a:pt x="17123" y="148"/>
                    </a:lnTo>
                    <a:cubicBezTo>
                      <a:pt x="16957" y="49"/>
                      <a:pt x="16735" y="0"/>
                      <a:pt x="1650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7245925" y="2774275"/>
                <a:ext cx="67650" cy="85725"/>
              </a:xfrm>
              <a:custGeom>
                <a:avLst/>
                <a:gdLst/>
                <a:ahLst/>
                <a:cxnLst/>
                <a:rect l="l" t="t" r="r" b="b"/>
                <a:pathLst>
                  <a:path w="2706" h="3429" extrusionOk="0">
                    <a:moveTo>
                      <a:pt x="1619" y="1"/>
                    </a:moveTo>
                    <a:lnTo>
                      <a:pt x="356" y="869"/>
                    </a:lnTo>
                    <a:lnTo>
                      <a:pt x="0" y="2788"/>
                    </a:lnTo>
                    <a:lnTo>
                      <a:pt x="1090" y="3428"/>
                    </a:lnTo>
                    <a:lnTo>
                      <a:pt x="2706" y="624"/>
                    </a:lnTo>
                    <a:lnTo>
                      <a:pt x="161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7265000" y="2788325"/>
                <a:ext cx="57150" cy="73525"/>
              </a:xfrm>
              <a:custGeom>
                <a:avLst/>
                <a:gdLst/>
                <a:ahLst/>
                <a:cxnLst/>
                <a:rect l="l" t="t" r="r" b="b"/>
                <a:pathLst>
                  <a:path w="2286" h="2941" extrusionOk="0">
                    <a:moveTo>
                      <a:pt x="1650" y="1"/>
                    </a:moveTo>
                    <a:cubicBezTo>
                      <a:pt x="1496" y="1"/>
                      <a:pt x="1324" y="51"/>
                      <a:pt x="1143" y="157"/>
                    </a:cubicBezTo>
                    <a:cubicBezTo>
                      <a:pt x="517" y="526"/>
                      <a:pt x="1" y="1410"/>
                      <a:pt x="1" y="2132"/>
                    </a:cubicBezTo>
                    <a:cubicBezTo>
                      <a:pt x="1" y="2641"/>
                      <a:pt x="261" y="2941"/>
                      <a:pt x="636" y="2941"/>
                    </a:cubicBezTo>
                    <a:cubicBezTo>
                      <a:pt x="789" y="2941"/>
                      <a:pt x="961" y="2891"/>
                      <a:pt x="1143" y="2784"/>
                    </a:cubicBezTo>
                    <a:cubicBezTo>
                      <a:pt x="1767" y="2416"/>
                      <a:pt x="2286" y="1531"/>
                      <a:pt x="2286" y="810"/>
                    </a:cubicBezTo>
                    <a:cubicBezTo>
                      <a:pt x="2286" y="300"/>
                      <a:pt x="2024" y="1"/>
                      <a:pt x="165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7265000" y="2788325"/>
                <a:ext cx="57150" cy="73525"/>
              </a:xfrm>
              <a:custGeom>
                <a:avLst/>
                <a:gdLst/>
                <a:ahLst/>
                <a:cxnLst/>
                <a:rect l="l" t="t" r="r" b="b"/>
                <a:pathLst>
                  <a:path w="2286" h="2941" extrusionOk="0">
                    <a:moveTo>
                      <a:pt x="1650" y="1"/>
                    </a:moveTo>
                    <a:cubicBezTo>
                      <a:pt x="1496" y="1"/>
                      <a:pt x="1324" y="51"/>
                      <a:pt x="1143" y="157"/>
                    </a:cubicBezTo>
                    <a:cubicBezTo>
                      <a:pt x="517" y="526"/>
                      <a:pt x="1" y="1410"/>
                      <a:pt x="1" y="2132"/>
                    </a:cubicBezTo>
                    <a:cubicBezTo>
                      <a:pt x="1" y="2641"/>
                      <a:pt x="261" y="2941"/>
                      <a:pt x="636" y="2941"/>
                    </a:cubicBezTo>
                    <a:cubicBezTo>
                      <a:pt x="789" y="2941"/>
                      <a:pt x="961" y="2891"/>
                      <a:pt x="1143" y="2784"/>
                    </a:cubicBezTo>
                    <a:cubicBezTo>
                      <a:pt x="1767" y="2416"/>
                      <a:pt x="2286" y="1531"/>
                      <a:pt x="2286" y="810"/>
                    </a:cubicBezTo>
                    <a:cubicBezTo>
                      <a:pt x="2286" y="300"/>
                      <a:pt x="2024" y="1"/>
                      <a:pt x="165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7265000" y="2788325"/>
                <a:ext cx="57150" cy="73525"/>
              </a:xfrm>
              <a:custGeom>
                <a:avLst/>
                <a:gdLst/>
                <a:ahLst/>
                <a:cxnLst/>
                <a:rect l="l" t="t" r="r" b="b"/>
                <a:pathLst>
                  <a:path w="2286" h="2941" extrusionOk="0">
                    <a:moveTo>
                      <a:pt x="1650" y="1"/>
                    </a:moveTo>
                    <a:cubicBezTo>
                      <a:pt x="1496" y="1"/>
                      <a:pt x="1324" y="51"/>
                      <a:pt x="1143" y="157"/>
                    </a:cubicBezTo>
                    <a:cubicBezTo>
                      <a:pt x="517" y="526"/>
                      <a:pt x="1" y="1410"/>
                      <a:pt x="1" y="2132"/>
                    </a:cubicBezTo>
                    <a:cubicBezTo>
                      <a:pt x="1" y="2641"/>
                      <a:pt x="261" y="2941"/>
                      <a:pt x="636" y="2941"/>
                    </a:cubicBezTo>
                    <a:cubicBezTo>
                      <a:pt x="789" y="2941"/>
                      <a:pt x="961" y="2891"/>
                      <a:pt x="1143" y="2784"/>
                    </a:cubicBezTo>
                    <a:cubicBezTo>
                      <a:pt x="1767" y="2416"/>
                      <a:pt x="2286" y="1531"/>
                      <a:pt x="2286" y="810"/>
                    </a:cubicBezTo>
                    <a:cubicBezTo>
                      <a:pt x="2286" y="300"/>
                      <a:pt x="2024" y="1"/>
                      <a:pt x="165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7267050" y="2790100"/>
                <a:ext cx="54700" cy="70575"/>
              </a:xfrm>
              <a:custGeom>
                <a:avLst/>
                <a:gdLst/>
                <a:ahLst/>
                <a:cxnLst/>
                <a:rect l="l" t="t" r="r" b="b"/>
                <a:pathLst>
                  <a:path w="2188" h="2823" extrusionOk="0">
                    <a:moveTo>
                      <a:pt x="1588" y="0"/>
                    </a:moveTo>
                    <a:cubicBezTo>
                      <a:pt x="1438" y="0"/>
                      <a:pt x="1268" y="50"/>
                      <a:pt x="1087" y="154"/>
                    </a:cubicBezTo>
                    <a:cubicBezTo>
                      <a:pt x="490" y="494"/>
                      <a:pt x="1" y="1352"/>
                      <a:pt x="1" y="2044"/>
                    </a:cubicBezTo>
                    <a:cubicBezTo>
                      <a:pt x="1" y="2537"/>
                      <a:pt x="246" y="2823"/>
                      <a:pt x="601" y="2823"/>
                    </a:cubicBezTo>
                    <a:cubicBezTo>
                      <a:pt x="748" y="2823"/>
                      <a:pt x="913" y="2774"/>
                      <a:pt x="1087" y="2671"/>
                    </a:cubicBezTo>
                    <a:cubicBezTo>
                      <a:pt x="1698" y="2319"/>
                      <a:pt x="2187" y="1473"/>
                      <a:pt x="2187" y="781"/>
                    </a:cubicBezTo>
                    <a:cubicBezTo>
                      <a:pt x="2187" y="282"/>
                      <a:pt x="1945" y="0"/>
                      <a:pt x="1588"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7270725" y="2795550"/>
                <a:ext cx="46625" cy="60150"/>
              </a:xfrm>
              <a:custGeom>
                <a:avLst/>
                <a:gdLst/>
                <a:ahLst/>
                <a:cxnLst/>
                <a:rect l="l" t="t" r="r" b="b"/>
                <a:pathLst>
                  <a:path w="1865" h="2406" extrusionOk="0">
                    <a:moveTo>
                      <a:pt x="1357" y="0"/>
                    </a:moveTo>
                    <a:cubicBezTo>
                      <a:pt x="1232" y="0"/>
                      <a:pt x="1091" y="42"/>
                      <a:pt x="940" y="129"/>
                    </a:cubicBezTo>
                    <a:cubicBezTo>
                      <a:pt x="425" y="426"/>
                      <a:pt x="0" y="1147"/>
                      <a:pt x="0" y="1745"/>
                    </a:cubicBezTo>
                    <a:cubicBezTo>
                      <a:pt x="0" y="2161"/>
                      <a:pt x="214" y="2405"/>
                      <a:pt x="521" y="2405"/>
                    </a:cubicBezTo>
                    <a:cubicBezTo>
                      <a:pt x="648" y="2405"/>
                      <a:pt x="790" y="2364"/>
                      <a:pt x="940" y="2277"/>
                    </a:cubicBezTo>
                    <a:cubicBezTo>
                      <a:pt x="1456" y="1976"/>
                      <a:pt x="1864" y="1255"/>
                      <a:pt x="1864" y="658"/>
                    </a:cubicBezTo>
                    <a:cubicBezTo>
                      <a:pt x="1864" y="244"/>
                      <a:pt x="1659" y="0"/>
                      <a:pt x="1357" y="0"/>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7271450" y="2796275"/>
                <a:ext cx="44175" cy="56950"/>
              </a:xfrm>
              <a:custGeom>
                <a:avLst/>
                <a:gdLst/>
                <a:ahLst/>
                <a:cxnLst/>
                <a:rect l="l" t="t" r="r" b="b"/>
                <a:pathLst>
                  <a:path w="1767" h="2278" extrusionOk="0">
                    <a:moveTo>
                      <a:pt x="1288" y="0"/>
                    </a:moveTo>
                    <a:cubicBezTo>
                      <a:pt x="1168" y="0"/>
                      <a:pt x="1031" y="41"/>
                      <a:pt x="885" y="126"/>
                    </a:cubicBezTo>
                    <a:cubicBezTo>
                      <a:pt x="396" y="397"/>
                      <a:pt x="1" y="1092"/>
                      <a:pt x="1" y="1650"/>
                    </a:cubicBezTo>
                    <a:cubicBezTo>
                      <a:pt x="1" y="2052"/>
                      <a:pt x="196" y="2278"/>
                      <a:pt x="482" y="2278"/>
                    </a:cubicBezTo>
                    <a:cubicBezTo>
                      <a:pt x="603" y="2278"/>
                      <a:pt x="740" y="2237"/>
                      <a:pt x="885" y="2153"/>
                    </a:cubicBezTo>
                    <a:cubicBezTo>
                      <a:pt x="1375" y="1879"/>
                      <a:pt x="1767" y="1187"/>
                      <a:pt x="1767" y="629"/>
                    </a:cubicBezTo>
                    <a:cubicBezTo>
                      <a:pt x="1767" y="227"/>
                      <a:pt x="1573" y="0"/>
                      <a:pt x="128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7272750" y="2798050"/>
                <a:ext cx="41900" cy="53400"/>
              </a:xfrm>
              <a:custGeom>
                <a:avLst/>
                <a:gdLst/>
                <a:ahLst/>
                <a:cxnLst/>
                <a:rect l="l" t="t" r="r" b="b"/>
                <a:pathLst>
                  <a:path w="1676" h="2136" extrusionOk="0">
                    <a:moveTo>
                      <a:pt x="1210" y="0"/>
                    </a:moveTo>
                    <a:cubicBezTo>
                      <a:pt x="1151" y="0"/>
                      <a:pt x="1088" y="10"/>
                      <a:pt x="1023" y="29"/>
                    </a:cubicBezTo>
                    <a:cubicBezTo>
                      <a:pt x="899" y="68"/>
                      <a:pt x="765" y="150"/>
                      <a:pt x="628" y="258"/>
                    </a:cubicBezTo>
                    <a:cubicBezTo>
                      <a:pt x="628" y="274"/>
                      <a:pt x="615" y="274"/>
                      <a:pt x="602" y="287"/>
                    </a:cubicBezTo>
                    <a:lnTo>
                      <a:pt x="589" y="300"/>
                    </a:lnTo>
                    <a:cubicBezTo>
                      <a:pt x="572" y="313"/>
                      <a:pt x="559" y="326"/>
                      <a:pt x="546" y="339"/>
                    </a:cubicBezTo>
                    <a:cubicBezTo>
                      <a:pt x="520" y="368"/>
                      <a:pt x="491" y="395"/>
                      <a:pt x="464" y="421"/>
                    </a:cubicBezTo>
                    <a:cubicBezTo>
                      <a:pt x="409" y="489"/>
                      <a:pt x="357" y="558"/>
                      <a:pt x="314" y="626"/>
                    </a:cubicBezTo>
                    <a:cubicBezTo>
                      <a:pt x="301" y="639"/>
                      <a:pt x="288" y="652"/>
                      <a:pt x="288" y="682"/>
                    </a:cubicBezTo>
                    <a:cubicBezTo>
                      <a:pt x="275" y="682"/>
                      <a:pt x="275" y="695"/>
                      <a:pt x="262" y="708"/>
                    </a:cubicBezTo>
                    <a:cubicBezTo>
                      <a:pt x="233" y="747"/>
                      <a:pt x="220" y="790"/>
                      <a:pt x="194" y="829"/>
                    </a:cubicBezTo>
                    <a:cubicBezTo>
                      <a:pt x="194" y="845"/>
                      <a:pt x="181" y="858"/>
                      <a:pt x="181" y="871"/>
                    </a:cubicBezTo>
                    <a:cubicBezTo>
                      <a:pt x="151" y="927"/>
                      <a:pt x="125" y="992"/>
                      <a:pt x="99" y="1047"/>
                    </a:cubicBezTo>
                    <a:cubicBezTo>
                      <a:pt x="99" y="1060"/>
                      <a:pt x="83" y="1074"/>
                      <a:pt x="83" y="1090"/>
                    </a:cubicBezTo>
                    <a:cubicBezTo>
                      <a:pt x="83" y="1116"/>
                      <a:pt x="70" y="1129"/>
                      <a:pt x="70" y="1142"/>
                    </a:cubicBezTo>
                    <a:cubicBezTo>
                      <a:pt x="56" y="1155"/>
                      <a:pt x="56" y="1171"/>
                      <a:pt x="56" y="1185"/>
                    </a:cubicBezTo>
                    <a:cubicBezTo>
                      <a:pt x="56" y="1198"/>
                      <a:pt x="43" y="1224"/>
                      <a:pt x="43" y="1237"/>
                    </a:cubicBezTo>
                    <a:cubicBezTo>
                      <a:pt x="30" y="1266"/>
                      <a:pt x="30" y="1305"/>
                      <a:pt x="30" y="1335"/>
                    </a:cubicBezTo>
                    <a:cubicBezTo>
                      <a:pt x="17" y="1348"/>
                      <a:pt x="17" y="1361"/>
                      <a:pt x="17" y="1361"/>
                    </a:cubicBezTo>
                    <a:lnTo>
                      <a:pt x="17" y="1400"/>
                    </a:lnTo>
                    <a:lnTo>
                      <a:pt x="17" y="1455"/>
                    </a:lnTo>
                    <a:cubicBezTo>
                      <a:pt x="1" y="1482"/>
                      <a:pt x="1" y="1511"/>
                      <a:pt x="1" y="1550"/>
                    </a:cubicBezTo>
                    <a:cubicBezTo>
                      <a:pt x="1" y="1619"/>
                      <a:pt x="17" y="1687"/>
                      <a:pt x="30" y="1756"/>
                    </a:cubicBezTo>
                    <a:cubicBezTo>
                      <a:pt x="30" y="1782"/>
                      <a:pt x="43" y="1824"/>
                      <a:pt x="56" y="1850"/>
                    </a:cubicBezTo>
                    <a:cubicBezTo>
                      <a:pt x="70" y="1876"/>
                      <a:pt x="83" y="1906"/>
                      <a:pt x="99" y="1919"/>
                    </a:cubicBezTo>
                    <a:lnTo>
                      <a:pt x="99" y="1945"/>
                    </a:lnTo>
                    <a:cubicBezTo>
                      <a:pt x="125" y="1971"/>
                      <a:pt x="138" y="2001"/>
                      <a:pt x="164" y="2014"/>
                    </a:cubicBezTo>
                    <a:cubicBezTo>
                      <a:pt x="233" y="2095"/>
                      <a:pt x="327" y="2134"/>
                      <a:pt x="425" y="2134"/>
                    </a:cubicBezTo>
                    <a:cubicBezTo>
                      <a:pt x="437" y="2135"/>
                      <a:pt x="448" y="2136"/>
                      <a:pt x="460" y="2136"/>
                    </a:cubicBezTo>
                    <a:cubicBezTo>
                      <a:pt x="683" y="2136"/>
                      <a:pt x="966" y="1986"/>
                      <a:pt x="1199" y="1713"/>
                    </a:cubicBezTo>
                    <a:cubicBezTo>
                      <a:pt x="1457" y="1416"/>
                      <a:pt x="1620" y="1047"/>
                      <a:pt x="1662" y="721"/>
                    </a:cubicBezTo>
                    <a:cubicBezTo>
                      <a:pt x="1675" y="584"/>
                      <a:pt x="1662" y="450"/>
                      <a:pt x="1633" y="339"/>
                    </a:cubicBezTo>
                    <a:cubicBezTo>
                      <a:pt x="1620" y="287"/>
                      <a:pt x="1594" y="244"/>
                      <a:pt x="1581" y="218"/>
                    </a:cubicBezTo>
                    <a:cubicBezTo>
                      <a:pt x="1581" y="205"/>
                      <a:pt x="1568" y="205"/>
                      <a:pt x="1568" y="192"/>
                    </a:cubicBezTo>
                    <a:cubicBezTo>
                      <a:pt x="1488" y="63"/>
                      <a:pt x="1361" y="0"/>
                      <a:pt x="121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7279950" y="2798050"/>
                <a:ext cx="32000" cy="17700"/>
              </a:xfrm>
              <a:custGeom>
                <a:avLst/>
                <a:gdLst/>
                <a:ahLst/>
                <a:cxnLst/>
                <a:rect l="l" t="t" r="r" b="b"/>
                <a:pathLst>
                  <a:path w="1280" h="708" extrusionOk="0">
                    <a:moveTo>
                      <a:pt x="922" y="0"/>
                    </a:moveTo>
                    <a:cubicBezTo>
                      <a:pt x="863" y="0"/>
                      <a:pt x="800" y="10"/>
                      <a:pt x="735" y="29"/>
                    </a:cubicBezTo>
                    <a:cubicBezTo>
                      <a:pt x="611" y="68"/>
                      <a:pt x="477" y="150"/>
                      <a:pt x="340" y="258"/>
                    </a:cubicBezTo>
                    <a:cubicBezTo>
                      <a:pt x="340" y="274"/>
                      <a:pt x="327" y="274"/>
                      <a:pt x="314" y="287"/>
                    </a:cubicBezTo>
                    <a:lnTo>
                      <a:pt x="301" y="300"/>
                    </a:lnTo>
                    <a:cubicBezTo>
                      <a:pt x="284" y="313"/>
                      <a:pt x="271" y="326"/>
                      <a:pt x="258" y="339"/>
                    </a:cubicBezTo>
                    <a:cubicBezTo>
                      <a:pt x="232" y="368"/>
                      <a:pt x="203" y="395"/>
                      <a:pt x="176" y="421"/>
                    </a:cubicBezTo>
                    <a:cubicBezTo>
                      <a:pt x="121" y="489"/>
                      <a:pt x="69" y="558"/>
                      <a:pt x="26" y="626"/>
                    </a:cubicBezTo>
                    <a:cubicBezTo>
                      <a:pt x="13" y="639"/>
                      <a:pt x="0" y="652"/>
                      <a:pt x="0" y="682"/>
                    </a:cubicBezTo>
                    <a:cubicBezTo>
                      <a:pt x="82" y="695"/>
                      <a:pt x="176" y="695"/>
                      <a:pt x="271" y="708"/>
                    </a:cubicBezTo>
                    <a:lnTo>
                      <a:pt x="271" y="450"/>
                    </a:lnTo>
                    <a:cubicBezTo>
                      <a:pt x="271" y="450"/>
                      <a:pt x="515" y="135"/>
                      <a:pt x="950" y="135"/>
                    </a:cubicBezTo>
                    <a:cubicBezTo>
                      <a:pt x="1050" y="135"/>
                      <a:pt x="1160" y="151"/>
                      <a:pt x="1280" y="192"/>
                    </a:cubicBezTo>
                    <a:cubicBezTo>
                      <a:pt x="1200" y="63"/>
                      <a:pt x="1073" y="0"/>
                      <a:pt x="92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7285725" y="2815725"/>
                <a:ext cx="27200" cy="24200"/>
              </a:xfrm>
              <a:custGeom>
                <a:avLst/>
                <a:gdLst/>
                <a:ahLst/>
                <a:cxnLst/>
                <a:rect l="l" t="t" r="r" b="b"/>
                <a:pathLst>
                  <a:path w="1088" h="968" extrusionOk="0">
                    <a:moveTo>
                      <a:pt x="40" y="1"/>
                    </a:moveTo>
                    <a:lnTo>
                      <a:pt x="1" y="967"/>
                    </a:lnTo>
                    <a:cubicBezTo>
                      <a:pt x="1" y="967"/>
                      <a:pt x="435" y="448"/>
                      <a:pt x="654" y="367"/>
                    </a:cubicBezTo>
                    <a:cubicBezTo>
                      <a:pt x="869" y="301"/>
                      <a:pt x="1088" y="14"/>
                      <a:pt x="1088" y="14"/>
                    </a:cubicBezTo>
                    <a:lnTo>
                      <a:pt x="1088" y="14"/>
                    </a:lnTo>
                    <a:cubicBezTo>
                      <a:pt x="1088" y="14"/>
                      <a:pt x="910" y="23"/>
                      <a:pt x="664" y="23"/>
                    </a:cubicBezTo>
                    <a:cubicBezTo>
                      <a:pt x="479" y="23"/>
                      <a:pt x="256" y="18"/>
                      <a:pt x="4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7272750" y="2798775"/>
                <a:ext cx="29325" cy="43500"/>
              </a:xfrm>
              <a:custGeom>
                <a:avLst/>
                <a:gdLst/>
                <a:ahLst/>
                <a:cxnLst/>
                <a:rect l="l" t="t" r="r" b="b"/>
                <a:pathLst>
                  <a:path w="1173" h="1740" extrusionOk="0">
                    <a:moveTo>
                      <a:pt x="1023" y="0"/>
                    </a:moveTo>
                    <a:cubicBezTo>
                      <a:pt x="899" y="39"/>
                      <a:pt x="765" y="121"/>
                      <a:pt x="628" y="229"/>
                    </a:cubicBezTo>
                    <a:cubicBezTo>
                      <a:pt x="628" y="245"/>
                      <a:pt x="615" y="245"/>
                      <a:pt x="602" y="258"/>
                    </a:cubicBezTo>
                    <a:lnTo>
                      <a:pt x="589" y="271"/>
                    </a:lnTo>
                    <a:cubicBezTo>
                      <a:pt x="572" y="284"/>
                      <a:pt x="559" y="297"/>
                      <a:pt x="546" y="310"/>
                    </a:cubicBezTo>
                    <a:cubicBezTo>
                      <a:pt x="520" y="339"/>
                      <a:pt x="491" y="366"/>
                      <a:pt x="464" y="392"/>
                    </a:cubicBezTo>
                    <a:cubicBezTo>
                      <a:pt x="409" y="460"/>
                      <a:pt x="357" y="529"/>
                      <a:pt x="314" y="597"/>
                    </a:cubicBezTo>
                    <a:cubicBezTo>
                      <a:pt x="301" y="623"/>
                      <a:pt x="275" y="653"/>
                      <a:pt x="262" y="679"/>
                    </a:cubicBezTo>
                    <a:cubicBezTo>
                      <a:pt x="233" y="718"/>
                      <a:pt x="220" y="761"/>
                      <a:pt x="194" y="800"/>
                    </a:cubicBezTo>
                    <a:cubicBezTo>
                      <a:pt x="194" y="816"/>
                      <a:pt x="181" y="829"/>
                      <a:pt x="181" y="842"/>
                    </a:cubicBezTo>
                    <a:cubicBezTo>
                      <a:pt x="151" y="898"/>
                      <a:pt x="125" y="963"/>
                      <a:pt x="99" y="1018"/>
                    </a:cubicBezTo>
                    <a:cubicBezTo>
                      <a:pt x="99" y="1031"/>
                      <a:pt x="83" y="1045"/>
                      <a:pt x="83" y="1061"/>
                    </a:cubicBezTo>
                    <a:cubicBezTo>
                      <a:pt x="83" y="1087"/>
                      <a:pt x="70" y="1100"/>
                      <a:pt x="70" y="1113"/>
                    </a:cubicBezTo>
                    <a:cubicBezTo>
                      <a:pt x="56" y="1126"/>
                      <a:pt x="56" y="1142"/>
                      <a:pt x="56" y="1156"/>
                    </a:cubicBezTo>
                    <a:cubicBezTo>
                      <a:pt x="56" y="1169"/>
                      <a:pt x="43" y="1195"/>
                      <a:pt x="43" y="1208"/>
                    </a:cubicBezTo>
                    <a:cubicBezTo>
                      <a:pt x="30" y="1237"/>
                      <a:pt x="30" y="1276"/>
                      <a:pt x="30" y="1306"/>
                    </a:cubicBezTo>
                    <a:cubicBezTo>
                      <a:pt x="17" y="1319"/>
                      <a:pt x="17" y="1332"/>
                      <a:pt x="17" y="1332"/>
                    </a:cubicBezTo>
                    <a:lnTo>
                      <a:pt x="17" y="1371"/>
                    </a:lnTo>
                    <a:lnTo>
                      <a:pt x="17" y="1426"/>
                    </a:lnTo>
                    <a:cubicBezTo>
                      <a:pt x="1" y="1453"/>
                      <a:pt x="1" y="1482"/>
                      <a:pt x="1" y="1521"/>
                    </a:cubicBezTo>
                    <a:cubicBezTo>
                      <a:pt x="1" y="1590"/>
                      <a:pt x="17" y="1658"/>
                      <a:pt x="30" y="1727"/>
                    </a:cubicBezTo>
                    <a:cubicBezTo>
                      <a:pt x="43" y="1727"/>
                      <a:pt x="70" y="1740"/>
                      <a:pt x="83" y="1740"/>
                    </a:cubicBezTo>
                    <a:lnTo>
                      <a:pt x="112" y="1740"/>
                    </a:lnTo>
                    <a:cubicBezTo>
                      <a:pt x="194" y="1740"/>
                      <a:pt x="288" y="1727"/>
                      <a:pt x="396" y="1671"/>
                    </a:cubicBezTo>
                    <a:cubicBezTo>
                      <a:pt x="520" y="1616"/>
                      <a:pt x="654" y="1508"/>
                      <a:pt x="778" y="1371"/>
                    </a:cubicBezTo>
                    <a:cubicBezTo>
                      <a:pt x="997" y="1113"/>
                      <a:pt x="1130" y="800"/>
                      <a:pt x="1160" y="529"/>
                    </a:cubicBezTo>
                    <a:cubicBezTo>
                      <a:pt x="1173" y="473"/>
                      <a:pt x="1173" y="421"/>
                      <a:pt x="1173" y="366"/>
                    </a:cubicBezTo>
                    <a:cubicBezTo>
                      <a:pt x="1160" y="297"/>
                      <a:pt x="1160" y="245"/>
                      <a:pt x="1143" y="189"/>
                    </a:cubicBezTo>
                    <a:cubicBezTo>
                      <a:pt x="1130" y="147"/>
                      <a:pt x="1117" y="121"/>
                      <a:pt x="1091" y="82"/>
                    </a:cubicBezTo>
                    <a:cubicBezTo>
                      <a:pt x="1078" y="52"/>
                      <a:pt x="1049" y="26"/>
                      <a:pt x="102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7279300" y="2805200"/>
                <a:ext cx="9800" cy="18400"/>
              </a:xfrm>
              <a:custGeom>
                <a:avLst/>
                <a:gdLst/>
                <a:ahLst/>
                <a:cxnLst/>
                <a:rect l="l" t="t" r="r" b="b"/>
                <a:pathLst>
                  <a:path w="392" h="736" extrusionOk="0">
                    <a:moveTo>
                      <a:pt x="340" y="1"/>
                    </a:moveTo>
                    <a:lnTo>
                      <a:pt x="327" y="14"/>
                    </a:lnTo>
                    <a:cubicBezTo>
                      <a:pt x="310" y="27"/>
                      <a:pt x="297" y="40"/>
                      <a:pt x="284" y="53"/>
                    </a:cubicBezTo>
                    <a:cubicBezTo>
                      <a:pt x="258" y="82"/>
                      <a:pt x="229" y="109"/>
                      <a:pt x="202" y="135"/>
                    </a:cubicBezTo>
                    <a:cubicBezTo>
                      <a:pt x="147" y="203"/>
                      <a:pt x="95" y="272"/>
                      <a:pt x="52" y="340"/>
                    </a:cubicBezTo>
                    <a:cubicBezTo>
                      <a:pt x="39" y="366"/>
                      <a:pt x="13" y="396"/>
                      <a:pt x="0" y="422"/>
                    </a:cubicBezTo>
                    <a:lnTo>
                      <a:pt x="108" y="641"/>
                    </a:lnTo>
                    <a:lnTo>
                      <a:pt x="258" y="735"/>
                    </a:lnTo>
                    <a:lnTo>
                      <a:pt x="202" y="259"/>
                    </a:lnTo>
                    <a:lnTo>
                      <a:pt x="392" y="40"/>
                    </a:lnTo>
                    <a:cubicBezTo>
                      <a:pt x="392" y="27"/>
                      <a:pt x="366" y="14"/>
                      <a:pt x="3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7274150" y="2821200"/>
                <a:ext cx="12275" cy="28625"/>
              </a:xfrm>
              <a:custGeom>
                <a:avLst/>
                <a:gdLst/>
                <a:ahLst/>
                <a:cxnLst/>
                <a:rect l="l" t="t" r="r" b="b"/>
                <a:pathLst>
                  <a:path w="491" h="1145" extrusionOk="0">
                    <a:moveTo>
                      <a:pt x="314" y="1"/>
                    </a:moveTo>
                    <a:lnTo>
                      <a:pt x="301" y="27"/>
                    </a:lnTo>
                    <a:lnTo>
                      <a:pt x="27" y="843"/>
                    </a:lnTo>
                    <a:lnTo>
                      <a:pt x="14" y="898"/>
                    </a:lnTo>
                    <a:cubicBezTo>
                      <a:pt x="0" y="911"/>
                      <a:pt x="0" y="911"/>
                      <a:pt x="0" y="924"/>
                    </a:cubicBezTo>
                    <a:cubicBezTo>
                      <a:pt x="14" y="950"/>
                      <a:pt x="27" y="980"/>
                      <a:pt x="43" y="993"/>
                    </a:cubicBezTo>
                    <a:lnTo>
                      <a:pt x="43" y="1019"/>
                    </a:lnTo>
                    <a:cubicBezTo>
                      <a:pt x="108" y="1061"/>
                      <a:pt x="232" y="1127"/>
                      <a:pt x="288" y="1143"/>
                    </a:cubicBezTo>
                    <a:cubicBezTo>
                      <a:pt x="289" y="1144"/>
                      <a:pt x="290" y="1144"/>
                      <a:pt x="291" y="1144"/>
                    </a:cubicBezTo>
                    <a:cubicBezTo>
                      <a:pt x="307" y="1144"/>
                      <a:pt x="247" y="1042"/>
                      <a:pt x="271" y="993"/>
                    </a:cubicBezTo>
                    <a:lnTo>
                      <a:pt x="340" y="774"/>
                    </a:lnTo>
                    <a:lnTo>
                      <a:pt x="490" y="285"/>
                    </a:lnTo>
                    <a:lnTo>
                      <a:pt x="464" y="95"/>
                    </a:lnTo>
                    <a:lnTo>
                      <a:pt x="314"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7288750" y="2805300"/>
                <a:ext cx="24175" cy="17975"/>
              </a:xfrm>
              <a:custGeom>
                <a:avLst/>
                <a:gdLst/>
                <a:ahLst/>
                <a:cxnLst/>
                <a:rect l="l" t="t" r="r" b="b"/>
                <a:pathLst>
                  <a:path w="967" h="719" extrusionOk="0">
                    <a:moveTo>
                      <a:pt x="776" y="0"/>
                    </a:moveTo>
                    <a:cubicBezTo>
                      <a:pt x="767" y="0"/>
                      <a:pt x="756" y="3"/>
                      <a:pt x="748" y="10"/>
                    </a:cubicBezTo>
                    <a:lnTo>
                      <a:pt x="30" y="323"/>
                    </a:lnTo>
                    <a:lnTo>
                      <a:pt x="1" y="336"/>
                    </a:lnTo>
                    <a:lnTo>
                      <a:pt x="1" y="718"/>
                    </a:lnTo>
                    <a:lnTo>
                      <a:pt x="164" y="620"/>
                    </a:lnTo>
                    <a:lnTo>
                      <a:pt x="765" y="392"/>
                    </a:lnTo>
                    <a:cubicBezTo>
                      <a:pt x="804" y="376"/>
                      <a:pt x="830" y="323"/>
                      <a:pt x="830" y="268"/>
                    </a:cubicBezTo>
                    <a:cubicBezTo>
                      <a:pt x="846" y="186"/>
                      <a:pt x="967" y="173"/>
                      <a:pt x="954" y="92"/>
                    </a:cubicBezTo>
                    <a:cubicBezTo>
                      <a:pt x="954" y="78"/>
                      <a:pt x="804" y="10"/>
                      <a:pt x="791" y="10"/>
                    </a:cubicBezTo>
                    <a:cubicBezTo>
                      <a:pt x="791" y="3"/>
                      <a:pt x="784" y="0"/>
                      <a:pt x="77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7281325" y="2805825"/>
                <a:ext cx="15950" cy="25600"/>
              </a:xfrm>
              <a:custGeom>
                <a:avLst/>
                <a:gdLst/>
                <a:ahLst/>
                <a:cxnLst/>
                <a:rect l="l" t="t" r="r" b="b"/>
                <a:pathLst>
                  <a:path w="638" h="1024" extrusionOk="0">
                    <a:moveTo>
                      <a:pt x="294" y="1"/>
                    </a:moveTo>
                    <a:cubicBezTo>
                      <a:pt x="275" y="1"/>
                      <a:pt x="255" y="12"/>
                      <a:pt x="229" y="28"/>
                    </a:cubicBezTo>
                    <a:cubicBezTo>
                      <a:pt x="203" y="57"/>
                      <a:pt x="164" y="97"/>
                      <a:pt x="135" y="139"/>
                    </a:cubicBezTo>
                    <a:cubicBezTo>
                      <a:pt x="95" y="178"/>
                      <a:pt x="66" y="208"/>
                      <a:pt x="40" y="247"/>
                    </a:cubicBezTo>
                    <a:cubicBezTo>
                      <a:pt x="14" y="289"/>
                      <a:pt x="1" y="341"/>
                      <a:pt x="14" y="371"/>
                    </a:cubicBezTo>
                    <a:lnTo>
                      <a:pt x="327" y="1024"/>
                    </a:lnTo>
                    <a:lnTo>
                      <a:pt x="637" y="668"/>
                    </a:lnTo>
                    <a:lnTo>
                      <a:pt x="327" y="15"/>
                    </a:lnTo>
                    <a:cubicBezTo>
                      <a:pt x="316" y="5"/>
                      <a:pt x="305" y="1"/>
                      <a:pt x="29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7292500" y="2807550"/>
                <a:ext cx="21075" cy="18075"/>
              </a:xfrm>
              <a:custGeom>
                <a:avLst/>
                <a:gdLst/>
                <a:ahLst/>
                <a:cxnLst/>
                <a:rect l="l" t="t" r="r" b="b"/>
                <a:pathLst>
                  <a:path w="843" h="723" extrusionOk="0">
                    <a:moveTo>
                      <a:pt x="784" y="0"/>
                    </a:moveTo>
                    <a:cubicBezTo>
                      <a:pt x="772" y="0"/>
                      <a:pt x="760" y="5"/>
                      <a:pt x="748" y="15"/>
                    </a:cubicBezTo>
                    <a:lnTo>
                      <a:pt x="27" y="315"/>
                    </a:lnTo>
                    <a:lnTo>
                      <a:pt x="1" y="328"/>
                    </a:lnTo>
                    <a:lnTo>
                      <a:pt x="1" y="723"/>
                    </a:lnTo>
                    <a:lnTo>
                      <a:pt x="164" y="628"/>
                    </a:lnTo>
                    <a:lnTo>
                      <a:pt x="761" y="397"/>
                    </a:lnTo>
                    <a:cubicBezTo>
                      <a:pt x="804" y="367"/>
                      <a:pt x="830" y="315"/>
                      <a:pt x="830" y="272"/>
                    </a:cubicBezTo>
                    <a:cubicBezTo>
                      <a:pt x="843" y="191"/>
                      <a:pt x="830" y="109"/>
                      <a:pt x="817" y="28"/>
                    </a:cubicBezTo>
                    <a:cubicBezTo>
                      <a:pt x="817" y="12"/>
                      <a:pt x="802" y="0"/>
                      <a:pt x="78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7277900" y="2823575"/>
                <a:ext cx="14625" cy="26550"/>
              </a:xfrm>
              <a:custGeom>
                <a:avLst/>
                <a:gdLst/>
                <a:ahLst/>
                <a:cxnLst/>
                <a:rect l="l" t="t" r="r" b="b"/>
                <a:pathLst>
                  <a:path w="585" h="1062" extrusionOk="0">
                    <a:moveTo>
                      <a:pt x="314" y="0"/>
                    </a:moveTo>
                    <a:lnTo>
                      <a:pt x="301" y="26"/>
                    </a:lnTo>
                    <a:lnTo>
                      <a:pt x="14" y="885"/>
                    </a:lnTo>
                    <a:cubicBezTo>
                      <a:pt x="1" y="924"/>
                      <a:pt x="1" y="966"/>
                      <a:pt x="14" y="980"/>
                    </a:cubicBezTo>
                    <a:cubicBezTo>
                      <a:pt x="69" y="1019"/>
                      <a:pt x="121" y="1048"/>
                      <a:pt x="177" y="1061"/>
                    </a:cubicBezTo>
                    <a:cubicBezTo>
                      <a:pt x="203" y="1061"/>
                      <a:pt x="258" y="1032"/>
                      <a:pt x="272" y="980"/>
                    </a:cubicBezTo>
                    <a:lnTo>
                      <a:pt x="490" y="284"/>
                    </a:lnTo>
                    <a:lnTo>
                      <a:pt x="585" y="82"/>
                    </a:lnTo>
                    <a:lnTo>
                      <a:pt x="31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7280275" y="2808975"/>
                <a:ext cx="30950" cy="38775"/>
              </a:xfrm>
              <a:custGeom>
                <a:avLst/>
                <a:gdLst/>
                <a:ahLst/>
                <a:cxnLst/>
                <a:rect l="l" t="t" r="r" b="b"/>
                <a:pathLst>
                  <a:path w="1238" h="1551" extrusionOk="0">
                    <a:moveTo>
                      <a:pt x="314" y="0"/>
                    </a:moveTo>
                    <a:lnTo>
                      <a:pt x="245" y="65"/>
                    </a:lnTo>
                    <a:cubicBezTo>
                      <a:pt x="219" y="108"/>
                      <a:pt x="190" y="147"/>
                      <a:pt x="163" y="189"/>
                    </a:cubicBezTo>
                    <a:cubicBezTo>
                      <a:pt x="150" y="189"/>
                      <a:pt x="150" y="202"/>
                      <a:pt x="150" y="202"/>
                    </a:cubicBezTo>
                    <a:lnTo>
                      <a:pt x="314" y="610"/>
                    </a:lnTo>
                    <a:lnTo>
                      <a:pt x="0" y="1508"/>
                    </a:lnTo>
                    <a:cubicBezTo>
                      <a:pt x="26" y="1521"/>
                      <a:pt x="56" y="1534"/>
                      <a:pt x="82" y="1550"/>
                    </a:cubicBezTo>
                    <a:cubicBezTo>
                      <a:pt x="82" y="1534"/>
                      <a:pt x="95" y="1534"/>
                      <a:pt x="95" y="1521"/>
                    </a:cubicBezTo>
                    <a:lnTo>
                      <a:pt x="314" y="816"/>
                    </a:lnTo>
                    <a:lnTo>
                      <a:pt x="598" y="503"/>
                    </a:lnTo>
                    <a:lnTo>
                      <a:pt x="1211" y="258"/>
                    </a:lnTo>
                    <a:cubicBezTo>
                      <a:pt x="1211" y="245"/>
                      <a:pt x="1224" y="229"/>
                      <a:pt x="1237" y="215"/>
                    </a:cubicBezTo>
                    <a:cubicBezTo>
                      <a:pt x="1237" y="163"/>
                      <a:pt x="1237" y="108"/>
                      <a:pt x="1224" y="65"/>
                    </a:cubicBezTo>
                    <a:lnTo>
                      <a:pt x="477" y="392"/>
                    </a:lnTo>
                    <a:lnTo>
                      <a:pt x="314"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7263950" y="2779775"/>
                <a:ext cx="1725" cy="2450"/>
              </a:xfrm>
              <a:custGeom>
                <a:avLst/>
                <a:gdLst/>
                <a:ahLst/>
                <a:cxnLst/>
                <a:rect l="l" t="t" r="r" b="b"/>
                <a:pathLst>
                  <a:path w="69" h="98" extrusionOk="0">
                    <a:moveTo>
                      <a:pt x="54" y="1"/>
                    </a:moveTo>
                    <a:cubicBezTo>
                      <a:pt x="47" y="1"/>
                      <a:pt x="38" y="4"/>
                      <a:pt x="27" y="9"/>
                    </a:cubicBezTo>
                    <a:cubicBezTo>
                      <a:pt x="14" y="26"/>
                      <a:pt x="0" y="52"/>
                      <a:pt x="0" y="78"/>
                    </a:cubicBezTo>
                    <a:cubicBezTo>
                      <a:pt x="0" y="87"/>
                      <a:pt x="7" y="98"/>
                      <a:pt x="21" y="98"/>
                    </a:cubicBezTo>
                    <a:cubicBezTo>
                      <a:pt x="27" y="98"/>
                      <a:pt x="34" y="96"/>
                      <a:pt x="43" y="91"/>
                    </a:cubicBezTo>
                    <a:cubicBezTo>
                      <a:pt x="56" y="78"/>
                      <a:pt x="69" y="52"/>
                      <a:pt x="69" y="26"/>
                    </a:cubicBezTo>
                    <a:cubicBezTo>
                      <a:pt x="69" y="8"/>
                      <a:pt x="64" y="1"/>
                      <a:pt x="5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6974925" y="2937800"/>
                <a:ext cx="67350" cy="85400"/>
              </a:xfrm>
              <a:custGeom>
                <a:avLst/>
                <a:gdLst/>
                <a:ahLst/>
                <a:cxnLst/>
                <a:rect l="l" t="t" r="r" b="b"/>
                <a:pathLst>
                  <a:path w="2694" h="3416" extrusionOk="0">
                    <a:moveTo>
                      <a:pt x="1619" y="1"/>
                    </a:moveTo>
                    <a:lnTo>
                      <a:pt x="356" y="856"/>
                    </a:lnTo>
                    <a:lnTo>
                      <a:pt x="0" y="2788"/>
                    </a:lnTo>
                    <a:lnTo>
                      <a:pt x="1090" y="3415"/>
                    </a:lnTo>
                    <a:lnTo>
                      <a:pt x="2693" y="611"/>
                    </a:lnTo>
                    <a:lnTo>
                      <a:pt x="161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6994025" y="2951525"/>
                <a:ext cx="57125" cy="73525"/>
              </a:xfrm>
              <a:custGeom>
                <a:avLst/>
                <a:gdLst/>
                <a:ahLst/>
                <a:cxnLst/>
                <a:rect l="l" t="t" r="r" b="b"/>
                <a:pathLst>
                  <a:path w="2285" h="2941" extrusionOk="0">
                    <a:moveTo>
                      <a:pt x="1649" y="1"/>
                    </a:moveTo>
                    <a:cubicBezTo>
                      <a:pt x="1496" y="1"/>
                      <a:pt x="1323" y="51"/>
                      <a:pt x="1142" y="157"/>
                    </a:cubicBezTo>
                    <a:cubicBezTo>
                      <a:pt x="503" y="526"/>
                      <a:pt x="0" y="1410"/>
                      <a:pt x="0" y="2132"/>
                    </a:cubicBezTo>
                    <a:cubicBezTo>
                      <a:pt x="0" y="2641"/>
                      <a:pt x="253" y="2941"/>
                      <a:pt x="629" y="2941"/>
                    </a:cubicBezTo>
                    <a:cubicBezTo>
                      <a:pt x="783" y="2941"/>
                      <a:pt x="957" y="2891"/>
                      <a:pt x="1142" y="2784"/>
                    </a:cubicBezTo>
                    <a:cubicBezTo>
                      <a:pt x="1766" y="2416"/>
                      <a:pt x="2285" y="1531"/>
                      <a:pt x="2285" y="810"/>
                    </a:cubicBezTo>
                    <a:cubicBezTo>
                      <a:pt x="2285" y="300"/>
                      <a:pt x="2023" y="1"/>
                      <a:pt x="164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6994025" y="2951525"/>
                <a:ext cx="57125" cy="73525"/>
              </a:xfrm>
              <a:custGeom>
                <a:avLst/>
                <a:gdLst/>
                <a:ahLst/>
                <a:cxnLst/>
                <a:rect l="l" t="t" r="r" b="b"/>
                <a:pathLst>
                  <a:path w="2285" h="2941" extrusionOk="0">
                    <a:moveTo>
                      <a:pt x="1649" y="1"/>
                    </a:moveTo>
                    <a:cubicBezTo>
                      <a:pt x="1496" y="1"/>
                      <a:pt x="1323" y="51"/>
                      <a:pt x="1142" y="157"/>
                    </a:cubicBezTo>
                    <a:cubicBezTo>
                      <a:pt x="503" y="526"/>
                      <a:pt x="0" y="1410"/>
                      <a:pt x="0" y="2132"/>
                    </a:cubicBezTo>
                    <a:cubicBezTo>
                      <a:pt x="0" y="2641"/>
                      <a:pt x="253" y="2941"/>
                      <a:pt x="629" y="2941"/>
                    </a:cubicBezTo>
                    <a:cubicBezTo>
                      <a:pt x="783" y="2941"/>
                      <a:pt x="957" y="2891"/>
                      <a:pt x="1142" y="2784"/>
                    </a:cubicBezTo>
                    <a:cubicBezTo>
                      <a:pt x="1766" y="2416"/>
                      <a:pt x="2285" y="1531"/>
                      <a:pt x="2285" y="810"/>
                    </a:cubicBezTo>
                    <a:cubicBezTo>
                      <a:pt x="2285" y="300"/>
                      <a:pt x="2023" y="1"/>
                      <a:pt x="164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6994025" y="2951525"/>
                <a:ext cx="57125" cy="73525"/>
              </a:xfrm>
              <a:custGeom>
                <a:avLst/>
                <a:gdLst/>
                <a:ahLst/>
                <a:cxnLst/>
                <a:rect l="l" t="t" r="r" b="b"/>
                <a:pathLst>
                  <a:path w="2285" h="2941" extrusionOk="0">
                    <a:moveTo>
                      <a:pt x="1649" y="1"/>
                    </a:moveTo>
                    <a:cubicBezTo>
                      <a:pt x="1496" y="1"/>
                      <a:pt x="1323" y="51"/>
                      <a:pt x="1142" y="157"/>
                    </a:cubicBezTo>
                    <a:cubicBezTo>
                      <a:pt x="503" y="526"/>
                      <a:pt x="0" y="1410"/>
                      <a:pt x="0" y="2132"/>
                    </a:cubicBezTo>
                    <a:cubicBezTo>
                      <a:pt x="0" y="2641"/>
                      <a:pt x="253" y="2941"/>
                      <a:pt x="629" y="2941"/>
                    </a:cubicBezTo>
                    <a:cubicBezTo>
                      <a:pt x="783" y="2941"/>
                      <a:pt x="957" y="2891"/>
                      <a:pt x="1142" y="2784"/>
                    </a:cubicBezTo>
                    <a:cubicBezTo>
                      <a:pt x="1766" y="2416"/>
                      <a:pt x="2285" y="1531"/>
                      <a:pt x="2285" y="810"/>
                    </a:cubicBezTo>
                    <a:cubicBezTo>
                      <a:pt x="2285" y="300"/>
                      <a:pt x="2023" y="1"/>
                      <a:pt x="1649"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6995725" y="2953300"/>
                <a:ext cx="54700" cy="70575"/>
              </a:xfrm>
              <a:custGeom>
                <a:avLst/>
                <a:gdLst/>
                <a:ahLst/>
                <a:cxnLst/>
                <a:rect l="l" t="t" r="r" b="b"/>
                <a:pathLst>
                  <a:path w="2188" h="2823" extrusionOk="0">
                    <a:moveTo>
                      <a:pt x="1592" y="1"/>
                    </a:moveTo>
                    <a:cubicBezTo>
                      <a:pt x="1445" y="1"/>
                      <a:pt x="1277" y="50"/>
                      <a:pt x="1101" y="155"/>
                    </a:cubicBezTo>
                    <a:cubicBezTo>
                      <a:pt x="490" y="494"/>
                      <a:pt x="1" y="1352"/>
                      <a:pt x="1" y="2044"/>
                    </a:cubicBezTo>
                    <a:cubicBezTo>
                      <a:pt x="1" y="2537"/>
                      <a:pt x="246" y="2823"/>
                      <a:pt x="606" y="2823"/>
                    </a:cubicBezTo>
                    <a:cubicBezTo>
                      <a:pt x="754" y="2823"/>
                      <a:pt x="922" y="2774"/>
                      <a:pt x="1101" y="2671"/>
                    </a:cubicBezTo>
                    <a:cubicBezTo>
                      <a:pt x="1698" y="2319"/>
                      <a:pt x="2188" y="1473"/>
                      <a:pt x="2188" y="781"/>
                    </a:cubicBezTo>
                    <a:cubicBezTo>
                      <a:pt x="2188" y="282"/>
                      <a:pt x="1945" y="1"/>
                      <a:pt x="159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6999800" y="2958750"/>
                <a:ext cx="46550" cy="60150"/>
              </a:xfrm>
              <a:custGeom>
                <a:avLst/>
                <a:gdLst/>
                <a:ahLst/>
                <a:cxnLst/>
                <a:rect l="l" t="t" r="r" b="b"/>
                <a:pathLst>
                  <a:path w="1862" h="2406" extrusionOk="0">
                    <a:moveTo>
                      <a:pt x="1343" y="0"/>
                    </a:moveTo>
                    <a:cubicBezTo>
                      <a:pt x="1217" y="0"/>
                      <a:pt x="1075" y="42"/>
                      <a:pt x="925" y="129"/>
                    </a:cubicBezTo>
                    <a:cubicBezTo>
                      <a:pt x="409" y="426"/>
                      <a:pt x="1" y="1147"/>
                      <a:pt x="1" y="1745"/>
                    </a:cubicBezTo>
                    <a:cubicBezTo>
                      <a:pt x="1" y="2161"/>
                      <a:pt x="206" y="2405"/>
                      <a:pt x="509" y="2405"/>
                    </a:cubicBezTo>
                    <a:cubicBezTo>
                      <a:pt x="633" y="2405"/>
                      <a:pt x="774" y="2364"/>
                      <a:pt x="925" y="2277"/>
                    </a:cubicBezTo>
                    <a:cubicBezTo>
                      <a:pt x="1440" y="1977"/>
                      <a:pt x="1861" y="1255"/>
                      <a:pt x="1861" y="658"/>
                    </a:cubicBezTo>
                    <a:cubicBezTo>
                      <a:pt x="1861" y="244"/>
                      <a:pt x="1650" y="0"/>
                      <a:pt x="1343" y="0"/>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7000450" y="2959475"/>
                <a:ext cx="44250" cy="56950"/>
              </a:xfrm>
              <a:custGeom>
                <a:avLst/>
                <a:gdLst/>
                <a:ahLst/>
                <a:cxnLst/>
                <a:rect l="l" t="t" r="r" b="b"/>
                <a:pathLst>
                  <a:path w="1770" h="2278" extrusionOk="0">
                    <a:moveTo>
                      <a:pt x="1289" y="0"/>
                    </a:moveTo>
                    <a:cubicBezTo>
                      <a:pt x="1168" y="0"/>
                      <a:pt x="1031" y="41"/>
                      <a:pt x="885" y="126"/>
                    </a:cubicBezTo>
                    <a:cubicBezTo>
                      <a:pt x="396" y="397"/>
                      <a:pt x="1" y="1092"/>
                      <a:pt x="1" y="1650"/>
                    </a:cubicBezTo>
                    <a:cubicBezTo>
                      <a:pt x="1" y="2052"/>
                      <a:pt x="196" y="2278"/>
                      <a:pt x="482" y="2278"/>
                    </a:cubicBezTo>
                    <a:cubicBezTo>
                      <a:pt x="603" y="2278"/>
                      <a:pt x="740" y="2237"/>
                      <a:pt x="885" y="2153"/>
                    </a:cubicBezTo>
                    <a:cubicBezTo>
                      <a:pt x="1375" y="1879"/>
                      <a:pt x="1770" y="1187"/>
                      <a:pt x="1770" y="629"/>
                    </a:cubicBezTo>
                    <a:cubicBezTo>
                      <a:pt x="1770" y="227"/>
                      <a:pt x="1575" y="0"/>
                      <a:pt x="128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7001850" y="2961250"/>
                <a:ext cx="41475" cy="53400"/>
              </a:xfrm>
              <a:custGeom>
                <a:avLst/>
                <a:gdLst/>
                <a:ahLst/>
                <a:cxnLst/>
                <a:rect l="l" t="t" r="r" b="b"/>
                <a:pathLst>
                  <a:path w="1659" h="2136" extrusionOk="0">
                    <a:moveTo>
                      <a:pt x="1198" y="0"/>
                    </a:moveTo>
                    <a:cubicBezTo>
                      <a:pt x="1141" y="0"/>
                      <a:pt x="1080" y="10"/>
                      <a:pt x="1019" y="29"/>
                    </a:cubicBezTo>
                    <a:cubicBezTo>
                      <a:pt x="898" y="68"/>
                      <a:pt x="761" y="150"/>
                      <a:pt x="624" y="258"/>
                    </a:cubicBezTo>
                    <a:cubicBezTo>
                      <a:pt x="611" y="274"/>
                      <a:pt x="598" y="274"/>
                      <a:pt x="598" y="287"/>
                    </a:cubicBezTo>
                    <a:lnTo>
                      <a:pt x="585" y="300"/>
                    </a:lnTo>
                    <a:lnTo>
                      <a:pt x="542" y="339"/>
                    </a:lnTo>
                    <a:lnTo>
                      <a:pt x="461" y="421"/>
                    </a:lnTo>
                    <a:cubicBezTo>
                      <a:pt x="408" y="489"/>
                      <a:pt x="353" y="558"/>
                      <a:pt x="310" y="626"/>
                    </a:cubicBezTo>
                    <a:cubicBezTo>
                      <a:pt x="297" y="639"/>
                      <a:pt x="284" y="653"/>
                      <a:pt x="271" y="682"/>
                    </a:cubicBezTo>
                    <a:cubicBezTo>
                      <a:pt x="271" y="682"/>
                      <a:pt x="258" y="695"/>
                      <a:pt x="258" y="708"/>
                    </a:cubicBezTo>
                    <a:cubicBezTo>
                      <a:pt x="229" y="747"/>
                      <a:pt x="203" y="790"/>
                      <a:pt x="190" y="829"/>
                    </a:cubicBezTo>
                    <a:cubicBezTo>
                      <a:pt x="177" y="845"/>
                      <a:pt x="177" y="858"/>
                      <a:pt x="164" y="871"/>
                    </a:cubicBezTo>
                    <a:cubicBezTo>
                      <a:pt x="134" y="927"/>
                      <a:pt x="108" y="992"/>
                      <a:pt x="95" y="1047"/>
                    </a:cubicBezTo>
                    <a:cubicBezTo>
                      <a:pt x="82" y="1061"/>
                      <a:pt x="82" y="1074"/>
                      <a:pt x="82" y="1090"/>
                    </a:cubicBezTo>
                    <a:cubicBezTo>
                      <a:pt x="66" y="1116"/>
                      <a:pt x="66" y="1129"/>
                      <a:pt x="53" y="1142"/>
                    </a:cubicBezTo>
                    <a:lnTo>
                      <a:pt x="53" y="1185"/>
                    </a:lnTo>
                    <a:cubicBezTo>
                      <a:pt x="40" y="1211"/>
                      <a:pt x="40" y="1224"/>
                      <a:pt x="40" y="1237"/>
                    </a:cubicBezTo>
                    <a:cubicBezTo>
                      <a:pt x="27" y="1266"/>
                      <a:pt x="27" y="1305"/>
                      <a:pt x="13" y="1335"/>
                    </a:cubicBezTo>
                    <a:lnTo>
                      <a:pt x="13" y="1361"/>
                    </a:lnTo>
                    <a:cubicBezTo>
                      <a:pt x="13" y="1374"/>
                      <a:pt x="13" y="1387"/>
                      <a:pt x="0" y="1400"/>
                    </a:cubicBezTo>
                    <a:lnTo>
                      <a:pt x="0" y="1455"/>
                    </a:lnTo>
                    <a:lnTo>
                      <a:pt x="0" y="1550"/>
                    </a:lnTo>
                    <a:cubicBezTo>
                      <a:pt x="0" y="1619"/>
                      <a:pt x="0" y="1687"/>
                      <a:pt x="13" y="1756"/>
                    </a:cubicBezTo>
                    <a:cubicBezTo>
                      <a:pt x="27" y="1782"/>
                      <a:pt x="40" y="1824"/>
                      <a:pt x="53" y="1850"/>
                    </a:cubicBezTo>
                    <a:cubicBezTo>
                      <a:pt x="53" y="1877"/>
                      <a:pt x="66" y="1906"/>
                      <a:pt x="82" y="1919"/>
                    </a:cubicBezTo>
                    <a:cubicBezTo>
                      <a:pt x="82" y="1932"/>
                      <a:pt x="95" y="1932"/>
                      <a:pt x="95" y="1945"/>
                    </a:cubicBezTo>
                    <a:cubicBezTo>
                      <a:pt x="108" y="1971"/>
                      <a:pt x="134" y="2001"/>
                      <a:pt x="164" y="2014"/>
                    </a:cubicBezTo>
                    <a:cubicBezTo>
                      <a:pt x="229" y="2095"/>
                      <a:pt x="310" y="2134"/>
                      <a:pt x="421" y="2134"/>
                    </a:cubicBezTo>
                    <a:cubicBezTo>
                      <a:pt x="433" y="2135"/>
                      <a:pt x="444" y="2136"/>
                      <a:pt x="456" y="2136"/>
                    </a:cubicBezTo>
                    <a:cubicBezTo>
                      <a:pt x="681" y="2136"/>
                      <a:pt x="950" y="1986"/>
                      <a:pt x="1195" y="1713"/>
                    </a:cubicBezTo>
                    <a:cubicBezTo>
                      <a:pt x="1453" y="1416"/>
                      <a:pt x="1603" y="1047"/>
                      <a:pt x="1645" y="721"/>
                    </a:cubicBezTo>
                    <a:cubicBezTo>
                      <a:pt x="1659" y="584"/>
                      <a:pt x="1659" y="450"/>
                      <a:pt x="1616" y="339"/>
                    </a:cubicBezTo>
                    <a:cubicBezTo>
                      <a:pt x="1603" y="287"/>
                      <a:pt x="1590" y="245"/>
                      <a:pt x="1564" y="218"/>
                    </a:cubicBezTo>
                    <a:lnTo>
                      <a:pt x="1564" y="192"/>
                    </a:lnTo>
                    <a:cubicBezTo>
                      <a:pt x="1475" y="63"/>
                      <a:pt x="1345" y="0"/>
                      <a:pt x="119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7008625" y="2961250"/>
                <a:ext cx="32325" cy="17700"/>
              </a:xfrm>
              <a:custGeom>
                <a:avLst/>
                <a:gdLst/>
                <a:ahLst/>
                <a:cxnLst/>
                <a:rect l="l" t="t" r="r" b="b"/>
                <a:pathLst>
                  <a:path w="1293" h="708" extrusionOk="0">
                    <a:moveTo>
                      <a:pt x="927" y="0"/>
                    </a:moveTo>
                    <a:cubicBezTo>
                      <a:pt x="870" y="0"/>
                      <a:pt x="809" y="10"/>
                      <a:pt x="748" y="29"/>
                    </a:cubicBezTo>
                    <a:cubicBezTo>
                      <a:pt x="627" y="68"/>
                      <a:pt x="490" y="150"/>
                      <a:pt x="353" y="258"/>
                    </a:cubicBezTo>
                    <a:cubicBezTo>
                      <a:pt x="340" y="274"/>
                      <a:pt x="327" y="274"/>
                      <a:pt x="327" y="287"/>
                    </a:cubicBezTo>
                    <a:lnTo>
                      <a:pt x="314" y="300"/>
                    </a:lnTo>
                    <a:lnTo>
                      <a:pt x="271" y="339"/>
                    </a:lnTo>
                    <a:lnTo>
                      <a:pt x="190" y="421"/>
                    </a:lnTo>
                    <a:cubicBezTo>
                      <a:pt x="137" y="489"/>
                      <a:pt x="82" y="558"/>
                      <a:pt x="39" y="626"/>
                    </a:cubicBezTo>
                    <a:cubicBezTo>
                      <a:pt x="26" y="639"/>
                      <a:pt x="13" y="653"/>
                      <a:pt x="0" y="682"/>
                    </a:cubicBezTo>
                    <a:cubicBezTo>
                      <a:pt x="82" y="695"/>
                      <a:pt x="177" y="695"/>
                      <a:pt x="271" y="708"/>
                    </a:cubicBezTo>
                    <a:lnTo>
                      <a:pt x="284" y="450"/>
                    </a:lnTo>
                    <a:cubicBezTo>
                      <a:pt x="284" y="450"/>
                      <a:pt x="520" y="135"/>
                      <a:pt x="959" y="135"/>
                    </a:cubicBezTo>
                    <a:cubicBezTo>
                      <a:pt x="1060" y="135"/>
                      <a:pt x="1171" y="151"/>
                      <a:pt x="1293" y="192"/>
                    </a:cubicBezTo>
                    <a:cubicBezTo>
                      <a:pt x="1204" y="63"/>
                      <a:pt x="1074" y="0"/>
                      <a:pt x="927"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7014750" y="2978925"/>
                <a:ext cx="26850" cy="24200"/>
              </a:xfrm>
              <a:custGeom>
                <a:avLst/>
                <a:gdLst/>
                <a:ahLst/>
                <a:cxnLst/>
                <a:rect l="l" t="t" r="r" b="b"/>
                <a:pathLst>
                  <a:path w="1074" h="968" extrusionOk="0">
                    <a:moveTo>
                      <a:pt x="26" y="1"/>
                    </a:moveTo>
                    <a:lnTo>
                      <a:pt x="0" y="967"/>
                    </a:lnTo>
                    <a:cubicBezTo>
                      <a:pt x="0" y="967"/>
                      <a:pt x="421" y="448"/>
                      <a:pt x="640" y="383"/>
                    </a:cubicBezTo>
                    <a:cubicBezTo>
                      <a:pt x="872" y="301"/>
                      <a:pt x="1074" y="14"/>
                      <a:pt x="1074" y="14"/>
                    </a:cubicBezTo>
                    <a:lnTo>
                      <a:pt x="1074" y="14"/>
                    </a:lnTo>
                    <a:cubicBezTo>
                      <a:pt x="1074" y="14"/>
                      <a:pt x="896" y="23"/>
                      <a:pt x="650" y="23"/>
                    </a:cubicBezTo>
                    <a:cubicBezTo>
                      <a:pt x="465" y="23"/>
                      <a:pt x="242" y="18"/>
                      <a:pt x="2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7001850" y="2961975"/>
                <a:ext cx="28900" cy="43500"/>
              </a:xfrm>
              <a:custGeom>
                <a:avLst/>
                <a:gdLst/>
                <a:ahLst/>
                <a:cxnLst/>
                <a:rect l="l" t="t" r="r" b="b"/>
                <a:pathLst>
                  <a:path w="1156" h="1740" extrusionOk="0">
                    <a:moveTo>
                      <a:pt x="1019" y="0"/>
                    </a:moveTo>
                    <a:cubicBezTo>
                      <a:pt x="898" y="39"/>
                      <a:pt x="761" y="121"/>
                      <a:pt x="624" y="229"/>
                    </a:cubicBezTo>
                    <a:cubicBezTo>
                      <a:pt x="611" y="245"/>
                      <a:pt x="598" y="245"/>
                      <a:pt x="598" y="258"/>
                    </a:cubicBezTo>
                    <a:lnTo>
                      <a:pt x="585" y="271"/>
                    </a:lnTo>
                    <a:lnTo>
                      <a:pt x="542" y="310"/>
                    </a:lnTo>
                    <a:lnTo>
                      <a:pt x="461" y="392"/>
                    </a:lnTo>
                    <a:cubicBezTo>
                      <a:pt x="408" y="460"/>
                      <a:pt x="353" y="529"/>
                      <a:pt x="310" y="597"/>
                    </a:cubicBezTo>
                    <a:cubicBezTo>
                      <a:pt x="284" y="624"/>
                      <a:pt x="271" y="653"/>
                      <a:pt x="258" y="679"/>
                    </a:cubicBezTo>
                    <a:cubicBezTo>
                      <a:pt x="229" y="718"/>
                      <a:pt x="203" y="761"/>
                      <a:pt x="190" y="800"/>
                    </a:cubicBezTo>
                    <a:cubicBezTo>
                      <a:pt x="177" y="816"/>
                      <a:pt x="177" y="829"/>
                      <a:pt x="164" y="842"/>
                    </a:cubicBezTo>
                    <a:cubicBezTo>
                      <a:pt x="134" y="898"/>
                      <a:pt x="108" y="963"/>
                      <a:pt x="95" y="1018"/>
                    </a:cubicBezTo>
                    <a:cubicBezTo>
                      <a:pt x="82" y="1032"/>
                      <a:pt x="82" y="1045"/>
                      <a:pt x="82" y="1061"/>
                    </a:cubicBezTo>
                    <a:cubicBezTo>
                      <a:pt x="66" y="1087"/>
                      <a:pt x="66" y="1100"/>
                      <a:pt x="53" y="1113"/>
                    </a:cubicBezTo>
                    <a:lnTo>
                      <a:pt x="53" y="1156"/>
                    </a:lnTo>
                    <a:cubicBezTo>
                      <a:pt x="40" y="1182"/>
                      <a:pt x="40" y="1195"/>
                      <a:pt x="40" y="1208"/>
                    </a:cubicBezTo>
                    <a:cubicBezTo>
                      <a:pt x="27" y="1237"/>
                      <a:pt x="27" y="1276"/>
                      <a:pt x="13" y="1306"/>
                    </a:cubicBezTo>
                    <a:lnTo>
                      <a:pt x="13" y="1332"/>
                    </a:lnTo>
                    <a:cubicBezTo>
                      <a:pt x="13" y="1345"/>
                      <a:pt x="13" y="1358"/>
                      <a:pt x="0" y="1371"/>
                    </a:cubicBezTo>
                    <a:lnTo>
                      <a:pt x="0" y="1426"/>
                    </a:lnTo>
                    <a:lnTo>
                      <a:pt x="0" y="1521"/>
                    </a:lnTo>
                    <a:cubicBezTo>
                      <a:pt x="0" y="1590"/>
                      <a:pt x="0" y="1658"/>
                      <a:pt x="13" y="1727"/>
                    </a:cubicBezTo>
                    <a:cubicBezTo>
                      <a:pt x="40" y="1727"/>
                      <a:pt x="53" y="1740"/>
                      <a:pt x="82" y="1740"/>
                    </a:cubicBezTo>
                    <a:lnTo>
                      <a:pt x="95" y="1740"/>
                    </a:lnTo>
                    <a:cubicBezTo>
                      <a:pt x="190" y="1740"/>
                      <a:pt x="284" y="1727"/>
                      <a:pt x="392" y="1671"/>
                    </a:cubicBezTo>
                    <a:cubicBezTo>
                      <a:pt x="516" y="1616"/>
                      <a:pt x="637" y="1508"/>
                      <a:pt x="761" y="1371"/>
                    </a:cubicBezTo>
                    <a:cubicBezTo>
                      <a:pt x="980" y="1113"/>
                      <a:pt x="1113" y="800"/>
                      <a:pt x="1156" y="529"/>
                    </a:cubicBezTo>
                    <a:lnTo>
                      <a:pt x="1156" y="366"/>
                    </a:lnTo>
                    <a:cubicBezTo>
                      <a:pt x="1156" y="297"/>
                      <a:pt x="1143" y="245"/>
                      <a:pt x="1126" y="189"/>
                    </a:cubicBezTo>
                    <a:cubicBezTo>
                      <a:pt x="1113" y="147"/>
                      <a:pt x="1100" y="121"/>
                      <a:pt x="1087" y="82"/>
                    </a:cubicBezTo>
                    <a:cubicBezTo>
                      <a:pt x="1061" y="52"/>
                      <a:pt x="1045" y="26"/>
                      <a:pt x="1019"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7008300" y="2968400"/>
                <a:ext cx="9900" cy="18400"/>
              </a:xfrm>
              <a:custGeom>
                <a:avLst/>
                <a:gdLst/>
                <a:ahLst/>
                <a:cxnLst/>
                <a:rect l="l" t="t" r="r" b="b"/>
                <a:pathLst>
                  <a:path w="396" h="736" extrusionOk="0">
                    <a:moveTo>
                      <a:pt x="340" y="1"/>
                    </a:moveTo>
                    <a:lnTo>
                      <a:pt x="327" y="14"/>
                    </a:lnTo>
                    <a:lnTo>
                      <a:pt x="284" y="53"/>
                    </a:lnTo>
                    <a:lnTo>
                      <a:pt x="203" y="135"/>
                    </a:lnTo>
                    <a:cubicBezTo>
                      <a:pt x="150" y="203"/>
                      <a:pt x="95" y="272"/>
                      <a:pt x="52" y="340"/>
                    </a:cubicBezTo>
                    <a:cubicBezTo>
                      <a:pt x="26" y="367"/>
                      <a:pt x="13" y="396"/>
                      <a:pt x="0" y="422"/>
                    </a:cubicBezTo>
                    <a:lnTo>
                      <a:pt x="108" y="654"/>
                    </a:lnTo>
                    <a:lnTo>
                      <a:pt x="258" y="735"/>
                    </a:lnTo>
                    <a:lnTo>
                      <a:pt x="203" y="259"/>
                    </a:lnTo>
                    <a:lnTo>
                      <a:pt x="395" y="40"/>
                    </a:lnTo>
                    <a:cubicBezTo>
                      <a:pt x="379" y="40"/>
                      <a:pt x="366" y="14"/>
                      <a:pt x="3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7003150" y="2984725"/>
                <a:ext cx="11950" cy="28300"/>
              </a:xfrm>
              <a:custGeom>
                <a:avLst/>
                <a:gdLst/>
                <a:ahLst/>
                <a:cxnLst/>
                <a:rect l="l" t="t" r="r" b="b"/>
                <a:pathLst>
                  <a:path w="478" h="1132" extrusionOk="0">
                    <a:moveTo>
                      <a:pt x="314" y="1"/>
                    </a:moveTo>
                    <a:lnTo>
                      <a:pt x="301" y="14"/>
                    </a:lnTo>
                    <a:lnTo>
                      <a:pt x="30" y="830"/>
                    </a:lnTo>
                    <a:lnTo>
                      <a:pt x="1" y="885"/>
                    </a:lnTo>
                    <a:lnTo>
                      <a:pt x="1" y="911"/>
                    </a:lnTo>
                    <a:cubicBezTo>
                      <a:pt x="1" y="938"/>
                      <a:pt x="14" y="967"/>
                      <a:pt x="30" y="980"/>
                    </a:cubicBezTo>
                    <a:cubicBezTo>
                      <a:pt x="30" y="993"/>
                      <a:pt x="43" y="993"/>
                      <a:pt x="43" y="1006"/>
                    </a:cubicBezTo>
                    <a:cubicBezTo>
                      <a:pt x="112" y="1048"/>
                      <a:pt x="232" y="1114"/>
                      <a:pt x="288" y="1130"/>
                    </a:cubicBezTo>
                    <a:cubicBezTo>
                      <a:pt x="289" y="1131"/>
                      <a:pt x="290" y="1131"/>
                      <a:pt x="291" y="1131"/>
                    </a:cubicBezTo>
                    <a:cubicBezTo>
                      <a:pt x="307" y="1131"/>
                      <a:pt x="247" y="1029"/>
                      <a:pt x="275" y="980"/>
                    </a:cubicBezTo>
                    <a:lnTo>
                      <a:pt x="340" y="761"/>
                    </a:lnTo>
                    <a:lnTo>
                      <a:pt x="477" y="272"/>
                    </a:lnTo>
                    <a:lnTo>
                      <a:pt x="464" y="82"/>
                    </a:lnTo>
                    <a:lnTo>
                      <a:pt x="314"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7017750" y="2968500"/>
                <a:ext cx="24200" cy="17975"/>
              </a:xfrm>
              <a:custGeom>
                <a:avLst/>
                <a:gdLst/>
                <a:ahLst/>
                <a:cxnLst/>
                <a:rect l="l" t="t" r="r" b="b"/>
                <a:pathLst>
                  <a:path w="968" h="719" extrusionOk="0">
                    <a:moveTo>
                      <a:pt x="769" y="0"/>
                    </a:moveTo>
                    <a:cubicBezTo>
                      <a:pt x="761" y="0"/>
                      <a:pt x="750" y="3"/>
                      <a:pt x="735" y="10"/>
                    </a:cubicBezTo>
                    <a:lnTo>
                      <a:pt x="17" y="323"/>
                    </a:lnTo>
                    <a:lnTo>
                      <a:pt x="1" y="336"/>
                    </a:lnTo>
                    <a:lnTo>
                      <a:pt x="1" y="718"/>
                    </a:lnTo>
                    <a:lnTo>
                      <a:pt x="151" y="637"/>
                    </a:lnTo>
                    <a:lnTo>
                      <a:pt x="765" y="392"/>
                    </a:lnTo>
                    <a:cubicBezTo>
                      <a:pt x="791" y="376"/>
                      <a:pt x="833" y="323"/>
                      <a:pt x="833" y="281"/>
                    </a:cubicBezTo>
                    <a:cubicBezTo>
                      <a:pt x="833" y="186"/>
                      <a:pt x="967" y="173"/>
                      <a:pt x="954" y="92"/>
                    </a:cubicBezTo>
                    <a:cubicBezTo>
                      <a:pt x="941" y="79"/>
                      <a:pt x="804" y="10"/>
                      <a:pt x="791" y="10"/>
                    </a:cubicBezTo>
                    <a:cubicBezTo>
                      <a:pt x="784" y="3"/>
                      <a:pt x="778" y="0"/>
                      <a:pt x="76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7010325" y="2969025"/>
                <a:ext cx="15625" cy="25600"/>
              </a:xfrm>
              <a:custGeom>
                <a:avLst/>
                <a:gdLst/>
                <a:ahLst/>
                <a:cxnLst/>
                <a:rect l="l" t="t" r="r" b="b"/>
                <a:pathLst>
                  <a:path w="625" h="1024" extrusionOk="0">
                    <a:moveTo>
                      <a:pt x="288" y="1"/>
                    </a:moveTo>
                    <a:cubicBezTo>
                      <a:pt x="270" y="1"/>
                      <a:pt x="249" y="12"/>
                      <a:pt x="233" y="28"/>
                    </a:cubicBezTo>
                    <a:cubicBezTo>
                      <a:pt x="190" y="58"/>
                      <a:pt x="164" y="97"/>
                      <a:pt x="122" y="139"/>
                    </a:cubicBezTo>
                    <a:cubicBezTo>
                      <a:pt x="96" y="178"/>
                      <a:pt x="69" y="221"/>
                      <a:pt x="40" y="260"/>
                    </a:cubicBezTo>
                    <a:cubicBezTo>
                      <a:pt x="1" y="289"/>
                      <a:pt x="1" y="342"/>
                      <a:pt x="14" y="371"/>
                    </a:cubicBezTo>
                    <a:lnTo>
                      <a:pt x="327" y="1024"/>
                    </a:lnTo>
                    <a:lnTo>
                      <a:pt x="624" y="668"/>
                    </a:lnTo>
                    <a:lnTo>
                      <a:pt x="314" y="15"/>
                    </a:lnTo>
                    <a:cubicBezTo>
                      <a:pt x="308" y="5"/>
                      <a:pt x="298" y="1"/>
                      <a:pt x="28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7021525" y="2970750"/>
                <a:ext cx="20750" cy="18075"/>
              </a:xfrm>
              <a:custGeom>
                <a:avLst/>
                <a:gdLst/>
                <a:ahLst/>
                <a:cxnLst/>
                <a:rect l="l" t="t" r="r" b="b"/>
                <a:pathLst>
                  <a:path w="830" h="723" extrusionOk="0">
                    <a:moveTo>
                      <a:pt x="779" y="0"/>
                    </a:moveTo>
                    <a:cubicBezTo>
                      <a:pt x="769" y="0"/>
                      <a:pt x="759" y="5"/>
                      <a:pt x="747" y="15"/>
                    </a:cubicBezTo>
                    <a:lnTo>
                      <a:pt x="13" y="315"/>
                    </a:lnTo>
                    <a:lnTo>
                      <a:pt x="0" y="328"/>
                    </a:lnTo>
                    <a:lnTo>
                      <a:pt x="0" y="723"/>
                    </a:lnTo>
                    <a:lnTo>
                      <a:pt x="163" y="628"/>
                    </a:lnTo>
                    <a:lnTo>
                      <a:pt x="764" y="397"/>
                    </a:lnTo>
                    <a:cubicBezTo>
                      <a:pt x="803" y="367"/>
                      <a:pt x="829" y="315"/>
                      <a:pt x="829" y="273"/>
                    </a:cubicBezTo>
                    <a:cubicBezTo>
                      <a:pt x="829" y="191"/>
                      <a:pt x="829" y="109"/>
                      <a:pt x="816" y="28"/>
                    </a:cubicBezTo>
                    <a:cubicBezTo>
                      <a:pt x="808" y="12"/>
                      <a:pt x="795" y="0"/>
                      <a:pt x="77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7006575" y="2986775"/>
                <a:ext cx="14975" cy="26550"/>
              </a:xfrm>
              <a:custGeom>
                <a:avLst/>
                <a:gdLst/>
                <a:ahLst/>
                <a:cxnLst/>
                <a:rect l="l" t="t" r="r" b="b"/>
                <a:pathLst>
                  <a:path w="599" h="1062" extrusionOk="0">
                    <a:moveTo>
                      <a:pt x="327" y="0"/>
                    </a:moveTo>
                    <a:lnTo>
                      <a:pt x="314" y="26"/>
                    </a:lnTo>
                    <a:lnTo>
                      <a:pt x="27" y="885"/>
                    </a:lnTo>
                    <a:cubicBezTo>
                      <a:pt x="1" y="924"/>
                      <a:pt x="1" y="966"/>
                      <a:pt x="27" y="980"/>
                    </a:cubicBezTo>
                    <a:cubicBezTo>
                      <a:pt x="69" y="1019"/>
                      <a:pt x="121" y="1048"/>
                      <a:pt x="190" y="1061"/>
                    </a:cubicBezTo>
                    <a:cubicBezTo>
                      <a:pt x="219" y="1061"/>
                      <a:pt x="259" y="1032"/>
                      <a:pt x="285" y="993"/>
                    </a:cubicBezTo>
                    <a:lnTo>
                      <a:pt x="503" y="284"/>
                    </a:lnTo>
                    <a:lnTo>
                      <a:pt x="598" y="82"/>
                    </a:lnTo>
                    <a:lnTo>
                      <a:pt x="32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7009275" y="2972175"/>
                <a:ext cx="30625" cy="38775"/>
              </a:xfrm>
              <a:custGeom>
                <a:avLst/>
                <a:gdLst/>
                <a:ahLst/>
                <a:cxnLst/>
                <a:rect l="l" t="t" r="r" b="b"/>
                <a:pathLst>
                  <a:path w="1225" h="1551" extrusionOk="0">
                    <a:moveTo>
                      <a:pt x="314" y="0"/>
                    </a:moveTo>
                    <a:lnTo>
                      <a:pt x="245" y="65"/>
                    </a:lnTo>
                    <a:cubicBezTo>
                      <a:pt x="206" y="108"/>
                      <a:pt x="177" y="147"/>
                      <a:pt x="151" y="189"/>
                    </a:cubicBezTo>
                    <a:lnTo>
                      <a:pt x="138" y="202"/>
                    </a:lnTo>
                    <a:lnTo>
                      <a:pt x="314" y="610"/>
                    </a:lnTo>
                    <a:lnTo>
                      <a:pt x="0" y="1508"/>
                    </a:lnTo>
                    <a:cubicBezTo>
                      <a:pt x="30" y="1521"/>
                      <a:pt x="56" y="1534"/>
                      <a:pt x="82" y="1550"/>
                    </a:cubicBezTo>
                    <a:cubicBezTo>
                      <a:pt x="82" y="1550"/>
                      <a:pt x="82" y="1534"/>
                      <a:pt x="95" y="1534"/>
                    </a:cubicBezTo>
                    <a:lnTo>
                      <a:pt x="314" y="816"/>
                    </a:lnTo>
                    <a:lnTo>
                      <a:pt x="585" y="503"/>
                    </a:lnTo>
                    <a:lnTo>
                      <a:pt x="1198" y="258"/>
                    </a:lnTo>
                    <a:cubicBezTo>
                      <a:pt x="1211" y="245"/>
                      <a:pt x="1224" y="229"/>
                      <a:pt x="1224" y="216"/>
                    </a:cubicBezTo>
                    <a:lnTo>
                      <a:pt x="1224" y="65"/>
                    </a:lnTo>
                    <a:lnTo>
                      <a:pt x="477" y="392"/>
                    </a:lnTo>
                    <a:lnTo>
                      <a:pt x="314"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6992625" y="2943000"/>
                <a:ext cx="2075" cy="2425"/>
              </a:xfrm>
              <a:custGeom>
                <a:avLst/>
                <a:gdLst/>
                <a:ahLst/>
                <a:cxnLst/>
                <a:rect l="l" t="t" r="r" b="b"/>
                <a:pathLst>
                  <a:path w="83" h="97" extrusionOk="0">
                    <a:moveTo>
                      <a:pt x="62" y="0"/>
                    </a:moveTo>
                    <a:cubicBezTo>
                      <a:pt x="56" y="0"/>
                      <a:pt x="48" y="3"/>
                      <a:pt x="43" y="8"/>
                    </a:cubicBezTo>
                    <a:cubicBezTo>
                      <a:pt x="14" y="25"/>
                      <a:pt x="1" y="51"/>
                      <a:pt x="1" y="77"/>
                    </a:cubicBezTo>
                    <a:cubicBezTo>
                      <a:pt x="1" y="86"/>
                      <a:pt x="13" y="97"/>
                      <a:pt x="27" y="97"/>
                    </a:cubicBezTo>
                    <a:cubicBezTo>
                      <a:pt x="32" y="97"/>
                      <a:pt x="38" y="95"/>
                      <a:pt x="43" y="90"/>
                    </a:cubicBezTo>
                    <a:cubicBezTo>
                      <a:pt x="69" y="77"/>
                      <a:pt x="82" y="51"/>
                      <a:pt x="82" y="25"/>
                    </a:cubicBezTo>
                    <a:cubicBezTo>
                      <a:pt x="82" y="7"/>
                      <a:pt x="73" y="0"/>
                      <a:pt x="6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6878050" y="2730900"/>
                <a:ext cx="26225" cy="30100"/>
              </a:xfrm>
              <a:custGeom>
                <a:avLst/>
                <a:gdLst/>
                <a:ahLst/>
                <a:cxnLst/>
                <a:rect l="l" t="t" r="r" b="b"/>
                <a:pathLst>
                  <a:path w="1049" h="1204" extrusionOk="0">
                    <a:moveTo>
                      <a:pt x="205" y="1"/>
                    </a:moveTo>
                    <a:cubicBezTo>
                      <a:pt x="170" y="1"/>
                      <a:pt x="143" y="14"/>
                      <a:pt x="122" y="35"/>
                    </a:cubicBezTo>
                    <a:cubicBezTo>
                      <a:pt x="82" y="74"/>
                      <a:pt x="40" y="130"/>
                      <a:pt x="27" y="198"/>
                    </a:cubicBezTo>
                    <a:lnTo>
                      <a:pt x="27" y="212"/>
                    </a:lnTo>
                    <a:cubicBezTo>
                      <a:pt x="14" y="238"/>
                      <a:pt x="14" y="280"/>
                      <a:pt x="1" y="306"/>
                    </a:cubicBezTo>
                    <a:lnTo>
                      <a:pt x="1" y="349"/>
                    </a:lnTo>
                    <a:lnTo>
                      <a:pt x="1" y="401"/>
                    </a:lnTo>
                    <a:lnTo>
                      <a:pt x="1" y="482"/>
                    </a:lnTo>
                    <a:cubicBezTo>
                      <a:pt x="1" y="482"/>
                      <a:pt x="1" y="496"/>
                      <a:pt x="14" y="496"/>
                    </a:cubicBezTo>
                    <a:cubicBezTo>
                      <a:pt x="14" y="538"/>
                      <a:pt x="14" y="564"/>
                      <a:pt x="27" y="593"/>
                    </a:cubicBezTo>
                    <a:cubicBezTo>
                      <a:pt x="27" y="620"/>
                      <a:pt x="40" y="646"/>
                      <a:pt x="56" y="675"/>
                    </a:cubicBezTo>
                    <a:cubicBezTo>
                      <a:pt x="138" y="838"/>
                      <a:pt x="327" y="1028"/>
                      <a:pt x="490" y="1135"/>
                    </a:cubicBezTo>
                    <a:cubicBezTo>
                      <a:pt x="504" y="1135"/>
                      <a:pt x="517" y="1148"/>
                      <a:pt x="517" y="1148"/>
                    </a:cubicBezTo>
                    <a:cubicBezTo>
                      <a:pt x="530" y="1148"/>
                      <a:pt x="546" y="1165"/>
                      <a:pt x="546" y="1165"/>
                    </a:cubicBezTo>
                    <a:cubicBezTo>
                      <a:pt x="585" y="1178"/>
                      <a:pt x="628" y="1191"/>
                      <a:pt x="654" y="1191"/>
                    </a:cubicBezTo>
                    <a:cubicBezTo>
                      <a:pt x="667" y="1204"/>
                      <a:pt x="667" y="1204"/>
                      <a:pt x="680" y="1204"/>
                    </a:cubicBezTo>
                    <a:cubicBezTo>
                      <a:pt x="709" y="1204"/>
                      <a:pt x="748" y="1204"/>
                      <a:pt x="774" y="1191"/>
                    </a:cubicBezTo>
                    <a:cubicBezTo>
                      <a:pt x="856" y="1178"/>
                      <a:pt x="938" y="1135"/>
                      <a:pt x="980" y="1109"/>
                    </a:cubicBezTo>
                    <a:cubicBezTo>
                      <a:pt x="993" y="1096"/>
                      <a:pt x="993" y="1083"/>
                      <a:pt x="1006" y="1083"/>
                    </a:cubicBezTo>
                    <a:cubicBezTo>
                      <a:pt x="1006" y="1067"/>
                      <a:pt x="1019" y="1054"/>
                      <a:pt x="1019" y="1041"/>
                    </a:cubicBezTo>
                    <a:cubicBezTo>
                      <a:pt x="1036" y="1001"/>
                      <a:pt x="1049" y="946"/>
                      <a:pt x="1049" y="890"/>
                    </a:cubicBezTo>
                    <a:lnTo>
                      <a:pt x="1049" y="770"/>
                    </a:lnTo>
                    <a:cubicBezTo>
                      <a:pt x="1036" y="740"/>
                      <a:pt x="1036" y="701"/>
                      <a:pt x="1036" y="675"/>
                    </a:cubicBezTo>
                    <a:lnTo>
                      <a:pt x="1036" y="620"/>
                    </a:lnTo>
                    <a:lnTo>
                      <a:pt x="1019" y="620"/>
                    </a:lnTo>
                    <a:cubicBezTo>
                      <a:pt x="993" y="496"/>
                      <a:pt x="885" y="362"/>
                      <a:pt x="774" y="293"/>
                    </a:cubicBezTo>
                    <a:cubicBezTo>
                      <a:pt x="517" y="117"/>
                      <a:pt x="353" y="22"/>
                      <a:pt x="246" y="6"/>
                    </a:cubicBezTo>
                    <a:cubicBezTo>
                      <a:pt x="231" y="2"/>
                      <a:pt x="218" y="1"/>
                      <a:pt x="205"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6878050" y="2734125"/>
                <a:ext cx="20750" cy="26050"/>
              </a:xfrm>
              <a:custGeom>
                <a:avLst/>
                <a:gdLst/>
                <a:ahLst/>
                <a:cxnLst/>
                <a:rect l="l" t="t" r="r" b="b"/>
                <a:pathLst>
                  <a:path w="830" h="1042" extrusionOk="0">
                    <a:moveTo>
                      <a:pt x="96" y="1"/>
                    </a:moveTo>
                    <a:cubicBezTo>
                      <a:pt x="69" y="1"/>
                      <a:pt x="40" y="27"/>
                      <a:pt x="27" y="69"/>
                    </a:cubicBezTo>
                    <a:lnTo>
                      <a:pt x="27" y="83"/>
                    </a:lnTo>
                    <a:cubicBezTo>
                      <a:pt x="14" y="109"/>
                      <a:pt x="14" y="138"/>
                      <a:pt x="1" y="190"/>
                    </a:cubicBezTo>
                    <a:lnTo>
                      <a:pt x="1" y="220"/>
                    </a:lnTo>
                    <a:lnTo>
                      <a:pt x="1" y="272"/>
                    </a:lnTo>
                    <a:lnTo>
                      <a:pt x="1" y="353"/>
                    </a:lnTo>
                    <a:cubicBezTo>
                      <a:pt x="1" y="353"/>
                      <a:pt x="1" y="367"/>
                      <a:pt x="14" y="367"/>
                    </a:cubicBezTo>
                    <a:lnTo>
                      <a:pt x="14" y="383"/>
                    </a:lnTo>
                    <a:cubicBezTo>
                      <a:pt x="14" y="409"/>
                      <a:pt x="14" y="435"/>
                      <a:pt x="27" y="464"/>
                    </a:cubicBezTo>
                    <a:cubicBezTo>
                      <a:pt x="27" y="491"/>
                      <a:pt x="40" y="517"/>
                      <a:pt x="56" y="546"/>
                    </a:cubicBezTo>
                    <a:cubicBezTo>
                      <a:pt x="138" y="722"/>
                      <a:pt x="301" y="899"/>
                      <a:pt x="490" y="1006"/>
                    </a:cubicBezTo>
                    <a:cubicBezTo>
                      <a:pt x="504" y="1006"/>
                      <a:pt x="517" y="1006"/>
                      <a:pt x="517" y="1019"/>
                    </a:cubicBezTo>
                    <a:cubicBezTo>
                      <a:pt x="551" y="1034"/>
                      <a:pt x="585" y="1041"/>
                      <a:pt x="616" y="1041"/>
                    </a:cubicBezTo>
                    <a:cubicBezTo>
                      <a:pt x="646" y="1041"/>
                      <a:pt x="673" y="1034"/>
                      <a:pt x="693" y="1019"/>
                    </a:cubicBezTo>
                    <a:cubicBezTo>
                      <a:pt x="735" y="1006"/>
                      <a:pt x="761" y="967"/>
                      <a:pt x="791" y="925"/>
                    </a:cubicBezTo>
                    <a:cubicBezTo>
                      <a:pt x="817" y="856"/>
                      <a:pt x="817" y="791"/>
                      <a:pt x="830" y="709"/>
                    </a:cubicBezTo>
                    <a:lnTo>
                      <a:pt x="830" y="693"/>
                    </a:lnTo>
                    <a:lnTo>
                      <a:pt x="830" y="667"/>
                    </a:lnTo>
                    <a:cubicBezTo>
                      <a:pt x="817" y="409"/>
                      <a:pt x="628" y="285"/>
                      <a:pt x="504" y="177"/>
                    </a:cubicBezTo>
                    <a:cubicBezTo>
                      <a:pt x="396" y="83"/>
                      <a:pt x="233" y="14"/>
                      <a:pt x="151" y="1"/>
                    </a:cubicBez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6964400" y="2651875"/>
                <a:ext cx="330825" cy="323000"/>
              </a:xfrm>
              <a:custGeom>
                <a:avLst/>
                <a:gdLst/>
                <a:ahLst/>
                <a:cxnLst/>
                <a:rect l="l" t="t" r="r" b="b"/>
                <a:pathLst>
                  <a:path w="13233" h="12920" extrusionOk="0">
                    <a:moveTo>
                      <a:pt x="12988" y="1"/>
                    </a:moveTo>
                    <a:lnTo>
                      <a:pt x="0" y="4283"/>
                    </a:lnTo>
                    <a:lnTo>
                      <a:pt x="0" y="12920"/>
                    </a:lnTo>
                    <a:lnTo>
                      <a:pt x="13233" y="5507"/>
                    </a:lnTo>
                    <a:lnTo>
                      <a:pt x="1298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6874625" y="2839150"/>
                <a:ext cx="180625" cy="134675"/>
              </a:xfrm>
              <a:custGeom>
                <a:avLst/>
                <a:gdLst/>
                <a:ahLst/>
                <a:cxnLst/>
                <a:rect l="l" t="t" r="r" b="b"/>
                <a:pathLst>
                  <a:path w="7225" h="5387" extrusionOk="0">
                    <a:moveTo>
                      <a:pt x="1" y="1"/>
                    </a:moveTo>
                    <a:cubicBezTo>
                      <a:pt x="259" y="164"/>
                      <a:pt x="422" y="490"/>
                      <a:pt x="422" y="954"/>
                    </a:cubicBezTo>
                    <a:lnTo>
                      <a:pt x="438" y="1443"/>
                    </a:lnTo>
                    <a:lnTo>
                      <a:pt x="7224" y="5386"/>
                    </a:lnTo>
                    <a:lnTo>
                      <a:pt x="7224" y="4897"/>
                    </a:lnTo>
                    <a:cubicBezTo>
                      <a:pt x="7224" y="4437"/>
                      <a:pt x="7061" y="4110"/>
                      <a:pt x="6787" y="3960"/>
                    </a:cubicBezTo>
                    <a:lnTo>
                      <a:pt x="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7252025" y="2727375"/>
                <a:ext cx="70775" cy="44475"/>
              </a:xfrm>
              <a:custGeom>
                <a:avLst/>
                <a:gdLst/>
                <a:ahLst/>
                <a:cxnLst/>
                <a:rect l="l" t="t" r="r" b="b"/>
                <a:pathLst>
                  <a:path w="2831" h="1779" extrusionOk="0">
                    <a:moveTo>
                      <a:pt x="2831" y="0"/>
                    </a:moveTo>
                    <a:lnTo>
                      <a:pt x="1" y="1632"/>
                    </a:lnTo>
                    <a:lnTo>
                      <a:pt x="14" y="1779"/>
                    </a:lnTo>
                    <a:lnTo>
                      <a:pt x="2831" y="147"/>
                    </a:lnTo>
                    <a:lnTo>
                      <a:pt x="2831" y="0"/>
                    </a:lnTo>
                    <a:close/>
                  </a:path>
                </a:pathLst>
              </a:custGeom>
              <a:solidFill>
                <a:srgbClr val="272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7157875" y="2817775"/>
                <a:ext cx="21475" cy="14625"/>
              </a:xfrm>
              <a:custGeom>
                <a:avLst/>
                <a:gdLst/>
                <a:ahLst/>
                <a:cxnLst/>
                <a:rect l="l" t="t" r="r" b="b"/>
                <a:pathLst>
                  <a:path w="859" h="585" extrusionOk="0">
                    <a:moveTo>
                      <a:pt x="859" y="1"/>
                    </a:moveTo>
                    <a:lnTo>
                      <a:pt x="0" y="490"/>
                    </a:lnTo>
                    <a:lnTo>
                      <a:pt x="0" y="585"/>
                    </a:lnTo>
                    <a:lnTo>
                      <a:pt x="859" y="82"/>
                    </a:lnTo>
                    <a:lnTo>
                      <a:pt x="859" y="1"/>
                    </a:lnTo>
                    <a:close/>
                  </a:path>
                </a:pathLst>
              </a:custGeom>
              <a:solidFill>
                <a:srgbClr val="272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6947750" y="2689900"/>
                <a:ext cx="424350" cy="295825"/>
              </a:xfrm>
              <a:custGeom>
                <a:avLst/>
                <a:gdLst/>
                <a:ahLst/>
                <a:cxnLst/>
                <a:rect l="l" t="t" r="r" b="b"/>
                <a:pathLst>
                  <a:path w="16974" h="11833" extrusionOk="0">
                    <a:moveTo>
                      <a:pt x="15002" y="1499"/>
                    </a:moveTo>
                    <a:lnTo>
                      <a:pt x="15002" y="1646"/>
                    </a:lnTo>
                    <a:lnTo>
                      <a:pt x="12185" y="3278"/>
                    </a:lnTo>
                    <a:lnTo>
                      <a:pt x="12172" y="3131"/>
                    </a:lnTo>
                    <a:lnTo>
                      <a:pt x="15002" y="1499"/>
                    </a:lnTo>
                    <a:close/>
                    <a:moveTo>
                      <a:pt x="11532" y="5579"/>
                    </a:moveTo>
                    <a:lnTo>
                      <a:pt x="11343" y="6108"/>
                    </a:lnTo>
                    <a:lnTo>
                      <a:pt x="4952" y="9917"/>
                    </a:lnTo>
                    <a:lnTo>
                      <a:pt x="4841" y="9672"/>
                    </a:lnTo>
                    <a:lnTo>
                      <a:pt x="11532" y="5579"/>
                    </a:lnTo>
                    <a:close/>
                    <a:moveTo>
                      <a:pt x="16428" y="1"/>
                    </a:moveTo>
                    <a:cubicBezTo>
                      <a:pt x="16415" y="1"/>
                      <a:pt x="16226" y="138"/>
                      <a:pt x="16170" y="177"/>
                    </a:cubicBezTo>
                    <a:cubicBezTo>
                      <a:pt x="16144" y="193"/>
                      <a:pt x="16102" y="220"/>
                      <a:pt x="16063" y="246"/>
                    </a:cubicBezTo>
                    <a:cubicBezTo>
                      <a:pt x="16007" y="275"/>
                      <a:pt x="15955" y="314"/>
                      <a:pt x="15899" y="357"/>
                    </a:cubicBezTo>
                    <a:cubicBezTo>
                      <a:pt x="15857" y="383"/>
                      <a:pt x="15818" y="396"/>
                      <a:pt x="15775" y="422"/>
                    </a:cubicBezTo>
                    <a:cubicBezTo>
                      <a:pt x="15710" y="464"/>
                      <a:pt x="15642" y="503"/>
                      <a:pt x="15573" y="559"/>
                    </a:cubicBezTo>
                    <a:cubicBezTo>
                      <a:pt x="15560" y="559"/>
                      <a:pt x="15547" y="572"/>
                      <a:pt x="15547" y="572"/>
                    </a:cubicBezTo>
                    <a:cubicBezTo>
                      <a:pt x="14499" y="1225"/>
                      <a:pt x="12773" y="2436"/>
                      <a:pt x="12240" y="2749"/>
                    </a:cubicBezTo>
                    <a:cubicBezTo>
                      <a:pt x="11506" y="3196"/>
                      <a:pt x="5983" y="6653"/>
                      <a:pt x="4407" y="7684"/>
                    </a:cubicBezTo>
                    <a:cubicBezTo>
                      <a:pt x="2843" y="8719"/>
                      <a:pt x="967" y="9956"/>
                      <a:pt x="885" y="10025"/>
                    </a:cubicBezTo>
                    <a:lnTo>
                      <a:pt x="503" y="10296"/>
                    </a:lnTo>
                    <a:lnTo>
                      <a:pt x="464" y="10351"/>
                    </a:lnTo>
                    <a:cubicBezTo>
                      <a:pt x="219" y="10691"/>
                      <a:pt x="43" y="11781"/>
                      <a:pt x="0" y="11833"/>
                    </a:cubicBezTo>
                    <a:lnTo>
                      <a:pt x="503" y="11657"/>
                    </a:lnTo>
                    <a:lnTo>
                      <a:pt x="1456" y="11112"/>
                    </a:lnTo>
                    <a:cubicBezTo>
                      <a:pt x="1796" y="10475"/>
                      <a:pt x="2285" y="9917"/>
                      <a:pt x="2817" y="9604"/>
                    </a:cubicBezTo>
                    <a:cubicBezTo>
                      <a:pt x="3101" y="9442"/>
                      <a:pt x="3370" y="9366"/>
                      <a:pt x="3610" y="9366"/>
                    </a:cubicBezTo>
                    <a:cubicBezTo>
                      <a:pt x="4218" y="9366"/>
                      <a:pt x="4639" y="9860"/>
                      <a:pt x="4639" y="10720"/>
                    </a:cubicBezTo>
                    <a:lnTo>
                      <a:pt x="4639" y="11141"/>
                    </a:lnTo>
                    <a:lnTo>
                      <a:pt x="11957" y="6761"/>
                    </a:lnTo>
                    <a:lnTo>
                      <a:pt x="11957" y="6503"/>
                    </a:lnTo>
                    <a:cubicBezTo>
                      <a:pt x="11957" y="5305"/>
                      <a:pt x="12773" y="3865"/>
                      <a:pt x="13765" y="3278"/>
                    </a:cubicBezTo>
                    <a:cubicBezTo>
                      <a:pt x="14049" y="3117"/>
                      <a:pt x="14318" y="3040"/>
                      <a:pt x="14557" y="3040"/>
                    </a:cubicBezTo>
                    <a:cubicBezTo>
                      <a:pt x="15166" y="3040"/>
                      <a:pt x="15586" y="3535"/>
                      <a:pt x="15586" y="4394"/>
                    </a:cubicBezTo>
                    <a:lnTo>
                      <a:pt x="15586" y="4531"/>
                    </a:lnTo>
                    <a:lnTo>
                      <a:pt x="16552" y="3715"/>
                    </a:lnTo>
                    <a:lnTo>
                      <a:pt x="16866" y="3278"/>
                    </a:lnTo>
                    <a:lnTo>
                      <a:pt x="16973" y="2886"/>
                    </a:lnTo>
                    <a:lnTo>
                      <a:pt x="16973" y="1852"/>
                    </a:lnTo>
                    <a:lnTo>
                      <a:pt x="16689" y="1796"/>
                    </a:lnTo>
                    <a:lnTo>
                      <a:pt x="16689" y="1701"/>
                    </a:lnTo>
                    <a:lnTo>
                      <a:pt x="16608"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6960325" y="2647800"/>
                <a:ext cx="402625" cy="299500"/>
              </a:xfrm>
              <a:custGeom>
                <a:avLst/>
                <a:gdLst/>
                <a:ahLst/>
                <a:cxnLst/>
                <a:rect l="l" t="t" r="r" b="b"/>
                <a:pathLst>
                  <a:path w="16105" h="11980" extrusionOk="0">
                    <a:moveTo>
                      <a:pt x="14267" y="1"/>
                    </a:moveTo>
                    <a:lnTo>
                      <a:pt x="13915" y="121"/>
                    </a:lnTo>
                    <a:lnTo>
                      <a:pt x="10908" y="1877"/>
                    </a:lnTo>
                    <a:lnTo>
                      <a:pt x="7468" y="3917"/>
                    </a:lnTo>
                    <a:cubicBezTo>
                      <a:pt x="7387" y="3970"/>
                      <a:pt x="5849" y="4897"/>
                      <a:pt x="5441" y="5344"/>
                    </a:cubicBezTo>
                    <a:cubicBezTo>
                      <a:pt x="5033" y="5794"/>
                      <a:pt x="3346" y="9153"/>
                      <a:pt x="3238" y="9316"/>
                    </a:cubicBezTo>
                    <a:cubicBezTo>
                      <a:pt x="3156" y="9385"/>
                      <a:pt x="1430" y="10661"/>
                      <a:pt x="545" y="11464"/>
                    </a:cubicBezTo>
                    <a:cubicBezTo>
                      <a:pt x="519" y="11490"/>
                      <a:pt x="0" y="11980"/>
                      <a:pt x="0" y="11980"/>
                    </a:cubicBezTo>
                    <a:cubicBezTo>
                      <a:pt x="0" y="11980"/>
                      <a:pt x="109" y="11897"/>
                      <a:pt x="112" y="11897"/>
                    </a:cubicBezTo>
                    <a:lnTo>
                      <a:pt x="112" y="11897"/>
                    </a:lnTo>
                    <a:cubicBezTo>
                      <a:pt x="112" y="11897"/>
                      <a:pt x="112" y="11897"/>
                      <a:pt x="111" y="11898"/>
                    </a:cubicBezTo>
                    <a:lnTo>
                      <a:pt x="382" y="11709"/>
                    </a:lnTo>
                    <a:cubicBezTo>
                      <a:pt x="464" y="11640"/>
                      <a:pt x="2340" y="10403"/>
                      <a:pt x="3904" y="9368"/>
                    </a:cubicBezTo>
                    <a:cubicBezTo>
                      <a:pt x="5480" y="8337"/>
                      <a:pt x="11003" y="4880"/>
                      <a:pt x="11737" y="4433"/>
                    </a:cubicBezTo>
                    <a:cubicBezTo>
                      <a:pt x="12364" y="4064"/>
                      <a:pt x="14731" y="2501"/>
                      <a:pt x="15586" y="1930"/>
                    </a:cubicBezTo>
                    <a:cubicBezTo>
                      <a:pt x="15749" y="1822"/>
                      <a:pt x="15899" y="1698"/>
                      <a:pt x="15925" y="1685"/>
                    </a:cubicBezTo>
                    <a:lnTo>
                      <a:pt x="16105" y="1685"/>
                    </a:lnTo>
                    <a:lnTo>
                      <a:pt x="15981" y="1414"/>
                    </a:lnTo>
                    <a:lnTo>
                      <a:pt x="14636" y="53"/>
                    </a:lnTo>
                    <a:lnTo>
                      <a:pt x="14267"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7325150" y="2736175"/>
                <a:ext cx="47275" cy="67025"/>
              </a:xfrm>
              <a:custGeom>
                <a:avLst/>
                <a:gdLst/>
                <a:ahLst/>
                <a:cxnLst/>
                <a:rect l="l" t="t" r="r" b="b"/>
                <a:pathLst>
                  <a:path w="1891" h="2681" extrusionOk="0">
                    <a:moveTo>
                      <a:pt x="1877" y="1"/>
                    </a:moveTo>
                    <a:lnTo>
                      <a:pt x="1" y="1345"/>
                    </a:lnTo>
                    <a:cubicBezTo>
                      <a:pt x="301" y="1564"/>
                      <a:pt x="409" y="1985"/>
                      <a:pt x="409" y="2556"/>
                    </a:cubicBezTo>
                    <a:lnTo>
                      <a:pt x="490" y="2680"/>
                    </a:lnTo>
                    <a:lnTo>
                      <a:pt x="1456" y="1864"/>
                    </a:lnTo>
                    <a:lnTo>
                      <a:pt x="1770" y="1427"/>
                    </a:lnTo>
                    <a:lnTo>
                      <a:pt x="1877" y="1035"/>
                    </a:lnTo>
                    <a:lnTo>
                      <a:pt x="1890" y="69"/>
                    </a:lnTo>
                    <a:lnTo>
                      <a:pt x="1877"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7246650" y="2763275"/>
                <a:ext cx="90775" cy="95650"/>
              </a:xfrm>
              <a:custGeom>
                <a:avLst/>
                <a:gdLst/>
                <a:ahLst/>
                <a:cxnLst/>
                <a:rect l="l" t="t" r="r" b="b"/>
                <a:pathLst>
                  <a:path w="3631" h="3826" extrusionOk="0">
                    <a:moveTo>
                      <a:pt x="2440" y="0"/>
                    </a:moveTo>
                    <a:cubicBezTo>
                      <a:pt x="2203" y="0"/>
                      <a:pt x="1947" y="70"/>
                      <a:pt x="1685" y="222"/>
                    </a:cubicBezTo>
                    <a:cubicBezTo>
                      <a:pt x="679" y="793"/>
                      <a:pt x="1" y="2370"/>
                      <a:pt x="1" y="3568"/>
                    </a:cubicBezTo>
                    <a:lnTo>
                      <a:pt x="1" y="3826"/>
                    </a:lnTo>
                    <a:lnTo>
                      <a:pt x="203" y="3718"/>
                    </a:lnTo>
                    <a:lnTo>
                      <a:pt x="203" y="3444"/>
                    </a:lnTo>
                    <a:cubicBezTo>
                      <a:pt x="190" y="2425"/>
                      <a:pt x="924" y="1159"/>
                      <a:pt x="1809" y="643"/>
                    </a:cubicBezTo>
                    <a:cubicBezTo>
                      <a:pt x="2069" y="494"/>
                      <a:pt x="2315" y="423"/>
                      <a:pt x="2534" y="423"/>
                    </a:cubicBezTo>
                    <a:cubicBezTo>
                      <a:pt x="3070" y="423"/>
                      <a:pt x="3441" y="848"/>
                      <a:pt x="3441" y="1583"/>
                    </a:cubicBezTo>
                    <a:lnTo>
                      <a:pt x="3441" y="1746"/>
                    </a:lnTo>
                    <a:lnTo>
                      <a:pt x="3630" y="1596"/>
                    </a:lnTo>
                    <a:lnTo>
                      <a:pt x="3630" y="1459"/>
                    </a:lnTo>
                    <a:cubicBezTo>
                      <a:pt x="3630" y="572"/>
                      <a:pt x="3117" y="0"/>
                      <a:pt x="2440" y="0"/>
                    </a:cubicBez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7251375" y="2773825"/>
                <a:ext cx="81300" cy="82400"/>
              </a:xfrm>
              <a:custGeom>
                <a:avLst/>
                <a:gdLst/>
                <a:ahLst/>
                <a:cxnLst/>
                <a:rect l="l" t="t" r="r" b="b"/>
                <a:pathLst>
                  <a:path w="3252" h="3296" extrusionOk="0">
                    <a:moveTo>
                      <a:pt x="2345" y="1"/>
                    </a:moveTo>
                    <a:cubicBezTo>
                      <a:pt x="2126" y="1"/>
                      <a:pt x="1880" y="72"/>
                      <a:pt x="1620" y="221"/>
                    </a:cubicBezTo>
                    <a:cubicBezTo>
                      <a:pt x="735" y="737"/>
                      <a:pt x="1" y="2003"/>
                      <a:pt x="14" y="3022"/>
                    </a:cubicBezTo>
                    <a:lnTo>
                      <a:pt x="14" y="3296"/>
                    </a:lnTo>
                    <a:lnTo>
                      <a:pt x="164" y="3201"/>
                    </a:lnTo>
                    <a:lnTo>
                      <a:pt x="164" y="2940"/>
                    </a:lnTo>
                    <a:cubicBezTo>
                      <a:pt x="164" y="2003"/>
                      <a:pt x="817" y="874"/>
                      <a:pt x="1620" y="397"/>
                    </a:cubicBezTo>
                    <a:cubicBezTo>
                      <a:pt x="1855" y="265"/>
                      <a:pt x="2079" y="202"/>
                      <a:pt x="2277" y="202"/>
                    </a:cubicBezTo>
                    <a:cubicBezTo>
                      <a:pt x="2765" y="202"/>
                      <a:pt x="3102" y="584"/>
                      <a:pt x="3102" y="1243"/>
                    </a:cubicBezTo>
                    <a:lnTo>
                      <a:pt x="3102" y="1432"/>
                    </a:lnTo>
                    <a:lnTo>
                      <a:pt x="3252" y="1324"/>
                    </a:lnTo>
                    <a:lnTo>
                      <a:pt x="3252" y="1161"/>
                    </a:lnTo>
                    <a:cubicBezTo>
                      <a:pt x="3252" y="426"/>
                      <a:pt x="2881" y="1"/>
                      <a:pt x="2345"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7355100" y="2689900"/>
                <a:ext cx="9900" cy="50050"/>
              </a:xfrm>
              <a:custGeom>
                <a:avLst/>
                <a:gdLst/>
                <a:ahLst/>
                <a:cxnLst/>
                <a:rect l="l" t="t" r="r" b="b"/>
                <a:pathLst>
                  <a:path w="396" h="2002" extrusionOk="0">
                    <a:moveTo>
                      <a:pt x="314" y="1"/>
                    </a:moveTo>
                    <a:lnTo>
                      <a:pt x="271" y="125"/>
                    </a:lnTo>
                    <a:lnTo>
                      <a:pt x="40" y="370"/>
                    </a:lnTo>
                    <a:lnTo>
                      <a:pt x="0" y="1022"/>
                    </a:lnTo>
                    <a:lnTo>
                      <a:pt x="53" y="2002"/>
                    </a:lnTo>
                    <a:lnTo>
                      <a:pt x="353" y="1796"/>
                    </a:lnTo>
                    <a:lnTo>
                      <a:pt x="395" y="1701"/>
                    </a:lnTo>
                    <a:lnTo>
                      <a:pt x="366" y="95"/>
                    </a:lnTo>
                    <a:lnTo>
                      <a:pt x="31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7172800" y="2564150"/>
                <a:ext cx="153425" cy="84975"/>
              </a:xfrm>
              <a:custGeom>
                <a:avLst/>
                <a:gdLst/>
                <a:ahLst/>
                <a:cxnLst/>
                <a:rect l="l" t="t" r="r" b="b"/>
                <a:pathLst>
                  <a:path w="6137" h="3399" extrusionOk="0">
                    <a:moveTo>
                      <a:pt x="1" y="1"/>
                    </a:moveTo>
                    <a:lnTo>
                      <a:pt x="5768" y="3347"/>
                    </a:lnTo>
                    <a:lnTo>
                      <a:pt x="6137" y="3399"/>
                    </a:lnTo>
                    <a:lnTo>
                      <a:pt x="5700" y="2991"/>
                    </a:lnTo>
                    <a:lnTo>
                      <a:pt x="5223" y="2638"/>
                    </a:lnTo>
                    <a:lnTo>
                      <a:pt x="4355" y="1972"/>
                    </a:lnTo>
                    <a:lnTo>
                      <a:pt x="2886" y="1114"/>
                    </a:lnTo>
                    <a:lnTo>
                      <a:pt x="1580" y="530"/>
                    </a:lnTo>
                    <a:lnTo>
                      <a:pt x="1009" y="259"/>
                    </a:lnTo>
                    <a:lnTo>
                      <a:pt x="369" y="40"/>
                    </a:lnTo>
                    <a:lnTo>
                      <a:pt x="1"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7164000" y="2564150"/>
                <a:ext cx="153025" cy="86700"/>
              </a:xfrm>
              <a:custGeom>
                <a:avLst/>
                <a:gdLst/>
                <a:ahLst/>
                <a:cxnLst/>
                <a:rect l="l" t="t" r="r" b="b"/>
                <a:pathLst>
                  <a:path w="6121" h="3468" extrusionOk="0">
                    <a:moveTo>
                      <a:pt x="353" y="1"/>
                    </a:moveTo>
                    <a:lnTo>
                      <a:pt x="0" y="122"/>
                    </a:lnTo>
                    <a:lnTo>
                      <a:pt x="5768" y="3467"/>
                    </a:lnTo>
                    <a:lnTo>
                      <a:pt x="6120" y="3347"/>
                    </a:lnTo>
                    <a:lnTo>
                      <a:pt x="5849" y="3033"/>
                    </a:lnTo>
                    <a:lnTo>
                      <a:pt x="5412" y="2625"/>
                    </a:lnTo>
                    <a:lnTo>
                      <a:pt x="4677" y="2025"/>
                    </a:lnTo>
                    <a:lnTo>
                      <a:pt x="3225" y="1156"/>
                    </a:lnTo>
                    <a:lnTo>
                      <a:pt x="1332" y="285"/>
                    </a:lnTo>
                    <a:lnTo>
                      <a:pt x="748" y="83"/>
                    </a:lnTo>
                    <a:lnTo>
                      <a:pt x="353"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7083775" y="2567175"/>
                <a:ext cx="224425" cy="127575"/>
              </a:xfrm>
              <a:custGeom>
                <a:avLst/>
                <a:gdLst/>
                <a:ahLst/>
                <a:cxnLst/>
                <a:rect l="l" t="t" r="r" b="b"/>
                <a:pathLst>
                  <a:path w="8977" h="5103" extrusionOk="0">
                    <a:moveTo>
                      <a:pt x="3209" y="1"/>
                    </a:moveTo>
                    <a:lnTo>
                      <a:pt x="0" y="1620"/>
                    </a:lnTo>
                    <a:lnTo>
                      <a:pt x="5970" y="5102"/>
                    </a:lnTo>
                    <a:lnTo>
                      <a:pt x="8977" y="3346"/>
                    </a:lnTo>
                    <a:lnTo>
                      <a:pt x="3209"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7068750" y="2829375"/>
                <a:ext cx="167325" cy="108450"/>
              </a:xfrm>
              <a:custGeom>
                <a:avLst/>
                <a:gdLst/>
                <a:ahLst/>
                <a:cxnLst/>
                <a:rect l="l" t="t" r="r" b="b"/>
                <a:pathLst>
                  <a:path w="6693" h="4338" extrusionOk="0">
                    <a:moveTo>
                      <a:pt x="6692" y="0"/>
                    </a:moveTo>
                    <a:lnTo>
                      <a:pt x="1" y="4093"/>
                    </a:lnTo>
                    <a:lnTo>
                      <a:pt x="112" y="4338"/>
                    </a:lnTo>
                    <a:lnTo>
                      <a:pt x="6503" y="529"/>
                    </a:lnTo>
                    <a:lnTo>
                      <a:pt x="6692" y="0"/>
                    </a:lnTo>
                    <a:close/>
                  </a:path>
                </a:pathLst>
              </a:custGeom>
              <a:solidFill>
                <a:srgbClr val="272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6997350" y="2607650"/>
                <a:ext cx="235700" cy="138100"/>
              </a:xfrm>
              <a:custGeom>
                <a:avLst/>
                <a:gdLst/>
                <a:ahLst/>
                <a:cxnLst/>
                <a:rect l="l" t="t" r="r" b="b"/>
                <a:pathLst>
                  <a:path w="9428" h="5524" extrusionOk="0">
                    <a:moveTo>
                      <a:pt x="3457" y="1"/>
                    </a:moveTo>
                    <a:lnTo>
                      <a:pt x="1" y="2054"/>
                    </a:lnTo>
                    <a:lnTo>
                      <a:pt x="5987" y="5523"/>
                    </a:lnTo>
                    <a:lnTo>
                      <a:pt x="9427" y="3483"/>
                    </a:lnTo>
                    <a:lnTo>
                      <a:pt x="3457"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7056925" y="2662375"/>
                <a:ext cx="274375" cy="215975"/>
              </a:xfrm>
              <a:custGeom>
                <a:avLst/>
                <a:gdLst/>
                <a:ahLst/>
                <a:cxnLst/>
                <a:rect l="l" t="t" r="r" b="b"/>
                <a:pathLst>
                  <a:path w="10975" h="8639" extrusionOk="0">
                    <a:moveTo>
                      <a:pt x="9921" y="1"/>
                    </a:moveTo>
                    <a:cubicBezTo>
                      <a:pt x="9918" y="1"/>
                      <a:pt x="9916" y="1"/>
                      <a:pt x="9914" y="2"/>
                    </a:cubicBezTo>
                    <a:cubicBezTo>
                      <a:pt x="9793" y="41"/>
                      <a:pt x="7834" y="1089"/>
                      <a:pt x="7697" y="1157"/>
                    </a:cubicBezTo>
                    <a:cubicBezTo>
                      <a:pt x="7573" y="1239"/>
                      <a:pt x="4623" y="2926"/>
                      <a:pt x="3673" y="3537"/>
                    </a:cubicBezTo>
                    <a:cubicBezTo>
                      <a:pt x="2707" y="4150"/>
                      <a:pt x="1877" y="4722"/>
                      <a:pt x="1551" y="5048"/>
                    </a:cubicBezTo>
                    <a:cubicBezTo>
                      <a:pt x="1225" y="5358"/>
                      <a:pt x="190" y="7849"/>
                      <a:pt x="134" y="7956"/>
                    </a:cubicBezTo>
                    <a:cubicBezTo>
                      <a:pt x="82" y="8067"/>
                      <a:pt x="1" y="8609"/>
                      <a:pt x="1" y="8638"/>
                    </a:cubicBezTo>
                    <a:lnTo>
                      <a:pt x="7818" y="3782"/>
                    </a:lnTo>
                    <a:lnTo>
                      <a:pt x="10579" y="1918"/>
                    </a:lnTo>
                    <a:cubicBezTo>
                      <a:pt x="10609" y="1892"/>
                      <a:pt x="10974" y="1347"/>
                      <a:pt x="10974" y="1321"/>
                    </a:cubicBezTo>
                    <a:cubicBezTo>
                      <a:pt x="10974" y="1279"/>
                      <a:pt x="10080" y="1"/>
                      <a:pt x="9921"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6871275" y="2694325"/>
                <a:ext cx="225100" cy="186400"/>
              </a:xfrm>
              <a:custGeom>
                <a:avLst/>
                <a:gdLst/>
                <a:ahLst/>
                <a:cxnLst/>
                <a:rect l="l" t="t" r="r" b="b"/>
                <a:pathLst>
                  <a:path w="9004" h="7456" extrusionOk="0">
                    <a:moveTo>
                      <a:pt x="3033" y="0"/>
                    </a:moveTo>
                    <a:cubicBezTo>
                      <a:pt x="2625" y="451"/>
                      <a:pt x="109" y="3346"/>
                      <a:pt x="1" y="3509"/>
                    </a:cubicBezTo>
                    <a:lnTo>
                      <a:pt x="6800" y="7455"/>
                    </a:lnTo>
                    <a:cubicBezTo>
                      <a:pt x="6908" y="7292"/>
                      <a:pt x="8595" y="3933"/>
                      <a:pt x="9003" y="3483"/>
                    </a:cubicBezTo>
                    <a:lnTo>
                      <a:pt x="3033"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7035800" y="2777625"/>
                <a:ext cx="64650" cy="103100"/>
              </a:xfrm>
              <a:custGeom>
                <a:avLst/>
                <a:gdLst/>
                <a:ahLst/>
                <a:cxnLst/>
                <a:rect l="l" t="t" r="r" b="b"/>
                <a:pathLst>
                  <a:path w="2586" h="4124" extrusionOk="0">
                    <a:moveTo>
                      <a:pt x="2585" y="1"/>
                    </a:moveTo>
                    <a:cubicBezTo>
                      <a:pt x="2585" y="1"/>
                      <a:pt x="2435" y="69"/>
                      <a:pt x="2272" y="82"/>
                    </a:cubicBezTo>
                    <a:cubicBezTo>
                      <a:pt x="2218" y="87"/>
                      <a:pt x="2171" y="88"/>
                      <a:pt x="2133" y="88"/>
                    </a:cubicBezTo>
                    <a:cubicBezTo>
                      <a:pt x="2056" y="88"/>
                      <a:pt x="2014" y="82"/>
                      <a:pt x="2014" y="82"/>
                    </a:cubicBezTo>
                    <a:lnTo>
                      <a:pt x="0" y="3767"/>
                    </a:lnTo>
                    <a:lnTo>
                      <a:pt x="219" y="4123"/>
                    </a:lnTo>
                    <a:cubicBezTo>
                      <a:pt x="219" y="4123"/>
                      <a:pt x="1688" y="1499"/>
                      <a:pt x="1933" y="1035"/>
                    </a:cubicBezTo>
                    <a:cubicBezTo>
                      <a:pt x="2177" y="559"/>
                      <a:pt x="2585" y="1"/>
                      <a:pt x="2585" y="1"/>
                    </a:cubicBez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6977700" y="2931925"/>
                <a:ext cx="81300" cy="87500"/>
              </a:xfrm>
              <a:custGeom>
                <a:avLst/>
                <a:gdLst/>
                <a:ahLst/>
                <a:cxnLst/>
                <a:rect l="l" t="t" r="r" b="b"/>
                <a:pathLst>
                  <a:path w="3252" h="3500" extrusionOk="0">
                    <a:moveTo>
                      <a:pt x="2348" y="0"/>
                    </a:moveTo>
                    <a:cubicBezTo>
                      <a:pt x="2128" y="0"/>
                      <a:pt x="1881" y="72"/>
                      <a:pt x="1619" y="223"/>
                    </a:cubicBezTo>
                    <a:cubicBezTo>
                      <a:pt x="722" y="739"/>
                      <a:pt x="0" y="1989"/>
                      <a:pt x="0" y="3023"/>
                    </a:cubicBezTo>
                    <a:lnTo>
                      <a:pt x="13" y="3500"/>
                    </a:lnTo>
                    <a:cubicBezTo>
                      <a:pt x="69" y="3471"/>
                      <a:pt x="121" y="3444"/>
                      <a:pt x="163" y="3431"/>
                    </a:cubicBezTo>
                    <a:lnTo>
                      <a:pt x="163" y="2942"/>
                    </a:lnTo>
                    <a:cubicBezTo>
                      <a:pt x="163" y="2002"/>
                      <a:pt x="816" y="876"/>
                      <a:pt x="1619" y="399"/>
                    </a:cubicBezTo>
                    <a:cubicBezTo>
                      <a:pt x="1857" y="264"/>
                      <a:pt x="2082" y="199"/>
                      <a:pt x="2280" y="199"/>
                    </a:cubicBezTo>
                    <a:cubicBezTo>
                      <a:pt x="2762" y="199"/>
                      <a:pt x="3092" y="578"/>
                      <a:pt x="3101" y="1241"/>
                    </a:cubicBezTo>
                    <a:lnTo>
                      <a:pt x="3101" y="1675"/>
                    </a:lnTo>
                    <a:lnTo>
                      <a:pt x="3251" y="1581"/>
                    </a:lnTo>
                    <a:lnTo>
                      <a:pt x="3251" y="1147"/>
                    </a:lnTo>
                    <a:cubicBezTo>
                      <a:pt x="3251" y="423"/>
                      <a:pt x="2882" y="0"/>
                      <a:pt x="2348"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6972875" y="2921350"/>
                <a:ext cx="90850" cy="100450"/>
              </a:xfrm>
              <a:custGeom>
                <a:avLst/>
                <a:gdLst/>
                <a:ahLst/>
                <a:cxnLst/>
                <a:rect l="l" t="t" r="r" b="b"/>
                <a:pathLst>
                  <a:path w="3634" h="4018" extrusionOk="0">
                    <a:moveTo>
                      <a:pt x="2441" y="0"/>
                    </a:moveTo>
                    <a:cubicBezTo>
                      <a:pt x="2204" y="0"/>
                      <a:pt x="1949" y="70"/>
                      <a:pt x="1688" y="222"/>
                    </a:cubicBezTo>
                    <a:cubicBezTo>
                      <a:pt x="1143" y="535"/>
                      <a:pt x="791" y="1217"/>
                      <a:pt x="451" y="1854"/>
                    </a:cubicBezTo>
                    <a:lnTo>
                      <a:pt x="507" y="1827"/>
                    </a:lnTo>
                    <a:lnTo>
                      <a:pt x="370" y="2262"/>
                    </a:lnTo>
                    <a:lnTo>
                      <a:pt x="245" y="2343"/>
                    </a:lnTo>
                    <a:cubicBezTo>
                      <a:pt x="82" y="2751"/>
                      <a:pt x="1" y="3159"/>
                      <a:pt x="1" y="3554"/>
                    </a:cubicBezTo>
                    <a:lnTo>
                      <a:pt x="1" y="4018"/>
                    </a:lnTo>
                    <a:cubicBezTo>
                      <a:pt x="69" y="3975"/>
                      <a:pt x="138" y="3949"/>
                      <a:pt x="206" y="3923"/>
                    </a:cubicBezTo>
                    <a:lnTo>
                      <a:pt x="193" y="3446"/>
                    </a:lnTo>
                    <a:cubicBezTo>
                      <a:pt x="193" y="2412"/>
                      <a:pt x="915" y="1162"/>
                      <a:pt x="1812" y="646"/>
                    </a:cubicBezTo>
                    <a:cubicBezTo>
                      <a:pt x="2074" y="495"/>
                      <a:pt x="2321" y="423"/>
                      <a:pt x="2541" y="423"/>
                    </a:cubicBezTo>
                    <a:cubicBezTo>
                      <a:pt x="3075" y="423"/>
                      <a:pt x="3444" y="846"/>
                      <a:pt x="3444" y="1570"/>
                    </a:cubicBezTo>
                    <a:lnTo>
                      <a:pt x="3444" y="2004"/>
                    </a:lnTo>
                    <a:lnTo>
                      <a:pt x="3634" y="1883"/>
                    </a:lnTo>
                    <a:lnTo>
                      <a:pt x="3634" y="1462"/>
                    </a:lnTo>
                    <a:cubicBezTo>
                      <a:pt x="3634" y="574"/>
                      <a:pt x="3117" y="0"/>
                      <a:pt x="2441" y="0"/>
                    </a:cubicBez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6939900" y="2979925"/>
                <a:ext cx="39125" cy="46925"/>
              </a:xfrm>
              <a:custGeom>
                <a:avLst/>
                <a:gdLst/>
                <a:ahLst/>
                <a:cxnLst/>
                <a:rect l="l" t="t" r="r" b="b"/>
                <a:pathLst>
                  <a:path w="1565" h="1877" extrusionOk="0">
                    <a:moveTo>
                      <a:pt x="1564" y="0"/>
                    </a:moveTo>
                    <a:lnTo>
                      <a:pt x="357" y="506"/>
                    </a:lnTo>
                    <a:lnTo>
                      <a:pt x="14" y="532"/>
                    </a:lnTo>
                    <a:cubicBezTo>
                      <a:pt x="1" y="571"/>
                      <a:pt x="96" y="1606"/>
                      <a:pt x="138" y="1648"/>
                    </a:cubicBezTo>
                    <a:cubicBezTo>
                      <a:pt x="194" y="1688"/>
                      <a:pt x="357" y="1877"/>
                      <a:pt x="409" y="1877"/>
                    </a:cubicBezTo>
                    <a:cubicBezTo>
                      <a:pt x="438" y="1877"/>
                      <a:pt x="1010" y="1825"/>
                      <a:pt x="1320" y="1675"/>
                    </a:cubicBezTo>
                    <a:lnTo>
                      <a:pt x="1320" y="1211"/>
                    </a:lnTo>
                    <a:cubicBezTo>
                      <a:pt x="1320" y="816"/>
                      <a:pt x="1401" y="408"/>
                      <a:pt x="156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6781525" y="2903450"/>
                <a:ext cx="167950" cy="123075"/>
              </a:xfrm>
              <a:custGeom>
                <a:avLst/>
                <a:gdLst/>
                <a:ahLst/>
                <a:cxnLst/>
                <a:rect l="l" t="t" r="r" b="b"/>
                <a:pathLst>
                  <a:path w="6718" h="4923" extrusionOk="0">
                    <a:moveTo>
                      <a:pt x="14" y="1"/>
                    </a:moveTo>
                    <a:lnTo>
                      <a:pt x="14" y="1"/>
                    </a:lnTo>
                    <a:cubicBezTo>
                      <a:pt x="1" y="40"/>
                      <a:pt x="40" y="954"/>
                      <a:pt x="82" y="993"/>
                    </a:cubicBezTo>
                    <a:cubicBezTo>
                      <a:pt x="121" y="1101"/>
                      <a:pt x="216" y="1280"/>
                      <a:pt x="258" y="1346"/>
                    </a:cubicBezTo>
                    <a:lnTo>
                      <a:pt x="572" y="1754"/>
                    </a:lnTo>
                    <a:lnTo>
                      <a:pt x="1045" y="2204"/>
                    </a:lnTo>
                    <a:lnTo>
                      <a:pt x="1633" y="2651"/>
                    </a:lnTo>
                    <a:lnTo>
                      <a:pt x="3183" y="3565"/>
                    </a:lnTo>
                    <a:lnTo>
                      <a:pt x="3888" y="3931"/>
                    </a:lnTo>
                    <a:lnTo>
                      <a:pt x="4910" y="4381"/>
                    </a:lnTo>
                    <a:lnTo>
                      <a:pt x="5983" y="4828"/>
                    </a:lnTo>
                    <a:lnTo>
                      <a:pt x="6718" y="4923"/>
                    </a:lnTo>
                    <a:cubicBezTo>
                      <a:pt x="6649" y="4884"/>
                      <a:pt x="6512" y="4747"/>
                      <a:pt x="6473" y="4707"/>
                    </a:cubicBezTo>
                    <a:cubicBezTo>
                      <a:pt x="6431" y="4665"/>
                      <a:pt x="6336" y="3630"/>
                      <a:pt x="6349" y="3591"/>
                    </a:cubicBezTo>
                    <a:lnTo>
                      <a:pt x="1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6937550" y="2967025"/>
                <a:ext cx="48000" cy="27925"/>
              </a:xfrm>
              <a:custGeom>
                <a:avLst/>
                <a:gdLst/>
                <a:ahLst/>
                <a:cxnLst/>
                <a:rect l="l" t="t" r="r" b="b"/>
                <a:pathLst>
                  <a:path w="1920" h="1117" extrusionOk="0">
                    <a:moveTo>
                      <a:pt x="1920" y="0"/>
                    </a:moveTo>
                    <a:lnTo>
                      <a:pt x="1864" y="27"/>
                    </a:lnTo>
                    <a:lnTo>
                      <a:pt x="911" y="572"/>
                    </a:lnTo>
                    <a:lnTo>
                      <a:pt x="408" y="748"/>
                    </a:lnTo>
                    <a:lnTo>
                      <a:pt x="0" y="1117"/>
                    </a:lnTo>
                    <a:lnTo>
                      <a:pt x="872" y="940"/>
                    </a:lnTo>
                    <a:lnTo>
                      <a:pt x="1658" y="516"/>
                    </a:lnTo>
                    <a:lnTo>
                      <a:pt x="1783" y="435"/>
                    </a:lnTo>
                    <a:lnTo>
                      <a:pt x="1920"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6781850" y="2892925"/>
                <a:ext cx="165925" cy="102025"/>
              </a:xfrm>
              <a:custGeom>
                <a:avLst/>
                <a:gdLst/>
                <a:ahLst/>
                <a:cxnLst/>
                <a:rect l="l" t="t" r="r" b="b"/>
                <a:pathLst>
                  <a:path w="6637" h="4081" extrusionOk="0">
                    <a:moveTo>
                      <a:pt x="245" y="1"/>
                    </a:moveTo>
                    <a:cubicBezTo>
                      <a:pt x="190" y="53"/>
                      <a:pt x="27" y="379"/>
                      <a:pt x="1" y="422"/>
                    </a:cubicBezTo>
                    <a:lnTo>
                      <a:pt x="95" y="804"/>
                    </a:lnTo>
                    <a:lnTo>
                      <a:pt x="245" y="1062"/>
                    </a:lnTo>
                    <a:lnTo>
                      <a:pt x="830" y="1590"/>
                    </a:lnTo>
                    <a:lnTo>
                      <a:pt x="1509" y="2067"/>
                    </a:lnTo>
                    <a:lnTo>
                      <a:pt x="2217" y="2556"/>
                    </a:lnTo>
                    <a:lnTo>
                      <a:pt x="3604" y="3291"/>
                    </a:lnTo>
                    <a:lnTo>
                      <a:pt x="4815" y="3712"/>
                    </a:lnTo>
                    <a:lnTo>
                      <a:pt x="5399" y="3904"/>
                    </a:lnTo>
                    <a:lnTo>
                      <a:pt x="6228" y="4081"/>
                    </a:lnTo>
                    <a:cubicBezTo>
                      <a:pt x="6241" y="4051"/>
                      <a:pt x="6378" y="3999"/>
                      <a:pt x="6460" y="3931"/>
                    </a:cubicBezTo>
                    <a:cubicBezTo>
                      <a:pt x="6555" y="3849"/>
                      <a:pt x="6610" y="3741"/>
                      <a:pt x="6636" y="3712"/>
                    </a:cubicBezTo>
                    <a:lnTo>
                      <a:pt x="5141" y="3128"/>
                    </a:lnTo>
                    <a:lnTo>
                      <a:pt x="706" y="559"/>
                    </a:lnTo>
                    <a:lnTo>
                      <a:pt x="245"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6798500" y="2932675"/>
                <a:ext cx="150325" cy="87750"/>
              </a:xfrm>
              <a:custGeom>
                <a:avLst/>
                <a:gdLst/>
                <a:ahLst/>
                <a:cxnLst/>
                <a:rect l="l" t="t" r="r" b="b"/>
                <a:pathLst>
                  <a:path w="6013" h="3510" extrusionOk="0">
                    <a:moveTo>
                      <a:pt x="164" y="0"/>
                    </a:moveTo>
                    <a:lnTo>
                      <a:pt x="0" y="327"/>
                    </a:lnTo>
                    <a:lnTo>
                      <a:pt x="327" y="859"/>
                    </a:lnTo>
                    <a:lnTo>
                      <a:pt x="1019" y="1443"/>
                    </a:lnTo>
                    <a:lnTo>
                      <a:pt x="4570" y="3294"/>
                    </a:lnTo>
                    <a:lnTo>
                      <a:pt x="5197" y="3414"/>
                    </a:lnTo>
                    <a:lnTo>
                      <a:pt x="5850" y="3509"/>
                    </a:lnTo>
                    <a:lnTo>
                      <a:pt x="5562" y="3251"/>
                    </a:lnTo>
                    <a:lnTo>
                      <a:pt x="5562" y="3006"/>
                    </a:lnTo>
                    <a:lnTo>
                      <a:pt x="6013" y="2396"/>
                    </a:lnTo>
                    <a:lnTo>
                      <a:pt x="5588" y="2367"/>
                    </a:lnTo>
                    <a:lnTo>
                      <a:pt x="4910" y="1988"/>
                    </a:lnTo>
                    <a:lnTo>
                      <a:pt x="4038" y="1809"/>
                    </a:lnTo>
                    <a:lnTo>
                      <a:pt x="3183" y="1430"/>
                    </a:lnTo>
                    <a:lnTo>
                      <a:pt x="2259" y="846"/>
                    </a:lnTo>
                    <a:lnTo>
                      <a:pt x="1074" y="327"/>
                    </a:lnTo>
                    <a:lnTo>
                      <a:pt x="16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6787975" y="2851800"/>
                <a:ext cx="180200" cy="133925"/>
              </a:xfrm>
              <a:custGeom>
                <a:avLst/>
                <a:gdLst/>
                <a:ahLst/>
                <a:cxnLst/>
                <a:rect l="l" t="t" r="r" b="b"/>
                <a:pathLst>
                  <a:path w="7208" h="5357" extrusionOk="0">
                    <a:moveTo>
                      <a:pt x="598" y="1"/>
                    </a:moveTo>
                    <a:cubicBezTo>
                      <a:pt x="366" y="82"/>
                      <a:pt x="40" y="1590"/>
                      <a:pt x="0" y="1646"/>
                    </a:cubicBezTo>
                    <a:lnTo>
                      <a:pt x="151" y="1985"/>
                    </a:lnTo>
                    <a:lnTo>
                      <a:pt x="327" y="2367"/>
                    </a:lnTo>
                    <a:lnTo>
                      <a:pt x="856" y="2883"/>
                    </a:lnTo>
                    <a:lnTo>
                      <a:pt x="1388" y="3265"/>
                    </a:lnTo>
                    <a:lnTo>
                      <a:pt x="2161" y="3820"/>
                    </a:lnTo>
                    <a:lnTo>
                      <a:pt x="3522" y="4502"/>
                    </a:lnTo>
                    <a:lnTo>
                      <a:pt x="4746" y="4936"/>
                    </a:lnTo>
                    <a:lnTo>
                      <a:pt x="5683" y="5207"/>
                    </a:lnTo>
                    <a:lnTo>
                      <a:pt x="6391" y="5357"/>
                    </a:lnTo>
                    <a:cubicBezTo>
                      <a:pt x="6434" y="5305"/>
                      <a:pt x="6949" y="3836"/>
                      <a:pt x="7207" y="3549"/>
                    </a:cubicBezTo>
                    <a:lnTo>
                      <a:pt x="598"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6787975" y="2853425"/>
                <a:ext cx="180200" cy="132300"/>
              </a:xfrm>
              <a:custGeom>
                <a:avLst/>
                <a:gdLst/>
                <a:ahLst/>
                <a:cxnLst/>
                <a:rect l="l" t="t" r="r" b="b"/>
                <a:pathLst>
                  <a:path w="7208" h="5292" extrusionOk="0">
                    <a:moveTo>
                      <a:pt x="490" y="1"/>
                    </a:moveTo>
                    <a:lnTo>
                      <a:pt x="490" y="1"/>
                    </a:lnTo>
                    <a:cubicBezTo>
                      <a:pt x="353" y="220"/>
                      <a:pt x="40" y="1525"/>
                      <a:pt x="0" y="1581"/>
                    </a:cubicBezTo>
                    <a:lnTo>
                      <a:pt x="151" y="1920"/>
                    </a:lnTo>
                    <a:lnTo>
                      <a:pt x="327" y="2302"/>
                    </a:lnTo>
                    <a:lnTo>
                      <a:pt x="856" y="2818"/>
                    </a:lnTo>
                    <a:lnTo>
                      <a:pt x="1388" y="3200"/>
                    </a:lnTo>
                    <a:lnTo>
                      <a:pt x="2161" y="3755"/>
                    </a:lnTo>
                    <a:lnTo>
                      <a:pt x="3522" y="4437"/>
                    </a:lnTo>
                    <a:lnTo>
                      <a:pt x="4746" y="4871"/>
                    </a:lnTo>
                    <a:lnTo>
                      <a:pt x="5683" y="5142"/>
                    </a:lnTo>
                    <a:lnTo>
                      <a:pt x="6391" y="5292"/>
                    </a:lnTo>
                    <a:cubicBezTo>
                      <a:pt x="6434" y="5240"/>
                      <a:pt x="6949" y="3771"/>
                      <a:pt x="7207" y="3484"/>
                    </a:cubicBezTo>
                    <a:lnTo>
                      <a:pt x="7207" y="3484"/>
                    </a:lnTo>
                    <a:lnTo>
                      <a:pt x="6528" y="3621"/>
                    </a:lnTo>
                    <a:lnTo>
                      <a:pt x="5112" y="3402"/>
                    </a:lnTo>
                    <a:lnTo>
                      <a:pt x="3823" y="2899"/>
                    </a:lnTo>
                    <a:lnTo>
                      <a:pt x="2775" y="2397"/>
                    </a:lnTo>
                    <a:lnTo>
                      <a:pt x="1946" y="1796"/>
                    </a:lnTo>
                    <a:lnTo>
                      <a:pt x="1182" y="1160"/>
                    </a:lnTo>
                    <a:lnTo>
                      <a:pt x="572" y="491"/>
                    </a:lnTo>
                    <a:lnTo>
                      <a:pt x="477" y="194"/>
                    </a:lnTo>
                    <a:lnTo>
                      <a:pt x="490"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6802900" y="2782025"/>
                <a:ext cx="238375" cy="159825"/>
              </a:xfrm>
              <a:custGeom>
                <a:avLst/>
                <a:gdLst/>
                <a:ahLst/>
                <a:cxnLst/>
                <a:rect l="l" t="t" r="r" b="b"/>
                <a:pathLst>
                  <a:path w="9535" h="6393" extrusionOk="0">
                    <a:moveTo>
                      <a:pt x="2736" y="1"/>
                    </a:moveTo>
                    <a:cubicBezTo>
                      <a:pt x="2654" y="69"/>
                      <a:pt x="56" y="2736"/>
                      <a:pt x="1" y="2792"/>
                    </a:cubicBezTo>
                    <a:lnTo>
                      <a:pt x="1" y="3170"/>
                    </a:lnTo>
                    <a:lnTo>
                      <a:pt x="409" y="3741"/>
                    </a:lnTo>
                    <a:lnTo>
                      <a:pt x="1633" y="4668"/>
                    </a:lnTo>
                    <a:lnTo>
                      <a:pt x="2694" y="5292"/>
                    </a:lnTo>
                    <a:lnTo>
                      <a:pt x="4286" y="5945"/>
                    </a:lnTo>
                    <a:cubicBezTo>
                      <a:pt x="4286" y="5945"/>
                      <a:pt x="5347" y="6340"/>
                      <a:pt x="5687" y="6382"/>
                    </a:cubicBezTo>
                    <a:cubicBezTo>
                      <a:pt x="5737" y="6390"/>
                      <a:pt x="5802" y="6393"/>
                      <a:pt x="5874" y="6393"/>
                    </a:cubicBezTo>
                    <a:cubicBezTo>
                      <a:pt x="6177" y="6393"/>
                      <a:pt x="6610" y="6340"/>
                      <a:pt x="6610" y="6340"/>
                    </a:cubicBezTo>
                    <a:cubicBezTo>
                      <a:pt x="6666" y="6284"/>
                      <a:pt x="9453" y="4016"/>
                      <a:pt x="9535" y="3947"/>
                    </a:cubicBezTo>
                    <a:lnTo>
                      <a:pt x="2736"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6877400" y="2700425"/>
                <a:ext cx="205675" cy="175150"/>
              </a:xfrm>
              <a:custGeom>
                <a:avLst/>
                <a:gdLst/>
                <a:ahLst/>
                <a:cxnLst/>
                <a:rect l="l" t="t" r="r" b="b"/>
                <a:pathLst>
                  <a:path w="8227" h="7006" extrusionOk="0">
                    <a:moveTo>
                      <a:pt x="2840" y="1"/>
                    </a:moveTo>
                    <a:cubicBezTo>
                      <a:pt x="2449" y="425"/>
                      <a:pt x="108" y="3118"/>
                      <a:pt x="1" y="3265"/>
                    </a:cubicBezTo>
                    <a:lnTo>
                      <a:pt x="409" y="3918"/>
                    </a:lnTo>
                    <a:lnTo>
                      <a:pt x="830" y="4518"/>
                    </a:lnTo>
                    <a:lnTo>
                      <a:pt x="1714" y="5116"/>
                    </a:lnTo>
                    <a:lnTo>
                      <a:pt x="2720" y="5700"/>
                    </a:lnTo>
                    <a:lnTo>
                      <a:pt x="3536" y="6082"/>
                    </a:lnTo>
                    <a:lnTo>
                      <a:pt x="5060" y="6640"/>
                    </a:lnTo>
                    <a:lnTo>
                      <a:pt x="6431" y="7005"/>
                    </a:lnTo>
                    <a:cubicBezTo>
                      <a:pt x="6542" y="6855"/>
                      <a:pt x="7847" y="3565"/>
                      <a:pt x="8226" y="3144"/>
                    </a:cubicBezTo>
                    <a:lnTo>
                      <a:pt x="7508" y="2831"/>
                    </a:lnTo>
                    <a:lnTo>
                      <a:pt x="6486" y="2341"/>
                    </a:lnTo>
                    <a:lnTo>
                      <a:pt x="5696" y="2028"/>
                    </a:lnTo>
                    <a:lnTo>
                      <a:pt x="4025" y="1049"/>
                    </a:lnTo>
                    <a:lnTo>
                      <a:pt x="3536" y="670"/>
                    </a:lnTo>
                    <a:lnTo>
                      <a:pt x="3167" y="344"/>
                    </a:lnTo>
                    <a:lnTo>
                      <a:pt x="284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6882475" y="2699775"/>
                <a:ext cx="200600" cy="168700"/>
              </a:xfrm>
              <a:custGeom>
                <a:avLst/>
                <a:gdLst/>
                <a:ahLst/>
                <a:cxnLst/>
                <a:rect l="l" t="t" r="r" b="b"/>
                <a:pathLst>
                  <a:path w="8024" h="6748" extrusionOk="0">
                    <a:moveTo>
                      <a:pt x="2624" y="1"/>
                    </a:moveTo>
                    <a:cubicBezTo>
                      <a:pt x="2298" y="353"/>
                      <a:pt x="761" y="2178"/>
                      <a:pt x="163" y="2870"/>
                    </a:cubicBezTo>
                    <a:cubicBezTo>
                      <a:pt x="26" y="3033"/>
                      <a:pt x="0" y="3265"/>
                      <a:pt x="82" y="3470"/>
                    </a:cubicBezTo>
                    <a:lnTo>
                      <a:pt x="258" y="3849"/>
                    </a:lnTo>
                    <a:lnTo>
                      <a:pt x="679" y="4433"/>
                    </a:lnTo>
                    <a:lnTo>
                      <a:pt x="1564" y="5034"/>
                    </a:lnTo>
                    <a:lnTo>
                      <a:pt x="2572" y="5618"/>
                    </a:lnTo>
                    <a:lnTo>
                      <a:pt x="3388" y="6000"/>
                    </a:lnTo>
                    <a:lnTo>
                      <a:pt x="4922" y="6555"/>
                    </a:lnTo>
                    <a:lnTo>
                      <a:pt x="5618" y="6734"/>
                    </a:lnTo>
                    <a:cubicBezTo>
                      <a:pt x="5657" y="6743"/>
                      <a:pt x="5696" y="6748"/>
                      <a:pt x="5734" y="6748"/>
                    </a:cubicBezTo>
                    <a:cubicBezTo>
                      <a:pt x="5924" y="6748"/>
                      <a:pt x="6099" y="6644"/>
                      <a:pt x="6189" y="6473"/>
                    </a:cubicBezTo>
                    <a:cubicBezTo>
                      <a:pt x="6636" y="5618"/>
                      <a:pt x="7713" y="3510"/>
                      <a:pt x="8023" y="3170"/>
                    </a:cubicBezTo>
                    <a:lnTo>
                      <a:pt x="7305" y="2857"/>
                    </a:lnTo>
                    <a:lnTo>
                      <a:pt x="6283" y="2367"/>
                    </a:lnTo>
                    <a:lnTo>
                      <a:pt x="5493" y="2054"/>
                    </a:lnTo>
                    <a:lnTo>
                      <a:pt x="3822" y="1075"/>
                    </a:lnTo>
                    <a:lnTo>
                      <a:pt x="3333" y="696"/>
                    </a:lnTo>
                    <a:lnTo>
                      <a:pt x="2964" y="370"/>
                    </a:lnTo>
                    <a:lnTo>
                      <a:pt x="2624"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6978025" y="2742375"/>
                <a:ext cx="39100" cy="30150"/>
              </a:xfrm>
              <a:custGeom>
                <a:avLst/>
                <a:gdLst/>
                <a:ahLst/>
                <a:cxnLst/>
                <a:rect l="l" t="t" r="r" b="b"/>
                <a:pathLst>
                  <a:path w="1564" h="1206" extrusionOk="0">
                    <a:moveTo>
                      <a:pt x="130" y="0"/>
                    </a:moveTo>
                    <a:cubicBezTo>
                      <a:pt x="90" y="0"/>
                      <a:pt x="66" y="28"/>
                      <a:pt x="56" y="79"/>
                    </a:cubicBezTo>
                    <a:lnTo>
                      <a:pt x="13" y="255"/>
                    </a:lnTo>
                    <a:cubicBezTo>
                      <a:pt x="0" y="324"/>
                      <a:pt x="26" y="405"/>
                      <a:pt x="82" y="445"/>
                    </a:cubicBezTo>
                    <a:cubicBezTo>
                      <a:pt x="245" y="555"/>
                      <a:pt x="408" y="663"/>
                      <a:pt x="572" y="771"/>
                    </a:cubicBezTo>
                    <a:lnTo>
                      <a:pt x="885" y="934"/>
                    </a:lnTo>
                    <a:cubicBezTo>
                      <a:pt x="1048" y="1045"/>
                      <a:pt x="1224" y="1127"/>
                      <a:pt x="1388" y="1195"/>
                    </a:cubicBezTo>
                    <a:cubicBezTo>
                      <a:pt x="1402" y="1202"/>
                      <a:pt x="1416" y="1205"/>
                      <a:pt x="1429" y="1205"/>
                    </a:cubicBezTo>
                    <a:cubicBezTo>
                      <a:pt x="1467" y="1205"/>
                      <a:pt x="1499" y="1178"/>
                      <a:pt x="1508" y="1127"/>
                    </a:cubicBezTo>
                    <a:lnTo>
                      <a:pt x="1551" y="950"/>
                    </a:lnTo>
                    <a:cubicBezTo>
                      <a:pt x="1564" y="882"/>
                      <a:pt x="1538" y="800"/>
                      <a:pt x="1482" y="758"/>
                    </a:cubicBezTo>
                    <a:cubicBezTo>
                      <a:pt x="1319" y="650"/>
                      <a:pt x="1156" y="542"/>
                      <a:pt x="980" y="431"/>
                    </a:cubicBezTo>
                    <a:lnTo>
                      <a:pt x="679" y="268"/>
                    </a:lnTo>
                    <a:cubicBezTo>
                      <a:pt x="516" y="161"/>
                      <a:pt x="340" y="79"/>
                      <a:pt x="177" y="10"/>
                    </a:cubicBezTo>
                    <a:cubicBezTo>
                      <a:pt x="159" y="4"/>
                      <a:pt x="143" y="0"/>
                      <a:pt x="13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6993275" y="2746375"/>
                <a:ext cx="8200" cy="11950"/>
              </a:xfrm>
              <a:custGeom>
                <a:avLst/>
                <a:gdLst/>
                <a:ahLst/>
                <a:cxnLst/>
                <a:rect l="l" t="t" r="r" b="b"/>
                <a:pathLst>
                  <a:path w="328" h="478" extrusionOk="0">
                    <a:moveTo>
                      <a:pt x="30" y="1"/>
                    </a:moveTo>
                    <a:cubicBezTo>
                      <a:pt x="30" y="1"/>
                      <a:pt x="17" y="245"/>
                      <a:pt x="1" y="327"/>
                    </a:cubicBezTo>
                    <a:cubicBezTo>
                      <a:pt x="1" y="422"/>
                      <a:pt x="99" y="464"/>
                      <a:pt x="164" y="477"/>
                    </a:cubicBezTo>
                    <a:cubicBezTo>
                      <a:pt x="206" y="477"/>
                      <a:pt x="275" y="409"/>
                      <a:pt x="288" y="353"/>
                    </a:cubicBezTo>
                    <a:cubicBezTo>
                      <a:pt x="301" y="340"/>
                      <a:pt x="327" y="14"/>
                      <a:pt x="327" y="14"/>
                    </a:cubicBezTo>
                    <a:lnTo>
                      <a:pt x="3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6993675" y="2743075"/>
                <a:ext cx="8525" cy="6875"/>
              </a:xfrm>
              <a:custGeom>
                <a:avLst/>
                <a:gdLst/>
                <a:ahLst/>
                <a:cxnLst/>
                <a:rect l="l" t="t" r="r" b="b"/>
                <a:pathLst>
                  <a:path w="341" h="275" extrusionOk="0">
                    <a:moveTo>
                      <a:pt x="160" y="0"/>
                    </a:moveTo>
                    <a:cubicBezTo>
                      <a:pt x="113" y="0"/>
                      <a:pt x="66" y="22"/>
                      <a:pt x="40" y="64"/>
                    </a:cubicBezTo>
                    <a:cubicBezTo>
                      <a:pt x="1" y="119"/>
                      <a:pt x="14" y="214"/>
                      <a:pt x="83" y="253"/>
                    </a:cubicBezTo>
                    <a:cubicBezTo>
                      <a:pt x="105" y="268"/>
                      <a:pt x="131" y="274"/>
                      <a:pt x="158" y="274"/>
                    </a:cubicBezTo>
                    <a:cubicBezTo>
                      <a:pt x="208" y="274"/>
                      <a:pt x="259" y="251"/>
                      <a:pt x="285" y="214"/>
                    </a:cubicBezTo>
                    <a:cubicBezTo>
                      <a:pt x="340" y="146"/>
                      <a:pt x="311" y="64"/>
                      <a:pt x="246" y="25"/>
                    </a:cubicBezTo>
                    <a:cubicBezTo>
                      <a:pt x="220" y="9"/>
                      <a:pt x="190" y="0"/>
                      <a:pt x="16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7068100" y="2666500"/>
                <a:ext cx="254375" cy="199200"/>
              </a:xfrm>
              <a:custGeom>
                <a:avLst/>
                <a:gdLst/>
                <a:ahLst/>
                <a:cxnLst/>
                <a:rect l="l" t="t" r="r" b="b"/>
                <a:pathLst>
                  <a:path w="10175" h="7968" extrusionOk="0">
                    <a:moveTo>
                      <a:pt x="9385" y="0"/>
                    </a:moveTo>
                    <a:cubicBezTo>
                      <a:pt x="9385" y="0"/>
                      <a:pt x="8105" y="705"/>
                      <a:pt x="6842" y="1413"/>
                    </a:cubicBezTo>
                    <a:cubicBezTo>
                      <a:pt x="5592" y="2122"/>
                      <a:pt x="1457" y="4720"/>
                      <a:pt x="1212" y="5004"/>
                    </a:cubicBezTo>
                    <a:cubicBezTo>
                      <a:pt x="925" y="5330"/>
                      <a:pt x="1" y="7615"/>
                      <a:pt x="1" y="7615"/>
                    </a:cubicBezTo>
                    <a:lnTo>
                      <a:pt x="1" y="7968"/>
                    </a:lnTo>
                    <a:lnTo>
                      <a:pt x="9917" y="1658"/>
                    </a:lnTo>
                    <a:lnTo>
                      <a:pt x="10175" y="1100"/>
                    </a:lnTo>
                    <a:lnTo>
                      <a:pt x="9385"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7002175" y="2779675"/>
                <a:ext cx="90100" cy="101050"/>
              </a:xfrm>
              <a:custGeom>
                <a:avLst/>
                <a:gdLst/>
                <a:ahLst/>
                <a:cxnLst/>
                <a:rect l="l" t="t" r="r" b="b"/>
                <a:pathLst>
                  <a:path w="3604" h="4042" extrusionOk="0">
                    <a:moveTo>
                      <a:pt x="3359" y="0"/>
                    </a:moveTo>
                    <a:cubicBezTo>
                      <a:pt x="3359" y="0"/>
                      <a:pt x="2938" y="545"/>
                      <a:pt x="2256" y="1920"/>
                    </a:cubicBezTo>
                    <a:cubicBezTo>
                      <a:pt x="1577" y="3294"/>
                      <a:pt x="1388" y="3646"/>
                      <a:pt x="1345" y="3685"/>
                    </a:cubicBezTo>
                    <a:cubicBezTo>
                      <a:pt x="1334" y="3695"/>
                      <a:pt x="1297" y="3700"/>
                      <a:pt x="1240" y="3700"/>
                    </a:cubicBezTo>
                    <a:cubicBezTo>
                      <a:pt x="1032" y="3700"/>
                      <a:pt x="552" y="3632"/>
                      <a:pt x="0" y="3441"/>
                    </a:cubicBezTo>
                    <a:lnTo>
                      <a:pt x="0" y="3441"/>
                    </a:lnTo>
                    <a:cubicBezTo>
                      <a:pt x="1156" y="3904"/>
                      <a:pt x="1564" y="4041"/>
                      <a:pt x="1564" y="4041"/>
                    </a:cubicBezTo>
                    <a:lnTo>
                      <a:pt x="3604" y="43"/>
                    </a:lnTo>
                    <a:lnTo>
                      <a:pt x="3359"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6871275" y="2694325"/>
                <a:ext cx="81225" cy="93200"/>
              </a:xfrm>
              <a:custGeom>
                <a:avLst/>
                <a:gdLst/>
                <a:ahLst/>
                <a:cxnLst/>
                <a:rect l="l" t="t" r="r" b="b"/>
                <a:pathLst>
                  <a:path w="3249" h="3728" extrusionOk="0">
                    <a:moveTo>
                      <a:pt x="3033" y="0"/>
                    </a:moveTo>
                    <a:cubicBezTo>
                      <a:pt x="3033" y="0"/>
                      <a:pt x="1290" y="1838"/>
                      <a:pt x="1" y="3509"/>
                    </a:cubicBezTo>
                    <a:lnTo>
                      <a:pt x="393" y="3728"/>
                    </a:lnTo>
                    <a:cubicBezTo>
                      <a:pt x="393" y="3728"/>
                      <a:pt x="246" y="3483"/>
                      <a:pt x="298" y="3401"/>
                    </a:cubicBezTo>
                    <a:cubicBezTo>
                      <a:pt x="1238" y="2109"/>
                      <a:pt x="3004" y="111"/>
                      <a:pt x="3085" y="69"/>
                    </a:cubicBezTo>
                    <a:cubicBezTo>
                      <a:pt x="3097" y="61"/>
                      <a:pt x="3109" y="57"/>
                      <a:pt x="3121" y="56"/>
                    </a:cubicBezTo>
                    <a:lnTo>
                      <a:pt x="3121" y="56"/>
                    </a:lnTo>
                    <a:lnTo>
                      <a:pt x="3249" y="137"/>
                    </a:lnTo>
                    <a:cubicBezTo>
                      <a:pt x="3249" y="137"/>
                      <a:pt x="3193" y="56"/>
                      <a:pt x="3129" y="56"/>
                    </a:cubicBezTo>
                    <a:cubicBezTo>
                      <a:pt x="3126" y="56"/>
                      <a:pt x="3123" y="56"/>
                      <a:pt x="3121" y="56"/>
                    </a:cubicBezTo>
                    <a:lnTo>
                      <a:pt x="3121" y="56"/>
                    </a:lnTo>
                    <a:lnTo>
                      <a:pt x="3033" y="0"/>
                    </a:lnTo>
                    <a:close/>
                  </a:path>
                </a:pathLst>
              </a:custGeom>
              <a:solidFill>
                <a:srgbClr val="449F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6947100" y="2658975"/>
                <a:ext cx="199950" cy="122425"/>
              </a:xfrm>
              <a:custGeom>
                <a:avLst/>
                <a:gdLst/>
                <a:ahLst/>
                <a:cxnLst/>
                <a:rect l="l" t="t" r="r" b="b"/>
                <a:pathLst>
                  <a:path w="7998" h="4897" extrusionOk="0">
                    <a:moveTo>
                      <a:pt x="2011" y="1"/>
                    </a:moveTo>
                    <a:cubicBezTo>
                      <a:pt x="1946" y="43"/>
                      <a:pt x="408" y="980"/>
                      <a:pt x="0" y="1414"/>
                    </a:cubicBezTo>
                    <a:lnTo>
                      <a:pt x="327" y="1727"/>
                    </a:lnTo>
                    <a:lnTo>
                      <a:pt x="1032" y="2299"/>
                    </a:lnTo>
                    <a:lnTo>
                      <a:pt x="1521" y="2638"/>
                    </a:lnTo>
                    <a:lnTo>
                      <a:pt x="3196" y="3617"/>
                    </a:lnTo>
                    <a:lnTo>
                      <a:pt x="3930" y="3999"/>
                    </a:lnTo>
                    <a:lnTo>
                      <a:pt x="4949" y="4476"/>
                    </a:lnTo>
                    <a:lnTo>
                      <a:pt x="5970" y="4897"/>
                    </a:lnTo>
                    <a:cubicBezTo>
                      <a:pt x="6378" y="4450"/>
                      <a:pt x="7916" y="3523"/>
                      <a:pt x="7997" y="3470"/>
                    </a:cubicBezTo>
                    <a:lnTo>
                      <a:pt x="2011"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7073575" y="2771825"/>
                <a:ext cx="21075" cy="8925"/>
              </a:xfrm>
              <a:custGeom>
                <a:avLst/>
                <a:gdLst/>
                <a:ahLst/>
                <a:cxnLst/>
                <a:rect l="l" t="t" r="r" b="b"/>
                <a:pathLst>
                  <a:path w="843" h="357" extrusionOk="0">
                    <a:moveTo>
                      <a:pt x="0" y="1"/>
                    </a:moveTo>
                    <a:cubicBezTo>
                      <a:pt x="1" y="1"/>
                      <a:pt x="422" y="180"/>
                      <a:pt x="461" y="220"/>
                    </a:cubicBezTo>
                    <a:cubicBezTo>
                      <a:pt x="503" y="262"/>
                      <a:pt x="503" y="314"/>
                      <a:pt x="503" y="314"/>
                    </a:cubicBezTo>
                    <a:lnTo>
                      <a:pt x="748" y="357"/>
                    </a:lnTo>
                    <a:lnTo>
                      <a:pt x="843" y="125"/>
                    </a:lnTo>
                    <a:lnTo>
                      <a:pt x="0"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6882800" y="2767100"/>
                <a:ext cx="156775" cy="101375"/>
              </a:xfrm>
              <a:custGeom>
                <a:avLst/>
                <a:gdLst/>
                <a:ahLst/>
                <a:cxnLst/>
                <a:rect l="l" t="t" r="r" b="b"/>
                <a:pathLst>
                  <a:path w="6271" h="4055" extrusionOk="0">
                    <a:moveTo>
                      <a:pt x="777" y="1"/>
                    </a:moveTo>
                    <a:lnTo>
                      <a:pt x="150" y="258"/>
                    </a:lnTo>
                    <a:cubicBezTo>
                      <a:pt x="124" y="288"/>
                      <a:pt x="95" y="327"/>
                      <a:pt x="56" y="340"/>
                    </a:cubicBezTo>
                    <a:cubicBezTo>
                      <a:pt x="0" y="477"/>
                      <a:pt x="13" y="640"/>
                      <a:pt x="69" y="777"/>
                    </a:cubicBezTo>
                    <a:lnTo>
                      <a:pt x="245" y="1156"/>
                    </a:lnTo>
                    <a:lnTo>
                      <a:pt x="666" y="1740"/>
                    </a:lnTo>
                    <a:lnTo>
                      <a:pt x="1551" y="2341"/>
                    </a:lnTo>
                    <a:lnTo>
                      <a:pt x="2559" y="2925"/>
                    </a:lnTo>
                    <a:lnTo>
                      <a:pt x="3375" y="3307"/>
                    </a:lnTo>
                    <a:lnTo>
                      <a:pt x="4909" y="3862"/>
                    </a:lnTo>
                    <a:lnTo>
                      <a:pt x="5605" y="4041"/>
                    </a:lnTo>
                    <a:cubicBezTo>
                      <a:pt x="5644" y="4050"/>
                      <a:pt x="5683" y="4055"/>
                      <a:pt x="5721" y="4055"/>
                    </a:cubicBezTo>
                    <a:cubicBezTo>
                      <a:pt x="5911" y="4055"/>
                      <a:pt x="6086" y="3951"/>
                      <a:pt x="6176" y="3780"/>
                    </a:cubicBezTo>
                    <a:cubicBezTo>
                      <a:pt x="6202" y="3728"/>
                      <a:pt x="6244" y="3660"/>
                      <a:pt x="6270" y="3591"/>
                    </a:cubicBezTo>
                    <a:lnTo>
                      <a:pt x="3440" y="2096"/>
                    </a:lnTo>
                    <a:lnTo>
                      <a:pt x="3264" y="1238"/>
                    </a:lnTo>
                    <a:lnTo>
                      <a:pt x="1306" y="95"/>
                    </a:lnTo>
                    <a:lnTo>
                      <a:pt x="777" y="1"/>
                    </a:lnTo>
                    <a:close/>
                  </a:path>
                </a:pathLst>
              </a:custGeom>
              <a:solidFill>
                <a:srgbClr val="272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6961700" y="2749800"/>
                <a:ext cx="123400" cy="121050"/>
              </a:xfrm>
              <a:custGeom>
                <a:avLst/>
                <a:gdLst/>
                <a:ahLst/>
                <a:cxnLst/>
                <a:rect l="l" t="t" r="r" b="b"/>
                <a:pathLst>
                  <a:path w="4936" h="4842" extrusionOk="0">
                    <a:moveTo>
                      <a:pt x="2530" y="1"/>
                    </a:moveTo>
                    <a:cubicBezTo>
                      <a:pt x="2530" y="1"/>
                      <a:pt x="1074" y="1861"/>
                      <a:pt x="0" y="4038"/>
                    </a:cubicBezTo>
                    <a:cubicBezTo>
                      <a:pt x="2425" y="4809"/>
                      <a:pt x="2919" y="4841"/>
                      <a:pt x="2985" y="4841"/>
                    </a:cubicBezTo>
                    <a:cubicBezTo>
                      <a:pt x="2991" y="4841"/>
                      <a:pt x="2994" y="4841"/>
                      <a:pt x="2994" y="4841"/>
                    </a:cubicBezTo>
                    <a:lnTo>
                      <a:pt x="4936" y="1101"/>
                    </a:lnTo>
                    <a:cubicBezTo>
                      <a:pt x="4936" y="1101"/>
                      <a:pt x="3265" y="572"/>
                      <a:pt x="253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7147675" y="2751100"/>
                <a:ext cx="17400" cy="62625"/>
              </a:xfrm>
              <a:custGeom>
                <a:avLst/>
                <a:gdLst/>
                <a:ahLst/>
                <a:cxnLst/>
                <a:rect l="l" t="t" r="r" b="b"/>
                <a:pathLst>
                  <a:path w="696" h="2505" extrusionOk="0">
                    <a:moveTo>
                      <a:pt x="258" y="1"/>
                    </a:moveTo>
                    <a:lnTo>
                      <a:pt x="0" y="151"/>
                    </a:lnTo>
                    <a:lnTo>
                      <a:pt x="206" y="2504"/>
                    </a:lnTo>
                    <a:lnTo>
                      <a:pt x="695" y="2204"/>
                    </a:lnTo>
                    <a:lnTo>
                      <a:pt x="25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7058975" y="2847000"/>
                <a:ext cx="192750" cy="124450"/>
              </a:xfrm>
              <a:custGeom>
                <a:avLst/>
                <a:gdLst/>
                <a:ahLst/>
                <a:cxnLst/>
                <a:rect l="l" t="t" r="r" b="b"/>
                <a:pathLst>
                  <a:path w="7710" h="4978" extrusionOk="0">
                    <a:moveTo>
                      <a:pt x="7710" y="0"/>
                    </a:moveTo>
                    <a:lnTo>
                      <a:pt x="0" y="4638"/>
                    </a:lnTo>
                    <a:lnTo>
                      <a:pt x="0" y="4978"/>
                    </a:lnTo>
                    <a:lnTo>
                      <a:pt x="7710" y="369"/>
                    </a:lnTo>
                    <a:lnTo>
                      <a:pt x="771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6905975" y="2941900"/>
                <a:ext cx="66600" cy="42600"/>
              </a:xfrm>
              <a:custGeom>
                <a:avLst/>
                <a:gdLst/>
                <a:ahLst/>
                <a:cxnLst/>
                <a:rect l="l" t="t" r="r" b="b"/>
                <a:pathLst>
                  <a:path w="2664" h="1704" extrusionOk="0">
                    <a:moveTo>
                      <a:pt x="2419" y="0"/>
                    </a:moveTo>
                    <a:cubicBezTo>
                      <a:pt x="2337" y="0"/>
                      <a:pt x="2216" y="82"/>
                      <a:pt x="1808" y="82"/>
                    </a:cubicBezTo>
                    <a:cubicBezTo>
                      <a:pt x="1482" y="82"/>
                      <a:pt x="1268" y="11"/>
                      <a:pt x="1084" y="11"/>
                    </a:cubicBezTo>
                    <a:cubicBezTo>
                      <a:pt x="1038" y="11"/>
                      <a:pt x="994" y="15"/>
                      <a:pt x="950" y="26"/>
                    </a:cubicBezTo>
                    <a:cubicBezTo>
                      <a:pt x="735" y="82"/>
                      <a:pt x="0" y="966"/>
                      <a:pt x="0" y="1074"/>
                    </a:cubicBezTo>
                    <a:lnTo>
                      <a:pt x="0" y="1113"/>
                    </a:lnTo>
                    <a:cubicBezTo>
                      <a:pt x="13" y="1129"/>
                      <a:pt x="13" y="1129"/>
                      <a:pt x="13" y="1143"/>
                    </a:cubicBezTo>
                    <a:cubicBezTo>
                      <a:pt x="13" y="1169"/>
                      <a:pt x="26" y="1195"/>
                      <a:pt x="26" y="1211"/>
                    </a:cubicBezTo>
                    <a:cubicBezTo>
                      <a:pt x="52" y="1263"/>
                      <a:pt x="65" y="1306"/>
                      <a:pt x="65" y="1306"/>
                    </a:cubicBezTo>
                    <a:lnTo>
                      <a:pt x="868" y="1551"/>
                    </a:lnTo>
                    <a:cubicBezTo>
                      <a:pt x="868" y="1551"/>
                      <a:pt x="1494" y="1703"/>
                      <a:pt x="1667" y="1703"/>
                    </a:cubicBezTo>
                    <a:cubicBezTo>
                      <a:pt x="1680" y="1703"/>
                      <a:pt x="1690" y="1702"/>
                      <a:pt x="1697" y="1701"/>
                    </a:cubicBezTo>
                    <a:cubicBezTo>
                      <a:pt x="1795" y="1671"/>
                      <a:pt x="2337" y="1400"/>
                      <a:pt x="2380" y="1319"/>
                    </a:cubicBezTo>
                    <a:cubicBezTo>
                      <a:pt x="2393" y="1319"/>
                      <a:pt x="2393" y="1306"/>
                      <a:pt x="2406" y="1293"/>
                    </a:cubicBezTo>
                    <a:cubicBezTo>
                      <a:pt x="2406" y="1293"/>
                      <a:pt x="2406" y="1276"/>
                      <a:pt x="2419" y="1263"/>
                    </a:cubicBezTo>
                    <a:cubicBezTo>
                      <a:pt x="2419" y="1263"/>
                      <a:pt x="2432" y="1250"/>
                      <a:pt x="2432" y="1237"/>
                    </a:cubicBezTo>
                    <a:lnTo>
                      <a:pt x="2448" y="1224"/>
                    </a:lnTo>
                    <a:cubicBezTo>
                      <a:pt x="2448" y="1211"/>
                      <a:pt x="2461" y="1211"/>
                      <a:pt x="2461" y="1195"/>
                    </a:cubicBezTo>
                    <a:cubicBezTo>
                      <a:pt x="2474" y="1182"/>
                      <a:pt x="2474" y="1169"/>
                      <a:pt x="2474" y="1156"/>
                    </a:cubicBezTo>
                    <a:cubicBezTo>
                      <a:pt x="2513" y="1100"/>
                      <a:pt x="2556" y="1019"/>
                      <a:pt x="2595" y="966"/>
                    </a:cubicBezTo>
                    <a:cubicBezTo>
                      <a:pt x="2595" y="950"/>
                      <a:pt x="2611" y="937"/>
                      <a:pt x="2624" y="924"/>
                    </a:cubicBezTo>
                    <a:cubicBezTo>
                      <a:pt x="2624" y="911"/>
                      <a:pt x="2624" y="911"/>
                      <a:pt x="2638" y="898"/>
                    </a:cubicBezTo>
                    <a:cubicBezTo>
                      <a:pt x="2651" y="868"/>
                      <a:pt x="2651" y="855"/>
                      <a:pt x="2664" y="842"/>
                    </a:cubicBezTo>
                    <a:lnTo>
                      <a:pt x="2664" y="271"/>
                    </a:lnTo>
                    <a:lnTo>
                      <a:pt x="2569" y="26"/>
                    </a:lnTo>
                    <a:cubicBezTo>
                      <a:pt x="2569" y="26"/>
                      <a:pt x="2500" y="0"/>
                      <a:pt x="2419"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6905975" y="2941900"/>
                <a:ext cx="66600" cy="33625"/>
              </a:xfrm>
              <a:custGeom>
                <a:avLst/>
                <a:gdLst/>
                <a:ahLst/>
                <a:cxnLst/>
                <a:rect l="l" t="t" r="r" b="b"/>
                <a:pathLst>
                  <a:path w="2664" h="1345" extrusionOk="0">
                    <a:moveTo>
                      <a:pt x="2419" y="0"/>
                    </a:moveTo>
                    <a:cubicBezTo>
                      <a:pt x="2337" y="0"/>
                      <a:pt x="2216" y="82"/>
                      <a:pt x="1808" y="82"/>
                    </a:cubicBezTo>
                    <a:cubicBezTo>
                      <a:pt x="1482" y="82"/>
                      <a:pt x="1268" y="11"/>
                      <a:pt x="1084" y="11"/>
                    </a:cubicBezTo>
                    <a:cubicBezTo>
                      <a:pt x="1038" y="11"/>
                      <a:pt x="994" y="15"/>
                      <a:pt x="950" y="26"/>
                    </a:cubicBezTo>
                    <a:cubicBezTo>
                      <a:pt x="735" y="82"/>
                      <a:pt x="0" y="966"/>
                      <a:pt x="0" y="1074"/>
                    </a:cubicBezTo>
                    <a:lnTo>
                      <a:pt x="0" y="1113"/>
                    </a:lnTo>
                    <a:cubicBezTo>
                      <a:pt x="13" y="1129"/>
                      <a:pt x="13" y="1129"/>
                      <a:pt x="13" y="1143"/>
                    </a:cubicBezTo>
                    <a:cubicBezTo>
                      <a:pt x="13" y="1169"/>
                      <a:pt x="26" y="1195"/>
                      <a:pt x="26" y="1211"/>
                    </a:cubicBezTo>
                    <a:cubicBezTo>
                      <a:pt x="52" y="1263"/>
                      <a:pt x="65" y="1306"/>
                      <a:pt x="65" y="1306"/>
                    </a:cubicBezTo>
                    <a:cubicBezTo>
                      <a:pt x="176" y="1250"/>
                      <a:pt x="284" y="1211"/>
                      <a:pt x="392" y="1182"/>
                    </a:cubicBezTo>
                    <a:cubicBezTo>
                      <a:pt x="546" y="1147"/>
                      <a:pt x="676" y="1141"/>
                      <a:pt x="746" y="1141"/>
                    </a:cubicBezTo>
                    <a:cubicBezTo>
                      <a:pt x="780" y="1141"/>
                      <a:pt x="800" y="1143"/>
                      <a:pt x="800" y="1143"/>
                    </a:cubicBezTo>
                    <a:lnTo>
                      <a:pt x="1766" y="1345"/>
                    </a:lnTo>
                    <a:lnTo>
                      <a:pt x="1808" y="1345"/>
                    </a:lnTo>
                    <a:lnTo>
                      <a:pt x="2337" y="1319"/>
                    </a:lnTo>
                    <a:cubicBezTo>
                      <a:pt x="2337" y="1319"/>
                      <a:pt x="2367" y="1319"/>
                      <a:pt x="2406" y="1293"/>
                    </a:cubicBezTo>
                    <a:cubicBezTo>
                      <a:pt x="2406" y="1293"/>
                      <a:pt x="2406" y="1276"/>
                      <a:pt x="2419" y="1263"/>
                    </a:cubicBezTo>
                    <a:cubicBezTo>
                      <a:pt x="2419" y="1263"/>
                      <a:pt x="2432" y="1250"/>
                      <a:pt x="2432" y="1237"/>
                    </a:cubicBezTo>
                    <a:lnTo>
                      <a:pt x="2448" y="1224"/>
                    </a:lnTo>
                    <a:cubicBezTo>
                      <a:pt x="2448" y="1211"/>
                      <a:pt x="2461" y="1211"/>
                      <a:pt x="2461" y="1195"/>
                    </a:cubicBezTo>
                    <a:cubicBezTo>
                      <a:pt x="2474" y="1182"/>
                      <a:pt x="2474" y="1169"/>
                      <a:pt x="2474" y="1156"/>
                    </a:cubicBezTo>
                    <a:cubicBezTo>
                      <a:pt x="2513" y="1100"/>
                      <a:pt x="2556" y="1019"/>
                      <a:pt x="2595" y="966"/>
                    </a:cubicBezTo>
                    <a:cubicBezTo>
                      <a:pt x="2595" y="950"/>
                      <a:pt x="2611" y="937"/>
                      <a:pt x="2624" y="924"/>
                    </a:cubicBezTo>
                    <a:cubicBezTo>
                      <a:pt x="2624" y="911"/>
                      <a:pt x="2624" y="911"/>
                      <a:pt x="2638" y="898"/>
                    </a:cubicBezTo>
                    <a:cubicBezTo>
                      <a:pt x="2651" y="868"/>
                      <a:pt x="2651" y="855"/>
                      <a:pt x="2664" y="842"/>
                    </a:cubicBezTo>
                    <a:lnTo>
                      <a:pt x="2664" y="271"/>
                    </a:lnTo>
                    <a:lnTo>
                      <a:pt x="2569" y="26"/>
                    </a:lnTo>
                    <a:cubicBezTo>
                      <a:pt x="2569" y="26"/>
                      <a:pt x="2500" y="0"/>
                      <a:pt x="2419"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6925950" y="2947275"/>
                <a:ext cx="28600" cy="27725"/>
              </a:xfrm>
              <a:custGeom>
                <a:avLst/>
                <a:gdLst/>
                <a:ahLst/>
                <a:cxnLst/>
                <a:rect l="l" t="t" r="r" b="b"/>
                <a:pathLst>
                  <a:path w="1144" h="1109" extrusionOk="0">
                    <a:moveTo>
                      <a:pt x="314" y="1"/>
                    </a:moveTo>
                    <a:cubicBezTo>
                      <a:pt x="151" y="301"/>
                      <a:pt x="1" y="928"/>
                      <a:pt x="1" y="928"/>
                    </a:cubicBezTo>
                    <a:cubicBezTo>
                      <a:pt x="1" y="928"/>
                      <a:pt x="733" y="1109"/>
                      <a:pt x="908" y="1109"/>
                    </a:cubicBezTo>
                    <a:cubicBezTo>
                      <a:pt x="924" y="1109"/>
                      <a:pt x="935" y="1107"/>
                      <a:pt x="941" y="1104"/>
                    </a:cubicBezTo>
                    <a:cubicBezTo>
                      <a:pt x="1009" y="1078"/>
                      <a:pt x="1143" y="125"/>
                      <a:pt x="1143" y="125"/>
                    </a:cubicBezTo>
                    <a:cubicBezTo>
                      <a:pt x="1143" y="125"/>
                      <a:pt x="546" y="56"/>
                      <a:pt x="31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6798500" y="2782025"/>
                <a:ext cx="242775" cy="162400"/>
              </a:xfrm>
              <a:custGeom>
                <a:avLst/>
                <a:gdLst/>
                <a:ahLst/>
                <a:cxnLst/>
                <a:rect l="l" t="t" r="r" b="b"/>
                <a:pathLst>
                  <a:path w="9711" h="6496" extrusionOk="0">
                    <a:moveTo>
                      <a:pt x="2912" y="1"/>
                    </a:moveTo>
                    <a:lnTo>
                      <a:pt x="2912" y="1"/>
                    </a:lnTo>
                    <a:cubicBezTo>
                      <a:pt x="245" y="2436"/>
                      <a:pt x="56" y="2805"/>
                      <a:pt x="27" y="2968"/>
                    </a:cubicBezTo>
                    <a:cubicBezTo>
                      <a:pt x="0" y="3131"/>
                      <a:pt x="40" y="3170"/>
                      <a:pt x="82" y="3294"/>
                    </a:cubicBezTo>
                    <a:cubicBezTo>
                      <a:pt x="138" y="3402"/>
                      <a:pt x="284" y="3539"/>
                      <a:pt x="529" y="3852"/>
                    </a:cubicBezTo>
                    <a:cubicBezTo>
                      <a:pt x="790" y="4163"/>
                      <a:pt x="1822" y="5334"/>
                      <a:pt x="2612" y="5781"/>
                    </a:cubicBezTo>
                    <a:cubicBezTo>
                      <a:pt x="3385" y="6232"/>
                      <a:pt x="4107" y="6176"/>
                      <a:pt x="4936" y="6353"/>
                    </a:cubicBezTo>
                    <a:cubicBezTo>
                      <a:pt x="5351" y="6447"/>
                      <a:pt x="5721" y="6496"/>
                      <a:pt x="6030" y="6496"/>
                    </a:cubicBezTo>
                    <a:cubicBezTo>
                      <a:pt x="6351" y="6496"/>
                      <a:pt x="6607" y="6444"/>
                      <a:pt x="6786" y="6340"/>
                    </a:cubicBezTo>
                    <a:cubicBezTo>
                      <a:pt x="7155" y="6150"/>
                      <a:pt x="9710" y="3948"/>
                      <a:pt x="9711" y="3947"/>
                    </a:cubicBezTo>
                    <a:lnTo>
                      <a:pt x="9711" y="3947"/>
                    </a:lnTo>
                    <a:cubicBezTo>
                      <a:pt x="9710" y="3948"/>
                      <a:pt x="6829" y="6271"/>
                      <a:pt x="6473" y="6382"/>
                    </a:cubicBezTo>
                    <a:cubicBezTo>
                      <a:pt x="6401" y="6391"/>
                      <a:pt x="6306" y="6394"/>
                      <a:pt x="6211" y="6394"/>
                    </a:cubicBezTo>
                    <a:cubicBezTo>
                      <a:pt x="6022" y="6394"/>
                      <a:pt x="5833" y="6382"/>
                      <a:pt x="5833" y="6382"/>
                    </a:cubicBezTo>
                    <a:cubicBezTo>
                      <a:pt x="5618" y="6366"/>
                      <a:pt x="5086" y="6284"/>
                      <a:pt x="4420" y="6056"/>
                    </a:cubicBezTo>
                    <a:cubicBezTo>
                      <a:pt x="3604" y="5768"/>
                      <a:pt x="3170" y="5592"/>
                      <a:pt x="2788" y="5416"/>
                    </a:cubicBezTo>
                    <a:cubicBezTo>
                      <a:pt x="2517" y="5279"/>
                      <a:pt x="1753" y="4789"/>
                      <a:pt x="1753" y="4789"/>
                    </a:cubicBezTo>
                    <a:lnTo>
                      <a:pt x="516" y="3741"/>
                    </a:lnTo>
                    <a:cubicBezTo>
                      <a:pt x="516" y="3741"/>
                      <a:pt x="190" y="3333"/>
                      <a:pt x="138" y="3226"/>
                    </a:cubicBezTo>
                    <a:cubicBezTo>
                      <a:pt x="82" y="3118"/>
                      <a:pt x="95" y="2899"/>
                      <a:pt x="95" y="2899"/>
                    </a:cubicBezTo>
                    <a:lnTo>
                      <a:pt x="2912"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6811725" y="2879100"/>
                <a:ext cx="110175" cy="88275"/>
              </a:xfrm>
              <a:custGeom>
                <a:avLst/>
                <a:gdLst/>
                <a:ahLst/>
                <a:cxnLst/>
                <a:rect l="l" t="t" r="r" b="b"/>
                <a:pathLst>
                  <a:path w="4407" h="3531" extrusionOk="0">
                    <a:moveTo>
                      <a:pt x="21" y="0"/>
                    </a:moveTo>
                    <a:cubicBezTo>
                      <a:pt x="10" y="0"/>
                      <a:pt x="0" y="6"/>
                      <a:pt x="0" y="22"/>
                    </a:cubicBezTo>
                    <a:cubicBezTo>
                      <a:pt x="17" y="214"/>
                      <a:pt x="17" y="867"/>
                      <a:pt x="56" y="1220"/>
                    </a:cubicBezTo>
                    <a:cubicBezTo>
                      <a:pt x="69" y="1422"/>
                      <a:pt x="111" y="1601"/>
                      <a:pt x="137" y="1709"/>
                    </a:cubicBezTo>
                    <a:cubicBezTo>
                      <a:pt x="150" y="1791"/>
                      <a:pt x="193" y="1859"/>
                      <a:pt x="245" y="1898"/>
                    </a:cubicBezTo>
                    <a:cubicBezTo>
                      <a:pt x="438" y="2049"/>
                      <a:pt x="859" y="2375"/>
                      <a:pt x="1172" y="2564"/>
                    </a:cubicBezTo>
                    <a:cubicBezTo>
                      <a:pt x="1580" y="2809"/>
                      <a:pt x="1864" y="2933"/>
                      <a:pt x="2301" y="3152"/>
                    </a:cubicBezTo>
                    <a:cubicBezTo>
                      <a:pt x="2735" y="3354"/>
                      <a:pt x="3362" y="3531"/>
                      <a:pt x="3362" y="3531"/>
                    </a:cubicBezTo>
                    <a:lnTo>
                      <a:pt x="3538" y="3397"/>
                    </a:lnTo>
                    <a:cubicBezTo>
                      <a:pt x="3754" y="3123"/>
                      <a:pt x="4407" y="2470"/>
                      <a:pt x="4407" y="2470"/>
                    </a:cubicBezTo>
                    <a:cubicBezTo>
                      <a:pt x="4407" y="2470"/>
                      <a:pt x="4325" y="2388"/>
                      <a:pt x="4299" y="2375"/>
                    </a:cubicBezTo>
                    <a:cubicBezTo>
                      <a:pt x="4286" y="2362"/>
                      <a:pt x="2762" y="1477"/>
                      <a:pt x="1988" y="1001"/>
                    </a:cubicBezTo>
                    <a:cubicBezTo>
                      <a:pt x="1241" y="554"/>
                      <a:pt x="314" y="296"/>
                      <a:pt x="43" y="9"/>
                    </a:cubicBezTo>
                    <a:cubicBezTo>
                      <a:pt x="37" y="3"/>
                      <a:pt x="29" y="0"/>
                      <a:pt x="21" y="0"/>
                    </a:cubicBezTo>
                    <a:close/>
                  </a:path>
                </a:pathLst>
              </a:custGeom>
              <a:solidFill>
                <a:srgbClr val="272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6811725" y="2879100"/>
                <a:ext cx="88800" cy="88275"/>
              </a:xfrm>
              <a:custGeom>
                <a:avLst/>
                <a:gdLst/>
                <a:ahLst/>
                <a:cxnLst/>
                <a:rect l="l" t="t" r="r" b="b"/>
                <a:pathLst>
                  <a:path w="3552" h="3531" extrusionOk="0">
                    <a:moveTo>
                      <a:pt x="21" y="0"/>
                    </a:moveTo>
                    <a:cubicBezTo>
                      <a:pt x="10" y="0"/>
                      <a:pt x="0" y="6"/>
                      <a:pt x="0" y="22"/>
                    </a:cubicBezTo>
                    <a:cubicBezTo>
                      <a:pt x="17" y="214"/>
                      <a:pt x="17" y="867"/>
                      <a:pt x="56" y="1220"/>
                    </a:cubicBezTo>
                    <a:cubicBezTo>
                      <a:pt x="69" y="1422"/>
                      <a:pt x="111" y="1601"/>
                      <a:pt x="137" y="1709"/>
                    </a:cubicBezTo>
                    <a:cubicBezTo>
                      <a:pt x="150" y="1791"/>
                      <a:pt x="193" y="1859"/>
                      <a:pt x="245" y="1898"/>
                    </a:cubicBezTo>
                    <a:cubicBezTo>
                      <a:pt x="438" y="2049"/>
                      <a:pt x="859" y="2375"/>
                      <a:pt x="1172" y="2564"/>
                    </a:cubicBezTo>
                    <a:cubicBezTo>
                      <a:pt x="1580" y="2809"/>
                      <a:pt x="1864" y="2933"/>
                      <a:pt x="2301" y="3152"/>
                    </a:cubicBezTo>
                    <a:cubicBezTo>
                      <a:pt x="2735" y="3354"/>
                      <a:pt x="3362" y="3531"/>
                      <a:pt x="3362" y="3531"/>
                    </a:cubicBezTo>
                    <a:lnTo>
                      <a:pt x="3538" y="3397"/>
                    </a:lnTo>
                    <a:lnTo>
                      <a:pt x="3551" y="3380"/>
                    </a:lnTo>
                    <a:cubicBezTo>
                      <a:pt x="3457" y="3354"/>
                      <a:pt x="3307" y="3341"/>
                      <a:pt x="3238" y="3273"/>
                    </a:cubicBezTo>
                    <a:cubicBezTo>
                      <a:pt x="3143" y="3191"/>
                      <a:pt x="3088" y="3028"/>
                      <a:pt x="3036" y="2920"/>
                    </a:cubicBezTo>
                    <a:cubicBezTo>
                      <a:pt x="3019" y="2891"/>
                      <a:pt x="2993" y="2852"/>
                      <a:pt x="2967" y="2825"/>
                    </a:cubicBezTo>
                    <a:cubicBezTo>
                      <a:pt x="2938" y="2796"/>
                      <a:pt x="2912" y="2783"/>
                      <a:pt x="2873" y="2770"/>
                    </a:cubicBezTo>
                    <a:cubicBezTo>
                      <a:pt x="2709" y="2688"/>
                      <a:pt x="2530" y="2607"/>
                      <a:pt x="2367" y="2512"/>
                    </a:cubicBezTo>
                    <a:cubicBezTo>
                      <a:pt x="2233" y="2457"/>
                      <a:pt x="2109" y="2388"/>
                      <a:pt x="2027" y="2267"/>
                    </a:cubicBezTo>
                    <a:cubicBezTo>
                      <a:pt x="2001" y="2225"/>
                      <a:pt x="1975" y="2173"/>
                      <a:pt x="1919" y="2143"/>
                    </a:cubicBezTo>
                    <a:cubicBezTo>
                      <a:pt x="1893" y="2130"/>
                      <a:pt x="1864" y="2130"/>
                      <a:pt x="1838" y="2130"/>
                    </a:cubicBezTo>
                    <a:cubicBezTo>
                      <a:pt x="1701" y="2117"/>
                      <a:pt x="1567" y="2104"/>
                      <a:pt x="1430" y="2104"/>
                    </a:cubicBezTo>
                    <a:cubicBezTo>
                      <a:pt x="1368" y="2112"/>
                      <a:pt x="1309" y="2119"/>
                      <a:pt x="1249" y="2119"/>
                    </a:cubicBezTo>
                    <a:cubicBezTo>
                      <a:pt x="1206" y="2119"/>
                      <a:pt x="1162" y="2115"/>
                      <a:pt x="1116" y="2104"/>
                    </a:cubicBezTo>
                    <a:cubicBezTo>
                      <a:pt x="1022" y="2075"/>
                      <a:pt x="927" y="2036"/>
                      <a:pt x="846" y="1993"/>
                    </a:cubicBezTo>
                    <a:cubicBezTo>
                      <a:pt x="764" y="1967"/>
                      <a:pt x="669" y="1928"/>
                      <a:pt x="601" y="1885"/>
                    </a:cubicBezTo>
                    <a:cubicBezTo>
                      <a:pt x="545" y="1846"/>
                      <a:pt x="506" y="1791"/>
                      <a:pt x="451" y="1748"/>
                    </a:cubicBezTo>
                    <a:cubicBezTo>
                      <a:pt x="395" y="1709"/>
                      <a:pt x="356" y="1641"/>
                      <a:pt x="343" y="1572"/>
                    </a:cubicBezTo>
                    <a:cubicBezTo>
                      <a:pt x="314" y="1464"/>
                      <a:pt x="274" y="1275"/>
                      <a:pt x="261" y="1069"/>
                    </a:cubicBezTo>
                    <a:cubicBezTo>
                      <a:pt x="232" y="838"/>
                      <a:pt x="219" y="459"/>
                      <a:pt x="219" y="172"/>
                    </a:cubicBezTo>
                    <a:cubicBezTo>
                      <a:pt x="150" y="103"/>
                      <a:pt x="82" y="51"/>
                      <a:pt x="43" y="9"/>
                    </a:cubicBezTo>
                    <a:cubicBezTo>
                      <a:pt x="37" y="3"/>
                      <a:pt x="29" y="0"/>
                      <a:pt x="2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6788625" y="2853425"/>
                <a:ext cx="21475" cy="64325"/>
              </a:xfrm>
              <a:custGeom>
                <a:avLst/>
                <a:gdLst/>
                <a:ahLst/>
                <a:cxnLst/>
                <a:rect l="l" t="t" r="r" b="b"/>
                <a:pathLst>
                  <a:path w="859" h="2573" extrusionOk="0">
                    <a:moveTo>
                      <a:pt x="464" y="1"/>
                    </a:moveTo>
                    <a:lnTo>
                      <a:pt x="464" y="1"/>
                    </a:lnTo>
                    <a:cubicBezTo>
                      <a:pt x="464" y="1"/>
                      <a:pt x="451" y="44"/>
                      <a:pt x="382" y="180"/>
                    </a:cubicBezTo>
                    <a:cubicBezTo>
                      <a:pt x="353" y="233"/>
                      <a:pt x="271" y="477"/>
                      <a:pt x="190" y="735"/>
                    </a:cubicBezTo>
                    <a:cubicBezTo>
                      <a:pt x="95" y="1036"/>
                      <a:pt x="0" y="1362"/>
                      <a:pt x="14" y="1470"/>
                    </a:cubicBezTo>
                    <a:cubicBezTo>
                      <a:pt x="14" y="1675"/>
                      <a:pt x="219" y="1989"/>
                      <a:pt x="301" y="2123"/>
                    </a:cubicBezTo>
                    <a:cubicBezTo>
                      <a:pt x="395" y="2260"/>
                      <a:pt x="503" y="2423"/>
                      <a:pt x="572" y="2491"/>
                    </a:cubicBezTo>
                    <a:cubicBezTo>
                      <a:pt x="614" y="2531"/>
                      <a:pt x="666" y="2573"/>
                      <a:pt x="735" y="2573"/>
                    </a:cubicBezTo>
                    <a:cubicBezTo>
                      <a:pt x="777" y="2573"/>
                      <a:pt x="816" y="2531"/>
                      <a:pt x="859" y="2410"/>
                    </a:cubicBezTo>
                    <a:cubicBezTo>
                      <a:pt x="748" y="1920"/>
                      <a:pt x="843" y="967"/>
                      <a:pt x="816" y="846"/>
                    </a:cubicBezTo>
                    <a:cubicBezTo>
                      <a:pt x="777" y="722"/>
                      <a:pt x="614" y="654"/>
                      <a:pt x="516" y="396"/>
                    </a:cubicBezTo>
                    <a:cubicBezTo>
                      <a:pt x="422" y="151"/>
                      <a:pt x="451" y="112"/>
                      <a:pt x="46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6797850" y="2865025"/>
                <a:ext cx="12250" cy="48650"/>
              </a:xfrm>
              <a:custGeom>
                <a:avLst/>
                <a:gdLst/>
                <a:ahLst/>
                <a:cxnLst/>
                <a:rect l="l" t="t" r="r" b="b"/>
                <a:pathLst>
                  <a:path w="490" h="1946" extrusionOk="0">
                    <a:moveTo>
                      <a:pt x="177" y="0"/>
                    </a:moveTo>
                    <a:cubicBezTo>
                      <a:pt x="164" y="301"/>
                      <a:pt x="0" y="1022"/>
                      <a:pt x="39" y="1280"/>
                    </a:cubicBezTo>
                    <a:cubicBezTo>
                      <a:pt x="95" y="1538"/>
                      <a:pt x="490" y="1946"/>
                      <a:pt x="490" y="1946"/>
                    </a:cubicBezTo>
                    <a:cubicBezTo>
                      <a:pt x="379" y="1456"/>
                      <a:pt x="474" y="503"/>
                      <a:pt x="447" y="382"/>
                    </a:cubicBezTo>
                    <a:cubicBezTo>
                      <a:pt x="421" y="271"/>
                      <a:pt x="271" y="206"/>
                      <a:pt x="177"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6951175" y="2944250"/>
                <a:ext cx="20100" cy="35375"/>
              </a:xfrm>
              <a:custGeom>
                <a:avLst/>
                <a:gdLst/>
                <a:ahLst/>
                <a:cxnLst/>
                <a:rect l="l" t="t" r="r" b="b"/>
                <a:pathLst>
                  <a:path w="804" h="1415" extrusionOk="0">
                    <a:moveTo>
                      <a:pt x="611" y="1"/>
                    </a:moveTo>
                    <a:cubicBezTo>
                      <a:pt x="598" y="1"/>
                      <a:pt x="516" y="56"/>
                      <a:pt x="516" y="56"/>
                    </a:cubicBezTo>
                    <a:cubicBezTo>
                      <a:pt x="516" y="56"/>
                      <a:pt x="435" y="69"/>
                      <a:pt x="353" y="82"/>
                    </a:cubicBezTo>
                    <a:cubicBezTo>
                      <a:pt x="314" y="95"/>
                      <a:pt x="216" y="164"/>
                      <a:pt x="216" y="190"/>
                    </a:cubicBezTo>
                    <a:cubicBezTo>
                      <a:pt x="203" y="233"/>
                      <a:pt x="53" y="1035"/>
                      <a:pt x="13" y="1346"/>
                    </a:cubicBezTo>
                    <a:cubicBezTo>
                      <a:pt x="0" y="1414"/>
                      <a:pt x="134" y="1414"/>
                      <a:pt x="134" y="1414"/>
                    </a:cubicBezTo>
                    <a:cubicBezTo>
                      <a:pt x="134" y="1414"/>
                      <a:pt x="271" y="1362"/>
                      <a:pt x="366" y="1306"/>
                    </a:cubicBezTo>
                    <a:cubicBezTo>
                      <a:pt x="448" y="1264"/>
                      <a:pt x="503" y="1225"/>
                      <a:pt x="529" y="1199"/>
                    </a:cubicBezTo>
                    <a:cubicBezTo>
                      <a:pt x="542" y="1169"/>
                      <a:pt x="774" y="761"/>
                      <a:pt x="774" y="693"/>
                    </a:cubicBezTo>
                    <a:cubicBezTo>
                      <a:pt x="787" y="627"/>
                      <a:pt x="803" y="259"/>
                      <a:pt x="774" y="177"/>
                    </a:cubicBezTo>
                    <a:cubicBezTo>
                      <a:pt x="761" y="109"/>
                      <a:pt x="624" y="14"/>
                      <a:pt x="611"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7137800" y="2833725"/>
                <a:ext cx="17725" cy="13000"/>
              </a:xfrm>
              <a:custGeom>
                <a:avLst/>
                <a:gdLst/>
                <a:ahLst/>
                <a:cxnLst/>
                <a:rect l="l" t="t" r="r" b="b"/>
                <a:pathLst>
                  <a:path w="709" h="520" extrusionOk="0">
                    <a:moveTo>
                      <a:pt x="660" y="0"/>
                    </a:moveTo>
                    <a:cubicBezTo>
                      <a:pt x="596" y="0"/>
                      <a:pt x="56" y="260"/>
                      <a:pt x="56" y="260"/>
                    </a:cubicBezTo>
                    <a:cubicBezTo>
                      <a:pt x="0" y="397"/>
                      <a:pt x="56" y="479"/>
                      <a:pt x="82" y="518"/>
                    </a:cubicBezTo>
                    <a:cubicBezTo>
                      <a:pt x="83" y="519"/>
                      <a:pt x="85" y="520"/>
                      <a:pt x="88" y="520"/>
                    </a:cubicBezTo>
                    <a:cubicBezTo>
                      <a:pt x="153" y="520"/>
                      <a:pt x="616" y="245"/>
                      <a:pt x="653" y="205"/>
                    </a:cubicBezTo>
                    <a:cubicBezTo>
                      <a:pt x="709" y="166"/>
                      <a:pt x="666" y="28"/>
                      <a:pt x="666" y="2"/>
                    </a:cubicBezTo>
                    <a:cubicBezTo>
                      <a:pt x="666" y="1"/>
                      <a:pt x="663" y="0"/>
                      <a:pt x="66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7139175" y="2832925"/>
                <a:ext cx="15300" cy="10725"/>
              </a:xfrm>
              <a:custGeom>
                <a:avLst/>
                <a:gdLst/>
                <a:ahLst/>
                <a:cxnLst/>
                <a:rect l="l" t="t" r="r" b="b"/>
                <a:pathLst>
                  <a:path w="612" h="429" extrusionOk="0">
                    <a:moveTo>
                      <a:pt x="516" y="1"/>
                    </a:moveTo>
                    <a:cubicBezTo>
                      <a:pt x="484" y="1"/>
                      <a:pt x="446" y="11"/>
                      <a:pt x="409" y="34"/>
                    </a:cubicBezTo>
                    <a:lnTo>
                      <a:pt x="82" y="224"/>
                    </a:lnTo>
                    <a:cubicBezTo>
                      <a:pt x="40" y="250"/>
                      <a:pt x="1" y="305"/>
                      <a:pt x="1" y="361"/>
                    </a:cubicBezTo>
                    <a:lnTo>
                      <a:pt x="1" y="374"/>
                    </a:lnTo>
                    <a:cubicBezTo>
                      <a:pt x="1" y="410"/>
                      <a:pt x="18" y="428"/>
                      <a:pt x="41" y="428"/>
                    </a:cubicBezTo>
                    <a:cubicBezTo>
                      <a:pt x="53" y="428"/>
                      <a:pt x="68" y="423"/>
                      <a:pt x="82" y="413"/>
                    </a:cubicBezTo>
                    <a:lnTo>
                      <a:pt x="546" y="155"/>
                    </a:lnTo>
                    <a:cubicBezTo>
                      <a:pt x="598" y="129"/>
                      <a:pt x="611" y="34"/>
                      <a:pt x="585" y="21"/>
                    </a:cubicBezTo>
                    <a:cubicBezTo>
                      <a:pt x="567" y="8"/>
                      <a:pt x="543" y="1"/>
                      <a:pt x="51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7138850" y="2832600"/>
                <a:ext cx="15625" cy="11400"/>
              </a:xfrm>
              <a:custGeom>
                <a:avLst/>
                <a:gdLst/>
                <a:ahLst/>
                <a:cxnLst/>
                <a:rect l="l" t="t" r="r" b="b"/>
                <a:pathLst>
                  <a:path w="625" h="456" extrusionOk="0">
                    <a:moveTo>
                      <a:pt x="529" y="18"/>
                    </a:moveTo>
                    <a:cubicBezTo>
                      <a:pt x="559" y="18"/>
                      <a:pt x="572" y="34"/>
                      <a:pt x="585" y="34"/>
                    </a:cubicBezTo>
                    <a:cubicBezTo>
                      <a:pt x="598" y="47"/>
                      <a:pt x="598" y="60"/>
                      <a:pt x="598" y="60"/>
                    </a:cubicBezTo>
                    <a:cubicBezTo>
                      <a:pt x="598" y="100"/>
                      <a:pt x="585" y="142"/>
                      <a:pt x="543" y="155"/>
                    </a:cubicBezTo>
                    <a:lnTo>
                      <a:pt x="82" y="426"/>
                    </a:lnTo>
                    <a:lnTo>
                      <a:pt x="40" y="426"/>
                    </a:lnTo>
                    <a:cubicBezTo>
                      <a:pt x="27" y="426"/>
                      <a:pt x="27" y="413"/>
                      <a:pt x="27" y="387"/>
                    </a:cubicBezTo>
                    <a:lnTo>
                      <a:pt x="27" y="374"/>
                    </a:lnTo>
                    <a:cubicBezTo>
                      <a:pt x="27" y="318"/>
                      <a:pt x="53" y="263"/>
                      <a:pt x="95" y="250"/>
                    </a:cubicBezTo>
                    <a:lnTo>
                      <a:pt x="435" y="47"/>
                    </a:lnTo>
                    <a:cubicBezTo>
                      <a:pt x="461" y="34"/>
                      <a:pt x="503" y="18"/>
                      <a:pt x="529" y="18"/>
                    </a:cubicBezTo>
                    <a:close/>
                    <a:moveTo>
                      <a:pt x="532" y="0"/>
                    </a:moveTo>
                    <a:cubicBezTo>
                      <a:pt x="499" y="0"/>
                      <a:pt x="460" y="10"/>
                      <a:pt x="422" y="34"/>
                    </a:cubicBezTo>
                    <a:lnTo>
                      <a:pt x="82" y="224"/>
                    </a:lnTo>
                    <a:cubicBezTo>
                      <a:pt x="40" y="250"/>
                      <a:pt x="1" y="318"/>
                      <a:pt x="1" y="374"/>
                    </a:cubicBezTo>
                    <a:lnTo>
                      <a:pt x="1" y="387"/>
                    </a:lnTo>
                    <a:cubicBezTo>
                      <a:pt x="1" y="413"/>
                      <a:pt x="14" y="442"/>
                      <a:pt x="27" y="455"/>
                    </a:cubicBezTo>
                    <a:lnTo>
                      <a:pt x="53" y="455"/>
                    </a:lnTo>
                    <a:cubicBezTo>
                      <a:pt x="69" y="455"/>
                      <a:pt x="82" y="455"/>
                      <a:pt x="95" y="442"/>
                    </a:cubicBezTo>
                    <a:lnTo>
                      <a:pt x="559" y="181"/>
                    </a:lnTo>
                    <a:cubicBezTo>
                      <a:pt x="598" y="155"/>
                      <a:pt x="624" y="100"/>
                      <a:pt x="624" y="60"/>
                    </a:cubicBezTo>
                    <a:cubicBezTo>
                      <a:pt x="624" y="47"/>
                      <a:pt x="611" y="18"/>
                      <a:pt x="598" y="18"/>
                    </a:cubicBezTo>
                    <a:cubicBezTo>
                      <a:pt x="581" y="6"/>
                      <a:pt x="558" y="0"/>
                      <a:pt x="53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7168400" y="2814625"/>
                <a:ext cx="17400" cy="13150"/>
              </a:xfrm>
              <a:custGeom>
                <a:avLst/>
                <a:gdLst/>
                <a:ahLst/>
                <a:cxnLst/>
                <a:rect l="l" t="t" r="r" b="b"/>
                <a:pathLst>
                  <a:path w="696" h="526" extrusionOk="0">
                    <a:moveTo>
                      <a:pt x="650" y="1"/>
                    </a:moveTo>
                    <a:cubicBezTo>
                      <a:pt x="604" y="1"/>
                      <a:pt x="56" y="277"/>
                      <a:pt x="56" y="277"/>
                    </a:cubicBezTo>
                    <a:cubicBezTo>
                      <a:pt x="0" y="397"/>
                      <a:pt x="56" y="492"/>
                      <a:pt x="82" y="522"/>
                    </a:cubicBezTo>
                    <a:cubicBezTo>
                      <a:pt x="84" y="524"/>
                      <a:pt x="87" y="525"/>
                      <a:pt x="92" y="525"/>
                    </a:cubicBezTo>
                    <a:cubicBezTo>
                      <a:pt x="170" y="525"/>
                      <a:pt x="604" y="261"/>
                      <a:pt x="653" y="221"/>
                    </a:cubicBezTo>
                    <a:cubicBezTo>
                      <a:pt x="696" y="166"/>
                      <a:pt x="666" y="45"/>
                      <a:pt x="653" y="3"/>
                    </a:cubicBezTo>
                    <a:cubicBezTo>
                      <a:pt x="653" y="1"/>
                      <a:pt x="652" y="1"/>
                      <a:pt x="65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7169775" y="2813900"/>
                <a:ext cx="15300" cy="10975"/>
              </a:xfrm>
              <a:custGeom>
                <a:avLst/>
                <a:gdLst/>
                <a:ahLst/>
                <a:cxnLst/>
                <a:rect l="l" t="t" r="r" b="b"/>
                <a:pathLst>
                  <a:path w="612" h="439" extrusionOk="0">
                    <a:moveTo>
                      <a:pt x="508" y="0"/>
                    </a:moveTo>
                    <a:cubicBezTo>
                      <a:pt x="479" y="0"/>
                      <a:pt x="447" y="10"/>
                      <a:pt x="409" y="32"/>
                    </a:cubicBezTo>
                    <a:lnTo>
                      <a:pt x="69" y="224"/>
                    </a:lnTo>
                    <a:cubicBezTo>
                      <a:pt x="27" y="250"/>
                      <a:pt x="1" y="319"/>
                      <a:pt x="1" y="358"/>
                    </a:cubicBezTo>
                    <a:lnTo>
                      <a:pt x="1" y="387"/>
                    </a:lnTo>
                    <a:cubicBezTo>
                      <a:pt x="1" y="415"/>
                      <a:pt x="14" y="438"/>
                      <a:pt x="37" y="438"/>
                    </a:cubicBezTo>
                    <a:cubicBezTo>
                      <a:pt x="47" y="438"/>
                      <a:pt x="57" y="435"/>
                      <a:pt x="69" y="426"/>
                    </a:cubicBezTo>
                    <a:lnTo>
                      <a:pt x="530" y="156"/>
                    </a:lnTo>
                    <a:cubicBezTo>
                      <a:pt x="585" y="129"/>
                      <a:pt x="611" y="48"/>
                      <a:pt x="572" y="18"/>
                    </a:cubicBezTo>
                    <a:cubicBezTo>
                      <a:pt x="553" y="7"/>
                      <a:pt x="532" y="0"/>
                      <a:pt x="508"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7169450" y="2813675"/>
                <a:ext cx="15625" cy="11625"/>
              </a:xfrm>
              <a:custGeom>
                <a:avLst/>
                <a:gdLst/>
                <a:ahLst/>
                <a:cxnLst/>
                <a:rect l="l" t="t" r="r" b="b"/>
                <a:pathLst>
                  <a:path w="625" h="465" extrusionOk="0">
                    <a:moveTo>
                      <a:pt x="530" y="27"/>
                    </a:moveTo>
                    <a:cubicBezTo>
                      <a:pt x="543" y="27"/>
                      <a:pt x="572" y="27"/>
                      <a:pt x="585" y="41"/>
                    </a:cubicBezTo>
                    <a:cubicBezTo>
                      <a:pt x="598" y="41"/>
                      <a:pt x="598" y="57"/>
                      <a:pt x="598" y="70"/>
                    </a:cubicBezTo>
                    <a:cubicBezTo>
                      <a:pt x="598" y="96"/>
                      <a:pt x="572" y="138"/>
                      <a:pt x="543" y="165"/>
                    </a:cubicBezTo>
                    <a:lnTo>
                      <a:pt x="82" y="422"/>
                    </a:lnTo>
                    <a:cubicBezTo>
                      <a:pt x="69" y="435"/>
                      <a:pt x="40" y="435"/>
                      <a:pt x="40" y="435"/>
                    </a:cubicBezTo>
                    <a:cubicBezTo>
                      <a:pt x="27" y="422"/>
                      <a:pt x="14" y="409"/>
                      <a:pt x="14" y="396"/>
                    </a:cubicBezTo>
                    <a:lnTo>
                      <a:pt x="14" y="367"/>
                    </a:lnTo>
                    <a:cubicBezTo>
                      <a:pt x="14" y="328"/>
                      <a:pt x="53" y="272"/>
                      <a:pt x="95" y="246"/>
                    </a:cubicBezTo>
                    <a:lnTo>
                      <a:pt x="422" y="57"/>
                    </a:lnTo>
                    <a:cubicBezTo>
                      <a:pt x="461" y="27"/>
                      <a:pt x="490" y="27"/>
                      <a:pt x="530" y="27"/>
                    </a:cubicBezTo>
                    <a:close/>
                    <a:moveTo>
                      <a:pt x="535" y="0"/>
                    </a:moveTo>
                    <a:cubicBezTo>
                      <a:pt x="500" y="0"/>
                      <a:pt x="464" y="11"/>
                      <a:pt x="422" y="27"/>
                    </a:cubicBezTo>
                    <a:lnTo>
                      <a:pt x="82" y="233"/>
                    </a:lnTo>
                    <a:cubicBezTo>
                      <a:pt x="27" y="259"/>
                      <a:pt x="1" y="315"/>
                      <a:pt x="1" y="367"/>
                    </a:cubicBezTo>
                    <a:lnTo>
                      <a:pt x="1" y="396"/>
                    </a:lnTo>
                    <a:cubicBezTo>
                      <a:pt x="1" y="422"/>
                      <a:pt x="1" y="435"/>
                      <a:pt x="27" y="449"/>
                    </a:cubicBezTo>
                    <a:cubicBezTo>
                      <a:pt x="27" y="449"/>
                      <a:pt x="40" y="465"/>
                      <a:pt x="53" y="465"/>
                    </a:cubicBezTo>
                    <a:cubicBezTo>
                      <a:pt x="69" y="465"/>
                      <a:pt x="82" y="449"/>
                      <a:pt x="95" y="449"/>
                    </a:cubicBezTo>
                    <a:lnTo>
                      <a:pt x="559" y="178"/>
                    </a:lnTo>
                    <a:cubicBezTo>
                      <a:pt x="598" y="152"/>
                      <a:pt x="611" y="109"/>
                      <a:pt x="611" y="70"/>
                    </a:cubicBezTo>
                    <a:cubicBezTo>
                      <a:pt x="624" y="41"/>
                      <a:pt x="611" y="27"/>
                      <a:pt x="598" y="14"/>
                    </a:cubicBezTo>
                    <a:cubicBezTo>
                      <a:pt x="577" y="4"/>
                      <a:pt x="556" y="0"/>
                      <a:pt x="535"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7067450" y="2857150"/>
                <a:ext cx="18725" cy="7900"/>
              </a:xfrm>
              <a:custGeom>
                <a:avLst/>
                <a:gdLst/>
                <a:ahLst/>
                <a:cxnLst/>
                <a:rect l="l" t="t" r="r" b="b"/>
                <a:pathLst>
                  <a:path w="749" h="316" extrusionOk="0">
                    <a:moveTo>
                      <a:pt x="185" y="1"/>
                    </a:moveTo>
                    <a:cubicBezTo>
                      <a:pt x="160" y="1"/>
                      <a:pt x="138" y="5"/>
                      <a:pt x="121" y="15"/>
                    </a:cubicBezTo>
                    <a:cubicBezTo>
                      <a:pt x="40" y="71"/>
                      <a:pt x="1" y="208"/>
                      <a:pt x="53" y="247"/>
                    </a:cubicBezTo>
                    <a:cubicBezTo>
                      <a:pt x="95" y="289"/>
                      <a:pt x="216" y="315"/>
                      <a:pt x="216" y="315"/>
                    </a:cubicBezTo>
                    <a:lnTo>
                      <a:pt x="680" y="302"/>
                    </a:lnTo>
                    <a:lnTo>
                      <a:pt x="748" y="139"/>
                    </a:lnTo>
                    <a:cubicBezTo>
                      <a:pt x="748" y="139"/>
                      <a:pt x="564" y="53"/>
                      <a:pt x="496" y="53"/>
                    </a:cubicBezTo>
                    <a:cubicBezTo>
                      <a:pt x="488" y="53"/>
                      <a:pt x="481" y="55"/>
                      <a:pt x="477" y="58"/>
                    </a:cubicBezTo>
                    <a:cubicBezTo>
                      <a:pt x="475" y="58"/>
                      <a:pt x="472" y="59"/>
                      <a:pt x="468" y="59"/>
                    </a:cubicBezTo>
                    <a:cubicBezTo>
                      <a:pt x="421" y="59"/>
                      <a:pt x="280" y="1"/>
                      <a:pt x="185" y="1"/>
                    </a:cubicBez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7071850" y="2848975"/>
                <a:ext cx="35050" cy="21225"/>
              </a:xfrm>
              <a:custGeom>
                <a:avLst/>
                <a:gdLst/>
                <a:ahLst/>
                <a:cxnLst/>
                <a:rect l="l" t="t" r="r" b="b"/>
                <a:pathLst>
                  <a:path w="1402" h="849" extrusionOk="0">
                    <a:moveTo>
                      <a:pt x="380" y="1"/>
                    </a:moveTo>
                    <a:cubicBezTo>
                      <a:pt x="209" y="1"/>
                      <a:pt x="64" y="92"/>
                      <a:pt x="40" y="290"/>
                    </a:cubicBezTo>
                    <a:cubicBezTo>
                      <a:pt x="1" y="587"/>
                      <a:pt x="138" y="642"/>
                      <a:pt x="220" y="685"/>
                    </a:cubicBezTo>
                    <a:cubicBezTo>
                      <a:pt x="301" y="711"/>
                      <a:pt x="598" y="848"/>
                      <a:pt x="980" y="848"/>
                    </a:cubicBezTo>
                    <a:cubicBezTo>
                      <a:pt x="992" y="848"/>
                      <a:pt x="1003" y="849"/>
                      <a:pt x="1014" y="849"/>
                    </a:cubicBezTo>
                    <a:cubicBezTo>
                      <a:pt x="1364" y="849"/>
                      <a:pt x="1401" y="651"/>
                      <a:pt x="1401" y="522"/>
                    </a:cubicBezTo>
                    <a:lnTo>
                      <a:pt x="1401" y="479"/>
                    </a:lnTo>
                    <a:cubicBezTo>
                      <a:pt x="1388" y="290"/>
                      <a:pt x="1320" y="234"/>
                      <a:pt x="1199" y="195"/>
                    </a:cubicBezTo>
                    <a:cubicBezTo>
                      <a:pt x="912" y="114"/>
                      <a:pt x="504" y="16"/>
                      <a:pt x="504" y="16"/>
                    </a:cubicBezTo>
                    <a:cubicBezTo>
                      <a:pt x="462" y="6"/>
                      <a:pt x="420" y="1"/>
                      <a:pt x="380" y="1"/>
                    </a:cubicBez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7071850" y="2852400"/>
                <a:ext cx="31300" cy="17950"/>
              </a:xfrm>
              <a:custGeom>
                <a:avLst/>
                <a:gdLst/>
                <a:ahLst/>
                <a:cxnLst/>
                <a:rect l="l" t="t" r="r" b="b"/>
                <a:pathLst>
                  <a:path w="1252" h="718" extrusionOk="0">
                    <a:moveTo>
                      <a:pt x="253" y="0"/>
                    </a:moveTo>
                    <a:cubicBezTo>
                      <a:pt x="200" y="0"/>
                      <a:pt x="156" y="5"/>
                      <a:pt x="122" y="16"/>
                    </a:cubicBezTo>
                    <a:cubicBezTo>
                      <a:pt x="1" y="42"/>
                      <a:pt x="14" y="329"/>
                      <a:pt x="56" y="411"/>
                    </a:cubicBezTo>
                    <a:cubicBezTo>
                      <a:pt x="109" y="492"/>
                      <a:pt x="151" y="548"/>
                      <a:pt x="464" y="629"/>
                    </a:cubicBezTo>
                    <a:cubicBezTo>
                      <a:pt x="681" y="698"/>
                      <a:pt x="849" y="717"/>
                      <a:pt x="966" y="717"/>
                    </a:cubicBezTo>
                    <a:cubicBezTo>
                      <a:pt x="1009" y="717"/>
                      <a:pt x="1046" y="715"/>
                      <a:pt x="1075" y="711"/>
                    </a:cubicBezTo>
                    <a:cubicBezTo>
                      <a:pt x="1183" y="695"/>
                      <a:pt x="1251" y="629"/>
                      <a:pt x="1238" y="385"/>
                    </a:cubicBezTo>
                    <a:cubicBezTo>
                      <a:pt x="1212" y="124"/>
                      <a:pt x="1019" y="140"/>
                      <a:pt x="761" y="84"/>
                    </a:cubicBezTo>
                    <a:cubicBezTo>
                      <a:pt x="584" y="35"/>
                      <a:pt x="392" y="0"/>
                      <a:pt x="25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6809675" y="2947275"/>
                <a:ext cx="103100" cy="66200"/>
              </a:xfrm>
              <a:custGeom>
                <a:avLst/>
                <a:gdLst/>
                <a:ahLst/>
                <a:cxnLst/>
                <a:rect l="l" t="t" r="r" b="b"/>
                <a:pathLst>
                  <a:path w="4124" h="2648" extrusionOk="0">
                    <a:moveTo>
                      <a:pt x="82" y="1"/>
                    </a:moveTo>
                    <a:cubicBezTo>
                      <a:pt x="1" y="1"/>
                      <a:pt x="17" y="425"/>
                      <a:pt x="17" y="425"/>
                    </a:cubicBezTo>
                    <a:cubicBezTo>
                      <a:pt x="17" y="425"/>
                      <a:pt x="559" y="833"/>
                      <a:pt x="572" y="859"/>
                    </a:cubicBezTo>
                    <a:cubicBezTo>
                      <a:pt x="601" y="885"/>
                      <a:pt x="1796" y="1538"/>
                      <a:pt x="2015" y="1675"/>
                    </a:cubicBezTo>
                    <a:cubicBezTo>
                      <a:pt x="2210" y="1790"/>
                      <a:pt x="3957" y="2648"/>
                      <a:pt x="4112" y="2648"/>
                    </a:cubicBezTo>
                    <a:cubicBezTo>
                      <a:pt x="4120" y="2648"/>
                      <a:pt x="4124" y="2646"/>
                      <a:pt x="4123" y="2641"/>
                    </a:cubicBezTo>
                    <a:cubicBezTo>
                      <a:pt x="4097" y="2560"/>
                      <a:pt x="3960" y="2409"/>
                      <a:pt x="3852" y="2165"/>
                    </a:cubicBezTo>
                    <a:cubicBezTo>
                      <a:pt x="3741" y="1907"/>
                      <a:pt x="3320" y="1730"/>
                      <a:pt x="3049" y="1620"/>
                    </a:cubicBezTo>
                    <a:cubicBezTo>
                      <a:pt x="2259" y="1336"/>
                      <a:pt x="735" y="464"/>
                      <a:pt x="735" y="464"/>
                    </a:cubicBezTo>
                    <a:cubicBezTo>
                      <a:pt x="735" y="464"/>
                      <a:pt x="180" y="1"/>
                      <a:pt x="82" y="1"/>
                    </a:cubicBezTo>
                    <a:close/>
                  </a:path>
                </a:pathLst>
              </a:custGeom>
              <a:solidFill>
                <a:srgbClr val="272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6809675" y="2947275"/>
                <a:ext cx="103100" cy="66200"/>
              </a:xfrm>
              <a:custGeom>
                <a:avLst/>
                <a:gdLst/>
                <a:ahLst/>
                <a:cxnLst/>
                <a:rect l="l" t="t" r="r" b="b"/>
                <a:pathLst>
                  <a:path w="4124" h="2648" extrusionOk="0">
                    <a:moveTo>
                      <a:pt x="82" y="1"/>
                    </a:moveTo>
                    <a:cubicBezTo>
                      <a:pt x="1" y="1"/>
                      <a:pt x="17" y="425"/>
                      <a:pt x="17" y="425"/>
                    </a:cubicBezTo>
                    <a:cubicBezTo>
                      <a:pt x="17" y="425"/>
                      <a:pt x="559" y="833"/>
                      <a:pt x="572" y="859"/>
                    </a:cubicBezTo>
                    <a:cubicBezTo>
                      <a:pt x="601" y="885"/>
                      <a:pt x="1796" y="1538"/>
                      <a:pt x="2015" y="1675"/>
                    </a:cubicBezTo>
                    <a:cubicBezTo>
                      <a:pt x="2210" y="1790"/>
                      <a:pt x="3957" y="2648"/>
                      <a:pt x="4112" y="2648"/>
                    </a:cubicBezTo>
                    <a:cubicBezTo>
                      <a:pt x="4120" y="2648"/>
                      <a:pt x="4124" y="2646"/>
                      <a:pt x="4123" y="2641"/>
                    </a:cubicBezTo>
                    <a:cubicBezTo>
                      <a:pt x="4097" y="2560"/>
                      <a:pt x="3960" y="2409"/>
                      <a:pt x="3852" y="2165"/>
                    </a:cubicBezTo>
                    <a:lnTo>
                      <a:pt x="3852" y="2152"/>
                    </a:lnTo>
                    <a:cubicBezTo>
                      <a:pt x="3428" y="1988"/>
                      <a:pt x="2968" y="1796"/>
                      <a:pt x="2736" y="1688"/>
                    </a:cubicBezTo>
                    <a:cubicBezTo>
                      <a:pt x="2259" y="1443"/>
                      <a:pt x="872" y="696"/>
                      <a:pt x="764" y="640"/>
                    </a:cubicBezTo>
                    <a:cubicBezTo>
                      <a:pt x="670" y="572"/>
                      <a:pt x="425" y="314"/>
                      <a:pt x="425" y="314"/>
                    </a:cubicBezTo>
                    <a:lnTo>
                      <a:pt x="425" y="219"/>
                    </a:lnTo>
                    <a:cubicBezTo>
                      <a:pt x="288" y="112"/>
                      <a:pt x="138" y="1"/>
                      <a:pt x="82" y="1"/>
                    </a:cubicBezTo>
                    <a:close/>
                  </a:path>
                </a:pathLst>
              </a:custGeom>
              <a:solidFill>
                <a:srgbClr val="272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7321725" y="2648450"/>
                <a:ext cx="41225" cy="41475"/>
              </a:xfrm>
              <a:custGeom>
                <a:avLst/>
                <a:gdLst/>
                <a:ahLst/>
                <a:cxnLst/>
                <a:rect l="l" t="t" r="r" b="b"/>
                <a:pathLst>
                  <a:path w="1649" h="1659" extrusionOk="0">
                    <a:moveTo>
                      <a:pt x="0" y="1"/>
                    </a:moveTo>
                    <a:lnTo>
                      <a:pt x="0" y="1"/>
                    </a:lnTo>
                    <a:cubicBezTo>
                      <a:pt x="193" y="108"/>
                      <a:pt x="1117" y="1143"/>
                      <a:pt x="1293" y="1306"/>
                    </a:cubicBezTo>
                    <a:cubicBezTo>
                      <a:pt x="1469" y="1470"/>
                      <a:pt x="1469" y="1659"/>
                      <a:pt x="1469" y="1659"/>
                    </a:cubicBezTo>
                    <a:lnTo>
                      <a:pt x="1649" y="1659"/>
                    </a:lnTo>
                    <a:cubicBezTo>
                      <a:pt x="1649" y="1659"/>
                      <a:pt x="1606" y="1525"/>
                      <a:pt x="1525" y="1388"/>
                    </a:cubicBezTo>
                    <a:cubicBezTo>
                      <a:pt x="1443" y="1238"/>
                      <a:pt x="180" y="27"/>
                      <a:pt x="180" y="27"/>
                    </a:cubicBezTo>
                    <a:lnTo>
                      <a:pt x="0"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6995325" y="2829700"/>
                <a:ext cx="48000" cy="34375"/>
              </a:xfrm>
              <a:custGeom>
                <a:avLst/>
                <a:gdLst/>
                <a:ahLst/>
                <a:cxnLst/>
                <a:rect l="l" t="t" r="r" b="b"/>
                <a:pathLst>
                  <a:path w="1920" h="1375" extrusionOk="0">
                    <a:moveTo>
                      <a:pt x="1920" y="0"/>
                    </a:moveTo>
                    <a:lnTo>
                      <a:pt x="1077" y="529"/>
                    </a:lnTo>
                    <a:lnTo>
                      <a:pt x="653" y="597"/>
                    </a:lnTo>
                    <a:lnTo>
                      <a:pt x="261" y="597"/>
                    </a:lnTo>
                    <a:lnTo>
                      <a:pt x="150" y="842"/>
                    </a:lnTo>
                    <a:lnTo>
                      <a:pt x="0" y="1332"/>
                    </a:lnTo>
                    <a:lnTo>
                      <a:pt x="98" y="1374"/>
                    </a:lnTo>
                    <a:lnTo>
                      <a:pt x="464" y="803"/>
                    </a:lnTo>
                    <a:lnTo>
                      <a:pt x="966" y="761"/>
                    </a:lnTo>
                    <a:lnTo>
                      <a:pt x="192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6931750" y="2761625"/>
                <a:ext cx="24500" cy="76575"/>
              </a:xfrm>
              <a:custGeom>
                <a:avLst/>
                <a:gdLst/>
                <a:ahLst/>
                <a:cxnLst/>
                <a:rect l="l" t="t" r="r" b="b"/>
                <a:pathLst>
                  <a:path w="980" h="3063" extrusionOk="0">
                    <a:moveTo>
                      <a:pt x="980" y="1"/>
                    </a:moveTo>
                    <a:lnTo>
                      <a:pt x="138" y="520"/>
                    </a:lnTo>
                    <a:lnTo>
                      <a:pt x="1" y="1254"/>
                    </a:lnTo>
                    <a:lnTo>
                      <a:pt x="177" y="1457"/>
                    </a:lnTo>
                    <a:lnTo>
                      <a:pt x="301" y="1675"/>
                    </a:lnTo>
                    <a:lnTo>
                      <a:pt x="125" y="2178"/>
                    </a:lnTo>
                    <a:lnTo>
                      <a:pt x="206" y="2367"/>
                    </a:lnTo>
                    <a:lnTo>
                      <a:pt x="258" y="2560"/>
                    </a:lnTo>
                    <a:lnTo>
                      <a:pt x="219" y="2968"/>
                    </a:lnTo>
                    <a:lnTo>
                      <a:pt x="369" y="3063"/>
                    </a:lnTo>
                    <a:lnTo>
                      <a:pt x="396" y="2423"/>
                    </a:lnTo>
                    <a:lnTo>
                      <a:pt x="232" y="2165"/>
                    </a:lnTo>
                    <a:lnTo>
                      <a:pt x="422" y="1594"/>
                    </a:lnTo>
                    <a:lnTo>
                      <a:pt x="56" y="1212"/>
                    </a:lnTo>
                    <a:lnTo>
                      <a:pt x="245" y="628"/>
                    </a:lnTo>
                    <a:lnTo>
                      <a:pt x="98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6966425" y="2788575"/>
                <a:ext cx="26225" cy="63900"/>
              </a:xfrm>
              <a:custGeom>
                <a:avLst/>
                <a:gdLst/>
                <a:ahLst/>
                <a:cxnLst/>
                <a:rect l="l" t="t" r="r" b="b"/>
                <a:pathLst>
                  <a:path w="1049" h="2556" extrusionOk="0">
                    <a:moveTo>
                      <a:pt x="1036" y="0"/>
                    </a:moveTo>
                    <a:lnTo>
                      <a:pt x="872" y="666"/>
                    </a:lnTo>
                    <a:lnTo>
                      <a:pt x="490" y="1074"/>
                    </a:lnTo>
                    <a:lnTo>
                      <a:pt x="383" y="1345"/>
                    </a:lnTo>
                    <a:lnTo>
                      <a:pt x="327" y="1958"/>
                    </a:lnTo>
                    <a:lnTo>
                      <a:pt x="1" y="2474"/>
                    </a:lnTo>
                    <a:lnTo>
                      <a:pt x="164" y="2556"/>
                    </a:lnTo>
                    <a:lnTo>
                      <a:pt x="383" y="1998"/>
                    </a:lnTo>
                    <a:lnTo>
                      <a:pt x="490" y="1263"/>
                    </a:lnTo>
                    <a:lnTo>
                      <a:pt x="1049" y="637"/>
                    </a:lnTo>
                    <a:lnTo>
                      <a:pt x="103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6949450" y="2829375"/>
                <a:ext cx="63925" cy="40400"/>
              </a:xfrm>
              <a:custGeom>
                <a:avLst/>
                <a:gdLst/>
                <a:ahLst/>
                <a:cxnLst/>
                <a:rect l="l" t="t" r="r" b="b"/>
                <a:pathLst>
                  <a:path w="2557" h="1616" extrusionOk="0">
                    <a:moveTo>
                      <a:pt x="1088" y="0"/>
                    </a:moveTo>
                    <a:lnTo>
                      <a:pt x="885" y="95"/>
                    </a:lnTo>
                    <a:lnTo>
                      <a:pt x="641" y="147"/>
                    </a:lnTo>
                    <a:lnTo>
                      <a:pt x="327" y="163"/>
                    </a:lnTo>
                    <a:lnTo>
                      <a:pt x="1" y="503"/>
                    </a:lnTo>
                    <a:lnTo>
                      <a:pt x="56" y="529"/>
                    </a:lnTo>
                    <a:lnTo>
                      <a:pt x="138" y="421"/>
                    </a:lnTo>
                    <a:lnTo>
                      <a:pt x="327" y="215"/>
                    </a:lnTo>
                    <a:lnTo>
                      <a:pt x="872" y="202"/>
                    </a:lnTo>
                    <a:lnTo>
                      <a:pt x="1320" y="163"/>
                    </a:lnTo>
                    <a:lnTo>
                      <a:pt x="1564" y="516"/>
                    </a:lnTo>
                    <a:lnTo>
                      <a:pt x="1659" y="868"/>
                    </a:lnTo>
                    <a:lnTo>
                      <a:pt x="2162" y="1156"/>
                    </a:lnTo>
                    <a:lnTo>
                      <a:pt x="2406" y="1564"/>
                    </a:lnTo>
                    <a:lnTo>
                      <a:pt x="2557" y="1616"/>
                    </a:lnTo>
                    <a:lnTo>
                      <a:pt x="2367" y="1087"/>
                    </a:lnTo>
                    <a:lnTo>
                      <a:pt x="1985" y="992"/>
                    </a:lnTo>
                    <a:lnTo>
                      <a:pt x="1972" y="924"/>
                    </a:lnTo>
                    <a:lnTo>
                      <a:pt x="1715" y="787"/>
                    </a:lnTo>
                    <a:lnTo>
                      <a:pt x="1672" y="392"/>
                    </a:lnTo>
                    <a:lnTo>
                      <a:pt x="1483" y="271"/>
                    </a:lnTo>
                    <a:lnTo>
                      <a:pt x="1362" y="65"/>
                    </a:lnTo>
                    <a:lnTo>
                      <a:pt x="1088"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6906300" y="2802425"/>
                <a:ext cx="126500" cy="71425"/>
              </a:xfrm>
              <a:custGeom>
                <a:avLst/>
                <a:gdLst/>
                <a:ahLst/>
                <a:cxnLst/>
                <a:rect l="l" t="t" r="r" b="b"/>
                <a:pathLst>
                  <a:path w="5060" h="2857" extrusionOk="0">
                    <a:moveTo>
                      <a:pt x="1130" y="1"/>
                    </a:moveTo>
                    <a:lnTo>
                      <a:pt x="842" y="220"/>
                    </a:lnTo>
                    <a:lnTo>
                      <a:pt x="640" y="275"/>
                    </a:lnTo>
                    <a:lnTo>
                      <a:pt x="314" y="151"/>
                    </a:lnTo>
                    <a:lnTo>
                      <a:pt x="0" y="425"/>
                    </a:lnTo>
                    <a:lnTo>
                      <a:pt x="26" y="464"/>
                    </a:lnTo>
                    <a:lnTo>
                      <a:pt x="353" y="246"/>
                    </a:lnTo>
                    <a:lnTo>
                      <a:pt x="666" y="344"/>
                    </a:lnTo>
                    <a:lnTo>
                      <a:pt x="1130" y="99"/>
                    </a:lnTo>
                    <a:lnTo>
                      <a:pt x="1619" y="262"/>
                    </a:lnTo>
                    <a:lnTo>
                      <a:pt x="2040" y="670"/>
                    </a:lnTo>
                    <a:lnTo>
                      <a:pt x="2337" y="559"/>
                    </a:lnTo>
                    <a:lnTo>
                      <a:pt x="2680" y="301"/>
                    </a:lnTo>
                    <a:lnTo>
                      <a:pt x="3359" y="438"/>
                    </a:lnTo>
                    <a:lnTo>
                      <a:pt x="3822" y="872"/>
                    </a:lnTo>
                    <a:lnTo>
                      <a:pt x="4051" y="1336"/>
                    </a:lnTo>
                    <a:lnTo>
                      <a:pt x="4377" y="1404"/>
                    </a:lnTo>
                    <a:lnTo>
                      <a:pt x="4475" y="1701"/>
                    </a:lnTo>
                    <a:lnTo>
                      <a:pt x="4665" y="1688"/>
                    </a:lnTo>
                    <a:lnTo>
                      <a:pt x="4815" y="1989"/>
                    </a:lnTo>
                    <a:lnTo>
                      <a:pt x="4720" y="2410"/>
                    </a:lnTo>
                    <a:lnTo>
                      <a:pt x="4815" y="2749"/>
                    </a:lnTo>
                    <a:lnTo>
                      <a:pt x="4854" y="2857"/>
                    </a:lnTo>
                    <a:lnTo>
                      <a:pt x="5059" y="2844"/>
                    </a:lnTo>
                    <a:lnTo>
                      <a:pt x="4922" y="2655"/>
                    </a:lnTo>
                    <a:lnTo>
                      <a:pt x="4828" y="2423"/>
                    </a:lnTo>
                    <a:lnTo>
                      <a:pt x="4978" y="1933"/>
                    </a:lnTo>
                    <a:lnTo>
                      <a:pt x="4720" y="1620"/>
                    </a:lnTo>
                    <a:lnTo>
                      <a:pt x="4540" y="1594"/>
                    </a:lnTo>
                    <a:lnTo>
                      <a:pt x="4459" y="1212"/>
                    </a:lnTo>
                    <a:lnTo>
                      <a:pt x="4119" y="1225"/>
                    </a:lnTo>
                    <a:lnTo>
                      <a:pt x="3875" y="752"/>
                    </a:lnTo>
                    <a:lnTo>
                      <a:pt x="3398" y="357"/>
                    </a:lnTo>
                    <a:lnTo>
                      <a:pt x="2625" y="220"/>
                    </a:lnTo>
                    <a:lnTo>
                      <a:pt x="2311" y="491"/>
                    </a:lnTo>
                    <a:lnTo>
                      <a:pt x="2053" y="546"/>
                    </a:lnTo>
                    <a:lnTo>
                      <a:pt x="1835" y="409"/>
                    </a:lnTo>
                    <a:lnTo>
                      <a:pt x="1632" y="112"/>
                    </a:lnTo>
                    <a:lnTo>
                      <a:pt x="1427" y="125"/>
                    </a:lnTo>
                    <a:lnTo>
                      <a:pt x="113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6937550" y="2746050"/>
                <a:ext cx="5500" cy="28250"/>
              </a:xfrm>
              <a:custGeom>
                <a:avLst/>
                <a:gdLst/>
                <a:ahLst/>
                <a:cxnLst/>
                <a:rect l="l" t="t" r="r" b="b"/>
                <a:pathLst>
                  <a:path w="220" h="1130" extrusionOk="0">
                    <a:moveTo>
                      <a:pt x="190" y="0"/>
                    </a:moveTo>
                    <a:lnTo>
                      <a:pt x="150" y="314"/>
                    </a:lnTo>
                    <a:lnTo>
                      <a:pt x="0" y="572"/>
                    </a:lnTo>
                    <a:lnTo>
                      <a:pt x="26" y="1130"/>
                    </a:lnTo>
                    <a:lnTo>
                      <a:pt x="177" y="1032"/>
                    </a:lnTo>
                    <a:lnTo>
                      <a:pt x="69" y="572"/>
                    </a:lnTo>
                    <a:lnTo>
                      <a:pt x="219" y="353"/>
                    </a:lnTo>
                    <a:lnTo>
                      <a:pt x="19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6890300" y="2781700"/>
                <a:ext cx="30300" cy="42550"/>
              </a:xfrm>
              <a:custGeom>
                <a:avLst/>
                <a:gdLst/>
                <a:ahLst/>
                <a:cxnLst/>
                <a:rect l="l" t="t" r="r" b="b"/>
                <a:pathLst>
                  <a:path w="1212" h="1702" extrusionOk="0">
                    <a:moveTo>
                      <a:pt x="408" y="1"/>
                    </a:moveTo>
                    <a:lnTo>
                      <a:pt x="0" y="193"/>
                    </a:lnTo>
                    <a:lnTo>
                      <a:pt x="382" y="193"/>
                    </a:lnTo>
                    <a:lnTo>
                      <a:pt x="598" y="585"/>
                    </a:lnTo>
                    <a:lnTo>
                      <a:pt x="937" y="804"/>
                    </a:lnTo>
                    <a:lnTo>
                      <a:pt x="1087" y="1607"/>
                    </a:lnTo>
                    <a:lnTo>
                      <a:pt x="1211" y="1701"/>
                    </a:lnTo>
                    <a:lnTo>
                      <a:pt x="1035" y="709"/>
                    </a:lnTo>
                    <a:lnTo>
                      <a:pt x="640" y="533"/>
                    </a:lnTo>
                    <a:lnTo>
                      <a:pt x="40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6928400" y="2823250"/>
                <a:ext cx="65650" cy="39425"/>
              </a:xfrm>
              <a:custGeom>
                <a:avLst/>
                <a:gdLst/>
                <a:ahLst/>
                <a:cxnLst/>
                <a:rect l="l" t="t" r="r" b="b"/>
                <a:pathLst>
                  <a:path w="2626" h="1577" extrusionOk="0">
                    <a:moveTo>
                      <a:pt x="122" y="0"/>
                    </a:moveTo>
                    <a:lnTo>
                      <a:pt x="1" y="271"/>
                    </a:lnTo>
                    <a:lnTo>
                      <a:pt x="122" y="366"/>
                    </a:lnTo>
                    <a:lnTo>
                      <a:pt x="229" y="82"/>
                    </a:lnTo>
                    <a:lnTo>
                      <a:pt x="843" y="134"/>
                    </a:lnTo>
                    <a:lnTo>
                      <a:pt x="938" y="392"/>
                    </a:lnTo>
                    <a:lnTo>
                      <a:pt x="1388" y="245"/>
                    </a:lnTo>
                    <a:lnTo>
                      <a:pt x="1470" y="692"/>
                    </a:lnTo>
                    <a:lnTo>
                      <a:pt x="2106" y="993"/>
                    </a:lnTo>
                    <a:lnTo>
                      <a:pt x="2462" y="1508"/>
                    </a:lnTo>
                    <a:lnTo>
                      <a:pt x="2625" y="1577"/>
                    </a:lnTo>
                    <a:lnTo>
                      <a:pt x="2175" y="842"/>
                    </a:lnTo>
                    <a:lnTo>
                      <a:pt x="1551" y="624"/>
                    </a:lnTo>
                    <a:lnTo>
                      <a:pt x="1470" y="108"/>
                    </a:lnTo>
                    <a:lnTo>
                      <a:pt x="1032" y="271"/>
                    </a:lnTo>
                    <a:lnTo>
                      <a:pt x="83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6973275" y="2800075"/>
                <a:ext cx="48600" cy="43925"/>
              </a:xfrm>
              <a:custGeom>
                <a:avLst/>
                <a:gdLst/>
                <a:ahLst/>
                <a:cxnLst/>
                <a:rect l="l" t="t" r="r" b="b"/>
                <a:pathLst>
                  <a:path w="1944" h="1757" extrusionOk="0">
                    <a:moveTo>
                      <a:pt x="1943" y="0"/>
                    </a:moveTo>
                    <a:lnTo>
                      <a:pt x="1741" y="382"/>
                    </a:lnTo>
                    <a:lnTo>
                      <a:pt x="1453" y="503"/>
                    </a:lnTo>
                    <a:lnTo>
                      <a:pt x="1143" y="966"/>
                    </a:lnTo>
                    <a:lnTo>
                      <a:pt x="830" y="966"/>
                    </a:lnTo>
                    <a:lnTo>
                      <a:pt x="530" y="1417"/>
                    </a:lnTo>
                    <a:lnTo>
                      <a:pt x="216" y="1606"/>
                    </a:lnTo>
                    <a:lnTo>
                      <a:pt x="1" y="1756"/>
                    </a:lnTo>
                    <a:lnTo>
                      <a:pt x="530" y="1538"/>
                    </a:lnTo>
                    <a:lnTo>
                      <a:pt x="817" y="1090"/>
                    </a:lnTo>
                    <a:lnTo>
                      <a:pt x="1183" y="1009"/>
                    </a:lnTo>
                    <a:lnTo>
                      <a:pt x="1453" y="627"/>
                    </a:lnTo>
                    <a:lnTo>
                      <a:pt x="1780" y="421"/>
                    </a:lnTo>
                    <a:lnTo>
                      <a:pt x="19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6910375" y="2774275"/>
                <a:ext cx="8500" cy="26150"/>
              </a:xfrm>
              <a:custGeom>
                <a:avLst/>
                <a:gdLst/>
                <a:ahLst/>
                <a:cxnLst/>
                <a:rect l="l" t="t" r="r" b="b"/>
                <a:pathLst>
                  <a:path w="340" h="1046" extrusionOk="0">
                    <a:moveTo>
                      <a:pt x="340" y="1"/>
                    </a:moveTo>
                    <a:lnTo>
                      <a:pt x="216" y="379"/>
                    </a:lnTo>
                    <a:lnTo>
                      <a:pt x="0" y="530"/>
                    </a:lnTo>
                    <a:lnTo>
                      <a:pt x="27" y="951"/>
                    </a:lnTo>
                    <a:lnTo>
                      <a:pt x="108" y="1045"/>
                    </a:lnTo>
                    <a:lnTo>
                      <a:pt x="53" y="585"/>
                    </a:lnTo>
                    <a:lnTo>
                      <a:pt x="271" y="422"/>
                    </a:lnTo>
                    <a:lnTo>
                      <a:pt x="34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6949775" y="2780000"/>
                <a:ext cx="22475" cy="67025"/>
              </a:xfrm>
              <a:custGeom>
                <a:avLst/>
                <a:gdLst/>
                <a:ahLst/>
                <a:cxnLst/>
                <a:rect l="l" t="t" r="r" b="b"/>
                <a:pathLst>
                  <a:path w="899" h="2681" extrusionOk="0">
                    <a:moveTo>
                      <a:pt x="899" y="0"/>
                    </a:moveTo>
                    <a:lnTo>
                      <a:pt x="353" y="506"/>
                    </a:lnTo>
                    <a:lnTo>
                      <a:pt x="396" y="1159"/>
                    </a:lnTo>
                    <a:lnTo>
                      <a:pt x="125" y="1335"/>
                    </a:lnTo>
                    <a:lnTo>
                      <a:pt x="138" y="1512"/>
                    </a:lnTo>
                    <a:lnTo>
                      <a:pt x="353" y="1512"/>
                    </a:lnTo>
                    <a:lnTo>
                      <a:pt x="435" y="1743"/>
                    </a:lnTo>
                    <a:lnTo>
                      <a:pt x="272" y="1975"/>
                    </a:lnTo>
                    <a:lnTo>
                      <a:pt x="1" y="2301"/>
                    </a:lnTo>
                    <a:lnTo>
                      <a:pt x="246" y="2491"/>
                    </a:lnTo>
                    <a:lnTo>
                      <a:pt x="259" y="2612"/>
                    </a:lnTo>
                    <a:lnTo>
                      <a:pt x="396" y="2680"/>
                    </a:lnTo>
                    <a:lnTo>
                      <a:pt x="396" y="2680"/>
                    </a:lnTo>
                    <a:lnTo>
                      <a:pt x="340" y="2491"/>
                    </a:lnTo>
                    <a:lnTo>
                      <a:pt x="125" y="2341"/>
                    </a:lnTo>
                    <a:lnTo>
                      <a:pt x="288" y="2027"/>
                    </a:lnTo>
                    <a:lnTo>
                      <a:pt x="491" y="1756"/>
                    </a:lnTo>
                    <a:lnTo>
                      <a:pt x="477" y="1469"/>
                    </a:lnTo>
                    <a:lnTo>
                      <a:pt x="233" y="1499"/>
                    </a:lnTo>
                    <a:lnTo>
                      <a:pt x="177" y="1361"/>
                    </a:lnTo>
                    <a:lnTo>
                      <a:pt x="435" y="1198"/>
                    </a:lnTo>
                    <a:lnTo>
                      <a:pt x="422" y="588"/>
                    </a:lnTo>
                    <a:lnTo>
                      <a:pt x="89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6964075" y="2762700"/>
                <a:ext cx="28250" cy="65950"/>
              </a:xfrm>
              <a:custGeom>
                <a:avLst/>
                <a:gdLst/>
                <a:ahLst/>
                <a:cxnLst/>
                <a:rect l="l" t="t" r="r" b="b"/>
                <a:pathLst>
                  <a:path w="1130" h="2638" extrusionOk="0">
                    <a:moveTo>
                      <a:pt x="1130" y="0"/>
                    </a:moveTo>
                    <a:lnTo>
                      <a:pt x="885" y="245"/>
                    </a:lnTo>
                    <a:lnTo>
                      <a:pt x="859" y="545"/>
                    </a:lnTo>
                    <a:lnTo>
                      <a:pt x="666" y="748"/>
                    </a:lnTo>
                    <a:lnTo>
                      <a:pt x="627" y="1061"/>
                    </a:lnTo>
                    <a:lnTo>
                      <a:pt x="434" y="1443"/>
                    </a:lnTo>
                    <a:lnTo>
                      <a:pt x="434" y="1590"/>
                    </a:lnTo>
                    <a:lnTo>
                      <a:pt x="327" y="2161"/>
                    </a:lnTo>
                    <a:lnTo>
                      <a:pt x="137" y="2324"/>
                    </a:lnTo>
                    <a:lnTo>
                      <a:pt x="0" y="2599"/>
                    </a:lnTo>
                    <a:lnTo>
                      <a:pt x="0" y="2638"/>
                    </a:lnTo>
                    <a:lnTo>
                      <a:pt x="163" y="2380"/>
                    </a:lnTo>
                    <a:lnTo>
                      <a:pt x="369" y="2191"/>
                    </a:lnTo>
                    <a:lnTo>
                      <a:pt x="503" y="1619"/>
                    </a:lnTo>
                    <a:lnTo>
                      <a:pt x="490" y="1469"/>
                    </a:lnTo>
                    <a:lnTo>
                      <a:pt x="708" y="898"/>
                    </a:lnTo>
                    <a:lnTo>
                      <a:pt x="898" y="558"/>
                    </a:lnTo>
                    <a:lnTo>
                      <a:pt x="940" y="301"/>
                    </a:lnTo>
                    <a:lnTo>
                      <a:pt x="113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6894700" y="2750450"/>
                <a:ext cx="53400" cy="69075"/>
              </a:xfrm>
              <a:custGeom>
                <a:avLst/>
                <a:gdLst/>
                <a:ahLst/>
                <a:cxnLst/>
                <a:rect l="l" t="t" r="r" b="b"/>
                <a:pathLst>
                  <a:path w="2136" h="2763" extrusionOk="0">
                    <a:moveTo>
                      <a:pt x="206" y="1"/>
                    </a:moveTo>
                    <a:lnTo>
                      <a:pt x="177" y="353"/>
                    </a:lnTo>
                    <a:lnTo>
                      <a:pt x="1" y="856"/>
                    </a:lnTo>
                    <a:lnTo>
                      <a:pt x="82" y="1117"/>
                    </a:lnTo>
                    <a:lnTo>
                      <a:pt x="1" y="1456"/>
                    </a:lnTo>
                    <a:lnTo>
                      <a:pt x="82" y="1783"/>
                    </a:lnTo>
                    <a:lnTo>
                      <a:pt x="259" y="1959"/>
                    </a:lnTo>
                    <a:lnTo>
                      <a:pt x="314" y="2191"/>
                    </a:lnTo>
                    <a:lnTo>
                      <a:pt x="598" y="2436"/>
                    </a:lnTo>
                    <a:lnTo>
                      <a:pt x="709" y="2612"/>
                    </a:lnTo>
                    <a:lnTo>
                      <a:pt x="1388" y="2762"/>
                    </a:lnTo>
                    <a:lnTo>
                      <a:pt x="1512" y="2570"/>
                    </a:lnTo>
                    <a:lnTo>
                      <a:pt x="1878" y="2449"/>
                    </a:lnTo>
                    <a:lnTo>
                      <a:pt x="2135" y="2638"/>
                    </a:lnTo>
                    <a:lnTo>
                      <a:pt x="1891" y="2380"/>
                    </a:lnTo>
                    <a:lnTo>
                      <a:pt x="1456" y="2530"/>
                    </a:lnTo>
                    <a:lnTo>
                      <a:pt x="1375" y="2707"/>
                    </a:lnTo>
                    <a:lnTo>
                      <a:pt x="722" y="2570"/>
                    </a:lnTo>
                    <a:lnTo>
                      <a:pt x="598" y="2423"/>
                    </a:lnTo>
                    <a:lnTo>
                      <a:pt x="370" y="2162"/>
                    </a:lnTo>
                    <a:lnTo>
                      <a:pt x="288" y="1933"/>
                    </a:lnTo>
                    <a:lnTo>
                      <a:pt x="125" y="1740"/>
                    </a:lnTo>
                    <a:lnTo>
                      <a:pt x="56" y="1443"/>
                    </a:lnTo>
                    <a:lnTo>
                      <a:pt x="125" y="1101"/>
                    </a:lnTo>
                    <a:lnTo>
                      <a:pt x="56" y="843"/>
                    </a:lnTo>
                    <a:lnTo>
                      <a:pt x="232" y="366"/>
                    </a:lnTo>
                    <a:lnTo>
                      <a:pt x="20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7023550" y="2795000"/>
                <a:ext cx="16025" cy="47925"/>
              </a:xfrm>
              <a:custGeom>
                <a:avLst/>
                <a:gdLst/>
                <a:ahLst/>
                <a:cxnLst/>
                <a:rect l="l" t="t" r="r" b="b"/>
                <a:pathLst>
                  <a:path w="641" h="1917" extrusionOk="0">
                    <a:moveTo>
                      <a:pt x="533" y="1"/>
                    </a:moveTo>
                    <a:lnTo>
                      <a:pt x="533" y="366"/>
                    </a:lnTo>
                    <a:lnTo>
                      <a:pt x="193" y="543"/>
                    </a:lnTo>
                    <a:lnTo>
                      <a:pt x="232" y="1277"/>
                    </a:lnTo>
                    <a:lnTo>
                      <a:pt x="1" y="1333"/>
                    </a:lnTo>
                    <a:lnTo>
                      <a:pt x="69" y="1917"/>
                    </a:lnTo>
                    <a:lnTo>
                      <a:pt x="112" y="1917"/>
                    </a:lnTo>
                    <a:lnTo>
                      <a:pt x="95" y="1440"/>
                    </a:lnTo>
                    <a:lnTo>
                      <a:pt x="275" y="1307"/>
                    </a:lnTo>
                    <a:lnTo>
                      <a:pt x="232" y="624"/>
                    </a:lnTo>
                    <a:lnTo>
                      <a:pt x="640" y="409"/>
                    </a:lnTo>
                    <a:lnTo>
                      <a:pt x="53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6990575" y="2802425"/>
                <a:ext cx="64675" cy="29325"/>
              </a:xfrm>
              <a:custGeom>
                <a:avLst/>
                <a:gdLst/>
                <a:ahLst/>
                <a:cxnLst/>
                <a:rect l="l" t="t" r="r" b="b"/>
                <a:pathLst>
                  <a:path w="2587" h="1173" extrusionOk="0">
                    <a:moveTo>
                      <a:pt x="83" y="1"/>
                    </a:moveTo>
                    <a:lnTo>
                      <a:pt x="1" y="30"/>
                    </a:lnTo>
                    <a:lnTo>
                      <a:pt x="301" y="56"/>
                    </a:lnTo>
                    <a:lnTo>
                      <a:pt x="422" y="314"/>
                    </a:lnTo>
                    <a:lnTo>
                      <a:pt x="654" y="262"/>
                    </a:lnTo>
                    <a:lnTo>
                      <a:pt x="843" y="314"/>
                    </a:lnTo>
                    <a:lnTo>
                      <a:pt x="872" y="654"/>
                    </a:lnTo>
                    <a:lnTo>
                      <a:pt x="1156" y="696"/>
                    </a:lnTo>
                    <a:lnTo>
                      <a:pt x="1307" y="941"/>
                    </a:lnTo>
                    <a:lnTo>
                      <a:pt x="1659" y="722"/>
                    </a:lnTo>
                    <a:lnTo>
                      <a:pt x="1796" y="928"/>
                    </a:lnTo>
                    <a:lnTo>
                      <a:pt x="2299" y="859"/>
                    </a:lnTo>
                    <a:lnTo>
                      <a:pt x="2544" y="1173"/>
                    </a:lnTo>
                    <a:lnTo>
                      <a:pt x="2586" y="1078"/>
                    </a:lnTo>
                    <a:lnTo>
                      <a:pt x="2341" y="791"/>
                    </a:lnTo>
                    <a:lnTo>
                      <a:pt x="1865" y="872"/>
                    </a:lnTo>
                    <a:lnTo>
                      <a:pt x="1688" y="641"/>
                    </a:lnTo>
                    <a:lnTo>
                      <a:pt x="1362" y="872"/>
                    </a:lnTo>
                    <a:lnTo>
                      <a:pt x="1199" y="654"/>
                    </a:lnTo>
                    <a:lnTo>
                      <a:pt x="967" y="602"/>
                    </a:lnTo>
                    <a:lnTo>
                      <a:pt x="886" y="275"/>
                    </a:lnTo>
                    <a:lnTo>
                      <a:pt x="680" y="207"/>
                    </a:lnTo>
                    <a:lnTo>
                      <a:pt x="504" y="233"/>
                    </a:lnTo>
                    <a:lnTo>
                      <a:pt x="314"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6889250" y="2734125"/>
                <a:ext cx="119075" cy="60175"/>
              </a:xfrm>
              <a:custGeom>
                <a:avLst/>
                <a:gdLst/>
                <a:ahLst/>
                <a:cxnLst/>
                <a:rect l="l" t="t" r="r" b="b"/>
                <a:pathLst>
                  <a:path w="4763" h="2407" extrusionOk="0">
                    <a:moveTo>
                      <a:pt x="1469" y="1"/>
                    </a:moveTo>
                    <a:lnTo>
                      <a:pt x="1322" y="367"/>
                    </a:lnTo>
                    <a:lnTo>
                      <a:pt x="1116" y="628"/>
                    </a:lnTo>
                    <a:lnTo>
                      <a:pt x="1090" y="1019"/>
                    </a:lnTo>
                    <a:lnTo>
                      <a:pt x="1142" y="1225"/>
                    </a:lnTo>
                    <a:lnTo>
                      <a:pt x="1009" y="1646"/>
                    </a:lnTo>
                    <a:lnTo>
                      <a:pt x="1035" y="1728"/>
                    </a:lnTo>
                    <a:lnTo>
                      <a:pt x="1035" y="1728"/>
                    </a:lnTo>
                    <a:lnTo>
                      <a:pt x="898" y="1688"/>
                    </a:lnTo>
                    <a:lnTo>
                      <a:pt x="751" y="1457"/>
                    </a:lnTo>
                    <a:lnTo>
                      <a:pt x="588" y="1414"/>
                    </a:lnTo>
                    <a:lnTo>
                      <a:pt x="450" y="1238"/>
                    </a:lnTo>
                    <a:lnTo>
                      <a:pt x="98" y="1212"/>
                    </a:lnTo>
                    <a:lnTo>
                      <a:pt x="29" y="1251"/>
                    </a:lnTo>
                    <a:lnTo>
                      <a:pt x="111" y="1251"/>
                    </a:lnTo>
                    <a:lnTo>
                      <a:pt x="424" y="1280"/>
                    </a:lnTo>
                    <a:lnTo>
                      <a:pt x="588" y="1525"/>
                    </a:lnTo>
                    <a:lnTo>
                      <a:pt x="721" y="1496"/>
                    </a:lnTo>
                    <a:lnTo>
                      <a:pt x="885" y="1741"/>
                    </a:lnTo>
                    <a:lnTo>
                      <a:pt x="816" y="1946"/>
                    </a:lnTo>
                    <a:lnTo>
                      <a:pt x="614" y="1959"/>
                    </a:lnTo>
                    <a:lnTo>
                      <a:pt x="424" y="2230"/>
                    </a:lnTo>
                    <a:lnTo>
                      <a:pt x="111" y="2260"/>
                    </a:lnTo>
                    <a:lnTo>
                      <a:pt x="0" y="2367"/>
                    </a:lnTo>
                    <a:lnTo>
                      <a:pt x="29" y="2407"/>
                    </a:lnTo>
                    <a:lnTo>
                      <a:pt x="124" y="2299"/>
                    </a:lnTo>
                    <a:lnTo>
                      <a:pt x="424" y="2273"/>
                    </a:lnTo>
                    <a:lnTo>
                      <a:pt x="532" y="2162"/>
                    </a:lnTo>
                    <a:lnTo>
                      <a:pt x="653" y="2015"/>
                    </a:lnTo>
                    <a:lnTo>
                      <a:pt x="845" y="1985"/>
                    </a:lnTo>
                    <a:lnTo>
                      <a:pt x="940" y="1754"/>
                    </a:lnTo>
                    <a:lnTo>
                      <a:pt x="1240" y="1891"/>
                    </a:lnTo>
                    <a:lnTo>
                      <a:pt x="1580" y="1865"/>
                    </a:lnTo>
                    <a:lnTo>
                      <a:pt x="1688" y="2080"/>
                    </a:lnTo>
                    <a:lnTo>
                      <a:pt x="2203" y="2080"/>
                    </a:lnTo>
                    <a:lnTo>
                      <a:pt x="2448" y="2191"/>
                    </a:lnTo>
                    <a:lnTo>
                      <a:pt x="2872" y="1946"/>
                    </a:lnTo>
                    <a:lnTo>
                      <a:pt x="3130" y="2015"/>
                    </a:lnTo>
                    <a:lnTo>
                      <a:pt x="3169" y="2312"/>
                    </a:lnTo>
                    <a:lnTo>
                      <a:pt x="3741" y="2325"/>
                    </a:lnTo>
                    <a:lnTo>
                      <a:pt x="3933" y="2067"/>
                    </a:lnTo>
                    <a:lnTo>
                      <a:pt x="4273" y="2015"/>
                    </a:lnTo>
                    <a:lnTo>
                      <a:pt x="4762" y="1715"/>
                    </a:lnTo>
                    <a:lnTo>
                      <a:pt x="4762" y="1715"/>
                    </a:lnTo>
                    <a:lnTo>
                      <a:pt x="4243" y="1972"/>
                    </a:lnTo>
                    <a:lnTo>
                      <a:pt x="3878" y="2041"/>
                    </a:lnTo>
                    <a:lnTo>
                      <a:pt x="3701" y="2273"/>
                    </a:lnTo>
                    <a:lnTo>
                      <a:pt x="3199" y="2273"/>
                    </a:lnTo>
                    <a:lnTo>
                      <a:pt x="3143" y="1904"/>
                    </a:lnTo>
                    <a:lnTo>
                      <a:pt x="2856" y="1904"/>
                    </a:lnTo>
                    <a:lnTo>
                      <a:pt x="2680" y="1985"/>
                    </a:lnTo>
                    <a:lnTo>
                      <a:pt x="2680" y="1985"/>
                    </a:lnTo>
                    <a:lnTo>
                      <a:pt x="2804" y="1659"/>
                    </a:lnTo>
                    <a:lnTo>
                      <a:pt x="2680" y="1427"/>
                    </a:lnTo>
                    <a:lnTo>
                      <a:pt x="2748" y="1672"/>
                    </a:lnTo>
                    <a:lnTo>
                      <a:pt x="2611" y="2054"/>
                    </a:lnTo>
                    <a:lnTo>
                      <a:pt x="2448" y="2123"/>
                    </a:lnTo>
                    <a:lnTo>
                      <a:pt x="2203" y="1985"/>
                    </a:lnTo>
                    <a:lnTo>
                      <a:pt x="1688" y="2041"/>
                    </a:lnTo>
                    <a:lnTo>
                      <a:pt x="1593" y="1796"/>
                    </a:lnTo>
                    <a:lnTo>
                      <a:pt x="1240" y="1852"/>
                    </a:lnTo>
                    <a:lnTo>
                      <a:pt x="1129" y="1796"/>
                    </a:lnTo>
                    <a:lnTo>
                      <a:pt x="1048" y="1633"/>
                    </a:lnTo>
                    <a:lnTo>
                      <a:pt x="1185" y="1212"/>
                    </a:lnTo>
                    <a:lnTo>
                      <a:pt x="1116" y="1006"/>
                    </a:lnTo>
                    <a:lnTo>
                      <a:pt x="1172" y="628"/>
                    </a:lnTo>
                    <a:lnTo>
                      <a:pt x="1361" y="396"/>
                    </a:lnTo>
                    <a:lnTo>
                      <a:pt x="146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6949450" y="2880700"/>
                <a:ext cx="91825" cy="61225"/>
              </a:xfrm>
              <a:custGeom>
                <a:avLst/>
                <a:gdLst/>
                <a:ahLst/>
                <a:cxnLst/>
                <a:rect l="l" t="t" r="r" b="b"/>
                <a:pathLst>
                  <a:path w="3673" h="2449" extrusionOk="0">
                    <a:moveTo>
                      <a:pt x="3673" y="0"/>
                    </a:moveTo>
                    <a:lnTo>
                      <a:pt x="2230" y="774"/>
                    </a:lnTo>
                    <a:lnTo>
                      <a:pt x="1783" y="1319"/>
                    </a:lnTo>
                    <a:lnTo>
                      <a:pt x="885" y="1440"/>
                    </a:lnTo>
                    <a:lnTo>
                      <a:pt x="585" y="2148"/>
                    </a:lnTo>
                    <a:lnTo>
                      <a:pt x="1" y="2448"/>
                    </a:lnTo>
                    <a:lnTo>
                      <a:pt x="572" y="2435"/>
                    </a:lnTo>
                    <a:lnTo>
                      <a:pt x="925" y="2053"/>
                    </a:lnTo>
                    <a:lnTo>
                      <a:pt x="1444" y="1727"/>
                    </a:lnTo>
                    <a:lnTo>
                      <a:pt x="3523" y="271"/>
                    </a:lnTo>
                    <a:lnTo>
                      <a:pt x="3673"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6816200" y="2961975"/>
                <a:ext cx="96575" cy="53050"/>
              </a:xfrm>
              <a:custGeom>
                <a:avLst/>
                <a:gdLst/>
                <a:ahLst/>
                <a:cxnLst/>
                <a:rect l="l" t="t" r="r" b="b"/>
                <a:pathLst>
                  <a:path w="3863" h="2122" extrusionOk="0">
                    <a:moveTo>
                      <a:pt x="1" y="0"/>
                    </a:moveTo>
                    <a:lnTo>
                      <a:pt x="66" y="147"/>
                    </a:lnTo>
                    <a:lnTo>
                      <a:pt x="654" y="529"/>
                    </a:lnTo>
                    <a:lnTo>
                      <a:pt x="1156" y="610"/>
                    </a:lnTo>
                    <a:lnTo>
                      <a:pt x="2269" y="1400"/>
                    </a:lnTo>
                    <a:lnTo>
                      <a:pt x="3862" y="2122"/>
                    </a:lnTo>
                    <a:cubicBezTo>
                      <a:pt x="3862" y="2122"/>
                      <a:pt x="3630" y="1877"/>
                      <a:pt x="3617" y="1848"/>
                    </a:cubicBezTo>
                    <a:cubicBezTo>
                      <a:pt x="3617" y="1821"/>
                      <a:pt x="3020" y="1550"/>
                      <a:pt x="3020" y="1550"/>
                    </a:cubicBezTo>
                    <a:lnTo>
                      <a:pt x="2299" y="1263"/>
                    </a:lnTo>
                    <a:lnTo>
                      <a:pt x="1238" y="542"/>
                    </a:lnTo>
                    <a:lnTo>
                      <a:pt x="735" y="434"/>
                    </a:lnTo>
                    <a:lnTo>
                      <a:pt x="366" y="163"/>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6818575" y="2847000"/>
                <a:ext cx="153025" cy="87400"/>
              </a:xfrm>
              <a:custGeom>
                <a:avLst/>
                <a:gdLst/>
                <a:ahLst/>
                <a:cxnLst/>
                <a:rect l="l" t="t" r="r" b="b"/>
                <a:pathLst>
                  <a:path w="6121" h="3496" extrusionOk="0">
                    <a:moveTo>
                      <a:pt x="0" y="0"/>
                    </a:moveTo>
                    <a:lnTo>
                      <a:pt x="1113" y="1129"/>
                    </a:lnTo>
                    <a:lnTo>
                      <a:pt x="2869" y="2585"/>
                    </a:lnTo>
                    <a:lnTo>
                      <a:pt x="5820" y="3496"/>
                    </a:lnTo>
                    <a:lnTo>
                      <a:pt x="6120" y="2788"/>
                    </a:lnTo>
                    <a:lnTo>
                      <a:pt x="3415" y="2216"/>
                    </a:lnTo>
                    <a:lnTo>
                      <a:pt x="1358" y="721"/>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6831150" y="2805525"/>
                <a:ext cx="100625" cy="70050"/>
              </a:xfrm>
              <a:custGeom>
                <a:avLst/>
                <a:gdLst/>
                <a:ahLst/>
                <a:cxnLst/>
                <a:rect l="l" t="t" r="r" b="b"/>
                <a:pathLst>
                  <a:path w="4025" h="2802" extrusionOk="0">
                    <a:moveTo>
                      <a:pt x="408" y="1"/>
                    </a:moveTo>
                    <a:lnTo>
                      <a:pt x="0" y="559"/>
                    </a:lnTo>
                    <a:lnTo>
                      <a:pt x="679" y="1307"/>
                    </a:lnTo>
                    <a:lnTo>
                      <a:pt x="3114" y="2260"/>
                    </a:lnTo>
                    <a:lnTo>
                      <a:pt x="4025" y="2801"/>
                    </a:lnTo>
                    <a:lnTo>
                      <a:pt x="3346" y="2028"/>
                    </a:lnTo>
                    <a:lnTo>
                      <a:pt x="1061" y="954"/>
                    </a:lnTo>
                    <a:lnTo>
                      <a:pt x="1005" y="367"/>
                    </a:lnTo>
                    <a:lnTo>
                      <a:pt x="40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6841350" y="2805525"/>
                <a:ext cx="15675" cy="9175"/>
              </a:xfrm>
              <a:custGeom>
                <a:avLst/>
                <a:gdLst/>
                <a:ahLst/>
                <a:cxnLst/>
                <a:rect l="l" t="t" r="r" b="b"/>
                <a:pathLst>
                  <a:path w="627" h="367" extrusionOk="0">
                    <a:moveTo>
                      <a:pt x="0" y="1"/>
                    </a:moveTo>
                    <a:lnTo>
                      <a:pt x="597" y="367"/>
                    </a:lnTo>
                    <a:lnTo>
                      <a:pt x="627" y="109"/>
                    </a:lnTo>
                    <a:lnTo>
                      <a:pt x="0"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6799150" y="2856875"/>
                <a:ext cx="116625" cy="75825"/>
              </a:xfrm>
              <a:custGeom>
                <a:avLst/>
                <a:gdLst/>
                <a:ahLst/>
                <a:cxnLst/>
                <a:rect l="l" t="t" r="r" b="b"/>
                <a:pathLst>
                  <a:path w="4665" h="3033" extrusionOk="0">
                    <a:moveTo>
                      <a:pt x="1" y="0"/>
                    </a:moveTo>
                    <a:lnTo>
                      <a:pt x="928" y="1005"/>
                    </a:lnTo>
                    <a:lnTo>
                      <a:pt x="2817" y="1808"/>
                    </a:lnTo>
                    <a:lnTo>
                      <a:pt x="4665" y="3032"/>
                    </a:lnTo>
                    <a:lnTo>
                      <a:pt x="2912" y="1714"/>
                    </a:lnTo>
                    <a:lnTo>
                      <a:pt x="1267" y="653"/>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6811725" y="2878975"/>
                <a:ext cx="110175" cy="61875"/>
              </a:xfrm>
              <a:custGeom>
                <a:avLst/>
                <a:gdLst/>
                <a:ahLst/>
                <a:cxnLst/>
                <a:rect l="l" t="t" r="r" b="b"/>
                <a:pathLst>
                  <a:path w="4407" h="2475" extrusionOk="0">
                    <a:moveTo>
                      <a:pt x="30" y="1"/>
                    </a:moveTo>
                    <a:lnTo>
                      <a:pt x="0" y="27"/>
                    </a:lnTo>
                    <a:cubicBezTo>
                      <a:pt x="0" y="27"/>
                      <a:pt x="43" y="203"/>
                      <a:pt x="150" y="396"/>
                    </a:cubicBezTo>
                    <a:cubicBezTo>
                      <a:pt x="274" y="572"/>
                      <a:pt x="1619" y="843"/>
                      <a:pt x="1988" y="1074"/>
                    </a:cubicBezTo>
                    <a:cubicBezTo>
                      <a:pt x="2354" y="1306"/>
                      <a:pt x="3620" y="2393"/>
                      <a:pt x="3741" y="2406"/>
                    </a:cubicBezTo>
                    <a:cubicBezTo>
                      <a:pt x="3865" y="2436"/>
                      <a:pt x="4407" y="2475"/>
                      <a:pt x="4407" y="2475"/>
                    </a:cubicBezTo>
                    <a:lnTo>
                      <a:pt x="4299" y="2380"/>
                    </a:lnTo>
                    <a:cubicBezTo>
                      <a:pt x="4286" y="2367"/>
                      <a:pt x="2804" y="1443"/>
                      <a:pt x="2014" y="980"/>
                    </a:cubicBezTo>
                    <a:cubicBezTo>
                      <a:pt x="1267" y="529"/>
                      <a:pt x="314" y="301"/>
                      <a:pt x="43" y="14"/>
                    </a:cubicBezTo>
                    <a:cubicBezTo>
                      <a:pt x="43" y="1"/>
                      <a:pt x="30" y="1"/>
                      <a:pt x="3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6819050" y="2932050"/>
                <a:ext cx="78050" cy="40475"/>
              </a:xfrm>
              <a:custGeom>
                <a:avLst/>
                <a:gdLst/>
                <a:ahLst/>
                <a:cxnLst/>
                <a:rect l="l" t="t" r="r" b="b"/>
                <a:pathLst>
                  <a:path w="3122" h="1619" extrusionOk="0">
                    <a:moveTo>
                      <a:pt x="32" y="0"/>
                    </a:moveTo>
                    <a:cubicBezTo>
                      <a:pt x="0" y="0"/>
                      <a:pt x="2" y="24"/>
                      <a:pt x="50" y="81"/>
                    </a:cubicBezTo>
                    <a:cubicBezTo>
                      <a:pt x="89" y="136"/>
                      <a:pt x="158" y="175"/>
                      <a:pt x="226" y="202"/>
                    </a:cubicBezTo>
                    <a:cubicBezTo>
                      <a:pt x="334" y="270"/>
                      <a:pt x="442" y="352"/>
                      <a:pt x="540" y="433"/>
                    </a:cubicBezTo>
                    <a:cubicBezTo>
                      <a:pt x="621" y="502"/>
                      <a:pt x="673" y="570"/>
                      <a:pt x="768" y="597"/>
                    </a:cubicBezTo>
                    <a:cubicBezTo>
                      <a:pt x="1013" y="678"/>
                      <a:pt x="1258" y="760"/>
                      <a:pt x="1502" y="828"/>
                    </a:cubicBezTo>
                    <a:cubicBezTo>
                      <a:pt x="1584" y="854"/>
                      <a:pt x="1653" y="884"/>
                      <a:pt x="1708" y="936"/>
                    </a:cubicBezTo>
                    <a:cubicBezTo>
                      <a:pt x="1777" y="1005"/>
                      <a:pt x="1790" y="1129"/>
                      <a:pt x="1858" y="1181"/>
                    </a:cubicBezTo>
                    <a:cubicBezTo>
                      <a:pt x="1940" y="1249"/>
                      <a:pt x="2074" y="1279"/>
                      <a:pt x="2172" y="1318"/>
                    </a:cubicBezTo>
                    <a:cubicBezTo>
                      <a:pt x="2318" y="1373"/>
                      <a:pt x="2469" y="1426"/>
                      <a:pt x="2619" y="1468"/>
                    </a:cubicBezTo>
                    <a:cubicBezTo>
                      <a:pt x="2795" y="1523"/>
                      <a:pt x="2958" y="1576"/>
                      <a:pt x="3121" y="1618"/>
                    </a:cubicBezTo>
                    <a:cubicBezTo>
                      <a:pt x="2837" y="1507"/>
                      <a:pt x="2713" y="1236"/>
                      <a:pt x="2537" y="991"/>
                    </a:cubicBezTo>
                    <a:cubicBezTo>
                      <a:pt x="2498" y="936"/>
                      <a:pt x="2442" y="871"/>
                      <a:pt x="2387" y="815"/>
                    </a:cubicBezTo>
                    <a:cubicBezTo>
                      <a:pt x="2335" y="773"/>
                      <a:pt x="2266" y="747"/>
                      <a:pt x="2211" y="721"/>
                    </a:cubicBezTo>
                    <a:cubicBezTo>
                      <a:pt x="1897" y="570"/>
                      <a:pt x="1584" y="433"/>
                      <a:pt x="1326" y="202"/>
                    </a:cubicBezTo>
                    <a:cubicBezTo>
                      <a:pt x="1300" y="175"/>
                      <a:pt x="1274" y="149"/>
                      <a:pt x="1245" y="136"/>
                    </a:cubicBezTo>
                    <a:cubicBezTo>
                      <a:pt x="1205" y="120"/>
                      <a:pt x="1163" y="120"/>
                      <a:pt x="1124" y="120"/>
                    </a:cubicBezTo>
                    <a:lnTo>
                      <a:pt x="605" y="120"/>
                    </a:lnTo>
                    <a:cubicBezTo>
                      <a:pt x="429" y="107"/>
                      <a:pt x="265" y="81"/>
                      <a:pt x="89" y="12"/>
                    </a:cubicBezTo>
                    <a:cubicBezTo>
                      <a:pt x="65" y="4"/>
                      <a:pt x="45" y="0"/>
                      <a:pt x="32" y="0"/>
                    </a:cubicBez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6802575" y="2932675"/>
                <a:ext cx="146250" cy="81300"/>
              </a:xfrm>
              <a:custGeom>
                <a:avLst/>
                <a:gdLst/>
                <a:ahLst/>
                <a:cxnLst/>
                <a:rect l="l" t="t" r="r" b="b"/>
                <a:pathLst>
                  <a:path w="5850" h="3252" extrusionOk="0">
                    <a:moveTo>
                      <a:pt x="1" y="0"/>
                    </a:moveTo>
                    <a:lnTo>
                      <a:pt x="190" y="340"/>
                    </a:lnTo>
                    <a:cubicBezTo>
                      <a:pt x="190" y="340"/>
                      <a:pt x="843" y="545"/>
                      <a:pt x="856" y="545"/>
                    </a:cubicBezTo>
                    <a:cubicBezTo>
                      <a:pt x="1048" y="601"/>
                      <a:pt x="1238" y="696"/>
                      <a:pt x="1414" y="790"/>
                    </a:cubicBezTo>
                    <a:cubicBezTo>
                      <a:pt x="1487" y="825"/>
                      <a:pt x="1539" y="874"/>
                      <a:pt x="1618" y="874"/>
                    </a:cubicBezTo>
                    <a:cubicBezTo>
                      <a:pt x="1627" y="874"/>
                      <a:pt x="1636" y="873"/>
                      <a:pt x="1646" y="872"/>
                    </a:cubicBezTo>
                    <a:cubicBezTo>
                      <a:pt x="1684" y="872"/>
                      <a:pt x="1721" y="870"/>
                      <a:pt x="1759" y="870"/>
                    </a:cubicBezTo>
                    <a:cubicBezTo>
                      <a:pt x="1817" y="870"/>
                      <a:pt x="1874" y="874"/>
                      <a:pt x="1933" y="898"/>
                    </a:cubicBezTo>
                    <a:cubicBezTo>
                      <a:pt x="1972" y="911"/>
                      <a:pt x="2015" y="953"/>
                      <a:pt x="2054" y="980"/>
                    </a:cubicBezTo>
                    <a:cubicBezTo>
                      <a:pt x="2217" y="1104"/>
                      <a:pt x="2380" y="1224"/>
                      <a:pt x="2530" y="1361"/>
                    </a:cubicBezTo>
                    <a:cubicBezTo>
                      <a:pt x="2693" y="1482"/>
                      <a:pt x="2844" y="1645"/>
                      <a:pt x="3007" y="1756"/>
                    </a:cubicBezTo>
                    <a:cubicBezTo>
                      <a:pt x="3222" y="1890"/>
                      <a:pt x="3454" y="2001"/>
                      <a:pt x="3686" y="2122"/>
                    </a:cubicBezTo>
                    <a:lnTo>
                      <a:pt x="4407" y="2246"/>
                    </a:lnTo>
                    <a:lnTo>
                      <a:pt x="5331" y="2625"/>
                    </a:lnTo>
                    <a:lnTo>
                      <a:pt x="5181" y="2830"/>
                    </a:lnTo>
                    <a:lnTo>
                      <a:pt x="5399" y="3251"/>
                    </a:lnTo>
                    <a:lnTo>
                      <a:pt x="5399" y="3006"/>
                    </a:lnTo>
                    <a:lnTo>
                      <a:pt x="5850" y="2396"/>
                    </a:lnTo>
                    <a:lnTo>
                      <a:pt x="5425" y="2367"/>
                    </a:lnTo>
                    <a:lnTo>
                      <a:pt x="4747" y="1988"/>
                    </a:lnTo>
                    <a:lnTo>
                      <a:pt x="3875" y="1809"/>
                    </a:lnTo>
                    <a:cubicBezTo>
                      <a:pt x="3673" y="1714"/>
                      <a:pt x="3496" y="1662"/>
                      <a:pt x="3359" y="1469"/>
                    </a:cubicBezTo>
                    <a:cubicBezTo>
                      <a:pt x="3239" y="1293"/>
                      <a:pt x="3141" y="1061"/>
                      <a:pt x="2938" y="953"/>
                    </a:cubicBezTo>
                    <a:cubicBezTo>
                      <a:pt x="2870" y="927"/>
                      <a:pt x="2801" y="898"/>
                      <a:pt x="2749" y="885"/>
                    </a:cubicBezTo>
                    <a:cubicBezTo>
                      <a:pt x="2475" y="790"/>
                      <a:pt x="2259" y="614"/>
                      <a:pt x="2041" y="438"/>
                    </a:cubicBezTo>
                    <a:cubicBezTo>
                      <a:pt x="1998" y="408"/>
                      <a:pt x="1959" y="369"/>
                      <a:pt x="1917" y="356"/>
                    </a:cubicBezTo>
                    <a:cubicBezTo>
                      <a:pt x="1864" y="340"/>
                      <a:pt x="1822" y="340"/>
                      <a:pt x="1770" y="340"/>
                    </a:cubicBezTo>
                    <a:lnTo>
                      <a:pt x="1035" y="340"/>
                    </a:lnTo>
                    <a:cubicBezTo>
                      <a:pt x="885" y="340"/>
                      <a:pt x="761" y="274"/>
                      <a:pt x="627" y="232"/>
                    </a:cubicBezTo>
                    <a:cubicBezTo>
                      <a:pt x="422" y="150"/>
                      <a:pt x="203" y="82"/>
                      <a:pt x="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6959650" y="3109175"/>
                <a:ext cx="13650" cy="21725"/>
              </a:xfrm>
              <a:custGeom>
                <a:avLst/>
                <a:gdLst/>
                <a:ahLst/>
                <a:cxnLst/>
                <a:rect l="l" t="t" r="r" b="b"/>
                <a:pathLst>
                  <a:path w="546" h="869" extrusionOk="0">
                    <a:moveTo>
                      <a:pt x="546" y="0"/>
                    </a:moveTo>
                    <a:lnTo>
                      <a:pt x="1" y="366"/>
                    </a:lnTo>
                    <a:lnTo>
                      <a:pt x="203" y="869"/>
                    </a:lnTo>
                    <a:lnTo>
                      <a:pt x="546" y="542"/>
                    </a:lnTo>
                    <a:lnTo>
                      <a:pt x="54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7025925" y="3023500"/>
                <a:ext cx="20100" cy="12575"/>
              </a:xfrm>
              <a:custGeom>
                <a:avLst/>
                <a:gdLst/>
                <a:ahLst/>
                <a:cxnLst/>
                <a:rect l="l" t="t" r="r" b="b"/>
                <a:pathLst>
                  <a:path w="804" h="503" extrusionOk="0">
                    <a:moveTo>
                      <a:pt x="803" y="0"/>
                    </a:moveTo>
                    <a:lnTo>
                      <a:pt x="0" y="327"/>
                    </a:lnTo>
                    <a:lnTo>
                      <a:pt x="408" y="503"/>
                    </a:lnTo>
                    <a:lnTo>
                      <a:pt x="80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6982750" y="3062900"/>
                <a:ext cx="14300" cy="24175"/>
              </a:xfrm>
              <a:custGeom>
                <a:avLst/>
                <a:gdLst/>
                <a:ahLst/>
                <a:cxnLst/>
                <a:rect l="l" t="t" r="r" b="b"/>
                <a:pathLst>
                  <a:path w="572" h="967" extrusionOk="0">
                    <a:moveTo>
                      <a:pt x="383" y="1"/>
                    </a:moveTo>
                    <a:lnTo>
                      <a:pt x="1" y="451"/>
                    </a:lnTo>
                    <a:lnTo>
                      <a:pt x="572" y="967"/>
                    </a:lnTo>
                    <a:lnTo>
                      <a:pt x="572" y="585"/>
                    </a:lnTo>
                    <a:lnTo>
                      <a:pt x="383"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7010975" y="3048950"/>
                <a:ext cx="14975" cy="9575"/>
              </a:xfrm>
              <a:custGeom>
                <a:avLst/>
                <a:gdLst/>
                <a:ahLst/>
                <a:cxnLst/>
                <a:rect l="l" t="t" r="r" b="b"/>
                <a:pathLst>
                  <a:path w="599" h="383" extrusionOk="0">
                    <a:moveTo>
                      <a:pt x="435" y="1"/>
                    </a:moveTo>
                    <a:lnTo>
                      <a:pt x="1" y="164"/>
                    </a:lnTo>
                    <a:lnTo>
                      <a:pt x="598" y="382"/>
                    </a:lnTo>
                    <a:lnTo>
                      <a:pt x="435"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7049750" y="3071400"/>
                <a:ext cx="21475" cy="9900"/>
              </a:xfrm>
              <a:custGeom>
                <a:avLst/>
                <a:gdLst/>
                <a:ahLst/>
                <a:cxnLst/>
                <a:rect l="l" t="t" r="r" b="b"/>
                <a:pathLst>
                  <a:path w="859" h="396" extrusionOk="0">
                    <a:moveTo>
                      <a:pt x="859" y="0"/>
                    </a:moveTo>
                    <a:lnTo>
                      <a:pt x="0" y="193"/>
                    </a:lnTo>
                    <a:lnTo>
                      <a:pt x="408" y="395"/>
                    </a:lnTo>
                    <a:lnTo>
                      <a:pt x="859"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7017100" y="3085025"/>
                <a:ext cx="13975" cy="8175"/>
              </a:xfrm>
              <a:custGeom>
                <a:avLst/>
                <a:gdLst/>
                <a:ahLst/>
                <a:cxnLst/>
                <a:rect l="l" t="t" r="r" b="b"/>
                <a:pathLst>
                  <a:path w="559" h="327" extrusionOk="0">
                    <a:moveTo>
                      <a:pt x="1" y="0"/>
                    </a:moveTo>
                    <a:lnTo>
                      <a:pt x="301" y="327"/>
                    </a:lnTo>
                    <a:lnTo>
                      <a:pt x="559" y="176"/>
                    </a:lnTo>
                    <a:lnTo>
                      <a:pt x="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6996375" y="3104025"/>
                <a:ext cx="17725" cy="10975"/>
              </a:xfrm>
              <a:custGeom>
                <a:avLst/>
                <a:gdLst/>
                <a:ahLst/>
                <a:cxnLst/>
                <a:rect l="l" t="t" r="r" b="b"/>
                <a:pathLst>
                  <a:path w="709" h="439" extrusionOk="0">
                    <a:moveTo>
                      <a:pt x="529" y="1"/>
                    </a:moveTo>
                    <a:lnTo>
                      <a:pt x="1" y="164"/>
                    </a:lnTo>
                    <a:lnTo>
                      <a:pt x="464" y="438"/>
                    </a:lnTo>
                    <a:lnTo>
                      <a:pt x="709" y="357"/>
                    </a:lnTo>
                    <a:lnTo>
                      <a:pt x="52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7016450" y="3069350"/>
                <a:ext cx="9500" cy="6475"/>
              </a:xfrm>
              <a:custGeom>
                <a:avLst/>
                <a:gdLst/>
                <a:ahLst/>
                <a:cxnLst/>
                <a:rect l="l" t="t" r="r" b="b"/>
                <a:pathLst>
                  <a:path w="380" h="259" extrusionOk="0">
                    <a:moveTo>
                      <a:pt x="314" y="1"/>
                    </a:moveTo>
                    <a:lnTo>
                      <a:pt x="1" y="82"/>
                    </a:lnTo>
                    <a:lnTo>
                      <a:pt x="379" y="258"/>
                    </a:lnTo>
                    <a:lnTo>
                      <a:pt x="31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6972550" y="3083950"/>
                <a:ext cx="11300" cy="8200"/>
              </a:xfrm>
              <a:custGeom>
                <a:avLst/>
                <a:gdLst/>
                <a:ahLst/>
                <a:cxnLst/>
                <a:rect l="l" t="t" r="r" b="b"/>
                <a:pathLst>
                  <a:path w="452" h="328" extrusionOk="0">
                    <a:moveTo>
                      <a:pt x="383" y="1"/>
                    </a:moveTo>
                    <a:lnTo>
                      <a:pt x="1" y="151"/>
                    </a:lnTo>
                    <a:lnTo>
                      <a:pt x="451" y="327"/>
                    </a:lnTo>
                    <a:lnTo>
                      <a:pt x="38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6948800" y="2851800"/>
                <a:ext cx="20750" cy="12275"/>
              </a:xfrm>
              <a:custGeom>
                <a:avLst/>
                <a:gdLst/>
                <a:ahLst/>
                <a:cxnLst/>
                <a:rect l="l" t="t" r="r" b="b"/>
                <a:pathLst>
                  <a:path w="830" h="491" extrusionOk="0">
                    <a:moveTo>
                      <a:pt x="1" y="1"/>
                    </a:moveTo>
                    <a:lnTo>
                      <a:pt x="108" y="490"/>
                    </a:lnTo>
                    <a:lnTo>
                      <a:pt x="830" y="490"/>
                    </a:lnTo>
                    <a:lnTo>
                      <a:pt x="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6888575" y="2824225"/>
                <a:ext cx="23850" cy="5825"/>
              </a:xfrm>
              <a:custGeom>
                <a:avLst/>
                <a:gdLst/>
                <a:ahLst/>
                <a:cxnLst/>
                <a:rect l="l" t="t" r="r" b="b"/>
                <a:pathLst>
                  <a:path w="954" h="233" extrusionOk="0">
                    <a:moveTo>
                      <a:pt x="1" y="0"/>
                    </a:moveTo>
                    <a:lnTo>
                      <a:pt x="628" y="232"/>
                    </a:lnTo>
                    <a:lnTo>
                      <a:pt x="954" y="124"/>
                    </a:lnTo>
                    <a:lnTo>
                      <a:pt x="680" y="27"/>
                    </a:lnTo>
                    <a:lnTo>
                      <a:pt x="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6924650" y="2846325"/>
                <a:ext cx="4750" cy="9575"/>
              </a:xfrm>
              <a:custGeom>
                <a:avLst/>
                <a:gdLst/>
                <a:ahLst/>
                <a:cxnLst/>
                <a:rect l="l" t="t" r="r" b="b"/>
                <a:pathLst>
                  <a:path w="190" h="383" extrusionOk="0">
                    <a:moveTo>
                      <a:pt x="190" y="1"/>
                    </a:moveTo>
                    <a:lnTo>
                      <a:pt x="1" y="203"/>
                    </a:lnTo>
                    <a:lnTo>
                      <a:pt x="190" y="383"/>
                    </a:lnTo>
                    <a:lnTo>
                      <a:pt x="19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6975975" y="2880700"/>
                <a:ext cx="23850" cy="6450"/>
              </a:xfrm>
              <a:custGeom>
                <a:avLst/>
                <a:gdLst/>
                <a:ahLst/>
                <a:cxnLst/>
                <a:rect l="l" t="t" r="r" b="b"/>
                <a:pathLst>
                  <a:path w="954" h="258" extrusionOk="0">
                    <a:moveTo>
                      <a:pt x="177" y="0"/>
                    </a:moveTo>
                    <a:lnTo>
                      <a:pt x="1" y="258"/>
                    </a:lnTo>
                    <a:lnTo>
                      <a:pt x="954" y="39"/>
                    </a:lnTo>
                    <a:lnTo>
                      <a:pt x="17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7013350" y="2876275"/>
                <a:ext cx="9900" cy="8200"/>
              </a:xfrm>
              <a:custGeom>
                <a:avLst/>
                <a:gdLst/>
                <a:ahLst/>
                <a:cxnLst/>
                <a:rect l="l" t="t" r="r" b="b"/>
                <a:pathLst>
                  <a:path w="396" h="328" extrusionOk="0">
                    <a:moveTo>
                      <a:pt x="95" y="1"/>
                    </a:moveTo>
                    <a:lnTo>
                      <a:pt x="1" y="327"/>
                    </a:lnTo>
                    <a:lnTo>
                      <a:pt x="396" y="177"/>
                    </a:lnTo>
                    <a:lnTo>
                      <a:pt x="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6920575" y="2884025"/>
                <a:ext cx="24175" cy="7550"/>
              </a:xfrm>
              <a:custGeom>
                <a:avLst/>
                <a:gdLst/>
                <a:ahLst/>
                <a:cxnLst/>
                <a:rect l="l" t="t" r="r" b="b"/>
                <a:pathLst>
                  <a:path w="967" h="302" extrusionOk="0">
                    <a:moveTo>
                      <a:pt x="967" y="1"/>
                    </a:moveTo>
                    <a:lnTo>
                      <a:pt x="0" y="151"/>
                    </a:lnTo>
                    <a:lnTo>
                      <a:pt x="748" y="301"/>
                    </a:lnTo>
                    <a:lnTo>
                      <a:pt x="96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6870550" y="2803175"/>
                <a:ext cx="8175" cy="8500"/>
              </a:xfrm>
              <a:custGeom>
                <a:avLst/>
                <a:gdLst/>
                <a:ahLst/>
                <a:cxnLst/>
                <a:rect l="l" t="t" r="r" b="b"/>
                <a:pathLst>
                  <a:path w="327" h="340" extrusionOk="0">
                    <a:moveTo>
                      <a:pt x="82" y="0"/>
                    </a:moveTo>
                    <a:lnTo>
                      <a:pt x="1" y="340"/>
                    </a:lnTo>
                    <a:lnTo>
                      <a:pt x="327" y="340"/>
                    </a:lnTo>
                    <a:lnTo>
                      <a:pt x="8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6870550" y="2824875"/>
                <a:ext cx="8175" cy="5175"/>
              </a:xfrm>
              <a:custGeom>
                <a:avLst/>
                <a:gdLst/>
                <a:ahLst/>
                <a:cxnLst/>
                <a:rect l="l" t="t" r="r" b="b"/>
                <a:pathLst>
                  <a:path w="327" h="207" extrusionOk="0">
                    <a:moveTo>
                      <a:pt x="1" y="1"/>
                    </a:moveTo>
                    <a:lnTo>
                      <a:pt x="219" y="206"/>
                    </a:lnTo>
                    <a:lnTo>
                      <a:pt x="32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6906300" y="2964650"/>
                <a:ext cx="64575" cy="19850"/>
              </a:xfrm>
              <a:custGeom>
                <a:avLst/>
                <a:gdLst/>
                <a:ahLst/>
                <a:cxnLst/>
                <a:rect l="l" t="t" r="r" b="b"/>
                <a:pathLst>
                  <a:path w="2583" h="794" extrusionOk="0">
                    <a:moveTo>
                      <a:pt x="2556" y="1"/>
                    </a:moveTo>
                    <a:lnTo>
                      <a:pt x="2406" y="69"/>
                    </a:lnTo>
                    <a:lnTo>
                      <a:pt x="2448" y="219"/>
                    </a:lnTo>
                    <a:lnTo>
                      <a:pt x="2298" y="383"/>
                    </a:lnTo>
                    <a:lnTo>
                      <a:pt x="2230" y="246"/>
                    </a:lnTo>
                    <a:lnTo>
                      <a:pt x="2109" y="366"/>
                    </a:lnTo>
                    <a:lnTo>
                      <a:pt x="1808" y="219"/>
                    </a:lnTo>
                    <a:lnTo>
                      <a:pt x="1753" y="435"/>
                    </a:lnTo>
                    <a:lnTo>
                      <a:pt x="1521" y="572"/>
                    </a:lnTo>
                    <a:lnTo>
                      <a:pt x="1319" y="517"/>
                    </a:lnTo>
                    <a:lnTo>
                      <a:pt x="924" y="598"/>
                    </a:lnTo>
                    <a:lnTo>
                      <a:pt x="722" y="353"/>
                    </a:lnTo>
                    <a:lnTo>
                      <a:pt x="447" y="327"/>
                    </a:lnTo>
                    <a:lnTo>
                      <a:pt x="379" y="272"/>
                    </a:lnTo>
                    <a:lnTo>
                      <a:pt x="176" y="138"/>
                    </a:lnTo>
                    <a:lnTo>
                      <a:pt x="69" y="285"/>
                    </a:lnTo>
                    <a:lnTo>
                      <a:pt x="0" y="233"/>
                    </a:lnTo>
                    <a:lnTo>
                      <a:pt x="0" y="233"/>
                    </a:lnTo>
                    <a:cubicBezTo>
                      <a:pt x="0" y="259"/>
                      <a:pt x="13" y="285"/>
                      <a:pt x="13" y="301"/>
                    </a:cubicBezTo>
                    <a:cubicBezTo>
                      <a:pt x="39" y="353"/>
                      <a:pt x="52" y="396"/>
                      <a:pt x="52" y="396"/>
                    </a:cubicBezTo>
                    <a:lnTo>
                      <a:pt x="855" y="641"/>
                    </a:lnTo>
                    <a:cubicBezTo>
                      <a:pt x="855" y="641"/>
                      <a:pt x="1481" y="793"/>
                      <a:pt x="1654" y="793"/>
                    </a:cubicBezTo>
                    <a:cubicBezTo>
                      <a:pt x="1667" y="793"/>
                      <a:pt x="1677" y="792"/>
                      <a:pt x="1684" y="791"/>
                    </a:cubicBezTo>
                    <a:cubicBezTo>
                      <a:pt x="1782" y="761"/>
                      <a:pt x="2324" y="490"/>
                      <a:pt x="2367" y="409"/>
                    </a:cubicBezTo>
                    <a:cubicBezTo>
                      <a:pt x="2380" y="409"/>
                      <a:pt x="2380" y="396"/>
                      <a:pt x="2393" y="383"/>
                    </a:cubicBezTo>
                    <a:cubicBezTo>
                      <a:pt x="2393" y="383"/>
                      <a:pt x="2393" y="366"/>
                      <a:pt x="2406" y="353"/>
                    </a:cubicBezTo>
                    <a:cubicBezTo>
                      <a:pt x="2406" y="353"/>
                      <a:pt x="2419" y="340"/>
                      <a:pt x="2419" y="327"/>
                    </a:cubicBezTo>
                    <a:lnTo>
                      <a:pt x="2435" y="314"/>
                    </a:lnTo>
                    <a:cubicBezTo>
                      <a:pt x="2435" y="301"/>
                      <a:pt x="2448" y="301"/>
                      <a:pt x="2448" y="285"/>
                    </a:cubicBezTo>
                    <a:cubicBezTo>
                      <a:pt x="2461" y="272"/>
                      <a:pt x="2461" y="259"/>
                      <a:pt x="2461" y="246"/>
                    </a:cubicBezTo>
                    <a:cubicBezTo>
                      <a:pt x="2500" y="190"/>
                      <a:pt x="2543" y="109"/>
                      <a:pt x="2582" y="56"/>
                    </a:cubicBezTo>
                    <a:lnTo>
                      <a:pt x="255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6788625" y="2871800"/>
                <a:ext cx="18375" cy="45950"/>
              </a:xfrm>
              <a:custGeom>
                <a:avLst/>
                <a:gdLst/>
                <a:ahLst/>
                <a:cxnLst/>
                <a:rect l="l" t="t" r="r" b="b"/>
                <a:pathLst>
                  <a:path w="735" h="1838" extrusionOk="0">
                    <a:moveTo>
                      <a:pt x="190" y="0"/>
                    </a:moveTo>
                    <a:cubicBezTo>
                      <a:pt x="95" y="301"/>
                      <a:pt x="0" y="627"/>
                      <a:pt x="14" y="735"/>
                    </a:cubicBezTo>
                    <a:cubicBezTo>
                      <a:pt x="14" y="940"/>
                      <a:pt x="219" y="1254"/>
                      <a:pt x="301" y="1388"/>
                    </a:cubicBezTo>
                    <a:cubicBezTo>
                      <a:pt x="395" y="1525"/>
                      <a:pt x="503" y="1688"/>
                      <a:pt x="572" y="1756"/>
                    </a:cubicBezTo>
                    <a:cubicBezTo>
                      <a:pt x="614" y="1796"/>
                      <a:pt x="666" y="1838"/>
                      <a:pt x="735" y="1838"/>
                    </a:cubicBezTo>
                    <a:lnTo>
                      <a:pt x="709" y="1756"/>
                    </a:lnTo>
                    <a:lnTo>
                      <a:pt x="666" y="1469"/>
                    </a:lnTo>
                    <a:lnTo>
                      <a:pt x="572" y="1538"/>
                    </a:lnTo>
                    <a:lnTo>
                      <a:pt x="490" y="1293"/>
                    </a:lnTo>
                    <a:lnTo>
                      <a:pt x="408" y="1254"/>
                    </a:lnTo>
                    <a:lnTo>
                      <a:pt x="451" y="1061"/>
                    </a:lnTo>
                    <a:lnTo>
                      <a:pt x="314" y="940"/>
                    </a:lnTo>
                    <a:lnTo>
                      <a:pt x="232" y="1009"/>
                    </a:lnTo>
                    <a:lnTo>
                      <a:pt x="164" y="790"/>
                    </a:lnTo>
                    <a:lnTo>
                      <a:pt x="69" y="669"/>
                    </a:lnTo>
                    <a:lnTo>
                      <a:pt x="151" y="356"/>
                    </a:lnTo>
                    <a:lnTo>
                      <a:pt x="258" y="219"/>
                    </a:lnTo>
                    <a:lnTo>
                      <a:pt x="19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53"/>
            <p:cNvGrpSpPr/>
            <p:nvPr/>
          </p:nvGrpSpPr>
          <p:grpSpPr>
            <a:xfrm>
              <a:off x="2066649" y="2992538"/>
              <a:ext cx="1485742" cy="977793"/>
              <a:chOff x="6705625" y="2019075"/>
              <a:chExt cx="510775" cy="336150"/>
            </a:xfrm>
          </p:grpSpPr>
          <p:sp>
            <p:nvSpPr>
              <p:cNvPr id="6083" name="Google Shape;6083;p53"/>
              <p:cNvSpPr/>
              <p:nvPr/>
            </p:nvSpPr>
            <p:spPr>
              <a:xfrm>
                <a:off x="6944725" y="2027900"/>
                <a:ext cx="24825" cy="22650"/>
              </a:xfrm>
              <a:custGeom>
                <a:avLst/>
                <a:gdLst/>
                <a:ahLst/>
                <a:cxnLst/>
                <a:rect l="l" t="t" r="r" b="b"/>
                <a:pathLst>
                  <a:path w="993" h="906" extrusionOk="0">
                    <a:moveTo>
                      <a:pt x="749" y="0"/>
                    </a:moveTo>
                    <a:cubicBezTo>
                      <a:pt x="661" y="0"/>
                      <a:pt x="531" y="61"/>
                      <a:pt x="285" y="205"/>
                    </a:cubicBezTo>
                    <a:cubicBezTo>
                      <a:pt x="147" y="274"/>
                      <a:pt x="53" y="411"/>
                      <a:pt x="40" y="519"/>
                    </a:cubicBezTo>
                    <a:cubicBezTo>
                      <a:pt x="40" y="627"/>
                      <a:pt x="1" y="738"/>
                      <a:pt x="53" y="790"/>
                    </a:cubicBezTo>
                    <a:cubicBezTo>
                      <a:pt x="102" y="827"/>
                      <a:pt x="255" y="905"/>
                      <a:pt x="366" y="905"/>
                    </a:cubicBezTo>
                    <a:cubicBezTo>
                      <a:pt x="381" y="905"/>
                      <a:pt x="395" y="904"/>
                      <a:pt x="409" y="901"/>
                    </a:cubicBezTo>
                    <a:cubicBezTo>
                      <a:pt x="611" y="832"/>
                      <a:pt x="843" y="724"/>
                      <a:pt x="898" y="561"/>
                    </a:cubicBezTo>
                    <a:cubicBezTo>
                      <a:pt x="950" y="411"/>
                      <a:pt x="993" y="124"/>
                      <a:pt x="856" y="42"/>
                    </a:cubicBezTo>
                    <a:cubicBezTo>
                      <a:pt x="824" y="15"/>
                      <a:pt x="792" y="0"/>
                      <a:pt x="749"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6705625" y="2068425"/>
                <a:ext cx="510775" cy="286800"/>
              </a:xfrm>
              <a:custGeom>
                <a:avLst/>
                <a:gdLst/>
                <a:ahLst/>
                <a:cxnLst/>
                <a:rect l="l" t="t" r="r" b="b"/>
                <a:pathLst>
                  <a:path w="20431" h="11472" extrusionOk="0">
                    <a:moveTo>
                      <a:pt x="4473" y="0"/>
                    </a:moveTo>
                    <a:cubicBezTo>
                      <a:pt x="3380" y="0"/>
                      <a:pt x="163" y="2712"/>
                      <a:pt x="83" y="3183"/>
                    </a:cubicBezTo>
                    <a:cubicBezTo>
                      <a:pt x="1" y="3631"/>
                      <a:pt x="425" y="3889"/>
                      <a:pt x="1023" y="4244"/>
                    </a:cubicBezTo>
                    <a:lnTo>
                      <a:pt x="12352" y="10867"/>
                    </a:lnTo>
                    <a:cubicBezTo>
                      <a:pt x="12352" y="10867"/>
                      <a:pt x="13383" y="11396"/>
                      <a:pt x="14418" y="11464"/>
                    </a:cubicBezTo>
                    <a:cubicBezTo>
                      <a:pt x="14487" y="11469"/>
                      <a:pt x="14555" y="11471"/>
                      <a:pt x="14623" y="11471"/>
                    </a:cubicBezTo>
                    <a:cubicBezTo>
                      <a:pt x="15560" y="11471"/>
                      <a:pt x="16380" y="11050"/>
                      <a:pt x="16961" y="10785"/>
                    </a:cubicBezTo>
                    <a:cubicBezTo>
                      <a:pt x="17588" y="10498"/>
                      <a:pt x="19014" y="9669"/>
                      <a:pt x="19314" y="9385"/>
                    </a:cubicBezTo>
                    <a:cubicBezTo>
                      <a:pt x="19615" y="9111"/>
                      <a:pt x="20431" y="8514"/>
                      <a:pt x="19628" y="7724"/>
                    </a:cubicBezTo>
                    <a:cubicBezTo>
                      <a:pt x="18812" y="6921"/>
                      <a:pt x="5579" y="40"/>
                      <a:pt x="4505" y="1"/>
                    </a:cubicBezTo>
                    <a:cubicBezTo>
                      <a:pt x="4495" y="1"/>
                      <a:pt x="4484" y="0"/>
                      <a:pt x="447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6741700" y="2109575"/>
                <a:ext cx="335250" cy="201650"/>
              </a:xfrm>
              <a:custGeom>
                <a:avLst/>
                <a:gdLst/>
                <a:ahLst/>
                <a:cxnLst/>
                <a:rect l="l" t="t" r="r" b="b"/>
                <a:pathLst>
                  <a:path w="13410" h="8066" extrusionOk="0">
                    <a:moveTo>
                      <a:pt x="396" y="0"/>
                    </a:moveTo>
                    <a:cubicBezTo>
                      <a:pt x="396" y="0"/>
                      <a:pt x="1" y="1276"/>
                      <a:pt x="340" y="1903"/>
                    </a:cubicBezTo>
                    <a:lnTo>
                      <a:pt x="1414" y="1182"/>
                    </a:lnTo>
                    <a:lnTo>
                      <a:pt x="4463" y="3088"/>
                    </a:lnTo>
                    <a:lnTo>
                      <a:pt x="9672" y="7452"/>
                    </a:lnTo>
                    <a:lnTo>
                      <a:pt x="10759" y="6717"/>
                    </a:lnTo>
                    <a:lnTo>
                      <a:pt x="12528" y="8066"/>
                    </a:lnTo>
                    <a:lnTo>
                      <a:pt x="13409" y="4364"/>
                    </a:lnTo>
                    <a:lnTo>
                      <a:pt x="396" y="0"/>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7034075" y="2240450"/>
                <a:ext cx="66700" cy="73800"/>
              </a:xfrm>
              <a:custGeom>
                <a:avLst/>
                <a:gdLst/>
                <a:ahLst/>
                <a:cxnLst/>
                <a:rect l="l" t="t" r="r" b="b"/>
                <a:pathLst>
                  <a:path w="2668" h="2952" extrusionOk="0">
                    <a:moveTo>
                      <a:pt x="1035" y="1"/>
                    </a:moveTo>
                    <a:lnTo>
                      <a:pt x="1" y="585"/>
                    </a:lnTo>
                    <a:lnTo>
                      <a:pt x="1430" y="2951"/>
                    </a:lnTo>
                    <a:lnTo>
                      <a:pt x="2465" y="2354"/>
                    </a:lnTo>
                    <a:lnTo>
                      <a:pt x="2667" y="1035"/>
                    </a:lnTo>
                    <a:lnTo>
                      <a:pt x="1035" y="1"/>
                    </a:lnTo>
                    <a:close/>
                  </a:path>
                </a:pathLst>
              </a:custGeom>
              <a:solidFill>
                <a:srgbClr val="7427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6992950" y="2258150"/>
                <a:ext cx="62950" cy="74775"/>
              </a:xfrm>
              <a:custGeom>
                <a:avLst/>
                <a:gdLst/>
                <a:ahLst/>
                <a:cxnLst/>
                <a:rect l="l" t="t" r="r" b="b"/>
                <a:pathLst>
                  <a:path w="2518" h="2991" extrusionOk="0">
                    <a:moveTo>
                      <a:pt x="1074" y="1"/>
                    </a:moveTo>
                    <a:lnTo>
                      <a:pt x="1" y="624"/>
                    </a:lnTo>
                    <a:lnTo>
                      <a:pt x="1430" y="2991"/>
                    </a:lnTo>
                    <a:lnTo>
                      <a:pt x="2517" y="2367"/>
                    </a:lnTo>
                    <a:lnTo>
                      <a:pt x="2165" y="435"/>
                    </a:lnTo>
                    <a:lnTo>
                      <a:pt x="107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6842725" y="2019075"/>
                <a:ext cx="367225" cy="247275"/>
              </a:xfrm>
              <a:custGeom>
                <a:avLst/>
                <a:gdLst/>
                <a:ahLst/>
                <a:cxnLst/>
                <a:rect l="l" t="t" r="r" b="b"/>
                <a:pathLst>
                  <a:path w="14689" h="9891" extrusionOk="0">
                    <a:moveTo>
                      <a:pt x="924" y="0"/>
                    </a:moveTo>
                    <a:lnTo>
                      <a:pt x="843" y="98"/>
                    </a:lnTo>
                    <a:lnTo>
                      <a:pt x="379" y="532"/>
                    </a:lnTo>
                    <a:lnTo>
                      <a:pt x="53" y="408"/>
                    </a:lnTo>
                    <a:lnTo>
                      <a:pt x="1" y="490"/>
                    </a:lnTo>
                    <a:lnTo>
                      <a:pt x="82" y="1035"/>
                    </a:lnTo>
                    <a:lnTo>
                      <a:pt x="461" y="1580"/>
                    </a:lnTo>
                    <a:lnTo>
                      <a:pt x="555" y="2083"/>
                    </a:lnTo>
                    <a:lnTo>
                      <a:pt x="1469" y="2517"/>
                    </a:lnTo>
                    <a:lnTo>
                      <a:pt x="1616" y="2628"/>
                    </a:lnTo>
                    <a:lnTo>
                      <a:pt x="1616" y="2448"/>
                    </a:lnTo>
                    <a:cubicBezTo>
                      <a:pt x="1616" y="1947"/>
                      <a:pt x="1876" y="1655"/>
                      <a:pt x="2255" y="1655"/>
                    </a:cubicBezTo>
                    <a:cubicBezTo>
                      <a:pt x="2418" y="1655"/>
                      <a:pt x="2604" y="1710"/>
                      <a:pt x="2801" y="1825"/>
                    </a:cubicBezTo>
                    <a:cubicBezTo>
                      <a:pt x="3454" y="2204"/>
                      <a:pt x="3983" y="3101"/>
                      <a:pt x="3983" y="3822"/>
                    </a:cubicBezTo>
                    <a:lnTo>
                      <a:pt x="3983" y="4312"/>
                    </a:lnTo>
                    <a:lnTo>
                      <a:pt x="10050" y="7821"/>
                    </a:lnTo>
                    <a:lnTo>
                      <a:pt x="10716" y="8177"/>
                    </a:lnTo>
                    <a:lnTo>
                      <a:pt x="10853" y="8258"/>
                    </a:lnTo>
                    <a:lnTo>
                      <a:pt x="10853" y="7808"/>
                    </a:lnTo>
                    <a:cubicBezTo>
                      <a:pt x="10853" y="7304"/>
                      <a:pt x="11118" y="7013"/>
                      <a:pt x="11500" y="7013"/>
                    </a:cubicBezTo>
                    <a:cubicBezTo>
                      <a:pt x="11665" y="7013"/>
                      <a:pt x="11852" y="7067"/>
                      <a:pt x="12048" y="7181"/>
                    </a:cubicBezTo>
                    <a:cubicBezTo>
                      <a:pt x="12701" y="7563"/>
                      <a:pt x="13233" y="8461"/>
                      <a:pt x="13233" y="9182"/>
                    </a:cubicBezTo>
                    <a:lnTo>
                      <a:pt x="13233" y="9521"/>
                    </a:lnTo>
                    <a:lnTo>
                      <a:pt x="13383" y="9603"/>
                    </a:lnTo>
                    <a:lnTo>
                      <a:pt x="13559" y="9698"/>
                    </a:lnTo>
                    <a:lnTo>
                      <a:pt x="14264" y="9890"/>
                    </a:lnTo>
                    <a:lnTo>
                      <a:pt x="14646" y="9495"/>
                    </a:lnTo>
                    <a:lnTo>
                      <a:pt x="14689" y="8963"/>
                    </a:lnTo>
                    <a:lnTo>
                      <a:pt x="14633" y="8787"/>
                    </a:lnTo>
                    <a:lnTo>
                      <a:pt x="14375" y="8516"/>
                    </a:lnTo>
                    <a:lnTo>
                      <a:pt x="14238" y="7047"/>
                    </a:lnTo>
                    <a:lnTo>
                      <a:pt x="14117" y="6760"/>
                    </a:lnTo>
                    <a:lnTo>
                      <a:pt x="12619" y="5686"/>
                    </a:lnTo>
                    <a:cubicBezTo>
                      <a:pt x="12619" y="5686"/>
                      <a:pt x="11180" y="3754"/>
                      <a:pt x="10919" y="3457"/>
                    </a:cubicBezTo>
                    <a:cubicBezTo>
                      <a:pt x="10674" y="3170"/>
                      <a:pt x="9724" y="2654"/>
                      <a:pt x="8895" y="2177"/>
                    </a:cubicBezTo>
                    <a:cubicBezTo>
                      <a:pt x="8079" y="1701"/>
                      <a:pt x="6881" y="1143"/>
                      <a:pt x="6392" y="953"/>
                    </a:cubicBezTo>
                    <a:cubicBezTo>
                      <a:pt x="6322" y="934"/>
                      <a:pt x="6215" y="925"/>
                      <a:pt x="6084" y="925"/>
                    </a:cubicBezTo>
                    <a:cubicBezTo>
                      <a:pt x="5493" y="925"/>
                      <a:pt x="4411" y="1095"/>
                      <a:pt x="4064" y="1172"/>
                    </a:cubicBezTo>
                    <a:cubicBezTo>
                      <a:pt x="3754" y="980"/>
                      <a:pt x="924" y="0"/>
                      <a:pt x="924"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6888250" y="2066075"/>
                <a:ext cx="49000" cy="62975"/>
              </a:xfrm>
              <a:custGeom>
                <a:avLst/>
                <a:gdLst/>
                <a:ahLst/>
                <a:cxnLst/>
                <a:rect l="l" t="t" r="r" b="b"/>
                <a:pathLst>
                  <a:path w="1960" h="2519" extrusionOk="0">
                    <a:moveTo>
                      <a:pt x="542" y="0"/>
                    </a:moveTo>
                    <a:cubicBezTo>
                      <a:pt x="220" y="0"/>
                      <a:pt x="1" y="257"/>
                      <a:pt x="1" y="692"/>
                    </a:cubicBezTo>
                    <a:cubicBezTo>
                      <a:pt x="1" y="1319"/>
                      <a:pt x="435" y="2080"/>
                      <a:pt x="980" y="2393"/>
                    </a:cubicBezTo>
                    <a:cubicBezTo>
                      <a:pt x="1136" y="2478"/>
                      <a:pt x="1283" y="2519"/>
                      <a:pt x="1414" y="2519"/>
                    </a:cubicBezTo>
                    <a:cubicBezTo>
                      <a:pt x="1738" y="2519"/>
                      <a:pt x="1959" y="2267"/>
                      <a:pt x="1959" y="1822"/>
                    </a:cubicBezTo>
                    <a:cubicBezTo>
                      <a:pt x="1959" y="1208"/>
                      <a:pt x="1525" y="448"/>
                      <a:pt x="980" y="134"/>
                    </a:cubicBezTo>
                    <a:cubicBezTo>
                      <a:pt x="822" y="43"/>
                      <a:pt x="673" y="0"/>
                      <a:pt x="542"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6879450" y="2054500"/>
                <a:ext cx="66600" cy="74750"/>
              </a:xfrm>
              <a:custGeom>
                <a:avLst/>
                <a:gdLst/>
                <a:ahLst/>
                <a:cxnLst/>
                <a:rect l="l" t="t" r="r" b="b"/>
                <a:pathLst>
                  <a:path w="2664" h="2990" extrusionOk="0">
                    <a:moveTo>
                      <a:pt x="730" y="0"/>
                    </a:moveTo>
                    <a:cubicBezTo>
                      <a:pt x="297" y="0"/>
                      <a:pt x="0" y="347"/>
                      <a:pt x="0" y="950"/>
                    </a:cubicBezTo>
                    <a:lnTo>
                      <a:pt x="0" y="1100"/>
                    </a:lnTo>
                    <a:lnTo>
                      <a:pt x="147" y="1211"/>
                    </a:lnTo>
                    <a:lnTo>
                      <a:pt x="147" y="1031"/>
                    </a:lnTo>
                    <a:cubicBezTo>
                      <a:pt x="147" y="530"/>
                      <a:pt x="407" y="238"/>
                      <a:pt x="786" y="238"/>
                    </a:cubicBezTo>
                    <a:cubicBezTo>
                      <a:pt x="949" y="238"/>
                      <a:pt x="1135" y="293"/>
                      <a:pt x="1332" y="408"/>
                    </a:cubicBezTo>
                    <a:cubicBezTo>
                      <a:pt x="1985" y="787"/>
                      <a:pt x="2514" y="1684"/>
                      <a:pt x="2514" y="2405"/>
                    </a:cubicBezTo>
                    <a:lnTo>
                      <a:pt x="2514" y="2895"/>
                    </a:lnTo>
                    <a:lnTo>
                      <a:pt x="2664" y="2990"/>
                    </a:lnTo>
                    <a:lnTo>
                      <a:pt x="2664" y="2500"/>
                    </a:lnTo>
                    <a:cubicBezTo>
                      <a:pt x="2664" y="1645"/>
                      <a:pt x="2066" y="610"/>
                      <a:pt x="1332" y="189"/>
                    </a:cubicBezTo>
                    <a:cubicBezTo>
                      <a:pt x="1115" y="61"/>
                      <a:pt x="911" y="0"/>
                      <a:pt x="730"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7119425" y="2200000"/>
                <a:ext cx="49000" cy="62900"/>
              </a:xfrm>
              <a:custGeom>
                <a:avLst/>
                <a:gdLst/>
                <a:ahLst/>
                <a:cxnLst/>
                <a:rect l="l" t="t" r="r" b="b"/>
                <a:pathLst>
                  <a:path w="1960" h="2516" extrusionOk="0">
                    <a:moveTo>
                      <a:pt x="537" y="1"/>
                    </a:moveTo>
                    <a:cubicBezTo>
                      <a:pt x="219" y="1"/>
                      <a:pt x="1" y="253"/>
                      <a:pt x="1" y="695"/>
                    </a:cubicBezTo>
                    <a:cubicBezTo>
                      <a:pt x="1" y="1318"/>
                      <a:pt x="438" y="2066"/>
                      <a:pt x="980" y="2379"/>
                    </a:cubicBezTo>
                    <a:cubicBezTo>
                      <a:pt x="1141" y="2471"/>
                      <a:pt x="1291" y="2515"/>
                      <a:pt x="1424" y="2515"/>
                    </a:cubicBezTo>
                    <a:cubicBezTo>
                      <a:pt x="1743" y="2515"/>
                      <a:pt x="1959" y="2263"/>
                      <a:pt x="1959" y="1821"/>
                    </a:cubicBezTo>
                    <a:cubicBezTo>
                      <a:pt x="1959" y="1211"/>
                      <a:pt x="1525" y="450"/>
                      <a:pt x="980" y="137"/>
                    </a:cubicBezTo>
                    <a:cubicBezTo>
                      <a:pt x="821" y="45"/>
                      <a:pt x="670" y="1"/>
                      <a:pt x="537"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7110625" y="2188325"/>
                <a:ext cx="66700" cy="70850"/>
              </a:xfrm>
              <a:custGeom>
                <a:avLst/>
                <a:gdLst/>
                <a:ahLst/>
                <a:cxnLst/>
                <a:rect l="l" t="t" r="r" b="b"/>
                <a:pathLst>
                  <a:path w="2668" h="2834" extrusionOk="0">
                    <a:moveTo>
                      <a:pt x="738" y="1"/>
                    </a:moveTo>
                    <a:cubicBezTo>
                      <a:pt x="301" y="1"/>
                      <a:pt x="0" y="350"/>
                      <a:pt x="0" y="956"/>
                    </a:cubicBezTo>
                    <a:lnTo>
                      <a:pt x="0" y="1407"/>
                    </a:lnTo>
                    <a:lnTo>
                      <a:pt x="137" y="1488"/>
                    </a:lnTo>
                    <a:lnTo>
                      <a:pt x="137" y="1038"/>
                    </a:lnTo>
                    <a:cubicBezTo>
                      <a:pt x="137" y="534"/>
                      <a:pt x="402" y="243"/>
                      <a:pt x="784" y="243"/>
                    </a:cubicBezTo>
                    <a:cubicBezTo>
                      <a:pt x="949" y="243"/>
                      <a:pt x="1136" y="297"/>
                      <a:pt x="1332" y="411"/>
                    </a:cubicBezTo>
                    <a:cubicBezTo>
                      <a:pt x="1985" y="793"/>
                      <a:pt x="2517" y="1691"/>
                      <a:pt x="2517" y="2412"/>
                    </a:cubicBezTo>
                    <a:lnTo>
                      <a:pt x="2517" y="2751"/>
                    </a:lnTo>
                    <a:lnTo>
                      <a:pt x="2667" y="2833"/>
                    </a:lnTo>
                    <a:lnTo>
                      <a:pt x="2667" y="2507"/>
                    </a:lnTo>
                    <a:cubicBezTo>
                      <a:pt x="2667" y="1651"/>
                      <a:pt x="2066" y="617"/>
                      <a:pt x="1332" y="183"/>
                    </a:cubicBezTo>
                    <a:cubicBezTo>
                      <a:pt x="1119" y="59"/>
                      <a:pt x="917" y="1"/>
                      <a:pt x="738"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7071525" y="2195250"/>
                <a:ext cx="127825" cy="144525"/>
              </a:xfrm>
              <a:custGeom>
                <a:avLst/>
                <a:gdLst/>
                <a:ahLst/>
                <a:cxnLst/>
                <a:rect l="l" t="t" r="r" b="b"/>
                <a:pathLst>
                  <a:path w="5113" h="5781" extrusionOk="0">
                    <a:moveTo>
                      <a:pt x="5086" y="0"/>
                    </a:moveTo>
                    <a:lnTo>
                      <a:pt x="4910" y="245"/>
                    </a:lnTo>
                    <a:lnTo>
                      <a:pt x="1238" y="2380"/>
                    </a:lnTo>
                    <a:lnTo>
                      <a:pt x="1" y="2951"/>
                    </a:lnTo>
                    <a:lnTo>
                      <a:pt x="40" y="5781"/>
                    </a:lnTo>
                    <a:lnTo>
                      <a:pt x="774" y="5670"/>
                    </a:lnTo>
                    <a:lnTo>
                      <a:pt x="1946" y="5099"/>
                    </a:lnTo>
                    <a:lnTo>
                      <a:pt x="4163" y="3823"/>
                    </a:lnTo>
                    <a:lnTo>
                      <a:pt x="4828" y="3317"/>
                    </a:lnTo>
                    <a:lnTo>
                      <a:pt x="5112" y="2843"/>
                    </a:lnTo>
                    <a:lnTo>
                      <a:pt x="5086"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7029675" y="2161225"/>
                <a:ext cx="169025" cy="107825"/>
              </a:xfrm>
              <a:custGeom>
                <a:avLst/>
                <a:gdLst/>
                <a:ahLst/>
                <a:cxnLst/>
                <a:rect l="l" t="t" r="r" b="b"/>
                <a:pathLst>
                  <a:path w="6761" h="4313" extrusionOk="0">
                    <a:moveTo>
                      <a:pt x="5141" y="0"/>
                    </a:moveTo>
                    <a:lnTo>
                      <a:pt x="0" y="2980"/>
                    </a:lnTo>
                    <a:lnTo>
                      <a:pt x="1675" y="4312"/>
                    </a:lnTo>
                    <a:lnTo>
                      <a:pt x="2775" y="3878"/>
                    </a:lnTo>
                    <a:lnTo>
                      <a:pt x="3904" y="3333"/>
                    </a:lnTo>
                    <a:lnTo>
                      <a:pt x="5742" y="2272"/>
                    </a:lnTo>
                    <a:lnTo>
                      <a:pt x="6584" y="1606"/>
                    </a:lnTo>
                    <a:lnTo>
                      <a:pt x="6760" y="1361"/>
                    </a:lnTo>
                    <a:lnTo>
                      <a:pt x="6639" y="1074"/>
                    </a:lnTo>
                    <a:lnTo>
                      <a:pt x="514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6993275" y="2105475"/>
                <a:ext cx="164950" cy="130275"/>
              </a:xfrm>
              <a:custGeom>
                <a:avLst/>
                <a:gdLst/>
                <a:ahLst/>
                <a:cxnLst/>
                <a:rect l="l" t="t" r="r" b="b"/>
                <a:pathLst>
                  <a:path w="6598" h="5211" extrusionOk="0">
                    <a:moveTo>
                      <a:pt x="4897" y="1"/>
                    </a:moveTo>
                    <a:lnTo>
                      <a:pt x="4600" y="353"/>
                    </a:lnTo>
                    <a:lnTo>
                      <a:pt x="3918" y="830"/>
                    </a:lnTo>
                    <a:lnTo>
                      <a:pt x="2070" y="1891"/>
                    </a:lnTo>
                    <a:lnTo>
                      <a:pt x="1022" y="2420"/>
                    </a:lnTo>
                    <a:lnTo>
                      <a:pt x="1" y="2844"/>
                    </a:lnTo>
                    <a:lnTo>
                      <a:pt x="1456" y="5210"/>
                    </a:lnTo>
                    <a:lnTo>
                      <a:pt x="2680" y="4773"/>
                    </a:lnTo>
                    <a:lnTo>
                      <a:pt x="3836" y="4231"/>
                    </a:lnTo>
                    <a:lnTo>
                      <a:pt x="5876" y="3033"/>
                    </a:lnTo>
                    <a:lnTo>
                      <a:pt x="6326" y="2664"/>
                    </a:lnTo>
                    <a:lnTo>
                      <a:pt x="6597" y="2230"/>
                    </a:lnTo>
                    <a:lnTo>
                      <a:pt x="4897"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6955250" y="2044900"/>
                <a:ext cx="165800" cy="95450"/>
              </a:xfrm>
              <a:custGeom>
                <a:avLst/>
                <a:gdLst/>
                <a:ahLst/>
                <a:cxnLst/>
                <a:rect l="l" t="t" r="r" b="b"/>
                <a:pathLst>
                  <a:path w="6632" h="3818" extrusionOk="0">
                    <a:moveTo>
                      <a:pt x="1720" y="1"/>
                    </a:moveTo>
                    <a:cubicBezTo>
                      <a:pt x="1214" y="1"/>
                      <a:pt x="1" y="384"/>
                      <a:pt x="1" y="384"/>
                    </a:cubicBezTo>
                    <a:lnTo>
                      <a:pt x="6336" y="3798"/>
                    </a:lnTo>
                    <a:cubicBezTo>
                      <a:pt x="6336" y="3798"/>
                      <a:pt x="6399" y="3817"/>
                      <a:pt x="6466" y="3817"/>
                    </a:cubicBezTo>
                    <a:cubicBezTo>
                      <a:pt x="6547" y="3817"/>
                      <a:pt x="6632" y="3789"/>
                      <a:pt x="6610" y="3661"/>
                    </a:cubicBezTo>
                    <a:cubicBezTo>
                      <a:pt x="6568" y="3416"/>
                      <a:pt x="5589" y="2029"/>
                      <a:pt x="5589" y="2029"/>
                    </a:cubicBezTo>
                    <a:cubicBezTo>
                      <a:pt x="5589" y="2029"/>
                      <a:pt x="4965" y="1595"/>
                      <a:pt x="4068" y="1089"/>
                    </a:cubicBezTo>
                    <a:cubicBezTo>
                      <a:pt x="3154" y="586"/>
                      <a:pt x="2191" y="97"/>
                      <a:pt x="1766" y="2"/>
                    </a:cubicBezTo>
                    <a:cubicBezTo>
                      <a:pt x="1752" y="1"/>
                      <a:pt x="1736" y="1"/>
                      <a:pt x="172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6743425" y="2021525"/>
                <a:ext cx="204025" cy="103000"/>
              </a:xfrm>
              <a:custGeom>
                <a:avLst/>
                <a:gdLst/>
                <a:ahLst/>
                <a:cxnLst/>
                <a:rect l="l" t="t" r="r" b="b"/>
                <a:pathLst>
                  <a:path w="8161" h="4120" extrusionOk="0">
                    <a:moveTo>
                      <a:pt x="4815" y="0"/>
                    </a:moveTo>
                    <a:lnTo>
                      <a:pt x="3986" y="245"/>
                    </a:lnTo>
                    <a:lnTo>
                      <a:pt x="3046" y="611"/>
                    </a:lnTo>
                    <a:lnTo>
                      <a:pt x="1508" y="1508"/>
                    </a:lnTo>
                    <a:lnTo>
                      <a:pt x="708" y="2135"/>
                    </a:lnTo>
                    <a:lnTo>
                      <a:pt x="0" y="2788"/>
                    </a:lnTo>
                    <a:lnTo>
                      <a:pt x="3019" y="4119"/>
                    </a:lnTo>
                    <a:lnTo>
                      <a:pt x="8160" y="1143"/>
                    </a:lnTo>
                    <a:lnTo>
                      <a:pt x="4815"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6818900" y="2042900"/>
                <a:ext cx="183625" cy="81625"/>
              </a:xfrm>
              <a:custGeom>
                <a:avLst/>
                <a:gdLst/>
                <a:ahLst/>
                <a:cxnLst/>
                <a:rect l="l" t="t" r="r" b="b"/>
                <a:pathLst>
                  <a:path w="7345" h="3265" extrusionOk="0">
                    <a:moveTo>
                      <a:pt x="6963" y="0"/>
                    </a:moveTo>
                    <a:lnTo>
                      <a:pt x="5141" y="219"/>
                    </a:lnTo>
                    <a:lnTo>
                      <a:pt x="4420" y="395"/>
                    </a:lnTo>
                    <a:lnTo>
                      <a:pt x="3278" y="843"/>
                    </a:lnTo>
                    <a:lnTo>
                      <a:pt x="1796" y="1701"/>
                    </a:lnTo>
                    <a:lnTo>
                      <a:pt x="885" y="2448"/>
                    </a:lnTo>
                    <a:lnTo>
                      <a:pt x="0" y="3264"/>
                    </a:lnTo>
                    <a:lnTo>
                      <a:pt x="2448" y="2830"/>
                    </a:lnTo>
                    <a:lnTo>
                      <a:pt x="7345"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6818900" y="2042900"/>
                <a:ext cx="183625" cy="81625"/>
              </a:xfrm>
              <a:custGeom>
                <a:avLst/>
                <a:gdLst/>
                <a:ahLst/>
                <a:cxnLst/>
                <a:rect l="l" t="t" r="r" b="b"/>
                <a:pathLst>
                  <a:path w="7345" h="3265" extrusionOk="0">
                    <a:moveTo>
                      <a:pt x="6963" y="0"/>
                    </a:moveTo>
                    <a:lnTo>
                      <a:pt x="5141" y="219"/>
                    </a:lnTo>
                    <a:lnTo>
                      <a:pt x="4420" y="395"/>
                    </a:lnTo>
                    <a:lnTo>
                      <a:pt x="3278" y="843"/>
                    </a:lnTo>
                    <a:lnTo>
                      <a:pt x="1796" y="1701"/>
                    </a:lnTo>
                    <a:lnTo>
                      <a:pt x="885" y="2448"/>
                    </a:lnTo>
                    <a:lnTo>
                      <a:pt x="0" y="3264"/>
                    </a:lnTo>
                    <a:lnTo>
                      <a:pt x="203" y="3225"/>
                    </a:lnTo>
                    <a:lnTo>
                      <a:pt x="993" y="2491"/>
                    </a:lnTo>
                    <a:lnTo>
                      <a:pt x="1916" y="1740"/>
                    </a:lnTo>
                    <a:lnTo>
                      <a:pt x="3385" y="898"/>
                    </a:lnTo>
                    <a:lnTo>
                      <a:pt x="4544" y="435"/>
                    </a:lnTo>
                    <a:lnTo>
                      <a:pt x="5262" y="258"/>
                    </a:lnTo>
                    <a:lnTo>
                      <a:pt x="7074" y="43"/>
                    </a:lnTo>
                    <a:lnTo>
                      <a:pt x="7263" y="43"/>
                    </a:lnTo>
                    <a:lnTo>
                      <a:pt x="7345"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6823950" y="2051375"/>
                <a:ext cx="125850" cy="72175"/>
              </a:xfrm>
              <a:custGeom>
                <a:avLst/>
                <a:gdLst/>
                <a:ahLst/>
                <a:cxnLst/>
                <a:rect l="l" t="t" r="r" b="b"/>
                <a:pathLst>
                  <a:path w="5034" h="2887" extrusionOk="0">
                    <a:moveTo>
                      <a:pt x="4734" y="1"/>
                    </a:moveTo>
                    <a:lnTo>
                      <a:pt x="4342" y="96"/>
                    </a:lnTo>
                    <a:lnTo>
                      <a:pt x="3183" y="559"/>
                    </a:lnTo>
                    <a:lnTo>
                      <a:pt x="1714" y="1401"/>
                    </a:lnTo>
                    <a:lnTo>
                      <a:pt x="791" y="2152"/>
                    </a:lnTo>
                    <a:lnTo>
                      <a:pt x="1" y="2886"/>
                    </a:lnTo>
                    <a:lnTo>
                      <a:pt x="1" y="2886"/>
                    </a:lnTo>
                    <a:lnTo>
                      <a:pt x="1714" y="2586"/>
                    </a:lnTo>
                    <a:lnTo>
                      <a:pt x="2436" y="2002"/>
                    </a:lnTo>
                    <a:lnTo>
                      <a:pt x="3771" y="1036"/>
                    </a:lnTo>
                    <a:lnTo>
                      <a:pt x="5034" y="383"/>
                    </a:lnTo>
                    <a:lnTo>
                      <a:pt x="488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6817500" y="2099375"/>
                <a:ext cx="80650" cy="26200"/>
              </a:xfrm>
              <a:custGeom>
                <a:avLst/>
                <a:gdLst/>
                <a:ahLst/>
                <a:cxnLst/>
                <a:rect l="l" t="t" r="r" b="b"/>
                <a:pathLst>
                  <a:path w="3226" h="1048" extrusionOk="0">
                    <a:moveTo>
                      <a:pt x="3226" y="0"/>
                    </a:moveTo>
                    <a:cubicBezTo>
                      <a:pt x="3226" y="0"/>
                      <a:pt x="2599" y="379"/>
                      <a:pt x="2573" y="379"/>
                    </a:cubicBezTo>
                    <a:cubicBezTo>
                      <a:pt x="2544" y="379"/>
                      <a:pt x="2123" y="434"/>
                      <a:pt x="1744" y="490"/>
                    </a:cubicBezTo>
                    <a:cubicBezTo>
                      <a:pt x="1375" y="558"/>
                      <a:pt x="859" y="653"/>
                      <a:pt x="370" y="803"/>
                    </a:cubicBezTo>
                    <a:cubicBezTo>
                      <a:pt x="370" y="774"/>
                      <a:pt x="464" y="624"/>
                      <a:pt x="464" y="624"/>
                    </a:cubicBezTo>
                    <a:lnTo>
                      <a:pt x="464" y="624"/>
                    </a:lnTo>
                    <a:lnTo>
                      <a:pt x="30" y="803"/>
                    </a:lnTo>
                    <a:lnTo>
                      <a:pt x="1" y="1048"/>
                    </a:lnTo>
                    <a:lnTo>
                      <a:pt x="1499" y="666"/>
                    </a:lnTo>
                    <a:lnTo>
                      <a:pt x="2504" y="571"/>
                    </a:lnTo>
                    <a:lnTo>
                      <a:pt x="3226"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6880100" y="2042900"/>
                <a:ext cx="235600" cy="133675"/>
              </a:xfrm>
              <a:custGeom>
                <a:avLst/>
                <a:gdLst/>
                <a:ahLst/>
                <a:cxnLst/>
                <a:rect l="l" t="t" r="r" b="b"/>
                <a:pathLst>
                  <a:path w="9424" h="5347" extrusionOk="0">
                    <a:moveTo>
                      <a:pt x="4897" y="0"/>
                    </a:moveTo>
                    <a:lnTo>
                      <a:pt x="4162" y="232"/>
                    </a:lnTo>
                    <a:lnTo>
                      <a:pt x="3509" y="516"/>
                    </a:lnTo>
                    <a:lnTo>
                      <a:pt x="1688" y="1564"/>
                    </a:lnTo>
                    <a:lnTo>
                      <a:pt x="856" y="2148"/>
                    </a:lnTo>
                    <a:lnTo>
                      <a:pt x="0" y="2830"/>
                    </a:lnTo>
                    <a:lnTo>
                      <a:pt x="4528" y="5347"/>
                    </a:lnTo>
                    <a:lnTo>
                      <a:pt x="5549" y="4923"/>
                    </a:lnTo>
                    <a:lnTo>
                      <a:pt x="6597" y="4394"/>
                    </a:lnTo>
                    <a:lnTo>
                      <a:pt x="8445" y="3333"/>
                    </a:lnTo>
                    <a:lnTo>
                      <a:pt x="9127" y="2856"/>
                    </a:lnTo>
                    <a:lnTo>
                      <a:pt x="9424" y="2504"/>
                    </a:lnTo>
                    <a:lnTo>
                      <a:pt x="6992" y="1035"/>
                    </a:lnTo>
                    <a:lnTo>
                      <a:pt x="4897"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6990250" y="2170775"/>
                <a:ext cx="70775" cy="67325"/>
              </a:xfrm>
              <a:custGeom>
                <a:avLst/>
                <a:gdLst/>
                <a:ahLst/>
                <a:cxnLst/>
                <a:rect l="l" t="t" r="r" b="b"/>
                <a:pathLst>
                  <a:path w="2831" h="2693" extrusionOk="0">
                    <a:moveTo>
                      <a:pt x="680" y="0"/>
                    </a:moveTo>
                    <a:lnTo>
                      <a:pt x="1" y="108"/>
                    </a:lnTo>
                    <a:lnTo>
                      <a:pt x="1019" y="2216"/>
                    </a:lnTo>
                    <a:cubicBezTo>
                      <a:pt x="1019" y="2216"/>
                      <a:pt x="1457" y="2693"/>
                      <a:pt x="1577" y="2693"/>
                    </a:cubicBezTo>
                    <a:cubicBezTo>
                      <a:pt x="1715" y="2693"/>
                      <a:pt x="2831" y="2148"/>
                      <a:pt x="2831" y="2148"/>
                    </a:cubicBezTo>
                    <a:lnTo>
                      <a:pt x="2831" y="2148"/>
                    </a:lnTo>
                    <a:cubicBezTo>
                      <a:pt x="2831" y="2148"/>
                      <a:pt x="2162" y="2256"/>
                      <a:pt x="1701" y="2272"/>
                    </a:cubicBezTo>
                    <a:cubicBezTo>
                      <a:pt x="1577" y="1998"/>
                      <a:pt x="435" y="258"/>
                      <a:pt x="435" y="258"/>
                    </a:cubicBezTo>
                    <a:lnTo>
                      <a:pt x="68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6770600" y="2139100"/>
                <a:ext cx="37800" cy="67350"/>
              </a:xfrm>
              <a:custGeom>
                <a:avLst/>
                <a:gdLst/>
                <a:ahLst/>
                <a:cxnLst/>
                <a:rect l="l" t="t" r="r" b="b"/>
                <a:pathLst>
                  <a:path w="1512" h="2694" extrusionOk="0">
                    <a:moveTo>
                      <a:pt x="640" y="1"/>
                    </a:moveTo>
                    <a:lnTo>
                      <a:pt x="0" y="125"/>
                    </a:lnTo>
                    <a:lnTo>
                      <a:pt x="532" y="2694"/>
                    </a:lnTo>
                    <a:lnTo>
                      <a:pt x="1185" y="2573"/>
                    </a:lnTo>
                    <a:lnTo>
                      <a:pt x="1293" y="2380"/>
                    </a:lnTo>
                    <a:lnTo>
                      <a:pt x="1511" y="1062"/>
                    </a:lnTo>
                    <a:lnTo>
                      <a:pt x="64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6770925" y="2138700"/>
                <a:ext cx="44900" cy="65000"/>
              </a:xfrm>
              <a:custGeom>
                <a:avLst/>
                <a:gdLst/>
                <a:ahLst/>
                <a:cxnLst/>
                <a:rect l="l" t="t" r="r" b="b"/>
                <a:pathLst>
                  <a:path w="1796" h="2600" extrusionOk="0">
                    <a:moveTo>
                      <a:pt x="722" y="1"/>
                    </a:moveTo>
                    <a:cubicBezTo>
                      <a:pt x="500" y="1"/>
                      <a:pt x="300" y="164"/>
                      <a:pt x="193" y="480"/>
                    </a:cubicBezTo>
                    <a:cubicBezTo>
                      <a:pt x="0" y="1038"/>
                      <a:pt x="150" y="1867"/>
                      <a:pt x="545" y="2315"/>
                    </a:cubicBezTo>
                    <a:cubicBezTo>
                      <a:pt x="708" y="2507"/>
                      <a:pt x="889" y="2600"/>
                      <a:pt x="1056" y="2600"/>
                    </a:cubicBezTo>
                    <a:cubicBezTo>
                      <a:pt x="1282" y="2600"/>
                      <a:pt x="1485" y="2432"/>
                      <a:pt x="1593" y="2112"/>
                    </a:cubicBezTo>
                    <a:cubicBezTo>
                      <a:pt x="1795" y="1554"/>
                      <a:pt x="1632" y="738"/>
                      <a:pt x="1241" y="291"/>
                    </a:cubicBezTo>
                    <a:cubicBezTo>
                      <a:pt x="1075" y="96"/>
                      <a:pt x="892" y="1"/>
                      <a:pt x="72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6755000" y="2141800"/>
                <a:ext cx="44900" cy="64950"/>
              </a:xfrm>
              <a:custGeom>
                <a:avLst/>
                <a:gdLst/>
                <a:ahLst/>
                <a:cxnLst/>
                <a:rect l="l" t="t" r="r" b="b"/>
                <a:pathLst>
                  <a:path w="1796" h="2598" extrusionOk="0">
                    <a:moveTo>
                      <a:pt x="726" y="1"/>
                    </a:moveTo>
                    <a:cubicBezTo>
                      <a:pt x="499" y="1"/>
                      <a:pt x="298" y="168"/>
                      <a:pt x="190" y="493"/>
                    </a:cubicBezTo>
                    <a:cubicBezTo>
                      <a:pt x="1" y="1048"/>
                      <a:pt x="164" y="1864"/>
                      <a:pt x="543" y="2315"/>
                    </a:cubicBezTo>
                    <a:cubicBezTo>
                      <a:pt x="711" y="2505"/>
                      <a:pt x="891" y="2597"/>
                      <a:pt x="1059" y="2597"/>
                    </a:cubicBezTo>
                    <a:cubicBezTo>
                      <a:pt x="1285" y="2597"/>
                      <a:pt x="1487" y="2429"/>
                      <a:pt x="1603" y="2109"/>
                    </a:cubicBezTo>
                    <a:cubicBezTo>
                      <a:pt x="1796" y="1554"/>
                      <a:pt x="1633" y="738"/>
                      <a:pt x="1251" y="288"/>
                    </a:cubicBezTo>
                    <a:cubicBezTo>
                      <a:pt x="1081" y="96"/>
                      <a:pt x="896" y="1"/>
                      <a:pt x="72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6755975" y="2144875"/>
                <a:ext cx="40825" cy="59275"/>
              </a:xfrm>
              <a:custGeom>
                <a:avLst/>
                <a:gdLst/>
                <a:ahLst/>
                <a:cxnLst/>
                <a:rect l="l" t="t" r="r" b="b"/>
                <a:pathLst>
                  <a:path w="1633" h="2371" extrusionOk="0">
                    <a:moveTo>
                      <a:pt x="660" y="0"/>
                    </a:moveTo>
                    <a:cubicBezTo>
                      <a:pt x="452" y="0"/>
                      <a:pt x="265" y="154"/>
                      <a:pt x="164" y="452"/>
                    </a:cubicBezTo>
                    <a:cubicBezTo>
                      <a:pt x="1" y="955"/>
                      <a:pt x="138" y="1702"/>
                      <a:pt x="490" y="2110"/>
                    </a:cubicBezTo>
                    <a:cubicBezTo>
                      <a:pt x="642" y="2285"/>
                      <a:pt x="809" y="2370"/>
                      <a:pt x="964" y="2370"/>
                    </a:cubicBezTo>
                    <a:cubicBezTo>
                      <a:pt x="1171" y="2370"/>
                      <a:pt x="1356" y="2220"/>
                      <a:pt x="1457" y="1934"/>
                    </a:cubicBezTo>
                    <a:cubicBezTo>
                      <a:pt x="1633" y="1415"/>
                      <a:pt x="1483" y="667"/>
                      <a:pt x="1130" y="259"/>
                    </a:cubicBezTo>
                    <a:cubicBezTo>
                      <a:pt x="980" y="85"/>
                      <a:pt x="814" y="0"/>
                      <a:pt x="660"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6760725" y="2153625"/>
                <a:ext cx="27275" cy="42250"/>
              </a:xfrm>
              <a:custGeom>
                <a:avLst/>
                <a:gdLst/>
                <a:ahLst/>
                <a:cxnLst/>
                <a:rect l="l" t="t" r="r" b="b"/>
                <a:pathLst>
                  <a:path w="1091" h="1690" extrusionOk="0">
                    <a:moveTo>
                      <a:pt x="459" y="0"/>
                    </a:moveTo>
                    <a:cubicBezTo>
                      <a:pt x="314" y="0"/>
                      <a:pt x="186" y="108"/>
                      <a:pt x="124" y="317"/>
                    </a:cubicBezTo>
                    <a:cubicBezTo>
                      <a:pt x="0" y="673"/>
                      <a:pt x="98" y="1215"/>
                      <a:pt x="356" y="1502"/>
                    </a:cubicBezTo>
                    <a:cubicBezTo>
                      <a:pt x="461" y="1625"/>
                      <a:pt x="578" y="1689"/>
                      <a:pt x="690" y="1689"/>
                    </a:cubicBezTo>
                    <a:cubicBezTo>
                      <a:pt x="739" y="1689"/>
                      <a:pt x="787" y="1677"/>
                      <a:pt x="833" y="1652"/>
                    </a:cubicBezTo>
                    <a:cubicBezTo>
                      <a:pt x="898" y="1610"/>
                      <a:pt x="966" y="1541"/>
                      <a:pt x="1009" y="1434"/>
                    </a:cubicBezTo>
                    <a:cubicBezTo>
                      <a:pt x="1022" y="1421"/>
                      <a:pt x="1022" y="1391"/>
                      <a:pt x="1035" y="1378"/>
                    </a:cubicBezTo>
                    <a:cubicBezTo>
                      <a:pt x="1048" y="1339"/>
                      <a:pt x="1048" y="1310"/>
                      <a:pt x="1061" y="1270"/>
                    </a:cubicBezTo>
                    <a:cubicBezTo>
                      <a:pt x="1077" y="1215"/>
                      <a:pt x="1090" y="1146"/>
                      <a:pt x="1090" y="1081"/>
                    </a:cubicBezTo>
                    <a:lnTo>
                      <a:pt x="1090" y="957"/>
                    </a:lnTo>
                    <a:cubicBezTo>
                      <a:pt x="1077" y="862"/>
                      <a:pt x="1061" y="781"/>
                      <a:pt x="1048" y="699"/>
                    </a:cubicBezTo>
                    <a:cubicBezTo>
                      <a:pt x="1048" y="673"/>
                      <a:pt x="1035" y="657"/>
                      <a:pt x="1035" y="631"/>
                    </a:cubicBezTo>
                    <a:cubicBezTo>
                      <a:pt x="1009" y="562"/>
                      <a:pt x="979" y="481"/>
                      <a:pt x="953" y="412"/>
                    </a:cubicBezTo>
                    <a:cubicBezTo>
                      <a:pt x="927" y="360"/>
                      <a:pt x="898" y="317"/>
                      <a:pt x="859" y="265"/>
                    </a:cubicBezTo>
                    <a:cubicBezTo>
                      <a:pt x="846" y="236"/>
                      <a:pt x="833" y="210"/>
                      <a:pt x="803" y="183"/>
                    </a:cubicBezTo>
                    <a:cubicBezTo>
                      <a:pt x="777" y="167"/>
                      <a:pt x="764" y="141"/>
                      <a:pt x="735" y="115"/>
                    </a:cubicBezTo>
                    <a:cubicBezTo>
                      <a:pt x="708" y="102"/>
                      <a:pt x="695" y="86"/>
                      <a:pt x="669" y="59"/>
                    </a:cubicBezTo>
                    <a:cubicBezTo>
                      <a:pt x="614" y="33"/>
                      <a:pt x="558" y="4"/>
                      <a:pt x="506" y="4"/>
                    </a:cubicBezTo>
                    <a:cubicBezTo>
                      <a:pt x="490" y="1"/>
                      <a:pt x="474" y="0"/>
                      <a:pt x="45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6761125" y="2152075"/>
                <a:ext cx="29575" cy="44950"/>
              </a:xfrm>
              <a:custGeom>
                <a:avLst/>
                <a:gdLst/>
                <a:ahLst/>
                <a:cxnLst/>
                <a:rect l="l" t="t" r="r" b="b"/>
                <a:pathLst>
                  <a:path w="1183" h="1798" extrusionOk="0">
                    <a:moveTo>
                      <a:pt x="490" y="53"/>
                    </a:moveTo>
                    <a:cubicBezTo>
                      <a:pt x="529" y="53"/>
                      <a:pt x="555" y="53"/>
                      <a:pt x="598" y="66"/>
                    </a:cubicBezTo>
                    <a:cubicBezTo>
                      <a:pt x="679" y="95"/>
                      <a:pt x="735" y="177"/>
                      <a:pt x="817" y="259"/>
                    </a:cubicBezTo>
                    <a:cubicBezTo>
                      <a:pt x="980" y="448"/>
                      <a:pt x="1074" y="735"/>
                      <a:pt x="1087" y="1019"/>
                    </a:cubicBezTo>
                    <a:cubicBezTo>
                      <a:pt x="1087" y="1156"/>
                      <a:pt x="1100" y="1306"/>
                      <a:pt x="1061" y="1427"/>
                    </a:cubicBezTo>
                    <a:cubicBezTo>
                      <a:pt x="1006" y="1577"/>
                      <a:pt x="924" y="1685"/>
                      <a:pt x="817" y="1727"/>
                    </a:cubicBezTo>
                    <a:cubicBezTo>
                      <a:pt x="787" y="1727"/>
                      <a:pt x="774" y="1740"/>
                      <a:pt x="748" y="1740"/>
                    </a:cubicBezTo>
                    <a:cubicBezTo>
                      <a:pt x="738" y="1741"/>
                      <a:pt x="728" y="1742"/>
                      <a:pt x="718" y="1742"/>
                    </a:cubicBezTo>
                    <a:cubicBezTo>
                      <a:pt x="602" y="1742"/>
                      <a:pt x="481" y="1674"/>
                      <a:pt x="379" y="1551"/>
                    </a:cubicBezTo>
                    <a:cubicBezTo>
                      <a:pt x="121" y="1264"/>
                      <a:pt x="27" y="735"/>
                      <a:pt x="147" y="366"/>
                    </a:cubicBezTo>
                    <a:cubicBezTo>
                      <a:pt x="203" y="203"/>
                      <a:pt x="298" y="95"/>
                      <a:pt x="422" y="66"/>
                    </a:cubicBezTo>
                    <a:cubicBezTo>
                      <a:pt x="435" y="53"/>
                      <a:pt x="461" y="53"/>
                      <a:pt x="474" y="53"/>
                    </a:cubicBezTo>
                    <a:close/>
                    <a:moveTo>
                      <a:pt x="461" y="1"/>
                    </a:moveTo>
                    <a:cubicBezTo>
                      <a:pt x="448" y="1"/>
                      <a:pt x="435" y="1"/>
                      <a:pt x="409" y="14"/>
                    </a:cubicBezTo>
                    <a:lnTo>
                      <a:pt x="379" y="14"/>
                    </a:lnTo>
                    <a:cubicBezTo>
                      <a:pt x="271" y="53"/>
                      <a:pt x="177" y="164"/>
                      <a:pt x="121" y="327"/>
                    </a:cubicBezTo>
                    <a:cubicBezTo>
                      <a:pt x="108" y="353"/>
                      <a:pt x="108" y="366"/>
                      <a:pt x="95" y="392"/>
                    </a:cubicBezTo>
                    <a:cubicBezTo>
                      <a:pt x="0" y="761"/>
                      <a:pt x="95" y="1238"/>
                      <a:pt x="311" y="1535"/>
                    </a:cubicBezTo>
                    <a:cubicBezTo>
                      <a:pt x="327" y="1564"/>
                      <a:pt x="340" y="1577"/>
                      <a:pt x="366" y="1603"/>
                    </a:cubicBezTo>
                    <a:cubicBezTo>
                      <a:pt x="478" y="1739"/>
                      <a:pt x="610" y="1798"/>
                      <a:pt x="726" y="1798"/>
                    </a:cubicBezTo>
                    <a:cubicBezTo>
                      <a:pt x="738" y="1798"/>
                      <a:pt x="749" y="1797"/>
                      <a:pt x="761" y="1796"/>
                    </a:cubicBezTo>
                    <a:cubicBezTo>
                      <a:pt x="787" y="1796"/>
                      <a:pt x="800" y="1796"/>
                      <a:pt x="830" y="1780"/>
                    </a:cubicBezTo>
                    <a:cubicBezTo>
                      <a:pt x="843" y="1780"/>
                      <a:pt x="843" y="1780"/>
                      <a:pt x="856" y="1767"/>
                    </a:cubicBezTo>
                    <a:cubicBezTo>
                      <a:pt x="950" y="1727"/>
                      <a:pt x="1045" y="1616"/>
                      <a:pt x="1087" y="1469"/>
                    </a:cubicBezTo>
                    <a:cubicBezTo>
                      <a:pt x="1182" y="1195"/>
                      <a:pt x="1156" y="830"/>
                      <a:pt x="1045" y="529"/>
                    </a:cubicBezTo>
                    <a:cubicBezTo>
                      <a:pt x="993" y="392"/>
                      <a:pt x="924" y="285"/>
                      <a:pt x="843" y="190"/>
                    </a:cubicBezTo>
                    <a:lnTo>
                      <a:pt x="800" y="148"/>
                    </a:lnTo>
                    <a:cubicBezTo>
                      <a:pt x="706" y="53"/>
                      <a:pt x="611" y="1"/>
                      <a:pt x="51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6764800" y="2153700"/>
                <a:ext cx="23200" cy="41250"/>
              </a:xfrm>
              <a:custGeom>
                <a:avLst/>
                <a:gdLst/>
                <a:ahLst/>
                <a:cxnLst/>
                <a:rect l="l" t="t" r="r" b="b"/>
                <a:pathLst>
                  <a:path w="928" h="1650" extrusionOk="0">
                    <a:moveTo>
                      <a:pt x="343" y="1"/>
                    </a:moveTo>
                    <a:cubicBezTo>
                      <a:pt x="262" y="43"/>
                      <a:pt x="180" y="138"/>
                      <a:pt x="137" y="275"/>
                    </a:cubicBezTo>
                    <a:cubicBezTo>
                      <a:pt x="0" y="641"/>
                      <a:pt x="111" y="1173"/>
                      <a:pt x="369" y="1470"/>
                    </a:cubicBezTo>
                    <a:cubicBezTo>
                      <a:pt x="464" y="1581"/>
                      <a:pt x="559" y="1633"/>
                      <a:pt x="670" y="1649"/>
                    </a:cubicBezTo>
                    <a:cubicBezTo>
                      <a:pt x="735" y="1607"/>
                      <a:pt x="803" y="1538"/>
                      <a:pt x="846" y="1431"/>
                    </a:cubicBezTo>
                    <a:cubicBezTo>
                      <a:pt x="859" y="1418"/>
                      <a:pt x="859" y="1388"/>
                      <a:pt x="872" y="1375"/>
                    </a:cubicBezTo>
                    <a:cubicBezTo>
                      <a:pt x="885" y="1336"/>
                      <a:pt x="885" y="1307"/>
                      <a:pt x="898" y="1267"/>
                    </a:cubicBezTo>
                    <a:cubicBezTo>
                      <a:pt x="914" y="1212"/>
                      <a:pt x="927" y="1143"/>
                      <a:pt x="927" y="1078"/>
                    </a:cubicBezTo>
                    <a:lnTo>
                      <a:pt x="927" y="954"/>
                    </a:lnTo>
                    <a:cubicBezTo>
                      <a:pt x="914" y="859"/>
                      <a:pt x="898" y="778"/>
                      <a:pt x="885" y="696"/>
                    </a:cubicBezTo>
                    <a:cubicBezTo>
                      <a:pt x="885" y="670"/>
                      <a:pt x="872" y="654"/>
                      <a:pt x="872" y="628"/>
                    </a:cubicBezTo>
                    <a:cubicBezTo>
                      <a:pt x="846" y="559"/>
                      <a:pt x="816" y="478"/>
                      <a:pt x="790" y="409"/>
                    </a:cubicBezTo>
                    <a:cubicBezTo>
                      <a:pt x="764" y="357"/>
                      <a:pt x="735" y="314"/>
                      <a:pt x="696" y="262"/>
                    </a:cubicBezTo>
                    <a:cubicBezTo>
                      <a:pt x="683" y="233"/>
                      <a:pt x="670" y="207"/>
                      <a:pt x="640" y="180"/>
                    </a:cubicBezTo>
                    <a:cubicBezTo>
                      <a:pt x="614" y="164"/>
                      <a:pt x="601" y="138"/>
                      <a:pt x="572" y="112"/>
                    </a:cubicBezTo>
                    <a:cubicBezTo>
                      <a:pt x="545" y="99"/>
                      <a:pt x="532" y="83"/>
                      <a:pt x="506" y="56"/>
                    </a:cubicBezTo>
                    <a:cubicBezTo>
                      <a:pt x="451" y="30"/>
                      <a:pt x="395" y="1"/>
                      <a:pt x="343"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6759750" y="2152075"/>
                <a:ext cx="30950" cy="45200"/>
              </a:xfrm>
              <a:custGeom>
                <a:avLst/>
                <a:gdLst/>
                <a:ahLst/>
                <a:cxnLst/>
                <a:rect l="l" t="t" r="r" b="b"/>
                <a:pathLst>
                  <a:path w="1238" h="1808" extrusionOk="0">
                    <a:moveTo>
                      <a:pt x="545" y="66"/>
                    </a:moveTo>
                    <a:cubicBezTo>
                      <a:pt x="571" y="66"/>
                      <a:pt x="584" y="66"/>
                      <a:pt x="610" y="82"/>
                    </a:cubicBezTo>
                    <a:cubicBezTo>
                      <a:pt x="627" y="82"/>
                      <a:pt x="640" y="95"/>
                      <a:pt x="640" y="95"/>
                    </a:cubicBezTo>
                    <a:cubicBezTo>
                      <a:pt x="653" y="95"/>
                      <a:pt x="666" y="108"/>
                      <a:pt x="679" y="108"/>
                    </a:cubicBezTo>
                    <a:cubicBezTo>
                      <a:pt x="679" y="121"/>
                      <a:pt x="692" y="121"/>
                      <a:pt x="708" y="121"/>
                    </a:cubicBezTo>
                    <a:cubicBezTo>
                      <a:pt x="721" y="135"/>
                      <a:pt x="734" y="148"/>
                      <a:pt x="747" y="148"/>
                    </a:cubicBezTo>
                    <a:cubicBezTo>
                      <a:pt x="761" y="164"/>
                      <a:pt x="774" y="190"/>
                      <a:pt x="803" y="203"/>
                    </a:cubicBezTo>
                    <a:lnTo>
                      <a:pt x="816" y="216"/>
                    </a:lnTo>
                    <a:cubicBezTo>
                      <a:pt x="829" y="229"/>
                      <a:pt x="829" y="245"/>
                      <a:pt x="842" y="245"/>
                    </a:cubicBezTo>
                    <a:cubicBezTo>
                      <a:pt x="872" y="272"/>
                      <a:pt x="885" y="298"/>
                      <a:pt x="898" y="327"/>
                    </a:cubicBezTo>
                    <a:cubicBezTo>
                      <a:pt x="937" y="379"/>
                      <a:pt x="966" y="422"/>
                      <a:pt x="992" y="474"/>
                    </a:cubicBezTo>
                    <a:cubicBezTo>
                      <a:pt x="1005" y="503"/>
                      <a:pt x="1005" y="529"/>
                      <a:pt x="1018" y="556"/>
                    </a:cubicBezTo>
                    <a:cubicBezTo>
                      <a:pt x="1035" y="585"/>
                      <a:pt x="1048" y="611"/>
                      <a:pt x="1061" y="637"/>
                    </a:cubicBezTo>
                    <a:cubicBezTo>
                      <a:pt x="1061" y="667"/>
                      <a:pt x="1061" y="680"/>
                      <a:pt x="1074" y="693"/>
                    </a:cubicBezTo>
                    <a:cubicBezTo>
                      <a:pt x="1074" y="719"/>
                      <a:pt x="1087" y="735"/>
                      <a:pt x="1087" y="748"/>
                    </a:cubicBezTo>
                    <a:cubicBezTo>
                      <a:pt x="1087" y="774"/>
                      <a:pt x="1100" y="800"/>
                      <a:pt x="1100" y="817"/>
                    </a:cubicBezTo>
                    <a:lnTo>
                      <a:pt x="1100" y="856"/>
                    </a:lnTo>
                    <a:cubicBezTo>
                      <a:pt x="1116" y="869"/>
                      <a:pt x="1116" y="882"/>
                      <a:pt x="1116" y="898"/>
                    </a:cubicBezTo>
                    <a:lnTo>
                      <a:pt x="1116" y="951"/>
                    </a:lnTo>
                    <a:lnTo>
                      <a:pt x="1116" y="980"/>
                    </a:lnTo>
                    <a:cubicBezTo>
                      <a:pt x="1129" y="1006"/>
                      <a:pt x="1129" y="1032"/>
                      <a:pt x="1129" y="1061"/>
                    </a:cubicBezTo>
                    <a:lnTo>
                      <a:pt x="1129" y="1143"/>
                    </a:lnTo>
                    <a:cubicBezTo>
                      <a:pt x="1129" y="1169"/>
                      <a:pt x="1129" y="1182"/>
                      <a:pt x="1116" y="1195"/>
                    </a:cubicBezTo>
                    <a:lnTo>
                      <a:pt x="1116" y="1238"/>
                    </a:lnTo>
                    <a:lnTo>
                      <a:pt x="1116" y="1264"/>
                    </a:lnTo>
                    <a:lnTo>
                      <a:pt x="1116" y="1290"/>
                    </a:lnTo>
                    <a:lnTo>
                      <a:pt x="1100" y="1290"/>
                    </a:lnTo>
                    <a:lnTo>
                      <a:pt x="1100" y="1332"/>
                    </a:lnTo>
                    <a:cubicBezTo>
                      <a:pt x="1100" y="1345"/>
                      <a:pt x="1100" y="1359"/>
                      <a:pt x="1087" y="1372"/>
                    </a:cubicBezTo>
                    <a:cubicBezTo>
                      <a:pt x="1087" y="1401"/>
                      <a:pt x="1074" y="1414"/>
                      <a:pt x="1074" y="1440"/>
                    </a:cubicBezTo>
                    <a:cubicBezTo>
                      <a:pt x="1061" y="1453"/>
                      <a:pt x="1061" y="1483"/>
                      <a:pt x="1048" y="1496"/>
                    </a:cubicBezTo>
                    <a:lnTo>
                      <a:pt x="1048" y="1509"/>
                    </a:lnTo>
                    <a:cubicBezTo>
                      <a:pt x="1035" y="1522"/>
                      <a:pt x="1035" y="1522"/>
                      <a:pt x="1035" y="1535"/>
                    </a:cubicBezTo>
                    <a:cubicBezTo>
                      <a:pt x="1005" y="1577"/>
                      <a:pt x="992" y="1603"/>
                      <a:pt x="966" y="1633"/>
                    </a:cubicBezTo>
                    <a:cubicBezTo>
                      <a:pt x="953" y="1646"/>
                      <a:pt x="953" y="1646"/>
                      <a:pt x="937" y="1659"/>
                    </a:cubicBezTo>
                    <a:cubicBezTo>
                      <a:pt x="924" y="1672"/>
                      <a:pt x="924" y="1672"/>
                      <a:pt x="911" y="1685"/>
                    </a:cubicBezTo>
                    <a:lnTo>
                      <a:pt x="898" y="1698"/>
                    </a:lnTo>
                    <a:cubicBezTo>
                      <a:pt x="885" y="1698"/>
                      <a:pt x="872" y="1714"/>
                      <a:pt x="872" y="1714"/>
                    </a:cubicBezTo>
                    <a:cubicBezTo>
                      <a:pt x="855" y="1727"/>
                      <a:pt x="842" y="1727"/>
                      <a:pt x="829" y="1727"/>
                    </a:cubicBezTo>
                    <a:cubicBezTo>
                      <a:pt x="829" y="1727"/>
                      <a:pt x="816" y="1740"/>
                      <a:pt x="803" y="1740"/>
                    </a:cubicBezTo>
                    <a:lnTo>
                      <a:pt x="774" y="1740"/>
                    </a:lnTo>
                    <a:cubicBezTo>
                      <a:pt x="761" y="1753"/>
                      <a:pt x="761" y="1753"/>
                      <a:pt x="747" y="1753"/>
                    </a:cubicBezTo>
                    <a:lnTo>
                      <a:pt x="721" y="1753"/>
                    </a:lnTo>
                    <a:cubicBezTo>
                      <a:pt x="653" y="1753"/>
                      <a:pt x="597" y="1727"/>
                      <a:pt x="529" y="1685"/>
                    </a:cubicBezTo>
                    <a:cubicBezTo>
                      <a:pt x="516" y="1672"/>
                      <a:pt x="490" y="1659"/>
                      <a:pt x="477" y="1646"/>
                    </a:cubicBezTo>
                    <a:cubicBezTo>
                      <a:pt x="464" y="1646"/>
                      <a:pt x="447" y="1633"/>
                      <a:pt x="447" y="1616"/>
                    </a:cubicBezTo>
                    <a:cubicBezTo>
                      <a:pt x="434" y="1616"/>
                      <a:pt x="421" y="1603"/>
                      <a:pt x="421" y="1590"/>
                    </a:cubicBezTo>
                    <a:cubicBezTo>
                      <a:pt x="408" y="1590"/>
                      <a:pt x="395" y="1577"/>
                      <a:pt x="395" y="1564"/>
                    </a:cubicBezTo>
                    <a:cubicBezTo>
                      <a:pt x="382" y="1551"/>
                      <a:pt x="366" y="1551"/>
                      <a:pt x="366" y="1535"/>
                    </a:cubicBezTo>
                    <a:cubicBezTo>
                      <a:pt x="339" y="1496"/>
                      <a:pt x="313" y="1453"/>
                      <a:pt x="284" y="1414"/>
                    </a:cubicBezTo>
                    <a:cubicBezTo>
                      <a:pt x="271" y="1388"/>
                      <a:pt x="258" y="1372"/>
                      <a:pt x="245" y="1345"/>
                    </a:cubicBezTo>
                    <a:cubicBezTo>
                      <a:pt x="245" y="1332"/>
                      <a:pt x="232" y="1319"/>
                      <a:pt x="232" y="1306"/>
                    </a:cubicBezTo>
                    <a:cubicBezTo>
                      <a:pt x="219" y="1264"/>
                      <a:pt x="202" y="1238"/>
                      <a:pt x="189" y="1195"/>
                    </a:cubicBezTo>
                    <a:cubicBezTo>
                      <a:pt x="176" y="1182"/>
                      <a:pt x="176" y="1156"/>
                      <a:pt x="163" y="1143"/>
                    </a:cubicBezTo>
                    <a:cubicBezTo>
                      <a:pt x="150" y="1061"/>
                      <a:pt x="121" y="993"/>
                      <a:pt x="121" y="911"/>
                    </a:cubicBezTo>
                    <a:cubicBezTo>
                      <a:pt x="108" y="882"/>
                      <a:pt x="108" y="856"/>
                      <a:pt x="108" y="830"/>
                    </a:cubicBezTo>
                    <a:lnTo>
                      <a:pt x="108" y="761"/>
                    </a:lnTo>
                    <a:lnTo>
                      <a:pt x="108" y="748"/>
                    </a:lnTo>
                    <a:lnTo>
                      <a:pt x="108" y="680"/>
                    </a:lnTo>
                    <a:lnTo>
                      <a:pt x="108" y="598"/>
                    </a:lnTo>
                    <a:cubicBezTo>
                      <a:pt x="108" y="572"/>
                      <a:pt x="121" y="556"/>
                      <a:pt x="121" y="529"/>
                    </a:cubicBezTo>
                    <a:lnTo>
                      <a:pt x="121" y="516"/>
                    </a:lnTo>
                    <a:cubicBezTo>
                      <a:pt x="121" y="503"/>
                      <a:pt x="137" y="474"/>
                      <a:pt x="137" y="461"/>
                    </a:cubicBezTo>
                    <a:cubicBezTo>
                      <a:pt x="137" y="435"/>
                      <a:pt x="150" y="422"/>
                      <a:pt x="150" y="392"/>
                    </a:cubicBezTo>
                    <a:lnTo>
                      <a:pt x="163" y="379"/>
                    </a:lnTo>
                    <a:cubicBezTo>
                      <a:pt x="163" y="366"/>
                      <a:pt x="163" y="353"/>
                      <a:pt x="176" y="340"/>
                    </a:cubicBezTo>
                    <a:cubicBezTo>
                      <a:pt x="176" y="327"/>
                      <a:pt x="176" y="327"/>
                      <a:pt x="189" y="311"/>
                    </a:cubicBezTo>
                    <a:cubicBezTo>
                      <a:pt x="189" y="298"/>
                      <a:pt x="189" y="285"/>
                      <a:pt x="202" y="285"/>
                    </a:cubicBezTo>
                    <a:cubicBezTo>
                      <a:pt x="202" y="272"/>
                      <a:pt x="219" y="259"/>
                      <a:pt x="219" y="245"/>
                    </a:cubicBezTo>
                    <a:cubicBezTo>
                      <a:pt x="219" y="245"/>
                      <a:pt x="232" y="229"/>
                      <a:pt x="232" y="216"/>
                    </a:cubicBezTo>
                    <a:lnTo>
                      <a:pt x="245" y="216"/>
                    </a:lnTo>
                    <a:cubicBezTo>
                      <a:pt x="245" y="203"/>
                      <a:pt x="258" y="203"/>
                      <a:pt x="258" y="190"/>
                    </a:cubicBezTo>
                    <a:lnTo>
                      <a:pt x="271" y="177"/>
                    </a:lnTo>
                    <a:cubicBezTo>
                      <a:pt x="271" y="177"/>
                      <a:pt x="284" y="164"/>
                      <a:pt x="300" y="148"/>
                    </a:cubicBezTo>
                    <a:cubicBezTo>
                      <a:pt x="300" y="148"/>
                      <a:pt x="313" y="135"/>
                      <a:pt x="326" y="135"/>
                    </a:cubicBezTo>
                    <a:cubicBezTo>
                      <a:pt x="326" y="121"/>
                      <a:pt x="339" y="121"/>
                      <a:pt x="339" y="108"/>
                    </a:cubicBezTo>
                    <a:cubicBezTo>
                      <a:pt x="353" y="108"/>
                      <a:pt x="366" y="95"/>
                      <a:pt x="366" y="95"/>
                    </a:cubicBezTo>
                    <a:cubicBezTo>
                      <a:pt x="382" y="95"/>
                      <a:pt x="382" y="95"/>
                      <a:pt x="395" y="82"/>
                    </a:cubicBezTo>
                    <a:lnTo>
                      <a:pt x="421" y="82"/>
                    </a:lnTo>
                    <a:cubicBezTo>
                      <a:pt x="434" y="66"/>
                      <a:pt x="434" y="66"/>
                      <a:pt x="447" y="66"/>
                    </a:cubicBezTo>
                    <a:close/>
                    <a:moveTo>
                      <a:pt x="490" y="1"/>
                    </a:moveTo>
                    <a:cubicBezTo>
                      <a:pt x="477" y="1"/>
                      <a:pt x="477" y="1"/>
                      <a:pt x="464" y="14"/>
                    </a:cubicBezTo>
                    <a:cubicBezTo>
                      <a:pt x="434" y="14"/>
                      <a:pt x="408" y="14"/>
                      <a:pt x="382" y="27"/>
                    </a:cubicBezTo>
                    <a:cubicBezTo>
                      <a:pt x="271" y="66"/>
                      <a:pt x="189" y="177"/>
                      <a:pt x="121" y="340"/>
                    </a:cubicBezTo>
                    <a:cubicBezTo>
                      <a:pt x="0" y="735"/>
                      <a:pt x="108" y="1290"/>
                      <a:pt x="366" y="1603"/>
                    </a:cubicBezTo>
                    <a:cubicBezTo>
                      <a:pt x="486" y="1744"/>
                      <a:pt x="614" y="1808"/>
                      <a:pt x="730" y="1808"/>
                    </a:cubicBezTo>
                    <a:cubicBezTo>
                      <a:pt x="760" y="1808"/>
                      <a:pt x="788" y="1804"/>
                      <a:pt x="816" y="1796"/>
                    </a:cubicBezTo>
                    <a:cubicBezTo>
                      <a:pt x="829" y="1796"/>
                      <a:pt x="855" y="1780"/>
                      <a:pt x="885" y="1767"/>
                    </a:cubicBezTo>
                    <a:cubicBezTo>
                      <a:pt x="885" y="1767"/>
                      <a:pt x="898" y="1767"/>
                      <a:pt x="898" y="1753"/>
                    </a:cubicBezTo>
                    <a:cubicBezTo>
                      <a:pt x="992" y="1698"/>
                      <a:pt x="1061" y="1603"/>
                      <a:pt x="1100" y="1469"/>
                    </a:cubicBezTo>
                    <a:cubicBezTo>
                      <a:pt x="1237" y="1088"/>
                      <a:pt x="1129" y="516"/>
                      <a:pt x="855" y="203"/>
                    </a:cubicBezTo>
                    <a:cubicBezTo>
                      <a:pt x="761" y="95"/>
                      <a:pt x="666" y="27"/>
                      <a:pt x="558" y="14"/>
                    </a:cubicBezTo>
                    <a:lnTo>
                      <a:pt x="516" y="14"/>
                    </a:lnTo>
                    <a:cubicBezTo>
                      <a:pt x="516" y="1"/>
                      <a:pt x="503" y="1"/>
                      <a:pt x="49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6772300" y="2164150"/>
                <a:ext cx="13325" cy="19500"/>
              </a:xfrm>
              <a:custGeom>
                <a:avLst/>
                <a:gdLst/>
                <a:ahLst/>
                <a:cxnLst/>
                <a:rect l="l" t="t" r="r" b="b"/>
                <a:pathLst>
                  <a:path w="533" h="780" extrusionOk="0">
                    <a:moveTo>
                      <a:pt x="214" y="0"/>
                    </a:moveTo>
                    <a:cubicBezTo>
                      <a:pt x="146" y="0"/>
                      <a:pt x="86" y="49"/>
                      <a:pt x="56" y="141"/>
                    </a:cubicBezTo>
                    <a:cubicBezTo>
                      <a:pt x="1" y="317"/>
                      <a:pt x="43" y="562"/>
                      <a:pt x="164" y="699"/>
                    </a:cubicBezTo>
                    <a:cubicBezTo>
                      <a:pt x="210" y="752"/>
                      <a:pt x="264" y="780"/>
                      <a:pt x="315" y="780"/>
                    </a:cubicBezTo>
                    <a:cubicBezTo>
                      <a:pt x="383" y="780"/>
                      <a:pt x="446" y="731"/>
                      <a:pt x="477" y="631"/>
                    </a:cubicBezTo>
                    <a:cubicBezTo>
                      <a:pt x="533" y="468"/>
                      <a:pt x="490" y="223"/>
                      <a:pt x="370" y="89"/>
                    </a:cubicBezTo>
                    <a:cubicBezTo>
                      <a:pt x="321" y="29"/>
                      <a:pt x="266" y="0"/>
                      <a:pt x="21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6772625" y="2165725"/>
                <a:ext cx="11625" cy="16700"/>
              </a:xfrm>
              <a:custGeom>
                <a:avLst/>
                <a:gdLst/>
                <a:ahLst/>
                <a:cxnLst/>
                <a:rect l="l" t="t" r="r" b="b"/>
                <a:pathLst>
                  <a:path w="465" h="668" extrusionOk="0">
                    <a:moveTo>
                      <a:pt x="186" y="1"/>
                    </a:moveTo>
                    <a:cubicBezTo>
                      <a:pt x="128" y="1"/>
                      <a:pt x="78" y="43"/>
                      <a:pt x="56" y="121"/>
                    </a:cubicBezTo>
                    <a:cubicBezTo>
                      <a:pt x="1" y="271"/>
                      <a:pt x="43" y="473"/>
                      <a:pt x="138" y="597"/>
                    </a:cubicBezTo>
                    <a:cubicBezTo>
                      <a:pt x="184" y="644"/>
                      <a:pt x="234" y="668"/>
                      <a:pt x="279" y="668"/>
                    </a:cubicBezTo>
                    <a:cubicBezTo>
                      <a:pt x="337" y="668"/>
                      <a:pt x="387" y="627"/>
                      <a:pt x="409" y="542"/>
                    </a:cubicBezTo>
                    <a:cubicBezTo>
                      <a:pt x="464" y="405"/>
                      <a:pt x="422" y="189"/>
                      <a:pt x="327" y="78"/>
                    </a:cubicBezTo>
                    <a:cubicBezTo>
                      <a:pt x="280" y="26"/>
                      <a:pt x="231" y="1"/>
                      <a:pt x="18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6772300" y="2166825"/>
                <a:ext cx="10225" cy="15000"/>
              </a:xfrm>
              <a:custGeom>
                <a:avLst/>
                <a:gdLst/>
                <a:ahLst/>
                <a:cxnLst/>
                <a:rect l="l" t="t" r="r" b="b"/>
                <a:pathLst>
                  <a:path w="409" h="600" extrusionOk="0">
                    <a:moveTo>
                      <a:pt x="163" y="1"/>
                    </a:moveTo>
                    <a:cubicBezTo>
                      <a:pt x="111" y="1"/>
                      <a:pt x="66" y="39"/>
                      <a:pt x="43" y="116"/>
                    </a:cubicBezTo>
                    <a:cubicBezTo>
                      <a:pt x="1" y="240"/>
                      <a:pt x="27" y="429"/>
                      <a:pt x="125" y="537"/>
                    </a:cubicBezTo>
                    <a:cubicBezTo>
                      <a:pt x="159" y="578"/>
                      <a:pt x="201" y="599"/>
                      <a:pt x="241" y="599"/>
                    </a:cubicBezTo>
                    <a:cubicBezTo>
                      <a:pt x="295" y="599"/>
                      <a:pt x="345" y="561"/>
                      <a:pt x="370" y="485"/>
                    </a:cubicBezTo>
                    <a:cubicBezTo>
                      <a:pt x="409" y="361"/>
                      <a:pt x="370" y="171"/>
                      <a:pt x="288" y="63"/>
                    </a:cubicBezTo>
                    <a:cubicBezTo>
                      <a:pt x="246" y="22"/>
                      <a:pt x="203" y="1"/>
                      <a:pt x="16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6782175" y="2160250"/>
                <a:ext cx="2400" cy="3850"/>
              </a:xfrm>
              <a:custGeom>
                <a:avLst/>
                <a:gdLst/>
                <a:ahLst/>
                <a:cxnLst/>
                <a:rect l="l" t="t" r="r" b="b"/>
                <a:pathLst>
                  <a:path w="96" h="154" extrusionOk="0">
                    <a:moveTo>
                      <a:pt x="1" y="0"/>
                    </a:moveTo>
                    <a:cubicBezTo>
                      <a:pt x="1" y="39"/>
                      <a:pt x="14" y="95"/>
                      <a:pt x="40" y="134"/>
                    </a:cubicBezTo>
                    <a:cubicBezTo>
                      <a:pt x="51" y="143"/>
                      <a:pt x="67" y="154"/>
                      <a:pt x="81" y="154"/>
                    </a:cubicBezTo>
                    <a:cubicBezTo>
                      <a:pt x="86" y="154"/>
                      <a:pt x="91" y="152"/>
                      <a:pt x="95" y="147"/>
                    </a:cubicBezTo>
                    <a:cubicBezTo>
                      <a:pt x="69" y="95"/>
                      <a:pt x="40" y="52"/>
                      <a:pt x="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6786575" y="2169375"/>
                <a:ext cx="350" cy="1750"/>
              </a:xfrm>
              <a:custGeom>
                <a:avLst/>
                <a:gdLst/>
                <a:ahLst/>
                <a:cxnLst/>
                <a:rect l="l" t="t" r="r" b="b"/>
                <a:pathLst>
                  <a:path w="14" h="70" extrusionOk="0">
                    <a:moveTo>
                      <a:pt x="1" y="1"/>
                    </a:moveTo>
                    <a:lnTo>
                      <a:pt x="1" y="43"/>
                    </a:lnTo>
                    <a:cubicBezTo>
                      <a:pt x="1" y="56"/>
                      <a:pt x="14" y="56"/>
                      <a:pt x="14" y="69"/>
                    </a:cubicBezTo>
                    <a:cubicBezTo>
                      <a:pt x="14" y="43"/>
                      <a:pt x="1" y="27"/>
                      <a:pt x="1"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6787650" y="2177550"/>
                <a:ext cx="350" cy="3125"/>
              </a:xfrm>
              <a:custGeom>
                <a:avLst/>
                <a:gdLst/>
                <a:ahLst/>
                <a:cxnLst/>
                <a:rect l="l" t="t" r="r" b="b"/>
                <a:pathLst>
                  <a:path w="14" h="125" extrusionOk="0">
                    <a:moveTo>
                      <a:pt x="13" y="0"/>
                    </a:moveTo>
                    <a:cubicBezTo>
                      <a:pt x="0" y="13"/>
                      <a:pt x="0" y="26"/>
                      <a:pt x="0" y="42"/>
                    </a:cubicBezTo>
                    <a:cubicBezTo>
                      <a:pt x="0" y="69"/>
                      <a:pt x="0" y="108"/>
                      <a:pt x="13" y="124"/>
                    </a:cubicBezTo>
                    <a:lnTo>
                      <a:pt x="13"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6784550" y="2184525"/>
                <a:ext cx="2700" cy="4950"/>
              </a:xfrm>
              <a:custGeom>
                <a:avLst/>
                <a:gdLst/>
                <a:ahLst/>
                <a:cxnLst/>
                <a:rect l="l" t="t" r="r" b="b"/>
                <a:pathLst>
                  <a:path w="108" h="198" extrusionOk="0">
                    <a:moveTo>
                      <a:pt x="65" y="1"/>
                    </a:moveTo>
                    <a:cubicBezTo>
                      <a:pt x="52" y="1"/>
                      <a:pt x="40" y="8"/>
                      <a:pt x="26" y="21"/>
                    </a:cubicBezTo>
                    <a:cubicBezTo>
                      <a:pt x="0" y="47"/>
                      <a:pt x="0" y="116"/>
                      <a:pt x="26" y="171"/>
                    </a:cubicBezTo>
                    <a:cubicBezTo>
                      <a:pt x="43" y="185"/>
                      <a:pt x="43" y="198"/>
                      <a:pt x="56" y="198"/>
                    </a:cubicBezTo>
                    <a:cubicBezTo>
                      <a:pt x="69" y="185"/>
                      <a:pt x="69" y="155"/>
                      <a:pt x="82" y="142"/>
                    </a:cubicBezTo>
                    <a:cubicBezTo>
                      <a:pt x="95" y="103"/>
                      <a:pt x="95" y="74"/>
                      <a:pt x="108" y="34"/>
                    </a:cubicBezTo>
                    <a:cubicBezTo>
                      <a:pt x="94" y="11"/>
                      <a:pt x="79" y="1"/>
                      <a:pt x="65"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6779475" y="2187075"/>
                <a:ext cx="3375" cy="5425"/>
              </a:xfrm>
              <a:custGeom>
                <a:avLst/>
                <a:gdLst/>
                <a:ahLst/>
                <a:cxnLst/>
                <a:rect l="l" t="t" r="r" b="b"/>
                <a:pathLst>
                  <a:path w="135" h="217" extrusionOk="0">
                    <a:moveTo>
                      <a:pt x="53" y="1"/>
                    </a:moveTo>
                    <a:cubicBezTo>
                      <a:pt x="27" y="1"/>
                      <a:pt x="1" y="40"/>
                      <a:pt x="1" y="109"/>
                    </a:cubicBezTo>
                    <a:cubicBezTo>
                      <a:pt x="14" y="164"/>
                      <a:pt x="40" y="216"/>
                      <a:pt x="83" y="216"/>
                    </a:cubicBezTo>
                    <a:cubicBezTo>
                      <a:pt x="109" y="216"/>
                      <a:pt x="135" y="177"/>
                      <a:pt x="135" y="122"/>
                    </a:cubicBezTo>
                    <a:cubicBezTo>
                      <a:pt x="122" y="53"/>
                      <a:pt x="96" y="14"/>
                      <a:pt x="53"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6773375" y="2183725"/>
                <a:ext cx="3675" cy="5350"/>
              </a:xfrm>
              <a:custGeom>
                <a:avLst/>
                <a:gdLst/>
                <a:ahLst/>
                <a:cxnLst/>
                <a:rect l="l" t="t" r="r" b="b"/>
                <a:pathLst>
                  <a:path w="147" h="214" extrusionOk="0">
                    <a:moveTo>
                      <a:pt x="63" y="1"/>
                    </a:moveTo>
                    <a:cubicBezTo>
                      <a:pt x="44" y="1"/>
                      <a:pt x="29" y="15"/>
                      <a:pt x="13" y="40"/>
                    </a:cubicBezTo>
                    <a:cubicBezTo>
                      <a:pt x="0" y="79"/>
                      <a:pt x="13" y="148"/>
                      <a:pt x="52" y="187"/>
                    </a:cubicBezTo>
                    <a:cubicBezTo>
                      <a:pt x="65" y="205"/>
                      <a:pt x="79" y="213"/>
                      <a:pt x="92" y="213"/>
                    </a:cubicBezTo>
                    <a:cubicBezTo>
                      <a:pt x="110" y="213"/>
                      <a:pt x="126" y="199"/>
                      <a:pt x="134" y="174"/>
                    </a:cubicBezTo>
                    <a:cubicBezTo>
                      <a:pt x="147" y="122"/>
                      <a:pt x="134" y="53"/>
                      <a:pt x="108" y="24"/>
                    </a:cubicBezTo>
                    <a:cubicBezTo>
                      <a:pt x="90" y="8"/>
                      <a:pt x="76" y="1"/>
                      <a:pt x="63"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6769275" y="2175425"/>
                <a:ext cx="3375" cy="5325"/>
              </a:xfrm>
              <a:custGeom>
                <a:avLst/>
                <a:gdLst/>
                <a:ahLst/>
                <a:cxnLst/>
                <a:rect l="l" t="t" r="r" b="b"/>
                <a:pathLst>
                  <a:path w="135" h="213" extrusionOk="0">
                    <a:moveTo>
                      <a:pt x="55" y="0"/>
                    </a:moveTo>
                    <a:cubicBezTo>
                      <a:pt x="49" y="0"/>
                      <a:pt x="45" y="1"/>
                      <a:pt x="40" y="3"/>
                    </a:cubicBezTo>
                    <a:cubicBezTo>
                      <a:pt x="14" y="17"/>
                      <a:pt x="1" y="72"/>
                      <a:pt x="14" y="141"/>
                    </a:cubicBezTo>
                    <a:cubicBezTo>
                      <a:pt x="25" y="184"/>
                      <a:pt x="54" y="212"/>
                      <a:pt x="81" y="212"/>
                    </a:cubicBezTo>
                    <a:cubicBezTo>
                      <a:pt x="86" y="212"/>
                      <a:pt x="91" y="211"/>
                      <a:pt x="96" y="209"/>
                    </a:cubicBezTo>
                    <a:cubicBezTo>
                      <a:pt x="135" y="193"/>
                      <a:pt x="135" y="141"/>
                      <a:pt x="122" y="72"/>
                    </a:cubicBezTo>
                    <a:cubicBezTo>
                      <a:pt x="111" y="26"/>
                      <a:pt x="80" y="0"/>
                      <a:pt x="55"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6768225" y="2165550"/>
                <a:ext cx="3450" cy="5325"/>
              </a:xfrm>
              <a:custGeom>
                <a:avLst/>
                <a:gdLst/>
                <a:ahLst/>
                <a:cxnLst/>
                <a:rect l="l" t="t" r="r" b="b"/>
                <a:pathLst>
                  <a:path w="138" h="213" extrusionOk="0">
                    <a:moveTo>
                      <a:pt x="63" y="0"/>
                    </a:moveTo>
                    <a:cubicBezTo>
                      <a:pt x="34" y="0"/>
                      <a:pt x="14" y="26"/>
                      <a:pt x="14" y="72"/>
                    </a:cubicBezTo>
                    <a:cubicBezTo>
                      <a:pt x="0" y="128"/>
                      <a:pt x="27" y="180"/>
                      <a:pt x="56" y="209"/>
                    </a:cubicBezTo>
                    <a:cubicBezTo>
                      <a:pt x="63" y="211"/>
                      <a:pt x="69" y="212"/>
                      <a:pt x="75" y="212"/>
                    </a:cubicBezTo>
                    <a:cubicBezTo>
                      <a:pt x="105" y="212"/>
                      <a:pt x="127" y="187"/>
                      <a:pt x="138" y="141"/>
                    </a:cubicBezTo>
                    <a:cubicBezTo>
                      <a:pt x="138" y="85"/>
                      <a:pt x="108" y="33"/>
                      <a:pt x="82" y="4"/>
                    </a:cubicBezTo>
                    <a:cubicBezTo>
                      <a:pt x="75" y="1"/>
                      <a:pt x="69" y="0"/>
                      <a:pt x="6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6770925" y="2157825"/>
                <a:ext cx="3450" cy="5375"/>
              </a:xfrm>
              <a:custGeom>
                <a:avLst/>
                <a:gdLst/>
                <a:ahLst/>
                <a:cxnLst/>
                <a:rect l="l" t="t" r="r" b="b"/>
                <a:pathLst>
                  <a:path w="138" h="215" extrusionOk="0">
                    <a:moveTo>
                      <a:pt x="51" y="0"/>
                    </a:moveTo>
                    <a:cubicBezTo>
                      <a:pt x="42" y="0"/>
                      <a:pt x="34" y="5"/>
                      <a:pt x="30" y="15"/>
                    </a:cubicBezTo>
                    <a:cubicBezTo>
                      <a:pt x="0" y="55"/>
                      <a:pt x="0" y="110"/>
                      <a:pt x="30" y="162"/>
                    </a:cubicBezTo>
                    <a:cubicBezTo>
                      <a:pt x="46" y="196"/>
                      <a:pt x="68" y="214"/>
                      <a:pt x="85" y="214"/>
                    </a:cubicBezTo>
                    <a:cubicBezTo>
                      <a:pt x="97" y="214"/>
                      <a:pt x="106" y="207"/>
                      <a:pt x="111" y="192"/>
                    </a:cubicBezTo>
                    <a:cubicBezTo>
                      <a:pt x="137" y="162"/>
                      <a:pt x="137" y="97"/>
                      <a:pt x="111" y="55"/>
                    </a:cubicBezTo>
                    <a:cubicBezTo>
                      <a:pt x="92" y="18"/>
                      <a:pt x="69" y="0"/>
                      <a:pt x="5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6776375" y="2155100"/>
                <a:ext cx="3450" cy="5500"/>
              </a:xfrm>
              <a:custGeom>
                <a:avLst/>
                <a:gdLst/>
                <a:ahLst/>
                <a:cxnLst/>
                <a:rect l="l" t="t" r="r" b="b"/>
                <a:pathLst>
                  <a:path w="138" h="220" extrusionOk="0">
                    <a:moveTo>
                      <a:pt x="43" y="0"/>
                    </a:moveTo>
                    <a:cubicBezTo>
                      <a:pt x="14" y="14"/>
                      <a:pt x="1" y="56"/>
                      <a:pt x="1" y="108"/>
                    </a:cubicBezTo>
                    <a:cubicBezTo>
                      <a:pt x="1" y="164"/>
                      <a:pt x="43" y="219"/>
                      <a:pt x="69" y="219"/>
                    </a:cubicBezTo>
                    <a:cubicBezTo>
                      <a:pt x="109" y="219"/>
                      <a:pt x="138" y="177"/>
                      <a:pt x="125" y="124"/>
                    </a:cubicBezTo>
                    <a:cubicBezTo>
                      <a:pt x="125" y="95"/>
                      <a:pt x="125" y="82"/>
                      <a:pt x="109" y="56"/>
                    </a:cubicBezTo>
                    <a:cubicBezTo>
                      <a:pt x="82" y="43"/>
                      <a:pt x="69" y="27"/>
                      <a:pt x="4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6732150" y="2088850"/>
                <a:ext cx="349275" cy="250925"/>
              </a:xfrm>
              <a:custGeom>
                <a:avLst/>
                <a:gdLst/>
                <a:ahLst/>
                <a:cxnLst/>
                <a:rect l="l" t="t" r="r" b="b"/>
                <a:pathLst>
                  <a:path w="13971" h="10037" extrusionOk="0">
                    <a:moveTo>
                      <a:pt x="520" y="0"/>
                    </a:moveTo>
                    <a:lnTo>
                      <a:pt x="451" y="95"/>
                    </a:lnTo>
                    <a:lnTo>
                      <a:pt x="383" y="787"/>
                    </a:lnTo>
                    <a:lnTo>
                      <a:pt x="56" y="653"/>
                    </a:lnTo>
                    <a:lnTo>
                      <a:pt x="1" y="748"/>
                    </a:lnTo>
                    <a:lnTo>
                      <a:pt x="99" y="1289"/>
                    </a:lnTo>
                    <a:lnTo>
                      <a:pt x="301" y="1972"/>
                    </a:lnTo>
                    <a:lnTo>
                      <a:pt x="275" y="2366"/>
                    </a:lnTo>
                    <a:lnTo>
                      <a:pt x="709" y="2758"/>
                    </a:lnTo>
                    <a:lnTo>
                      <a:pt x="859" y="2869"/>
                    </a:lnTo>
                    <a:lnTo>
                      <a:pt x="885" y="2637"/>
                    </a:lnTo>
                    <a:cubicBezTo>
                      <a:pt x="885" y="2530"/>
                      <a:pt x="898" y="2419"/>
                      <a:pt x="928" y="2324"/>
                    </a:cubicBezTo>
                    <a:cubicBezTo>
                      <a:pt x="1013" y="2012"/>
                      <a:pt x="1233" y="1843"/>
                      <a:pt x="1525" y="1843"/>
                    </a:cubicBezTo>
                    <a:cubicBezTo>
                      <a:pt x="1691" y="1843"/>
                      <a:pt x="1881" y="1897"/>
                      <a:pt x="2083" y="2011"/>
                    </a:cubicBezTo>
                    <a:cubicBezTo>
                      <a:pt x="2504" y="2255"/>
                      <a:pt x="2886" y="2732"/>
                      <a:pt x="3089" y="3235"/>
                    </a:cubicBezTo>
                    <a:cubicBezTo>
                      <a:pt x="3213" y="3493"/>
                      <a:pt x="3265" y="3767"/>
                      <a:pt x="3265" y="4012"/>
                    </a:cubicBezTo>
                    <a:lnTo>
                      <a:pt x="3333" y="4472"/>
                    </a:lnTo>
                    <a:lnTo>
                      <a:pt x="9385" y="7981"/>
                    </a:lnTo>
                    <a:lnTo>
                      <a:pt x="10054" y="8336"/>
                    </a:lnTo>
                    <a:lnTo>
                      <a:pt x="10201" y="8405"/>
                    </a:lnTo>
                    <a:lnTo>
                      <a:pt x="10201" y="8405"/>
                    </a:lnTo>
                    <a:lnTo>
                      <a:pt x="10136" y="7997"/>
                    </a:lnTo>
                    <a:cubicBezTo>
                      <a:pt x="10136" y="7954"/>
                      <a:pt x="10136" y="7928"/>
                      <a:pt x="10149" y="7886"/>
                    </a:cubicBezTo>
                    <a:cubicBezTo>
                      <a:pt x="10175" y="7450"/>
                      <a:pt x="10425" y="7197"/>
                      <a:pt x="10778" y="7197"/>
                    </a:cubicBezTo>
                    <a:cubicBezTo>
                      <a:pt x="10944" y="7197"/>
                      <a:pt x="11132" y="7253"/>
                      <a:pt x="11330" y="7370"/>
                    </a:cubicBezTo>
                    <a:cubicBezTo>
                      <a:pt x="11983" y="7752"/>
                      <a:pt x="12515" y="8650"/>
                      <a:pt x="12515" y="9368"/>
                    </a:cubicBezTo>
                    <a:lnTo>
                      <a:pt x="12584" y="9681"/>
                    </a:lnTo>
                    <a:lnTo>
                      <a:pt x="12731" y="9763"/>
                    </a:lnTo>
                    <a:lnTo>
                      <a:pt x="12910" y="9857"/>
                    </a:lnTo>
                    <a:lnTo>
                      <a:pt x="13615" y="10037"/>
                    </a:lnTo>
                    <a:lnTo>
                      <a:pt x="13928" y="9681"/>
                    </a:lnTo>
                    <a:lnTo>
                      <a:pt x="13971" y="9152"/>
                    </a:lnTo>
                    <a:lnTo>
                      <a:pt x="13915" y="8976"/>
                    </a:lnTo>
                    <a:lnTo>
                      <a:pt x="13657" y="8702"/>
                    </a:lnTo>
                    <a:lnTo>
                      <a:pt x="13576" y="7207"/>
                    </a:lnTo>
                    <a:lnTo>
                      <a:pt x="13465" y="6907"/>
                    </a:lnTo>
                    <a:lnTo>
                      <a:pt x="11901" y="5875"/>
                    </a:lnTo>
                    <a:cubicBezTo>
                      <a:pt x="11901" y="5875"/>
                      <a:pt x="10707" y="3793"/>
                      <a:pt x="10446" y="3509"/>
                    </a:cubicBezTo>
                    <a:cubicBezTo>
                      <a:pt x="10201" y="3209"/>
                      <a:pt x="9251" y="2693"/>
                      <a:pt x="8422" y="2216"/>
                    </a:cubicBezTo>
                    <a:cubicBezTo>
                      <a:pt x="7606" y="1740"/>
                      <a:pt x="6408" y="1182"/>
                      <a:pt x="5918" y="992"/>
                    </a:cubicBezTo>
                    <a:cubicBezTo>
                      <a:pt x="5833" y="959"/>
                      <a:pt x="5728" y="945"/>
                      <a:pt x="5608" y="945"/>
                    </a:cubicBezTo>
                    <a:cubicBezTo>
                      <a:pt x="5028" y="945"/>
                      <a:pt x="4112" y="1280"/>
                      <a:pt x="3470" y="1426"/>
                    </a:cubicBezTo>
                    <a:cubicBezTo>
                      <a:pt x="3157" y="1237"/>
                      <a:pt x="520" y="0"/>
                      <a:pt x="520"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6739000" y="2138125"/>
                <a:ext cx="16350" cy="22475"/>
              </a:xfrm>
              <a:custGeom>
                <a:avLst/>
                <a:gdLst/>
                <a:ahLst/>
                <a:cxnLst/>
                <a:rect l="l" t="t" r="r" b="b"/>
                <a:pathLst>
                  <a:path w="654" h="899" extrusionOk="0">
                    <a:moveTo>
                      <a:pt x="27" y="1"/>
                    </a:moveTo>
                    <a:lnTo>
                      <a:pt x="1" y="395"/>
                    </a:lnTo>
                    <a:lnTo>
                      <a:pt x="435" y="787"/>
                    </a:lnTo>
                    <a:lnTo>
                      <a:pt x="585" y="898"/>
                    </a:lnTo>
                    <a:lnTo>
                      <a:pt x="611" y="666"/>
                    </a:lnTo>
                    <a:cubicBezTo>
                      <a:pt x="611" y="559"/>
                      <a:pt x="624" y="448"/>
                      <a:pt x="654" y="353"/>
                    </a:cubicBezTo>
                    <a:cubicBezTo>
                      <a:pt x="624" y="340"/>
                      <a:pt x="598" y="327"/>
                      <a:pt x="572" y="314"/>
                    </a:cubicBezTo>
                    <a:cubicBezTo>
                      <a:pt x="259" y="190"/>
                      <a:pt x="27" y="1"/>
                      <a:pt x="27"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6809350" y="2169700"/>
                <a:ext cx="177825" cy="129275"/>
              </a:xfrm>
              <a:custGeom>
                <a:avLst/>
                <a:gdLst/>
                <a:ahLst/>
                <a:cxnLst/>
                <a:rect l="l" t="t" r="r" b="b"/>
                <a:pathLst>
                  <a:path w="7113" h="5171" extrusionOk="0">
                    <a:moveTo>
                      <a:pt x="1" y="1"/>
                    </a:moveTo>
                    <a:lnTo>
                      <a:pt x="1" y="1"/>
                    </a:lnTo>
                    <a:cubicBezTo>
                      <a:pt x="125" y="259"/>
                      <a:pt x="177" y="533"/>
                      <a:pt x="177" y="778"/>
                    </a:cubicBezTo>
                    <a:lnTo>
                      <a:pt x="245" y="1238"/>
                    </a:lnTo>
                    <a:lnTo>
                      <a:pt x="6297" y="4747"/>
                    </a:lnTo>
                    <a:lnTo>
                      <a:pt x="6966" y="5102"/>
                    </a:lnTo>
                    <a:lnTo>
                      <a:pt x="7113" y="5171"/>
                    </a:lnTo>
                    <a:lnTo>
                      <a:pt x="7113" y="5171"/>
                    </a:lnTo>
                    <a:lnTo>
                      <a:pt x="7048" y="4763"/>
                    </a:lnTo>
                    <a:cubicBezTo>
                      <a:pt x="7048" y="4720"/>
                      <a:pt x="7048" y="4694"/>
                      <a:pt x="7061" y="4652"/>
                    </a:cubicBezTo>
                    <a:cubicBezTo>
                      <a:pt x="6992" y="4544"/>
                      <a:pt x="6950" y="4476"/>
                      <a:pt x="6950" y="4476"/>
                    </a:cubicBezTo>
                    <a:cubicBezTo>
                      <a:pt x="6950" y="4476"/>
                      <a:pt x="6816" y="4081"/>
                      <a:pt x="6760" y="4029"/>
                    </a:cubicBezTo>
                    <a:cubicBezTo>
                      <a:pt x="6705" y="3960"/>
                      <a:pt x="885" y="546"/>
                      <a:pt x="382" y="246"/>
                    </a:cubicBezTo>
                    <a:cubicBezTo>
                      <a:pt x="301" y="193"/>
                      <a:pt x="151" y="69"/>
                      <a:pt x="1"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6751250" y="2123225"/>
                <a:ext cx="69050" cy="66900"/>
              </a:xfrm>
              <a:custGeom>
                <a:avLst/>
                <a:gdLst/>
                <a:ahLst/>
                <a:cxnLst/>
                <a:rect l="l" t="t" r="r" b="b"/>
                <a:pathLst>
                  <a:path w="2762" h="2676" extrusionOk="0">
                    <a:moveTo>
                      <a:pt x="716" y="1"/>
                    </a:moveTo>
                    <a:cubicBezTo>
                      <a:pt x="367" y="1"/>
                      <a:pt x="250" y="222"/>
                      <a:pt x="177" y="352"/>
                    </a:cubicBezTo>
                    <a:cubicBezTo>
                      <a:pt x="69" y="528"/>
                      <a:pt x="1" y="894"/>
                      <a:pt x="1" y="894"/>
                    </a:cubicBezTo>
                    <a:cubicBezTo>
                      <a:pt x="1" y="894"/>
                      <a:pt x="151" y="378"/>
                      <a:pt x="624" y="378"/>
                    </a:cubicBezTo>
                    <a:cubicBezTo>
                      <a:pt x="1087" y="378"/>
                      <a:pt x="1603" y="691"/>
                      <a:pt x="1603" y="691"/>
                    </a:cubicBezTo>
                    <a:lnTo>
                      <a:pt x="2191" y="1383"/>
                    </a:lnTo>
                    <a:lnTo>
                      <a:pt x="2488" y="2052"/>
                    </a:lnTo>
                    <a:lnTo>
                      <a:pt x="2651" y="2676"/>
                    </a:lnTo>
                    <a:cubicBezTo>
                      <a:pt x="2762" y="2242"/>
                      <a:pt x="2706" y="2105"/>
                      <a:pt x="2706" y="2105"/>
                    </a:cubicBezTo>
                    <a:cubicBezTo>
                      <a:pt x="2706" y="2105"/>
                      <a:pt x="2311" y="623"/>
                      <a:pt x="1401" y="189"/>
                    </a:cubicBezTo>
                    <a:cubicBezTo>
                      <a:pt x="1105" y="52"/>
                      <a:pt x="884" y="1"/>
                      <a:pt x="716"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6982100" y="2256500"/>
                <a:ext cx="64650" cy="54725"/>
              </a:xfrm>
              <a:custGeom>
                <a:avLst/>
                <a:gdLst/>
                <a:ahLst/>
                <a:cxnLst/>
                <a:rect l="l" t="t" r="r" b="b"/>
                <a:pathLst>
                  <a:path w="2586" h="2189" extrusionOk="0">
                    <a:moveTo>
                      <a:pt x="820" y="1"/>
                    </a:moveTo>
                    <a:cubicBezTo>
                      <a:pt x="533" y="1"/>
                      <a:pt x="387" y="149"/>
                      <a:pt x="271" y="256"/>
                    </a:cubicBezTo>
                    <a:cubicBezTo>
                      <a:pt x="108" y="419"/>
                      <a:pt x="14" y="677"/>
                      <a:pt x="1" y="991"/>
                    </a:cubicBezTo>
                    <a:cubicBezTo>
                      <a:pt x="340" y="501"/>
                      <a:pt x="627" y="406"/>
                      <a:pt x="627" y="406"/>
                    </a:cubicBezTo>
                    <a:cubicBezTo>
                      <a:pt x="627" y="406"/>
                      <a:pt x="1238" y="419"/>
                      <a:pt x="1427" y="596"/>
                    </a:cubicBezTo>
                    <a:cubicBezTo>
                      <a:pt x="1606" y="759"/>
                      <a:pt x="2161" y="1399"/>
                      <a:pt x="2161" y="1399"/>
                    </a:cubicBezTo>
                    <a:lnTo>
                      <a:pt x="2586" y="2189"/>
                    </a:lnTo>
                    <a:cubicBezTo>
                      <a:pt x="2488" y="1128"/>
                      <a:pt x="2096" y="459"/>
                      <a:pt x="1401" y="149"/>
                    </a:cubicBezTo>
                    <a:cubicBezTo>
                      <a:pt x="1158" y="41"/>
                      <a:pt x="970" y="1"/>
                      <a:pt x="820"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6743425" y="2088850"/>
                <a:ext cx="328125" cy="180200"/>
              </a:xfrm>
              <a:custGeom>
                <a:avLst/>
                <a:gdLst/>
                <a:ahLst/>
                <a:cxnLst/>
                <a:rect l="l" t="t" r="r" b="b"/>
                <a:pathLst>
                  <a:path w="13125" h="7208" extrusionOk="0">
                    <a:moveTo>
                      <a:pt x="69" y="0"/>
                    </a:moveTo>
                    <a:lnTo>
                      <a:pt x="0" y="95"/>
                    </a:lnTo>
                    <a:lnTo>
                      <a:pt x="2964" y="1495"/>
                    </a:lnTo>
                    <a:lnTo>
                      <a:pt x="10132" y="5304"/>
                    </a:lnTo>
                    <a:lnTo>
                      <a:pt x="13125" y="7207"/>
                    </a:lnTo>
                    <a:lnTo>
                      <a:pt x="13014" y="6907"/>
                    </a:lnTo>
                    <a:lnTo>
                      <a:pt x="11450" y="5875"/>
                    </a:lnTo>
                    <a:cubicBezTo>
                      <a:pt x="11450" y="5875"/>
                      <a:pt x="10256" y="3793"/>
                      <a:pt x="9995" y="3509"/>
                    </a:cubicBezTo>
                    <a:cubicBezTo>
                      <a:pt x="9750" y="3209"/>
                      <a:pt x="8800" y="2693"/>
                      <a:pt x="7971" y="2216"/>
                    </a:cubicBezTo>
                    <a:cubicBezTo>
                      <a:pt x="7155" y="1740"/>
                      <a:pt x="5957" y="1182"/>
                      <a:pt x="5467" y="992"/>
                    </a:cubicBezTo>
                    <a:cubicBezTo>
                      <a:pt x="5382" y="959"/>
                      <a:pt x="5277" y="945"/>
                      <a:pt x="5157" y="945"/>
                    </a:cubicBezTo>
                    <a:cubicBezTo>
                      <a:pt x="4577" y="945"/>
                      <a:pt x="3661" y="1280"/>
                      <a:pt x="3019" y="1426"/>
                    </a:cubicBezTo>
                    <a:cubicBezTo>
                      <a:pt x="2706" y="1237"/>
                      <a:pt x="69" y="0"/>
                      <a:pt x="69"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6743425" y="2091200"/>
                <a:ext cx="328125" cy="178050"/>
              </a:xfrm>
              <a:custGeom>
                <a:avLst/>
                <a:gdLst/>
                <a:ahLst/>
                <a:cxnLst/>
                <a:rect l="l" t="t" r="r" b="b"/>
                <a:pathLst>
                  <a:path w="13125" h="7122" extrusionOk="0">
                    <a:moveTo>
                      <a:pt x="0" y="1"/>
                    </a:moveTo>
                    <a:lnTo>
                      <a:pt x="0" y="40"/>
                    </a:lnTo>
                    <a:cubicBezTo>
                      <a:pt x="0" y="121"/>
                      <a:pt x="95" y="177"/>
                      <a:pt x="300" y="298"/>
                    </a:cubicBezTo>
                    <a:cubicBezTo>
                      <a:pt x="529" y="435"/>
                      <a:pt x="3209" y="1796"/>
                      <a:pt x="3209" y="1796"/>
                    </a:cubicBezTo>
                    <a:cubicBezTo>
                      <a:pt x="3209" y="1796"/>
                      <a:pt x="9831" y="5373"/>
                      <a:pt x="10158" y="5536"/>
                    </a:cubicBezTo>
                    <a:cubicBezTo>
                      <a:pt x="10471" y="5700"/>
                      <a:pt x="12511" y="6950"/>
                      <a:pt x="12798" y="7058"/>
                    </a:cubicBezTo>
                    <a:cubicBezTo>
                      <a:pt x="12954" y="7109"/>
                      <a:pt x="13037" y="7121"/>
                      <a:pt x="13080" y="7121"/>
                    </a:cubicBezTo>
                    <a:cubicBezTo>
                      <a:pt x="13116" y="7121"/>
                      <a:pt x="13125" y="7113"/>
                      <a:pt x="13125" y="7113"/>
                    </a:cubicBezTo>
                    <a:cubicBezTo>
                      <a:pt x="13125" y="7113"/>
                      <a:pt x="11506" y="5984"/>
                      <a:pt x="11235" y="5820"/>
                    </a:cubicBezTo>
                    <a:cubicBezTo>
                      <a:pt x="10948" y="5644"/>
                      <a:pt x="5073" y="2517"/>
                      <a:pt x="5073" y="2517"/>
                    </a:cubicBezTo>
                    <a:lnTo>
                      <a:pt x="2964" y="1401"/>
                    </a:ln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6819875" y="2128250"/>
                <a:ext cx="177500" cy="157425"/>
              </a:xfrm>
              <a:custGeom>
                <a:avLst/>
                <a:gdLst/>
                <a:ahLst/>
                <a:cxnLst/>
                <a:rect l="l" t="t" r="r" b="b"/>
                <a:pathLst>
                  <a:path w="7100" h="6297" extrusionOk="0">
                    <a:moveTo>
                      <a:pt x="275" y="40"/>
                    </a:moveTo>
                    <a:cubicBezTo>
                      <a:pt x="1757" y="572"/>
                      <a:pt x="6640" y="3252"/>
                      <a:pt x="6871" y="3359"/>
                    </a:cubicBezTo>
                    <a:lnTo>
                      <a:pt x="7061" y="4038"/>
                    </a:lnTo>
                    <a:lnTo>
                      <a:pt x="6966" y="4871"/>
                    </a:lnTo>
                    <a:cubicBezTo>
                      <a:pt x="6855" y="4884"/>
                      <a:pt x="6271" y="5047"/>
                      <a:pt x="6189" y="6228"/>
                    </a:cubicBezTo>
                    <a:cubicBezTo>
                      <a:pt x="4926" y="5481"/>
                      <a:pt x="588" y="2977"/>
                      <a:pt x="396" y="2857"/>
                    </a:cubicBezTo>
                    <a:cubicBezTo>
                      <a:pt x="369" y="2788"/>
                      <a:pt x="232" y="2325"/>
                      <a:pt x="193" y="1998"/>
                    </a:cubicBezTo>
                    <a:cubicBezTo>
                      <a:pt x="138" y="1577"/>
                      <a:pt x="82" y="138"/>
                      <a:pt x="275" y="40"/>
                    </a:cubicBezTo>
                    <a:close/>
                    <a:moveTo>
                      <a:pt x="262" y="1"/>
                    </a:moveTo>
                    <a:cubicBezTo>
                      <a:pt x="1" y="82"/>
                      <a:pt x="125" y="1753"/>
                      <a:pt x="151" y="2014"/>
                    </a:cubicBezTo>
                    <a:cubicBezTo>
                      <a:pt x="206" y="2354"/>
                      <a:pt x="356" y="2870"/>
                      <a:pt x="356" y="2883"/>
                    </a:cubicBezTo>
                    <a:lnTo>
                      <a:pt x="356" y="2896"/>
                    </a:lnTo>
                    <a:cubicBezTo>
                      <a:pt x="356" y="2896"/>
                      <a:pt x="4939" y="5549"/>
                      <a:pt x="6202" y="6271"/>
                    </a:cubicBezTo>
                    <a:lnTo>
                      <a:pt x="6232" y="6297"/>
                    </a:lnTo>
                    <a:lnTo>
                      <a:pt x="6232" y="6258"/>
                    </a:lnTo>
                    <a:cubicBezTo>
                      <a:pt x="6313" y="4991"/>
                      <a:pt x="6979" y="4910"/>
                      <a:pt x="6979" y="4910"/>
                    </a:cubicBezTo>
                    <a:lnTo>
                      <a:pt x="6992" y="4910"/>
                    </a:lnTo>
                    <a:lnTo>
                      <a:pt x="7100" y="4038"/>
                    </a:lnTo>
                    <a:lnTo>
                      <a:pt x="6898" y="3346"/>
                    </a:lnTo>
                    <a:lnTo>
                      <a:pt x="6898" y="3333"/>
                    </a:lnTo>
                    <a:cubicBezTo>
                      <a:pt x="6842" y="3304"/>
                      <a:pt x="1783" y="546"/>
                      <a:pt x="275"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6895350" y="2144575"/>
                <a:ext cx="18800" cy="96550"/>
              </a:xfrm>
              <a:custGeom>
                <a:avLst/>
                <a:gdLst/>
                <a:ahLst/>
                <a:cxnLst/>
                <a:rect l="l" t="t" r="r" b="b"/>
                <a:pathLst>
                  <a:path w="752" h="3862" extrusionOk="0">
                    <a:moveTo>
                      <a:pt x="709" y="0"/>
                    </a:moveTo>
                    <a:cubicBezTo>
                      <a:pt x="709" y="0"/>
                      <a:pt x="327" y="1117"/>
                      <a:pt x="262" y="1293"/>
                    </a:cubicBezTo>
                    <a:cubicBezTo>
                      <a:pt x="206" y="1469"/>
                      <a:pt x="69" y="2706"/>
                      <a:pt x="30" y="3075"/>
                    </a:cubicBezTo>
                    <a:cubicBezTo>
                      <a:pt x="1" y="3277"/>
                      <a:pt x="151" y="3836"/>
                      <a:pt x="164" y="3862"/>
                    </a:cubicBezTo>
                    <a:lnTo>
                      <a:pt x="206" y="3849"/>
                    </a:lnTo>
                    <a:cubicBezTo>
                      <a:pt x="193" y="3849"/>
                      <a:pt x="43" y="3277"/>
                      <a:pt x="69" y="3088"/>
                    </a:cubicBezTo>
                    <a:cubicBezTo>
                      <a:pt x="151" y="2311"/>
                      <a:pt x="246" y="1443"/>
                      <a:pt x="301" y="1306"/>
                    </a:cubicBezTo>
                    <a:cubicBezTo>
                      <a:pt x="370" y="1130"/>
                      <a:pt x="735" y="13"/>
                      <a:pt x="752" y="13"/>
                    </a:cubicBezTo>
                    <a:lnTo>
                      <a:pt x="70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6824700" y="2116000"/>
                <a:ext cx="167950" cy="101375"/>
              </a:xfrm>
              <a:custGeom>
                <a:avLst/>
                <a:gdLst/>
                <a:ahLst/>
                <a:cxnLst/>
                <a:rect l="l" t="t" r="r" b="b"/>
                <a:pathLst>
                  <a:path w="6718" h="4055" extrusionOk="0">
                    <a:moveTo>
                      <a:pt x="2064" y="0"/>
                    </a:moveTo>
                    <a:cubicBezTo>
                      <a:pt x="1557" y="0"/>
                      <a:pt x="0" y="641"/>
                      <a:pt x="0" y="641"/>
                    </a:cubicBezTo>
                    <a:lnTo>
                      <a:pt x="6323" y="4055"/>
                    </a:lnTo>
                    <a:cubicBezTo>
                      <a:pt x="6323" y="4055"/>
                      <a:pt x="6718" y="4026"/>
                      <a:pt x="6691" y="3794"/>
                    </a:cubicBezTo>
                    <a:cubicBezTo>
                      <a:pt x="6649" y="3549"/>
                      <a:pt x="5915" y="2015"/>
                      <a:pt x="5915" y="2015"/>
                    </a:cubicBezTo>
                    <a:cubicBezTo>
                      <a:pt x="5915" y="2015"/>
                      <a:pt x="5291" y="1578"/>
                      <a:pt x="4394" y="1075"/>
                    </a:cubicBezTo>
                    <a:cubicBezTo>
                      <a:pt x="3480" y="572"/>
                      <a:pt x="2517" y="96"/>
                      <a:pt x="2092" y="1"/>
                    </a:cubicBezTo>
                    <a:cubicBezTo>
                      <a:pt x="2083" y="0"/>
                      <a:pt x="2074" y="0"/>
                      <a:pt x="206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6830800" y="2118375"/>
                <a:ext cx="158825" cy="96550"/>
              </a:xfrm>
              <a:custGeom>
                <a:avLst/>
                <a:gdLst/>
                <a:ahLst/>
                <a:cxnLst/>
                <a:rect l="l" t="t" r="r" b="b"/>
                <a:pathLst>
                  <a:path w="6353" h="3862" extrusionOk="0">
                    <a:moveTo>
                      <a:pt x="1809" y="1"/>
                    </a:moveTo>
                    <a:cubicBezTo>
                      <a:pt x="1440" y="1"/>
                      <a:pt x="504" y="301"/>
                      <a:pt x="1" y="559"/>
                    </a:cubicBezTo>
                    <a:lnTo>
                      <a:pt x="6121" y="3862"/>
                    </a:lnTo>
                    <a:cubicBezTo>
                      <a:pt x="6199" y="3763"/>
                      <a:pt x="6239" y="3754"/>
                      <a:pt x="6275" y="3754"/>
                    </a:cubicBezTo>
                    <a:cubicBezTo>
                      <a:pt x="6282" y="3754"/>
                      <a:pt x="6290" y="3754"/>
                      <a:pt x="6297" y="3754"/>
                    </a:cubicBezTo>
                    <a:cubicBezTo>
                      <a:pt x="6323" y="3754"/>
                      <a:pt x="6336" y="3741"/>
                      <a:pt x="6336" y="3741"/>
                    </a:cubicBezTo>
                    <a:cubicBezTo>
                      <a:pt x="6336" y="3741"/>
                      <a:pt x="6353" y="3741"/>
                      <a:pt x="6336" y="3715"/>
                    </a:cubicBezTo>
                    <a:cubicBezTo>
                      <a:pt x="6310" y="3552"/>
                      <a:pt x="5876" y="2586"/>
                      <a:pt x="5602" y="1985"/>
                    </a:cubicBezTo>
                    <a:cubicBezTo>
                      <a:pt x="5481" y="1904"/>
                      <a:pt x="4897" y="1512"/>
                      <a:pt x="4094" y="1074"/>
                    </a:cubicBezTo>
                    <a:cubicBezTo>
                      <a:pt x="3020" y="477"/>
                      <a:pt x="2204" y="82"/>
                      <a:pt x="1835"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6749875" y="2128950"/>
                <a:ext cx="69375" cy="73750"/>
              </a:xfrm>
              <a:custGeom>
                <a:avLst/>
                <a:gdLst/>
                <a:ahLst/>
                <a:cxnLst/>
                <a:rect l="l" t="t" r="r" b="b"/>
                <a:pathLst>
                  <a:path w="2775" h="2950" extrusionOk="0">
                    <a:moveTo>
                      <a:pt x="761" y="0"/>
                    </a:moveTo>
                    <a:cubicBezTo>
                      <a:pt x="324" y="0"/>
                      <a:pt x="26" y="347"/>
                      <a:pt x="26" y="952"/>
                    </a:cubicBezTo>
                    <a:lnTo>
                      <a:pt x="0" y="1154"/>
                    </a:lnTo>
                    <a:lnTo>
                      <a:pt x="150" y="1265"/>
                    </a:lnTo>
                    <a:lnTo>
                      <a:pt x="176" y="1033"/>
                    </a:lnTo>
                    <a:cubicBezTo>
                      <a:pt x="176" y="529"/>
                      <a:pt x="443" y="239"/>
                      <a:pt x="826" y="239"/>
                    </a:cubicBezTo>
                    <a:cubicBezTo>
                      <a:pt x="991" y="239"/>
                      <a:pt x="1178" y="293"/>
                      <a:pt x="1374" y="407"/>
                    </a:cubicBezTo>
                    <a:cubicBezTo>
                      <a:pt x="2027" y="789"/>
                      <a:pt x="2556" y="1686"/>
                      <a:pt x="2556" y="2408"/>
                    </a:cubicBezTo>
                    <a:lnTo>
                      <a:pt x="2624" y="2868"/>
                    </a:lnTo>
                    <a:lnTo>
                      <a:pt x="2774" y="2949"/>
                    </a:lnTo>
                    <a:lnTo>
                      <a:pt x="2706" y="2502"/>
                    </a:lnTo>
                    <a:cubicBezTo>
                      <a:pt x="2706" y="1644"/>
                      <a:pt x="2109" y="612"/>
                      <a:pt x="1374" y="191"/>
                    </a:cubicBezTo>
                    <a:cubicBezTo>
                      <a:pt x="1153" y="62"/>
                      <a:pt x="945" y="0"/>
                      <a:pt x="761"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6990925" y="2274425"/>
                <a:ext cx="48975" cy="62975"/>
              </a:xfrm>
              <a:custGeom>
                <a:avLst/>
                <a:gdLst/>
                <a:ahLst/>
                <a:cxnLst/>
                <a:rect l="l" t="t" r="r" b="b"/>
                <a:pathLst>
                  <a:path w="1959" h="2519" extrusionOk="0">
                    <a:moveTo>
                      <a:pt x="536" y="0"/>
                    </a:moveTo>
                    <a:cubicBezTo>
                      <a:pt x="218" y="0"/>
                      <a:pt x="0" y="252"/>
                      <a:pt x="0" y="695"/>
                    </a:cubicBezTo>
                    <a:cubicBezTo>
                      <a:pt x="0" y="1321"/>
                      <a:pt x="437" y="2069"/>
                      <a:pt x="979" y="2382"/>
                    </a:cubicBezTo>
                    <a:cubicBezTo>
                      <a:pt x="1136" y="2474"/>
                      <a:pt x="1285" y="2518"/>
                      <a:pt x="1418" y="2518"/>
                    </a:cubicBezTo>
                    <a:cubicBezTo>
                      <a:pt x="1736" y="2518"/>
                      <a:pt x="1958" y="2266"/>
                      <a:pt x="1958" y="1824"/>
                    </a:cubicBezTo>
                    <a:cubicBezTo>
                      <a:pt x="1958" y="1210"/>
                      <a:pt x="1511" y="450"/>
                      <a:pt x="979" y="137"/>
                    </a:cubicBezTo>
                    <a:cubicBezTo>
                      <a:pt x="820" y="44"/>
                      <a:pt x="669" y="0"/>
                      <a:pt x="536" y="0"/>
                    </a:cubicBezTo>
                    <a:close/>
                  </a:path>
                </a:pathLst>
              </a:custGeom>
              <a:solidFill>
                <a:srgbClr val="525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6981775" y="2262800"/>
                <a:ext cx="68650" cy="70125"/>
              </a:xfrm>
              <a:custGeom>
                <a:avLst/>
                <a:gdLst/>
                <a:ahLst/>
                <a:cxnLst/>
                <a:rect l="l" t="t" r="r" b="b"/>
                <a:pathLst>
                  <a:path w="2746" h="2805" extrusionOk="0">
                    <a:moveTo>
                      <a:pt x="743" y="0"/>
                    </a:moveTo>
                    <a:cubicBezTo>
                      <a:pt x="301" y="0"/>
                      <a:pt x="0" y="348"/>
                      <a:pt x="0" y="957"/>
                    </a:cubicBezTo>
                    <a:lnTo>
                      <a:pt x="69" y="1378"/>
                    </a:lnTo>
                    <a:lnTo>
                      <a:pt x="216" y="1447"/>
                    </a:lnTo>
                    <a:lnTo>
                      <a:pt x="216" y="1447"/>
                    </a:lnTo>
                    <a:lnTo>
                      <a:pt x="151" y="1039"/>
                    </a:lnTo>
                    <a:cubicBezTo>
                      <a:pt x="151" y="535"/>
                      <a:pt x="409" y="243"/>
                      <a:pt x="791" y="243"/>
                    </a:cubicBezTo>
                    <a:cubicBezTo>
                      <a:pt x="956" y="243"/>
                      <a:pt x="1145" y="297"/>
                      <a:pt x="1345" y="412"/>
                    </a:cubicBezTo>
                    <a:cubicBezTo>
                      <a:pt x="1998" y="794"/>
                      <a:pt x="2530" y="1692"/>
                      <a:pt x="2530" y="2410"/>
                    </a:cubicBezTo>
                    <a:lnTo>
                      <a:pt x="2599" y="2723"/>
                    </a:lnTo>
                    <a:lnTo>
                      <a:pt x="2746" y="2805"/>
                    </a:lnTo>
                    <a:lnTo>
                      <a:pt x="2680" y="2508"/>
                    </a:lnTo>
                    <a:cubicBezTo>
                      <a:pt x="2680" y="1649"/>
                      <a:pt x="2080" y="615"/>
                      <a:pt x="1345" y="180"/>
                    </a:cubicBezTo>
                    <a:cubicBezTo>
                      <a:pt x="1128" y="58"/>
                      <a:pt x="924" y="0"/>
                      <a:pt x="743"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7069500" y="2232300"/>
                <a:ext cx="140450" cy="78925"/>
              </a:xfrm>
              <a:custGeom>
                <a:avLst/>
                <a:gdLst/>
                <a:ahLst/>
                <a:cxnLst/>
                <a:rect l="l" t="t" r="r" b="b"/>
                <a:pathLst>
                  <a:path w="5618" h="3157" extrusionOk="0">
                    <a:moveTo>
                      <a:pt x="5291" y="0"/>
                    </a:moveTo>
                    <a:lnTo>
                      <a:pt x="4922" y="408"/>
                    </a:lnTo>
                    <a:lnTo>
                      <a:pt x="4394" y="829"/>
                    </a:lnTo>
                    <a:lnTo>
                      <a:pt x="2380" y="1998"/>
                    </a:lnTo>
                    <a:lnTo>
                      <a:pt x="1250" y="2530"/>
                    </a:lnTo>
                    <a:lnTo>
                      <a:pt x="0" y="3032"/>
                    </a:lnTo>
                    <a:lnTo>
                      <a:pt x="1143" y="3157"/>
                    </a:lnTo>
                    <a:lnTo>
                      <a:pt x="1577" y="2977"/>
                    </a:lnTo>
                    <a:lnTo>
                      <a:pt x="2706" y="2448"/>
                    </a:lnTo>
                    <a:lnTo>
                      <a:pt x="4720" y="1280"/>
                    </a:lnTo>
                    <a:lnTo>
                      <a:pt x="5249" y="855"/>
                    </a:lnTo>
                    <a:lnTo>
                      <a:pt x="5618" y="434"/>
                    </a:lnTo>
                    <a:lnTo>
                      <a:pt x="5507" y="137"/>
                    </a:lnTo>
                    <a:lnTo>
                      <a:pt x="529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7201350" y="2225850"/>
                <a:ext cx="8600" cy="17325"/>
              </a:xfrm>
              <a:custGeom>
                <a:avLst/>
                <a:gdLst/>
                <a:ahLst/>
                <a:cxnLst/>
                <a:rect l="l" t="t" r="r" b="b"/>
                <a:pathLst>
                  <a:path w="344" h="693" extrusionOk="0">
                    <a:moveTo>
                      <a:pt x="1" y="0"/>
                    </a:moveTo>
                    <a:lnTo>
                      <a:pt x="17" y="258"/>
                    </a:lnTo>
                    <a:lnTo>
                      <a:pt x="344" y="692"/>
                    </a:lnTo>
                    <a:lnTo>
                      <a:pt x="275" y="327"/>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7046325" y="2303050"/>
                <a:ext cx="51750" cy="13125"/>
              </a:xfrm>
              <a:custGeom>
                <a:avLst/>
                <a:gdLst/>
                <a:ahLst/>
                <a:cxnLst/>
                <a:rect l="l" t="t" r="r" b="b"/>
                <a:pathLst>
                  <a:path w="2070" h="525" extrusionOk="0">
                    <a:moveTo>
                      <a:pt x="0" y="0"/>
                    </a:moveTo>
                    <a:cubicBezTo>
                      <a:pt x="0" y="0"/>
                      <a:pt x="232" y="147"/>
                      <a:pt x="709" y="353"/>
                    </a:cubicBezTo>
                    <a:cubicBezTo>
                      <a:pt x="914" y="447"/>
                      <a:pt x="1143" y="516"/>
                      <a:pt x="1198" y="516"/>
                    </a:cubicBezTo>
                    <a:cubicBezTo>
                      <a:pt x="1221" y="520"/>
                      <a:pt x="1264" y="524"/>
                      <a:pt x="1321" y="524"/>
                    </a:cubicBezTo>
                    <a:cubicBezTo>
                      <a:pt x="1438" y="524"/>
                      <a:pt x="1614" y="507"/>
                      <a:pt x="1796" y="434"/>
                    </a:cubicBezTo>
                    <a:lnTo>
                      <a:pt x="2070" y="327"/>
                    </a:lnTo>
                    <a:lnTo>
                      <a:pt x="1090" y="134"/>
                    </a:lnTo>
                    <a:cubicBezTo>
                      <a:pt x="1090" y="134"/>
                      <a:pt x="1039" y="166"/>
                      <a:pt x="919" y="166"/>
                    </a:cubicBezTo>
                    <a:cubicBezTo>
                      <a:pt x="901" y="166"/>
                      <a:pt x="881" y="165"/>
                      <a:pt x="859" y="163"/>
                    </a:cubicBezTo>
                    <a:cubicBezTo>
                      <a:pt x="696" y="147"/>
                      <a:pt x="369" y="52"/>
                      <a:pt x="369" y="52"/>
                    </a:cubicBez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7184725" y="2200625"/>
                <a:ext cx="17075" cy="38475"/>
              </a:xfrm>
              <a:custGeom>
                <a:avLst/>
                <a:gdLst/>
                <a:ahLst/>
                <a:cxnLst/>
                <a:rect l="l" t="t" r="r" b="b"/>
                <a:pathLst>
                  <a:path w="683" h="1539" extrusionOk="0">
                    <a:moveTo>
                      <a:pt x="571" y="1"/>
                    </a:moveTo>
                    <a:lnTo>
                      <a:pt x="193" y="396"/>
                    </a:lnTo>
                    <a:lnTo>
                      <a:pt x="0" y="833"/>
                    </a:lnTo>
                    <a:lnTo>
                      <a:pt x="0" y="1499"/>
                    </a:lnTo>
                    <a:lnTo>
                      <a:pt x="193" y="1538"/>
                    </a:lnTo>
                    <a:lnTo>
                      <a:pt x="682" y="1117"/>
                    </a:lnTo>
                    <a:lnTo>
                      <a:pt x="571"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7108250" y="2105475"/>
                <a:ext cx="49975" cy="66625"/>
              </a:xfrm>
              <a:custGeom>
                <a:avLst/>
                <a:gdLst/>
                <a:ahLst/>
                <a:cxnLst/>
                <a:rect l="l" t="t" r="r" b="b"/>
                <a:pathLst>
                  <a:path w="1999" h="2665" extrusionOk="0">
                    <a:moveTo>
                      <a:pt x="298" y="1"/>
                    </a:moveTo>
                    <a:lnTo>
                      <a:pt x="1" y="353"/>
                    </a:lnTo>
                    <a:cubicBezTo>
                      <a:pt x="1" y="353"/>
                      <a:pt x="246" y="177"/>
                      <a:pt x="340" y="177"/>
                    </a:cubicBezTo>
                    <a:cubicBezTo>
                      <a:pt x="490" y="327"/>
                      <a:pt x="1917" y="2256"/>
                      <a:pt x="1917" y="2256"/>
                    </a:cubicBezTo>
                    <a:lnTo>
                      <a:pt x="1727" y="2664"/>
                    </a:lnTo>
                    <a:cubicBezTo>
                      <a:pt x="1727" y="2664"/>
                      <a:pt x="1848" y="2557"/>
                      <a:pt x="1998" y="2230"/>
                    </a:cubicBezTo>
                    <a:cubicBezTo>
                      <a:pt x="1904" y="2012"/>
                      <a:pt x="298" y="1"/>
                      <a:pt x="298"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7059950" y="2267950"/>
                <a:ext cx="41150" cy="34050"/>
              </a:xfrm>
              <a:custGeom>
                <a:avLst/>
                <a:gdLst/>
                <a:ahLst/>
                <a:cxnLst/>
                <a:rect l="l" t="t" r="r" b="b"/>
                <a:pathLst>
                  <a:path w="1646" h="1362" extrusionOk="0">
                    <a:moveTo>
                      <a:pt x="1224" y="1"/>
                    </a:moveTo>
                    <a:lnTo>
                      <a:pt x="572" y="262"/>
                    </a:lnTo>
                    <a:lnTo>
                      <a:pt x="219" y="245"/>
                    </a:lnTo>
                    <a:lnTo>
                      <a:pt x="27" y="343"/>
                    </a:lnTo>
                    <a:lnTo>
                      <a:pt x="0" y="1159"/>
                    </a:lnTo>
                    <a:lnTo>
                      <a:pt x="137" y="1293"/>
                    </a:lnTo>
                    <a:lnTo>
                      <a:pt x="395" y="1362"/>
                    </a:lnTo>
                    <a:lnTo>
                      <a:pt x="735" y="1336"/>
                    </a:lnTo>
                    <a:lnTo>
                      <a:pt x="1512" y="967"/>
                    </a:lnTo>
                    <a:lnTo>
                      <a:pt x="1645" y="735"/>
                    </a:lnTo>
                    <a:lnTo>
                      <a:pt x="1593" y="56"/>
                    </a:lnTo>
                    <a:lnTo>
                      <a:pt x="122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6731825" y="2093900"/>
                <a:ext cx="16025" cy="24500"/>
              </a:xfrm>
              <a:custGeom>
                <a:avLst/>
                <a:gdLst/>
                <a:ahLst/>
                <a:cxnLst/>
                <a:rect l="l" t="t" r="r" b="b"/>
                <a:pathLst>
                  <a:path w="641" h="980" extrusionOk="0">
                    <a:moveTo>
                      <a:pt x="451" y="0"/>
                    </a:moveTo>
                    <a:lnTo>
                      <a:pt x="451" y="0"/>
                    </a:lnTo>
                    <a:cubicBezTo>
                      <a:pt x="451" y="1"/>
                      <a:pt x="1" y="435"/>
                      <a:pt x="14" y="546"/>
                    </a:cubicBezTo>
                    <a:cubicBezTo>
                      <a:pt x="14" y="666"/>
                      <a:pt x="327" y="829"/>
                      <a:pt x="327" y="829"/>
                    </a:cubicBezTo>
                    <a:lnTo>
                      <a:pt x="640" y="980"/>
                    </a:lnTo>
                    <a:lnTo>
                      <a:pt x="503" y="748"/>
                    </a:lnTo>
                    <a:lnTo>
                      <a:pt x="396" y="585"/>
                    </a:lnTo>
                    <a:lnTo>
                      <a:pt x="45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6990925" y="2274425"/>
                <a:ext cx="48975" cy="62975"/>
              </a:xfrm>
              <a:custGeom>
                <a:avLst/>
                <a:gdLst/>
                <a:ahLst/>
                <a:cxnLst/>
                <a:rect l="l" t="t" r="r" b="b"/>
                <a:pathLst>
                  <a:path w="1959" h="2519" extrusionOk="0">
                    <a:moveTo>
                      <a:pt x="536" y="0"/>
                    </a:moveTo>
                    <a:cubicBezTo>
                      <a:pt x="218" y="0"/>
                      <a:pt x="0" y="252"/>
                      <a:pt x="0" y="695"/>
                    </a:cubicBezTo>
                    <a:cubicBezTo>
                      <a:pt x="0" y="1321"/>
                      <a:pt x="437" y="2069"/>
                      <a:pt x="979" y="2382"/>
                    </a:cubicBezTo>
                    <a:cubicBezTo>
                      <a:pt x="1136" y="2474"/>
                      <a:pt x="1285" y="2518"/>
                      <a:pt x="1418" y="2518"/>
                    </a:cubicBezTo>
                    <a:cubicBezTo>
                      <a:pt x="1736" y="2518"/>
                      <a:pt x="1958" y="2266"/>
                      <a:pt x="1958" y="1824"/>
                    </a:cubicBezTo>
                    <a:cubicBezTo>
                      <a:pt x="1958" y="1210"/>
                      <a:pt x="1511" y="450"/>
                      <a:pt x="979" y="137"/>
                    </a:cubicBezTo>
                    <a:cubicBezTo>
                      <a:pt x="820" y="44"/>
                      <a:pt x="669" y="0"/>
                      <a:pt x="53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6991975" y="2277825"/>
                <a:ext cx="44575" cy="57500"/>
              </a:xfrm>
              <a:custGeom>
                <a:avLst/>
                <a:gdLst/>
                <a:ahLst/>
                <a:cxnLst/>
                <a:rect l="l" t="t" r="r" b="b"/>
                <a:pathLst>
                  <a:path w="1783" h="2300" extrusionOk="0">
                    <a:moveTo>
                      <a:pt x="497" y="1"/>
                    </a:moveTo>
                    <a:cubicBezTo>
                      <a:pt x="205" y="1"/>
                      <a:pt x="0" y="232"/>
                      <a:pt x="0" y="627"/>
                    </a:cubicBezTo>
                    <a:cubicBezTo>
                      <a:pt x="0" y="1198"/>
                      <a:pt x="408" y="1890"/>
                      <a:pt x="898" y="2178"/>
                    </a:cubicBezTo>
                    <a:cubicBezTo>
                      <a:pt x="1041" y="2260"/>
                      <a:pt x="1175" y="2300"/>
                      <a:pt x="1294" y="2300"/>
                    </a:cubicBezTo>
                    <a:cubicBezTo>
                      <a:pt x="1584" y="2300"/>
                      <a:pt x="1783" y="2067"/>
                      <a:pt x="1783" y="1662"/>
                    </a:cubicBezTo>
                    <a:cubicBezTo>
                      <a:pt x="1783" y="1104"/>
                      <a:pt x="1388" y="409"/>
                      <a:pt x="898" y="125"/>
                    </a:cubicBezTo>
                    <a:cubicBezTo>
                      <a:pt x="755" y="41"/>
                      <a:pt x="619" y="1"/>
                      <a:pt x="497"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6997350" y="2286800"/>
                <a:ext cx="31700" cy="40800"/>
              </a:xfrm>
              <a:custGeom>
                <a:avLst/>
                <a:gdLst/>
                <a:ahLst/>
                <a:cxnLst/>
                <a:rect l="l" t="t" r="r" b="b"/>
                <a:pathLst>
                  <a:path w="1268" h="1632" extrusionOk="0">
                    <a:moveTo>
                      <a:pt x="364" y="1"/>
                    </a:moveTo>
                    <a:cubicBezTo>
                      <a:pt x="331" y="1"/>
                      <a:pt x="301" y="4"/>
                      <a:pt x="275" y="10"/>
                    </a:cubicBezTo>
                    <a:cubicBezTo>
                      <a:pt x="112" y="36"/>
                      <a:pt x="1" y="200"/>
                      <a:pt x="1" y="444"/>
                    </a:cubicBezTo>
                    <a:cubicBezTo>
                      <a:pt x="1" y="852"/>
                      <a:pt x="288" y="1342"/>
                      <a:pt x="641" y="1548"/>
                    </a:cubicBezTo>
                    <a:cubicBezTo>
                      <a:pt x="743" y="1604"/>
                      <a:pt x="840" y="1632"/>
                      <a:pt x="924" y="1632"/>
                    </a:cubicBezTo>
                    <a:cubicBezTo>
                      <a:pt x="1020" y="1632"/>
                      <a:pt x="1101" y="1597"/>
                      <a:pt x="1160" y="1531"/>
                    </a:cubicBezTo>
                    <a:cubicBezTo>
                      <a:pt x="1225" y="1466"/>
                      <a:pt x="1254" y="1368"/>
                      <a:pt x="1267" y="1247"/>
                    </a:cubicBezTo>
                    <a:lnTo>
                      <a:pt x="1267" y="1179"/>
                    </a:lnTo>
                    <a:lnTo>
                      <a:pt x="1267" y="1071"/>
                    </a:lnTo>
                    <a:cubicBezTo>
                      <a:pt x="1254" y="1003"/>
                      <a:pt x="1241" y="934"/>
                      <a:pt x="1225" y="879"/>
                    </a:cubicBezTo>
                    <a:cubicBezTo>
                      <a:pt x="1212" y="839"/>
                      <a:pt x="1199" y="784"/>
                      <a:pt x="1186" y="745"/>
                    </a:cubicBezTo>
                    <a:cubicBezTo>
                      <a:pt x="1143" y="663"/>
                      <a:pt x="1104" y="582"/>
                      <a:pt x="1049" y="500"/>
                    </a:cubicBezTo>
                    <a:cubicBezTo>
                      <a:pt x="1036" y="487"/>
                      <a:pt x="1036" y="471"/>
                      <a:pt x="1023" y="444"/>
                    </a:cubicBezTo>
                    <a:cubicBezTo>
                      <a:pt x="967" y="376"/>
                      <a:pt x="915" y="324"/>
                      <a:pt x="859" y="255"/>
                    </a:cubicBezTo>
                    <a:cubicBezTo>
                      <a:pt x="817" y="213"/>
                      <a:pt x="778" y="174"/>
                      <a:pt x="722" y="131"/>
                    </a:cubicBezTo>
                    <a:cubicBezTo>
                      <a:pt x="696" y="118"/>
                      <a:pt x="670" y="105"/>
                      <a:pt x="641" y="79"/>
                    </a:cubicBezTo>
                    <a:cubicBezTo>
                      <a:pt x="601" y="63"/>
                      <a:pt x="572" y="50"/>
                      <a:pt x="546" y="36"/>
                    </a:cubicBezTo>
                    <a:cubicBezTo>
                      <a:pt x="520" y="23"/>
                      <a:pt x="490" y="10"/>
                      <a:pt x="464" y="10"/>
                    </a:cubicBezTo>
                    <a:cubicBezTo>
                      <a:pt x="430" y="4"/>
                      <a:pt x="396" y="1"/>
                      <a:pt x="36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6997350" y="2284650"/>
                <a:ext cx="34050" cy="43650"/>
              </a:xfrm>
              <a:custGeom>
                <a:avLst/>
                <a:gdLst/>
                <a:ahLst/>
                <a:cxnLst/>
                <a:rect l="l" t="t" r="r" b="b"/>
                <a:pathLst>
                  <a:path w="1362" h="1746" extrusionOk="0">
                    <a:moveTo>
                      <a:pt x="383" y="54"/>
                    </a:moveTo>
                    <a:cubicBezTo>
                      <a:pt x="477" y="54"/>
                      <a:pt x="559" y="109"/>
                      <a:pt x="670" y="165"/>
                    </a:cubicBezTo>
                    <a:cubicBezTo>
                      <a:pt x="898" y="299"/>
                      <a:pt x="1078" y="544"/>
                      <a:pt x="1199" y="831"/>
                    </a:cubicBezTo>
                    <a:cubicBezTo>
                      <a:pt x="1254" y="965"/>
                      <a:pt x="1306" y="1102"/>
                      <a:pt x="1306" y="1239"/>
                    </a:cubicBezTo>
                    <a:cubicBezTo>
                      <a:pt x="1306" y="1415"/>
                      <a:pt x="1267" y="1552"/>
                      <a:pt x="1173" y="1617"/>
                    </a:cubicBezTo>
                    <a:cubicBezTo>
                      <a:pt x="1143" y="1634"/>
                      <a:pt x="1130" y="1647"/>
                      <a:pt x="1104" y="1660"/>
                    </a:cubicBezTo>
                    <a:cubicBezTo>
                      <a:pt x="1063" y="1681"/>
                      <a:pt x="1016" y="1692"/>
                      <a:pt x="965" y="1692"/>
                    </a:cubicBezTo>
                    <a:cubicBezTo>
                      <a:pt x="880" y="1692"/>
                      <a:pt x="784" y="1663"/>
                      <a:pt x="683" y="1604"/>
                    </a:cubicBezTo>
                    <a:cubicBezTo>
                      <a:pt x="327" y="1402"/>
                      <a:pt x="43" y="912"/>
                      <a:pt x="43" y="504"/>
                    </a:cubicBezTo>
                    <a:cubicBezTo>
                      <a:pt x="43" y="328"/>
                      <a:pt x="112" y="191"/>
                      <a:pt x="207" y="109"/>
                    </a:cubicBezTo>
                    <a:cubicBezTo>
                      <a:pt x="220" y="96"/>
                      <a:pt x="246" y="96"/>
                      <a:pt x="262" y="83"/>
                    </a:cubicBezTo>
                    <a:lnTo>
                      <a:pt x="275" y="83"/>
                    </a:lnTo>
                    <a:cubicBezTo>
                      <a:pt x="314" y="67"/>
                      <a:pt x="344" y="54"/>
                      <a:pt x="383" y="54"/>
                    </a:cubicBezTo>
                    <a:close/>
                    <a:moveTo>
                      <a:pt x="378" y="0"/>
                    </a:moveTo>
                    <a:cubicBezTo>
                      <a:pt x="341" y="0"/>
                      <a:pt x="307" y="5"/>
                      <a:pt x="275" y="15"/>
                    </a:cubicBezTo>
                    <a:cubicBezTo>
                      <a:pt x="262" y="15"/>
                      <a:pt x="246" y="28"/>
                      <a:pt x="233" y="28"/>
                    </a:cubicBezTo>
                    <a:cubicBezTo>
                      <a:pt x="207" y="41"/>
                      <a:pt x="193" y="41"/>
                      <a:pt x="180" y="54"/>
                    </a:cubicBezTo>
                    <a:cubicBezTo>
                      <a:pt x="164" y="67"/>
                      <a:pt x="164" y="67"/>
                      <a:pt x="151" y="83"/>
                    </a:cubicBezTo>
                    <a:cubicBezTo>
                      <a:pt x="56" y="165"/>
                      <a:pt x="1" y="299"/>
                      <a:pt x="1" y="475"/>
                    </a:cubicBezTo>
                    <a:lnTo>
                      <a:pt x="1" y="544"/>
                    </a:lnTo>
                    <a:lnTo>
                      <a:pt x="1" y="557"/>
                    </a:lnTo>
                    <a:cubicBezTo>
                      <a:pt x="30" y="938"/>
                      <a:pt x="288" y="1389"/>
                      <a:pt x="601" y="1604"/>
                    </a:cubicBezTo>
                    <a:cubicBezTo>
                      <a:pt x="628" y="1634"/>
                      <a:pt x="654" y="1647"/>
                      <a:pt x="683" y="1660"/>
                    </a:cubicBezTo>
                    <a:cubicBezTo>
                      <a:pt x="792" y="1718"/>
                      <a:pt x="896" y="1746"/>
                      <a:pt x="988" y="1746"/>
                    </a:cubicBezTo>
                    <a:cubicBezTo>
                      <a:pt x="1045" y="1746"/>
                      <a:pt x="1097" y="1735"/>
                      <a:pt x="1143" y="1715"/>
                    </a:cubicBezTo>
                    <a:cubicBezTo>
                      <a:pt x="1160" y="1699"/>
                      <a:pt x="1186" y="1686"/>
                      <a:pt x="1199" y="1673"/>
                    </a:cubicBezTo>
                    <a:cubicBezTo>
                      <a:pt x="1212" y="1673"/>
                      <a:pt x="1212" y="1660"/>
                      <a:pt x="1225" y="1660"/>
                    </a:cubicBezTo>
                    <a:cubicBezTo>
                      <a:pt x="1306" y="1565"/>
                      <a:pt x="1362" y="1441"/>
                      <a:pt x="1362" y="1265"/>
                    </a:cubicBezTo>
                    <a:cubicBezTo>
                      <a:pt x="1362" y="965"/>
                      <a:pt x="1199" y="612"/>
                      <a:pt x="980" y="354"/>
                    </a:cubicBezTo>
                    <a:cubicBezTo>
                      <a:pt x="885" y="247"/>
                      <a:pt x="791" y="165"/>
                      <a:pt x="683" y="96"/>
                    </a:cubicBezTo>
                    <a:cubicBezTo>
                      <a:pt x="654" y="83"/>
                      <a:pt x="641" y="67"/>
                      <a:pt x="615" y="54"/>
                    </a:cubicBezTo>
                    <a:cubicBezTo>
                      <a:pt x="532" y="19"/>
                      <a:pt x="451" y="0"/>
                      <a:pt x="37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7001450" y="2286800"/>
                <a:ext cx="27600" cy="38400"/>
              </a:xfrm>
              <a:custGeom>
                <a:avLst/>
                <a:gdLst/>
                <a:ahLst/>
                <a:cxnLst/>
                <a:rect l="l" t="t" r="r" b="b"/>
                <a:pathLst>
                  <a:path w="1104" h="1536" extrusionOk="0">
                    <a:moveTo>
                      <a:pt x="200" y="1"/>
                    </a:moveTo>
                    <a:cubicBezTo>
                      <a:pt x="167" y="1"/>
                      <a:pt x="137" y="4"/>
                      <a:pt x="111" y="10"/>
                    </a:cubicBezTo>
                    <a:cubicBezTo>
                      <a:pt x="43" y="79"/>
                      <a:pt x="0" y="200"/>
                      <a:pt x="0" y="350"/>
                    </a:cubicBezTo>
                    <a:cubicBezTo>
                      <a:pt x="0" y="758"/>
                      <a:pt x="287" y="1247"/>
                      <a:pt x="640" y="1450"/>
                    </a:cubicBezTo>
                    <a:cubicBezTo>
                      <a:pt x="752" y="1506"/>
                      <a:pt x="853" y="1536"/>
                      <a:pt x="940" y="1536"/>
                    </a:cubicBezTo>
                    <a:cubicBezTo>
                      <a:pt x="959" y="1536"/>
                      <a:pt x="978" y="1534"/>
                      <a:pt x="996" y="1531"/>
                    </a:cubicBezTo>
                    <a:cubicBezTo>
                      <a:pt x="1061" y="1466"/>
                      <a:pt x="1090" y="1368"/>
                      <a:pt x="1103" y="1247"/>
                    </a:cubicBezTo>
                    <a:lnTo>
                      <a:pt x="1103" y="1179"/>
                    </a:lnTo>
                    <a:lnTo>
                      <a:pt x="1103" y="1071"/>
                    </a:lnTo>
                    <a:cubicBezTo>
                      <a:pt x="1090" y="1003"/>
                      <a:pt x="1077" y="934"/>
                      <a:pt x="1061" y="879"/>
                    </a:cubicBezTo>
                    <a:cubicBezTo>
                      <a:pt x="1048" y="839"/>
                      <a:pt x="1035" y="784"/>
                      <a:pt x="1022" y="745"/>
                    </a:cubicBezTo>
                    <a:cubicBezTo>
                      <a:pt x="979" y="663"/>
                      <a:pt x="940" y="582"/>
                      <a:pt x="885" y="500"/>
                    </a:cubicBezTo>
                    <a:cubicBezTo>
                      <a:pt x="872" y="487"/>
                      <a:pt x="872" y="471"/>
                      <a:pt x="859" y="444"/>
                    </a:cubicBezTo>
                    <a:cubicBezTo>
                      <a:pt x="803" y="376"/>
                      <a:pt x="751" y="324"/>
                      <a:pt x="695" y="255"/>
                    </a:cubicBezTo>
                    <a:cubicBezTo>
                      <a:pt x="653" y="213"/>
                      <a:pt x="614" y="174"/>
                      <a:pt x="558" y="131"/>
                    </a:cubicBezTo>
                    <a:cubicBezTo>
                      <a:pt x="532" y="118"/>
                      <a:pt x="506" y="105"/>
                      <a:pt x="477" y="79"/>
                    </a:cubicBezTo>
                    <a:cubicBezTo>
                      <a:pt x="437" y="63"/>
                      <a:pt x="408" y="50"/>
                      <a:pt x="382" y="36"/>
                    </a:cubicBezTo>
                    <a:cubicBezTo>
                      <a:pt x="356" y="23"/>
                      <a:pt x="326" y="10"/>
                      <a:pt x="300" y="10"/>
                    </a:cubicBezTo>
                    <a:cubicBezTo>
                      <a:pt x="266" y="4"/>
                      <a:pt x="232" y="1"/>
                      <a:pt x="20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6996375" y="2285250"/>
                <a:ext cx="34050" cy="43725"/>
              </a:xfrm>
              <a:custGeom>
                <a:avLst/>
                <a:gdLst/>
                <a:ahLst/>
                <a:cxnLst/>
                <a:rect l="l" t="t" r="r" b="b"/>
                <a:pathLst>
                  <a:path w="1362" h="1749" extrusionOk="0">
                    <a:moveTo>
                      <a:pt x="464" y="59"/>
                    </a:moveTo>
                    <a:cubicBezTo>
                      <a:pt x="477" y="72"/>
                      <a:pt x="490" y="72"/>
                      <a:pt x="503" y="72"/>
                    </a:cubicBezTo>
                    <a:cubicBezTo>
                      <a:pt x="516" y="72"/>
                      <a:pt x="529" y="85"/>
                      <a:pt x="546" y="85"/>
                    </a:cubicBezTo>
                    <a:cubicBezTo>
                      <a:pt x="572" y="85"/>
                      <a:pt x="598" y="98"/>
                      <a:pt x="611" y="112"/>
                    </a:cubicBezTo>
                    <a:cubicBezTo>
                      <a:pt x="627" y="112"/>
                      <a:pt x="627" y="125"/>
                      <a:pt x="640" y="125"/>
                    </a:cubicBezTo>
                    <a:cubicBezTo>
                      <a:pt x="654" y="125"/>
                      <a:pt x="667" y="141"/>
                      <a:pt x="680" y="141"/>
                    </a:cubicBezTo>
                    <a:cubicBezTo>
                      <a:pt x="709" y="167"/>
                      <a:pt x="735" y="180"/>
                      <a:pt x="761" y="193"/>
                    </a:cubicBezTo>
                    <a:cubicBezTo>
                      <a:pt x="817" y="236"/>
                      <a:pt x="856" y="275"/>
                      <a:pt x="898" y="317"/>
                    </a:cubicBezTo>
                    <a:cubicBezTo>
                      <a:pt x="924" y="343"/>
                      <a:pt x="937" y="356"/>
                      <a:pt x="954" y="386"/>
                    </a:cubicBezTo>
                    <a:cubicBezTo>
                      <a:pt x="980" y="412"/>
                      <a:pt x="1006" y="438"/>
                      <a:pt x="1019" y="467"/>
                    </a:cubicBezTo>
                    <a:cubicBezTo>
                      <a:pt x="1035" y="480"/>
                      <a:pt x="1048" y="493"/>
                      <a:pt x="1062" y="506"/>
                    </a:cubicBezTo>
                    <a:cubicBezTo>
                      <a:pt x="1075" y="533"/>
                      <a:pt x="1075" y="549"/>
                      <a:pt x="1088" y="562"/>
                    </a:cubicBezTo>
                    <a:cubicBezTo>
                      <a:pt x="1101" y="575"/>
                      <a:pt x="1117" y="601"/>
                      <a:pt x="1130" y="614"/>
                    </a:cubicBezTo>
                    <a:cubicBezTo>
                      <a:pt x="1130" y="631"/>
                      <a:pt x="1143" y="644"/>
                      <a:pt x="1143" y="657"/>
                    </a:cubicBezTo>
                    <a:cubicBezTo>
                      <a:pt x="1156" y="670"/>
                      <a:pt x="1156" y="683"/>
                      <a:pt x="1169" y="696"/>
                    </a:cubicBezTo>
                    <a:cubicBezTo>
                      <a:pt x="1169" y="712"/>
                      <a:pt x="1182" y="725"/>
                      <a:pt x="1199" y="751"/>
                    </a:cubicBezTo>
                    <a:lnTo>
                      <a:pt x="1199" y="764"/>
                    </a:lnTo>
                    <a:cubicBezTo>
                      <a:pt x="1212" y="794"/>
                      <a:pt x="1225" y="820"/>
                      <a:pt x="1238" y="846"/>
                    </a:cubicBezTo>
                    <a:cubicBezTo>
                      <a:pt x="1251" y="875"/>
                      <a:pt x="1251" y="914"/>
                      <a:pt x="1264" y="941"/>
                    </a:cubicBezTo>
                    <a:cubicBezTo>
                      <a:pt x="1264" y="957"/>
                      <a:pt x="1280" y="970"/>
                      <a:pt x="1280" y="983"/>
                    </a:cubicBezTo>
                    <a:cubicBezTo>
                      <a:pt x="1280" y="996"/>
                      <a:pt x="1280" y="1009"/>
                      <a:pt x="1293" y="1022"/>
                    </a:cubicBezTo>
                    <a:lnTo>
                      <a:pt x="1293" y="1039"/>
                    </a:lnTo>
                    <a:lnTo>
                      <a:pt x="1293" y="1065"/>
                    </a:lnTo>
                    <a:lnTo>
                      <a:pt x="1293" y="1091"/>
                    </a:lnTo>
                    <a:cubicBezTo>
                      <a:pt x="1306" y="1104"/>
                      <a:pt x="1306" y="1120"/>
                      <a:pt x="1306" y="1133"/>
                    </a:cubicBezTo>
                    <a:lnTo>
                      <a:pt x="1306" y="1172"/>
                    </a:lnTo>
                    <a:lnTo>
                      <a:pt x="1306" y="1241"/>
                    </a:lnTo>
                    <a:lnTo>
                      <a:pt x="1306" y="1309"/>
                    </a:lnTo>
                    <a:lnTo>
                      <a:pt x="1306" y="1322"/>
                    </a:lnTo>
                    <a:lnTo>
                      <a:pt x="1306" y="1349"/>
                    </a:lnTo>
                    <a:cubicBezTo>
                      <a:pt x="1293" y="1404"/>
                      <a:pt x="1293" y="1430"/>
                      <a:pt x="1280" y="1473"/>
                    </a:cubicBezTo>
                    <a:cubicBezTo>
                      <a:pt x="1264" y="1486"/>
                      <a:pt x="1264" y="1499"/>
                      <a:pt x="1251" y="1512"/>
                    </a:cubicBezTo>
                    <a:cubicBezTo>
                      <a:pt x="1251" y="1528"/>
                      <a:pt x="1238" y="1528"/>
                      <a:pt x="1238" y="1541"/>
                    </a:cubicBezTo>
                    <a:cubicBezTo>
                      <a:pt x="1238" y="1554"/>
                      <a:pt x="1225" y="1554"/>
                      <a:pt x="1225" y="1567"/>
                    </a:cubicBezTo>
                    <a:cubicBezTo>
                      <a:pt x="1212" y="1567"/>
                      <a:pt x="1212" y="1580"/>
                      <a:pt x="1199" y="1580"/>
                    </a:cubicBezTo>
                    <a:lnTo>
                      <a:pt x="1199" y="1593"/>
                    </a:lnTo>
                    <a:cubicBezTo>
                      <a:pt x="1199" y="1593"/>
                      <a:pt x="1182" y="1610"/>
                      <a:pt x="1169" y="1623"/>
                    </a:cubicBezTo>
                    <a:cubicBezTo>
                      <a:pt x="1169" y="1623"/>
                      <a:pt x="1156" y="1623"/>
                      <a:pt x="1156" y="1636"/>
                    </a:cubicBezTo>
                    <a:lnTo>
                      <a:pt x="1143" y="1636"/>
                    </a:lnTo>
                    <a:cubicBezTo>
                      <a:pt x="1143" y="1649"/>
                      <a:pt x="1130" y="1649"/>
                      <a:pt x="1130" y="1649"/>
                    </a:cubicBezTo>
                    <a:cubicBezTo>
                      <a:pt x="1117" y="1662"/>
                      <a:pt x="1101" y="1662"/>
                      <a:pt x="1101" y="1662"/>
                    </a:cubicBezTo>
                    <a:cubicBezTo>
                      <a:pt x="1088" y="1675"/>
                      <a:pt x="1075" y="1675"/>
                      <a:pt x="1062" y="1675"/>
                    </a:cubicBezTo>
                    <a:cubicBezTo>
                      <a:pt x="1030" y="1684"/>
                      <a:pt x="994" y="1692"/>
                      <a:pt x="954" y="1692"/>
                    </a:cubicBezTo>
                    <a:cubicBezTo>
                      <a:pt x="924" y="1692"/>
                      <a:pt x="891" y="1688"/>
                      <a:pt x="856" y="1675"/>
                    </a:cubicBezTo>
                    <a:cubicBezTo>
                      <a:pt x="843" y="1675"/>
                      <a:pt x="817" y="1662"/>
                      <a:pt x="791" y="1662"/>
                    </a:cubicBezTo>
                    <a:cubicBezTo>
                      <a:pt x="774" y="1649"/>
                      <a:pt x="761" y="1649"/>
                      <a:pt x="748" y="1649"/>
                    </a:cubicBezTo>
                    <a:cubicBezTo>
                      <a:pt x="735" y="1636"/>
                      <a:pt x="722" y="1636"/>
                      <a:pt x="722" y="1623"/>
                    </a:cubicBezTo>
                    <a:cubicBezTo>
                      <a:pt x="709" y="1623"/>
                      <a:pt x="693" y="1610"/>
                      <a:pt x="680" y="1610"/>
                    </a:cubicBezTo>
                    <a:cubicBezTo>
                      <a:pt x="667" y="1593"/>
                      <a:pt x="654" y="1593"/>
                      <a:pt x="640" y="1580"/>
                    </a:cubicBezTo>
                    <a:cubicBezTo>
                      <a:pt x="598" y="1554"/>
                      <a:pt x="559" y="1528"/>
                      <a:pt x="516" y="1486"/>
                    </a:cubicBezTo>
                    <a:cubicBezTo>
                      <a:pt x="503" y="1473"/>
                      <a:pt x="477" y="1460"/>
                      <a:pt x="464" y="1447"/>
                    </a:cubicBezTo>
                    <a:cubicBezTo>
                      <a:pt x="448" y="1430"/>
                      <a:pt x="435" y="1417"/>
                      <a:pt x="435" y="1404"/>
                    </a:cubicBezTo>
                    <a:cubicBezTo>
                      <a:pt x="396" y="1378"/>
                      <a:pt x="383" y="1336"/>
                      <a:pt x="353" y="1309"/>
                    </a:cubicBezTo>
                    <a:cubicBezTo>
                      <a:pt x="340" y="1296"/>
                      <a:pt x="327" y="1283"/>
                      <a:pt x="314" y="1254"/>
                    </a:cubicBezTo>
                    <a:cubicBezTo>
                      <a:pt x="259" y="1185"/>
                      <a:pt x="219" y="1120"/>
                      <a:pt x="177" y="1052"/>
                    </a:cubicBezTo>
                    <a:cubicBezTo>
                      <a:pt x="177" y="1022"/>
                      <a:pt x="164" y="996"/>
                      <a:pt x="151" y="983"/>
                    </a:cubicBezTo>
                    <a:lnTo>
                      <a:pt x="151" y="970"/>
                    </a:lnTo>
                    <a:cubicBezTo>
                      <a:pt x="138" y="957"/>
                      <a:pt x="121" y="928"/>
                      <a:pt x="121" y="901"/>
                    </a:cubicBezTo>
                    <a:lnTo>
                      <a:pt x="121" y="888"/>
                    </a:lnTo>
                    <a:cubicBezTo>
                      <a:pt x="108" y="875"/>
                      <a:pt x="95" y="846"/>
                      <a:pt x="95" y="820"/>
                    </a:cubicBezTo>
                    <a:cubicBezTo>
                      <a:pt x="82" y="794"/>
                      <a:pt x="82" y="764"/>
                      <a:pt x="69" y="751"/>
                    </a:cubicBezTo>
                    <a:lnTo>
                      <a:pt x="69" y="738"/>
                    </a:lnTo>
                    <a:cubicBezTo>
                      <a:pt x="69" y="725"/>
                      <a:pt x="56" y="696"/>
                      <a:pt x="56" y="683"/>
                    </a:cubicBezTo>
                    <a:lnTo>
                      <a:pt x="56" y="657"/>
                    </a:lnTo>
                    <a:cubicBezTo>
                      <a:pt x="56" y="644"/>
                      <a:pt x="40" y="614"/>
                      <a:pt x="40" y="601"/>
                    </a:cubicBezTo>
                    <a:lnTo>
                      <a:pt x="40" y="533"/>
                    </a:lnTo>
                    <a:lnTo>
                      <a:pt x="40" y="520"/>
                    </a:lnTo>
                    <a:lnTo>
                      <a:pt x="40" y="506"/>
                    </a:lnTo>
                    <a:lnTo>
                      <a:pt x="40" y="467"/>
                    </a:lnTo>
                    <a:lnTo>
                      <a:pt x="40" y="438"/>
                    </a:lnTo>
                    <a:cubicBezTo>
                      <a:pt x="40" y="425"/>
                      <a:pt x="40" y="412"/>
                      <a:pt x="56" y="399"/>
                    </a:cubicBezTo>
                    <a:lnTo>
                      <a:pt x="56" y="356"/>
                    </a:lnTo>
                    <a:cubicBezTo>
                      <a:pt x="56" y="343"/>
                      <a:pt x="56" y="343"/>
                      <a:pt x="69" y="330"/>
                    </a:cubicBezTo>
                    <a:lnTo>
                      <a:pt x="69" y="317"/>
                    </a:lnTo>
                    <a:cubicBezTo>
                      <a:pt x="69" y="304"/>
                      <a:pt x="69" y="304"/>
                      <a:pt x="82" y="288"/>
                    </a:cubicBezTo>
                    <a:lnTo>
                      <a:pt x="82" y="275"/>
                    </a:lnTo>
                    <a:cubicBezTo>
                      <a:pt x="82" y="262"/>
                      <a:pt x="95" y="249"/>
                      <a:pt x="95" y="236"/>
                    </a:cubicBezTo>
                    <a:cubicBezTo>
                      <a:pt x="108" y="236"/>
                      <a:pt x="108" y="223"/>
                      <a:pt x="121" y="206"/>
                    </a:cubicBezTo>
                    <a:cubicBezTo>
                      <a:pt x="121" y="193"/>
                      <a:pt x="121" y="193"/>
                      <a:pt x="138" y="180"/>
                    </a:cubicBezTo>
                    <a:cubicBezTo>
                      <a:pt x="138" y="167"/>
                      <a:pt x="151" y="167"/>
                      <a:pt x="151" y="154"/>
                    </a:cubicBezTo>
                    <a:cubicBezTo>
                      <a:pt x="164" y="154"/>
                      <a:pt x="164" y="141"/>
                      <a:pt x="177" y="141"/>
                    </a:cubicBezTo>
                    <a:lnTo>
                      <a:pt x="177" y="125"/>
                    </a:lnTo>
                    <a:cubicBezTo>
                      <a:pt x="190" y="125"/>
                      <a:pt x="190" y="125"/>
                      <a:pt x="203" y="112"/>
                    </a:cubicBezTo>
                    <a:cubicBezTo>
                      <a:pt x="203" y="112"/>
                      <a:pt x="219" y="112"/>
                      <a:pt x="219" y="98"/>
                    </a:cubicBezTo>
                    <a:lnTo>
                      <a:pt x="246" y="98"/>
                    </a:lnTo>
                    <a:lnTo>
                      <a:pt x="246" y="85"/>
                    </a:lnTo>
                    <a:lnTo>
                      <a:pt x="259" y="85"/>
                    </a:lnTo>
                    <a:cubicBezTo>
                      <a:pt x="272" y="72"/>
                      <a:pt x="285" y="72"/>
                      <a:pt x="301" y="72"/>
                    </a:cubicBezTo>
                    <a:lnTo>
                      <a:pt x="314" y="72"/>
                    </a:lnTo>
                    <a:cubicBezTo>
                      <a:pt x="340" y="59"/>
                      <a:pt x="366" y="59"/>
                      <a:pt x="396" y="59"/>
                    </a:cubicBezTo>
                    <a:close/>
                    <a:moveTo>
                      <a:pt x="367" y="1"/>
                    </a:moveTo>
                    <a:cubicBezTo>
                      <a:pt x="349" y="1"/>
                      <a:pt x="331" y="2"/>
                      <a:pt x="314" y="4"/>
                    </a:cubicBezTo>
                    <a:cubicBezTo>
                      <a:pt x="301" y="4"/>
                      <a:pt x="285" y="4"/>
                      <a:pt x="272" y="17"/>
                    </a:cubicBezTo>
                    <a:cubicBezTo>
                      <a:pt x="259" y="17"/>
                      <a:pt x="246" y="17"/>
                      <a:pt x="246" y="30"/>
                    </a:cubicBezTo>
                    <a:lnTo>
                      <a:pt x="219" y="30"/>
                    </a:lnTo>
                    <a:cubicBezTo>
                      <a:pt x="190" y="43"/>
                      <a:pt x="164" y="59"/>
                      <a:pt x="151" y="85"/>
                    </a:cubicBezTo>
                    <a:cubicBezTo>
                      <a:pt x="56" y="167"/>
                      <a:pt x="1" y="304"/>
                      <a:pt x="1" y="480"/>
                    </a:cubicBezTo>
                    <a:cubicBezTo>
                      <a:pt x="1" y="914"/>
                      <a:pt x="301" y="1447"/>
                      <a:pt x="680" y="1649"/>
                    </a:cubicBezTo>
                    <a:cubicBezTo>
                      <a:pt x="786" y="1717"/>
                      <a:pt x="891" y="1748"/>
                      <a:pt x="985" y="1748"/>
                    </a:cubicBezTo>
                    <a:cubicBezTo>
                      <a:pt x="1060" y="1748"/>
                      <a:pt x="1128" y="1728"/>
                      <a:pt x="1182" y="1691"/>
                    </a:cubicBezTo>
                    <a:cubicBezTo>
                      <a:pt x="1199" y="1675"/>
                      <a:pt x="1212" y="1662"/>
                      <a:pt x="1238" y="1649"/>
                    </a:cubicBezTo>
                    <a:cubicBezTo>
                      <a:pt x="1238" y="1636"/>
                      <a:pt x="1251" y="1636"/>
                      <a:pt x="1251" y="1623"/>
                    </a:cubicBezTo>
                    <a:cubicBezTo>
                      <a:pt x="1319" y="1541"/>
                      <a:pt x="1362" y="1417"/>
                      <a:pt x="1362" y="1267"/>
                    </a:cubicBezTo>
                    <a:cubicBezTo>
                      <a:pt x="1362" y="833"/>
                      <a:pt x="1048" y="317"/>
                      <a:pt x="680" y="98"/>
                    </a:cubicBezTo>
                    <a:cubicBezTo>
                      <a:pt x="567" y="30"/>
                      <a:pt x="462" y="1"/>
                      <a:pt x="36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7009600" y="2295525"/>
                <a:ext cx="14700" cy="18925"/>
              </a:xfrm>
              <a:custGeom>
                <a:avLst/>
                <a:gdLst/>
                <a:ahLst/>
                <a:cxnLst/>
                <a:rect l="l" t="t" r="r" b="b"/>
                <a:pathLst>
                  <a:path w="588" h="757" extrusionOk="0">
                    <a:moveTo>
                      <a:pt x="159" y="0"/>
                    </a:moveTo>
                    <a:cubicBezTo>
                      <a:pt x="63" y="0"/>
                      <a:pt x="0" y="78"/>
                      <a:pt x="0" y="203"/>
                    </a:cubicBezTo>
                    <a:cubicBezTo>
                      <a:pt x="0" y="396"/>
                      <a:pt x="125" y="628"/>
                      <a:pt x="288" y="722"/>
                    </a:cubicBezTo>
                    <a:cubicBezTo>
                      <a:pt x="333" y="745"/>
                      <a:pt x="377" y="756"/>
                      <a:pt x="416" y="756"/>
                    </a:cubicBezTo>
                    <a:cubicBezTo>
                      <a:pt x="517" y="756"/>
                      <a:pt x="588" y="682"/>
                      <a:pt x="588" y="546"/>
                    </a:cubicBezTo>
                    <a:cubicBezTo>
                      <a:pt x="588" y="366"/>
                      <a:pt x="451" y="138"/>
                      <a:pt x="288" y="40"/>
                    </a:cubicBezTo>
                    <a:cubicBezTo>
                      <a:pt x="241" y="13"/>
                      <a:pt x="197" y="0"/>
                      <a:pt x="159"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7010000" y="2297300"/>
                <a:ext cx="12600" cy="16100"/>
              </a:xfrm>
              <a:custGeom>
                <a:avLst/>
                <a:gdLst/>
                <a:ahLst/>
                <a:cxnLst/>
                <a:rect l="l" t="t" r="r" b="b"/>
                <a:pathLst>
                  <a:path w="504" h="644" extrusionOk="0">
                    <a:moveTo>
                      <a:pt x="140" y="0"/>
                    </a:moveTo>
                    <a:cubicBezTo>
                      <a:pt x="59" y="0"/>
                      <a:pt x="1" y="62"/>
                      <a:pt x="1" y="175"/>
                    </a:cubicBezTo>
                    <a:cubicBezTo>
                      <a:pt x="1" y="338"/>
                      <a:pt x="122" y="527"/>
                      <a:pt x="259" y="609"/>
                    </a:cubicBezTo>
                    <a:cubicBezTo>
                      <a:pt x="297" y="632"/>
                      <a:pt x="334" y="643"/>
                      <a:pt x="366" y="643"/>
                    </a:cubicBezTo>
                    <a:cubicBezTo>
                      <a:pt x="447" y="643"/>
                      <a:pt x="503" y="575"/>
                      <a:pt x="503" y="459"/>
                    </a:cubicBezTo>
                    <a:cubicBezTo>
                      <a:pt x="503" y="312"/>
                      <a:pt x="392" y="119"/>
                      <a:pt x="259" y="38"/>
                    </a:cubicBezTo>
                    <a:cubicBezTo>
                      <a:pt x="216" y="12"/>
                      <a:pt x="176" y="0"/>
                      <a:pt x="14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7009600" y="2298550"/>
                <a:ext cx="11275" cy="14700"/>
              </a:xfrm>
              <a:custGeom>
                <a:avLst/>
                <a:gdLst/>
                <a:ahLst/>
                <a:cxnLst/>
                <a:rect l="l" t="t" r="r" b="b"/>
                <a:pathLst>
                  <a:path w="451" h="588" extrusionOk="0">
                    <a:moveTo>
                      <a:pt x="133" y="1"/>
                    </a:moveTo>
                    <a:cubicBezTo>
                      <a:pt x="57" y="1"/>
                      <a:pt x="0" y="59"/>
                      <a:pt x="0" y="164"/>
                    </a:cubicBezTo>
                    <a:cubicBezTo>
                      <a:pt x="0" y="314"/>
                      <a:pt x="111" y="477"/>
                      <a:pt x="232" y="559"/>
                    </a:cubicBezTo>
                    <a:cubicBezTo>
                      <a:pt x="268" y="578"/>
                      <a:pt x="301" y="588"/>
                      <a:pt x="330" y="588"/>
                    </a:cubicBezTo>
                    <a:cubicBezTo>
                      <a:pt x="403" y="588"/>
                      <a:pt x="451" y="530"/>
                      <a:pt x="451" y="425"/>
                    </a:cubicBezTo>
                    <a:cubicBezTo>
                      <a:pt x="451" y="288"/>
                      <a:pt x="356" y="112"/>
                      <a:pt x="232" y="30"/>
                    </a:cubicBezTo>
                    <a:cubicBezTo>
                      <a:pt x="198" y="10"/>
                      <a:pt x="164" y="1"/>
                      <a:pt x="13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7015400" y="2290075"/>
                <a:ext cx="3450" cy="3350"/>
              </a:xfrm>
              <a:custGeom>
                <a:avLst/>
                <a:gdLst/>
                <a:ahLst/>
                <a:cxnLst/>
                <a:rect l="l" t="t" r="r" b="b"/>
                <a:pathLst>
                  <a:path w="138" h="134" extrusionOk="0">
                    <a:moveTo>
                      <a:pt x="0" y="0"/>
                    </a:moveTo>
                    <a:lnTo>
                      <a:pt x="0" y="0"/>
                    </a:lnTo>
                    <a:cubicBezTo>
                      <a:pt x="13" y="56"/>
                      <a:pt x="43" y="111"/>
                      <a:pt x="82" y="124"/>
                    </a:cubicBezTo>
                    <a:cubicBezTo>
                      <a:pt x="97" y="131"/>
                      <a:pt x="107" y="134"/>
                      <a:pt x="116" y="134"/>
                    </a:cubicBezTo>
                    <a:cubicBezTo>
                      <a:pt x="124" y="134"/>
                      <a:pt x="131" y="131"/>
                      <a:pt x="137" y="124"/>
                    </a:cubicBezTo>
                    <a:cubicBezTo>
                      <a:pt x="95" y="82"/>
                      <a:pt x="56" y="43"/>
                      <a:pt x="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7022900" y="2297900"/>
                <a:ext cx="675" cy="1400"/>
              </a:xfrm>
              <a:custGeom>
                <a:avLst/>
                <a:gdLst/>
                <a:ahLst/>
                <a:cxnLst/>
                <a:rect l="l" t="t" r="r" b="b"/>
                <a:pathLst>
                  <a:path w="27" h="56" extrusionOk="0">
                    <a:moveTo>
                      <a:pt x="1" y="0"/>
                    </a:moveTo>
                    <a:cubicBezTo>
                      <a:pt x="1" y="14"/>
                      <a:pt x="14" y="27"/>
                      <a:pt x="14" y="43"/>
                    </a:cubicBezTo>
                    <a:lnTo>
                      <a:pt x="27" y="56"/>
                    </a:lnTo>
                    <a:cubicBezTo>
                      <a:pt x="14" y="43"/>
                      <a:pt x="14" y="27"/>
                      <a:pt x="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7026650" y="2305400"/>
                <a:ext cx="1325" cy="3375"/>
              </a:xfrm>
              <a:custGeom>
                <a:avLst/>
                <a:gdLst/>
                <a:ahLst/>
                <a:cxnLst/>
                <a:rect l="l" t="t" r="r" b="b"/>
                <a:pathLst>
                  <a:path w="53" h="135" extrusionOk="0">
                    <a:moveTo>
                      <a:pt x="14" y="1"/>
                    </a:moveTo>
                    <a:cubicBezTo>
                      <a:pt x="1" y="14"/>
                      <a:pt x="1" y="40"/>
                      <a:pt x="14" y="53"/>
                    </a:cubicBezTo>
                    <a:cubicBezTo>
                      <a:pt x="14" y="82"/>
                      <a:pt x="27" y="108"/>
                      <a:pt x="53" y="135"/>
                    </a:cubicBezTo>
                    <a:cubicBezTo>
                      <a:pt x="40" y="95"/>
                      <a:pt x="27" y="40"/>
                      <a:pt x="1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7026650" y="2313050"/>
                <a:ext cx="2400" cy="4950"/>
              </a:xfrm>
              <a:custGeom>
                <a:avLst/>
                <a:gdLst/>
                <a:ahLst/>
                <a:cxnLst/>
                <a:rect l="l" t="t" r="r" b="b"/>
                <a:pathLst>
                  <a:path w="96" h="198" extrusionOk="0">
                    <a:moveTo>
                      <a:pt x="47" y="1"/>
                    </a:moveTo>
                    <a:cubicBezTo>
                      <a:pt x="32" y="1"/>
                      <a:pt x="21" y="11"/>
                      <a:pt x="14" y="34"/>
                    </a:cubicBezTo>
                    <a:cubicBezTo>
                      <a:pt x="1" y="73"/>
                      <a:pt x="14" y="142"/>
                      <a:pt x="69" y="184"/>
                    </a:cubicBezTo>
                    <a:cubicBezTo>
                      <a:pt x="69" y="184"/>
                      <a:pt x="82" y="197"/>
                      <a:pt x="95" y="197"/>
                    </a:cubicBezTo>
                    <a:lnTo>
                      <a:pt x="95" y="129"/>
                    </a:lnTo>
                    <a:lnTo>
                      <a:pt x="95" y="21"/>
                    </a:lnTo>
                    <a:cubicBezTo>
                      <a:pt x="76" y="8"/>
                      <a:pt x="60" y="1"/>
                      <a:pt x="4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7022250" y="2317575"/>
                <a:ext cx="4425" cy="5150"/>
              </a:xfrm>
              <a:custGeom>
                <a:avLst/>
                <a:gdLst/>
                <a:ahLst/>
                <a:cxnLst/>
                <a:rect l="l" t="t" r="r" b="b"/>
                <a:pathLst>
                  <a:path w="177" h="206" extrusionOk="0">
                    <a:moveTo>
                      <a:pt x="56" y="1"/>
                    </a:moveTo>
                    <a:cubicBezTo>
                      <a:pt x="51" y="1"/>
                      <a:pt x="45" y="2"/>
                      <a:pt x="40" y="3"/>
                    </a:cubicBezTo>
                    <a:cubicBezTo>
                      <a:pt x="0" y="3"/>
                      <a:pt x="0" y="56"/>
                      <a:pt x="27" y="111"/>
                    </a:cubicBezTo>
                    <a:cubicBezTo>
                      <a:pt x="53" y="167"/>
                      <a:pt x="95" y="206"/>
                      <a:pt x="134" y="206"/>
                    </a:cubicBezTo>
                    <a:cubicBezTo>
                      <a:pt x="177" y="193"/>
                      <a:pt x="177" y="137"/>
                      <a:pt x="147" y="85"/>
                    </a:cubicBezTo>
                    <a:cubicBezTo>
                      <a:pt x="125" y="37"/>
                      <a:pt x="92" y="1"/>
                      <a:pt x="5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7015400" y="2316000"/>
                <a:ext cx="4100" cy="5175"/>
              </a:xfrm>
              <a:custGeom>
                <a:avLst/>
                <a:gdLst/>
                <a:ahLst/>
                <a:cxnLst/>
                <a:rect l="l" t="t" r="r" b="b"/>
                <a:pathLst>
                  <a:path w="164" h="207" extrusionOk="0">
                    <a:moveTo>
                      <a:pt x="44" y="0"/>
                    </a:moveTo>
                    <a:cubicBezTo>
                      <a:pt x="16" y="0"/>
                      <a:pt x="0" y="23"/>
                      <a:pt x="0" y="53"/>
                    </a:cubicBezTo>
                    <a:cubicBezTo>
                      <a:pt x="0" y="106"/>
                      <a:pt x="30" y="174"/>
                      <a:pt x="82" y="200"/>
                    </a:cubicBezTo>
                    <a:cubicBezTo>
                      <a:pt x="92" y="204"/>
                      <a:pt x="103" y="206"/>
                      <a:pt x="112" y="206"/>
                    </a:cubicBezTo>
                    <a:cubicBezTo>
                      <a:pt x="141" y="206"/>
                      <a:pt x="163" y="187"/>
                      <a:pt x="163" y="148"/>
                    </a:cubicBezTo>
                    <a:cubicBezTo>
                      <a:pt x="163" y="92"/>
                      <a:pt x="124" y="37"/>
                      <a:pt x="82" y="11"/>
                    </a:cubicBezTo>
                    <a:cubicBezTo>
                      <a:pt x="67" y="4"/>
                      <a:pt x="55" y="0"/>
                      <a:pt x="4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7007975" y="2309200"/>
                <a:ext cx="4750" cy="5300"/>
              </a:xfrm>
              <a:custGeom>
                <a:avLst/>
                <a:gdLst/>
                <a:ahLst/>
                <a:cxnLst/>
                <a:rect l="l" t="t" r="r" b="b"/>
                <a:pathLst>
                  <a:path w="190" h="212" extrusionOk="0">
                    <a:moveTo>
                      <a:pt x="53" y="0"/>
                    </a:moveTo>
                    <a:cubicBezTo>
                      <a:pt x="43" y="0"/>
                      <a:pt x="33" y="4"/>
                      <a:pt x="26" y="12"/>
                    </a:cubicBezTo>
                    <a:cubicBezTo>
                      <a:pt x="0" y="38"/>
                      <a:pt x="13" y="107"/>
                      <a:pt x="39" y="146"/>
                    </a:cubicBezTo>
                    <a:cubicBezTo>
                      <a:pt x="71" y="187"/>
                      <a:pt x="107" y="211"/>
                      <a:pt x="136" y="211"/>
                    </a:cubicBezTo>
                    <a:cubicBezTo>
                      <a:pt x="146" y="211"/>
                      <a:pt x="156" y="208"/>
                      <a:pt x="163" y="201"/>
                    </a:cubicBezTo>
                    <a:cubicBezTo>
                      <a:pt x="190" y="175"/>
                      <a:pt x="176" y="107"/>
                      <a:pt x="134" y="64"/>
                    </a:cubicBezTo>
                    <a:cubicBezTo>
                      <a:pt x="115" y="26"/>
                      <a:pt x="81" y="0"/>
                      <a:pt x="5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7003925" y="2299875"/>
                <a:ext cx="4400" cy="5225"/>
              </a:xfrm>
              <a:custGeom>
                <a:avLst/>
                <a:gdLst/>
                <a:ahLst/>
                <a:cxnLst/>
                <a:rect l="l" t="t" r="r" b="b"/>
                <a:pathLst>
                  <a:path w="176" h="209" extrusionOk="0">
                    <a:moveTo>
                      <a:pt x="37" y="1"/>
                    </a:moveTo>
                    <a:cubicBezTo>
                      <a:pt x="9" y="1"/>
                      <a:pt x="1" y="36"/>
                      <a:pt x="12" y="85"/>
                    </a:cubicBezTo>
                    <a:cubicBezTo>
                      <a:pt x="25" y="140"/>
                      <a:pt x="64" y="192"/>
                      <a:pt x="107" y="209"/>
                    </a:cubicBezTo>
                    <a:cubicBezTo>
                      <a:pt x="146" y="209"/>
                      <a:pt x="175" y="166"/>
                      <a:pt x="162" y="111"/>
                    </a:cubicBezTo>
                    <a:cubicBezTo>
                      <a:pt x="146" y="59"/>
                      <a:pt x="94" y="3"/>
                      <a:pt x="51" y="3"/>
                    </a:cubicBezTo>
                    <a:cubicBezTo>
                      <a:pt x="46" y="1"/>
                      <a:pt x="41" y="1"/>
                      <a:pt x="3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7003900" y="2291375"/>
                <a:ext cx="4425" cy="4925"/>
              </a:xfrm>
              <a:custGeom>
                <a:avLst/>
                <a:gdLst/>
                <a:ahLst/>
                <a:cxnLst/>
                <a:rect l="l" t="t" r="r" b="b"/>
                <a:pathLst>
                  <a:path w="177" h="197" extrusionOk="0">
                    <a:moveTo>
                      <a:pt x="49" y="0"/>
                    </a:moveTo>
                    <a:cubicBezTo>
                      <a:pt x="33" y="0"/>
                      <a:pt x="20" y="10"/>
                      <a:pt x="13" y="30"/>
                    </a:cubicBezTo>
                    <a:cubicBezTo>
                      <a:pt x="0" y="72"/>
                      <a:pt x="13" y="124"/>
                      <a:pt x="52" y="167"/>
                    </a:cubicBezTo>
                    <a:cubicBezTo>
                      <a:pt x="73" y="186"/>
                      <a:pt x="97" y="196"/>
                      <a:pt x="118" y="196"/>
                    </a:cubicBezTo>
                    <a:cubicBezTo>
                      <a:pt x="138" y="196"/>
                      <a:pt x="155" y="186"/>
                      <a:pt x="163" y="167"/>
                    </a:cubicBezTo>
                    <a:cubicBezTo>
                      <a:pt x="176" y="124"/>
                      <a:pt x="147" y="72"/>
                      <a:pt x="108" y="30"/>
                    </a:cubicBezTo>
                    <a:cubicBezTo>
                      <a:pt x="86" y="10"/>
                      <a:pt x="66" y="0"/>
                      <a:pt x="49"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7008300" y="2287050"/>
                <a:ext cx="4425" cy="5075"/>
              </a:xfrm>
              <a:custGeom>
                <a:avLst/>
                <a:gdLst/>
                <a:ahLst/>
                <a:cxnLst/>
                <a:rect l="l" t="t" r="r" b="b"/>
                <a:pathLst>
                  <a:path w="177" h="203" extrusionOk="0">
                    <a:moveTo>
                      <a:pt x="26" y="0"/>
                    </a:moveTo>
                    <a:cubicBezTo>
                      <a:pt x="0" y="13"/>
                      <a:pt x="0" y="69"/>
                      <a:pt x="13" y="108"/>
                    </a:cubicBezTo>
                    <a:cubicBezTo>
                      <a:pt x="39" y="164"/>
                      <a:pt x="95" y="203"/>
                      <a:pt x="121" y="203"/>
                    </a:cubicBezTo>
                    <a:cubicBezTo>
                      <a:pt x="163" y="190"/>
                      <a:pt x="177" y="134"/>
                      <a:pt x="150" y="82"/>
                    </a:cubicBezTo>
                    <a:cubicBezTo>
                      <a:pt x="134" y="53"/>
                      <a:pt x="121" y="40"/>
                      <a:pt x="108" y="26"/>
                    </a:cubicBezTo>
                    <a:cubicBezTo>
                      <a:pt x="82" y="13"/>
                      <a:pt x="52" y="0"/>
                      <a:pt x="2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6929375" y="2042550"/>
                <a:ext cx="73150" cy="10250"/>
              </a:xfrm>
              <a:custGeom>
                <a:avLst/>
                <a:gdLst/>
                <a:ahLst/>
                <a:cxnLst/>
                <a:rect l="l" t="t" r="r" b="b"/>
                <a:pathLst>
                  <a:path w="2926" h="410" extrusionOk="0">
                    <a:moveTo>
                      <a:pt x="2581" y="0"/>
                    </a:moveTo>
                    <a:cubicBezTo>
                      <a:pt x="2439" y="0"/>
                      <a:pt x="2263" y="7"/>
                      <a:pt x="2067" y="27"/>
                    </a:cubicBezTo>
                    <a:cubicBezTo>
                      <a:pt x="1564" y="83"/>
                      <a:pt x="761" y="204"/>
                      <a:pt x="598" y="233"/>
                    </a:cubicBezTo>
                    <a:cubicBezTo>
                      <a:pt x="451" y="259"/>
                      <a:pt x="1" y="409"/>
                      <a:pt x="1" y="409"/>
                    </a:cubicBezTo>
                    <a:cubicBezTo>
                      <a:pt x="1" y="409"/>
                      <a:pt x="615" y="259"/>
                      <a:pt x="1186" y="191"/>
                    </a:cubicBezTo>
                    <a:cubicBezTo>
                      <a:pt x="1741" y="109"/>
                      <a:pt x="2573" y="41"/>
                      <a:pt x="2573" y="41"/>
                    </a:cubicBezTo>
                    <a:lnTo>
                      <a:pt x="2573" y="41"/>
                    </a:lnTo>
                    <a:lnTo>
                      <a:pt x="2191" y="246"/>
                    </a:lnTo>
                    <a:lnTo>
                      <a:pt x="2926" y="14"/>
                    </a:lnTo>
                    <a:cubicBezTo>
                      <a:pt x="2926" y="14"/>
                      <a:pt x="2793" y="0"/>
                      <a:pt x="2581"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6829100" y="2181625"/>
                <a:ext cx="143800" cy="87075"/>
              </a:xfrm>
              <a:custGeom>
                <a:avLst/>
                <a:gdLst/>
                <a:ahLst/>
                <a:cxnLst/>
                <a:rect l="l" t="t" r="r" b="b"/>
                <a:pathLst>
                  <a:path w="5752" h="3483" extrusionOk="0">
                    <a:moveTo>
                      <a:pt x="13" y="0"/>
                    </a:moveTo>
                    <a:lnTo>
                      <a:pt x="0" y="82"/>
                    </a:lnTo>
                    <a:lnTo>
                      <a:pt x="151" y="232"/>
                    </a:lnTo>
                    <a:lnTo>
                      <a:pt x="5713" y="3483"/>
                    </a:lnTo>
                    <a:lnTo>
                      <a:pt x="5752" y="3346"/>
                    </a:lnTo>
                    <a:lnTo>
                      <a:pt x="164" y="95"/>
                    </a:lnTo>
                    <a:lnTo>
                      <a:pt x="1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6741700" y="2093900"/>
                <a:ext cx="5500" cy="19025"/>
              </a:xfrm>
              <a:custGeom>
                <a:avLst/>
                <a:gdLst/>
                <a:ahLst/>
                <a:cxnLst/>
                <a:rect l="l" t="t" r="r" b="b"/>
                <a:pathLst>
                  <a:path w="220" h="761" extrusionOk="0">
                    <a:moveTo>
                      <a:pt x="56" y="0"/>
                    </a:moveTo>
                    <a:lnTo>
                      <a:pt x="1" y="585"/>
                    </a:lnTo>
                    <a:cubicBezTo>
                      <a:pt x="1" y="585"/>
                      <a:pt x="138" y="761"/>
                      <a:pt x="177" y="761"/>
                    </a:cubicBezTo>
                    <a:cubicBezTo>
                      <a:pt x="219" y="761"/>
                      <a:pt x="219" y="245"/>
                      <a:pt x="219" y="245"/>
                    </a:cubicBezTo>
                    <a:lnTo>
                      <a:pt x="56"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7113000" y="2232300"/>
                <a:ext cx="52725" cy="45225"/>
              </a:xfrm>
              <a:custGeom>
                <a:avLst/>
                <a:gdLst/>
                <a:ahLst/>
                <a:cxnLst/>
                <a:rect l="l" t="t" r="r" b="b"/>
                <a:pathLst>
                  <a:path w="2109" h="1809" extrusionOk="0">
                    <a:moveTo>
                      <a:pt x="2109" y="0"/>
                    </a:moveTo>
                    <a:lnTo>
                      <a:pt x="0" y="1211"/>
                    </a:lnTo>
                    <a:lnTo>
                      <a:pt x="408" y="1808"/>
                    </a:lnTo>
                    <a:lnTo>
                      <a:pt x="1361" y="1319"/>
                    </a:lnTo>
                    <a:lnTo>
                      <a:pt x="2027" y="885"/>
                    </a:lnTo>
                    <a:lnTo>
                      <a:pt x="2109"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7101075" y="2225100"/>
                <a:ext cx="74525" cy="41575"/>
              </a:xfrm>
              <a:custGeom>
                <a:avLst/>
                <a:gdLst/>
                <a:ahLst/>
                <a:cxnLst/>
                <a:rect l="l" t="t" r="r" b="b"/>
                <a:pathLst>
                  <a:path w="2981" h="1663" extrusionOk="0">
                    <a:moveTo>
                      <a:pt x="2981" y="1"/>
                    </a:moveTo>
                    <a:lnTo>
                      <a:pt x="1224" y="980"/>
                    </a:lnTo>
                    <a:lnTo>
                      <a:pt x="0" y="1594"/>
                    </a:lnTo>
                    <a:lnTo>
                      <a:pt x="193" y="1662"/>
                    </a:lnTo>
                    <a:lnTo>
                      <a:pt x="1280" y="1143"/>
                    </a:lnTo>
                    <a:lnTo>
                      <a:pt x="2951" y="164"/>
                    </a:lnTo>
                    <a:lnTo>
                      <a:pt x="298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6806650" y="2120425"/>
                <a:ext cx="20750" cy="22950"/>
              </a:xfrm>
              <a:custGeom>
                <a:avLst/>
                <a:gdLst/>
                <a:ahLst/>
                <a:cxnLst/>
                <a:rect l="l" t="t" r="r" b="b"/>
                <a:pathLst>
                  <a:path w="830" h="918" extrusionOk="0">
                    <a:moveTo>
                      <a:pt x="537" y="0"/>
                    </a:moveTo>
                    <a:cubicBezTo>
                      <a:pt x="436" y="0"/>
                      <a:pt x="335" y="46"/>
                      <a:pt x="220" y="137"/>
                    </a:cubicBezTo>
                    <a:cubicBezTo>
                      <a:pt x="122" y="219"/>
                      <a:pt x="14" y="395"/>
                      <a:pt x="1" y="503"/>
                    </a:cubicBezTo>
                    <a:cubicBezTo>
                      <a:pt x="1" y="598"/>
                      <a:pt x="1" y="761"/>
                      <a:pt x="40" y="803"/>
                    </a:cubicBezTo>
                    <a:cubicBezTo>
                      <a:pt x="87" y="851"/>
                      <a:pt x="204" y="917"/>
                      <a:pt x="304" y="917"/>
                    </a:cubicBezTo>
                    <a:cubicBezTo>
                      <a:pt x="321" y="917"/>
                      <a:pt x="338" y="915"/>
                      <a:pt x="353" y="911"/>
                    </a:cubicBezTo>
                    <a:cubicBezTo>
                      <a:pt x="517" y="842"/>
                      <a:pt x="722" y="640"/>
                      <a:pt x="761" y="477"/>
                    </a:cubicBezTo>
                    <a:cubicBezTo>
                      <a:pt x="817" y="314"/>
                      <a:pt x="830" y="108"/>
                      <a:pt x="735" y="56"/>
                    </a:cubicBezTo>
                    <a:cubicBezTo>
                      <a:pt x="667" y="19"/>
                      <a:pt x="602" y="0"/>
                      <a:pt x="537"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6811075" y="2122100"/>
                <a:ext cx="15675" cy="21050"/>
              </a:xfrm>
              <a:custGeom>
                <a:avLst/>
                <a:gdLst/>
                <a:ahLst/>
                <a:cxnLst/>
                <a:rect l="l" t="t" r="r" b="b"/>
                <a:pathLst>
                  <a:path w="627" h="842" extrusionOk="0">
                    <a:moveTo>
                      <a:pt x="529" y="0"/>
                    </a:moveTo>
                    <a:cubicBezTo>
                      <a:pt x="461" y="0"/>
                      <a:pt x="306" y="64"/>
                      <a:pt x="219" y="139"/>
                    </a:cubicBezTo>
                    <a:cubicBezTo>
                      <a:pt x="108" y="234"/>
                      <a:pt x="0" y="302"/>
                      <a:pt x="0" y="504"/>
                    </a:cubicBezTo>
                    <a:cubicBezTo>
                      <a:pt x="0" y="674"/>
                      <a:pt x="9" y="842"/>
                      <a:pt x="128" y="842"/>
                    </a:cubicBezTo>
                    <a:cubicBezTo>
                      <a:pt x="153" y="842"/>
                      <a:pt x="183" y="834"/>
                      <a:pt x="219" y="818"/>
                    </a:cubicBezTo>
                    <a:cubicBezTo>
                      <a:pt x="421" y="710"/>
                      <a:pt x="584" y="491"/>
                      <a:pt x="614" y="315"/>
                    </a:cubicBezTo>
                    <a:cubicBezTo>
                      <a:pt x="627" y="123"/>
                      <a:pt x="584" y="15"/>
                      <a:pt x="545" y="2"/>
                    </a:cubicBezTo>
                    <a:cubicBezTo>
                      <a:pt x="541" y="1"/>
                      <a:pt x="535" y="0"/>
                      <a:pt x="529"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6864750" y="2081325"/>
                <a:ext cx="14725" cy="22800"/>
              </a:xfrm>
              <a:custGeom>
                <a:avLst/>
                <a:gdLst/>
                <a:ahLst/>
                <a:cxnLst/>
                <a:rect l="l" t="t" r="r" b="b"/>
                <a:pathLst>
                  <a:path w="589" h="912" extrusionOk="0">
                    <a:moveTo>
                      <a:pt x="180" y="1"/>
                    </a:moveTo>
                    <a:cubicBezTo>
                      <a:pt x="151" y="14"/>
                      <a:pt x="125" y="27"/>
                      <a:pt x="99" y="40"/>
                    </a:cubicBezTo>
                    <a:cubicBezTo>
                      <a:pt x="112" y="40"/>
                      <a:pt x="112" y="40"/>
                      <a:pt x="125" y="56"/>
                    </a:cubicBezTo>
                    <a:lnTo>
                      <a:pt x="112" y="56"/>
                    </a:lnTo>
                    <a:cubicBezTo>
                      <a:pt x="69" y="69"/>
                      <a:pt x="30" y="82"/>
                      <a:pt x="1" y="95"/>
                    </a:cubicBezTo>
                    <a:lnTo>
                      <a:pt x="17" y="108"/>
                    </a:lnTo>
                    <a:lnTo>
                      <a:pt x="30" y="108"/>
                    </a:lnTo>
                    <a:cubicBezTo>
                      <a:pt x="43" y="108"/>
                      <a:pt x="43" y="108"/>
                      <a:pt x="82" y="95"/>
                    </a:cubicBezTo>
                    <a:lnTo>
                      <a:pt x="99" y="95"/>
                    </a:lnTo>
                    <a:cubicBezTo>
                      <a:pt x="125" y="82"/>
                      <a:pt x="151" y="82"/>
                      <a:pt x="180" y="82"/>
                    </a:cubicBezTo>
                    <a:lnTo>
                      <a:pt x="206" y="82"/>
                    </a:lnTo>
                    <a:cubicBezTo>
                      <a:pt x="233" y="108"/>
                      <a:pt x="275" y="108"/>
                      <a:pt x="301" y="122"/>
                    </a:cubicBezTo>
                    <a:cubicBezTo>
                      <a:pt x="314" y="138"/>
                      <a:pt x="327" y="138"/>
                      <a:pt x="327" y="151"/>
                    </a:cubicBezTo>
                    <a:cubicBezTo>
                      <a:pt x="327" y="151"/>
                      <a:pt x="327" y="164"/>
                      <a:pt x="344" y="177"/>
                    </a:cubicBezTo>
                    <a:lnTo>
                      <a:pt x="357" y="177"/>
                    </a:lnTo>
                    <a:lnTo>
                      <a:pt x="357" y="190"/>
                    </a:lnTo>
                    <a:cubicBezTo>
                      <a:pt x="327" y="203"/>
                      <a:pt x="314" y="219"/>
                      <a:pt x="301" y="233"/>
                    </a:cubicBezTo>
                    <a:cubicBezTo>
                      <a:pt x="275" y="259"/>
                      <a:pt x="233" y="285"/>
                      <a:pt x="180" y="314"/>
                    </a:cubicBezTo>
                    <a:cubicBezTo>
                      <a:pt x="208" y="305"/>
                      <a:pt x="222" y="294"/>
                      <a:pt x="233" y="294"/>
                    </a:cubicBezTo>
                    <a:cubicBezTo>
                      <a:pt x="238" y="294"/>
                      <a:pt x="242" y="296"/>
                      <a:pt x="246" y="301"/>
                    </a:cubicBezTo>
                    <a:cubicBezTo>
                      <a:pt x="275" y="301"/>
                      <a:pt x="275" y="314"/>
                      <a:pt x="288" y="314"/>
                    </a:cubicBezTo>
                    <a:lnTo>
                      <a:pt x="301" y="314"/>
                    </a:lnTo>
                    <a:cubicBezTo>
                      <a:pt x="314" y="327"/>
                      <a:pt x="344" y="327"/>
                      <a:pt x="357" y="327"/>
                    </a:cubicBezTo>
                    <a:lnTo>
                      <a:pt x="370" y="327"/>
                    </a:lnTo>
                    <a:lnTo>
                      <a:pt x="357" y="340"/>
                    </a:lnTo>
                    <a:cubicBezTo>
                      <a:pt x="357" y="366"/>
                      <a:pt x="344" y="383"/>
                      <a:pt x="327" y="409"/>
                    </a:cubicBezTo>
                    <a:lnTo>
                      <a:pt x="314" y="422"/>
                    </a:lnTo>
                    <a:cubicBezTo>
                      <a:pt x="288" y="422"/>
                      <a:pt x="275" y="435"/>
                      <a:pt x="246" y="435"/>
                    </a:cubicBezTo>
                    <a:cubicBezTo>
                      <a:pt x="233" y="435"/>
                      <a:pt x="233" y="448"/>
                      <a:pt x="220" y="448"/>
                    </a:cubicBezTo>
                    <a:lnTo>
                      <a:pt x="233" y="448"/>
                    </a:lnTo>
                    <a:cubicBezTo>
                      <a:pt x="233" y="448"/>
                      <a:pt x="246" y="464"/>
                      <a:pt x="262" y="464"/>
                    </a:cubicBezTo>
                    <a:cubicBezTo>
                      <a:pt x="286" y="449"/>
                      <a:pt x="311" y="437"/>
                      <a:pt x="349" y="424"/>
                    </a:cubicBezTo>
                    <a:lnTo>
                      <a:pt x="349" y="424"/>
                    </a:lnTo>
                    <a:cubicBezTo>
                      <a:pt x="343" y="429"/>
                      <a:pt x="340" y="442"/>
                      <a:pt x="327" y="464"/>
                    </a:cubicBezTo>
                    <a:cubicBezTo>
                      <a:pt x="327" y="464"/>
                      <a:pt x="327" y="477"/>
                      <a:pt x="314" y="477"/>
                    </a:cubicBezTo>
                    <a:lnTo>
                      <a:pt x="314" y="503"/>
                    </a:lnTo>
                    <a:cubicBezTo>
                      <a:pt x="314" y="516"/>
                      <a:pt x="314" y="516"/>
                      <a:pt x="327" y="530"/>
                    </a:cubicBezTo>
                    <a:cubicBezTo>
                      <a:pt x="327" y="516"/>
                      <a:pt x="327" y="516"/>
                      <a:pt x="344" y="503"/>
                    </a:cubicBezTo>
                    <a:cubicBezTo>
                      <a:pt x="357" y="503"/>
                      <a:pt x="370" y="490"/>
                      <a:pt x="383" y="490"/>
                    </a:cubicBezTo>
                    <a:cubicBezTo>
                      <a:pt x="409" y="477"/>
                      <a:pt x="438" y="464"/>
                      <a:pt x="464" y="448"/>
                    </a:cubicBezTo>
                    <a:cubicBezTo>
                      <a:pt x="477" y="448"/>
                      <a:pt x="477" y="464"/>
                      <a:pt x="464" y="477"/>
                    </a:cubicBezTo>
                    <a:cubicBezTo>
                      <a:pt x="451" y="503"/>
                      <a:pt x="425" y="516"/>
                      <a:pt x="409" y="530"/>
                    </a:cubicBezTo>
                    <a:cubicBezTo>
                      <a:pt x="396" y="546"/>
                      <a:pt x="383" y="559"/>
                      <a:pt x="370" y="572"/>
                    </a:cubicBezTo>
                    <a:cubicBezTo>
                      <a:pt x="370" y="585"/>
                      <a:pt x="357" y="598"/>
                      <a:pt x="344" y="627"/>
                    </a:cubicBezTo>
                    <a:cubicBezTo>
                      <a:pt x="327" y="641"/>
                      <a:pt x="344" y="641"/>
                      <a:pt x="344" y="654"/>
                    </a:cubicBezTo>
                    <a:cubicBezTo>
                      <a:pt x="344" y="680"/>
                      <a:pt x="357" y="709"/>
                      <a:pt x="357" y="722"/>
                    </a:cubicBezTo>
                    <a:cubicBezTo>
                      <a:pt x="357" y="735"/>
                      <a:pt x="357" y="735"/>
                      <a:pt x="370" y="735"/>
                    </a:cubicBezTo>
                    <a:lnTo>
                      <a:pt x="370" y="748"/>
                    </a:lnTo>
                    <a:lnTo>
                      <a:pt x="370" y="761"/>
                    </a:lnTo>
                    <a:lnTo>
                      <a:pt x="383" y="774"/>
                    </a:lnTo>
                    <a:cubicBezTo>
                      <a:pt x="383" y="774"/>
                      <a:pt x="396" y="791"/>
                      <a:pt x="383" y="817"/>
                    </a:cubicBezTo>
                    <a:cubicBezTo>
                      <a:pt x="383" y="817"/>
                      <a:pt x="370" y="843"/>
                      <a:pt x="370" y="856"/>
                    </a:cubicBezTo>
                    <a:cubicBezTo>
                      <a:pt x="357" y="872"/>
                      <a:pt x="344" y="898"/>
                      <a:pt x="344" y="911"/>
                    </a:cubicBezTo>
                    <a:cubicBezTo>
                      <a:pt x="383" y="885"/>
                      <a:pt x="425" y="843"/>
                      <a:pt x="438" y="817"/>
                    </a:cubicBezTo>
                    <a:cubicBezTo>
                      <a:pt x="490" y="830"/>
                      <a:pt x="533" y="843"/>
                      <a:pt x="588" y="856"/>
                    </a:cubicBezTo>
                    <a:cubicBezTo>
                      <a:pt x="559" y="843"/>
                      <a:pt x="572" y="817"/>
                      <a:pt x="559" y="804"/>
                    </a:cubicBezTo>
                    <a:cubicBezTo>
                      <a:pt x="541" y="795"/>
                      <a:pt x="523" y="778"/>
                      <a:pt x="487" y="778"/>
                    </a:cubicBezTo>
                    <a:cubicBezTo>
                      <a:pt x="471" y="778"/>
                      <a:pt x="451" y="781"/>
                      <a:pt x="425" y="791"/>
                    </a:cubicBezTo>
                    <a:cubicBezTo>
                      <a:pt x="409" y="774"/>
                      <a:pt x="409" y="761"/>
                      <a:pt x="409" y="735"/>
                    </a:cubicBezTo>
                    <a:lnTo>
                      <a:pt x="409" y="709"/>
                    </a:lnTo>
                    <a:lnTo>
                      <a:pt x="409" y="680"/>
                    </a:lnTo>
                    <a:lnTo>
                      <a:pt x="409" y="667"/>
                    </a:lnTo>
                    <a:lnTo>
                      <a:pt x="396" y="667"/>
                    </a:lnTo>
                    <a:cubicBezTo>
                      <a:pt x="383" y="667"/>
                      <a:pt x="370" y="641"/>
                      <a:pt x="383" y="627"/>
                    </a:cubicBezTo>
                    <a:lnTo>
                      <a:pt x="425" y="585"/>
                    </a:lnTo>
                    <a:cubicBezTo>
                      <a:pt x="425" y="572"/>
                      <a:pt x="425" y="572"/>
                      <a:pt x="438" y="559"/>
                    </a:cubicBezTo>
                    <a:cubicBezTo>
                      <a:pt x="477" y="490"/>
                      <a:pt x="533" y="435"/>
                      <a:pt x="588" y="366"/>
                    </a:cubicBezTo>
                    <a:lnTo>
                      <a:pt x="588" y="366"/>
                    </a:lnTo>
                    <a:cubicBezTo>
                      <a:pt x="520" y="409"/>
                      <a:pt x="438" y="422"/>
                      <a:pt x="383" y="464"/>
                    </a:cubicBezTo>
                    <a:lnTo>
                      <a:pt x="383" y="422"/>
                    </a:lnTo>
                    <a:cubicBezTo>
                      <a:pt x="396" y="396"/>
                      <a:pt x="396" y="353"/>
                      <a:pt x="409" y="314"/>
                    </a:cubicBezTo>
                    <a:lnTo>
                      <a:pt x="409" y="301"/>
                    </a:lnTo>
                    <a:lnTo>
                      <a:pt x="409" y="285"/>
                    </a:lnTo>
                    <a:lnTo>
                      <a:pt x="301" y="285"/>
                    </a:lnTo>
                    <a:cubicBezTo>
                      <a:pt x="314" y="285"/>
                      <a:pt x="383" y="219"/>
                      <a:pt x="383" y="219"/>
                    </a:cubicBezTo>
                    <a:cubicBezTo>
                      <a:pt x="383" y="203"/>
                      <a:pt x="396" y="190"/>
                      <a:pt x="396" y="177"/>
                    </a:cubicBezTo>
                    <a:cubicBezTo>
                      <a:pt x="409" y="177"/>
                      <a:pt x="409" y="164"/>
                      <a:pt x="425" y="164"/>
                    </a:cubicBezTo>
                    <a:cubicBezTo>
                      <a:pt x="425" y="151"/>
                      <a:pt x="438" y="138"/>
                      <a:pt x="438" y="122"/>
                    </a:cubicBezTo>
                    <a:lnTo>
                      <a:pt x="438" y="122"/>
                    </a:lnTo>
                    <a:cubicBezTo>
                      <a:pt x="426" y="124"/>
                      <a:pt x="415" y="125"/>
                      <a:pt x="406" y="125"/>
                    </a:cubicBezTo>
                    <a:cubicBezTo>
                      <a:pt x="356" y="125"/>
                      <a:pt x="350" y="91"/>
                      <a:pt x="314" y="69"/>
                    </a:cubicBezTo>
                    <a:cubicBezTo>
                      <a:pt x="301" y="56"/>
                      <a:pt x="275" y="56"/>
                      <a:pt x="246" y="40"/>
                    </a:cubicBezTo>
                    <a:lnTo>
                      <a:pt x="233" y="40"/>
                    </a:lnTo>
                    <a:lnTo>
                      <a:pt x="233" y="27"/>
                    </a:lnTo>
                    <a:lnTo>
                      <a:pt x="220" y="27"/>
                    </a:lnTo>
                    <a:lnTo>
                      <a:pt x="206" y="14"/>
                    </a:lnTo>
                    <a:cubicBezTo>
                      <a:pt x="193" y="1"/>
                      <a:pt x="193" y="1"/>
                      <a:pt x="18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6852200" y="2088425"/>
                <a:ext cx="18700" cy="15050"/>
              </a:xfrm>
              <a:custGeom>
                <a:avLst/>
                <a:gdLst/>
                <a:ahLst/>
                <a:cxnLst/>
                <a:rect l="l" t="t" r="r" b="b"/>
                <a:pathLst>
                  <a:path w="748" h="602" extrusionOk="0">
                    <a:moveTo>
                      <a:pt x="558" y="1"/>
                    </a:moveTo>
                    <a:lnTo>
                      <a:pt x="558" y="1"/>
                    </a:lnTo>
                    <a:cubicBezTo>
                      <a:pt x="503" y="30"/>
                      <a:pt x="451" y="69"/>
                      <a:pt x="438" y="99"/>
                    </a:cubicBezTo>
                    <a:cubicBezTo>
                      <a:pt x="421" y="112"/>
                      <a:pt x="421" y="112"/>
                      <a:pt x="421" y="125"/>
                    </a:cubicBezTo>
                    <a:cubicBezTo>
                      <a:pt x="421" y="125"/>
                      <a:pt x="421" y="138"/>
                      <a:pt x="408" y="138"/>
                    </a:cubicBezTo>
                    <a:lnTo>
                      <a:pt x="408" y="151"/>
                    </a:lnTo>
                    <a:cubicBezTo>
                      <a:pt x="395" y="193"/>
                      <a:pt x="340" y="246"/>
                      <a:pt x="274" y="301"/>
                    </a:cubicBezTo>
                    <a:cubicBezTo>
                      <a:pt x="258" y="314"/>
                      <a:pt x="232" y="327"/>
                      <a:pt x="219" y="343"/>
                    </a:cubicBezTo>
                    <a:cubicBezTo>
                      <a:pt x="163" y="370"/>
                      <a:pt x="95" y="409"/>
                      <a:pt x="30" y="451"/>
                    </a:cubicBezTo>
                    <a:lnTo>
                      <a:pt x="30" y="477"/>
                    </a:lnTo>
                    <a:lnTo>
                      <a:pt x="30" y="490"/>
                    </a:lnTo>
                    <a:cubicBezTo>
                      <a:pt x="13" y="507"/>
                      <a:pt x="13" y="507"/>
                      <a:pt x="13" y="520"/>
                    </a:cubicBezTo>
                    <a:lnTo>
                      <a:pt x="13" y="546"/>
                    </a:lnTo>
                    <a:cubicBezTo>
                      <a:pt x="13" y="559"/>
                      <a:pt x="0" y="559"/>
                      <a:pt x="0" y="572"/>
                    </a:cubicBezTo>
                    <a:lnTo>
                      <a:pt x="0" y="588"/>
                    </a:lnTo>
                    <a:cubicBezTo>
                      <a:pt x="13" y="588"/>
                      <a:pt x="43" y="601"/>
                      <a:pt x="56" y="601"/>
                    </a:cubicBezTo>
                    <a:cubicBezTo>
                      <a:pt x="56" y="572"/>
                      <a:pt x="69" y="559"/>
                      <a:pt x="82" y="533"/>
                    </a:cubicBezTo>
                    <a:lnTo>
                      <a:pt x="82" y="520"/>
                    </a:lnTo>
                    <a:cubicBezTo>
                      <a:pt x="82" y="507"/>
                      <a:pt x="82" y="507"/>
                      <a:pt x="95" y="490"/>
                    </a:cubicBezTo>
                    <a:cubicBezTo>
                      <a:pt x="95" y="490"/>
                      <a:pt x="111" y="477"/>
                      <a:pt x="111" y="464"/>
                    </a:cubicBezTo>
                    <a:cubicBezTo>
                      <a:pt x="124" y="451"/>
                      <a:pt x="111" y="438"/>
                      <a:pt x="137" y="409"/>
                    </a:cubicBezTo>
                    <a:cubicBezTo>
                      <a:pt x="150" y="396"/>
                      <a:pt x="163" y="383"/>
                      <a:pt x="193" y="370"/>
                    </a:cubicBezTo>
                    <a:cubicBezTo>
                      <a:pt x="206" y="357"/>
                      <a:pt x="232" y="343"/>
                      <a:pt x="258" y="327"/>
                    </a:cubicBezTo>
                    <a:cubicBezTo>
                      <a:pt x="274" y="314"/>
                      <a:pt x="300" y="301"/>
                      <a:pt x="314" y="288"/>
                    </a:cubicBezTo>
                    <a:cubicBezTo>
                      <a:pt x="327" y="288"/>
                      <a:pt x="327" y="288"/>
                      <a:pt x="340" y="275"/>
                    </a:cubicBezTo>
                    <a:cubicBezTo>
                      <a:pt x="395" y="246"/>
                      <a:pt x="421" y="246"/>
                      <a:pt x="464" y="246"/>
                    </a:cubicBezTo>
                    <a:cubicBezTo>
                      <a:pt x="477" y="246"/>
                      <a:pt x="503" y="246"/>
                      <a:pt x="532" y="232"/>
                    </a:cubicBezTo>
                    <a:cubicBezTo>
                      <a:pt x="558" y="219"/>
                      <a:pt x="584" y="206"/>
                      <a:pt x="614" y="193"/>
                    </a:cubicBezTo>
                    <a:cubicBezTo>
                      <a:pt x="614" y="193"/>
                      <a:pt x="627" y="193"/>
                      <a:pt x="627" y="180"/>
                    </a:cubicBezTo>
                    <a:lnTo>
                      <a:pt x="653" y="180"/>
                    </a:lnTo>
                    <a:cubicBezTo>
                      <a:pt x="682" y="164"/>
                      <a:pt x="708" y="164"/>
                      <a:pt x="735" y="164"/>
                    </a:cubicBezTo>
                    <a:lnTo>
                      <a:pt x="748" y="151"/>
                    </a:lnTo>
                    <a:cubicBezTo>
                      <a:pt x="748" y="151"/>
                      <a:pt x="748" y="138"/>
                      <a:pt x="735" y="138"/>
                    </a:cubicBezTo>
                    <a:cubicBezTo>
                      <a:pt x="695" y="151"/>
                      <a:pt x="653" y="164"/>
                      <a:pt x="614" y="180"/>
                    </a:cubicBezTo>
                    <a:lnTo>
                      <a:pt x="601" y="180"/>
                    </a:lnTo>
                    <a:cubicBezTo>
                      <a:pt x="584" y="193"/>
                      <a:pt x="571" y="193"/>
                      <a:pt x="558" y="206"/>
                    </a:cubicBezTo>
                    <a:cubicBezTo>
                      <a:pt x="545" y="219"/>
                      <a:pt x="519" y="219"/>
                      <a:pt x="490" y="232"/>
                    </a:cubicBezTo>
                    <a:cubicBezTo>
                      <a:pt x="464" y="232"/>
                      <a:pt x="421" y="246"/>
                      <a:pt x="408" y="246"/>
                    </a:cubicBezTo>
                    <a:cubicBezTo>
                      <a:pt x="408" y="232"/>
                      <a:pt x="421" y="219"/>
                      <a:pt x="438" y="206"/>
                    </a:cubicBezTo>
                    <a:cubicBezTo>
                      <a:pt x="438" y="193"/>
                      <a:pt x="438" y="180"/>
                      <a:pt x="464" y="151"/>
                    </a:cubicBezTo>
                    <a:cubicBezTo>
                      <a:pt x="464" y="138"/>
                      <a:pt x="477" y="125"/>
                      <a:pt x="477" y="125"/>
                    </a:cubicBezTo>
                    <a:cubicBezTo>
                      <a:pt x="477" y="112"/>
                      <a:pt x="477" y="112"/>
                      <a:pt x="490" y="112"/>
                    </a:cubicBezTo>
                    <a:cubicBezTo>
                      <a:pt x="490" y="99"/>
                      <a:pt x="490" y="82"/>
                      <a:pt x="503" y="69"/>
                    </a:cubicBezTo>
                    <a:cubicBezTo>
                      <a:pt x="503" y="56"/>
                      <a:pt x="532" y="17"/>
                      <a:pt x="5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6844025" y="2094550"/>
                <a:ext cx="10225" cy="7850"/>
              </a:xfrm>
              <a:custGeom>
                <a:avLst/>
                <a:gdLst/>
                <a:ahLst/>
                <a:cxnLst/>
                <a:rect l="l" t="t" r="r" b="b"/>
                <a:pathLst>
                  <a:path w="409" h="314" extrusionOk="0">
                    <a:moveTo>
                      <a:pt x="95" y="1"/>
                    </a:moveTo>
                    <a:cubicBezTo>
                      <a:pt x="82" y="30"/>
                      <a:pt x="82" y="56"/>
                      <a:pt x="95" y="82"/>
                    </a:cubicBezTo>
                    <a:cubicBezTo>
                      <a:pt x="112" y="82"/>
                      <a:pt x="125" y="98"/>
                      <a:pt x="112" y="112"/>
                    </a:cubicBezTo>
                    <a:cubicBezTo>
                      <a:pt x="95" y="125"/>
                      <a:pt x="69" y="138"/>
                      <a:pt x="56" y="151"/>
                    </a:cubicBezTo>
                    <a:cubicBezTo>
                      <a:pt x="43" y="164"/>
                      <a:pt x="43" y="180"/>
                      <a:pt x="56" y="180"/>
                    </a:cubicBezTo>
                    <a:cubicBezTo>
                      <a:pt x="56" y="180"/>
                      <a:pt x="69" y="193"/>
                      <a:pt x="82" y="193"/>
                    </a:cubicBezTo>
                    <a:cubicBezTo>
                      <a:pt x="112" y="206"/>
                      <a:pt x="112" y="219"/>
                      <a:pt x="112" y="245"/>
                    </a:cubicBezTo>
                    <a:cubicBezTo>
                      <a:pt x="95" y="262"/>
                      <a:pt x="95" y="262"/>
                      <a:pt x="82" y="262"/>
                    </a:cubicBezTo>
                    <a:cubicBezTo>
                      <a:pt x="56" y="275"/>
                      <a:pt x="30" y="288"/>
                      <a:pt x="1" y="288"/>
                    </a:cubicBezTo>
                    <a:cubicBezTo>
                      <a:pt x="30" y="288"/>
                      <a:pt x="43" y="288"/>
                      <a:pt x="56" y="301"/>
                    </a:cubicBezTo>
                    <a:cubicBezTo>
                      <a:pt x="69" y="288"/>
                      <a:pt x="82" y="288"/>
                      <a:pt x="95" y="275"/>
                    </a:cubicBezTo>
                    <a:lnTo>
                      <a:pt x="95" y="275"/>
                    </a:lnTo>
                    <a:cubicBezTo>
                      <a:pt x="95" y="288"/>
                      <a:pt x="82" y="288"/>
                      <a:pt x="82" y="301"/>
                    </a:cubicBezTo>
                    <a:cubicBezTo>
                      <a:pt x="95" y="301"/>
                      <a:pt x="112" y="301"/>
                      <a:pt x="125" y="314"/>
                    </a:cubicBezTo>
                    <a:cubicBezTo>
                      <a:pt x="164" y="301"/>
                      <a:pt x="206" y="288"/>
                      <a:pt x="259" y="275"/>
                    </a:cubicBezTo>
                    <a:cubicBezTo>
                      <a:pt x="288" y="262"/>
                      <a:pt x="314" y="262"/>
                      <a:pt x="357" y="245"/>
                    </a:cubicBezTo>
                    <a:cubicBezTo>
                      <a:pt x="370" y="232"/>
                      <a:pt x="383" y="232"/>
                      <a:pt x="409" y="219"/>
                    </a:cubicBezTo>
                    <a:lnTo>
                      <a:pt x="409" y="219"/>
                    </a:lnTo>
                    <a:cubicBezTo>
                      <a:pt x="396" y="219"/>
                      <a:pt x="370" y="232"/>
                      <a:pt x="357" y="232"/>
                    </a:cubicBezTo>
                    <a:lnTo>
                      <a:pt x="327" y="232"/>
                    </a:lnTo>
                    <a:cubicBezTo>
                      <a:pt x="288" y="245"/>
                      <a:pt x="233" y="245"/>
                      <a:pt x="193" y="262"/>
                    </a:cubicBezTo>
                    <a:lnTo>
                      <a:pt x="164" y="262"/>
                    </a:lnTo>
                    <a:cubicBezTo>
                      <a:pt x="164" y="262"/>
                      <a:pt x="164" y="245"/>
                      <a:pt x="177" y="245"/>
                    </a:cubicBezTo>
                    <a:cubicBezTo>
                      <a:pt x="193" y="219"/>
                      <a:pt x="177" y="219"/>
                      <a:pt x="164" y="206"/>
                    </a:cubicBezTo>
                    <a:cubicBezTo>
                      <a:pt x="138" y="193"/>
                      <a:pt x="125" y="164"/>
                      <a:pt x="112" y="151"/>
                    </a:cubicBezTo>
                    <a:lnTo>
                      <a:pt x="95" y="151"/>
                    </a:lnTo>
                    <a:lnTo>
                      <a:pt x="125" y="125"/>
                    </a:lnTo>
                    <a:cubicBezTo>
                      <a:pt x="151" y="112"/>
                      <a:pt x="177" y="82"/>
                      <a:pt x="193" y="69"/>
                    </a:cubicBezTo>
                    <a:lnTo>
                      <a:pt x="193" y="56"/>
                    </a:lnTo>
                    <a:cubicBezTo>
                      <a:pt x="151" y="43"/>
                      <a:pt x="112" y="30"/>
                      <a:pt x="9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6849500" y="2070075"/>
                <a:ext cx="43525" cy="32650"/>
              </a:xfrm>
              <a:custGeom>
                <a:avLst/>
                <a:gdLst/>
                <a:ahLst/>
                <a:cxnLst/>
                <a:rect l="l" t="t" r="r" b="b"/>
                <a:pathLst>
                  <a:path w="1741" h="1306" extrusionOk="0">
                    <a:moveTo>
                      <a:pt x="1701" y="0"/>
                    </a:moveTo>
                    <a:cubicBezTo>
                      <a:pt x="1672" y="17"/>
                      <a:pt x="1646" y="30"/>
                      <a:pt x="1619" y="43"/>
                    </a:cubicBezTo>
                    <a:cubicBezTo>
                      <a:pt x="1619" y="56"/>
                      <a:pt x="1632" y="56"/>
                      <a:pt x="1632" y="69"/>
                    </a:cubicBezTo>
                    <a:cubicBezTo>
                      <a:pt x="1632" y="69"/>
                      <a:pt x="1646" y="82"/>
                      <a:pt x="1659" y="98"/>
                    </a:cubicBezTo>
                    <a:lnTo>
                      <a:pt x="1659" y="111"/>
                    </a:lnTo>
                    <a:lnTo>
                      <a:pt x="1659" y="124"/>
                    </a:lnTo>
                    <a:cubicBezTo>
                      <a:pt x="1646" y="124"/>
                      <a:pt x="1632" y="137"/>
                      <a:pt x="1619" y="150"/>
                    </a:cubicBezTo>
                    <a:cubicBezTo>
                      <a:pt x="1577" y="180"/>
                      <a:pt x="1577" y="206"/>
                      <a:pt x="1577" y="219"/>
                    </a:cubicBezTo>
                    <a:cubicBezTo>
                      <a:pt x="1577" y="245"/>
                      <a:pt x="1577" y="275"/>
                      <a:pt x="1606" y="288"/>
                    </a:cubicBezTo>
                    <a:lnTo>
                      <a:pt x="1606" y="301"/>
                    </a:lnTo>
                    <a:lnTo>
                      <a:pt x="1590" y="301"/>
                    </a:lnTo>
                    <a:cubicBezTo>
                      <a:pt x="1564" y="327"/>
                      <a:pt x="1525" y="356"/>
                      <a:pt x="1495" y="369"/>
                    </a:cubicBezTo>
                    <a:cubicBezTo>
                      <a:pt x="1495" y="382"/>
                      <a:pt x="1482" y="382"/>
                      <a:pt x="1482" y="395"/>
                    </a:cubicBezTo>
                    <a:cubicBezTo>
                      <a:pt x="1456" y="395"/>
                      <a:pt x="1443" y="408"/>
                      <a:pt x="1427" y="425"/>
                    </a:cubicBezTo>
                    <a:cubicBezTo>
                      <a:pt x="1414" y="438"/>
                      <a:pt x="1414" y="438"/>
                      <a:pt x="1414" y="451"/>
                    </a:cubicBezTo>
                    <a:lnTo>
                      <a:pt x="1414" y="490"/>
                    </a:lnTo>
                    <a:lnTo>
                      <a:pt x="1414" y="519"/>
                    </a:lnTo>
                    <a:cubicBezTo>
                      <a:pt x="1401" y="532"/>
                      <a:pt x="1375" y="545"/>
                      <a:pt x="1362" y="545"/>
                    </a:cubicBezTo>
                    <a:cubicBezTo>
                      <a:pt x="1345" y="558"/>
                      <a:pt x="1280" y="601"/>
                      <a:pt x="1280" y="601"/>
                    </a:cubicBezTo>
                    <a:lnTo>
                      <a:pt x="1280" y="653"/>
                    </a:lnTo>
                    <a:lnTo>
                      <a:pt x="1264" y="669"/>
                    </a:lnTo>
                    <a:lnTo>
                      <a:pt x="1251" y="669"/>
                    </a:lnTo>
                    <a:cubicBezTo>
                      <a:pt x="1251" y="683"/>
                      <a:pt x="1238" y="683"/>
                      <a:pt x="1238" y="696"/>
                    </a:cubicBezTo>
                    <a:lnTo>
                      <a:pt x="1224" y="696"/>
                    </a:lnTo>
                    <a:cubicBezTo>
                      <a:pt x="1211" y="709"/>
                      <a:pt x="1238" y="709"/>
                      <a:pt x="1224" y="722"/>
                    </a:cubicBezTo>
                    <a:cubicBezTo>
                      <a:pt x="1224" y="735"/>
                      <a:pt x="1211" y="735"/>
                      <a:pt x="1198" y="751"/>
                    </a:cubicBezTo>
                    <a:cubicBezTo>
                      <a:pt x="1182" y="751"/>
                      <a:pt x="1169" y="764"/>
                      <a:pt x="1156" y="777"/>
                    </a:cubicBezTo>
                    <a:cubicBezTo>
                      <a:pt x="1143" y="790"/>
                      <a:pt x="1117" y="803"/>
                      <a:pt x="1100" y="816"/>
                    </a:cubicBezTo>
                    <a:cubicBezTo>
                      <a:pt x="1074" y="833"/>
                      <a:pt x="1061" y="846"/>
                      <a:pt x="1048" y="859"/>
                    </a:cubicBezTo>
                    <a:cubicBezTo>
                      <a:pt x="1035" y="859"/>
                      <a:pt x="1019" y="872"/>
                      <a:pt x="993" y="872"/>
                    </a:cubicBezTo>
                    <a:cubicBezTo>
                      <a:pt x="980" y="885"/>
                      <a:pt x="954" y="898"/>
                      <a:pt x="937" y="914"/>
                    </a:cubicBezTo>
                    <a:cubicBezTo>
                      <a:pt x="885" y="940"/>
                      <a:pt x="830" y="966"/>
                      <a:pt x="790" y="996"/>
                    </a:cubicBezTo>
                    <a:cubicBezTo>
                      <a:pt x="748" y="1022"/>
                      <a:pt x="722" y="1048"/>
                      <a:pt x="679" y="1061"/>
                    </a:cubicBezTo>
                    <a:cubicBezTo>
                      <a:pt x="611" y="1091"/>
                      <a:pt x="572" y="1077"/>
                      <a:pt x="503" y="1104"/>
                    </a:cubicBezTo>
                    <a:lnTo>
                      <a:pt x="490" y="1104"/>
                    </a:lnTo>
                    <a:cubicBezTo>
                      <a:pt x="477" y="1104"/>
                      <a:pt x="464" y="1117"/>
                      <a:pt x="448" y="1117"/>
                    </a:cubicBezTo>
                    <a:cubicBezTo>
                      <a:pt x="408" y="1143"/>
                      <a:pt x="382" y="1185"/>
                      <a:pt x="327" y="1198"/>
                    </a:cubicBezTo>
                    <a:cubicBezTo>
                      <a:pt x="284" y="1211"/>
                      <a:pt x="245" y="1224"/>
                      <a:pt x="219" y="1224"/>
                    </a:cubicBezTo>
                    <a:lnTo>
                      <a:pt x="203" y="1224"/>
                    </a:lnTo>
                    <a:cubicBezTo>
                      <a:pt x="177" y="1241"/>
                      <a:pt x="151" y="1241"/>
                      <a:pt x="121" y="1254"/>
                    </a:cubicBezTo>
                    <a:cubicBezTo>
                      <a:pt x="82" y="1267"/>
                      <a:pt x="40" y="1280"/>
                      <a:pt x="0" y="1306"/>
                    </a:cubicBezTo>
                    <a:lnTo>
                      <a:pt x="40" y="1306"/>
                    </a:lnTo>
                    <a:cubicBezTo>
                      <a:pt x="69" y="1306"/>
                      <a:pt x="95" y="1293"/>
                      <a:pt x="121" y="1280"/>
                    </a:cubicBezTo>
                    <a:cubicBezTo>
                      <a:pt x="151" y="1267"/>
                      <a:pt x="164" y="1267"/>
                      <a:pt x="190" y="1254"/>
                    </a:cubicBezTo>
                    <a:cubicBezTo>
                      <a:pt x="203" y="1254"/>
                      <a:pt x="232" y="1241"/>
                      <a:pt x="245" y="1241"/>
                    </a:cubicBezTo>
                    <a:cubicBezTo>
                      <a:pt x="271" y="1224"/>
                      <a:pt x="314" y="1224"/>
                      <a:pt x="353" y="1211"/>
                    </a:cubicBezTo>
                    <a:cubicBezTo>
                      <a:pt x="408" y="1198"/>
                      <a:pt x="435" y="1159"/>
                      <a:pt x="477" y="1143"/>
                    </a:cubicBezTo>
                    <a:lnTo>
                      <a:pt x="503" y="1117"/>
                    </a:lnTo>
                    <a:lnTo>
                      <a:pt x="516" y="1117"/>
                    </a:lnTo>
                    <a:cubicBezTo>
                      <a:pt x="585" y="1091"/>
                      <a:pt x="640" y="1117"/>
                      <a:pt x="709" y="1077"/>
                    </a:cubicBezTo>
                    <a:cubicBezTo>
                      <a:pt x="735" y="1077"/>
                      <a:pt x="761" y="1048"/>
                      <a:pt x="790" y="1035"/>
                    </a:cubicBezTo>
                    <a:cubicBezTo>
                      <a:pt x="830" y="1009"/>
                      <a:pt x="885" y="980"/>
                      <a:pt x="924" y="953"/>
                    </a:cubicBezTo>
                    <a:cubicBezTo>
                      <a:pt x="954" y="940"/>
                      <a:pt x="967" y="927"/>
                      <a:pt x="993" y="914"/>
                    </a:cubicBezTo>
                    <a:cubicBezTo>
                      <a:pt x="1019" y="885"/>
                      <a:pt x="1048" y="872"/>
                      <a:pt x="1074" y="859"/>
                    </a:cubicBezTo>
                    <a:cubicBezTo>
                      <a:pt x="1130" y="816"/>
                      <a:pt x="1169" y="790"/>
                      <a:pt x="1211" y="764"/>
                    </a:cubicBezTo>
                    <a:cubicBezTo>
                      <a:pt x="1251" y="735"/>
                      <a:pt x="1264" y="722"/>
                      <a:pt x="1264" y="709"/>
                    </a:cubicBezTo>
                    <a:lnTo>
                      <a:pt x="1264" y="696"/>
                    </a:lnTo>
                    <a:lnTo>
                      <a:pt x="1264" y="683"/>
                    </a:lnTo>
                    <a:lnTo>
                      <a:pt x="1280" y="683"/>
                    </a:lnTo>
                    <a:lnTo>
                      <a:pt x="1293" y="669"/>
                    </a:lnTo>
                    <a:lnTo>
                      <a:pt x="1306" y="669"/>
                    </a:lnTo>
                    <a:cubicBezTo>
                      <a:pt x="1319" y="653"/>
                      <a:pt x="1319" y="653"/>
                      <a:pt x="1332" y="653"/>
                    </a:cubicBezTo>
                    <a:lnTo>
                      <a:pt x="1332" y="640"/>
                    </a:lnTo>
                    <a:lnTo>
                      <a:pt x="1332" y="588"/>
                    </a:lnTo>
                    <a:cubicBezTo>
                      <a:pt x="1375" y="572"/>
                      <a:pt x="1401" y="558"/>
                      <a:pt x="1443" y="532"/>
                    </a:cubicBezTo>
                    <a:cubicBezTo>
                      <a:pt x="1456" y="532"/>
                      <a:pt x="1456" y="519"/>
                      <a:pt x="1469" y="519"/>
                    </a:cubicBezTo>
                    <a:cubicBezTo>
                      <a:pt x="1482" y="506"/>
                      <a:pt x="1495" y="506"/>
                      <a:pt x="1495" y="490"/>
                    </a:cubicBezTo>
                    <a:lnTo>
                      <a:pt x="1508" y="490"/>
                    </a:lnTo>
                    <a:lnTo>
                      <a:pt x="1508" y="477"/>
                    </a:lnTo>
                    <a:lnTo>
                      <a:pt x="1495" y="477"/>
                    </a:lnTo>
                    <a:lnTo>
                      <a:pt x="1482" y="464"/>
                    </a:lnTo>
                    <a:lnTo>
                      <a:pt x="1456" y="438"/>
                    </a:lnTo>
                    <a:cubicBezTo>
                      <a:pt x="1482" y="425"/>
                      <a:pt x="1508" y="408"/>
                      <a:pt x="1538" y="395"/>
                    </a:cubicBezTo>
                    <a:cubicBezTo>
                      <a:pt x="1551" y="382"/>
                      <a:pt x="1564" y="382"/>
                      <a:pt x="1564" y="369"/>
                    </a:cubicBezTo>
                    <a:cubicBezTo>
                      <a:pt x="1577" y="369"/>
                      <a:pt x="1577" y="356"/>
                      <a:pt x="1590" y="356"/>
                    </a:cubicBezTo>
                    <a:cubicBezTo>
                      <a:pt x="1606" y="327"/>
                      <a:pt x="1619" y="314"/>
                      <a:pt x="1632" y="288"/>
                    </a:cubicBezTo>
                    <a:lnTo>
                      <a:pt x="1646" y="275"/>
                    </a:lnTo>
                    <a:cubicBezTo>
                      <a:pt x="1646" y="261"/>
                      <a:pt x="1632" y="261"/>
                      <a:pt x="1632" y="245"/>
                    </a:cubicBezTo>
                    <a:cubicBezTo>
                      <a:pt x="1619" y="232"/>
                      <a:pt x="1619" y="206"/>
                      <a:pt x="1606" y="193"/>
                    </a:cubicBezTo>
                    <a:cubicBezTo>
                      <a:pt x="1632" y="180"/>
                      <a:pt x="1646" y="164"/>
                      <a:pt x="1672" y="150"/>
                    </a:cubicBezTo>
                    <a:cubicBezTo>
                      <a:pt x="1688" y="150"/>
                      <a:pt x="1688" y="137"/>
                      <a:pt x="1701" y="137"/>
                    </a:cubicBezTo>
                    <a:cubicBezTo>
                      <a:pt x="1701" y="124"/>
                      <a:pt x="1714" y="111"/>
                      <a:pt x="1727" y="98"/>
                    </a:cubicBezTo>
                    <a:cubicBezTo>
                      <a:pt x="1740" y="82"/>
                      <a:pt x="1740" y="69"/>
                      <a:pt x="1740" y="56"/>
                    </a:cubicBezTo>
                    <a:cubicBezTo>
                      <a:pt x="1727" y="43"/>
                      <a:pt x="1727" y="30"/>
                      <a:pt x="1714" y="30"/>
                    </a:cubicBezTo>
                    <a:cubicBezTo>
                      <a:pt x="1701" y="17"/>
                      <a:pt x="1701" y="17"/>
                      <a:pt x="170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6888250" y="2077575"/>
                <a:ext cx="14650" cy="9900"/>
              </a:xfrm>
              <a:custGeom>
                <a:avLst/>
                <a:gdLst/>
                <a:ahLst/>
                <a:cxnLst/>
                <a:rect l="l" t="t" r="r" b="b"/>
                <a:pathLst>
                  <a:path w="586" h="396" extrusionOk="0">
                    <a:moveTo>
                      <a:pt x="585" y="1"/>
                    </a:moveTo>
                    <a:lnTo>
                      <a:pt x="585" y="1"/>
                    </a:lnTo>
                    <a:cubicBezTo>
                      <a:pt x="572" y="14"/>
                      <a:pt x="546" y="27"/>
                      <a:pt x="504" y="43"/>
                    </a:cubicBezTo>
                    <a:cubicBezTo>
                      <a:pt x="448" y="69"/>
                      <a:pt x="396" y="82"/>
                      <a:pt x="340" y="108"/>
                    </a:cubicBezTo>
                    <a:cubicBezTo>
                      <a:pt x="327" y="125"/>
                      <a:pt x="327" y="125"/>
                      <a:pt x="314" y="125"/>
                    </a:cubicBezTo>
                    <a:lnTo>
                      <a:pt x="314" y="138"/>
                    </a:lnTo>
                    <a:lnTo>
                      <a:pt x="301" y="151"/>
                    </a:lnTo>
                    <a:cubicBezTo>
                      <a:pt x="259" y="190"/>
                      <a:pt x="203" y="232"/>
                      <a:pt x="164" y="258"/>
                    </a:cubicBezTo>
                    <a:cubicBezTo>
                      <a:pt x="164" y="272"/>
                      <a:pt x="151" y="272"/>
                      <a:pt x="138" y="288"/>
                    </a:cubicBezTo>
                    <a:cubicBezTo>
                      <a:pt x="122" y="288"/>
                      <a:pt x="109" y="301"/>
                      <a:pt x="109" y="301"/>
                    </a:cubicBezTo>
                    <a:cubicBezTo>
                      <a:pt x="82" y="314"/>
                      <a:pt x="69" y="327"/>
                      <a:pt x="56" y="327"/>
                    </a:cubicBezTo>
                    <a:cubicBezTo>
                      <a:pt x="40" y="353"/>
                      <a:pt x="27" y="369"/>
                      <a:pt x="14" y="383"/>
                    </a:cubicBezTo>
                    <a:lnTo>
                      <a:pt x="1" y="396"/>
                    </a:lnTo>
                    <a:cubicBezTo>
                      <a:pt x="1" y="396"/>
                      <a:pt x="14" y="396"/>
                      <a:pt x="27" y="383"/>
                    </a:cubicBezTo>
                    <a:cubicBezTo>
                      <a:pt x="82" y="340"/>
                      <a:pt x="177" y="301"/>
                      <a:pt x="220" y="258"/>
                    </a:cubicBezTo>
                    <a:cubicBezTo>
                      <a:pt x="233" y="245"/>
                      <a:pt x="233" y="232"/>
                      <a:pt x="246" y="219"/>
                    </a:cubicBezTo>
                    <a:cubicBezTo>
                      <a:pt x="246" y="219"/>
                      <a:pt x="272" y="206"/>
                      <a:pt x="272" y="190"/>
                    </a:cubicBezTo>
                    <a:cubicBezTo>
                      <a:pt x="314" y="177"/>
                      <a:pt x="327" y="151"/>
                      <a:pt x="340" y="138"/>
                    </a:cubicBezTo>
                    <a:cubicBezTo>
                      <a:pt x="340" y="125"/>
                      <a:pt x="340" y="125"/>
                      <a:pt x="353" y="125"/>
                    </a:cubicBezTo>
                    <a:lnTo>
                      <a:pt x="366" y="108"/>
                    </a:lnTo>
                    <a:cubicBezTo>
                      <a:pt x="422" y="95"/>
                      <a:pt x="464" y="82"/>
                      <a:pt x="504" y="56"/>
                    </a:cubicBezTo>
                    <a:cubicBezTo>
                      <a:pt x="517" y="43"/>
                      <a:pt x="546" y="43"/>
                      <a:pt x="559" y="27"/>
                    </a:cubicBezTo>
                    <a:lnTo>
                      <a:pt x="58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6902875" y="2077250"/>
                <a:ext cx="25" cy="350"/>
              </a:xfrm>
              <a:custGeom>
                <a:avLst/>
                <a:gdLst/>
                <a:ahLst/>
                <a:cxnLst/>
                <a:rect l="l" t="t" r="r" b="b"/>
                <a:pathLst>
                  <a:path w="1" h="14" extrusionOk="0">
                    <a:moveTo>
                      <a:pt x="0" y="14"/>
                    </a:moveTo>
                    <a:lnTo>
                      <a:pt x="0" y="1"/>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6902875" y="2059225"/>
                <a:ext cx="13325" cy="18050"/>
              </a:xfrm>
              <a:custGeom>
                <a:avLst/>
                <a:gdLst/>
                <a:ahLst/>
                <a:cxnLst/>
                <a:rect l="l" t="t" r="r" b="b"/>
                <a:pathLst>
                  <a:path w="533" h="722" extrusionOk="0">
                    <a:moveTo>
                      <a:pt x="490" y="0"/>
                    </a:moveTo>
                    <a:cubicBezTo>
                      <a:pt x="477" y="13"/>
                      <a:pt x="464" y="13"/>
                      <a:pt x="464" y="13"/>
                    </a:cubicBezTo>
                    <a:lnTo>
                      <a:pt x="464" y="43"/>
                    </a:lnTo>
                    <a:lnTo>
                      <a:pt x="464" y="56"/>
                    </a:lnTo>
                    <a:cubicBezTo>
                      <a:pt x="464" y="82"/>
                      <a:pt x="451" y="108"/>
                      <a:pt x="421" y="137"/>
                    </a:cubicBezTo>
                    <a:lnTo>
                      <a:pt x="421" y="150"/>
                    </a:lnTo>
                    <a:cubicBezTo>
                      <a:pt x="421" y="150"/>
                      <a:pt x="408" y="150"/>
                      <a:pt x="408" y="163"/>
                    </a:cubicBezTo>
                    <a:cubicBezTo>
                      <a:pt x="382" y="163"/>
                      <a:pt x="353" y="176"/>
                      <a:pt x="327" y="190"/>
                    </a:cubicBezTo>
                    <a:lnTo>
                      <a:pt x="313" y="245"/>
                    </a:lnTo>
                    <a:cubicBezTo>
                      <a:pt x="313" y="258"/>
                      <a:pt x="300" y="271"/>
                      <a:pt x="313" y="287"/>
                    </a:cubicBezTo>
                    <a:cubicBezTo>
                      <a:pt x="313" y="314"/>
                      <a:pt x="313" y="340"/>
                      <a:pt x="258" y="382"/>
                    </a:cubicBezTo>
                    <a:cubicBezTo>
                      <a:pt x="232" y="395"/>
                      <a:pt x="176" y="421"/>
                      <a:pt x="150" y="434"/>
                    </a:cubicBezTo>
                    <a:cubicBezTo>
                      <a:pt x="124" y="464"/>
                      <a:pt x="82" y="503"/>
                      <a:pt x="82" y="516"/>
                    </a:cubicBezTo>
                    <a:cubicBezTo>
                      <a:pt x="69" y="532"/>
                      <a:pt x="82" y="545"/>
                      <a:pt x="82" y="571"/>
                    </a:cubicBezTo>
                    <a:cubicBezTo>
                      <a:pt x="82" y="571"/>
                      <a:pt x="82" y="584"/>
                      <a:pt x="69" y="598"/>
                    </a:cubicBezTo>
                    <a:cubicBezTo>
                      <a:pt x="56" y="614"/>
                      <a:pt x="43" y="627"/>
                      <a:pt x="13" y="640"/>
                    </a:cubicBezTo>
                    <a:cubicBezTo>
                      <a:pt x="13" y="653"/>
                      <a:pt x="26" y="679"/>
                      <a:pt x="13" y="695"/>
                    </a:cubicBezTo>
                    <a:lnTo>
                      <a:pt x="13" y="709"/>
                    </a:lnTo>
                    <a:lnTo>
                      <a:pt x="0" y="722"/>
                    </a:lnTo>
                    <a:cubicBezTo>
                      <a:pt x="26" y="722"/>
                      <a:pt x="43" y="709"/>
                      <a:pt x="56" y="709"/>
                    </a:cubicBezTo>
                    <a:cubicBezTo>
                      <a:pt x="56" y="695"/>
                      <a:pt x="69" y="679"/>
                      <a:pt x="69" y="679"/>
                    </a:cubicBezTo>
                    <a:cubicBezTo>
                      <a:pt x="69" y="666"/>
                      <a:pt x="69" y="653"/>
                      <a:pt x="82" y="640"/>
                    </a:cubicBezTo>
                    <a:lnTo>
                      <a:pt x="82" y="627"/>
                    </a:lnTo>
                    <a:lnTo>
                      <a:pt x="82" y="614"/>
                    </a:lnTo>
                    <a:cubicBezTo>
                      <a:pt x="95" y="614"/>
                      <a:pt x="124" y="598"/>
                      <a:pt x="124" y="584"/>
                    </a:cubicBezTo>
                    <a:cubicBezTo>
                      <a:pt x="124" y="571"/>
                      <a:pt x="95" y="571"/>
                      <a:pt x="108" y="571"/>
                    </a:cubicBezTo>
                    <a:cubicBezTo>
                      <a:pt x="108" y="545"/>
                      <a:pt x="150" y="503"/>
                      <a:pt x="150" y="477"/>
                    </a:cubicBezTo>
                    <a:cubicBezTo>
                      <a:pt x="150" y="464"/>
                      <a:pt x="163" y="464"/>
                      <a:pt x="163" y="464"/>
                    </a:cubicBezTo>
                    <a:cubicBezTo>
                      <a:pt x="189" y="451"/>
                      <a:pt x="219" y="434"/>
                      <a:pt x="232" y="421"/>
                    </a:cubicBezTo>
                    <a:cubicBezTo>
                      <a:pt x="258" y="408"/>
                      <a:pt x="271" y="382"/>
                      <a:pt x="300" y="353"/>
                    </a:cubicBezTo>
                    <a:cubicBezTo>
                      <a:pt x="327" y="340"/>
                      <a:pt x="340" y="327"/>
                      <a:pt x="353" y="314"/>
                    </a:cubicBezTo>
                    <a:lnTo>
                      <a:pt x="353" y="287"/>
                    </a:lnTo>
                    <a:lnTo>
                      <a:pt x="369" y="287"/>
                    </a:lnTo>
                    <a:lnTo>
                      <a:pt x="369" y="219"/>
                    </a:lnTo>
                    <a:lnTo>
                      <a:pt x="369" y="206"/>
                    </a:lnTo>
                    <a:cubicBezTo>
                      <a:pt x="382" y="190"/>
                      <a:pt x="395" y="190"/>
                      <a:pt x="408" y="190"/>
                    </a:cubicBezTo>
                    <a:cubicBezTo>
                      <a:pt x="434" y="163"/>
                      <a:pt x="451" y="150"/>
                      <a:pt x="464" y="137"/>
                    </a:cubicBezTo>
                    <a:cubicBezTo>
                      <a:pt x="477" y="108"/>
                      <a:pt x="490" y="82"/>
                      <a:pt x="516" y="56"/>
                    </a:cubicBezTo>
                    <a:cubicBezTo>
                      <a:pt x="532" y="26"/>
                      <a:pt x="532" y="26"/>
                      <a:pt x="516" y="13"/>
                    </a:cubicBezTo>
                    <a:lnTo>
                      <a:pt x="503" y="13"/>
                    </a:lnTo>
                    <a:cubicBezTo>
                      <a:pt x="503" y="13"/>
                      <a:pt x="490" y="13"/>
                      <a:pt x="49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6911350" y="2062650"/>
                <a:ext cx="13325" cy="4750"/>
              </a:xfrm>
              <a:custGeom>
                <a:avLst/>
                <a:gdLst/>
                <a:ahLst/>
                <a:cxnLst/>
                <a:rect l="l" t="t" r="r" b="b"/>
                <a:pathLst>
                  <a:path w="533" h="190" extrusionOk="0">
                    <a:moveTo>
                      <a:pt x="533" y="0"/>
                    </a:moveTo>
                    <a:cubicBezTo>
                      <a:pt x="503" y="0"/>
                      <a:pt x="464" y="13"/>
                      <a:pt x="422" y="13"/>
                    </a:cubicBezTo>
                    <a:cubicBezTo>
                      <a:pt x="409" y="26"/>
                      <a:pt x="382" y="26"/>
                      <a:pt x="356" y="26"/>
                    </a:cubicBezTo>
                    <a:cubicBezTo>
                      <a:pt x="356" y="26"/>
                      <a:pt x="314" y="39"/>
                      <a:pt x="301" y="39"/>
                    </a:cubicBezTo>
                    <a:cubicBezTo>
                      <a:pt x="327" y="39"/>
                      <a:pt x="356" y="53"/>
                      <a:pt x="396" y="53"/>
                    </a:cubicBezTo>
                    <a:cubicBezTo>
                      <a:pt x="327" y="69"/>
                      <a:pt x="258" y="95"/>
                      <a:pt x="206" y="121"/>
                    </a:cubicBezTo>
                    <a:cubicBezTo>
                      <a:pt x="177" y="134"/>
                      <a:pt x="151" y="150"/>
                      <a:pt x="138" y="150"/>
                    </a:cubicBezTo>
                    <a:cubicBezTo>
                      <a:pt x="125" y="164"/>
                      <a:pt x="125" y="164"/>
                      <a:pt x="112" y="164"/>
                    </a:cubicBezTo>
                    <a:lnTo>
                      <a:pt x="82" y="164"/>
                    </a:lnTo>
                    <a:cubicBezTo>
                      <a:pt x="69" y="150"/>
                      <a:pt x="30" y="150"/>
                      <a:pt x="1" y="150"/>
                    </a:cubicBezTo>
                    <a:cubicBezTo>
                      <a:pt x="30" y="164"/>
                      <a:pt x="56" y="164"/>
                      <a:pt x="82" y="177"/>
                    </a:cubicBezTo>
                    <a:cubicBezTo>
                      <a:pt x="95" y="177"/>
                      <a:pt x="95" y="190"/>
                      <a:pt x="95" y="190"/>
                    </a:cubicBezTo>
                    <a:cubicBezTo>
                      <a:pt x="112" y="177"/>
                      <a:pt x="125" y="177"/>
                      <a:pt x="138" y="177"/>
                    </a:cubicBezTo>
                    <a:cubicBezTo>
                      <a:pt x="232" y="134"/>
                      <a:pt x="327" y="95"/>
                      <a:pt x="422" y="69"/>
                    </a:cubicBezTo>
                    <a:lnTo>
                      <a:pt x="422" y="39"/>
                    </a:lnTo>
                    <a:cubicBezTo>
                      <a:pt x="451" y="26"/>
                      <a:pt x="503" y="26"/>
                      <a:pt x="5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6860350" y="2100350"/>
                <a:ext cx="14300" cy="4425"/>
              </a:xfrm>
              <a:custGeom>
                <a:avLst/>
                <a:gdLst/>
                <a:ahLst/>
                <a:cxnLst/>
                <a:rect l="l" t="t" r="r" b="b"/>
                <a:pathLst>
                  <a:path w="572" h="177" extrusionOk="0">
                    <a:moveTo>
                      <a:pt x="533" y="0"/>
                    </a:moveTo>
                    <a:cubicBezTo>
                      <a:pt x="520" y="13"/>
                      <a:pt x="503" y="13"/>
                      <a:pt x="503" y="13"/>
                    </a:cubicBezTo>
                    <a:cubicBezTo>
                      <a:pt x="464" y="30"/>
                      <a:pt x="422" y="30"/>
                      <a:pt x="382" y="43"/>
                    </a:cubicBezTo>
                    <a:cubicBezTo>
                      <a:pt x="396" y="56"/>
                      <a:pt x="396" y="56"/>
                      <a:pt x="396" y="69"/>
                    </a:cubicBezTo>
                    <a:cubicBezTo>
                      <a:pt x="369" y="82"/>
                      <a:pt x="327" y="82"/>
                      <a:pt x="301" y="95"/>
                    </a:cubicBezTo>
                    <a:cubicBezTo>
                      <a:pt x="275" y="111"/>
                      <a:pt x="245" y="111"/>
                      <a:pt x="219" y="124"/>
                    </a:cubicBezTo>
                    <a:cubicBezTo>
                      <a:pt x="164" y="137"/>
                      <a:pt x="125" y="137"/>
                      <a:pt x="69" y="150"/>
                    </a:cubicBezTo>
                    <a:lnTo>
                      <a:pt x="43" y="150"/>
                    </a:lnTo>
                    <a:cubicBezTo>
                      <a:pt x="43" y="150"/>
                      <a:pt x="30" y="150"/>
                      <a:pt x="30" y="163"/>
                    </a:cubicBezTo>
                    <a:cubicBezTo>
                      <a:pt x="14" y="163"/>
                      <a:pt x="1" y="163"/>
                      <a:pt x="1" y="177"/>
                    </a:cubicBezTo>
                    <a:lnTo>
                      <a:pt x="14" y="177"/>
                    </a:lnTo>
                    <a:cubicBezTo>
                      <a:pt x="30" y="163"/>
                      <a:pt x="43" y="163"/>
                      <a:pt x="56" y="163"/>
                    </a:cubicBezTo>
                    <a:cubicBezTo>
                      <a:pt x="63" y="157"/>
                      <a:pt x="69" y="154"/>
                      <a:pt x="74" y="154"/>
                    </a:cubicBezTo>
                    <a:cubicBezTo>
                      <a:pt x="79" y="154"/>
                      <a:pt x="82" y="157"/>
                      <a:pt x="82" y="163"/>
                    </a:cubicBezTo>
                    <a:cubicBezTo>
                      <a:pt x="112" y="163"/>
                      <a:pt x="151" y="163"/>
                      <a:pt x="193" y="150"/>
                    </a:cubicBezTo>
                    <a:lnTo>
                      <a:pt x="219" y="150"/>
                    </a:lnTo>
                    <a:cubicBezTo>
                      <a:pt x="232" y="150"/>
                      <a:pt x="232" y="137"/>
                      <a:pt x="245" y="137"/>
                    </a:cubicBezTo>
                    <a:cubicBezTo>
                      <a:pt x="288" y="124"/>
                      <a:pt x="314" y="111"/>
                      <a:pt x="340" y="95"/>
                    </a:cubicBezTo>
                    <a:cubicBezTo>
                      <a:pt x="369" y="82"/>
                      <a:pt x="409" y="69"/>
                      <a:pt x="422" y="69"/>
                    </a:cubicBezTo>
                    <a:cubicBezTo>
                      <a:pt x="422" y="69"/>
                      <a:pt x="438" y="56"/>
                      <a:pt x="438" y="43"/>
                    </a:cubicBezTo>
                    <a:cubicBezTo>
                      <a:pt x="438" y="43"/>
                      <a:pt x="520" y="13"/>
                      <a:pt x="559" y="13"/>
                    </a:cubicBezTo>
                    <a:cubicBezTo>
                      <a:pt x="559" y="0"/>
                      <a:pt x="572" y="0"/>
                      <a:pt x="57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6861400" y="2075550"/>
                <a:ext cx="52025" cy="12675"/>
              </a:xfrm>
              <a:custGeom>
                <a:avLst/>
                <a:gdLst/>
                <a:ahLst/>
                <a:cxnLst/>
                <a:rect l="l" t="t" r="r" b="b"/>
                <a:pathLst>
                  <a:path w="2081" h="507" extrusionOk="0">
                    <a:moveTo>
                      <a:pt x="1972" y="0"/>
                    </a:moveTo>
                    <a:cubicBezTo>
                      <a:pt x="1891" y="0"/>
                      <a:pt x="1822" y="0"/>
                      <a:pt x="1728" y="26"/>
                    </a:cubicBezTo>
                    <a:cubicBezTo>
                      <a:pt x="1646" y="56"/>
                      <a:pt x="1564" y="82"/>
                      <a:pt x="1483" y="95"/>
                    </a:cubicBezTo>
                    <a:cubicBezTo>
                      <a:pt x="1440" y="108"/>
                      <a:pt x="1414" y="108"/>
                      <a:pt x="1375" y="124"/>
                    </a:cubicBezTo>
                    <a:cubicBezTo>
                      <a:pt x="1359" y="124"/>
                      <a:pt x="1346" y="124"/>
                      <a:pt x="1320" y="137"/>
                    </a:cubicBezTo>
                    <a:cubicBezTo>
                      <a:pt x="1307" y="150"/>
                      <a:pt x="1294" y="163"/>
                      <a:pt x="1264" y="176"/>
                    </a:cubicBezTo>
                    <a:cubicBezTo>
                      <a:pt x="1225" y="189"/>
                      <a:pt x="1183" y="206"/>
                      <a:pt x="1143" y="219"/>
                    </a:cubicBezTo>
                    <a:cubicBezTo>
                      <a:pt x="1101" y="232"/>
                      <a:pt x="1062" y="232"/>
                      <a:pt x="1006" y="245"/>
                    </a:cubicBezTo>
                    <a:cubicBezTo>
                      <a:pt x="993" y="258"/>
                      <a:pt x="980" y="271"/>
                      <a:pt x="951" y="271"/>
                    </a:cubicBezTo>
                    <a:cubicBezTo>
                      <a:pt x="925" y="287"/>
                      <a:pt x="899" y="287"/>
                      <a:pt x="869" y="287"/>
                    </a:cubicBezTo>
                    <a:cubicBezTo>
                      <a:pt x="830" y="300"/>
                      <a:pt x="762" y="326"/>
                      <a:pt x="693" y="353"/>
                    </a:cubicBezTo>
                    <a:cubicBezTo>
                      <a:pt x="641" y="369"/>
                      <a:pt x="585" y="382"/>
                      <a:pt x="530" y="395"/>
                    </a:cubicBezTo>
                    <a:cubicBezTo>
                      <a:pt x="517" y="395"/>
                      <a:pt x="504" y="408"/>
                      <a:pt x="504" y="408"/>
                    </a:cubicBezTo>
                    <a:lnTo>
                      <a:pt x="478" y="408"/>
                    </a:lnTo>
                    <a:cubicBezTo>
                      <a:pt x="469" y="404"/>
                      <a:pt x="459" y="403"/>
                      <a:pt x="450" y="403"/>
                    </a:cubicBezTo>
                    <a:cubicBezTo>
                      <a:pt x="426" y="403"/>
                      <a:pt x="400" y="412"/>
                      <a:pt x="380" y="421"/>
                    </a:cubicBezTo>
                    <a:cubicBezTo>
                      <a:pt x="246" y="464"/>
                      <a:pt x="122" y="490"/>
                      <a:pt x="1" y="503"/>
                    </a:cubicBezTo>
                    <a:cubicBezTo>
                      <a:pt x="16" y="505"/>
                      <a:pt x="32" y="506"/>
                      <a:pt x="50" y="506"/>
                    </a:cubicBezTo>
                    <a:cubicBezTo>
                      <a:pt x="127" y="506"/>
                      <a:pt x="226" y="485"/>
                      <a:pt x="327" y="464"/>
                    </a:cubicBezTo>
                    <a:cubicBezTo>
                      <a:pt x="380" y="450"/>
                      <a:pt x="435" y="421"/>
                      <a:pt x="491" y="421"/>
                    </a:cubicBezTo>
                    <a:lnTo>
                      <a:pt x="517" y="421"/>
                    </a:lnTo>
                    <a:cubicBezTo>
                      <a:pt x="543" y="408"/>
                      <a:pt x="559" y="408"/>
                      <a:pt x="585" y="408"/>
                    </a:cubicBezTo>
                    <a:cubicBezTo>
                      <a:pt x="641" y="382"/>
                      <a:pt x="693" y="369"/>
                      <a:pt x="748" y="339"/>
                    </a:cubicBezTo>
                    <a:cubicBezTo>
                      <a:pt x="775" y="339"/>
                      <a:pt x="804" y="326"/>
                      <a:pt x="830" y="313"/>
                    </a:cubicBezTo>
                    <a:cubicBezTo>
                      <a:pt x="869" y="313"/>
                      <a:pt x="899" y="313"/>
                      <a:pt x="938" y="300"/>
                    </a:cubicBezTo>
                    <a:cubicBezTo>
                      <a:pt x="993" y="271"/>
                      <a:pt x="1019" y="258"/>
                      <a:pt x="1075" y="245"/>
                    </a:cubicBezTo>
                    <a:cubicBezTo>
                      <a:pt x="1130" y="232"/>
                      <a:pt x="1183" y="219"/>
                      <a:pt x="1238" y="206"/>
                    </a:cubicBezTo>
                    <a:cubicBezTo>
                      <a:pt x="1294" y="189"/>
                      <a:pt x="1320" y="163"/>
                      <a:pt x="1346" y="137"/>
                    </a:cubicBezTo>
                    <a:cubicBezTo>
                      <a:pt x="1401" y="137"/>
                      <a:pt x="1427" y="137"/>
                      <a:pt x="1483" y="124"/>
                    </a:cubicBezTo>
                    <a:cubicBezTo>
                      <a:pt x="1551" y="108"/>
                      <a:pt x="1633" y="82"/>
                      <a:pt x="1715" y="56"/>
                    </a:cubicBezTo>
                    <a:cubicBezTo>
                      <a:pt x="1728" y="42"/>
                      <a:pt x="1741" y="42"/>
                      <a:pt x="1754" y="26"/>
                    </a:cubicBezTo>
                    <a:lnTo>
                      <a:pt x="1783" y="26"/>
                    </a:lnTo>
                    <a:cubicBezTo>
                      <a:pt x="1848" y="26"/>
                      <a:pt x="1904" y="13"/>
                      <a:pt x="1959" y="13"/>
                    </a:cubicBezTo>
                    <a:lnTo>
                      <a:pt x="1999" y="13"/>
                    </a:lnTo>
                    <a:cubicBezTo>
                      <a:pt x="2028" y="13"/>
                      <a:pt x="2067" y="0"/>
                      <a:pt x="208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6873325" y="2075725"/>
                <a:ext cx="36350" cy="24975"/>
              </a:xfrm>
              <a:custGeom>
                <a:avLst/>
                <a:gdLst/>
                <a:ahLst/>
                <a:cxnLst/>
                <a:rect l="l" t="t" r="r" b="b"/>
                <a:pathLst>
                  <a:path w="1454" h="999" extrusionOk="0">
                    <a:moveTo>
                      <a:pt x="1444" y="1"/>
                    </a:moveTo>
                    <a:cubicBezTo>
                      <a:pt x="1440" y="1"/>
                      <a:pt x="1435" y="2"/>
                      <a:pt x="1427" y="6"/>
                    </a:cubicBezTo>
                    <a:cubicBezTo>
                      <a:pt x="1401" y="19"/>
                      <a:pt x="1371" y="49"/>
                      <a:pt x="1345" y="75"/>
                    </a:cubicBezTo>
                    <a:cubicBezTo>
                      <a:pt x="1371" y="62"/>
                      <a:pt x="1414" y="35"/>
                      <a:pt x="1453" y="19"/>
                    </a:cubicBezTo>
                    <a:cubicBezTo>
                      <a:pt x="1453" y="10"/>
                      <a:pt x="1453" y="1"/>
                      <a:pt x="1444" y="1"/>
                    </a:cubicBezTo>
                    <a:close/>
                    <a:moveTo>
                      <a:pt x="1345" y="75"/>
                    </a:moveTo>
                    <a:cubicBezTo>
                      <a:pt x="1306" y="101"/>
                      <a:pt x="1251" y="143"/>
                      <a:pt x="1208" y="169"/>
                    </a:cubicBezTo>
                    <a:cubicBezTo>
                      <a:pt x="1156" y="199"/>
                      <a:pt x="1101" y="238"/>
                      <a:pt x="1045" y="264"/>
                    </a:cubicBezTo>
                    <a:cubicBezTo>
                      <a:pt x="993" y="293"/>
                      <a:pt x="924" y="332"/>
                      <a:pt x="898" y="362"/>
                    </a:cubicBezTo>
                    <a:lnTo>
                      <a:pt x="869" y="388"/>
                    </a:lnTo>
                    <a:cubicBezTo>
                      <a:pt x="869" y="401"/>
                      <a:pt x="843" y="414"/>
                      <a:pt x="817" y="414"/>
                    </a:cubicBezTo>
                    <a:cubicBezTo>
                      <a:pt x="761" y="457"/>
                      <a:pt x="693" y="483"/>
                      <a:pt x="624" y="525"/>
                    </a:cubicBezTo>
                    <a:cubicBezTo>
                      <a:pt x="637" y="538"/>
                      <a:pt x="637" y="551"/>
                      <a:pt x="611" y="577"/>
                    </a:cubicBezTo>
                    <a:cubicBezTo>
                      <a:pt x="598" y="590"/>
                      <a:pt x="585" y="607"/>
                      <a:pt x="572" y="607"/>
                    </a:cubicBezTo>
                    <a:cubicBezTo>
                      <a:pt x="503" y="646"/>
                      <a:pt x="448" y="688"/>
                      <a:pt x="392" y="727"/>
                    </a:cubicBezTo>
                    <a:cubicBezTo>
                      <a:pt x="353" y="740"/>
                      <a:pt x="311" y="770"/>
                      <a:pt x="298" y="783"/>
                    </a:cubicBezTo>
                    <a:lnTo>
                      <a:pt x="298" y="809"/>
                    </a:lnTo>
                    <a:cubicBezTo>
                      <a:pt x="285" y="809"/>
                      <a:pt x="271" y="822"/>
                      <a:pt x="258" y="822"/>
                    </a:cubicBezTo>
                    <a:cubicBezTo>
                      <a:pt x="203" y="851"/>
                      <a:pt x="147" y="878"/>
                      <a:pt x="95" y="904"/>
                    </a:cubicBezTo>
                    <a:cubicBezTo>
                      <a:pt x="40" y="946"/>
                      <a:pt x="1" y="972"/>
                      <a:pt x="14" y="998"/>
                    </a:cubicBezTo>
                    <a:lnTo>
                      <a:pt x="14" y="985"/>
                    </a:lnTo>
                    <a:cubicBezTo>
                      <a:pt x="95" y="959"/>
                      <a:pt x="121" y="917"/>
                      <a:pt x="177" y="878"/>
                    </a:cubicBezTo>
                    <a:cubicBezTo>
                      <a:pt x="229" y="835"/>
                      <a:pt x="340" y="796"/>
                      <a:pt x="366" y="770"/>
                    </a:cubicBezTo>
                    <a:cubicBezTo>
                      <a:pt x="379" y="754"/>
                      <a:pt x="379" y="754"/>
                      <a:pt x="379" y="740"/>
                    </a:cubicBezTo>
                    <a:cubicBezTo>
                      <a:pt x="392" y="727"/>
                      <a:pt x="435" y="714"/>
                      <a:pt x="461" y="701"/>
                    </a:cubicBezTo>
                    <a:cubicBezTo>
                      <a:pt x="516" y="659"/>
                      <a:pt x="585" y="620"/>
                      <a:pt x="637" y="590"/>
                    </a:cubicBezTo>
                    <a:cubicBezTo>
                      <a:pt x="666" y="564"/>
                      <a:pt x="693" y="551"/>
                      <a:pt x="706" y="538"/>
                    </a:cubicBezTo>
                    <a:cubicBezTo>
                      <a:pt x="719" y="525"/>
                      <a:pt x="719" y="509"/>
                      <a:pt x="735" y="496"/>
                    </a:cubicBezTo>
                    <a:cubicBezTo>
                      <a:pt x="787" y="427"/>
                      <a:pt x="993" y="362"/>
                      <a:pt x="1061" y="280"/>
                    </a:cubicBezTo>
                    <a:cubicBezTo>
                      <a:pt x="1101" y="238"/>
                      <a:pt x="1127" y="238"/>
                      <a:pt x="1195" y="199"/>
                    </a:cubicBezTo>
                    <a:cubicBezTo>
                      <a:pt x="1264" y="156"/>
                      <a:pt x="1306" y="117"/>
                      <a:pt x="1345" y="75"/>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6867525" y="2061575"/>
                <a:ext cx="42875" cy="21500"/>
              </a:xfrm>
              <a:custGeom>
                <a:avLst/>
                <a:gdLst/>
                <a:ahLst/>
                <a:cxnLst/>
                <a:rect l="l" t="t" r="r" b="b"/>
                <a:pathLst>
                  <a:path w="1715" h="860" extrusionOk="0">
                    <a:moveTo>
                      <a:pt x="1701" y="1"/>
                    </a:moveTo>
                    <a:cubicBezTo>
                      <a:pt x="1697" y="4"/>
                      <a:pt x="1692" y="8"/>
                      <a:pt x="1688" y="11"/>
                    </a:cubicBezTo>
                    <a:lnTo>
                      <a:pt x="1688" y="11"/>
                    </a:lnTo>
                    <a:cubicBezTo>
                      <a:pt x="1696" y="8"/>
                      <a:pt x="1705" y="4"/>
                      <a:pt x="1714" y="1"/>
                    </a:cubicBezTo>
                    <a:close/>
                    <a:moveTo>
                      <a:pt x="1688" y="11"/>
                    </a:moveTo>
                    <a:cubicBezTo>
                      <a:pt x="1618" y="39"/>
                      <a:pt x="1557" y="72"/>
                      <a:pt x="1496" y="96"/>
                    </a:cubicBezTo>
                    <a:cubicBezTo>
                      <a:pt x="1470" y="112"/>
                      <a:pt x="1440" y="125"/>
                      <a:pt x="1401" y="138"/>
                    </a:cubicBezTo>
                    <a:cubicBezTo>
                      <a:pt x="1401" y="151"/>
                      <a:pt x="1388" y="151"/>
                      <a:pt x="1388" y="151"/>
                    </a:cubicBezTo>
                    <a:cubicBezTo>
                      <a:pt x="1375" y="164"/>
                      <a:pt x="1359" y="177"/>
                      <a:pt x="1359" y="193"/>
                    </a:cubicBezTo>
                    <a:cubicBezTo>
                      <a:pt x="1346" y="207"/>
                      <a:pt x="1333" y="220"/>
                      <a:pt x="1333" y="220"/>
                    </a:cubicBezTo>
                    <a:cubicBezTo>
                      <a:pt x="1333" y="246"/>
                      <a:pt x="1359" y="246"/>
                      <a:pt x="1346" y="275"/>
                    </a:cubicBezTo>
                    <a:cubicBezTo>
                      <a:pt x="1319" y="301"/>
                      <a:pt x="1277" y="314"/>
                      <a:pt x="1225" y="340"/>
                    </a:cubicBezTo>
                    <a:cubicBezTo>
                      <a:pt x="1182" y="357"/>
                      <a:pt x="1143" y="370"/>
                      <a:pt x="1101" y="396"/>
                    </a:cubicBezTo>
                    <a:lnTo>
                      <a:pt x="1062" y="396"/>
                    </a:lnTo>
                    <a:cubicBezTo>
                      <a:pt x="1057" y="400"/>
                      <a:pt x="1053" y="402"/>
                      <a:pt x="1048" y="402"/>
                    </a:cubicBezTo>
                    <a:cubicBezTo>
                      <a:pt x="1038" y="402"/>
                      <a:pt x="1028" y="396"/>
                      <a:pt x="1019" y="396"/>
                    </a:cubicBezTo>
                    <a:lnTo>
                      <a:pt x="1006" y="396"/>
                    </a:lnTo>
                    <a:cubicBezTo>
                      <a:pt x="980" y="409"/>
                      <a:pt x="951" y="422"/>
                      <a:pt x="938" y="438"/>
                    </a:cubicBezTo>
                    <a:cubicBezTo>
                      <a:pt x="925" y="438"/>
                      <a:pt x="925" y="438"/>
                      <a:pt x="911" y="451"/>
                    </a:cubicBezTo>
                    <a:cubicBezTo>
                      <a:pt x="899" y="451"/>
                      <a:pt x="681" y="547"/>
                      <a:pt x="656" y="547"/>
                    </a:cubicBezTo>
                    <a:cubicBezTo>
                      <a:pt x="654" y="547"/>
                      <a:pt x="654" y="547"/>
                      <a:pt x="654" y="546"/>
                    </a:cubicBezTo>
                    <a:lnTo>
                      <a:pt x="654" y="572"/>
                    </a:lnTo>
                    <a:cubicBezTo>
                      <a:pt x="543" y="615"/>
                      <a:pt x="435" y="667"/>
                      <a:pt x="314" y="709"/>
                    </a:cubicBezTo>
                    <a:cubicBezTo>
                      <a:pt x="327" y="709"/>
                      <a:pt x="327" y="722"/>
                      <a:pt x="298" y="735"/>
                    </a:cubicBezTo>
                    <a:cubicBezTo>
                      <a:pt x="285" y="748"/>
                      <a:pt x="259" y="765"/>
                      <a:pt x="233" y="778"/>
                    </a:cubicBezTo>
                    <a:cubicBezTo>
                      <a:pt x="190" y="791"/>
                      <a:pt x="151" y="804"/>
                      <a:pt x="109" y="817"/>
                    </a:cubicBezTo>
                    <a:cubicBezTo>
                      <a:pt x="90" y="826"/>
                      <a:pt x="62" y="838"/>
                      <a:pt x="33" y="848"/>
                    </a:cubicBezTo>
                    <a:lnTo>
                      <a:pt x="33" y="848"/>
                    </a:lnTo>
                    <a:cubicBezTo>
                      <a:pt x="50" y="844"/>
                      <a:pt x="70" y="840"/>
                      <a:pt x="95" y="830"/>
                    </a:cubicBezTo>
                    <a:cubicBezTo>
                      <a:pt x="95" y="830"/>
                      <a:pt x="109" y="830"/>
                      <a:pt x="122" y="817"/>
                    </a:cubicBezTo>
                    <a:cubicBezTo>
                      <a:pt x="177" y="804"/>
                      <a:pt x="233" y="791"/>
                      <a:pt x="272" y="778"/>
                    </a:cubicBezTo>
                    <a:cubicBezTo>
                      <a:pt x="298" y="778"/>
                      <a:pt x="314" y="765"/>
                      <a:pt x="327" y="765"/>
                    </a:cubicBezTo>
                    <a:cubicBezTo>
                      <a:pt x="340" y="748"/>
                      <a:pt x="327" y="748"/>
                      <a:pt x="340" y="735"/>
                    </a:cubicBezTo>
                    <a:cubicBezTo>
                      <a:pt x="353" y="722"/>
                      <a:pt x="366" y="722"/>
                      <a:pt x="366" y="722"/>
                    </a:cubicBezTo>
                    <a:cubicBezTo>
                      <a:pt x="448" y="683"/>
                      <a:pt x="530" y="641"/>
                      <a:pt x="611" y="615"/>
                    </a:cubicBezTo>
                    <a:cubicBezTo>
                      <a:pt x="641" y="601"/>
                      <a:pt x="654" y="601"/>
                      <a:pt x="667" y="585"/>
                    </a:cubicBezTo>
                    <a:cubicBezTo>
                      <a:pt x="680" y="585"/>
                      <a:pt x="693" y="572"/>
                      <a:pt x="706" y="559"/>
                    </a:cubicBezTo>
                    <a:cubicBezTo>
                      <a:pt x="761" y="520"/>
                      <a:pt x="856" y="490"/>
                      <a:pt x="938" y="464"/>
                    </a:cubicBezTo>
                    <a:cubicBezTo>
                      <a:pt x="967" y="451"/>
                      <a:pt x="980" y="451"/>
                      <a:pt x="1006" y="438"/>
                    </a:cubicBezTo>
                    <a:lnTo>
                      <a:pt x="1088" y="438"/>
                    </a:lnTo>
                    <a:cubicBezTo>
                      <a:pt x="1114" y="422"/>
                      <a:pt x="1143" y="422"/>
                      <a:pt x="1169" y="409"/>
                    </a:cubicBezTo>
                    <a:cubicBezTo>
                      <a:pt x="1251" y="396"/>
                      <a:pt x="1319" y="396"/>
                      <a:pt x="1375" y="396"/>
                    </a:cubicBezTo>
                    <a:cubicBezTo>
                      <a:pt x="1333" y="383"/>
                      <a:pt x="1264" y="383"/>
                      <a:pt x="1195" y="383"/>
                    </a:cubicBezTo>
                    <a:cubicBezTo>
                      <a:pt x="1251" y="340"/>
                      <a:pt x="1306" y="314"/>
                      <a:pt x="1375" y="288"/>
                    </a:cubicBezTo>
                    <a:cubicBezTo>
                      <a:pt x="1401" y="275"/>
                      <a:pt x="1414" y="246"/>
                      <a:pt x="1414" y="233"/>
                    </a:cubicBezTo>
                    <a:cubicBezTo>
                      <a:pt x="1427" y="220"/>
                      <a:pt x="1427" y="207"/>
                      <a:pt x="1427" y="193"/>
                    </a:cubicBezTo>
                    <a:cubicBezTo>
                      <a:pt x="1440" y="177"/>
                      <a:pt x="1470" y="138"/>
                      <a:pt x="1509" y="112"/>
                    </a:cubicBezTo>
                    <a:cubicBezTo>
                      <a:pt x="1522" y="112"/>
                      <a:pt x="1522" y="112"/>
                      <a:pt x="1538" y="96"/>
                    </a:cubicBezTo>
                    <a:cubicBezTo>
                      <a:pt x="1586" y="72"/>
                      <a:pt x="1637" y="48"/>
                      <a:pt x="1688" y="11"/>
                    </a:cubicBezTo>
                    <a:close/>
                    <a:moveTo>
                      <a:pt x="33" y="848"/>
                    </a:moveTo>
                    <a:cubicBezTo>
                      <a:pt x="22" y="851"/>
                      <a:pt x="11" y="854"/>
                      <a:pt x="1" y="859"/>
                    </a:cubicBezTo>
                    <a:cubicBezTo>
                      <a:pt x="11" y="856"/>
                      <a:pt x="22" y="852"/>
                      <a:pt x="33" y="848"/>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6852200" y="2087775"/>
                <a:ext cx="10225" cy="7525"/>
              </a:xfrm>
              <a:custGeom>
                <a:avLst/>
                <a:gdLst/>
                <a:ahLst/>
                <a:cxnLst/>
                <a:rect l="l" t="t" r="r" b="b"/>
                <a:pathLst>
                  <a:path w="409" h="301" extrusionOk="0">
                    <a:moveTo>
                      <a:pt x="327" y="43"/>
                    </a:moveTo>
                    <a:lnTo>
                      <a:pt x="327" y="43"/>
                    </a:lnTo>
                    <a:cubicBezTo>
                      <a:pt x="300" y="56"/>
                      <a:pt x="300" y="69"/>
                      <a:pt x="314" y="69"/>
                    </a:cubicBezTo>
                    <a:cubicBezTo>
                      <a:pt x="327" y="82"/>
                      <a:pt x="340" y="82"/>
                      <a:pt x="340" y="82"/>
                    </a:cubicBezTo>
                    <a:cubicBezTo>
                      <a:pt x="340" y="95"/>
                      <a:pt x="300" y="108"/>
                      <a:pt x="300" y="125"/>
                    </a:cubicBezTo>
                    <a:lnTo>
                      <a:pt x="300" y="138"/>
                    </a:lnTo>
                    <a:lnTo>
                      <a:pt x="287" y="151"/>
                    </a:lnTo>
                    <a:cubicBezTo>
                      <a:pt x="258" y="164"/>
                      <a:pt x="245" y="177"/>
                      <a:pt x="219" y="190"/>
                    </a:cubicBezTo>
                    <a:cubicBezTo>
                      <a:pt x="193" y="206"/>
                      <a:pt x="176" y="219"/>
                      <a:pt x="163" y="219"/>
                    </a:cubicBezTo>
                    <a:cubicBezTo>
                      <a:pt x="150" y="232"/>
                      <a:pt x="150" y="232"/>
                      <a:pt x="137" y="245"/>
                    </a:cubicBezTo>
                    <a:cubicBezTo>
                      <a:pt x="108" y="254"/>
                      <a:pt x="75" y="263"/>
                      <a:pt x="43" y="277"/>
                    </a:cubicBezTo>
                    <a:lnTo>
                      <a:pt x="43" y="277"/>
                    </a:lnTo>
                    <a:lnTo>
                      <a:pt x="43" y="272"/>
                    </a:lnTo>
                    <a:lnTo>
                      <a:pt x="43" y="245"/>
                    </a:lnTo>
                    <a:cubicBezTo>
                      <a:pt x="43" y="232"/>
                      <a:pt x="69" y="219"/>
                      <a:pt x="69" y="206"/>
                    </a:cubicBezTo>
                    <a:cubicBezTo>
                      <a:pt x="82" y="190"/>
                      <a:pt x="69" y="190"/>
                      <a:pt x="69" y="177"/>
                    </a:cubicBezTo>
                    <a:cubicBezTo>
                      <a:pt x="95" y="164"/>
                      <a:pt x="124" y="151"/>
                      <a:pt x="150" y="138"/>
                    </a:cubicBezTo>
                    <a:cubicBezTo>
                      <a:pt x="163" y="125"/>
                      <a:pt x="176" y="108"/>
                      <a:pt x="176" y="95"/>
                    </a:cubicBezTo>
                    <a:cubicBezTo>
                      <a:pt x="232" y="82"/>
                      <a:pt x="274" y="56"/>
                      <a:pt x="327" y="43"/>
                    </a:cubicBezTo>
                    <a:close/>
                    <a:moveTo>
                      <a:pt x="382" y="1"/>
                    </a:moveTo>
                    <a:lnTo>
                      <a:pt x="382" y="1"/>
                    </a:lnTo>
                    <a:cubicBezTo>
                      <a:pt x="340" y="14"/>
                      <a:pt x="314" y="27"/>
                      <a:pt x="287" y="43"/>
                    </a:cubicBezTo>
                    <a:cubicBezTo>
                      <a:pt x="245" y="56"/>
                      <a:pt x="219" y="56"/>
                      <a:pt x="193" y="69"/>
                    </a:cubicBezTo>
                    <a:cubicBezTo>
                      <a:pt x="163" y="82"/>
                      <a:pt x="163" y="95"/>
                      <a:pt x="150" y="95"/>
                    </a:cubicBezTo>
                    <a:cubicBezTo>
                      <a:pt x="124" y="125"/>
                      <a:pt x="69" y="151"/>
                      <a:pt x="30" y="177"/>
                    </a:cubicBezTo>
                    <a:cubicBezTo>
                      <a:pt x="13" y="177"/>
                      <a:pt x="0" y="190"/>
                      <a:pt x="0" y="190"/>
                    </a:cubicBezTo>
                    <a:cubicBezTo>
                      <a:pt x="0" y="206"/>
                      <a:pt x="13" y="206"/>
                      <a:pt x="13" y="219"/>
                    </a:cubicBezTo>
                    <a:cubicBezTo>
                      <a:pt x="13" y="232"/>
                      <a:pt x="0" y="245"/>
                      <a:pt x="0" y="258"/>
                    </a:cubicBezTo>
                    <a:cubicBezTo>
                      <a:pt x="0" y="272"/>
                      <a:pt x="0" y="272"/>
                      <a:pt x="13" y="288"/>
                    </a:cubicBezTo>
                    <a:cubicBezTo>
                      <a:pt x="13" y="288"/>
                      <a:pt x="15" y="289"/>
                      <a:pt x="17" y="290"/>
                    </a:cubicBezTo>
                    <a:lnTo>
                      <a:pt x="17" y="290"/>
                    </a:lnTo>
                    <a:cubicBezTo>
                      <a:pt x="11" y="294"/>
                      <a:pt x="6" y="297"/>
                      <a:pt x="0" y="301"/>
                    </a:cubicBezTo>
                    <a:cubicBezTo>
                      <a:pt x="8" y="298"/>
                      <a:pt x="17" y="296"/>
                      <a:pt x="27" y="293"/>
                    </a:cubicBezTo>
                    <a:lnTo>
                      <a:pt x="27" y="293"/>
                    </a:lnTo>
                    <a:cubicBezTo>
                      <a:pt x="29" y="293"/>
                      <a:pt x="31" y="294"/>
                      <a:pt x="33" y="294"/>
                    </a:cubicBezTo>
                    <a:cubicBezTo>
                      <a:pt x="39" y="294"/>
                      <a:pt x="47" y="292"/>
                      <a:pt x="56" y="288"/>
                    </a:cubicBezTo>
                    <a:lnTo>
                      <a:pt x="45" y="288"/>
                    </a:lnTo>
                    <a:cubicBezTo>
                      <a:pt x="82" y="277"/>
                      <a:pt x="123" y="264"/>
                      <a:pt x="150" y="245"/>
                    </a:cubicBezTo>
                    <a:cubicBezTo>
                      <a:pt x="176" y="232"/>
                      <a:pt x="206" y="219"/>
                      <a:pt x="232" y="190"/>
                    </a:cubicBezTo>
                    <a:cubicBezTo>
                      <a:pt x="258" y="177"/>
                      <a:pt x="287" y="164"/>
                      <a:pt x="314" y="151"/>
                    </a:cubicBezTo>
                    <a:lnTo>
                      <a:pt x="382" y="82"/>
                    </a:lnTo>
                    <a:cubicBezTo>
                      <a:pt x="408" y="56"/>
                      <a:pt x="382" y="69"/>
                      <a:pt x="382" y="56"/>
                    </a:cubicBezTo>
                    <a:cubicBezTo>
                      <a:pt x="369" y="43"/>
                      <a:pt x="382" y="14"/>
                      <a:pt x="3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6854550" y="2093575"/>
                <a:ext cx="5825" cy="5075"/>
              </a:xfrm>
              <a:custGeom>
                <a:avLst/>
                <a:gdLst/>
                <a:ahLst/>
                <a:cxnLst/>
                <a:rect l="l" t="t" r="r" b="b"/>
                <a:pathLst>
                  <a:path w="233" h="203" extrusionOk="0">
                    <a:moveTo>
                      <a:pt x="30" y="0"/>
                    </a:moveTo>
                    <a:lnTo>
                      <a:pt x="30" y="0"/>
                    </a:lnTo>
                    <a:cubicBezTo>
                      <a:pt x="1" y="56"/>
                      <a:pt x="99" y="56"/>
                      <a:pt x="82" y="108"/>
                    </a:cubicBezTo>
                    <a:lnTo>
                      <a:pt x="69" y="121"/>
                    </a:lnTo>
                    <a:cubicBezTo>
                      <a:pt x="69" y="137"/>
                      <a:pt x="82" y="137"/>
                      <a:pt x="99" y="137"/>
                    </a:cubicBezTo>
                    <a:cubicBezTo>
                      <a:pt x="125" y="137"/>
                      <a:pt x="151" y="121"/>
                      <a:pt x="164" y="121"/>
                    </a:cubicBezTo>
                    <a:cubicBezTo>
                      <a:pt x="180" y="151"/>
                      <a:pt x="180" y="177"/>
                      <a:pt x="164" y="203"/>
                    </a:cubicBezTo>
                    <a:cubicBezTo>
                      <a:pt x="180" y="190"/>
                      <a:pt x="206" y="177"/>
                      <a:pt x="206" y="177"/>
                    </a:cubicBezTo>
                    <a:cubicBezTo>
                      <a:pt x="180" y="151"/>
                      <a:pt x="220" y="108"/>
                      <a:pt x="233" y="82"/>
                    </a:cubicBezTo>
                    <a:lnTo>
                      <a:pt x="233" y="82"/>
                    </a:lnTo>
                    <a:cubicBezTo>
                      <a:pt x="206" y="95"/>
                      <a:pt x="164" y="95"/>
                      <a:pt x="151" y="95"/>
                    </a:cubicBezTo>
                    <a:cubicBezTo>
                      <a:pt x="138" y="95"/>
                      <a:pt x="138" y="95"/>
                      <a:pt x="138" y="82"/>
                    </a:cubicBezTo>
                    <a:cubicBezTo>
                      <a:pt x="125" y="69"/>
                      <a:pt x="125" y="56"/>
                      <a:pt x="112" y="40"/>
                    </a:cubicBezTo>
                    <a:cubicBezTo>
                      <a:pt x="112" y="26"/>
                      <a:pt x="125" y="26"/>
                      <a:pt x="112" y="13"/>
                    </a:cubicBezTo>
                    <a:lnTo>
                      <a:pt x="82" y="13"/>
                    </a:lnTo>
                    <a:cubicBezTo>
                      <a:pt x="78" y="18"/>
                      <a:pt x="75" y="19"/>
                      <a:pt x="73" y="19"/>
                    </a:cubicBezTo>
                    <a:cubicBezTo>
                      <a:pt x="69" y="19"/>
                      <a:pt x="69" y="13"/>
                      <a:pt x="69" y="13"/>
                    </a:cubicBezTo>
                    <a:cubicBezTo>
                      <a:pt x="56" y="13"/>
                      <a:pt x="43" y="13"/>
                      <a:pt x="3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6860350" y="2081975"/>
                <a:ext cx="10550" cy="7225"/>
              </a:xfrm>
              <a:custGeom>
                <a:avLst/>
                <a:gdLst/>
                <a:ahLst/>
                <a:cxnLst/>
                <a:rect l="l" t="t" r="r" b="b"/>
                <a:pathLst>
                  <a:path w="422" h="289" extrusionOk="0">
                    <a:moveTo>
                      <a:pt x="409" y="1"/>
                    </a:moveTo>
                    <a:cubicBezTo>
                      <a:pt x="314" y="30"/>
                      <a:pt x="245" y="82"/>
                      <a:pt x="177" y="138"/>
                    </a:cubicBezTo>
                    <a:cubicBezTo>
                      <a:pt x="193" y="138"/>
                      <a:pt x="193" y="151"/>
                      <a:pt x="177" y="164"/>
                    </a:cubicBezTo>
                    <a:cubicBezTo>
                      <a:pt x="177" y="177"/>
                      <a:pt x="151" y="193"/>
                      <a:pt x="138" y="207"/>
                    </a:cubicBezTo>
                    <a:cubicBezTo>
                      <a:pt x="95" y="233"/>
                      <a:pt x="56" y="259"/>
                      <a:pt x="1" y="288"/>
                    </a:cubicBezTo>
                    <a:cubicBezTo>
                      <a:pt x="43" y="275"/>
                      <a:pt x="69" y="259"/>
                      <a:pt x="112" y="246"/>
                    </a:cubicBezTo>
                    <a:cubicBezTo>
                      <a:pt x="138" y="220"/>
                      <a:pt x="164" y="207"/>
                      <a:pt x="177" y="193"/>
                    </a:cubicBezTo>
                    <a:cubicBezTo>
                      <a:pt x="206" y="177"/>
                      <a:pt x="219" y="164"/>
                      <a:pt x="219" y="151"/>
                    </a:cubicBezTo>
                    <a:lnTo>
                      <a:pt x="219" y="138"/>
                    </a:lnTo>
                    <a:cubicBezTo>
                      <a:pt x="232" y="125"/>
                      <a:pt x="275" y="96"/>
                      <a:pt x="314" y="82"/>
                    </a:cubicBezTo>
                    <a:cubicBezTo>
                      <a:pt x="356" y="56"/>
                      <a:pt x="396" y="30"/>
                      <a:pt x="409" y="14"/>
                    </a:cubicBezTo>
                    <a:lnTo>
                      <a:pt x="422"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6858300" y="2086075"/>
                <a:ext cx="37825" cy="6125"/>
              </a:xfrm>
              <a:custGeom>
                <a:avLst/>
                <a:gdLst/>
                <a:ahLst/>
                <a:cxnLst/>
                <a:rect l="l" t="t" r="r" b="b"/>
                <a:pathLst>
                  <a:path w="1513" h="245" extrusionOk="0">
                    <a:moveTo>
                      <a:pt x="1104" y="0"/>
                    </a:moveTo>
                    <a:cubicBezTo>
                      <a:pt x="1048" y="11"/>
                      <a:pt x="982" y="33"/>
                      <a:pt x="937" y="33"/>
                    </a:cubicBezTo>
                    <a:cubicBezTo>
                      <a:pt x="928" y="33"/>
                      <a:pt x="919" y="32"/>
                      <a:pt x="912" y="29"/>
                    </a:cubicBezTo>
                    <a:lnTo>
                      <a:pt x="872" y="29"/>
                    </a:lnTo>
                    <a:cubicBezTo>
                      <a:pt x="846" y="29"/>
                      <a:pt x="804" y="69"/>
                      <a:pt x="765" y="82"/>
                    </a:cubicBezTo>
                    <a:cubicBezTo>
                      <a:pt x="748" y="82"/>
                      <a:pt x="735" y="95"/>
                      <a:pt x="709" y="95"/>
                    </a:cubicBezTo>
                    <a:cubicBezTo>
                      <a:pt x="602" y="124"/>
                      <a:pt x="491" y="150"/>
                      <a:pt x="383" y="163"/>
                    </a:cubicBezTo>
                    <a:cubicBezTo>
                      <a:pt x="370" y="176"/>
                      <a:pt x="357" y="176"/>
                      <a:pt x="340" y="176"/>
                    </a:cubicBezTo>
                    <a:cubicBezTo>
                      <a:pt x="340" y="176"/>
                      <a:pt x="340" y="163"/>
                      <a:pt x="327" y="163"/>
                    </a:cubicBezTo>
                    <a:cubicBezTo>
                      <a:pt x="314" y="163"/>
                      <a:pt x="301" y="176"/>
                      <a:pt x="288" y="176"/>
                    </a:cubicBezTo>
                    <a:cubicBezTo>
                      <a:pt x="246" y="193"/>
                      <a:pt x="207" y="206"/>
                      <a:pt x="177" y="219"/>
                    </a:cubicBezTo>
                    <a:cubicBezTo>
                      <a:pt x="162" y="222"/>
                      <a:pt x="149" y="223"/>
                      <a:pt x="137" y="223"/>
                    </a:cubicBezTo>
                    <a:cubicBezTo>
                      <a:pt x="116" y="223"/>
                      <a:pt x="97" y="220"/>
                      <a:pt x="74" y="220"/>
                    </a:cubicBezTo>
                    <a:cubicBezTo>
                      <a:pt x="54" y="220"/>
                      <a:pt x="31" y="222"/>
                      <a:pt x="1" y="232"/>
                    </a:cubicBezTo>
                    <a:cubicBezTo>
                      <a:pt x="43" y="232"/>
                      <a:pt x="70" y="232"/>
                      <a:pt x="112" y="245"/>
                    </a:cubicBezTo>
                    <a:cubicBezTo>
                      <a:pt x="138" y="245"/>
                      <a:pt x="164" y="245"/>
                      <a:pt x="207" y="232"/>
                    </a:cubicBezTo>
                    <a:cubicBezTo>
                      <a:pt x="220" y="219"/>
                      <a:pt x="233" y="219"/>
                      <a:pt x="246" y="206"/>
                    </a:cubicBezTo>
                    <a:cubicBezTo>
                      <a:pt x="254" y="203"/>
                      <a:pt x="261" y="202"/>
                      <a:pt x="267" y="202"/>
                    </a:cubicBezTo>
                    <a:cubicBezTo>
                      <a:pt x="290" y="202"/>
                      <a:pt x="296" y="219"/>
                      <a:pt x="327" y="219"/>
                    </a:cubicBezTo>
                    <a:cubicBezTo>
                      <a:pt x="340" y="219"/>
                      <a:pt x="357" y="206"/>
                      <a:pt x="370" y="206"/>
                    </a:cubicBezTo>
                    <a:cubicBezTo>
                      <a:pt x="451" y="176"/>
                      <a:pt x="546" y="150"/>
                      <a:pt x="615" y="137"/>
                    </a:cubicBezTo>
                    <a:cubicBezTo>
                      <a:pt x="667" y="124"/>
                      <a:pt x="709" y="124"/>
                      <a:pt x="765" y="95"/>
                    </a:cubicBezTo>
                    <a:cubicBezTo>
                      <a:pt x="791" y="82"/>
                      <a:pt x="817" y="69"/>
                      <a:pt x="859" y="56"/>
                    </a:cubicBezTo>
                    <a:cubicBezTo>
                      <a:pt x="899" y="43"/>
                      <a:pt x="928" y="43"/>
                      <a:pt x="954" y="43"/>
                    </a:cubicBezTo>
                    <a:cubicBezTo>
                      <a:pt x="980" y="43"/>
                      <a:pt x="1023" y="43"/>
                      <a:pt x="1062" y="13"/>
                    </a:cubicBezTo>
                    <a:cubicBezTo>
                      <a:pt x="1075" y="43"/>
                      <a:pt x="1104" y="69"/>
                      <a:pt x="1130" y="95"/>
                    </a:cubicBezTo>
                    <a:lnTo>
                      <a:pt x="1143" y="95"/>
                    </a:lnTo>
                    <a:cubicBezTo>
                      <a:pt x="1156" y="95"/>
                      <a:pt x="1186" y="82"/>
                      <a:pt x="1199" y="69"/>
                    </a:cubicBezTo>
                    <a:lnTo>
                      <a:pt x="1254" y="69"/>
                    </a:lnTo>
                    <a:cubicBezTo>
                      <a:pt x="1275" y="79"/>
                      <a:pt x="1279" y="100"/>
                      <a:pt x="1293" y="100"/>
                    </a:cubicBezTo>
                    <a:cubicBezTo>
                      <a:pt x="1297" y="100"/>
                      <a:pt x="1301" y="98"/>
                      <a:pt x="1307" y="95"/>
                    </a:cubicBezTo>
                    <a:cubicBezTo>
                      <a:pt x="1362" y="95"/>
                      <a:pt x="1444" y="69"/>
                      <a:pt x="1512" y="56"/>
                    </a:cubicBezTo>
                    <a:cubicBezTo>
                      <a:pt x="1508" y="54"/>
                      <a:pt x="1502" y="53"/>
                      <a:pt x="1495" y="53"/>
                    </a:cubicBezTo>
                    <a:cubicBezTo>
                      <a:pt x="1463" y="53"/>
                      <a:pt x="1407" y="71"/>
                      <a:pt x="1369" y="71"/>
                    </a:cubicBezTo>
                    <a:cubicBezTo>
                      <a:pt x="1362" y="71"/>
                      <a:pt x="1355" y="71"/>
                      <a:pt x="1349" y="69"/>
                    </a:cubicBezTo>
                    <a:lnTo>
                      <a:pt x="1320" y="69"/>
                    </a:lnTo>
                    <a:lnTo>
                      <a:pt x="1320" y="56"/>
                    </a:lnTo>
                    <a:cubicBezTo>
                      <a:pt x="1320" y="43"/>
                      <a:pt x="1294" y="43"/>
                      <a:pt x="1280" y="29"/>
                    </a:cubicBezTo>
                    <a:cubicBezTo>
                      <a:pt x="1267" y="29"/>
                      <a:pt x="1254" y="29"/>
                      <a:pt x="1238" y="43"/>
                    </a:cubicBezTo>
                    <a:cubicBezTo>
                      <a:pt x="1225" y="43"/>
                      <a:pt x="1212" y="43"/>
                      <a:pt x="1199" y="56"/>
                    </a:cubicBezTo>
                    <a:cubicBezTo>
                      <a:pt x="1173" y="56"/>
                      <a:pt x="1156" y="56"/>
                      <a:pt x="1143" y="43"/>
                    </a:cubicBezTo>
                    <a:cubicBezTo>
                      <a:pt x="1130" y="43"/>
                      <a:pt x="1117" y="29"/>
                      <a:pt x="1117" y="13"/>
                    </a:cubicBezTo>
                    <a:lnTo>
                      <a:pt x="111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6859375" y="2096600"/>
                <a:ext cx="5825" cy="6125"/>
              </a:xfrm>
              <a:custGeom>
                <a:avLst/>
                <a:gdLst/>
                <a:ahLst/>
                <a:cxnLst/>
                <a:rect l="l" t="t" r="r" b="b"/>
                <a:pathLst>
                  <a:path w="233" h="245" extrusionOk="0">
                    <a:moveTo>
                      <a:pt x="0" y="0"/>
                    </a:moveTo>
                    <a:cubicBezTo>
                      <a:pt x="0" y="43"/>
                      <a:pt x="53" y="56"/>
                      <a:pt x="82" y="82"/>
                    </a:cubicBezTo>
                    <a:cubicBezTo>
                      <a:pt x="95" y="82"/>
                      <a:pt x="108" y="98"/>
                      <a:pt x="95" y="111"/>
                    </a:cubicBezTo>
                    <a:cubicBezTo>
                      <a:pt x="95" y="124"/>
                      <a:pt x="82" y="137"/>
                      <a:pt x="82" y="137"/>
                    </a:cubicBezTo>
                    <a:cubicBezTo>
                      <a:pt x="69" y="150"/>
                      <a:pt x="53" y="219"/>
                      <a:pt x="69" y="219"/>
                    </a:cubicBezTo>
                    <a:cubicBezTo>
                      <a:pt x="108" y="206"/>
                      <a:pt x="134" y="193"/>
                      <a:pt x="177" y="180"/>
                    </a:cubicBezTo>
                    <a:lnTo>
                      <a:pt x="177" y="245"/>
                    </a:lnTo>
                    <a:cubicBezTo>
                      <a:pt x="177" y="232"/>
                      <a:pt x="190" y="206"/>
                      <a:pt x="190" y="180"/>
                    </a:cubicBezTo>
                    <a:cubicBezTo>
                      <a:pt x="190" y="163"/>
                      <a:pt x="190" y="137"/>
                      <a:pt x="232" y="124"/>
                    </a:cubicBezTo>
                    <a:lnTo>
                      <a:pt x="232" y="124"/>
                    </a:lnTo>
                    <a:cubicBezTo>
                      <a:pt x="190" y="137"/>
                      <a:pt x="164" y="150"/>
                      <a:pt x="121" y="180"/>
                    </a:cubicBezTo>
                    <a:cubicBezTo>
                      <a:pt x="108" y="150"/>
                      <a:pt x="108" y="124"/>
                      <a:pt x="121" y="98"/>
                    </a:cubicBezTo>
                    <a:lnTo>
                      <a:pt x="121" y="82"/>
                    </a:lnTo>
                    <a:cubicBezTo>
                      <a:pt x="121" y="69"/>
                      <a:pt x="121" y="43"/>
                      <a:pt x="95" y="30"/>
                    </a:cubicBezTo>
                    <a:cubicBezTo>
                      <a:pt x="82" y="30"/>
                      <a:pt x="69" y="30"/>
                      <a:pt x="40" y="16"/>
                    </a:cubicBezTo>
                    <a:cubicBezTo>
                      <a:pt x="40" y="16"/>
                      <a:pt x="0" y="16"/>
                      <a:pt x="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6903525" y="2065675"/>
                <a:ext cx="13975" cy="9900"/>
              </a:xfrm>
              <a:custGeom>
                <a:avLst/>
                <a:gdLst/>
                <a:ahLst/>
                <a:cxnLst/>
                <a:rect l="l" t="t" r="r" b="b"/>
                <a:pathLst>
                  <a:path w="559" h="396" extrusionOk="0">
                    <a:moveTo>
                      <a:pt x="558" y="0"/>
                    </a:moveTo>
                    <a:lnTo>
                      <a:pt x="558" y="0"/>
                    </a:lnTo>
                    <a:cubicBezTo>
                      <a:pt x="558" y="1"/>
                      <a:pt x="557" y="2"/>
                      <a:pt x="556" y="3"/>
                    </a:cubicBezTo>
                    <a:lnTo>
                      <a:pt x="556" y="3"/>
                    </a:lnTo>
                    <a:cubicBezTo>
                      <a:pt x="557" y="2"/>
                      <a:pt x="558" y="1"/>
                      <a:pt x="558" y="0"/>
                    </a:cubicBezTo>
                    <a:close/>
                    <a:moveTo>
                      <a:pt x="492" y="198"/>
                    </a:moveTo>
                    <a:cubicBezTo>
                      <a:pt x="498" y="203"/>
                      <a:pt x="505" y="206"/>
                      <a:pt x="519" y="206"/>
                    </a:cubicBezTo>
                    <a:cubicBezTo>
                      <a:pt x="511" y="202"/>
                      <a:pt x="502" y="200"/>
                      <a:pt x="492" y="198"/>
                    </a:cubicBezTo>
                    <a:close/>
                    <a:moveTo>
                      <a:pt x="556" y="3"/>
                    </a:moveTo>
                    <a:lnTo>
                      <a:pt x="556" y="3"/>
                    </a:lnTo>
                    <a:cubicBezTo>
                      <a:pt x="531" y="33"/>
                      <a:pt x="504" y="83"/>
                      <a:pt x="438" y="111"/>
                    </a:cubicBezTo>
                    <a:cubicBezTo>
                      <a:pt x="425" y="124"/>
                      <a:pt x="382" y="137"/>
                      <a:pt x="369" y="137"/>
                    </a:cubicBezTo>
                    <a:cubicBezTo>
                      <a:pt x="356" y="150"/>
                      <a:pt x="356" y="150"/>
                      <a:pt x="356" y="163"/>
                    </a:cubicBezTo>
                    <a:cubicBezTo>
                      <a:pt x="274" y="245"/>
                      <a:pt x="137" y="326"/>
                      <a:pt x="0" y="395"/>
                    </a:cubicBezTo>
                    <a:cubicBezTo>
                      <a:pt x="82" y="369"/>
                      <a:pt x="163" y="326"/>
                      <a:pt x="219" y="274"/>
                    </a:cubicBezTo>
                    <a:cubicBezTo>
                      <a:pt x="261" y="258"/>
                      <a:pt x="301" y="232"/>
                      <a:pt x="343" y="206"/>
                    </a:cubicBezTo>
                    <a:lnTo>
                      <a:pt x="382" y="206"/>
                    </a:lnTo>
                    <a:cubicBezTo>
                      <a:pt x="410" y="199"/>
                      <a:pt x="437" y="196"/>
                      <a:pt x="460" y="196"/>
                    </a:cubicBezTo>
                    <a:cubicBezTo>
                      <a:pt x="472" y="196"/>
                      <a:pt x="482" y="197"/>
                      <a:pt x="492" y="198"/>
                    </a:cubicBezTo>
                    <a:lnTo>
                      <a:pt x="492" y="198"/>
                    </a:lnTo>
                    <a:cubicBezTo>
                      <a:pt x="484" y="193"/>
                      <a:pt x="478" y="185"/>
                      <a:pt x="464" y="176"/>
                    </a:cubicBezTo>
                    <a:cubicBezTo>
                      <a:pt x="438" y="176"/>
                      <a:pt x="395" y="176"/>
                      <a:pt x="356" y="193"/>
                    </a:cubicBezTo>
                    <a:cubicBezTo>
                      <a:pt x="369" y="176"/>
                      <a:pt x="382" y="163"/>
                      <a:pt x="395" y="150"/>
                    </a:cubicBezTo>
                    <a:cubicBezTo>
                      <a:pt x="408" y="137"/>
                      <a:pt x="408" y="124"/>
                      <a:pt x="438" y="124"/>
                    </a:cubicBezTo>
                    <a:cubicBezTo>
                      <a:pt x="464" y="95"/>
                      <a:pt x="506" y="95"/>
                      <a:pt x="532" y="69"/>
                    </a:cubicBezTo>
                    <a:cubicBezTo>
                      <a:pt x="544" y="44"/>
                      <a:pt x="545" y="17"/>
                      <a:pt x="556" y="3"/>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6756300" y="2069425"/>
                <a:ext cx="84400" cy="26550"/>
              </a:xfrm>
              <a:custGeom>
                <a:avLst/>
                <a:gdLst/>
                <a:ahLst/>
                <a:cxnLst/>
                <a:rect l="l" t="t" r="r" b="b"/>
                <a:pathLst>
                  <a:path w="3376" h="1062" extrusionOk="0">
                    <a:moveTo>
                      <a:pt x="220" y="0"/>
                    </a:moveTo>
                    <a:lnTo>
                      <a:pt x="1" y="137"/>
                    </a:lnTo>
                    <a:lnTo>
                      <a:pt x="151" y="82"/>
                    </a:lnTo>
                    <a:lnTo>
                      <a:pt x="3376" y="1061"/>
                    </a:lnTo>
                    <a:lnTo>
                      <a:pt x="3307" y="953"/>
                    </a:lnTo>
                    <a:lnTo>
                      <a:pt x="220"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6812450" y="2061575"/>
                <a:ext cx="81950" cy="57475"/>
              </a:xfrm>
              <a:custGeom>
                <a:avLst/>
                <a:gdLst/>
                <a:ahLst/>
                <a:cxnLst/>
                <a:rect l="l" t="t" r="r" b="b"/>
                <a:pathLst>
                  <a:path w="3278" h="2299" extrusionOk="0">
                    <a:moveTo>
                      <a:pt x="3278" y="1"/>
                    </a:moveTo>
                    <a:lnTo>
                      <a:pt x="1985" y="628"/>
                    </a:lnTo>
                    <a:lnTo>
                      <a:pt x="980" y="1431"/>
                    </a:lnTo>
                    <a:lnTo>
                      <a:pt x="298" y="2041"/>
                    </a:lnTo>
                    <a:lnTo>
                      <a:pt x="1" y="2299"/>
                    </a:lnTo>
                    <a:lnTo>
                      <a:pt x="422" y="2178"/>
                    </a:lnTo>
                    <a:lnTo>
                      <a:pt x="1019" y="1499"/>
                    </a:lnTo>
                    <a:lnTo>
                      <a:pt x="1917" y="804"/>
                    </a:lnTo>
                    <a:lnTo>
                      <a:pt x="327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6836200" y="2025200"/>
                <a:ext cx="57150" cy="35425"/>
              </a:xfrm>
              <a:custGeom>
                <a:avLst/>
                <a:gdLst/>
                <a:ahLst/>
                <a:cxnLst/>
                <a:rect l="l" t="t" r="r" b="b"/>
                <a:pathLst>
                  <a:path w="2286" h="1417" extrusionOk="0">
                    <a:moveTo>
                      <a:pt x="82" y="0"/>
                    </a:moveTo>
                    <a:lnTo>
                      <a:pt x="0" y="43"/>
                    </a:lnTo>
                    <a:lnTo>
                      <a:pt x="2285" y="1417"/>
                    </a:lnTo>
                    <a:lnTo>
                      <a:pt x="2285" y="1361"/>
                    </a:ln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6859375" y="2116000"/>
                <a:ext cx="14300" cy="32025"/>
              </a:xfrm>
              <a:custGeom>
                <a:avLst/>
                <a:gdLst/>
                <a:ahLst/>
                <a:cxnLst/>
                <a:rect l="l" t="t" r="r" b="b"/>
                <a:pathLst>
                  <a:path w="572" h="1281" extrusionOk="0">
                    <a:moveTo>
                      <a:pt x="559" y="1"/>
                    </a:moveTo>
                    <a:cubicBezTo>
                      <a:pt x="542" y="27"/>
                      <a:pt x="542" y="40"/>
                      <a:pt x="542" y="70"/>
                    </a:cubicBezTo>
                    <a:lnTo>
                      <a:pt x="529" y="83"/>
                    </a:lnTo>
                    <a:cubicBezTo>
                      <a:pt x="516" y="83"/>
                      <a:pt x="516" y="96"/>
                      <a:pt x="503" y="96"/>
                    </a:cubicBezTo>
                    <a:lnTo>
                      <a:pt x="503" y="109"/>
                    </a:lnTo>
                    <a:lnTo>
                      <a:pt x="503" y="164"/>
                    </a:lnTo>
                    <a:cubicBezTo>
                      <a:pt x="503" y="151"/>
                      <a:pt x="490" y="151"/>
                      <a:pt x="477" y="151"/>
                    </a:cubicBezTo>
                    <a:lnTo>
                      <a:pt x="461" y="138"/>
                    </a:lnTo>
                    <a:lnTo>
                      <a:pt x="448" y="138"/>
                    </a:lnTo>
                    <a:cubicBezTo>
                      <a:pt x="435" y="151"/>
                      <a:pt x="435" y="151"/>
                      <a:pt x="421" y="151"/>
                    </a:cubicBezTo>
                    <a:lnTo>
                      <a:pt x="408" y="138"/>
                    </a:lnTo>
                    <a:cubicBezTo>
                      <a:pt x="395" y="122"/>
                      <a:pt x="395" y="109"/>
                      <a:pt x="395" y="96"/>
                    </a:cubicBezTo>
                    <a:cubicBezTo>
                      <a:pt x="379" y="70"/>
                      <a:pt x="379" y="56"/>
                      <a:pt x="366" y="56"/>
                    </a:cubicBezTo>
                    <a:cubicBezTo>
                      <a:pt x="353" y="40"/>
                      <a:pt x="340" y="27"/>
                      <a:pt x="327" y="14"/>
                    </a:cubicBezTo>
                    <a:lnTo>
                      <a:pt x="327" y="14"/>
                    </a:lnTo>
                    <a:cubicBezTo>
                      <a:pt x="327" y="27"/>
                      <a:pt x="327" y="56"/>
                      <a:pt x="340" y="70"/>
                    </a:cubicBezTo>
                    <a:cubicBezTo>
                      <a:pt x="340" y="83"/>
                      <a:pt x="340" y="83"/>
                      <a:pt x="353" y="96"/>
                    </a:cubicBezTo>
                    <a:lnTo>
                      <a:pt x="379" y="122"/>
                    </a:lnTo>
                    <a:cubicBezTo>
                      <a:pt x="379" y="138"/>
                      <a:pt x="395" y="177"/>
                      <a:pt x="379" y="177"/>
                    </a:cubicBezTo>
                    <a:lnTo>
                      <a:pt x="477" y="177"/>
                    </a:lnTo>
                    <a:lnTo>
                      <a:pt x="477" y="190"/>
                    </a:lnTo>
                    <a:lnTo>
                      <a:pt x="477" y="340"/>
                    </a:lnTo>
                    <a:lnTo>
                      <a:pt x="477" y="367"/>
                    </a:lnTo>
                    <a:lnTo>
                      <a:pt x="477" y="383"/>
                    </a:lnTo>
                    <a:lnTo>
                      <a:pt x="461" y="383"/>
                    </a:lnTo>
                    <a:cubicBezTo>
                      <a:pt x="448" y="396"/>
                      <a:pt x="421" y="409"/>
                      <a:pt x="408" y="435"/>
                    </a:cubicBezTo>
                    <a:lnTo>
                      <a:pt x="395" y="448"/>
                    </a:lnTo>
                    <a:cubicBezTo>
                      <a:pt x="366" y="478"/>
                      <a:pt x="366" y="504"/>
                      <a:pt x="340" y="530"/>
                    </a:cubicBezTo>
                    <a:cubicBezTo>
                      <a:pt x="333" y="545"/>
                      <a:pt x="321" y="549"/>
                      <a:pt x="308" y="549"/>
                    </a:cubicBezTo>
                    <a:cubicBezTo>
                      <a:pt x="297" y="549"/>
                      <a:pt x="284" y="546"/>
                      <a:pt x="271" y="546"/>
                    </a:cubicBezTo>
                    <a:cubicBezTo>
                      <a:pt x="314" y="572"/>
                      <a:pt x="340" y="611"/>
                      <a:pt x="366" y="654"/>
                    </a:cubicBezTo>
                    <a:cubicBezTo>
                      <a:pt x="379" y="680"/>
                      <a:pt x="379" y="693"/>
                      <a:pt x="395" y="709"/>
                    </a:cubicBezTo>
                    <a:lnTo>
                      <a:pt x="395" y="722"/>
                    </a:lnTo>
                    <a:lnTo>
                      <a:pt x="408" y="722"/>
                    </a:lnTo>
                    <a:cubicBezTo>
                      <a:pt x="408" y="735"/>
                      <a:pt x="395" y="735"/>
                      <a:pt x="395" y="735"/>
                    </a:cubicBezTo>
                    <a:cubicBezTo>
                      <a:pt x="379" y="748"/>
                      <a:pt x="379" y="761"/>
                      <a:pt x="379" y="775"/>
                    </a:cubicBezTo>
                    <a:cubicBezTo>
                      <a:pt x="366" y="791"/>
                      <a:pt x="353" y="817"/>
                      <a:pt x="353" y="843"/>
                    </a:cubicBezTo>
                    <a:cubicBezTo>
                      <a:pt x="340" y="856"/>
                      <a:pt x="340" y="872"/>
                      <a:pt x="327" y="886"/>
                    </a:cubicBezTo>
                    <a:cubicBezTo>
                      <a:pt x="284" y="938"/>
                      <a:pt x="245" y="993"/>
                      <a:pt x="203" y="1049"/>
                    </a:cubicBezTo>
                    <a:cubicBezTo>
                      <a:pt x="190" y="1062"/>
                      <a:pt x="177" y="1075"/>
                      <a:pt x="164" y="1088"/>
                    </a:cubicBezTo>
                    <a:cubicBezTo>
                      <a:pt x="154" y="1097"/>
                      <a:pt x="137" y="1108"/>
                      <a:pt x="119" y="1108"/>
                    </a:cubicBezTo>
                    <a:cubicBezTo>
                      <a:pt x="111" y="1108"/>
                      <a:pt x="103" y="1106"/>
                      <a:pt x="95" y="1101"/>
                    </a:cubicBezTo>
                    <a:lnTo>
                      <a:pt x="82" y="1101"/>
                    </a:lnTo>
                    <a:cubicBezTo>
                      <a:pt x="74" y="1097"/>
                      <a:pt x="68" y="1096"/>
                      <a:pt x="63" y="1096"/>
                    </a:cubicBezTo>
                    <a:cubicBezTo>
                      <a:pt x="50" y="1096"/>
                      <a:pt x="45" y="1106"/>
                      <a:pt x="27" y="1117"/>
                    </a:cubicBezTo>
                    <a:cubicBezTo>
                      <a:pt x="27" y="1117"/>
                      <a:pt x="27" y="1130"/>
                      <a:pt x="13" y="1130"/>
                    </a:cubicBezTo>
                    <a:cubicBezTo>
                      <a:pt x="13" y="1143"/>
                      <a:pt x="0" y="1156"/>
                      <a:pt x="0" y="1156"/>
                    </a:cubicBezTo>
                    <a:cubicBezTo>
                      <a:pt x="27" y="1169"/>
                      <a:pt x="53" y="1183"/>
                      <a:pt x="82" y="1183"/>
                    </a:cubicBezTo>
                    <a:lnTo>
                      <a:pt x="108" y="1183"/>
                    </a:lnTo>
                    <a:lnTo>
                      <a:pt x="108" y="1199"/>
                    </a:lnTo>
                    <a:lnTo>
                      <a:pt x="69" y="1238"/>
                    </a:lnTo>
                    <a:cubicBezTo>
                      <a:pt x="95" y="1251"/>
                      <a:pt x="121" y="1264"/>
                      <a:pt x="134" y="1280"/>
                    </a:cubicBezTo>
                    <a:cubicBezTo>
                      <a:pt x="151" y="1264"/>
                      <a:pt x="151" y="1238"/>
                      <a:pt x="164" y="1225"/>
                    </a:cubicBezTo>
                    <a:cubicBezTo>
                      <a:pt x="177" y="1212"/>
                      <a:pt x="190" y="1183"/>
                      <a:pt x="190" y="1169"/>
                    </a:cubicBezTo>
                    <a:lnTo>
                      <a:pt x="203" y="1156"/>
                    </a:lnTo>
                    <a:lnTo>
                      <a:pt x="216" y="1143"/>
                    </a:lnTo>
                    <a:lnTo>
                      <a:pt x="216" y="1130"/>
                    </a:lnTo>
                    <a:cubicBezTo>
                      <a:pt x="245" y="1088"/>
                      <a:pt x="284" y="1062"/>
                      <a:pt x="314" y="1006"/>
                    </a:cubicBezTo>
                    <a:cubicBezTo>
                      <a:pt x="353" y="938"/>
                      <a:pt x="366" y="843"/>
                      <a:pt x="448" y="817"/>
                    </a:cubicBezTo>
                    <a:lnTo>
                      <a:pt x="461" y="817"/>
                    </a:lnTo>
                    <a:lnTo>
                      <a:pt x="461" y="804"/>
                    </a:lnTo>
                    <a:cubicBezTo>
                      <a:pt x="461" y="775"/>
                      <a:pt x="461" y="761"/>
                      <a:pt x="448" y="735"/>
                    </a:cubicBezTo>
                    <a:lnTo>
                      <a:pt x="448" y="693"/>
                    </a:lnTo>
                    <a:cubicBezTo>
                      <a:pt x="448" y="680"/>
                      <a:pt x="435" y="654"/>
                      <a:pt x="435" y="641"/>
                    </a:cubicBezTo>
                    <a:cubicBezTo>
                      <a:pt x="435" y="641"/>
                      <a:pt x="411" y="516"/>
                      <a:pt x="397" y="516"/>
                    </a:cubicBezTo>
                    <a:cubicBezTo>
                      <a:pt x="397" y="516"/>
                      <a:pt x="396" y="516"/>
                      <a:pt x="395" y="517"/>
                    </a:cubicBezTo>
                    <a:cubicBezTo>
                      <a:pt x="421" y="491"/>
                      <a:pt x="448" y="478"/>
                      <a:pt x="477" y="464"/>
                    </a:cubicBezTo>
                    <a:cubicBezTo>
                      <a:pt x="490" y="464"/>
                      <a:pt x="490" y="464"/>
                      <a:pt x="503" y="448"/>
                    </a:cubicBezTo>
                    <a:lnTo>
                      <a:pt x="503" y="435"/>
                    </a:lnTo>
                    <a:lnTo>
                      <a:pt x="503" y="422"/>
                    </a:lnTo>
                    <a:cubicBezTo>
                      <a:pt x="503" y="396"/>
                      <a:pt x="516" y="383"/>
                      <a:pt x="516" y="367"/>
                    </a:cubicBezTo>
                    <a:cubicBezTo>
                      <a:pt x="516" y="314"/>
                      <a:pt x="529" y="259"/>
                      <a:pt x="529" y="203"/>
                    </a:cubicBezTo>
                    <a:cubicBezTo>
                      <a:pt x="542" y="177"/>
                      <a:pt x="542" y="151"/>
                      <a:pt x="542" y="122"/>
                    </a:cubicBezTo>
                    <a:lnTo>
                      <a:pt x="542" y="83"/>
                    </a:lnTo>
                    <a:cubicBezTo>
                      <a:pt x="559" y="83"/>
                      <a:pt x="559" y="70"/>
                      <a:pt x="572" y="70"/>
                    </a:cubicBezTo>
                    <a:lnTo>
                      <a:pt x="572" y="40"/>
                    </a:lnTo>
                    <a:lnTo>
                      <a:pt x="572" y="27"/>
                    </a:lnTo>
                    <a:cubicBezTo>
                      <a:pt x="559" y="14"/>
                      <a:pt x="559" y="14"/>
                      <a:pt x="55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6860025" y="2119025"/>
                <a:ext cx="2725" cy="14300"/>
              </a:xfrm>
              <a:custGeom>
                <a:avLst/>
                <a:gdLst/>
                <a:ahLst/>
                <a:cxnLst/>
                <a:rect l="l" t="t" r="r" b="b"/>
                <a:pathLst>
                  <a:path w="109" h="572" extrusionOk="0">
                    <a:moveTo>
                      <a:pt x="1" y="1"/>
                    </a:moveTo>
                    <a:lnTo>
                      <a:pt x="1" y="56"/>
                    </a:lnTo>
                    <a:cubicBezTo>
                      <a:pt x="14" y="56"/>
                      <a:pt x="14" y="69"/>
                      <a:pt x="14" y="82"/>
                    </a:cubicBezTo>
                    <a:lnTo>
                      <a:pt x="14" y="99"/>
                    </a:lnTo>
                    <a:lnTo>
                      <a:pt x="14" y="112"/>
                    </a:lnTo>
                    <a:cubicBezTo>
                      <a:pt x="14" y="125"/>
                      <a:pt x="1" y="125"/>
                      <a:pt x="1" y="138"/>
                    </a:cubicBezTo>
                    <a:lnTo>
                      <a:pt x="1" y="151"/>
                    </a:lnTo>
                    <a:lnTo>
                      <a:pt x="1" y="193"/>
                    </a:lnTo>
                    <a:cubicBezTo>
                      <a:pt x="1" y="219"/>
                      <a:pt x="1" y="232"/>
                      <a:pt x="14" y="246"/>
                    </a:cubicBezTo>
                    <a:lnTo>
                      <a:pt x="14" y="327"/>
                    </a:lnTo>
                    <a:lnTo>
                      <a:pt x="14" y="343"/>
                    </a:lnTo>
                    <a:lnTo>
                      <a:pt x="14" y="370"/>
                    </a:lnTo>
                    <a:lnTo>
                      <a:pt x="14" y="425"/>
                    </a:lnTo>
                    <a:cubicBezTo>
                      <a:pt x="27" y="477"/>
                      <a:pt x="69" y="533"/>
                      <a:pt x="108" y="572"/>
                    </a:cubicBezTo>
                    <a:cubicBezTo>
                      <a:pt x="82" y="546"/>
                      <a:pt x="82" y="464"/>
                      <a:pt x="82" y="438"/>
                    </a:cubicBezTo>
                    <a:cubicBezTo>
                      <a:pt x="69" y="409"/>
                      <a:pt x="69" y="396"/>
                      <a:pt x="69" y="370"/>
                    </a:cubicBezTo>
                    <a:lnTo>
                      <a:pt x="69" y="343"/>
                    </a:lnTo>
                    <a:lnTo>
                      <a:pt x="69" y="288"/>
                    </a:lnTo>
                    <a:cubicBezTo>
                      <a:pt x="69" y="275"/>
                      <a:pt x="56" y="262"/>
                      <a:pt x="56" y="246"/>
                    </a:cubicBezTo>
                    <a:lnTo>
                      <a:pt x="56" y="219"/>
                    </a:lnTo>
                    <a:cubicBezTo>
                      <a:pt x="56" y="219"/>
                      <a:pt x="43" y="219"/>
                      <a:pt x="43" y="206"/>
                    </a:cubicBezTo>
                    <a:lnTo>
                      <a:pt x="43" y="180"/>
                    </a:lnTo>
                    <a:lnTo>
                      <a:pt x="43" y="151"/>
                    </a:lnTo>
                    <a:cubicBezTo>
                      <a:pt x="43" y="151"/>
                      <a:pt x="43" y="138"/>
                      <a:pt x="27" y="138"/>
                    </a:cubicBezTo>
                    <a:lnTo>
                      <a:pt x="27" y="125"/>
                    </a:lnTo>
                    <a:lnTo>
                      <a:pt x="27" y="112"/>
                    </a:lnTo>
                    <a:lnTo>
                      <a:pt x="27" y="56"/>
                    </a:lnTo>
                    <a:lnTo>
                      <a:pt x="27" y="30"/>
                    </a:lnTo>
                    <a:cubicBezTo>
                      <a:pt x="14" y="17"/>
                      <a:pt x="14" y="17"/>
                      <a:pt x="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6866150" y="2120425"/>
                <a:ext cx="3450" cy="1400"/>
              </a:xfrm>
              <a:custGeom>
                <a:avLst/>
                <a:gdLst/>
                <a:ahLst/>
                <a:cxnLst/>
                <a:rect l="l" t="t" r="r" b="b"/>
                <a:pathLst>
                  <a:path w="138" h="56" extrusionOk="0">
                    <a:moveTo>
                      <a:pt x="14" y="42"/>
                    </a:moveTo>
                    <a:cubicBezTo>
                      <a:pt x="10" y="42"/>
                      <a:pt x="5" y="43"/>
                      <a:pt x="0" y="43"/>
                    </a:cubicBezTo>
                    <a:lnTo>
                      <a:pt x="0" y="56"/>
                    </a:lnTo>
                    <a:cubicBezTo>
                      <a:pt x="0" y="43"/>
                      <a:pt x="0" y="43"/>
                      <a:pt x="13" y="43"/>
                    </a:cubicBezTo>
                    <a:cubicBezTo>
                      <a:pt x="14" y="42"/>
                      <a:pt x="14" y="42"/>
                      <a:pt x="14" y="42"/>
                    </a:cubicBezTo>
                    <a:close/>
                    <a:moveTo>
                      <a:pt x="95" y="0"/>
                    </a:moveTo>
                    <a:cubicBezTo>
                      <a:pt x="69" y="13"/>
                      <a:pt x="43" y="26"/>
                      <a:pt x="14" y="42"/>
                    </a:cubicBezTo>
                    <a:lnTo>
                      <a:pt x="14" y="42"/>
                    </a:lnTo>
                    <a:cubicBezTo>
                      <a:pt x="32" y="41"/>
                      <a:pt x="48" y="38"/>
                      <a:pt x="63" y="38"/>
                    </a:cubicBezTo>
                    <a:cubicBezTo>
                      <a:pt x="80" y="38"/>
                      <a:pt x="96" y="42"/>
                      <a:pt x="108" y="56"/>
                    </a:cubicBezTo>
                    <a:cubicBezTo>
                      <a:pt x="124" y="26"/>
                      <a:pt x="124" y="13"/>
                      <a:pt x="13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6872600" y="2117725"/>
                <a:ext cx="10950" cy="41150"/>
              </a:xfrm>
              <a:custGeom>
                <a:avLst/>
                <a:gdLst/>
                <a:ahLst/>
                <a:cxnLst/>
                <a:rect l="l" t="t" r="r" b="b"/>
                <a:pathLst>
                  <a:path w="438" h="1646" extrusionOk="0">
                    <a:moveTo>
                      <a:pt x="43" y="1"/>
                    </a:moveTo>
                    <a:cubicBezTo>
                      <a:pt x="30" y="14"/>
                      <a:pt x="13" y="14"/>
                      <a:pt x="0" y="27"/>
                    </a:cubicBezTo>
                    <a:lnTo>
                      <a:pt x="13" y="40"/>
                    </a:lnTo>
                    <a:cubicBezTo>
                      <a:pt x="30" y="40"/>
                      <a:pt x="43" y="53"/>
                      <a:pt x="56" y="69"/>
                    </a:cubicBezTo>
                    <a:cubicBezTo>
                      <a:pt x="69" y="82"/>
                      <a:pt x="82" y="95"/>
                      <a:pt x="95" y="121"/>
                    </a:cubicBezTo>
                    <a:cubicBezTo>
                      <a:pt x="111" y="134"/>
                      <a:pt x="137" y="151"/>
                      <a:pt x="150" y="177"/>
                    </a:cubicBezTo>
                    <a:cubicBezTo>
                      <a:pt x="163" y="190"/>
                      <a:pt x="163" y="203"/>
                      <a:pt x="176" y="216"/>
                    </a:cubicBezTo>
                    <a:cubicBezTo>
                      <a:pt x="193" y="216"/>
                      <a:pt x="193" y="232"/>
                      <a:pt x="206" y="245"/>
                    </a:cubicBezTo>
                    <a:cubicBezTo>
                      <a:pt x="206" y="271"/>
                      <a:pt x="176" y="298"/>
                      <a:pt x="176" y="327"/>
                    </a:cubicBezTo>
                    <a:lnTo>
                      <a:pt x="193" y="340"/>
                    </a:lnTo>
                    <a:cubicBezTo>
                      <a:pt x="193" y="340"/>
                      <a:pt x="193" y="353"/>
                      <a:pt x="206" y="366"/>
                    </a:cubicBezTo>
                    <a:lnTo>
                      <a:pt x="219" y="379"/>
                    </a:lnTo>
                    <a:lnTo>
                      <a:pt x="219" y="395"/>
                    </a:lnTo>
                    <a:cubicBezTo>
                      <a:pt x="206" y="435"/>
                      <a:pt x="206" y="477"/>
                      <a:pt x="193" y="529"/>
                    </a:cubicBezTo>
                    <a:cubicBezTo>
                      <a:pt x="193" y="529"/>
                      <a:pt x="245" y="585"/>
                      <a:pt x="258" y="585"/>
                    </a:cubicBezTo>
                    <a:lnTo>
                      <a:pt x="300" y="624"/>
                    </a:lnTo>
                    <a:lnTo>
                      <a:pt x="300" y="640"/>
                    </a:lnTo>
                    <a:cubicBezTo>
                      <a:pt x="300" y="653"/>
                      <a:pt x="300" y="666"/>
                      <a:pt x="287" y="679"/>
                    </a:cubicBezTo>
                    <a:lnTo>
                      <a:pt x="287" y="706"/>
                    </a:lnTo>
                    <a:cubicBezTo>
                      <a:pt x="274" y="735"/>
                      <a:pt x="274" y="761"/>
                      <a:pt x="258" y="803"/>
                    </a:cubicBezTo>
                    <a:lnTo>
                      <a:pt x="258" y="856"/>
                    </a:lnTo>
                    <a:cubicBezTo>
                      <a:pt x="274" y="869"/>
                      <a:pt x="287" y="885"/>
                      <a:pt x="300" y="898"/>
                    </a:cubicBezTo>
                    <a:cubicBezTo>
                      <a:pt x="314" y="898"/>
                      <a:pt x="314" y="911"/>
                      <a:pt x="314" y="911"/>
                    </a:cubicBezTo>
                    <a:cubicBezTo>
                      <a:pt x="340" y="950"/>
                      <a:pt x="369" y="993"/>
                      <a:pt x="382" y="1019"/>
                    </a:cubicBezTo>
                    <a:cubicBezTo>
                      <a:pt x="382" y="1032"/>
                      <a:pt x="395" y="1032"/>
                      <a:pt x="395" y="1048"/>
                    </a:cubicBezTo>
                    <a:cubicBezTo>
                      <a:pt x="395" y="1048"/>
                      <a:pt x="382" y="1048"/>
                      <a:pt x="382" y="1061"/>
                    </a:cubicBezTo>
                    <a:cubicBezTo>
                      <a:pt x="356" y="1114"/>
                      <a:pt x="340" y="1169"/>
                      <a:pt x="327" y="1225"/>
                    </a:cubicBezTo>
                    <a:cubicBezTo>
                      <a:pt x="314" y="1264"/>
                      <a:pt x="314" y="1332"/>
                      <a:pt x="327" y="1358"/>
                    </a:cubicBezTo>
                    <a:cubicBezTo>
                      <a:pt x="340" y="1375"/>
                      <a:pt x="356" y="1388"/>
                      <a:pt x="369" y="1401"/>
                    </a:cubicBezTo>
                    <a:lnTo>
                      <a:pt x="369" y="1427"/>
                    </a:lnTo>
                    <a:lnTo>
                      <a:pt x="356" y="1440"/>
                    </a:lnTo>
                    <a:cubicBezTo>
                      <a:pt x="356" y="1456"/>
                      <a:pt x="356" y="1456"/>
                      <a:pt x="340" y="1469"/>
                    </a:cubicBezTo>
                    <a:cubicBezTo>
                      <a:pt x="327" y="1495"/>
                      <a:pt x="314" y="1522"/>
                      <a:pt x="300" y="1551"/>
                    </a:cubicBezTo>
                    <a:cubicBezTo>
                      <a:pt x="300" y="1577"/>
                      <a:pt x="287" y="1590"/>
                      <a:pt x="287" y="1603"/>
                    </a:cubicBezTo>
                    <a:cubicBezTo>
                      <a:pt x="300" y="1619"/>
                      <a:pt x="327" y="1633"/>
                      <a:pt x="340" y="1646"/>
                    </a:cubicBezTo>
                    <a:cubicBezTo>
                      <a:pt x="356" y="1633"/>
                      <a:pt x="369" y="1619"/>
                      <a:pt x="369" y="1590"/>
                    </a:cubicBezTo>
                    <a:cubicBezTo>
                      <a:pt x="382" y="1564"/>
                      <a:pt x="408" y="1538"/>
                      <a:pt x="421" y="1509"/>
                    </a:cubicBezTo>
                    <a:lnTo>
                      <a:pt x="421" y="1495"/>
                    </a:lnTo>
                    <a:cubicBezTo>
                      <a:pt x="438" y="1469"/>
                      <a:pt x="438" y="1440"/>
                      <a:pt x="421" y="1414"/>
                    </a:cubicBezTo>
                    <a:cubicBezTo>
                      <a:pt x="421" y="1401"/>
                      <a:pt x="421" y="1375"/>
                      <a:pt x="408" y="1358"/>
                    </a:cubicBezTo>
                    <a:cubicBezTo>
                      <a:pt x="408" y="1345"/>
                      <a:pt x="395" y="1332"/>
                      <a:pt x="395" y="1332"/>
                    </a:cubicBezTo>
                    <a:cubicBezTo>
                      <a:pt x="382" y="1319"/>
                      <a:pt x="356" y="1306"/>
                      <a:pt x="340" y="1293"/>
                    </a:cubicBezTo>
                    <a:cubicBezTo>
                      <a:pt x="369" y="1238"/>
                      <a:pt x="382" y="1182"/>
                      <a:pt x="408" y="1114"/>
                    </a:cubicBezTo>
                    <a:cubicBezTo>
                      <a:pt x="408" y="1100"/>
                      <a:pt x="421" y="1087"/>
                      <a:pt x="421" y="1074"/>
                    </a:cubicBezTo>
                    <a:cubicBezTo>
                      <a:pt x="438" y="1048"/>
                      <a:pt x="421" y="1032"/>
                      <a:pt x="421" y="1019"/>
                    </a:cubicBezTo>
                    <a:cubicBezTo>
                      <a:pt x="421" y="980"/>
                      <a:pt x="408" y="937"/>
                      <a:pt x="408" y="911"/>
                    </a:cubicBezTo>
                    <a:cubicBezTo>
                      <a:pt x="408" y="898"/>
                      <a:pt x="395" y="885"/>
                      <a:pt x="395" y="885"/>
                    </a:cubicBezTo>
                    <a:cubicBezTo>
                      <a:pt x="395" y="869"/>
                      <a:pt x="382" y="856"/>
                      <a:pt x="369" y="843"/>
                    </a:cubicBezTo>
                    <a:cubicBezTo>
                      <a:pt x="340" y="830"/>
                      <a:pt x="327" y="817"/>
                      <a:pt x="300" y="803"/>
                    </a:cubicBezTo>
                    <a:cubicBezTo>
                      <a:pt x="314" y="761"/>
                      <a:pt x="340" y="735"/>
                      <a:pt x="356" y="692"/>
                    </a:cubicBezTo>
                    <a:cubicBezTo>
                      <a:pt x="369" y="679"/>
                      <a:pt x="369" y="679"/>
                      <a:pt x="382" y="666"/>
                    </a:cubicBezTo>
                    <a:lnTo>
                      <a:pt x="382" y="653"/>
                    </a:lnTo>
                    <a:lnTo>
                      <a:pt x="382" y="640"/>
                    </a:lnTo>
                    <a:cubicBezTo>
                      <a:pt x="382" y="624"/>
                      <a:pt x="369" y="598"/>
                      <a:pt x="369" y="585"/>
                    </a:cubicBezTo>
                    <a:cubicBezTo>
                      <a:pt x="356" y="585"/>
                      <a:pt x="340" y="572"/>
                      <a:pt x="340" y="572"/>
                    </a:cubicBezTo>
                    <a:cubicBezTo>
                      <a:pt x="314" y="542"/>
                      <a:pt x="287" y="516"/>
                      <a:pt x="245" y="503"/>
                    </a:cubicBezTo>
                    <a:cubicBezTo>
                      <a:pt x="258" y="461"/>
                      <a:pt x="274" y="422"/>
                      <a:pt x="274" y="379"/>
                    </a:cubicBezTo>
                    <a:lnTo>
                      <a:pt x="274" y="366"/>
                    </a:lnTo>
                    <a:cubicBezTo>
                      <a:pt x="274" y="353"/>
                      <a:pt x="258" y="353"/>
                      <a:pt x="258" y="340"/>
                    </a:cubicBezTo>
                    <a:lnTo>
                      <a:pt x="245" y="327"/>
                    </a:lnTo>
                    <a:lnTo>
                      <a:pt x="232" y="314"/>
                    </a:lnTo>
                    <a:lnTo>
                      <a:pt x="219" y="298"/>
                    </a:lnTo>
                    <a:lnTo>
                      <a:pt x="219" y="284"/>
                    </a:lnTo>
                    <a:cubicBezTo>
                      <a:pt x="232" y="245"/>
                      <a:pt x="232" y="203"/>
                      <a:pt x="206" y="164"/>
                    </a:cubicBezTo>
                    <a:cubicBezTo>
                      <a:pt x="163" y="134"/>
                      <a:pt x="137" y="82"/>
                      <a:pt x="95" y="40"/>
                    </a:cubicBezTo>
                    <a:cubicBezTo>
                      <a:pt x="82" y="27"/>
                      <a:pt x="69" y="14"/>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6886550" y="2119450"/>
                <a:ext cx="11275" cy="14950"/>
              </a:xfrm>
              <a:custGeom>
                <a:avLst/>
                <a:gdLst/>
                <a:ahLst/>
                <a:cxnLst/>
                <a:rect l="l" t="t" r="r" b="b"/>
                <a:pathLst>
                  <a:path w="451" h="598" extrusionOk="0">
                    <a:moveTo>
                      <a:pt x="0" y="0"/>
                    </a:moveTo>
                    <a:lnTo>
                      <a:pt x="0" y="26"/>
                    </a:lnTo>
                    <a:cubicBezTo>
                      <a:pt x="0" y="65"/>
                      <a:pt x="13" y="95"/>
                      <a:pt x="26" y="134"/>
                    </a:cubicBezTo>
                    <a:cubicBezTo>
                      <a:pt x="26" y="147"/>
                      <a:pt x="43" y="163"/>
                      <a:pt x="56" y="176"/>
                    </a:cubicBezTo>
                    <a:cubicBezTo>
                      <a:pt x="69" y="189"/>
                      <a:pt x="82" y="189"/>
                      <a:pt x="95" y="189"/>
                    </a:cubicBezTo>
                    <a:cubicBezTo>
                      <a:pt x="108" y="202"/>
                      <a:pt x="108" y="215"/>
                      <a:pt x="108" y="215"/>
                    </a:cubicBezTo>
                    <a:cubicBezTo>
                      <a:pt x="150" y="284"/>
                      <a:pt x="177" y="353"/>
                      <a:pt x="206" y="408"/>
                    </a:cubicBezTo>
                    <a:lnTo>
                      <a:pt x="206" y="447"/>
                    </a:lnTo>
                    <a:lnTo>
                      <a:pt x="206" y="460"/>
                    </a:lnTo>
                    <a:cubicBezTo>
                      <a:pt x="219" y="473"/>
                      <a:pt x="219" y="473"/>
                      <a:pt x="232" y="473"/>
                    </a:cubicBezTo>
                    <a:cubicBezTo>
                      <a:pt x="288" y="503"/>
                      <a:pt x="327" y="529"/>
                      <a:pt x="382" y="542"/>
                    </a:cubicBezTo>
                    <a:cubicBezTo>
                      <a:pt x="408" y="555"/>
                      <a:pt x="434" y="584"/>
                      <a:pt x="451" y="597"/>
                    </a:cubicBezTo>
                    <a:cubicBezTo>
                      <a:pt x="451" y="584"/>
                      <a:pt x="434" y="571"/>
                      <a:pt x="434" y="555"/>
                    </a:cubicBezTo>
                    <a:cubicBezTo>
                      <a:pt x="421" y="529"/>
                      <a:pt x="408" y="516"/>
                      <a:pt x="382" y="503"/>
                    </a:cubicBezTo>
                    <a:cubicBezTo>
                      <a:pt x="353" y="490"/>
                      <a:pt x="314" y="473"/>
                      <a:pt x="271" y="460"/>
                    </a:cubicBezTo>
                    <a:cubicBezTo>
                      <a:pt x="258" y="460"/>
                      <a:pt x="258" y="460"/>
                      <a:pt x="245" y="447"/>
                    </a:cubicBezTo>
                    <a:lnTo>
                      <a:pt x="245" y="434"/>
                    </a:lnTo>
                    <a:cubicBezTo>
                      <a:pt x="245" y="392"/>
                      <a:pt x="232" y="353"/>
                      <a:pt x="206" y="310"/>
                    </a:cubicBezTo>
                    <a:cubicBezTo>
                      <a:pt x="190" y="297"/>
                      <a:pt x="190" y="284"/>
                      <a:pt x="177" y="271"/>
                    </a:cubicBezTo>
                    <a:cubicBezTo>
                      <a:pt x="177" y="258"/>
                      <a:pt x="177" y="229"/>
                      <a:pt x="164" y="215"/>
                    </a:cubicBezTo>
                    <a:cubicBezTo>
                      <a:pt x="150" y="134"/>
                      <a:pt x="56" y="95"/>
                      <a:pt x="13" y="26"/>
                    </a:cubicBezTo>
                    <a:cubicBezTo>
                      <a:pt x="0" y="26"/>
                      <a:pt x="0" y="13"/>
                      <a:pt x="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6897800" y="2134375"/>
                <a:ext cx="25" cy="350"/>
              </a:xfrm>
              <a:custGeom>
                <a:avLst/>
                <a:gdLst/>
                <a:ahLst/>
                <a:cxnLst/>
                <a:rect l="l" t="t" r="r" b="b"/>
                <a:pathLst>
                  <a:path w="1" h="14" extrusionOk="0">
                    <a:moveTo>
                      <a:pt x="1" y="0"/>
                    </a:moveTo>
                    <a:lnTo>
                      <a:pt x="1" y="13"/>
                    </a:lnTo>
                    <a:lnTo>
                      <a:pt x="1" y="13"/>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6896750" y="2134700"/>
                <a:ext cx="5825" cy="34700"/>
              </a:xfrm>
              <a:custGeom>
                <a:avLst/>
                <a:gdLst/>
                <a:ahLst/>
                <a:cxnLst/>
                <a:rect l="l" t="t" r="r" b="b"/>
                <a:pathLst>
                  <a:path w="233" h="1388" extrusionOk="0">
                    <a:moveTo>
                      <a:pt x="43" y="0"/>
                    </a:moveTo>
                    <a:lnTo>
                      <a:pt x="43" y="27"/>
                    </a:lnTo>
                    <a:lnTo>
                      <a:pt x="43" y="69"/>
                    </a:lnTo>
                    <a:cubicBezTo>
                      <a:pt x="26" y="108"/>
                      <a:pt x="13" y="164"/>
                      <a:pt x="0" y="190"/>
                    </a:cubicBezTo>
                    <a:cubicBezTo>
                      <a:pt x="26" y="219"/>
                      <a:pt x="26" y="245"/>
                      <a:pt x="43" y="271"/>
                    </a:cubicBezTo>
                    <a:cubicBezTo>
                      <a:pt x="43" y="301"/>
                      <a:pt x="43" y="327"/>
                      <a:pt x="26" y="340"/>
                    </a:cubicBezTo>
                    <a:cubicBezTo>
                      <a:pt x="26" y="382"/>
                      <a:pt x="13" y="421"/>
                      <a:pt x="13" y="451"/>
                    </a:cubicBezTo>
                    <a:cubicBezTo>
                      <a:pt x="0" y="490"/>
                      <a:pt x="26" y="559"/>
                      <a:pt x="43" y="598"/>
                    </a:cubicBezTo>
                    <a:cubicBezTo>
                      <a:pt x="56" y="640"/>
                      <a:pt x="108" y="640"/>
                      <a:pt x="137" y="679"/>
                    </a:cubicBezTo>
                    <a:cubicBezTo>
                      <a:pt x="177" y="722"/>
                      <a:pt x="164" y="803"/>
                      <a:pt x="137" y="859"/>
                    </a:cubicBezTo>
                    <a:cubicBezTo>
                      <a:pt x="124" y="898"/>
                      <a:pt x="124" y="924"/>
                      <a:pt x="108" y="967"/>
                    </a:cubicBezTo>
                    <a:lnTo>
                      <a:pt x="95" y="1074"/>
                    </a:lnTo>
                    <a:cubicBezTo>
                      <a:pt x="124" y="1087"/>
                      <a:pt x="150" y="1087"/>
                      <a:pt x="164" y="1104"/>
                    </a:cubicBezTo>
                    <a:cubicBezTo>
                      <a:pt x="177" y="1104"/>
                      <a:pt x="177" y="1104"/>
                      <a:pt x="177" y="1117"/>
                    </a:cubicBezTo>
                    <a:lnTo>
                      <a:pt x="190" y="1130"/>
                    </a:lnTo>
                    <a:cubicBezTo>
                      <a:pt x="190" y="1185"/>
                      <a:pt x="190" y="1238"/>
                      <a:pt x="177" y="1293"/>
                    </a:cubicBezTo>
                    <a:cubicBezTo>
                      <a:pt x="177" y="1306"/>
                      <a:pt x="164" y="1319"/>
                      <a:pt x="164" y="1332"/>
                    </a:cubicBezTo>
                    <a:cubicBezTo>
                      <a:pt x="164" y="1348"/>
                      <a:pt x="150" y="1362"/>
                      <a:pt x="150" y="1388"/>
                    </a:cubicBezTo>
                    <a:lnTo>
                      <a:pt x="177" y="1388"/>
                    </a:lnTo>
                    <a:lnTo>
                      <a:pt x="190" y="1375"/>
                    </a:lnTo>
                    <a:cubicBezTo>
                      <a:pt x="206" y="1362"/>
                      <a:pt x="206" y="1362"/>
                      <a:pt x="219" y="1348"/>
                    </a:cubicBezTo>
                    <a:cubicBezTo>
                      <a:pt x="232" y="1319"/>
                      <a:pt x="232" y="1306"/>
                      <a:pt x="232" y="1267"/>
                    </a:cubicBezTo>
                    <a:cubicBezTo>
                      <a:pt x="232" y="1224"/>
                      <a:pt x="232" y="1169"/>
                      <a:pt x="219" y="1117"/>
                    </a:cubicBezTo>
                    <a:cubicBezTo>
                      <a:pt x="219" y="1087"/>
                      <a:pt x="219" y="1048"/>
                      <a:pt x="190" y="1035"/>
                    </a:cubicBezTo>
                    <a:cubicBezTo>
                      <a:pt x="177" y="1035"/>
                      <a:pt x="164" y="1022"/>
                      <a:pt x="164" y="1022"/>
                    </a:cubicBezTo>
                    <a:cubicBezTo>
                      <a:pt x="150" y="1006"/>
                      <a:pt x="150" y="993"/>
                      <a:pt x="164" y="980"/>
                    </a:cubicBezTo>
                    <a:cubicBezTo>
                      <a:pt x="177" y="940"/>
                      <a:pt x="177" y="885"/>
                      <a:pt x="190" y="843"/>
                    </a:cubicBezTo>
                    <a:lnTo>
                      <a:pt x="190" y="830"/>
                    </a:lnTo>
                    <a:lnTo>
                      <a:pt x="206" y="816"/>
                    </a:lnTo>
                    <a:lnTo>
                      <a:pt x="206" y="777"/>
                    </a:lnTo>
                    <a:cubicBezTo>
                      <a:pt x="206" y="748"/>
                      <a:pt x="190" y="722"/>
                      <a:pt x="177" y="696"/>
                    </a:cubicBezTo>
                    <a:cubicBezTo>
                      <a:pt x="150" y="653"/>
                      <a:pt x="150" y="614"/>
                      <a:pt x="137" y="572"/>
                    </a:cubicBezTo>
                    <a:cubicBezTo>
                      <a:pt x="124" y="559"/>
                      <a:pt x="95" y="546"/>
                      <a:pt x="82" y="532"/>
                    </a:cubicBezTo>
                    <a:lnTo>
                      <a:pt x="69" y="516"/>
                    </a:lnTo>
                    <a:lnTo>
                      <a:pt x="69" y="503"/>
                    </a:lnTo>
                    <a:cubicBezTo>
                      <a:pt x="82" y="435"/>
                      <a:pt x="56" y="382"/>
                      <a:pt x="69" y="314"/>
                    </a:cubicBezTo>
                    <a:cubicBezTo>
                      <a:pt x="69" y="301"/>
                      <a:pt x="82" y="288"/>
                      <a:pt x="95" y="271"/>
                    </a:cubicBezTo>
                    <a:cubicBezTo>
                      <a:pt x="95" y="245"/>
                      <a:pt x="82" y="232"/>
                      <a:pt x="82" y="206"/>
                    </a:cubicBezTo>
                    <a:cubicBezTo>
                      <a:pt x="69" y="206"/>
                      <a:pt x="69" y="190"/>
                      <a:pt x="69" y="190"/>
                    </a:cubicBezTo>
                    <a:cubicBezTo>
                      <a:pt x="69" y="177"/>
                      <a:pt x="82" y="177"/>
                      <a:pt x="82" y="164"/>
                    </a:cubicBezTo>
                    <a:cubicBezTo>
                      <a:pt x="82" y="138"/>
                      <a:pt x="95" y="108"/>
                      <a:pt x="95" y="69"/>
                    </a:cubicBezTo>
                    <a:cubicBezTo>
                      <a:pt x="95" y="56"/>
                      <a:pt x="95" y="43"/>
                      <a:pt x="82" y="27"/>
                    </a:cubicBezTo>
                    <a:cubicBezTo>
                      <a:pt x="82" y="0"/>
                      <a:pt x="69" y="0"/>
                      <a:pt x="4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6900825" y="2152075"/>
                <a:ext cx="13975" cy="5425"/>
              </a:xfrm>
              <a:custGeom>
                <a:avLst/>
                <a:gdLst/>
                <a:ahLst/>
                <a:cxnLst/>
                <a:rect l="l" t="t" r="r" b="b"/>
                <a:pathLst>
                  <a:path w="559" h="217" extrusionOk="0">
                    <a:moveTo>
                      <a:pt x="151" y="1"/>
                    </a:moveTo>
                    <a:lnTo>
                      <a:pt x="138" y="14"/>
                    </a:lnTo>
                    <a:cubicBezTo>
                      <a:pt x="82" y="66"/>
                      <a:pt x="43" y="108"/>
                      <a:pt x="1" y="164"/>
                    </a:cubicBezTo>
                    <a:cubicBezTo>
                      <a:pt x="43" y="135"/>
                      <a:pt x="82" y="95"/>
                      <a:pt x="125" y="66"/>
                    </a:cubicBezTo>
                    <a:cubicBezTo>
                      <a:pt x="125" y="53"/>
                      <a:pt x="138" y="40"/>
                      <a:pt x="151" y="40"/>
                    </a:cubicBezTo>
                    <a:lnTo>
                      <a:pt x="177" y="40"/>
                    </a:lnTo>
                    <a:cubicBezTo>
                      <a:pt x="190" y="53"/>
                      <a:pt x="219" y="53"/>
                      <a:pt x="232" y="66"/>
                    </a:cubicBezTo>
                    <a:cubicBezTo>
                      <a:pt x="278" y="90"/>
                      <a:pt x="330" y="112"/>
                      <a:pt x="385" y="112"/>
                    </a:cubicBezTo>
                    <a:cubicBezTo>
                      <a:pt x="397" y="112"/>
                      <a:pt x="409" y="111"/>
                      <a:pt x="422" y="108"/>
                    </a:cubicBezTo>
                    <a:lnTo>
                      <a:pt x="422" y="108"/>
                    </a:lnTo>
                    <a:cubicBezTo>
                      <a:pt x="382" y="148"/>
                      <a:pt x="340" y="177"/>
                      <a:pt x="301" y="216"/>
                    </a:cubicBezTo>
                    <a:cubicBezTo>
                      <a:pt x="314" y="203"/>
                      <a:pt x="353" y="203"/>
                      <a:pt x="369" y="203"/>
                    </a:cubicBezTo>
                    <a:cubicBezTo>
                      <a:pt x="382" y="203"/>
                      <a:pt x="409" y="190"/>
                      <a:pt x="435" y="190"/>
                    </a:cubicBezTo>
                    <a:cubicBezTo>
                      <a:pt x="477" y="177"/>
                      <a:pt x="533" y="164"/>
                      <a:pt x="559" y="148"/>
                    </a:cubicBezTo>
                    <a:cubicBezTo>
                      <a:pt x="554" y="139"/>
                      <a:pt x="544" y="136"/>
                      <a:pt x="531" y="136"/>
                    </a:cubicBezTo>
                    <a:cubicBezTo>
                      <a:pt x="505" y="136"/>
                      <a:pt x="468" y="148"/>
                      <a:pt x="451" y="148"/>
                    </a:cubicBezTo>
                    <a:cubicBezTo>
                      <a:pt x="451" y="121"/>
                      <a:pt x="451" y="108"/>
                      <a:pt x="464" y="82"/>
                    </a:cubicBezTo>
                    <a:cubicBezTo>
                      <a:pt x="369" y="66"/>
                      <a:pt x="271" y="40"/>
                      <a:pt x="19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6857650" y="2132000"/>
                <a:ext cx="51675" cy="5100"/>
              </a:xfrm>
              <a:custGeom>
                <a:avLst/>
                <a:gdLst/>
                <a:ahLst/>
                <a:cxnLst/>
                <a:rect l="l" t="t" r="r" b="b"/>
                <a:pathLst>
                  <a:path w="2067" h="204" extrusionOk="0">
                    <a:moveTo>
                      <a:pt x="2067" y="1"/>
                    </a:moveTo>
                    <a:cubicBezTo>
                      <a:pt x="2064" y="2"/>
                      <a:pt x="2061" y="4"/>
                      <a:pt x="2058" y="5"/>
                    </a:cubicBezTo>
                    <a:lnTo>
                      <a:pt x="2058" y="5"/>
                    </a:lnTo>
                    <a:cubicBezTo>
                      <a:pt x="2061" y="5"/>
                      <a:pt x="2065" y="3"/>
                      <a:pt x="2067" y="1"/>
                    </a:cubicBezTo>
                    <a:close/>
                    <a:moveTo>
                      <a:pt x="1985" y="1"/>
                    </a:moveTo>
                    <a:cubicBezTo>
                      <a:pt x="1959" y="14"/>
                      <a:pt x="1959" y="27"/>
                      <a:pt x="1933" y="40"/>
                    </a:cubicBezTo>
                    <a:cubicBezTo>
                      <a:pt x="1865" y="69"/>
                      <a:pt x="1796" y="95"/>
                      <a:pt x="1728" y="135"/>
                    </a:cubicBezTo>
                    <a:cubicBezTo>
                      <a:pt x="1714" y="135"/>
                      <a:pt x="1701" y="151"/>
                      <a:pt x="1688" y="151"/>
                    </a:cubicBezTo>
                    <a:cubicBezTo>
                      <a:pt x="1672" y="151"/>
                      <a:pt x="1659" y="135"/>
                      <a:pt x="1646" y="135"/>
                    </a:cubicBezTo>
                    <a:cubicBezTo>
                      <a:pt x="1602" y="109"/>
                      <a:pt x="1552" y="95"/>
                      <a:pt x="1504" y="95"/>
                    </a:cubicBezTo>
                    <a:cubicBezTo>
                      <a:pt x="1477" y="95"/>
                      <a:pt x="1452" y="99"/>
                      <a:pt x="1427" y="108"/>
                    </a:cubicBezTo>
                    <a:cubicBezTo>
                      <a:pt x="1375" y="121"/>
                      <a:pt x="1320" y="151"/>
                      <a:pt x="1280" y="164"/>
                    </a:cubicBezTo>
                    <a:cubicBezTo>
                      <a:pt x="1251" y="121"/>
                      <a:pt x="1238" y="82"/>
                      <a:pt x="1182" y="82"/>
                    </a:cubicBezTo>
                    <a:cubicBezTo>
                      <a:pt x="1130" y="82"/>
                      <a:pt x="1075" y="82"/>
                      <a:pt x="1019" y="95"/>
                    </a:cubicBezTo>
                    <a:cubicBezTo>
                      <a:pt x="967" y="95"/>
                      <a:pt x="938" y="82"/>
                      <a:pt x="898" y="69"/>
                    </a:cubicBezTo>
                    <a:cubicBezTo>
                      <a:pt x="889" y="66"/>
                      <a:pt x="881" y="64"/>
                      <a:pt x="873" y="64"/>
                    </a:cubicBezTo>
                    <a:cubicBezTo>
                      <a:pt x="844" y="64"/>
                      <a:pt x="821" y="82"/>
                      <a:pt x="791" y="82"/>
                    </a:cubicBezTo>
                    <a:lnTo>
                      <a:pt x="709" y="82"/>
                    </a:lnTo>
                    <a:cubicBezTo>
                      <a:pt x="654" y="69"/>
                      <a:pt x="611" y="69"/>
                      <a:pt x="559" y="53"/>
                    </a:cubicBezTo>
                    <a:lnTo>
                      <a:pt x="504" y="53"/>
                    </a:lnTo>
                    <a:cubicBezTo>
                      <a:pt x="490" y="69"/>
                      <a:pt x="477" y="69"/>
                      <a:pt x="464" y="82"/>
                    </a:cubicBezTo>
                    <a:cubicBezTo>
                      <a:pt x="422" y="95"/>
                      <a:pt x="366" y="95"/>
                      <a:pt x="314" y="95"/>
                    </a:cubicBezTo>
                    <a:cubicBezTo>
                      <a:pt x="203" y="95"/>
                      <a:pt x="96" y="135"/>
                      <a:pt x="1" y="203"/>
                    </a:cubicBezTo>
                    <a:cubicBezTo>
                      <a:pt x="122" y="164"/>
                      <a:pt x="233" y="151"/>
                      <a:pt x="353" y="151"/>
                    </a:cubicBezTo>
                    <a:cubicBezTo>
                      <a:pt x="383" y="151"/>
                      <a:pt x="422" y="151"/>
                      <a:pt x="448" y="121"/>
                    </a:cubicBezTo>
                    <a:cubicBezTo>
                      <a:pt x="464" y="121"/>
                      <a:pt x="464" y="108"/>
                      <a:pt x="477" y="108"/>
                    </a:cubicBezTo>
                    <a:lnTo>
                      <a:pt x="504" y="108"/>
                    </a:lnTo>
                    <a:cubicBezTo>
                      <a:pt x="531" y="102"/>
                      <a:pt x="558" y="99"/>
                      <a:pt x="583" y="99"/>
                    </a:cubicBezTo>
                    <a:cubicBezTo>
                      <a:pt x="609" y="99"/>
                      <a:pt x="632" y="102"/>
                      <a:pt x="654" y="108"/>
                    </a:cubicBezTo>
                    <a:cubicBezTo>
                      <a:pt x="698" y="108"/>
                      <a:pt x="749" y="125"/>
                      <a:pt x="796" y="125"/>
                    </a:cubicBezTo>
                    <a:cubicBezTo>
                      <a:pt x="807" y="125"/>
                      <a:pt x="819" y="124"/>
                      <a:pt x="830" y="121"/>
                    </a:cubicBezTo>
                    <a:cubicBezTo>
                      <a:pt x="843" y="121"/>
                      <a:pt x="872" y="108"/>
                      <a:pt x="898" y="108"/>
                    </a:cubicBezTo>
                    <a:cubicBezTo>
                      <a:pt x="925" y="108"/>
                      <a:pt x="938" y="121"/>
                      <a:pt x="954" y="121"/>
                    </a:cubicBezTo>
                    <a:cubicBezTo>
                      <a:pt x="967" y="126"/>
                      <a:pt x="980" y="127"/>
                      <a:pt x="994" y="127"/>
                    </a:cubicBezTo>
                    <a:cubicBezTo>
                      <a:pt x="1021" y="127"/>
                      <a:pt x="1049" y="121"/>
                      <a:pt x="1075" y="121"/>
                    </a:cubicBezTo>
                    <a:cubicBezTo>
                      <a:pt x="1096" y="121"/>
                      <a:pt x="1120" y="118"/>
                      <a:pt x="1142" y="118"/>
                    </a:cubicBezTo>
                    <a:cubicBezTo>
                      <a:pt x="1164" y="118"/>
                      <a:pt x="1184" y="121"/>
                      <a:pt x="1199" y="135"/>
                    </a:cubicBezTo>
                    <a:cubicBezTo>
                      <a:pt x="1212" y="164"/>
                      <a:pt x="1225" y="177"/>
                      <a:pt x="1238" y="190"/>
                    </a:cubicBezTo>
                    <a:cubicBezTo>
                      <a:pt x="1251" y="197"/>
                      <a:pt x="1262" y="200"/>
                      <a:pt x="1271" y="200"/>
                    </a:cubicBezTo>
                    <a:cubicBezTo>
                      <a:pt x="1280" y="200"/>
                      <a:pt x="1287" y="197"/>
                      <a:pt x="1293" y="190"/>
                    </a:cubicBezTo>
                    <a:cubicBezTo>
                      <a:pt x="1333" y="190"/>
                      <a:pt x="1375" y="177"/>
                      <a:pt x="1401" y="177"/>
                    </a:cubicBezTo>
                    <a:cubicBezTo>
                      <a:pt x="1433" y="168"/>
                      <a:pt x="1461" y="165"/>
                      <a:pt x="1489" y="165"/>
                    </a:cubicBezTo>
                    <a:cubicBezTo>
                      <a:pt x="1544" y="165"/>
                      <a:pt x="1596" y="177"/>
                      <a:pt x="1659" y="177"/>
                    </a:cubicBezTo>
                    <a:cubicBezTo>
                      <a:pt x="1754" y="177"/>
                      <a:pt x="1852" y="121"/>
                      <a:pt x="1933" y="82"/>
                    </a:cubicBezTo>
                    <a:cubicBezTo>
                      <a:pt x="1970" y="55"/>
                      <a:pt x="2010" y="30"/>
                      <a:pt x="2058" y="5"/>
                    </a:cubicBezTo>
                    <a:lnTo>
                      <a:pt x="2058" y="5"/>
                    </a:lnTo>
                    <a:cubicBezTo>
                      <a:pt x="2054" y="6"/>
                      <a:pt x="2051" y="7"/>
                      <a:pt x="2047" y="7"/>
                    </a:cubicBezTo>
                    <a:cubicBezTo>
                      <a:pt x="2029" y="7"/>
                      <a:pt x="2005" y="1"/>
                      <a:pt x="198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6880100" y="2119025"/>
                <a:ext cx="25900" cy="12675"/>
              </a:xfrm>
              <a:custGeom>
                <a:avLst/>
                <a:gdLst/>
                <a:ahLst/>
                <a:cxnLst/>
                <a:rect l="l" t="t" r="r" b="b"/>
                <a:pathLst>
                  <a:path w="1036" h="507" extrusionOk="0">
                    <a:moveTo>
                      <a:pt x="27" y="1"/>
                    </a:moveTo>
                    <a:cubicBezTo>
                      <a:pt x="27" y="17"/>
                      <a:pt x="14" y="30"/>
                      <a:pt x="0" y="43"/>
                    </a:cubicBezTo>
                    <a:cubicBezTo>
                      <a:pt x="14" y="43"/>
                      <a:pt x="14" y="56"/>
                      <a:pt x="14" y="56"/>
                    </a:cubicBezTo>
                    <a:cubicBezTo>
                      <a:pt x="69" y="82"/>
                      <a:pt x="69" y="138"/>
                      <a:pt x="82" y="193"/>
                    </a:cubicBezTo>
                    <a:cubicBezTo>
                      <a:pt x="151" y="193"/>
                      <a:pt x="219" y="206"/>
                      <a:pt x="284" y="206"/>
                    </a:cubicBezTo>
                    <a:cubicBezTo>
                      <a:pt x="314" y="206"/>
                      <a:pt x="327" y="206"/>
                      <a:pt x="340" y="219"/>
                    </a:cubicBezTo>
                    <a:cubicBezTo>
                      <a:pt x="366" y="232"/>
                      <a:pt x="366" y="246"/>
                      <a:pt x="382" y="262"/>
                    </a:cubicBezTo>
                    <a:cubicBezTo>
                      <a:pt x="408" y="297"/>
                      <a:pt x="448" y="302"/>
                      <a:pt x="491" y="302"/>
                    </a:cubicBezTo>
                    <a:cubicBezTo>
                      <a:pt x="513" y="302"/>
                      <a:pt x="536" y="301"/>
                      <a:pt x="559" y="301"/>
                    </a:cubicBezTo>
                    <a:cubicBezTo>
                      <a:pt x="611" y="314"/>
                      <a:pt x="679" y="327"/>
                      <a:pt x="735" y="357"/>
                    </a:cubicBezTo>
                    <a:cubicBezTo>
                      <a:pt x="790" y="383"/>
                      <a:pt x="843" y="396"/>
                      <a:pt x="898" y="438"/>
                    </a:cubicBezTo>
                    <a:cubicBezTo>
                      <a:pt x="937" y="451"/>
                      <a:pt x="980" y="477"/>
                      <a:pt x="1006" y="507"/>
                    </a:cubicBezTo>
                    <a:cubicBezTo>
                      <a:pt x="1019" y="477"/>
                      <a:pt x="1035" y="451"/>
                      <a:pt x="1006" y="425"/>
                    </a:cubicBezTo>
                    <a:cubicBezTo>
                      <a:pt x="996" y="435"/>
                      <a:pt x="984" y="439"/>
                      <a:pt x="971" y="439"/>
                    </a:cubicBezTo>
                    <a:cubicBezTo>
                      <a:pt x="948" y="439"/>
                      <a:pt x="923" y="427"/>
                      <a:pt x="898" y="409"/>
                    </a:cubicBezTo>
                    <a:cubicBezTo>
                      <a:pt x="843" y="370"/>
                      <a:pt x="774" y="301"/>
                      <a:pt x="709" y="301"/>
                    </a:cubicBezTo>
                    <a:cubicBezTo>
                      <a:pt x="627" y="288"/>
                      <a:pt x="611" y="301"/>
                      <a:pt x="546" y="246"/>
                    </a:cubicBezTo>
                    <a:cubicBezTo>
                      <a:pt x="448" y="151"/>
                      <a:pt x="258" y="219"/>
                      <a:pt x="164" y="125"/>
                    </a:cubicBezTo>
                    <a:cubicBezTo>
                      <a:pt x="151" y="99"/>
                      <a:pt x="138" y="82"/>
                      <a:pt x="121" y="56"/>
                    </a:cubicBezTo>
                    <a:cubicBezTo>
                      <a:pt x="95" y="30"/>
                      <a:pt x="69" y="17"/>
                      <a:pt x="40" y="17"/>
                    </a:cubicBezTo>
                    <a:lnTo>
                      <a:pt x="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6861750" y="2144900"/>
                <a:ext cx="35025" cy="22475"/>
              </a:xfrm>
              <a:custGeom>
                <a:avLst/>
                <a:gdLst/>
                <a:ahLst/>
                <a:cxnLst/>
                <a:rect l="l" t="t" r="r" b="b"/>
                <a:pathLst>
                  <a:path w="1401" h="899" extrusionOk="0">
                    <a:moveTo>
                      <a:pt x="0" y="0"/>
                    </a:moveTo>
                    <a:cubicBezTo>
                      <a:pt x="39" y="0"/>
                      <a:pt x="69" y="13"/>
                      <a:pt x="95" y="13"/>
                    </a:cubicBezTo>
                    <a:cubicBezTo>
                      <a:pt x="137" y="27"/>
                      <a:pt x="163" y="27"/>
                      <a:pt x="189" y="43"/>
                    </a:cubicBezTo>
                    <a:cubicBezTo>
                      <a:pt x="219" y="56"/>
                      <a:pt x="245" y="69"/>
                      <a:pt x="258" y="82"/>
                    </a:cubicBezTo>
                    <a:cubicBezTo>
                      <a:pt x="271" y="108"/>
                      <a:pt x="271" y="138"/>
                      <a:pt x="258" y="151"/>
                    </a:cubicBezTo>
                    <a:cubicBezTo>
                      <a:pt x="353" y="164"/>
                      <a:pt x="447" y="206"/>
                      <a:pt x="545" y="258"/>
                    </a:cubicBezTo>
                    <a:cubicBezTo>
                      <a:pt x="545" y="271"/>
                      <a:pt x="545" y="288"/>
                      <a:pt x="529" y="301"/>
                    </a:cubicBezTo>
                    <a:cubicBezTo>
                      <a:pt x="530" y="300"/>
                      <a:pt x="533" y="299"/>
                      <a:pt x="537" y="299"/>
                    </a:cubicBezTo>
                    <a:cubicBezTo>
                      <a:pt x="580" y="299"/>
                      <a:pt x="749" y="354"/>
                      <a:pt x="761" y="369"/>
                    </a:cubicBezTo>
                    <a:cubicBezTo>
                      <a:pt x="774" y="369"/>
                      <a:pt x="774" y="382"/>
                      <a:pt x="774" y="382"/>
                    </a:cubicBezTo>
                    <a:cubicBezTo>
                      <a:pt x="803" y="395"/>
                      <a:pt x="816" y="422"/>
                      <a:pt x="842" y="422"/>
                    </a:cubicBezTo>
                    <a:lnTo>
                      <a:pt x="855" y="422"/>
                    </a:lnTo>
                    <a:cubicBezTo>
                      <a:pt x="872" y="408"/>
                      <a:pt x="885" y="382"/>
                      <a:pt x="911" y="382"/>
                    </a:cubicBezTo>
                    <a:lnTo>
                      <a:pt x="937" y="382"/>
                    </a:lnTo>
                    <a:cubicBezTo>
                      <a:pt x="979" y="395"/>
                      <a:pt x="1018" y="408"/>
                      <a:pt x="1048" y="422"/>
                    </a:cubicBezTo>
                    <a:cubicBezTo>
                      <a:pt x="1087" y="435"/>
                      <a:pt x="1129" y="464"/>
                      <a:pt x="1142" y="503"/>
                    </a:cubicBezTo>
                    <a:cubicBezTo>
                      <a:pt x="1142" y="546"/>
                      <a:pt x="1116" y="572"/>
                      <a:pt x="1116" y="614"/>
                    </a:cubicBezTo>
                    <a:cubicBezTo>
                      <a:pt x="1100" y="640"/>
                      <a:pt x="1100" y="666"/>
                      <a:pt x="1116" y="679"/>
                    </a:cubicBezTo>
                    <a:cubicBezTo>
                      <a:pt x="1116" y="709"/>
                      <a:pt x="1129" y="722"/>
                      <a:pt x="1129" y="735"/>
                    </a:cubicBezTo>
                    <a:cubicBezTo>
                      <a:pt x="1129" y="748"/>
                      <a:pt x="1142" y="748"/>
                      <a:pt x="1142" y="761"/>
                    </a:cubicBezTo>
                    <a:cubicBezTo>
                      <a:pt x="1169" y="777"/>
                      <a:pt x="1198" y="790"/>
                      <a:pt x="1224" y="803"/>
                    </a:cubicBezTo>
                    <a:cubicBezTo>
                      <a:pt x="1280" y="843"/>
                      <a:pt x="1345" y="872"/>
                      <a:pt x="1400" y="898"/>
                    </a:cubicBezTo>
                    <a:cubicBezTo>
                      <a:pt x="1345" y="859"/>
                      <a:pt x="1306" y="830"/>
                      <a:pt x="1263" y="777"/>
                    </a:cubicBezTo>
                    <a:cubicBezTo>
                      <a:pt x="1250" y="777"/>
                      <a:pt x="1250" y="761"/>
                      <a:pt x="1250" y="761"/>
                    </a:cubicBezTo>
                    <a:cubicBezTo>
                      <a:pt x="1211" y="722"/>
                      <a:pt x="1198" y="666"/>
                      <a:pt x="1198" y="627"/>
                    </a:cubicBezTo>
                    <a:cubicBezTo>
                      <a:pt x="1198" y="598"/>
                      <a:pt x="1211" y="572"/>
                      <a:pt x="1211" y="559"/>
                    </a:cubicBezTo>
                    <a:cubicBezTo>
                      <a:pt x="1211" y="516"/>
                      <a:pt x="1198" y="477"/>
                      <a:pt x="1198" y="435"/>
                    </a:cubicBezTo>
                    <a:cubicBezTo>
                      <a:pt x="1129" y="422"/>
                      <a:pt x="1074" y="395"/>
                      <a:pt x="1035" y="340"/>
                    </a:cubicBezTo>
                    <a:cubicBezTo>
                      <a:pt x="1116" y="301"/>
                      <a:pt x="1182" y="258"/>
                      <a:pt x="1250" y="190"/>
                    </a:cubicBezTo>
                    <a:lnTo>
                      <a:pt x="1250" y="190"/>
                    </a:lnTo>
                    <a:cubicBezTo>
                      <a:pt x="1182" y="245"/>
                      <a:pt x="1116" y="271"/>
                      <a:pt x="1035" y="288"/>
                    </a:cubicBezTo>
                    <a:cubicBezTo>
                      <a:pt x="1005" y="288"/>
                      <a:pt x="979" y="288"/>
                      <a:pt x="953" y="301"/>
                    </a:cubicBezTo>
                    <a:cubicBezTo>
                      <a:pt x="924" y="301"/>
                      <a:pt x="911" y="314"/>
                      <a:pt x="898" y="314"/>
                    </a:cubicBezTo>
                    <a:cubicBezTo>
                      <a:pt x="885" y="327"/>
                      <a:pt x="872" y="327"/>
                      <a:pt x="855" y="327"/>
                    </a:cubicBezTo>
                    <a:cubicBezTo>
                      <a:pt x="842" y="327"/>
                      <a:pt x="816" y="327"/>
                      <a:pt x="803" y="314"/>
                    </a:cubicBezTo>
                    <a:cubicBezTo>
                      <a:pt x="721" y="314"/>
                      <a:pt x="640" y="288"/>
                      <a:pt x="597" y="232"/>
                    </a:cubicBezTo>
                    <a:cubicBezTo>
                      <a:pt x="584" y="219"/>
                      <a:pt x="584" y="206"/>
                      <a:pt x="571" y="190"/>
                    </a:cubicBezTo>
                    <a:cubicBezTo>
                      <a:pt x="558" y="190"/>
                      <a:pt x="545" y="177"/>
                      <a:pt x="529" y="177"/>
                    </a:cubicBezTo>
                    <a:cubicBezTo>
                      <a:pt x="447" y="151"/>
                      <a:pt x="382" y="124"/>
                      <a:pt x="326" y="82"/>
                    </a:cubicBezTo>
                    <a:cubicBezTo>
                      <a:pt x="313" y="82"/>
                      <a:pt x="300" y="82"/>
                      <a:pt x="300" y="69"/>
                    </a:cubicBezTo>
                    <a:cubicBezTo>
                      <a:pt x="284" y="56"/>
                      <a:pt x="300" y="27"/>
                      <a:pt x="284" y="13"/>
                    </a:cubicBezTo>
                    <a:cubicBezTo>
                      <a:pt x="284" y="0"/>
                      <a:pt x="258" y="0"/>
                      <a:pt x="24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6844775" y="2122775"/>
                <a:ext cx="14300" cy="15050"/>
              </a:xfrm>
              <a:custGeom>
                <a:avLst/>
                <a:gdLst/>
                <a:ahLst/>
                <a:cxnLst/>
                <a:rect l="l" t="t" r="r" b="b"/>
                <a:pathLst>
                  <a:path w="572" h="602" extrusionOk="0">
                    <a:moveTo>
                      <a:pt x="297" y="177"/>
                    </a:moveTo>
                    <a:cubicBezTo>
                      <a:pt x="327" y="177"/>
                      <a:pt x="353" y="177"/>
                      <a:pt x="379" y="207"/>
                    </a:cubicBezTo>
                    <a:lnTo>
                      <a:pt x="392" y="220"/>
                    </a:lnTo>
                    <a:lnTo>
                      <a:pt x="434" y="259"/>
                    </a:lnTo>
                    <a:cubicBezTo>
                      <a:pt x="460" y="275"/>
                      <a:pt x="473" y="301"/>
                      <a:pt x="490" y="314"/>
                    </a:cubicBezTo>
                    <a:cubicBezTo>
                      <a:pt x="490" y="327"/>
                      <a:pt x="503" y="327"/>
                      <a:pt x="503" y="340"/>
                    </a:cubicBezTo>
                    <a:lnTo>
                      <a:pt x="490" y="357"/>
                    </a:lnTo>
                    <a:cubicBezTo>
                      <a:pt x="490" y="383"/>
                      <a:pt x="516" y="396"/>
                      <a:pt x="516" y="422"/>
                    </a:cubicBezTo>
                    <a:cubicBezTo>
                      <a:pt x="516" y="451"/>
                      <a:pt x="503" y="464"/>
                      <a:pt x="490" y="477"/>
                    </a:cubicBezTo>
                    <a:cubicBezTo>
                      <a:pt x="473" y="490"/>
                      <a:pt x="473" y="533"/>
                      <a:pt x="490" y="546"/>
                    </a:cubicBezTo>
                    <a:cubicBezTo>
                      <a:pt x="447" y="533"/>
                      <a:pt x="408" y="520"/>
                      <a:pt x="353" y="504"/>
                    </a:cubicBezTo>
                    <a:cubicBezTo>
                      <a:pt x="366" y="477"/>
                      <a:pt x="366" y="451"/>
                      <a:pt x="353" y="422"/>
                    </a:cubicBezTo>
                    <a:cubicBezTo>
                      <a:pt x="340" y="409"/>
                      <a:pt x="310" y="396"/>
                      <a:pt x="284" y="396"/>
                    </a:cubicBezTo>
                    <a:cubicBezTo>
                      <a:pt x="297" y="370"/>
                      <a:pt x="297" y="357"/>
                      <a:pt x="297" y="327"/>
                    </a:cubicBezTo>
                    <a:cubicBezTo>
                      <a:pt x="297" y="314"/>
                      <a:pt x="284" y="288"/>
                      <a:pt x="284" y="275"/>
                    </a:cubicBezTo>
                    <a:lnTo>
                      <a:pt x="284" y="193"/>
                    </a:lnTo>
                    <a:cubicBezTo>
                      <a:pt x="297" y="193"/>
                      <a:pt x="297" y="177"/>
                      <a:pt x="297" y="177"/>
                    </a:cubicBezTo>
                    <a:close/>
                    <a:moveTo>
                      <a:pt x="258" y="1"/>
                    </a:moveTo>
                    <a:lnTo>
                      <a:pt x="258" y="56"/>
                    </a:lnTo>
                    <a:cubicBezTo>
                      <a:pt x="245" y="69"/>
                      <a:pt x="258" y="82"/>
                      <a:pt x="258" y="96"/>
                    </a:cubicBezTo>
                    <a:cubicBezTo>
                      <a:pt x="258" y="112"/>
                      <a:pt x="258" y="125"/>
                      <a:pt x="245" y="125"/>
                    </a:cubicBezTo>
                    <a:cubicBezTo>
                      <a:pt x="245" y="129"/>
                      <a:pt x="243" y="131"/>
                      <a:pt x="241" y="131"/>
                    </a:cubicBezTo>
                    <a:cubicBezTo>
                      <a:pt x="236" y="131"/>
                      <a:pt x="229" y="125"/>
                      <a:pt x="229" y="125"/>
                    </a:cubicBezTo>
                    <a:cubicBezTo>
                      <a:pt x="203" y="125"/>
                      <a:pt x="189" y="125"/>
                      <a:pt x="176" y="138"/>
                    </a:cubicBezTo>
                    <a:cubicBezTo>
                      <a:pt x="163" y="138"/>
                      <a:pt x="147" y="151"/>
                      <a:pt x="134" y="151"/>
                    </a:cubicBezTo>
                    <a:cubicBezTo>
                      <a:pt x="121" y="164"/>
                      <a:pt x="95" y="164"/>
                      <a:pt x="65" y="164"/>
                    </a:cubicBezTo>
                    <a:lnTo>
                      <a:pt x="0" y="164"/>
                    </a:lnTo>
                    <a:cubicBezTo>
                      <a:pt x="26" y="164"/>
                      <a:pt x="52" y="177"/>
                      <a:pt x="82" y="177"/>
                    </a:cubicBezTo>
                    <a:cubicBezTo>
                      <a:pt x="95" y="177"/>
                      <a:pt x="108" y="177"/>
                      <a:pt x="121" y="164"/>
                    </a:cubicBezTo>
                    <a:lnTo>
                      <a:pt x="147" y="164"/>
                    </a:lnTo>
                    <a:cubicBezTo>
                      <a:pt x="176" y="151"/>
                      <a:pt x="203" y="151"/>
                      <a:pt x="229" y="151"/>
                    </a:cubicBezTo>
                    <a:cubicBezTo>
                      <a:pt x="229" y="164"/>
                      <a:pt x="216" y="177"/>
                      <a:pt x="216" y="177"/>
                    </a:cubicBezTo>
                    <a:lnTo>
                      <a:pt x="258" y="177"/>
                    </a:lnTo>
                    <a:cubicBezTo>
                      <a:pt x="258" y="177"/>
                      <a:pt x="258" y="164"/>
                      <a:pt x="271" y="164"/>
                    </a:cubicBezTo>
                    <a:lnTo>
                      <a:pt x="271" y="164"/>
                    </a:lnTo>
                    <a:cubicBezTo>
                      <a:pt x="271" y="177"/>
                      <a:pt x="271" y="193"/>
                      <a:pt x="258" y="207"/>
                    </a:cubicBezTo>
                    <a:lnTo>
                      <a:pt x="258" y="246"/>
                    </a:lnTo>
                    <a:cubicBezTo>
                      <a:pt x="258" y="275"/>
                      <a:pt x="258" y="314"/>
                      <a:pt x="245" y="340"/>
                    </a:cubicBezTo>
                    <a:cubicBezTo>
                      <a:pt x="245" y="357"/>
                      <a:pt x="229" y="396"/>
                      <a:pt x="229" y="409"/>
                    </a:cubicBezTo>
                    <a:lnTo>
                      <a:pt x="245" y="422"/>
                    </a:lnTo>
                    <a:cubicBezTo>
                      <a:pt x="284" y="438"/>
                      <a:pt x="310" y="477"/>
                      <a:pt x="340" y="520"/>
                    </a:cubicBezTo>
                    <a:cubicBezTo>
                      <a:pt x="340" y="533"/>
                      <a:pt x="353" y="559"/>
                      <a:pt x="366" y="559"/>
                    </a:cubicBezTo>
                    <a:cubicBezTo>
                      <a:pt x="372" y="566"/>
                      <a:pt x="386" y="566"/>
                      <a:pt x="402" y="566"/>
                    </a:cubicBezTo>
                    <a:cubicBezTo>
                      <a:pt x="417" y="566"/>
                      <a:pt x="434" y="566"/>
                      <a:pt x="447" y="572"/>
                    </a:cubicBezTo>
                    <a:cubicBezTo>
                      <a:pt x="473" y="572"/>
                      <a:pt x="503" y="585"/>
                      <a:pt x="529" y="601"/>
                    </a:cubicBezTo>
                    <a:cubicBezTo>
                      <a:pt x="529" y="559"/>
                      <a:pt x="529" y="520"/>
                      <a:pt x="542" y="477"/>
                    </a:cubicBezTo>
                    <a:cubicBezTo>
                      <a:pt x="555" y="451"/>
                      <a:pt x="571" y="438"/>
                      <a:pt x="555" y="409"/>
                    </a:cubicBezTo>
                    <a:cubicBezTo>
                      <a:pt x="542" y="370"/>
                      <a:pt x="542" y="327"/>
                      <a:pt x="516" y="288"/>
                    </a:cubicBezTo>
                    <a:cubicBezTo>
                      <a:pt x="503" y="275"/>
                      <a:pt x="473" y="259"/>
                      <a:pt x="460" y="233"/>
                    </a:cubicBezTo>
                    <a:cubicBezTo>
                      <a:pt x="434" y="220"/>
                      <a:pt x="421" y="193"/>
                      <a:pt x="392" y="164"/>
                    </a:cubicBezTo>
                    <a:cubicBezTo>
                      <a:pt x="366" y="151"/>
                      <a:pt x="340" y="151"/>
                      <a:pt x="297" y="151"/>
                    </a:cubicBezTo>
                    <a:cubicBezTo>
                      <a:pt x="284" y="151"/>
                      <a:pt x="271" y="151"/>
                      <a:pt x="271" y="138"/>
                    </a:cubicBezTo>
                    <a:lnTo>
                      <a:pt x="271" y="112"/>
                    </a:lnTo>
                    <a:lnTo>
                      <a:pt x="271" y="96"/>
                    </a:lnTo>
                    <a:cubicBezTo>
                      <a:pt x="258" y="82"/>
                      <a:pt x="271" y="69"/>
                      <a:pt x="271" y="56"/>
                    </a:cubicBezTo>
                    <a:cubicBezTo>
                      <a:pt x="271" y="30"/>
                      <a:pt x="271" y="14"/>
                      <a:pt x="2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6853575" y="2120100"/>
                <a:ext cx="3450" cy="8175"/>
              </a:xfrm>
              <a:custGeom>
                <a:avLst/>
                <a:gdLst/>
                <a:ahLst/>
                <a:cxnLst/>
                <a:rect l="l" t="t" r="r" b="b"/>
                <a:pathLst>
                  <a:path w="138" h="327" extrusionOk="0">
                    <a:moveTo>
                      <a:pt x="138" y="0"/>
                    </a:moveTo>
                    <a:cubicBezTo>
                      <a:pt x="138" y="13"/>
                      <a:pt x="121" y="39"/>
                      <a:pt x="95" y="69"/>
                    </a:cubicBezTo>
                    <a:cubicBezTo>
                      <a:pt x="95" y="82"/>
                      <a:pt x="82" y="95"/>
                      <a:pt x="82" y="108"/>
                    </a:cubicBezTo>
                    <a:lnTo>
                      <a:pt x="82" y="121"/>
                    </a:lnTo>
                    <a:lnTo>
                      <a:pt x="82" y="176"/>
                    </a:lnTo>
                    <a:cubicBezTo>
                      <a:pt x="82" y="189"/>
                      <a:pt x="82" y="189"/>
                      <a:pt x="69" y="203"/>
                    </a:cubicBezTo>
                    <a:lnTo>
                      <a:pt x="40" y="232"/>
                    </a:lnTo>
                    <a:lnTo>
                      <a:pt x="27" y="245"/>
                    </a:lnTo>
                    <a:lnTo>
                      <a:pt x="14" y="245"/>
                    </a:lnTo>
                    <a:cubicBezTo>
                      <a:pt x="14" y="271"/>
                      <a:pt x="1" y="300"/>
                      <a:pt x="14" y="327"/>
                    </a:cubicBezTo>
                    <a:cubicBezTo>
                      <a:pt x="27" y="314"/>
                      <a:pt x="40" y="284"/>
                      <a:pt x="56" y="271"/>
                    </a:cubicBezTo>
                    <a:cubicBezTo>
                      <a:pt x="56" y="271"/>
                      <a:pt x="56" y="258"/>
                      <a:pt x="69" y="258"/>
                    </a:cubicBezTo>
                    <a:cubicBezTo>
                      <a:pt x="69" y="245"/>
                      <a:pt x="69" y="245"/>
                      <a:pt x="82" y="245"/>
                    </a:cubicBezTo>
                    <a:cubicBezTo>
                      <a:pt x="82" y="232"/>
                      <a:pt x="95" y="232"/>
                      <a:pt x="108" y="219"/>
                    </a:cubicBezTo>
                    <a:cubicBezTo>
                      <a:pt x="108" y="203"/>
                      <a:pt x="95" y="189"/>
                      <a:pt x="95" y="176"/>
                    </a:cubicBezTo>
                    <a:cubicBezTo>
                      <a:pt x="95" y="163"/>
                      <a:pt x="108" y="150"/>
                      <a:pt x="108" y="137"/>
                    </a:cubicBezTo>
                    <a:lnTo>
                      <a:pt x="108" y="95"/>
                    </a:lnTo>
                    <a:lnTo>
                      <a:pt x="108" y="82"/>
                    </a:lnTo>
                    <a:cubicBezTo>
                      <a:pt x="121" y="56"/>
                      <a:pt x="138" y="2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6857325" y="2135750"/>
                <a:ext cx="7450" cy="9175"/>
              </a:xfrm>
              <a:custGeom>
                <a:avLst/>
                <a:gdLst/>
                <a:ahLst/>
                <a:cxnLst/>
                <a:rect l="l" t="t" r="r" b="b"/>
                <a:pathLst>
                  <a:path w="298" h="367" extrusionOk="0">
                    <a:moveTo>
                      <a:pt x="1" y="1"/>
                    </a:moveTo>
                    <a:cubicBezTo>
                      <a:pt x="27" y="27"/>
                      <a:pt x="69" y="66"/>
                      <a:pt x="95" y="109"/>
                    </a:cubicBezTo>
                    <a:cubicBezTo>
                      <a:pt x="109" y="122"/>
                      <a:pt x="122" y="135"/>
                      <a:pt x="122" y="164"/>
                    </a:cubicBezTo>
                    <a:cubicBezTo>
                      <a:pt x="122" y="190"/>
                      <a:pt x="122" y="216"/>
                      <a:pt x="109" y="229"/>
                    </a:cubicBezTo>
                    <a:cubicBezTo>
                      <a:pt x="151" y="285"/>
                      <a:pt x="203" y="366"/>
                      <a:pt x="285" y="366"/>
                    </a:cubicBezTo>
                    <a:lnTo>
                      <a:pt x="298" y="366"/>
                    </a:lnTo>
                    <a:lnTo>
                      <a:pt x="298" y="353"/>
                    </a:lnTo>
                    <a:cubicBezTo>
                      <a:pt x="285" y="327"/>
                      <a:pt x="246" y="298"/>
                      <a:pt x="216" y="272"/>
                    </a:cubicBezTo>
                    <a:cubicBezTo>
                      <a:pt x="190" y="259"/>
                      <a:pt x="151" y="216"/>
                      <a:pt x="151" y="177"/>
                    </a:cubicBezTo>
                    <a:cubicBezTo>
                      <a:pt x="151" y="177"/>
                      <a:pt x="164" y="164"/>
                      <a:pt x="164" y="148"/>
                    </a:cubicBezTo>
                    <a:cubicBezTo>
                      <a:pt x="164" y="122"/>
                      <a:pt x="151" y="109"/>
                      <a:pt x="135" y="96"/>
                    </a:cubicBezTo>
                    <a:cubicBezTo>
                      <a:pt x="122" y="66"/>
                      <a:pt x="95" y="40"/>
                      <a:pt x="82" y="27"/>
                    </a:cubicBezTo>
                    <a:cubicBezTo>
                      <a:pt x="53" y="14"/>
                      <a:pt x="27" y="1"/>
                      <a:pt x="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6856275" y="2119775"/>
                <a:ext cx="28900" cy="10875"/>
              </a:xfrm>
              <a:custGeom>
                <a:avLst/>
                <a:gdLst/>
                <a:ahLst/>
                <a:cxnLst/>
                <a:rect l="l" t="t" r="r" b="b"/>
                <a:pathLst>
                  <a:path w="1156" h="435" extrusionOk="0">
                    <a:moveTo>
                      <a:pt x="1156" y="0"/>
                    </a:moveTo>
                    <a:cubicBezTo>
                      <a:pt x="1143" y="0"/>
                      <a:pt x="1117" y="0"/>
                      <a:pt x="1117" y="13"/>
                    </a:cubicBezTo>
                    <a:cubicBezTo>
                      <a:pt x="1104" y="26"/>
                      <a:pt x="1091" y="52"/>
                      <a:pt x="1091" y="69"/>
                    </a:cubicBezTo>
                    <a:cubicBezTo>
                      <a:pt x="1075" y="81"/>
                      <a:pt x="1025" y="183"/>
                      <a:pt x="1034" y="189"/>
                    </a:cubicBezTo>
                    <a:lnTo>
                      <a:pt x="1034" y="189"/>
                    </a:lnTo>
                    <a:cubicBezTo>
                      <a:pt x="1022" y="186"/>
                      <a:pt x="1010" y="184"/>
                      <a:pt x="999" y="184"/>
                    </a:cubicBezTo>
                    <a:cubicBezTo>
                      <a:pt x="971" y="184"/>
                      <a:pt x="946" y="193"/>
                      <a:pt x="927" y="202"/>
                    </a:cubicBezTo>
                    <a:cubicBezTo>
                      <a:pt x="885" y="232"/>
                      <a:pt x="859" y="245"/>
                      <a:pt x="816" y="245"/>
                    </a:cubicBezTo>
                    <a:cubicBezTo>
                      <a:pt x="790" y="245"/>
                      <a:pt x="764" y="232"/>
                      <a:pt x="735" y="216"/>
                    </a:cubicBezTo>
                    <a:cubicBezTo>
                      <a:pt x="724" y="212"/>
                      <a:pt x="711" y="210"/>
                      <a:pt x="698" y="210"/>
                    </a:cubicBezTo>
                    <a:cubicBezTo>
                      <a:pt x="665" y="210"/>
                      <a:pt x="629" y="220"/>
                      <a:pt x="601" y="232"/>
                    </a:cubicBezTo>
                    <a:cubicBezTo>
                      <a:pt x="519" y="245"/>
                      <a:pt x="438" y="245"/>
                      <a:pt x="369" y="245"/>
                    </a:cubicBezTo>
                    <a:lnTo>
                      <a:pt x="314" y="245"/>
                    </a:lnTo>
                    <a:cubicBezTo>
                      <a:pt x="290" y="257"/>
                      <a:pt x="277" y="315"/>
                      <a:pt x="242" y="315"/>
                    </a:cubicBezTo>
                    <a:cubicBezTo>
                      <a:pt x="239" y="315"/>
                      <a:pt x="236" y="315"/>
                      <a:pt x="232" y="313"/>
                    </a:cubicBezTo>
                    <a:cubicBezTo>
                      <a:pt x="219" y="313"/>
                      <a:pt x="206" y="297"/>
                      <a:pt x="193" y="297"/>
                    </a:cubicBezTo>
                    <a:cubicBezTo>
                      <a:pt x="188" y="295"/>
                      <a:pt x="183" y="294"/>
                      <a:pt x="178" y="294"/>
                    </a:cubicBezTo>
                    <a:cubicBezTo>
                      <a:pt x="154" y="294"/>
                      <a:pt x="133" y="316"/>
                      <a:pt x="111" y="327"/>
                    </a:cubicBezTo>
                    <a:lnTo>
                      <a:pt x="0" y="434"/>
                    </a:lnTo>
                    <a:cubicBezTo>
                      <a:pt x="69" y="434"/>
                      <a:pt x="111" y="353"/>
                      <a:pt x="164" y="340"/>
                    </a:cubicBezTo>
                    <a:cubicBezTo>
                      <a:pt x="206" y="340"/>
                      <a:pt x="232" y="340"/>
                      <a:pt x="258" y="353"/>
                    </a:cubicBezTo>
                    <a:lnTo>
                      <a:pt x="301" y="353"/>
                    </a:lnTo>
                    <a:cubicBezTo>
                      <a:pt x="314" y="340"/>
                      <a:pt x="314" y="327"/>
                      <a:pt x="327" y="327"/>
                    </a:cubicBezTo>
                    <a:cubicBezTo>
                      <a:pt x="327" y="313"/>
                      <a:pt x="340" y="313"/>
                      <a:pt x="356" y="313"/>
                    </a:cubicBezTo>
                    <a:cubicBezTo>
                      <a:pt x="464" y="297"/>
                      <a:pt x="572" y="271"/>
                      <a:pt x="683" y="258"/>
                    </a:cubicBezTo>
                    <a:lnTo>
                      <a:pt x="722" y="258"/>
                    </a:lnTo>
                    <a:cubicBezTo>
                      <a:pt x="764" y="271"/>
                      <a:pt x="790" y="313"/>
                      <a:pt x="829" y="313"/>
                    </a:cubicBezTo>
                    <a:cubicBezTo>
                      <a:pt x="846" y="297"/>
                      <a:pt x="859" y="284"/>
                      <a:pt x="872" y="271"/>
                    </a:cubicBezTo>
                    <a:cubicBezTo>
                      <a:pt x="911" y="216"/>
                      <a:pt x="993" y="232"/>
                      <a:pt x="1061" y="216"/>
                    </a:cubicBezTo>
                    <a:cubicBezTo>
                      <a:pt x="1074" y="202"/>
                      <a:pt x="1074" y="202"/>
                      <a:pt x="1091" y="202"/>
                    </a:cubicBezTo>
                    <a:lnTo>
                      <a:pt x="1091" y="176"/>
                    </a:lnTo>
                    <a:cubicBezTo>
                      <a:pt x="1091" y="134"/>
                      <a:pt x="1117" y="108"/>
                      <a:pt x="1130" y="82"/>
                    </a:cubicBezTo>
                    <a:cubicBezTo>
                      <a:pt x="1143" y="69"/>
                      <a:pt x="1143" y="52"/>
                      <a:pt x="1156" y="39"/>
                    </a:cubicBezTo>
                    <a:lnTo>
                      <a:pt x="115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6897800" y="2138450"/>
                <a:ext cx="12275" cy="15275"/>
              </a:xfrm>
              <a:custGeom>
                <a:avLst/>
                <a:gdLst/>
                <a:ahLst/>
                <a:cxnLst/>
                <a:rect l="l" t="t" r="r" b="b"/>
                <a:pathLst>
                  <a:path w="491" h="611" extrusionOk="0">
                    <a:moveTo>
                      <a:pt x="490" y="138"/>
                    </a:moveTo>
                    <a:lnTo>
                      <a:pt x="490" y="138"/>
                    </a:lnTo>
                    <a:cubicBezTo>
                      <a:pt x="480" y="142"/>
                      <a:pt x="471" y="150"/>
                      <a:pt x="464" y="159"/>
                    </a:cubicBezTo>
                    <a:lnTo>
                      <a:pt x="464" y="159"/>
                    </a:lnTo>
                    <a:cubicBezTo>
                      <a:pt x="473" y="153"/>
                      <a:pt x="482" y="145"/>
                      <a:pt x="490" y="138"/>
                    </a:cubicBezTo>
                    <a:close/>
                    <a:moveTo>
                      <a:pt x="1" y="1"/>
                    </a:moveTo>
                    <a:lnTo>
                      <a:pt x="1" y="1"/>
                    </a:lnTo>
                    <a:cubicBezTo>
                      <a:pt x="108" y="95"/>
                      <a:pt x="216" y="203"/>
                      <a:pt x="259" y="353"/>
                    </a:cubicBezTo>
                    <a:cubicBezTo>
                      <a:pt x="259" y="353"/>
                      <a:pt x="259" y="366"/>
                      <a:pt x="272" y="382"/>
                    </a:cubicBezTo>
                    <a:cubicBezTo>
                      <a:pt x="285" y="396"/>
                      <a:pt x="311" y="396"/>
                      <a:pt x="340" y="409"/>
                    </a:cubicBezTo>
                    <a:cubicBezTo>
                      <a:pt x="388" y="432"/>
                      <a:pt x="392" y="527"/>
                      <a:pt x="405" y="593"/>
                    </a:cubicBezTo>
                    <a:lnTo>
                      <a:pt x="405" y="593"/>
                    </a:lnTo>
                    <a:cubicBezTo>
                      <a:pt x="399" y="546"/>
                      <a:pt x="420" y="499"/>
                      <a:pt x="409" y="464"/>
                    </a:cubicBezTo>
                    <a:cubicBezTo>
                      <a:pt x="409" y="409"/>
                      <a:pt x="366" y="422"/>
                      <a:pt x="327" y="396"/>
                    </a:cubicBezTo>
                    <a:cubicBezTo>
                      <a:pt x="311" y="382"/>
                      <a:pt x="311" y="366"/>
                      <a:pt x="298" y="353"/>
                    </a:cubicBezTo>
                    <a:cubicBezTo>
                      <a:pt x="285" y="327"/>
                      <a:pt x="285" y="314"/>
                      <a:pt x="285" y="285"/>
                    </a:cubicBezTo>
                    <a:cubicBezTo>
                      <a:pt x="340" y="258"/>
                      <a:pt x="379" y="245"/>
                      <a:pt x="422" y="203"/>
                    </a:cubicBezTo>
                    <a:cubicBezTo>
                      <a:pt x="439" y="195"/>
                      <a:pt x="450" y="175"/>
                      <a:pt x="464" y="159"/>
                    </a:cubicBezTo>
                    <a:lnTo>
                      <a:pt x="464" y="159"/>
                    </a:lnTo>
                    <a:cubicBezTo>
                      <a:pt x="426" y="187"/>
                      <a:pt x="380" y="206"/>
                      <a:pt x="327" y="219"/>
                    </a:cubicBezTo>
                    <a:cubicBezTo>
                      <a:pt x="311" y="219"/>
                      <a:pt x="285" y="232"/>
                      <a:pt x="272" y="258"/>
                    </a:cubicBezTo>
                    <a:cubicBezTo>
                      <a:pt x="229" y="219"/>
                      <a:pt x="216" y="177"/>
                      <a:pt x="177" y="138"/>
                    </a:cubicBezTo>
                    <a:cubicBezTo>
                      <a:pt x="135" y="82"/>
                      <a:pt x="66" y="27"/>
                      <a:pt x="1" y="1"/>
                    </a:cubicBezTo>
                    <a:close/>
                    <a:moveTo>
                      <a:pt x="405" y="593"/>
                    </a:moveTo>
                    <a:cubicBezTo>
                      <a:pt x="406" y="599"/>
                      <a:pt x="407" y="605"/>
                      <a:pt x="409" y="611"/>
                    </a:cubicBezTo>
                    <a:cubicBezTo>
                      <a:pt x="407" y="605"/>
                      <a:pt x="406" y="599"/>
                      <a:pt x="405" y="593"/>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6741700" y="2030325"/>
                <a:ext cx="101375" cy="55450"/>
              </a:xfrm>
              <a:custGeom>
                <a:avLst/>
                <a:gdLst/>
                <a:ahLst/>
                <a:cxnLst/>
                <a:rect l="l" t="t" r="r" b="b"/>
                <a:pathLst>
                  <a:path w="4055" h="2218" extrusionOk="0">
                    <a:moveTo>
                      <a:pt x="4055" y="1"/>
                    </a:moveTo>
                    <a:lnTo>
                      <a:pt x="3402" y="246"/>
                    </a:lnTo>
                    <a:lnTo>
                      <a:pt x="2693" y="285"/>
                    </a:lnTo>
                    <a:lnTo>
                      <a:pt x="1646" y="774"/>
                    </a:lnTo>
                    <a:lnTo>
                      <a:pt x="559" y="1306"/>
                    </a:lnTo>
                    <a:lnTo>
                      <a:pt x="1" y="2217"/>
                    </a:lnTo>
                    <a:lnTo>
                      <a:pt x="954" y="2217"/>
                    </a:lnTo>
                    <a:lnTo>
                      <a:pt x="1251" y="1688"/>
                    </a:lnTo>
                    <a:lnTo>
                      <a:pt x="3415" y="654"/>
                    </a:lnTo>
                    <a:lnTo>
                      <a:pt x="4055"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6730525" y="2080675"/>
                <a:ext cx="73050" cy="34700"/>
              </a:xfrm>
              <a:custGeom>
                <a:avLst/>
                <a:gdLst/>
                <a:ahLst/>
                <a:cxnLst/>
                <a:rect l="l" t="t" r="r" b="b"/>
                <a:pathLst>
                  <a:path w="2922" h="1388" extrusionOk="0">
                    <a:moveTo>
                      <a:pt x="27" y="1"/>
                    </a:moveTo>
                    <a:cubicBezTo>
                      <a:pt x="27" y="1"/>
                      <a:pt x="0" y="53"/>
                      <a:pt x="0" y="66"/>
                    </a:cubicBezTo>
                    <a:cubicBezTo>
                      <a:pt x="0" y="95"/>
                      <a:pt x="1251" y="667"/>
                      <a:pt x="1251" y="667"/>
                    </a:cubicBezTo>
                    <a:lnTo>
                      <a:pt x="2922" y="1388"/>
                    </a:lnTo>
                    <a:lnTo>
                      <a:pt x="2759" y="1208"/>
                    </a:lnTo>
                    <a:lnTo>
                      <a:pt x="1796" y="637"/>
                    </a:lnTo>
                    <a:lnTo>
                      <a:pt x="1332" y="556"/>
                    </a:lnTo>
                    <a:lnTo>
                      <a:pt x="101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6772625" y="2035400"/>
                <a:ext cx="114600" cy="65300"/>
              </a:xfrm>
              <a:custGeom>
                <a:avLst/>
                <a:gdLst/>
                <a:ahLst/>
                <a:cxnLst/>
                <a:rect l="l" t="t" r="r" b="b"/>
                <a:pathLst>
                  <a:path w="4584" h="2612" extrusionOk="0">
                    <a:moveTo>
                      <a:pt x="4583" y="0"/>
                    </a:moveTo>
                    <a:lnTo>
                      <a:pt x="3999" y="408"/>
                    </a:lnTo>
                    <a:lnTo>
                      <a:pt x="2857" y="653"/>
                    </a:lnTo>
                    <a:lnTo>
                      <a:pt x="898" y="1551"/>
                    </a:lnTo>
                    <a:lnTo>
                      <a:pt x="1" y="2530"/>
                    </a:lnTo>
                    <a:lnTo>
                      <a:pt x="451" y="2611"/>
                    </a:lnTo>
                    <a:lnTo>
                      <a:pt x="2178" y="1404"/>
                    </a:lnTo>
                    <a:lnTo>
                      <a:pt x="4081" y="545"/>
                    </a:lnTo>
                    <a:lnTo>
                      <a:pt x="458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6765525" y="2030325"/>
                <a:ext cx="121700" cy="68325"/>
              </a:xfrm>
              <a:custGeom>
                <a:avLst/>
                <a:gdLst/>
                <a:ahLst/>
                <a:cxnLst/>
                <a:rect l="l" t="t" r="r" b="b"/>
                <a:pathLst>
                  <a:path w="4868" h="2733" extrusionOk="0">
                    <a:moveTo>
                      <a:pt x="3102" y="1"/>
                    </a:moveTo>
                    <a:lnTo>
                      <a:pt x="2462" y="654"/>
                    </a:lnTo>
                    <a:lnTo>
                      <a:pt x="314" y="1688"/>
                    </a:lnTo>
                    <a:lnTo>
                      <a:pt x="1" y="2217"/>
                    </a:lnTo>
                    <a:lnTo>
                      <a:pt x="285" y="2733"/>
                    </a:lnTo>
                    <a:lnTo>
                      <a:pt x="1182" y="1754"/>
                    </a:lnTo>
                    <a:lnTo>
                      <a:pt x="3141" y="856"/>
                    </a:lnTo>
                    <a:lnTo>
                      <a:pt x="4283" y="611"/>
                    </a:lnTo>
                    <a:lnTo>
                      <a:pt x="4867" y="203"/>
                    </a:lnTo>
                    <a:lnTo>
                      <a:pt x="310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6806650" y="2045600"/>
                <a:ext cx="121050" cy="72800"/>
              </a:xfrm>
              <a:custGeom>
                <a:avLst/>
                <a:gdLst/>
                <a:ahLst/>
                <a:cxnLst/>
                <a:rect l="l" t="t" r="r" b="b"/>
                <a:pathLst>
                  <a:path w="4842" h="2912" extrusionOk="0">
                    <a:moveTo>
                      <a:pt x="4841" y="0"/>
                    </a:moveTo>
                    <a:lnTo>
                      <a:pt x="4025" y="163"/>
                    </a:lnTo>
                    <a:lnTo>
                      <a:pt x="3467" y="571"/>
                    </a:lnTo>
                    <a:lnTo>
                      <a:pt x="2243" y="1061"/>
                    </a:lnTo>
                    <a:lnTo>
                      <a:pt x="1483" y="1537"/>
                    </a:lnTo>
                    <a:lnTo>
                      <a:pt x="654" y="1945"/>
                    </a:lnTo>
                    <a:lnTo>
                      <a:pt x="1" y="2748"/>
                    </a:lnTo>
                    <a:lnTo>
                      <a:pt x="164" y="2912"/>
                    </a:lnTo>
                    <a:lnTo>
                      <a:pt x="804" y="2190"/>
                    </a:lnTo>
                    <a:lnTo>
                      <a:pt x="2217" y="1267"/>
                    </a:lnTo>
                    <a:lnTo>
                      <a:pt x="3510" y="640"/>
                    </a:lnTo>
                    <a:lnTo>
                      <a:pt x="4068" y="313"/>
                    </a:lnTo>
                    <a:lnTo>
                      <a:pt x="4841"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6966750" y="2218900"/>
                <a:ext cx="17425" cy="13125"/>
              </a:xfrm>
              <a:custGeom>
                <a:avLst/>
                <a:gdLst/>
                <a:ahLst/>
                <a:cxnLst/>
                <a:rect l="l" t="t" r="r" b="b"/>
                <a:pathLst>
                  <a:path w="697" h="525" extrusionOk="0">
                    <a:moveTo>
                      <a:pt x="50" y="1"/>
                    </a:moveTo>
                    <a:cubicBezTo>
                      <a:pt x="46" y="1"/>
                      <a:pt x="43" y="2"/>
                      <a:pt x="43" y="4"/>
                    </a:cubicBezTo>
                    <a:cubicBezTo>
                      <a:pt x="30" y="34"/>
                      <a:pt x="1" y="154"/>
                      <a:pt x="43" y="210"/>
                    </a:cubicBezTo>
                    <a:cubicBezTo>
                      <a:pt x="96" y="247"/>
                      <a:pt x="548" y="525"/>
                      <a:pt x="609" y="525"/>
                    </a:cubicBezTo>
                    <a:cubicBezTo>
                      <a:pt x="612" y="525"/>
                      <a:pt x="613" y="524"/>
                      <a:pt x="615" y="523"/>
                    </a:cubicBezTo>
                    <a:cubicBezTo>
                      <a:pt x="641" y="481"/>
                      <a:pt x="696" y="399"/>
                      <a:pt x="641" y="265"/>
                    </a:cubicBezTo>
                    <a:cubicBezTo>
                      <a:pt x="641" y="265"/>
                      <a:pt x="114" y="1"/>
                      <a:pt x="50"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6967500" y="2217975"/>
                <a:ext cx="15275" cy="10925"/>
              </a:xfrm>
              <a:custGeom>
                <a:avLst/>
                <a:gdLst/>
                <a:ahLst/>
                <a:cxnLst/>
                <a:rect l="l" t="t" r="r" b="b"/>
                <a:pathLst>
                  <a:path w="611" h="437" extrusionOk="0">
                    <a:moveTo>
                      <a:pt x="93" y="1"/>
                    </a:moveTo>
                    <a:cubicBezTo>
                      <a:pt x="73" y="1"/>
                      <a:pt x="56" y="5"/>
                      <a:pt x="39" y="15"/>
                    </a:cubicBezTo>
                    <a:cubicBezTo>
                      <a:pt x="0" y="41"/>
                      <a:pt x="26" y="123"/>
                      <a:pt x="82" y="165"/>
                    </a:cubicBezTo>
                    <a:lnTo>
                      <a:pt x="542" y="423"/>
                    </a:lnTo>
                    <a:cubicBezTo>
                      <a:pt x="556" y="432"/>
                      <a:pt x="569" y="436"/>
                      <a:pt x="579" y="436"/>
                    </a:cubicBezTo>
                    <a:cubicBezTo>
                      <a:pt x="599" y="436"/>
                      <a:pt x="611" y="419"/>
                      <a:pt x="611" y="384"/>
                    </a:cubicBezTo>
                    <a:lnTo>
                      <a:pt x="611" y="368"/>
                    </a:lnTo>
                    <a:cubicBezTo>
                      <a:pt x="611" y="315"/>
                      <a:pt x="585" y="260"/>
                      <a:pt x="542" y="234"/>
                    </a:cubicBezTo>
                    <a:lnTo>
                      <a:pt x="203" y="28"/>
                    </a:lnTo>
                    <a:cubicBezTo>
                      <a:pt x="160" y="12"/>
                      <a:pt x="124" y="1"/>
                      <a:pt x="93"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6967500" y="2217750"/>
                <a:ext cx="15600" cy="11475"/>
              </a:xfrm>
              <a:custGeom>
                <a:avLst/>
                <a:gdLst/>
                <a:ahLst/>
                <a:cxnLst/>
                <a:rect l="l" t="t" r="r" b="b"/>
                <a:pathLst>
                  <a:path w="624" h="459" extrusionOk="0">
                    <a:moveTo>
                      <a:pt x="95" y="24"/>
                    </a:moveTo>
                    <a:cubicBezTo>
                      <a:pt x="121" y="24"/>
                      <a:pt x="163" y="37"/>
                      <a:pt x="203" y="50"/>
                    </a:cubicBezTo>
                    <a:lnTo>
                      <a:pt x="529" y="256"/>
                    </a:lnTo>
                    <a:cubicBezTo>
                      <a:pt x="571" y="269"/>
                      <a:pt x="611" y="324"/>
                      <a:pt x="611" y="377"/>
                    </a:cubicBezTo>
                    <a:lnTo>
                      <a:pt x="611" y="393"/>
                    </a:lnTo>
                    <a:cubicBezTo>
                      <a:pt x="611" y="406"/>
                      <a:pt x="598" y="432"/>
                      <a:pt x="585" y="432"/>
                    </a:cubicBezTo>
                    <a:lnTo>
                      <a:pt x="542" y="432"/>
                    </a:lnTo>
                    <a:lnTo>
                      <a:pt x="82" y="161"/>
                    </a:lnTo>
                    <a:cubicBezTo>
                      <a:pt x="52" y="148"/>
                      <a:pt x="26" y="93"/>
                      <a:pt x="26" y="66"/>
                    </a:cubicBezTo>
                    <a:cubicBezTo>
                      <a:pt x="26" y="66"/>
                      <a:pt x="26" y="50"/>
                      <a:pt x="39" y="37"/>
                    </a:cubicBezTo>
                    <a:cubicBezTo>
                      <a:pt x="52" y="24"/>
                      <a:pt x="82" y="24"/>
                      <a:pt x="95" y="24"/>
                    </a:cubicBezTo>
                    <a:close/>
                    <a:moveTo>
                      <a:pt x="96" y="0"/>
                    </a:moveTo>
                    <a:cubicBezTo>
                      <a:pt x="72" y="0"/>
                      <a:pt x="50" y="8"/>
                      <a:pt x="26" y="24"/>
                    </a:cubicBezTo>
                    <a:cubicBezTo>
                      <a:pt x="13" y="24"/>
                      <a:pt x="0" y="50"/>
                      <a:pt x="0" y="66"/>
                    </a:cubicBezTo>
                    <a:cubicBezTo>
                      <a:pt x="0" y="106"/>
                      <a:pt x="26" y="161"/>
                      <a:pt x="69" y="174"/>
                    </a:cubicBezTo>
                    <a:lnTo>
                      <a:pt x="529" y="445"/>
                    </a:lnTo>
                    <a:cubicBezTo>
                      <a:pt x="542" y="458"/>
                      <a:pt x="558" y="458"/>
                      <a:pt x="571" y="458"/>
                    </a:cubicBezTo>
                    <a:lnTo>
                      <a:pt x="598" y="458"/>
                    </a:lnTo>
                    <a:cubicBezTo>
                      <a:pt x="624" y="445"/>
                      <a:pt x="624" y="419"/>
                      <a:pt x="624" y="393"/>
                    </a:cubicBezTo>
                    <a:lnTo>
                      <a:pt x="624" y="377"/>
                    </a:lnTo>
                    <a:cubicBezTo>
                      <a:pt x="624" y="324"/>
                      <a:pt x="598" y="256"/>
                      <a:pt x="542" y="230"/>
                    </a:cubicBezTo>
                    <a:lnTo>
                      <a:pt x="203" y="37"/>
                    </a:lnTo>
                    <a:cubicBezTo>
                      <a:pt x="163" y="14"/>
                      <a:pt x="128" y="0"/>
                      <a:pt x="96"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6979725" y="2224650"/>
                <a:ext cx="2075" cy="2700"/>
              </a:xfrm>
              <a:custGeom>
                <a:avLst/>
                <a:gdLst/>
                <a:ahLst/>
                <a:cxnLst/>
                <a:rect l="l" t="t" r="r" b="b"/>
                <a:pathLst>
                  <a:path w="83" h="108" extrusionOk="0">
                    <a:moveTo>
                      <a:pt x="22" y="1"/>
                    </a:moveTo>
                    <a:cubicBezTo>
                      <a:pt x="8" y="1"/>
                      <a:pt x="1" y="14"/>
                      <a:pt x="1" y="35"/>
                    </a:cubicBezTo>
                    <a:cubicBezTo>
                      <a:pt x="1" y="61"/>
                      <a:pt x="14" y="88"/>
                      <a:pt x="40" y="101"/>
                    </a:cubicBezTo>
                    <a:cubicBezTo>
                      <a:pt x="44" y="105"/>
                      <a:pt x="48" y="107"/>
                      <a:pt x="54" y="107"/>
                    </a:cubicBezTo>
                    <a:cubicBezTo>
                      <a:pt x="67" y="107"/>
                      <a:pt x="82" y="93"/>
                      <a:pt x="82" y="74"/>
                    </a:cubicBezTo>
                    <a:cubicBezTo>
                      <a:pt x="82" y="48"/>
                      <a:pt x="53" y="19"/>
                      <a:pt x="40" y="6"/>
                    </a:cubicBezTo>
                    <a:cubicBezTo>
                      <a:pt x="33" y="2"/>
                      <a:pt x="27" y="1"/>
                      <a:pt x="2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6874300" y="2170325"/>
                <a:ext cx="17725" cy="13075"/>
              </a:xfrm>
              <a:custGeom>
                <a:avLst/>
                <a:gdLst/>
                <a:ahLst/>
                <a:cxnLst/>
                <a:rect l="l" t="t" r="r" b="b"/>
                <a:pathLst>
                  <a:path w="709" h="523" extrusionOk="0">
                    <a:moveTo>
                      <a:pt x="53" y="1"/>
                    </a:moveTo>
                    <a:cubicBezTo>
                      <a:pt x="47" y="1"/>
                      <a:pt x="44" y="2"/>
                      <a:pt x="43" y="5"/>
                    </a:cubicBezTo>
                    <a:cubicBezTo>
                      <a:pt x="43" y="31"/>
                      <a:pt x="1" y="152"/>
                      <a:pt x="56" y="207"/>
                    </a:cubicBezTo>
                    <a:cubicBezTo>
                      <a:pt x="94" y="248"/>
                      <a:pt x="557" y="522"/>
                      <a:pt x="621" y="522"/>
                    </a:cubicBezTo>
                    <a:cubicBezTo>
                      <a:pt x="624" y="522"/>
                      <a:pt x="626" y="522"/>
                      <a:pt x="627" y="521"/>
                    </a:cubicBezTo>
                    <a:cubicBezTo>
                      <a:pt x="654" y="478"/>
                      <a:pt x="709" y="397"/>
                      <a:pt x="654" y="263"/>
                    </a:cubicBezTo>
                    <a:cubicBezTo>
                      <a:pt x="654" y="263"/>
                      <a:pt x="132" y="1"/>
                      <a:pt x="53"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6874950" y="2169350"/>
                <a:ext cx="15700" cy="10950"/>
              </a:xfrm>
              <a:custGeom>
                <a:avLst/>
                <a:gdLst/>
                <a:ahLst/>
                <a:cxnLst/>
                <a:rect l="l" t="t" r="r" b="b"/>
                <a:pathLst>
                  <a:path w="628" h="438" extrusionOk="0">
                    <a:moveTo>
                      <a:pt x="99" y="0"/>
                    </a:moveTo>
                    <a:cubicBezTo>
                      <a:pt x="77" y="0"/>
                      <a:pt x="58" y="5"/>
                      <a:pt x="43" y="15"/>
                    </a:cubicBezTo>
                    <a:cubicBezTo>
                      <a:pt x="1" y="44"/>
                      <a:pt x="30" y="126"/>
                      <a:pt x="82" y="165"/>
                    </a:cubicBezTo>
                    <a:lnTo>
                      <a:pt x="546" y="423"/>
                    </a:lnTo>
                    <a:cubicBezTo>
                      <a:pt x="560" y="432"/>
                      <a:pt x="574" y="437"/>
                      <a:pt x="586" y="437"/>
                    </a:cubicBezTo>
                    <a:cubicBezTo>
                      <a:pt x="610" y="437"/>
                      <a:pt x="628" y="418"/>
                      <a:pt x="628" y="384"/>
                    </a:cubicBezTo>
                    <a:lnTo>
                      <a:pt x="628" y="370"/>
                    </a:lnTo>
                    <a:cubicBezTo>
                      <a:pt x="628" y="315"/>
                      <a:pt x="588" y="260"/>
                      <a:pt x="546" y="233"/>
                    </a:cubicBezTo>
                    <a:lnTo>
                      <a:pt x="220" y="28"/>
                    </a:lnTo>
                    <a:cubicBezTo>
                      <a:pt x="177" y="12"/>
                      <a:pt x="135" y="0"/>
                      <a:pt x="99"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6875375" y="2169125"/>
                <a:ext cx="15600" cy="11550"/>
              </a:xfrm>
              <a:custGeom>
                <a:avLst/>
                <a:gdLst/>
                <a:ahLst/>
                <a:cxnLst/>
                <a:rect l="l" t="t" r="r" b="b"/>
                <a:pathLst>
                  <a:path w="624" h="462" extrusionOk="0">
                    <a:moveTo>
                      <a:pt x="95" y="24"/>
                    </a:moveTo>
                    <a:cubicBezTo>
                      <a:pt x="121" y="24"/>
                      <a:pt x="163" y="37"/>
                      <a:pt x="189" y="53"/>
                    </a:cubicBezTo>
                    <a:lnTo>
                      <a:pt x="529" y="242"/>
                    </a:lnTo>
                    <a:cubicBezTo>
                      <a:pt x="571" y="269"/>
                      <a:pt x="597" y="324"/>
                      <a:pt x="597" y="379"/>
                    </a:cubicBezTo>
                    <a:lnTo>
                      <a:pt x="597" y="393"/>
                    </a:lnTo>
                    <a:cubicBezTo>
                      <a:pt x="597" y="406"/>
                      <a:pt x="597" y="419"/>
                      <a:pt x="584" y="432"/>
                    </a:cubicBezTo>
                    <a:cubicBezTo>
                      <a:pt x="571" y="432"/>
                      <a:pt x="555" y="432"/>
                      <a:pt x="542" y="419"/>
                    </a:cubicBezTo>
                    <a:lnTo>
                      <a:pt x="82" y="161"/>
                    </a:lnTo>
                    <a:cubicBezTo>
                      <a:pt x="39" y="135"/>
                      <a:pt x="26" y="92"/>
                      <a:pt x="26" y="66"/>
                    </a:cubicBezTo>
                    <a:cubicBezTo>
                      <a:pt x="26" y="66"/>
                      <a:pt x="26" y="53"/>
                      <a:pt x="39" y="37"/>
                    </a:cubicBezTo>
                    <a:cubicBezTo>
                      <a:pt x="52" y="24"/>
                      <a:pt x="65" y="24"/>
                      <a:pt x="95" y="24"/>
                    </a:cubicBezTo>
                    <a:close/>
                    <a:moveTo>
                      <a:pt x="89" y="0"/>
                    </a:moveTo>
                    <a:cubicBezTo>
                      <a:pt x="64" y="0"/>
                      <a:pt x="43" y="7"/>
                      <a:pt x="26" y="24"/>
                    </a:cubicBezTo>
                    <a:cubicBezTo>
                      <a:pt x="13" y="24"/>
                      <a:pt x="0" y="53"/>
                      <a:pt x="0" y="66"/>
                    </a:cubicBezTo>
                    <a:cubicBezTo>
                      <a:pt x="0" y="105"/>
                      <a:pt x="26" y="161"/>
                      <a:pt x="65" y="174"/>
                    </a:cubicBezTo>
                    <a:lnTo>
                      <a:pt x="529" y="445"/>
                    </a:lnTo>
                    <a:cubicBezTo>
                      <a:pt x="542" y="461"/>
                      <a:pt x="555" y="461"/>
                      <a:pt x="571" y="461"/>
                    </a:cubicBezTo>
                    <a:cubicBezTo>
                      <a:pt x="584" y="461"/>
                      <a:pt x="584" y="461"/>
                      <a:pt x="597" y="445"/>
                    </a:cubicBezTo>
                    <a:cubicBezTo>
                      <a:pt x="611" y="445"/>
                      <a:pt x="624" y="419"/>
                      <a:pt x="624" y="393"/>
                    </a:cubicBezTo>
                    <a:lnTo>
                      <a:pt x="624" y="379"/>
                    </a:lnTo>
                    <a:cubicBezTo>
                      <a:pt x="624" y="324"/>
                      <a:pt x="584" y="255"/>
                      <a:pt x="542" y="229"/>
                    </a:cubicBezTo>
                    <a:lnTo>
                      <a:pt x="203" y="37"/>
                    </a:lnTo>
                    <a:cubicBezTo>
                      <a:pt x="163" y="14"/>
                      <a:pt x="123" y="0"/>
                      <a:pt x="89"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6887200" y="2176025"/>
                <a:ext cx="2075" cy="2725"/>
              </a:xfrm>
              <a:custGeom>
                <a:avLst/>
                <a:gdLst/>
                <a:ahLst/>
                <a:cxnLst/>
                <a:rect l="l" t="t" r="r" b="b"/>
                <a:pathLst>
                  <a:path w="83" h="109" extrusionOk="0">
                    <a:moveTo>
                      <a:pt x="30" y="1"/>
                    </a:moveTo>
                    <a:cubicBezTo>
                      <a:pt x="16" y="1"/>
                      <a:pt x="0" y="13"/>
                      <a:pt x="0" y="35"/>
                    </a:cubicBezTo>
                    <a:cubicBezTo>
                      <a:pt x="0" y="61"/>
                      <a:pt x="30" y="87"/>
                      <a:pt x="43" y="103"/>
                    </a:cubicBezTo>
                    <a:cubicBezTo>
                      <a:pt x="50" y="107"/>
                      <a:pt x="56" y="109"/>
                      <a:pt x="61" y="109"/>
                    </a:cubicBezTo>
                    <a:cubicBezTo>
                      <a:pt x="75" y="109"/>
                      <a:pt x="82" y="96"/>
                      <a:pt x="82" y="74"/>
                    </a:cubicBezTo>
                    <a:cubicBezTo>
                      <a:pt x="82" y="48"/>
                      <a:pt x="69" y="22"/>
                      <a:pt x="43" y="6"/>
                    </a:cubicBezTo>
                    <a:cubicBezTo>
                      <a:pt x="39" y="2"/>
                      <a:pt x="35" y="1"/>
                      <a:pt x="3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6900175" y="2129650"/>
                <a:ext cx="22450" cy="47925"/>
              </a:xfrm>
              <a:custGeom>
                <a:avLst/>
                <a:gdLst/>
                <a:ahLst/>
                <a:cxnLst/>
                <a:rect l="l" t="t" r="r" b="b"/>
                <a:pathLst>
                  <a:path w="898" h="1917" extrusionOk="0">
                    <a:moveTo>
                      <a:pt x="408" y="0"/>
                    </a:moveTo>
                    <a:lnTo>
                      <a:pt x="0" y="1603"/>
                    </a:lnTo>
                    <a:lnTo>
                      <a:pt x="572" y="1916"/>
                    </a:lnTo>
                    <a:lnTo>
                      <a:pt x="898" y="271"/>
                    </a:lnTo>
                    <a:lnTo>
                      <a:pt x="408"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 name="Google Shape;2307;p41">
            <a:extLst>
              <a:ext uri="{FF2B5EF4-FFF2-40B4-BE49-F238E27FC236}">
                <a16:creationId xmlns:a16="http://schemas.microsoft.com/office/drawing/2014/main" id="{5C09B344-8B42-C028-81D3-E71F6BC87B4E}"/>
              </a:ext>
            </a:extLst>
          </p:cNvPr>
          <p:cNvSpPr txBox="1">
            <a:spLocks/>
          </p:cNvSpPr>
          <p:nvPr/>
        </p:nvSpPr>
        <p:spPr>
          <a:xfrm>
            <a:off x="3928876" y="286712"/>
            <a:ext cx="1305024" cy="829800"/>
          </a:xfrm>
          <a:prstGeom prst="rect">
            <a:avLst/>
          </a:prstGeom>
          <a:solidFill>
            <a:schemeClr val="bg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900" dirty="0">
                <a:solidFill>
                  <a:schemeClr val="bg2"/>
                </a:solidFill>
                <a:latin typeface="Lexend Black" panose="020B0604020202020204" charset="0"/>
              </a:rPr>
              <a:t>05</a:t>
            </a:r>
          </a:p>
        </p:txBody>
      </p:sp>
      <p:grpSp>
        <p:nvGrpSpPr>
          <p:cNvPr id="17" name="Google Shape;2310;p41">
            <a:extLst>
              <a:ext uri="{FF2B5EF4-FFF2-40B4-BE49-F238E27FC236}">
                <a16:creationId xmlns:a16="http://schemas.microsoft.com/office/drawing/2014/main" id="{AE43B0A8-A1D8-3260-4530-A09421D035B8}"/>
              </a:ext>
            </a:extLst>
          </p:cNvPr>
          <p:cNvGrpSpPr/>
          <p:nvPr/>
        </p:nvGrpSpPr>
        <p:grpSpPr>
          <a:xfrm>
            <a:off x="8312710" y="1138447"/>
            <a:ext cx="564966" cy="804491"/>
            <a:chOff x="6191950" y="4314625"/>
            <a:chExt cx="330100" cy="470050"/>
          </a:xfrm>
        </p:grpSpPr>
        <p:sp>
          <p:nvSpPr>
            <p:cNvPr id="18" name="Google Shape;2311;p41">
              <a:extLst>
                <a:ext uri="{FF2B5EF4-FFF2-40B4-BE49-F238E27FC236}">
                  <a16:creationId xmlns:a16="http://schemas.microsoft.com/office/drawing/2014/main" id="{520E47C0-FC78-C965-088A-11BEEFF3E2B6}"/>
                </a:ext>
              </a:extLst>
            </p:cNvPr>
            <p:cNvSpPr/>
            <p:nvPr/>
          </p:nvSpPr>
          <p:spPr>
            <a:xfrm>
              <a:off x="6191950" y="4601275"/>
              <a:ext cx="330100" cy="183400"/>
            </a:xfrm>
            <a:custGeom>
              <a:avLst/>
              <a:gdLst/>
              <a:ahLst/>
              <a:cxnLst/>
              <a:rect l="l" t="t" r="r" b="b"/>
              <a:pathLst>
                <a:path w="13204" h="7336" extrusionOk="0">
                  <a:moveTo>
                    <a:pt x="6664" y="1"/>
                  </a:moveTo>
                  <a:cubicBezTo>
                    <a:pt x="6066" y="1"/>
                    <a:pt x="5439" y="145"/>
                    <a:pt x="4949" y="427"/>
                  </a:cubicBezTo>
                  <a:lnTo>
                    <a:pt x="993" y="2711"/>
                  </a:lnTo>
                  <a:cubicBezTo>
                    <a:pt x="95" y="3230"/>
                    <a:pt x="1" y="4017"/>
                    <a:pt x="774" y="4467"/>
                  </a:cubicBezTo>
                  <a:lnTo>
                    <a:pt x="5207" y="7036"/>
                  </a:lnTo>
                  <a:cubicBezTo>
                    <a:pt x="5555" y="7238"/>
                    <a:pt x="6023" y="7336"/>
                    <a:pt x="6514" y="7336"/>
                  </a:cubicBezTo>
                  <a:cubicBezTo>
                    <a:pt x="7119" y="7336"/>
                    <a:pt x="7760" y="7187"/>
                    <a:pt x="8256" y="6902"/>
                  </a:cubicBezTo>
                  <a:lnTo>
                    <a:pt x="12212" y="4618"/>
                  </a:lnTo>
                  <a:cubicBezTo>
                    <a:pt x="13109" y="4099"/>
                    <a:pt x="13204" y="3312"/>
                    <a:pt x="12430" y="2862"/>
                  </a:cubicBezTo>
                  <a:lnTo>
                    <a:pt x="7998" y="306"/>
                  </a:lnTo>
                  <a:cubicBezTo>
                    <a:pt x="7639" y="101"/>
                    <a:pt x="7162" y="1"/>
                    <a:pt x="66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312;p41">
              <a:extLst>
                <a:ext uri="{FF2B5EF4-FFF2-40B4-BE49-F238E27FC236}">
                  <a16:creationId xmlns:a16="http://schemas.microsoft.com/office/drawing/2014/main" id="{BC76E45F-5521-25E6-58DF-69834A6D124B}"/>
                </a:ext>
              </a:extLst>
            </p:cNvPr>
            <p:cNvSpPr/>
            <p:nvPr/>
          </p:nvSpPr>
          <p:spPr>
            <a:xfrm>
              <a:off x="6191950" y="4593500"/>
              <a:ext cx="330100" cy="183500"/>
            </a:xfrm>
            <a:custGeom>
              <a:avLst/>
              <a:gdLst/>
              <a:ahLst/>
              <a:cxnLst/>
              <a:rect l="l" t="t" r="r" b="b"/>
              <a:pathLst>
                <a:path w="13204" h="7340" extrusionOk="0">
                  <a:moveTo>
                    <a:pt x="6664" y="0"/>
                  </a:moveTo>
                  <a:cubicBezTo>
                    <a:pt x="6066" y="0"/>
                    <a:pt x="5439" y="144"/>
                    <a:pt x="4949" y="428"/>
                  </a:cubicBezTo>
                  <a:lnTo>
                    <a:pt x="2462" y="1867"/>
                  </a:lnTo>
                  <a:lnTo>
                    <a:pt x="993" y="2725"/>
                  </a:lnTo>
                  <a:cubicBezTo>
                    <a:pt x="95" y="3241"/>
                    <a:pt x="1" y="4031"/>
                    <a:pt x="774" y="4478"/>
                  </a:cubicBezTo>
                  <a:lnTo>
                    <a:pt x="2759" y="5621"/>
                  </a:lnTo>
                  <a:lnTo>
                    <a:pt x="5207" y="7037"/>
                  </a:lnTo>
                  <a:cubicBezTo>
                    <a:pt x="5559" y="7240"/>
                    <a:pt x="6034" y="7339"/>
                    <a:pt x="6532" y="7339"/>
                  </a:cubicBezTo>
                  <a:cubicBezTo>
                    <a:pt x="7132" y="7339"/>
                    <a:pt x="7765" y="7195"/>
                    <a:pt x="8256" y="6913"/>
                  </a:cubicBezTo>
                  <a:lnTo>
                    <a:pt x="12212" y="4628"/>
                  </a:lnTo>
                  <a:cubicBezTo>
                    <a:pt x="13109" y="4113"/>
                    <a:pt x="13204" y="3323"/>
                    <a:pt x="12430" y="2876"/>
                  </a:cubicBezTo>
                  <a:lnTo>
                    <a:pt x="7998" y="303"/>
                  </a:lnTo>
                  <a:cubicBezTo>
                    <a:pt x="7639" y="100"/>
                    <a:pt x="7162" y="0"/>
                    <a:pt x="666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313;p41">
              <a:extLst>
                <a:ext uri="{FF2B5EF4-FFF2-40B4-BE49-F238E27FC236}">
                  <a16:creationId xmlns:a16="http://schemas.microsoft.com/office/drawing/2014/main" id="{2237FFDF-BA2A-DEE7-0A17-C6E936E80D92}"/>
                </a:ext>
              </a:extLst>
            </p:cNvPr>
            <p:cNvSpPr/>
            <p:nvPr/>
          </p:nvSpPr>
          <p:spPr>
            <a:xfrm>
              <a:off x="6248675" y="4639175"/>
              <a:ext cx="218300" cy="105225"/>
            </a:xfrm>
            <a:custGeom>
              <a:avLst/>
              <a:gdLst/>
              <a:ahLst/>
              <a:cxnLst/>
              <a:rect l="l" t="t" r="r" b="b"/>
              <a:pathLst>
                <a:path w="8732" h="4209" extrusionOk="0">
                  <a:moveTo>
                    <a:pt x="914" y="1"/>
                  </a:moveTo>
                  <a:lnTo>
                    <a:pt x="111" y="1130"/>
                  </a:lnTo>
                  <a:cubicBezTo>
                    <a:pt x="43" y="1319"/>
                    <a:pt x="0" y="1509"/>
                    <a:pt x="0" y="1701"/>
                  </a:cubicBezTo>
                  <a:cubicBezTo>
                    <a:pt x="0" y="2204"/>
                    <a:pt x="275" y="2720"/>
                    <a:pt x="803" y="3154"/>
                  </a:cubicBezTo>
                  <a:cubicBezTo>
                    <a:pt x="846" y="3183"/>
                    <a:pt x="885" y="3209"/>
                    <a:pt x="927" y="3235"/>
                  </a:cubicBezTo>
                  <a:cubicBezTo>
                    <a:pt x="1035" y="3317"/>
                    <a:pt x="1159" y="3399"/>
                    <a:pt x="1280" y="3467"/>
                  </a:cubicBezTo>
                  <a:cubicBezTo>
                    <a:pt x="2136" y="3960"/>
                    <a:pt x="3253" y="4208"/>
                    <a:pt x="4367" y="4208"/>
                  </a:cubicBezTo>
                  <a:cubicBezTo>
                    <a:pt x="5466" y="4208"/>
                    <a:pt x="6562" y="3967"/>
                    <a:pt x="7400" y="3480"/>
                  </a:cubicBezTo>
                  <a:cubicBezTo>
                    <a:pt x="8311" y="2951"/>
                    <a:pt x="8732" y="2243"/>
                    <a:pt x="8650" y="1564"/>
                  </a:cubicBezTo>
                  <a:lnTo>
                    <a:pt x="8666" y="1551"/>
                  </a:lnTo>
                  <a:lnTo>
                    <a:pt x="8650" y="1509"/>
                  </a:lnTo>
                  <a:cubicBezTo>
                    <a:pt x="8611" y="1319"/>
                    <a:pt x="8542" y="1130"/>
                    <a:pt x="8448" y="938"/>
                  </a:cubicBezTo>
                  <a:lnTo>
                    <a:pt x="7752" y="40"/>
                  </a:lnTo>
                  <a:lnTo>
                    <a:pt x="171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314;p41">
              <a:extLst>
                <a:ext uri="{FF2B5EF4-FFF2-40B4-BE49-F238E27FC236}">
                  <a16:creationId xmlns:a16="http://schemas.microsoft.com/office/drawing/2014/main" id="{C692943E-B0E5-35BF-D847-FC910B82F68B}"/>
                </a:ext>
              </a:extLst>
            </p:cNvPr>
            <p:cNvSpPr/>
            <p:nvPr/>
          </p:nvSpPr>
          <p:spPr>
            <a:xfrm>
              <a:off x="6248675" y="4678925"/>
              <a:ext cx="217650" cy="65475"/>
            </a:xfrm>
            <a:custGeom>
              <a:avLst/>
              <a:gdLst/>
              <a:ahLst/>
              <a:cxnLst/>
              <a:rect l="l" t="t" r="r" b="b"/>
              <a:pathLst>
                <a:path w="8706" h="2619" extrusionOk="0">
                  <a:moveTo>
                    <a:pt x="17" y="0"/>
                  </a:moveTo>
                  <a:cubicBezTo>
                    <a:pt x="17" y="43"/>
                    <a:pt x="0" y="69"/>
                    <a:pt x="0" y="111"/>
                  </a:cubicBezTo>
                  <a:cubicBezTo>
                    <a:pt x="0" y="614"/>
                    <a:pt x="275" y="1130"/>
                    <a:pt x="803" y="1564"/>
                  </a:cubicBezTo>
                  <a:cubicBezTo>
                    <a:pt x="846" y="1593"/>
                    <a:pt x="885" y="1619"/>
                    <a:pt x="927" y="1645"/>
                  </a:cubicBezTo>
                  <a:cubicBezTo>
                    <a:pt x="1035" y="1727"/>
                    <a:pt x="1159" y="1809"/>
                    <a:pt x="1280" y="1877"/>
                  </a:cubicBezTo>
                  <a:cubicBezTo>
                    <a:pt x="2136" y="2370"/>
                    <a:pt x="3253" y="2618"/>
                    <a:pt x="4367" y="2618"/>
                  </a:cubicBezTo>
                  <a:cubicBezTo>
                    <a:pt x="5466" y="2618"/>
                    <a:pt x="6562" y="2377"/>
                    <a:pt x="7400" y="1890"/>
                  </a:cubicBezTo>
                  <a:cubicBezTo>
                    <a:pt x="8298" y="1375"/>
                    <a:pt x="8706" y="696"/>
                    <a:pt x="8650" y="13"/>
                  </a:cubicBezTo>
                  <a:lnTo>
                    <a:pt x="8650" y="13"/>
                  </a:lnTo>
                  <a:cubicBezTo>
                    <a:pt x="8598" y="614"/>
                    <a:pt x="8190" y="1198"/>
                    <a:pt x="7400" y="1645"/>
                  </a:cubicBezTo>
                  <a:cubicBezTo>
                    <a:pt x="6556" y="2135"/>
                    <a:pt x="5451" y="2380"/>
                    <a:pt x="4345" y="2380"/>
                  </a:cubicBezTo>
                  <a:cubicBezTo>
                    <a:pt x="3238" y="2380"/>
                    <a:pt x="2130" y="2135"/>
                    <a:pt x="1280" y="1645"/>
                  </a:cubicBezTo>
                  <a:cubicBezTo>
                    <a:pt x="1159" y="1564"/>
                    <a:pt x="1035" y="1499"/>
                    <a:pt x="927" y="1417"/>
                  </a:cubicBezTo>
                  <a:cubicBezTo>
                    <a:pt x="885" y="1388"/>
                    <a:pt x="846" y="1348"/>
                    <a:pt x="803" y="1319"/>
                  </a:cubicBezTo>
                  <a:cubicBezTo>
                    <a:pt x="327" y="927"/>
                    <a:pt x="56" y="464"/>
                    <a:pt x="17" y="0"/>
                  </a:cubicBez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315;p41">
              <a:extLst>
                <a:ext uri="{FF2B5EF4-FFF2-40B4-BE49-F238E27FC236}">
                  <a16:creationId xmlns:a16="http://schemas.microsoft.com/office/drawing/2014/main" id="{124236EB-E24E-7030-5D14-210567868B4A}"/>
                </a:ext>
              </a:extLst>
            </p:cNvPr>
            <p:cNvSpPr/>
            <p:nvPr/>
          </p:nvSpPr>
          <p:spPr>
            <a:xfrm>
              <a:off x="6465325" y="4677950"/>
              <a:ext cx="25" cy="25"/>
            </a:xfrm>
            <a:custGeom>
              <a:avLst/>
              <a:gdLst/>
              <a:ahLst/>
              <a:cxnLst/>
              <a:rect l="l" t="t" r="r" b="b"/>
              <a:pathLst>
                <a:path w="1" h="1" extrusionOk="0">
                  <a:moveTo>
                    <a:pt x="0" y="0"/>
                  </a:moveTo>
                  <a:lnTo>
                    <a:pt x="0" y="0"/>
                  </a:ln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16;p41">
              <a:extLst>
                <a:ext uri="{FF2B5EF4-FFF2-40B4-BE49-F238E27FC236}">
                  <a16:creationId xmlns:a16="http://schemas.microsoft.com/office/drawing/2014/main" id="{45F0C250-A4C3-0444-7C94-99A023C23189}"/>
                </a:ext>
              </a:extLst>
            </p:cNvPr>
            <p:cNvSpPr/>
            <p:nvPr/>
          </p:nvSpPr>
          <p:spPr>
            <a:xfrm>
              <a:off x="6268750" y="4327375"/>
              <a:ext cx="176200" cy="366125"/>
            </a:xfrm>
            <a:custGeom>
              <a:avLst/>
              <a:gdLst/>
              <a:ahLst/>
              <a:cxnLst/>
              <a:rect l="l" t="t" r="r" b="b"/>
              <a:pathLst>
                <a:path w="7048" h="14645" extrusionOk="0">
                  <a:moveTo>
                    <a:pt x="2654" y="1"/>
                  </a:moveTo>
                  <a:lnTo>
                    <a:pt x="150" y="12323"/>
                  </a:lnTo>
                  <a:cubicBezTo>
                    <a:pt x="0" y="12812"/>
                    <a:pt x="177" y="13328"/>
                    <a:pt x="682" y="13749"/>
                  </a:cubicBezTo>
                  <a:cubicBezTo>
                    <a:pt x="803" y="13860"/>
                    <a:pt x="953" y="13968"/>
                    <a:pt x="1117" y="14062"/>
                  </a:cubicBezTo>
                  <a:cubicBezTo>
                    <a:pt x="1782" y="14451"/>
                    <a:pt x="2660" y="14645"/>
                    <a:pt x="3537" y="14645"/>
                  </a:cubicBezTo>
                  <a:cubicBezTo>
                    <a:pt x="4414" y="14645"/>
                    <a:pt x="5291" y="14451"/>
                    <a:pt x="5957" y="14062"/>
                  </a:cubicBezTo>
                  <a:cubicBezTo>
                    <a:pt x="6721" y="13628"/>
                    <a:pt x="7047" y="13031"/>
                    <a:pt x="6936" y="12460"/>
                  </a:cubicBezTo>
                  <a:lnTo>
                    <a:pt x="6936" y="12443"/>
                  </a:lnTo>
                  <a:cubicBezTo>
                    <a:pt x="6936" y="12430"/>
                    <a:pt x="6936" y="12417"/>
                    <a:pt x="6923" y="12404"/>
                  </a:cubicBezTo>
                  <a:lnTo>
                    <a:pt x="4407"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317;p41">
              <a:extLst>
                <a:ext uri="{FF2B5EF4-FFF2-40B4-BE49-F238E27FC236}">
                  <a16:creationId xmlns:a16="http://schemas.microsoft.com/office/drawing/2014/main" id="{E22279BF-816D-DA7D-12DE-77B54933EFD5}"/>
                </a:ext>
              </a:extLst>
            </p:cNvPr>
            <p:cNvSpPr/>
            <p:nvPr/>
          </p:nvSpPr>
          <p:spPr>
            <a:xfrm>
              <a:off x="6285800" y="4480725"/>
              <a:ext cx="142425" cy="127925"/>
            </a:xfrm>
            <a:custGeom>
              <a:avLst/>
              <a:gdLst/>
              <a:ahLst/>
              <a:cxnLst/>
              <a:rect l="l" t="t" r="r" b="b"/>
              <a:pathLst>
                <a:path w="5697" h="5117" extrusionOk="0">
                  <a:moveTo>
                    <a:pt x="719" y="0"/>
                  </a:moveTo>
                  <a:lnTo>
                    <a:pt x="0" y="3564"/>
                  </a:lnTo>
                  <a:cubicBezTo>
                    <a:pt x="40" y="3943"/>
                    <a:pt x="311" y="4325"/>
                    <a:pt x="830" y="4625"/>
                  </a:cubicBezTo>
                  <a:cubicBezTo>
                    <a:pt x="1397" y="4953"/>
                    <a:pt x="2136" y="5116"/>
                    <a:pt x="2870" y="5116"/>
                  </a:cubicBezTo>
                  <a:cubicBezTo>
                    <a:pt x="3597" y="5116"/>
                    <a:pt x="4320" y="4956"/>
                    <a:pt x="4867" y="4638"/>
                  </a:cubicBezTo>
                  <a:cubicBezTo>
                    <a:pt x="5386" y="4338"/>
                    <a:pt x="5657" y="3959"/>
                    <a:pt x="5696" y="3564"/>
                  </a:cubicBezTo>
                  <a:lnTo>
                    <a:pt x="4978" y="26"/>
                  </a:lnTo>
                  <a:cubicBezTo>
                    <a:pt x="4949" y="326"/>
                    <a:pt x="4717" y="614"/>
                    <a:pt x="4338" y="829"/>
                  </a:cubicBezTo>
                  <a:cubicBezTo>
                    <a:pt x="3930" y="1067"/>
                    <a:pt x="3393" y="1187"/>
                    <a:pt x="2853" y="1187"/>
                  </a:cubicBezTo>
                  <a:cubicBezTo>
                    <a:pt x="2314" y="1187"/>
                    <a:pt x="1773" y="1067"/>
                    <a:pt x="1358" y="829"/>
                  </a:cubicBezTo>
                  <a:cubicBezTo>
                    <a:pt x="980" y="597"/>
                    <a:pt x="748" y="287"/>
                    <a:pt x="71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18;p41">
              <a:extLst>
                <a:ext uri="{FF2B5EF4-FFF2-40B4-BE49-F238E27FC236}">
                  <a16:creationId xmlns:a16="http://schemas.microsoft.com/office/drawing/2014/main" id="{F841D9F2-89A2-B059-DA8B-72CB1F2C6898}"/>
                </a:ext>
              </a:extLst>
            </p:cNvPr>
            <p:cNvSpPr/>
            <p:nvPr/>
          </p:nvSpPr>
          <p:spPr>
            <a:xfrm>
              <a:off x="6332725" y="4314625"/>
              <a:ext cx="48250" cy="25325"/>
            </a:xfrm>
            <a:custGeom>
              <a:avLst/>
              <a:gdLst/>
              <a:ahLst/>
              <a:cxnLst/>
              <a:rect l="l" t="t" r="r" b="b"/>
              <a:pathLst>
                <a:path w="1930" h="1013" extrusionOk="0">
                  <a:moveTo>
                    <a:pt x="971" y="0"/>
                  </a:moveTo>
                  <a:cubicBezTo>
                    <a:pt x="747" y="0"/>
                    <a:pt x="523" y="47"/>
                    <a:pt x="353" y="142"/>
                  </a:cubicBezTo>
                  <a:cubicBezTo>
                    <a:pt x="0" y="348"/>
                    <a:pt x="13" y="661"/>
                    <a:pt x="353" y="863"/>
                  </a:cubicBezTo>
                  <a:cubicBezTo>
                    <a:pt x="525" y="961"/>
                    <a:pt x="754" y="1013"/>
                    <a:pt x="982" y="1013"/>
                  </a:cubicBezTo>
                  <a:cubicBezTo>
                    <a:pt x="1203" y="1013"/>
                    <a:pt x="1423" y="965"/>
                    <a:pt x="1590" y="863"/>
                  </a:cubicBezTo>
                  <a:cubicBezTo>
                    <a:pt x="1929" y="661"/>
                    <a:pt x="1929" y="348"/>
                    <a:pt x="1590" y="142"/>
                  </a:cubicBezTo>
                  <a:cubicBezTo>
                    <a:pt x="1420" y="47"/>
                    <a:pt x="1196" y="0"/>
                    <a:pt x="971"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19;p41">
              <a:extLst>
                <a:ext uri="{FF2B5EF4-FFF2-40B4-BE49-F238E27FC236}">
                  <a16:creationId xmlns:a16="http://schemas.microsoft.com/office/drawing/2014/main" id="{EFDC62EB-B775-4CA0-F35F-645D9BBFC8CE}"/>
                </a:ext>
              </a:extLst>
            </p:cNvPr>
            <p:cNvSpPr/>
            <p:nvPr/>
          </p:nvSpPr>
          <p:spPr>
            <a:xfrm>
              <a:off x="6340875" y="4318700"/>
              <a:ext cx="32250" cy="17025"/>
            </a:xfrm>
            <a:custGeom>
              <a:avLst/>
              <a:gdLst/>
              <a:ahLst/>
              <a:cxnLst/>
              <a:rect l="l" t="t" r="r" b="b"/>
              <a:pathLst>
                <a:path w="1290" h="681" extrusionOk="0">
                  <a:moveTo>
                    <a:pt x="645" y="0"/>
                  </a:moveTo>
                  <a:cubicBezTo>
                    <a:pt x="495" y="0"/>
                    <a:pt x="345" y="35"/>
                    <a:pt x="229" y="103"/>
                  </a:cubicBezTo>
                  <a:cubicBezTo>
                    <a:pt x="1" y="240"/>
                    <a:pt x="1" y="443"/>
                    <a:pt x="229" y="580"/>
                  </a:cubicBezTo>
                  <a:cubicBezTo>
                    <a:pt x="345" y="647"/>
                    <a:pt x="495" y="680"/>
                    <a:pt x="645" y="680"/>
                  </a:cubicBezTo>
                  <a:cubicBezTo>
                    <a:pt x="795" y="680"/>
                    <a:pt x="946" y="647"/>
                    <a:pt x="1062" y="580"/>
                  </a:cubicBezTo>
                  <a:cubicBezTo>
                    <a:pt x="1290" y="443"/>
                    <a:pt x="1290" y="240"/>
                    <a:pt x="1062" y="103"/>
                  </a:cubicBezTo>
                  <a:cubicBezTo>
                    <a:pt x="946" y="35"/>
                    <a:pt x="795" y="0"/>
                    <a:pt x="64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 name="Google Shape;1582;p40">
            <a:extLst>
              <a:ext uri="{FF2B5EF4-FFF2-40B4-BE49-F238E27FC236}">
                <a16:creationId xmlns:a16="http://schemas.microsoft.com/office/drawing/2014/main" id="{D5D06063-22D7-2A61-6929-541BBF66749C}"/>
              </a:ext>
            </a:extLst>
          </p:cNvPr>
          <p:cNvCxnSpPr/>
          <p:nvPr/>
        </p:nvCxnSpPr>
        <p:spPr>
          <a:xfrm>
            <a:off x="3928876" y="1979127"/>
            <a:ext cx="4948800" cy="0"/>
          </a:xfrm>
          <a:prstGeom prst="straightConnector1">
            <a:avLst/>
          </a:prstGeom>
          <a:noFill/>
          <a:ln w="9525" cap="flat" cmpd="sng">
            <a:solidFill>
              <a:schemeClr val="dk1"/>
            </a:solidFill>
            <a:prstDash val="solid"/>
            <a:round/>
            <a:headEnd type="none" w="med" len="med"/>
            <a:tailEnd type="none" w="med" len="med"/>
          </a:ln>
        </p:spPr>
      </p:cxnSp>
      <p:sp>
        <p:nvSpPr>
          <p:cNvPr id="28" name="Google Shape;1583;p40">
            <a:extLst>
              <a:ext uri="{FF2B5EF4-FFF2-40B4-BE49-F238E27FC236}">
                <a16:creationId xmlns:a16="http://schemas.microsoft.com/office/drawing/2014/main" id="{F92D9BAE-D551-AAEB-446D-026C087C8808}"/>
              </a:ext>
            </a:extLst>
          </p:cNvPr>
          <p:cNvSpPr txBox="1">
            <a:spLocks noGrp="1"/>
          </p:cNvSpPr>
          <p:nvPr>
            <p:ph type="title"/>
          </p:nvPr>
        </p:nvSpPr>
        <p:spPr>
          <a:xfrm>
            <a:off x="4368961" y="2104303"/>
            <a:ext cx="4184685" cy="148268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DATA DRIVEN DECISIONS</a:t>
            </a:r>
            <a:endParaRPr sz="3600" dirty="0"/>
          </a:p>
        </p:txBody>
      </p:sp>
      <p:sp>
        <p:nvSpPr>
          <p:cNvPr id="29" name="Google Shape;1584;p40">
            <a:extLst>
              <a:ext uri="{FF2B5EF4-FFF2-40B4-BE49-F238E27FC236}">
                <a16:creationId xmlns:a16="http://schemas.microsoft.com/office/drawing/2014/main" id="{4EE235DD-8A6A-1925-A689-59E889F52F61}"/>
              </a:ext>
            </a:extLst>
          </p:cNvPr>
          <p:cNvSpPr txBox="1">
            <a:spLocks noGrp="1"/>
          </p:cNvSpPr>
          <p:nvPr>
            <p:ph type="subTitle" idx="1"/>
          </p:nvPr>
        </p:nvSpPr>
        <p:spPr>
          <a:xfrm>
            <a:off x="4291569" y="3623899"/>
            <a:ext cx="3676774" cy="91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bg1"/>
                </a:solidFill>
              </a:rPr>
              <a:t>Recommendations for further analysis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EDE83-62E8-743B-903F-E0C1FC4F6048}"/>
              </a:ext>
            </a:extLst>
          </p:cNvPr>
          <p:cNvSpPr>
            <a:spLocks noGrp="1"/>
          </p:cNvSpPr>
          <p:nvPr>
            <p:ph type="title"/>
          </p:nvPr>
        </p:nvSpPr>
        <p:spPr/>
        <p:txBody>
          <a:bodyPr/>
          <a:lstStyle/>
          <a:p>
            <a:r>
              <a:rPr lang="en-US" dirty="0"/>
              <a:t>Data Driven Decisions</a:t>
            </a:r>
          </a:p>
        </p:txBody>
      </p:sp>
      <p:sp>
        <p:nvSpPr>
          <p:cNvPr id="3" name="Text Placeholder 2">
            <a:extLst>
              <a:ext uri="{FF2B5EF4-FFF2-40B4-BE49-F238E27FC236}">
                <a16:creationId xmlns:a16="http://schemas.microsoft.com/office/drawing/2014/main" id="{0BB29B06-6A61-9891-DF71-278EB606A214}"/>
              </a:ext>
            </a:extLst>
          </p:cNvPr>
          <p:cNvSpPr>
            <a:spLocks noGrp="1"/>
          </p:cNvSpPr>
          <p:nvPr>
            <p:ph type="body" idx="1"/>
          </p:nvPr>
        </p:nvSpPr>
        <p:spPr>
          <a:xfrm>
            <a:off x="438539" y="1093925"/>
            <a:ext cx="8248261" cy="3528350"/>
          </a:xfrm>
        </p:spPr>
        <p:txBody>
          <a:bodyPr/>
          <a:lstStyle/>
          <a:p>
            <a:r>
              <a:rPr lang="en-US" dirty="0"/>
              <a:t>A thorough strategy to improving road safety begins with gathering extensive data on collisions, taking note of variables including location, time, weather, state of the road, and the cars involved. </a:t>
            </a:r>
          </a:p>
          <a:p>
            <a:r>
              <a:rPr lang="en-US" dirty="0"/>
              <a:t>Statistical and visual aids are used to evaluate this data in order to find patterns and connections that help with the geospatial analysis process of identifying "accident hotspots". </a:t>
            </a:r>
          </a:p>
          <a:p>
            <a:r>
              <a:rPr lang="en-US" dirty="0"/>
              <a:t>In order to identify contributing variables, root cause analysis explores underlying factors such as driving behavior and road design. By using previous data, predictive modeling forecasts the risk of accidents, allowing for preemptive safety measures.</a:t>
            </a:r>
          </a:p>
          <a:p>
            <a:r>
              <a:rPr lang="en-US" dirty="0"/>
              <a:t>Intervention strategies are then put into practice, such as enhanced enforcement and improved roads, in accordance with the insights acquired. </a:t>
            </a:r>
          </a:p>
          <a:p>
            <a:r>
              <a:rPr lang="en-US" dirty="0"/>
              <a:t>By directing continual changes and improving safety precautions, ongoing monitoring and assessment guarantee the effectiveness of these actions.</a:t>
            </a:r>
            <a:br>
              <a:rPr lang="en-US" dirty="0"/>
            </a:br>
            <a:br>
              <a:rPr lang="en-US" dirty="0"/>
            </a:br>
            <a:br>
              <a:rPr lang="en-US" dirty="0"/>
            </a:br>
            <a:br>
              <a:rPr lang="en-US" dirty="0"/>
            </a:br>
            <a:br>
              <a:rPr lang="en-US" dirty="0"/>
            </a:br>
            <a:br>
              <a:rPr lang="en-US" dirty="0"/>
            </a:br>
            <a:br>
              <a:rPr lang="en-US" dirty="0"/>
            </a:br>
            <a:endParaRPr lang="en-US" dirty="0"/>
          </a:p>
        </p:txBody>
      </p:sp>
    </p:spTree>
    <p:extLst>
      <p:ext uri="{BB962C8B-B14F-4D97-AF65-F5344CB8AC3E}">
        <p14:creationId xmlns:p14="http://schemas.microsoft.com/office/powerpoint/2010/main" val="3935834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56"/>
        <p:cNvGrpSpPr/>
        <p:nvPr/>
      </p:nvGrpSpPr>
      <p:grpSpPr>
        <a:xfrm>
          <a:off x="0" y="0"/>
          <a:ext cx="0" cy="0"/>
          <a:chOff x="0" y="0"/>
          <a:chExt cx="0" cy="0"/>
        </a:xfrm>
      </p:grpSpPr>
      <p:sp>
        <p:nvSpPr>
          <p:cNvPr id="1557" name="Google Shape;1557;p39"/>
          <p:cNvSpPr/>
          <p:nvPr/>
        </p:nvSpPr>
        <p:spPr>
          <a:xfrm>
            <a:off x="4875566" y="1256150"/>
            <a:ext cx="447600" cy="4476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9"/>
          <p:cNvSpPr/>
          <p:nvPr/>
        </p:nvSpPr>
        <p:spPr>
          <a:xfrm>
            <a:off x="1494391" y="1256150"/>
            <a:ext cx="447600" cy="4476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9"/>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TEAM 07</a:t>
            </a:r>
          </a:p>
        </p:txBody>
      </p:sp>
      <p:sp>
        <p:nvSpPr>
          <p:cNvPr id="1564" name="Google Shape;1564;p39"/>
          <p:cNvSpPr txBox="1">
            <a:spLocks noGrp="1"/>
          </p:cNvSpPr>
          <p:nvPr>
            <p:ph type="title" idx="5"/>
          </p:nvPr>
        </p:nvSpPr>
        <p:spPr>
          <a:xfrm>
            <a:off x="2094394" y="1252808"/>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65" name="Google Shape;1565;p39"/>
          <p:cNvSpPr txBox="1">
            <a:spLocks noGrp="1"/>
          </p:cNvSpPr>
          <p:nvPr>
            <p:ph type="title" idx="6"/>
          </p:nvPr>
        </p:nvSpPr>
        <p:spPr>
          <a:xfrm>
            <a:off x="2094394" y="2884408"/>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566" name="Google Shape;1566;p39"/>
          <p:cNvSpPr txBox="1">
            <a:spLocks noGrp="1"/>
          </p:cNvSpPr>
          <p:nvPr>
            <p:ph type="title" idx="7"/>
          </p:nvPr>
        </p:nvSpPr>
        <p:spPr>
          <a:xfrm>
            <a:off x="5481194" y="1252808"/>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567" name="Google Shape;1567;p39"/>
          <p:cNvSpPr txBox="1">
            <a:spLocks noGrp="1"/>
          </p:cNvSpPr>
          <p:nvPr>
            <p:ph type="title" idx="8"/>
          </p:nvPr>
        </p:nvSpPr>
        <p:spPr>
          <a:xfrm>
            <a:off x="5481194" y="2884408"/>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568" name="Google Shape;1568;p39"/>
          <p:cNvSpPr txBox="1">
            <a:spLocks noGrp="1"/>
          </p:cNvSpPr>
          <p:nvPr>
            <p:ph type="subTitle" idx="9"/>
          </p:nvPr>
        </p:nvSpPr>
        <p:spPr>
          <a:xfrm>
            <a:off x="1395990" y="1812200"/>
            <a:ext cx="29793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t>NIMEESHA VAKACHARLA</a:t>
            </a:r>
            <a:endParaRPr sz="1600" dirty="0"/>
          </a:p>
        </p:txBody>
      </p:sp>
      <p:sp>
        <p:nvSpPr>
          <p:cNvPr id="1569" name="Google Shape;1569;p39"/>
          <p:cNvSpPr txBox="1">
            <a:spLocks noGrp="1"/>
          </p:cNvSpPr>
          <p:nvPr>
            <p:ph type="subTitle" idx="13"/>
          </p:nvPr>
        </p:nvSpPr>
        <p:spPr>
          <a:xfrm>
            <a:off x="4768710" y="1812200"/>
            <a:ext cx="29793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t>SINDHURA PANDRANGI</a:t>
            </a:r>
            <a:endParaRPr sz="1600" dirty="0"/>
          </a:p>
        </p:txBody>
      </p:sp>
      <p:sp>
        <p:nvSpPr>
          <p:cNvPr id="1570" name="Google Shape;1570;p39"/>
          <p:cNvSpPr txBox="1">
            <a:spLocks noGrp="1"/>
          </p:cNvSpPr>
          <p:nvPr>
            <p:ph type="subTitle" idx="14"/>
          </p:nvPr>
        </p:nvSpPr>
        <p:spPr>
          <a:xfrm>
            <a:off x="1395990" y="3444525"/>
            <a:ext cx="29793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KALYANI ZOPE</a:t>
            </a:r>
            <a:endParaRPr dirty="0"/>
          </a:p>
        </p:txBody>
      </p:sp>
      <p:sp>
        <p:nvSpPr>
          <p:cNvPr id="1571" name="Google Shape;1571;p39"/>
          <p:cNvSpPr txBox="1">
            <a:spLocks noGrp="1"/>
          </p:cNvSpPr>
          <p:nvPr>
            <p:ph type="subTitle" idx="15"/>
          </p:nvPr>
        </p:nvSpPr>
        <p:spPr>
          <a:xfrm>
            <a:off x="4768710" y="3444525"/>
            <a:ext cx="29793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SNEHA KARRI</a:t>
            </a:r>
            <a:endParaRPr dirty="0"/>
          </a:p>
        </p:txBody>
      </p:sp>
      <p:sp>
        <p:nvSpPr>
          <p:cNvPr id="1572" name="Google Shape;1572;p39"/>
          <p:cNvSpPr/>
          <p:nvPr/>
        </p:nvSpPr>
        <p:spPr>
          <a:xfrm>
            <a:off x="1594747" y="1356507"/>
            <a:ext cx="246887" cy="246887"/>
          </a:xfrm>
          <a:custGeom>
            <a:avLst/>
            <a:gdLst/>
            <a:ahLst/>
            <a:cxnLst/>
            <a:rect l="l" t="t" r="r" b="b"/>
            <a:pathLst>
              <a:path w="4284" h="4313" extrusionOk="0">
                <a:moveTo>
                  <a:pt x="2265" y="666"/>
                </a:moveTo>
                <a:lnTo>
                  <a:pt x="2265" y="1056"/>
                </a:lnTo>
                <a:lnTo>
                  <a:pt x="2026" y="1056"/>
                </a:lnTo>
                <a:lnTo>
                  <a:pt x="2026" y="666"/>
                </a:lnTo>
                <a:close/>
                <a:moveTo>
                  <a:pt x="1057" y="2019"/>
                </a:moveTo>
                <a:lnTo>
                  <a:pt x="1057" y="2294"/>
                </a:lnTo>
                <a:lnTo>
                  <a:pt x="666" y="2294"/>
                </a:lnTo>
                <a:lnTo>
                  <a:pt x="666" y="2019"/>
                </a:lnTo>
                <a:close/>
                <a:moveTo>
                  <a:pt x="3618" y="2019"/>
                </a:moveTo>
                <a:lnTo>
                  <a:pt x="3618" y="2294"/>
                </a:lnTo>
                <a:lnTo>
                  <a:pt x="3227" y="2294"/>
                </a:lnTo>
                <a:lnTo>
                  <a:pt x="3227" y="2019"/>
                </a:lnTo>
                <a:close/>
                <a:moveTo>
                  <a:pt x="2142" y="1751"/>
                </a:moveTo>
                <a:cubicBezTo>
                  <a:pt x="2352" y="1751"/>
                  <a:pt x="2533" y="1932"/>
                  <a:pt x="2533" y="2142"/>
                </a:cubicBezTo>
                <a:cubicBezTo>
                  <a:pt x="2533" y="2380"/>
                  <a:pt x="2352" y="2561"/>
                  <a:pt x="2142" y="2561"/>
                </a:cubicBezTo>
                <a:cubicBezTo>
                  <a:pt x="1932" y="2561"/>
                  <a:pt x="1751" y="2380"/>
                  <a:pt x="1751" y="2142"/>
                </a:cubicBezTo>
                <a:cubicBezTo>
                  <a:pt x="1751" y="1932"/>
                  <a:pt x="1932" y="1751"/>
                  <a:pt x="2142" y="1751"/>
                </a:cubicBezTo>
                <a:close/>
                <a:moveTo>
                  <a:pt x="2265" y="3256"/>
                </a:moveTo>
                <a:lnTo>
                  <a:pt x="2265" y="3647"/>
                </a:lnTo>
                <a:lnTo>
                  <a:pt x="2026" y="3647"/>
                </a:lnTo>
                <a:lnTo>
                  <a:pt x="2026" y="3256"/>
                </a:lnTo>
                <a:close/>
                <a:moveTo>
                  <a:pt x="1600" y="0"/>
                </a:moveTo>
                <a:lnTo>
                  <a:pt x="1600" y="1114"/>
                </a:lnTo>
                <a:cubicBezTo>
                  <a:pt x="1390" y="1237"/>
                  <a:pt x="1238" y="1418"/>
                  <a:pt x="1122" y="1599"/>
                </a:cubicBezTo>
                <a:lnTo>
                  <a:pt x="1" y="1599"/>
                </a:lnTo>
                <a:lnTo>
                  <a:pt x="1" y="2019"/>
                </a:lnTo>
                <a:lnTo>
                  <a:pt x="399" y="2019"/>
                </a:lnTo>
                <a:lnTo>
                  <a:pt x="399" y="2294"/>
                </a:lnTo>
                <a:lnTo>
                  <a:pt x="1" y="2294"/>
                </a:lnTo>
                <a:lnTo>
                  <a:pt x="1" y="2713"/>
                </a:lnTo>
                <a:lnTo>
                  <a:pt x="1122" y="2713"/>
                </a:lnTo>
                <a:cubicBezTo>
                  <a:pt x="1238" y="2894"/>
                  <a:pt x="1390" y="3075"/>
                  <a:pt x="1600" y="3162"/>
                </a:cubicBezTo>
                <a:lnTo>
                  <a:pt x="1600" y="4312"/>
                </a:lnTo>
                <a:lnTo>
                  <a:pt x="2026" y="4312"/>
                </a:lnTo>
                <a:lnTo>
                  <a:pt x="2026" y="3885"/>
                </a:lnTo>
                <a:lnTo>
                  <a:pt x="2265" y="3885"/>
                </a:lnTo>
                <a:lnTo>
                  <a:pt x="2265" y="4312"/>
                </a:lnTo>
                <a:lnTo>
                  <a:pt x="2685" y="4312"/>
                </a:lnTo>
                <a:lnTo>
                  <a:pt x="2685" y="3162"/>
                </a:lnTo>
                <a:cubicBezTo>
                  <a:pt x="2895" y="3075"/>
                  <a:pt x="3047" y="2894"/>
                  <a:pt x="3169" y="2713"/>
                </a:cubicBezTo>
                <a:lnTo>
                  <a:pt x="4284" y="2713"/>
                </a:lnTo>
                <a:lnTo>
                  <a:pt x="4284" y="2294"/>
                </a:lnTo>
                <a:lnTo>
                  <a:pt x="3893" y="2294"/>
                </a:lnTo>
                <a:lnTo>
                  <a:pt x="3893" y="2019"/>
                </a:lnTo>
                <a:lnTo>
                  <a:pt x="4284" y="2019"/>
                </a:lnTo>
                <a:lnTo>
                  <a:pt x="4284" y="1599"/>
                </a:lnTo>
                <a:lnTo>
                  <a:pt x="3169" y="1599"/>
                </a:lnTo>
                <a:cubicBezTo>
                  <a:pt x="3047" y="1418"/>
                  <a:pt x="2895" y="1237"/>
                  <a:pt x="2685" y="1143"/>
                </a:cubicBezTo>
                <a:lnTo>
                  <a:pt x="2685" y="0"/>
                </a:lnTo>
                <a:lnTo>
                  <a:pt x="2265" y="0"/>
                </a:lnTo>
                <a:lnTo>
                  <a:pt x="2265" y="391"/>
                </a:lnTo>
                <a:lnTo>
                  <a:pt x="2026" y="391"/>
                </a:lnTo>
                <a:lnTo>
                  <a:pt x="2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897FBB"/>
              </a:solidFill>
            </a:endParaRPr>
          </a:p>
        </p:txBody>
      </p:sp>
      <p:sp>
        <p:nvSpPr>
          <p:cNvPr id="1573" name="Google Shape;1573;p39"/>
          <p:cNvSpPr/>
          <p:nvPr/>
        </p:nvSpPr>
        <p:spPr>
          <a:xfrm>
            <a:off x="4976763" y="1358149"/>
            <a:ext cx="245205" cy="243602"/>
          </a:xfrm>
          <a:custGeom>
            <a:avLst/>
            <a:gdLst/>
            <a:ahLst/>
            <a:cxnLst/>
            <a:rect l="l" t="t" r="r" b="b"/>
            <a:pathLst>
              <a:path w="4313" h="4285" extrusionOk="0">
                <a:moveTo>
                  <a:pt x="3712" y="753"/>
                </a:moveTo>
                <a:lnTo>
                  <a:pt x="3712" y="1028"/>
                </a:lnTo>
                <a:lnTo>
                  <a:pt x="3589" y="1028"/>
                </a:lnTo>
                <a:cubicBezTo>
                  <a:pt x="3437" y="1028"/>
                  <a:pt x="3285" y="1028"/>
                  <a:pt x="3104" y="1057"/>
                </a:cubicBezTo>
                <a:lnTo>
                  <a:pt x="3075" y="819"/>
                </a:lnTo>
                <a:cubicBezTo>
                  <a:pt x="3256" y="790"/>
                  <a:pt x="3408" y="753"/>
                  <a:pt x="3589" y="753"/>
                </a:cubicBezTo>
                <a:close/>
                <a:moveTo>
                  <a:pt x="2417" y="1028"/>
                </a:moveTo>
                <a:lnTo>
                  <a:pt x="2533" y="1238"/>
                </a:lnTo>
                <a:cubicBezTo>
                  <a:pt x="2352" y="1332"/>
                  <a:pt x="2171" y="1448"/>
                  <a:pt x="2019" y="1571"/>
                </a:cubicBezTo>
                <a:lnTo>
                  <a:pt x="1874" y="1361"/>
                </a:lnTo>
                <a:cubicBezTo>
                  <a:pt x="2055" y="1238"/>
                  <a:pt x="2236" y="1115"/>
                  <a:pt x="2417" y="1028"/>
                </a:cubicBezTo>
                <a:close/>
                <a:moveTo>
                  <a:pt x="1390" y="1839"/>
                </a:moveTo>
                <a:lnTo>
                  <a:pt x="1599" y="1991"/>
                </a:lnTo>
                <a:cubicBezTo>
                  <a:pt x="1476" y="2171"/>
                  <a:pt x="1361" y="2352"/>
                  <a:pt x="1296" y="2533"/>
                </a:cubicBezTo>
                <a:lnTo>
                  <a:pt x="1057" y="2417"/>
                </a:lnTo>
                <a:cubicBezTo>
                  <a:pt x="1151" y="2237"/>
                  <a:pt x="1267" y="2020"/>
                  <a:pt x="1390" y="1839"/>
                </a:cubicBezTo>
                <a:close/>
                <a:moveTo>
                  <a:pt x="847" y="3047"/>
                </a:moveTo>
                <a:lnTo>
                  <a:pt x="1115" y="3105"/>
                </a:lnTo>
                <a:cubicBezTo>
                  <a:pt x="1086" y="3257"/>
                  <a:pt x="1057" y="3409"/>
                  <a:pt x="1057" y="3561"/>
                </a:cubicBezTo>
                <a:lnTo>
                  <a:pt x="1057" y="3684"/>
                </a:lnTo>
                <a:lnTo>
                  <a:pt x="818" y="3684"/>
                </a:lnTo>
                <a:lnTo>
                  <a:pt x="818" y="3561"/>
                </a:lnTo>
                <a:cubicBezTo>
                  <a:pt x="818" y="3380"/>
                  <a:pt x="818" y="3228"/>
                  <a:pt x="847" y="3047"/>
                </a:cubicBezTo>
                <a:close/>
                <a:moveTo>
                  <a:pt x="3502" y="1"/>
                </a:moveTo>
                <a:cubicBezTo>
                  <a:pt x="3046" y="1"/>
                  <a:pt x="2598" y="95"/>
                  <a:pt x="2142" y="276"/>
                </a:cubicBezTo>
                <a:cubicBezTo>
                  <a:pt x="1722" y="457"/>
                  <a:pt x="1361" y="696"/>
                  <a:pt x="1028" y="1028"/>
                </a:cubicBezTo>
                <a:cubicBezTo>
                  <a:pt x="724" y="1332"/>
                  <a:pt x="456" y="1723"/>
                  <a:pt x="275" y="2143"/>
                </a:cubicBezTo>
                <a:cubicBezTo>
                  <a:pt x="95" y="2562"/>
                  <a:pt x="0" y="3018"/>
                  <a:pt x="0" y="3503"/>
                </a:cubicBezTo>
                <a:lnTo>
                  <a:pt x="0" y="4284"/>
                </a:lnTo>
                <a:lnTo>
                  <a:pt x="1903" y="4284"/>
                </a:lnTo>
                <a:lnTo>
                  <a:pt x="1903" y="3503"/>
                </a:lnTo>
                <a:cubicBezTo>
                  <a:pt x="1903" y="2598"/>
                  <a:pt x="2627" y="1904"/>
                  <a:pt x="3502" y="1904"/>
                </a:cubicBezTo>
                <a:lnTo>
                  <a:pt x="4313" y="1904"/>
                </a:lnTo>
                <a:lnTo>
                  <a:pt x="4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897FBB"/>
              </a:solidFill>
            </a:endParaRPr>
          </a:p>
        </p:txBody>
      </p:sp>
      <p:sp>
        <p:nvSpPr>
          <p:cNvPr id="1574" name="Google Shape;1574;p39"/>
          <p:cNvSpPr/>
          <p:nvPr/>
        </p:nvSpPr>
        <p:spPr>
          <a:xfrm>
            <a:off x="4875566" y="2884408"/>
            <a:ext cx="447600" cy="4476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9"/>
          <p:cNvSpPr/>
          <p:nvPr/>
        </p:nvSpPr>
        <p:spPr>
          <a:xfrm>
            <a:off x="1494391" y="2884408"/>
            <a:ext cx="447600" cy="4476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9"/>
          <p:cNvSpPr/>
          <p:nvPr/>
        </p:nvSpPr>
        <p:spPr>
          <a:xfrm>
            <a:off x="1555490" y="2953703"/>
            <a:ext cx="325402" cy="282078"/>
          </a:xfrm>
          <a:custGeom>
            <a:avLst/>
            <a:gdLst/>
            <a:ahLst/>
            <a:cxnLst/>
            <a:rect l="l" t="t" r="r" b="b"/>
            <a:pathLst>
              <a:path w="3373" h="2924" extrusionOk="0">
                <a:moveTo>
                  <a:pt x="1448" y="240"/>
                </a:moveTo>
                <a:cubicBezTo>
                  <a:pt x="1411" y="240"/>
                  <a:pt x="1382" y="269"/>
                  <a:pt x="1382" y="305"/>
                </a:cubicBezTo>
                <a:lnTo>
                  <a:pt x="1144" y="876"/>
                </a:lnTo>
                <a:lnTo>
                  <a:pt x="1534" y="363"/>
                </a:lnTo>
                <a:cubicBezTo>
                  <a:pt x="1563" y="334"/>
                  <a:pt x="1563" y="305"/>
                  <a:pt x="1534" y="305"/>
                </a:cubicBezTo>
                <a:lnTo>
                  <a:pt x="1477" y="269"/>
                </a:lnTo>
                <a:lnTo>
                  <a:pt x="1448" y="269"/>
                </a:lnTo>
                <a:lnTo>
                  <a:pt x="1448" y="240"/>
                </a:lnTo>
                <a:close/>
                <a:moveTo>
                  <a:pt x="572" y="305"/>
                </a:moveTo>
                <a:lnTo>
                  <a:pt x="507" y="334"/>
                </a:lnTo>
                <a:lnTo>
                  <a:pt x="478" y="334"/>
                </a:lnTo>
                <a:cubicBezTo>
                  <a:pt x="449" y="363"/>
                  <a:pt x="449" y="392"/>
                  <a:pt x="478" y="421"/>
                </a:cubicBezTo>
                <a:lnTo>
                  <a:pt x="869" y="934"/>
                </a:lnTo>
                <a:lnTo>
                  <a:pt x="869" y="934"/>
                </a:lnTo>
                <a:lnTo>
                  <a:pt x="630" y="363"/>
                </a:lnTo>
                <a:cubicBezTo>
                  <a:pt x="630" y="334"/>
                  <a:pt x="601" y="305"/>
                  <a:pt x="572" y="305"/>
                </a:cubicBezTo>
                <a:close/>
                <a:moveTo>
                  <a:pt x="934" y="1"/>
                </a:moveTo>
                <a:cubicBezTo>
                  <a:pt x="905" y="1"/>
                  <a:pt x="869" y="30"/>
                  <a:pt x="905" y="88"/>
                </a:cubicBezTo>
                <a:lnTo>
                  <a:pt x="992" y="934"/>
                </a:lnTo>
                <a:lnTo>
                  <a:pt x="1115" y="88"/>
                </a:lnTo>
                <a:cubicBezTo>
                  <a:pt x="1115" y="30"/>
                  <a:pt x="1086" y="1"/>
                  <a:pt x="1050" y="1"/>
                </a:cubicBezTo>
                <a:close/>
                <a:moveTo>
                  <a:pt x="992" y="934"/>
                </a:moveTo>
                <a:lnTo>
                  <a:pt x="992" y="934"/>
                </a:lnTo>
                <a:lnTo>
                  <a:pt x="992" y="934"/>
                </a:lnTo>
                <a:close/>
                <a:moveTo>
                  <a:pt x="1883" y="741"/>
                </a:moveTo>
                <a:cubicBezTo>
                  <a:pt x="1903" y="741"/>
                  <a:pt x="1935" y="753"/>
                  <a:pt x="1954" y="753"/>
                </a:cubicBezTo>
                <a:lnTo>
                  <a:pt x="2800" y="963"/>
                </a:lnTo>
                <a:cubicBezTo>
                  <a:pt x="2895" y="992"/>
                  <a:pt x="2952" y="1057"/>
                  <a:pt x="2952" y="1173"/>
                </a:cubicBezTo>
                <a:lnTo>
                  <a:pt x="3075" y="1781"/>
                </a:lnTo>
                <a:lnTo>
                  <a:pt x="1325" y="1296"/>
                </a:lnTo>
                <a:lnTo>
                  <a:pt x="1715" y="847"/>
                </a:lnTo>
                <a:cubicBezTo>
                  <a:pt x="1773" y="782"/>
                  <a:pt x="1809" y="753"/>
                  <a:pt x="1867" y="753"/>
                </a:cubicBezTo>
                <a:cubicBezTo>
                  <a:pt x="1867" y="744"/>
                  <a:pt x="1874" y="741"/>
                  <a:pt x="1883" y="741"/>
                </a:cubicBezTo>
                <a:close/>
                <a:moveTo>
                  <a:pt x="1325" y="1506"/>
                </a:moveTo>
                <a:cubicBezTo>
                  <a:pt x="1411" y="1535"/>
                  <a:pt x="1477" y="1658"/>
                  <a:pt x="1448" y="1752"/>
                </a:cubicBezTo>
                <a:cubicBezTo>
                  <a:pt x="1418" y="1846"/>
                  <a:pt x="1355" y="1906"/>
                  <a:pt x="1267" y="1906"/>
                </a:cubicBezTo>
                <a:cubicBezTo>
                  <a:pt x="1246" y="1906"/>
                  <a:pt x="1225" y="1903"/>
                  <a:pt x="1202" y="1896"/>
                </a:cubicBezTo>
                <a:cubicBezTo>
                  <a:pt x="1115" y="1868"/>
                  <a:pt x="1050" y="1781"/>
                  <a:pt x="1086" y="1658"/>
                </a:cubicBezTo>
                <a:cubicBezTo>
                  <a:pt x="1115" y="1571"/>
                  <a:pt x="1173" y="1506"/>
                  <a:pt x="1267" y="1506"/>
                </a:cubicBezTo>
                <a:close/>
                <a:moveTo>
                  <a:pt x="2952" y="1962"/>
                </a:moveTo>
                <a:cubicBezTo>
                  <a:pt x="3075" y="1991"/>
                  <a:pt x="3133" y="2114"/>
                  <a:pt x="3104" y="2200"/>
                </a:cubicBezTo>
                <a:cubicBezTo>
                  <a:pt x="3080" y="2302"/>
                  <a:pt x="2992" y="2360"/>
                  <a:pt x="2908" y="2360"/>
                </a:cubicBezTo>
                <a:cubicBezTo>
                  <a:pt x="2891" y="2360"/>
                  <a:pt x="2874" y="2357"/>
                  <a:pt x="2858" y="2352"/>
                </a:cubicBezTo>
                <a:cubicBezTo>
                  <a:pt x="2743" y="2323"/>
                  <a:pt x="2678" y="2200"/>
                  <a:pt x="2714" y="2114"/>
                </a:cubicBezTo>
                <a:cubicBezTo>
                  <a:pt x="2743" y="2019"/>
                  <a:pt x="2829" y="1962"/>
                  <a:pt x="2923" y="1962"/>
                </a:cubicBezTo>
                <a:close/>
                <a:moveTo>
                  <a:pt x="478" y="2475"/>
                </a:moveTo>
                <a:cubicBezTo>
                  <a:pt x="362" y="2475"/>
                  <a:pt x="268" y="2533"/>
                  <a:pt x="239" y="2656"/>
                </a:cubicBezTo>
                <a:cubicBezTo>
                  <a:pt x="239" y="2620"/>
                  <a:pt x="181" y="2620"/>
                  <a:pt x="145" y="2620"/>
                </a:cubicBezTo>
                <a:cubicBezTo>
                  <a:pt x="58" y="2620"/>
                  <a:pt x="1" y="2685"/>
                  <a:pt x="1" y="2772"/>
                </a:cubicBezTo>
                <a:lnTo>
                  <a:pt x="1" y="2837"/>
                </a:lnTo>
                <a:lnTo>
                  <a:pt x="1" y="2866"/>
                </a:lnTo>
                <a:cubicBezTo>
                  <a:pt x="1" y="2895"/>
                  <a:pt x="1" y="2895"/>
                  <a:pt x="30" y="2895"/>
                </a:cubicBezTo>
                <a:lnTo>
                  <a:pt x="963" y="2895"/>
                </a:lnTo>
                <a:cubicBezTo>
                  <a:pt x="992" y="2895"/>
                  <a:pt x="992" y="2895"/>
                  <a:pt x="992" y="2866"/>
                </a:cubicBezTo>
                <a:lnTo>
                  <a:pt x="992" y="2837"/>
                </a:lnTo>
                <a:lnTo>
                  <a:pt x="992" y="2772"/>
                </a:lnTo>
                <a:cubicBezTo>
                  <a:pt x="992" y="2685"/>
                  <a:pt x="934" y="2620"/>
                  <a:pt x="840" y="2620"/>
                </a:cubicBezTo>
                <a:cubicBezTo>
                  <a:pt x="811" y="2620"/>
                  <a:pt x="753" y="2620"/>
                  <a:pt x="724" y="2656"/>
                </a:cubicBezTo>
                <a:cubicBezTo>
                  <a:pt x="688" y="2533"/>
                  <a:pt x="601" y="2475"/>
                  <a:pt x="478" y="2475"/>
                </a:cubicBezTo>
                <a:close/>
                <a:moveTo>
                  <a:pt x="1838" y="450"/>
                </a:moveTo>
                <a:cubicBezTo>
                  <a:pt x="1744" y="486"/>
                  <a:pt x="1657" y="515"/>
                  <a:pt x="1592" y="572"/>
                </a:cubicBezTo>
                <a:lnTo>
                  <a:pt x="1021" y="1267"/>
                </a:lnTo>
                <a:cubicBezTo>
                  <a:pt x="963" y="1325"/>
                  <a:pt x="934" y="1390"/>
                  <a:pt x="905" y="1448"/>
                </a:cubicBezTo>
                <a:lnTo>
                  <a:pt x="724" y="2114"/>
                </a:lnTo>
                <a:lnTo>
                  <a:pt x="724" y="2200"/>
                </a:lnTo>
                <a:cubicBezTo>
                  <a:pt x="688" y="2258"/>
                  <a:pt x="724" y="2294"/>
                  <a:pt x="753" y="2294"/>
                </a:cubicBezTo>
                <a:lnTo>
                  <a:pt x="1050" y="2381"/>
                </a:lnTo>
                <a:cubicBezTo>
                  <a:pt x="1086" y="2381"/>
                  <a:pt x="1115" y="2352"/>
                  <a:pt x="1115" y="2323"/>
                </a:cubicBezTo>
                <a:lnTo>
                  <a:pt x="1144" y="2229"/>
                </a:lnTo>
                <a:lnTo>
                  <a:pt x="1173" y="2142"/>
                </a:lnTo>
                <a:lnTo>
                  <a:pt x="2772" y="2562"/>
                </a:lnTo>
                <a:lnTo>
                  <a:pt x="2743" y="2656"/>
                </a:lnTo>
                <a:lnTo>
                  <a:pt x="2743" y="2743"/>
                </a:lnTo>
                <a:cubicBezTo>
                  <a:pt x="2714" y="2801"/>
                  <a:pt x="2743" y="2837"/>
                  <a:pt x="2772" y="2837"/>
                </a:cubicBezTo>
                <a:lnTo>
                  <a:pt x="3075" y="2924"/>
                </a:lnTo>
                <a:cubicBezTo>
                  <a:pt x="3104" y="2924"/>
                  <a:pt x="3133" y="2895"/>
                  <a:pt x="3133" y="2866"/>
                </a:cubicBezTo>
                <a:lnTo>
                  <a:pt x="3162" y="2772"/>
                </a:lnTo>
                <a:lnTo>
                  <a:pt x="3343" y="2114"/>
                </a:lnTo>
                <a:cubicBezTo>
                  <a:pt x="3372" y="2019"/>
                  <a:pt x="3372" y="1962"/>
                  <a:pt x="3372" y="1896"/>
                </a:cubicBezTo>
                <a:lnTo>
                  <a:pt x="3191" y="992"/>
                </a:lnTo>
                <a:cubicBezTo>
                  <a:pt x="3162" y="905"/>
                  <a:pt x="3075" y="782"/>
                  <a:pt x="2981" y="753"/>
                </a:cubicBezTo>
                <a:lnTo>
                  <a:pt x="1896" y="486"/>
                </a:lnTo>
                <a:cubicBezTo>
                  <a:pt x="1867" y="450"/>
                  <a:pt x="1867" y="450"/>
                  <a:pt x="1838" y="4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53868"/>
              </a:solidFill>
            </a:endParaRPr>
          </a:p>
        </p:txBody>
      </p:sp>
      <p:grpSp>
        <p:nvGrpSpPr>
          <p:cNvPr id="8" name="Google Shape;1055;p37">
            <a:extLst>
              <a:ext uri="{FF2B5EF4-FFF2-40B4-BE49-F238E27FC236}">
                <a16:creationId xmlns:a16="http://schemas.microsoft.com/office/drawing/2014/main" id="{7E5942CF-B65F-5FAD-DA88-8FC9F0AAE3EA}"/>
              </a:ext>
            </a:extLst>
          </p:cNvPr>
          <p:cNvGrpSpPr/>
          <p:nvPr/>
        </p:nvGrpSpPr>
        <p:grpSpPr>
          <a:xfrm>
            <a:off x="8424000" y="4034098"/>
            <a:ext cx="454081" cy="715865"/>
            <a:chOff x="6191950" y="4314625"/>
            <a:chExt cx="330100" cy="470050"/>
          </a:xfrm>
        </p:grpSpPr>
        <p:sp>
          <p:nvSpPr>
            <p:cNvPr id="9" name="Google Shape;1056;p37">
              <a:extLst>
                <a:ext uri="{FF2B5EF4-FFF2-40B4-BE49-F238E27FC236}">
                  <a16:creationId xmlns:a16="http://schemas.microsoft.com/office/drawing/2014/main" id="{269297B1-80D9-AA2E-679E-6387587FF319}"/>
                </a:ext>
              </a:extLst>
            </p:cNvPr>
            <p:cNvSpPr/>
            <p:nvPr/>
          </p:nvSpPr>
          <p:spPr>
            <a:xfrm>
              <a:off x="6191950" y="4601275"/>
              <a:ext cx="330100" cy="183400"/>
            </a:xfrm>
            <a:custGeom>
              <a:avLst/>
              <a:gdLst/>
              <a:ahLst/>
              <a:cxnLst/>
              <a:rect l="l" t="t" r="r" b="b"/>
              <a:pathLst>
                <a:path w="13204" h="7336" extrusionOk="0">
                  <a:moveTo>
                    <a:pt x="6664" y="1"/>
                  </a:moveTo>
                  <a:cubicBezTo>
                    <a:pt x="6066" y="1"/>
                    <a:pt x="5439" y="145"/>
                    <a:pt x="4949" y="427"/>
                  </a:cubicBezTo>
                  <a:lnTo>
                    <a:pt x="993" y="2711"/>
                  </a:lnTo>
                  <a:cubicBezTo>
                    <a:pt x="95" y="3230"/>
                    <a:pt x="1" y="4017"/>
                    <a:pt x="774" y="4467"/>
                  </a:cubicBezTo>
                  <a:lnTo>
                    <a:pt x="5207" y="7036"/>
                  </a:lnTo>
                  <a:cubicBezTo>
                    <a:pt x="5555" y="7238"/>
                    <a:pt x="6023" y="7336"/>
                    <a:pt x="6514" y="7336"/>
                  </a:cubicBezTo>
                  <a:cubicBezTo>
                    <a:pt x="7119" y="7336"/>
                    <a:pt x="7760" y="7187"/>
                    <a:pt x="8256" y="6902"/>
                  </a:cubicBezTo>
                  <a:lnTo>
                    <a:pt x="12212" y="4618"/>
                  </a:lnTo>
                  <a:cubicBezTo>
                    <a:pt x="13109" y="4099"/>
                    <a:pt x="13204" y="3312"/>
                    <a:pt x="12430" y="2862"/>
                  </a:cubicBezTo>
                  <a:lnTo>
                    <a:pt x="7998" y="306"/>
                  </a:lnTo>
                  <a:cubicBezTo>
                    <a:pt x="7639" y="101"/>
                    <a:pt x="7162" y="1"/>
                    <a:pt x="66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57;p37">
              <a:extLst>
                <a:ext uri="{FF2B5EF4-FFF2-40B4-BE49-F238E27FC236}">
                  <a16:creationId xmlns:a16="http://schemas.microsoft.com/office/drawing/2014/main" id="{EDA096E8-40D8-ED6B-225A-8BE44BE62D72}"/>
                </a:ext>
              </a:extLst>
            </p:cNvPr>
            <p:cNvSpPr/>
            <p:nvPr/>
          </p:nvSpPr>
          <p:spPr>
            <a:xfrm>
              <a:off x="6191950" y="4593500"/>
              <a:ext cx="330100" cy="183500"/>
            </a:xfrm>
            <a:custGeom>
              <a:avLst/>
              <a:gdLst/>
              <a:ahLst/>
              <a:cxnLst/>
              <a:rect l="l" t="t" r="r" b="b"/>
              <a:pathLst>
                <a:path w="13204" h="7340" extrusionOk="0">
                  <a:moveTo>
                    <a:pt x="6664" y="0"/>
                  </a:moveTo>
                  <a:cubicBezTo>
                    <a:pt x="6066" y="0"/>
                    <a:pt x="5439" y="144"/>
                    <a:pt x="4949" y="428"/>
                  </a:cubicBezTo>
                  <a:lnTo>
                    <a:pt x="2462" y="1867"/>
                  </a:lnTo>
                  <a:lnTo>
                    <a:pt x="993" y="2725"/>
                  </a:lnTo>
                  <a:cubicBezTo>
                    <a:pt x="95" y="3241"/>
                    <a:pt x="1" y="4031"/>
                    <a:pt x="774" y="4478"/>
                  </a:cubicBezTo>
                  <a:lnTo>
                    <a:pt x="2759" y="5621"/>
                  </a:lnTo>
                  <a:lnTo>
                    <a:pt x="5207" y="7037"/>
                  </a:lnTo>
                  <a:cubicBezTo>
                    <a:pt x="5559" y="7240"/>
                    <a:pt x="6034" y="7339"/>
                    <a:pt x="6532" y="7339"/>
                  </a:cubicBezTo>
                  <a:cubicBezTo>
                    <a:pt x="7132" y="7339"/>
                    <a:pt x="7765" y="7195"/>
                    <a:pt x="8256" y="6913"/>
                  </a:cubicBezTo>
                  <a:lnTo>
                    <a:pt x="12212" y="4628"/>
                  </a:lnTo>
                  <a:cubicBezTo>
                    <a:pt x="13109" y="4113"/>
                    <a:pt x="13204" y="3323"/>
                    <a:pt x="12430" y="2876"/>
                  </a:cubicBezTo>
                  <a:lnTo>
                    <a:pt x="7998" y="303"/>
                  </a:lnTo>
                  <a:cubicBezTo>
                    <a:pt x="7639" y="100"/>
                    <a:pt x="7162" y="0"/>
                    <a:pt x="666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58;p37">
              <a:extLst>
                <a:ext uri="{FF2B5EF4-FFF2-40B4-BE49-F238E27FC236}">
                  <a16:creationId xmlns:a16="http://schemas.microsoft.com/office/drawing/2014/main" id="{011DE9E5-FDFC-FA64-C333-218BDA3439E0}"/>
                </a:ext>
              </a:extLst>
            </p:cNvPr>
            <p:cNvSpPr/>
            <p:nvPr/>
          </p:nvSpPr>
          <p:spPr>
            <a:xfrm>
              <a:off x="6248675" y="4639175"/>
              <a:ext cx="218300" cy="105225"/>
            </a:xfrm>
            <a:custGeom>
              <a:avLst/>
              <a:gdLst/>
              <a:ahLst/>
              <a:cxnLst/>
              <a:rect l="l" t="t" r="r" b="b"/>
              <a:pathLst>
                <a:path w="8732" h="4209" extrusionOk="0">
                  <a:moveTo>
                    <a:pt x="914" y="1"/>
                  </a:moveTo>
                  <a:lnTo>
                    <a:pt x="111" y="1130"/>
                  </a:lnTo>
                  <a:cubicBezTo>
                    <a:pt x="43" y="1319"/>
                    <a:pt x="0" y="1509"/>
                    <a:pt x="0" y="1701"/>
                  </a:cubicBezTo>
                  <a:cubicBezTo>
                    <a:pt x="0" y="2204"/>
                    <a:pt x="275" y="2720"/>
                    <a:pt x="803" y="3154"/>
                  </a:cubicBezTo>
                  <a:cubicBezTo>
                    <a:pt x="846" y="3183"/>
                    <a:pt x="885" y="3209"/>
                    <a:pt x="927" y="3235"/>
                  </a:cubicBezTo>
                  <a:cubicBezTo>
                    <a:pt x="1035" y="3317"/>
                    <a:pt x="1159" y="3399"/>
                    <a:pt x="1280" y="3467"/>
                  </a:cubicBezTo>
                  <a:cubicBezTo>
                    <a:pt x="2136" y="3960"/>
                    <a:pt x="3253" y="4208"/>
                    <a:pt x="4367" y="4208"/>
                  </a:cubicBezTo>
                  <a:cubicBezTo>
                    <a:pt x="5466" y="4208"/>
                    <a:pt x="6562" y="3967"/>
                    <a:pt x="7400" y="3480"/>
                  </a:cubicBezTo>
                  <a:cubicBezTo>
                    <a:pt x="8311" y="2951"/>
                    <a:pt x="8732" y="2243"/>
                    <a:pt x="8650" y="1564"/>
                  </a:cubicBezTo>
                  <a:lnTo>
                    <a:pt x="8666" y="1551"/>
                  </a:lnTo>
                  <a:lnTo>
                    <a:pt x="8650" y="1509"/>
                  </a:lnTo>
                  <a:cubicBezTo>
                    <a:pt x="8611" y="1319"/>
                    <a:pt x="8542" y="1130"/>
                    <a:pt x="8448" y="938"/>
                  </a:cubicBezTo>
                  <a:lnTo>
                    <a:pt x="7752" y="40"/>
                  </a:lnTo>
                  <a:lnTo>
                    <a:pt x="171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59;p37">
              <a:extLst>
                <a:ext uri="{FF2B5EF4-FFF2-40B4-BE49-F238E27FC236}">
                  <a16:creationId xmlns:a16="http://schemas.microsoft.com/office/drawing/2014/main" id="{9DE27C1B-8EE1-8A7D-EBC8-F3039FCE9FC2}"/>
                </a:ext>
              </a:extLst>
            </p:cNvPr>
            <p:cNvSpPr/>
            <p:nvPr/>
          </p:nvSpPr>
          <p:spPr>
            <a:xfrm>
              <a:off x="6248675" y="4678925"/>
              <a:ext cx="217650" cy="65475"/>
            </a:xfrm>
            <a:custGeom>
              <a:avLst/>
              <a:gdLst/>
              <a:ahLst/>
              <a:cxnLst/>
              <a:rect l="l" t="t" r="r" b="b"/>
              <a:pathLst>
                <a:path w="8706" h="2619" extrusionOk="0">
                  <a:moveTo>
                    <a:pt x="17" y="0"/>
                  </a:moveTo>
                  <a:cubicBezTo>
                    <a:pt x="17" y="43"/>
                    <a:pt x="0" y="69"/>
                    <a:pt x="0" y="111"/>
                  </a:cubicBezTo>
                  <a:cubicBezTo>
                    <a:pt x="0" y="614"/>
                    <a:pt x="275" y="1130"/>
                    <a:pt x="803" y="1564"/>
                  </a:cubicBezTo>
                  <a:cubicBezTo>
                    <a:pt x="846" y="1593"/>
                    <a:pt x="885" y="1619"/>
                    <a:pt x="927" y="1645"/>
                  </a:cubicBezTo>
                  <a:cubicBezTo>
                    <a:pt x="1035" y="1727"/>
                    <a:pt x="1159" y="1809"/>
                    <a:pt x="1280" y="1877"/>
                  </a:cubicBezTo>
                  <a:cubicBezTo>
                    <a:pt x="2136" y="2370"/>
                    <a:pt x="3253" y="2618"/>
                    <a:pt x="4367" y="2618"/>
                  </a:cubicBezTo>
                  <a:cubicBezTo>
                    <a:pt x="5466" y="2618"/>
                    <a:pt x="6562" y="2377"/>
                    <a:pt x="7400" y="1890"/>
                  </a:cubicBezTo>
                  <a:cubicBezTo>
                    <a:pt x="8298" y="1375"/>
                    <a:pt x="8706" y="696"/>
                    <a:pt x="8650" y="13"/>
                  </a:cubicBezTo>
                  <a:lnTo>
                    <a:pt x="8650" y="13"/>
                  </a:lnTo>
                  <a:cubicBezTo>
                    <a:pt x="8598" y="614"/>
                    <a:pt x="8190" y="1198"/>
                    <a:pt x="7400" y="1645"/>
                  </a:cubicBezTo>
                  <a:cubicBezTo>
                    <a:pt x="6556" y="2135"/>
                    <a:pt x="5451" y="2380"/>
                    <a:pt x="4345" y="2380"/>
                  </a:cubicBezTo>
                  <a:cubicBezTo>
                    <a:pt x="3238" y="2380"/>
                    <a:pt x="2130" y="2135"/>
                    <a:pt x="1280" y="1645"/>
                  </a:cubicBezTo>
                  <a:cubicBezTo>
                    <a:pt x="1159" y="1564"/>
                    <a:pt x="1035" y="1499"/>
                    <a:pt x="927" y="1417"/>
                  </a:cubicBezTo>
                  <a:cubicBezTo>
                    <a:pt x="885" y="1388"/>
                    <a:pt x="846" y="1348"/>
                    <a:pt x="803" y="1319"/>
                  </a:cubicBezTo>
                  <a:cubicBezTo>
                    <a:pt x="327" y="927"/>
                    <a:pt x="56" y="464"/>
                    <a:pt x="17" y="0"/>
                  </a:cubicBez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60;p37">
              <a:extLst>
                <a:ext uri="{FF2B5EF4-FFF2-40B4-BE49-F238E27FC236}">
                  <a16:creationId xmlns:a16="http://schemas.microsoft.com/office/drawing/2014/main" id="{4B70B0BC-4095-B545-41DB-671B33950A61}"/>
                </a:ext>
              </a:extLst>
            </p:cNvPr>
            <p:cNvSpPr/>
            <p:nvPr/>
          </p:nvSpPr>
          <p:spPr>
            <a:xfrm>
              <a:off x="6465325" y="4677950"/>
              <a:ext cx="25" cy="25"/>
            </a:xfrm>
            <a:custGeom>
              <a:avLst/>
              <a:gdLst/>
              <a:ahLst/>
              <a:cxnLst/>
              <a:rect l="l" t="t" r="r" b="b"/>
              <a:pathLst>
                <a:path w="1" h="1" extrusionOk="0">
                  <a:moveTo>
                    <a:pt x="0" y="0"/>
                  </a:moveTo>
                  <a:lnTo>
                    <a:pt x="0" y="0"/>
                  </a:ln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61;p37">
              <a:extLst>
                <a:ext uri="{FF2B5EF4-FFF2-40B4-BE49-F238E27FC236}">
                  <a16:creationId xmlns:a16="http://schemas.microsoft.com/office/drawing/2014/main" id="{E09162DA-D336-D346-E6EF-EA2116DDCCE1}"/>
                </a:ext>
              </a:extLst>
            </p:cNvPr>
            <p:cNvSpPr/>
            <p:nvPr/>
          </p:nvSpPr>
          <p:spPr>
            <a:xfrm>
              <a:off x="6268750" y="4327375"/>
              <a:ext cx="176200" cy="366125"/>
            </a:xfrm>
            <a:custGeom>
              <a:avLst/>
              <a:gdLst/>
              <a:ahLst/>
              <a:cxnLst/>
              <a:rect l="l" t="t" r="r" b="b"/>
              <a:pathLst>
                <a:path w="7048" h="14645" extrusionOk="0">
                  <a:moveTo>
                    <a:pt x="2654" y="1"/>
                  </a:moveTo>
                  <a:lnTo>
                    <a:pt x="150" y="12323"/>
                  </a:lnTo>
                  <a:cubicBezTo>
                    <a:pt x="0" y="12812"/>
                    <a:pt x="177" y="13328"/>
                    <a:pt x="682" y="13749"/>
                  </a:cubicBezTo>
                  <a:cubicBezTo>
                    <a:pt x="803" y="13860"/>
                    <a:pt x="953" y="13968"/>
                    <a:pt x="1117" y="14062"/>
                  </a:cubicBezTo>
                  <a:cubicBezTo>
                    <a:pt x="1782" y="14451"/>
                    <a:pt x="2660" y="14645"/>
                    <a:pt x="3537" y="14645"/>
                  </a:cubicBezTo>
                  <a:cubicBezTo>
                    <a:pt x="4414" y="14645"/>
                    <a:pt x="5291" y="14451"/>
                    <a:pt x="5957" y="14062"/>
                  </a:cubicBezTo>
                  <a:cubicBezTo>
                    <a:pt x="6721" y="13628"/>
                    <a:pt x="7047" y="13031"/>
                    <a:pt x="6936" y="12460"/>
                  </a:cubicBezTo>
                  <a:lnTo>
                    <a:pt x="6936" y="12443"/>
                  </a:lnTo>
                  <a:cubicBezTo>
                    <a:pt x="6936" y="12430"/>
                    <a:pt x="6936" y="12417"/>
                    <a:pt x="6923" y="12404"/>
                  </a:cubicBezTo>
                  <a:lnTo>
                    <a:pt x="4407"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62;p37">
              <a:extLst>
                <a:ext uri="{FF2B5EF4-FFF2-40B4-BE49-F238E27FC236}">
                  <a16:creationId xmlns:a16="http://schemas.microsoft.com/office/drawing/2014/main" id="{B9618934-E4D1-4ED5-7ACD-C54EF9456D35}"/>
                </a:ext>
              </a:extLst>
            </p:cNvPr>
            <p:cNvSpPr/>
            <p:nvPr/>
          </p:nvSpPr>
          <p:spPr>
            <a:xfrm>
              <a:off x="6285800" y="4480725"/>
              <a:ext cx="142425" cy="127925"/>
            </a:xfrm>
            <a:custGeom>
              <a:avLst/>
              <a:gdLst/>
              <a:ahLst/>
              <a:cxnLst/>
              <a:rect l="l" t="t" r="r" b="b"/>
              <a:pathLst>
                <a:path w="5697" h="5117" extrusionOk="0">
                  <a:moveTo>
                    <a:pt x="719" y="0"/>
                  </a:moveTo>
                  <a:lnTo>
                    <a:pt x="0" y="3564"/>
                  </a:lnTo>
                  <a:cubicBezTo>
                    <a:pt x="40" y="3943"/>
                    <a:pt x="311" y="4325"/>
                    <a:pt x="830" y="4625"/>
                  </a:cubicBezTo>
                  <a:cubicBezTo>
                    <a:pt x="1397" y="4953"/>
                    <a:pt x="2136" y="5116"/>
                    <a:pt x="2870" y="5116"/>
                  </a:cubicBezTo>
                  <a:cubicBezTo>
                    <a:pt x="3597" y="5116"/>
                    <a:pt x="4320" y="4956"/>
                    <a:pt x="4867" y="4638"/>
                  </a:cubicBezTo>
                  <a:cubicBezTo>
                    <a:pt x="5386" y="4338"/>
                    <a:pt x="5657" y="3959"/>
                    <a:pt x="5696" y="3564"/>
                  </a:cubicBezTo>
                  <a:lnTo>
                    <a:pt x="4978" y="26"/>
                  </a:lnTo>
                  <a:cubicBezTo>
                    <a:pt x="4949" y="326"/>
                    <a:pt x="4717" y="614"/>
                    <a:pt x="4338" y="829"/>
                  </a:cubicBezTo>
                  <a:cubicBezTo>
                    <a:pt x="3930" y="1067"/>
                    <a:pt x="3393" y="1187"/>
                    <a:pt x="2853" y="1187"/>
                  </a:cubicBezTo>
                  <a:cubicBezTo>
                    <a:pt x="2314" y="1187"/>
                    <a:pt x="1773" y="1067"/>
                    <a:pt x="1358" y="829"/>
                  </a:cubicBezTo>
                  <a:cubicBezTo>
                    <a:pt x="980" y="597"/>
                    <a:pt x="748" y="287"/>
                    <a:pt x="71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63;p37">
              <a:extLst>
                <a:ext uri="{FF2B5EF4-FFF2-40B4-BE49-F238E27FC236}">
                  <a16:creationId xmlns:a16="http://schemas.microsoft.com/office/drawing/2014/main" id="{E43E42EB-F0E2-AF8F-E8F6-144BC1A9E41C}"/>
                </a:ext>
              </a:extLst>
            </p:cNvPr>
            <p:cNvSpPr/>
            <p:nvPr/>
          </p:nvSpPr>
          <p:spPr>
            <a:xfrm>
              <a:off x="6332725" y="4314625"/>
              <a:ext cx="48250" cy="25325"/>
            </a:xfrm>
            <a:custGeom>
              <a:avLst/>
              <a:gdLst/>
              <a:ahLst/>
              <a:cxnLst/>
              <a:rect l="l" t="t" r="r" b="b"/>
              <a:pathLst>
                <a:path w="1930" h="1013" extrusionOk="0">
                  <a:moveTo>
                    <a:pt x="971" y="0"/>
                  </a:moveTo>
                  <a:cubicBezTo>
                    <a:pt x="747" y="0"/>
                    <a:pt x="523" y="47"/>
                    <a:pt x="353" y="142"/>
                  </a:cubicBezTo>
                  <a:cubicBezTo>
                    <a:pt x="0" y="348"/>
                    <a:pt x="13" y="661"/>
                    <a:pt x="353" y="863"/>
                  </a:cubicBezTo>
                  <a:cubicBezTo>
                    <a:pt x="525" y="961"/>
                    <a:pt x="754" y="1013"/>
                    <a:pt x="982" y="1013"/>
                  </a:cubicBezTo>
                  <a:cubicBezTo>
                    <a:pt x="1203" y="1013"/>
                    <a:pt x="1423" y="965"/>
                    <a:pt x="1590" y="863"/>
                  </a:cubicBezTo>
                  <a:cubicBezTo>
                    <a:pt x="1929" y="661"/>
                    <a:pt x="1929" y="348"/>
                    <a:pt x="1590" y="142"/>
                  </a:cubicBezTo>
                  <a:cubicBezTo>
                    <a:pt x="1420" y="47"/>
                    <a:pt x="1196" y="0"/>
                    <a:pt x="971"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64;p37">
              <a:extLst>
                <a:ext uri="{FF2B5EF4-FFF2-40B4-BE49-F238E27FC236}">
                  <a16:creationId xmlns:a16="http://schemas.microsoft.com/office/drawing/2014/main" id="{9649F9FE-8042-8522-782C-15C3F235D051}"/>
                </a:ext>
              </a:extLst>
            </p:cNvPr>
            <p:cNvSpPr/>
            <p:nvPr/>
          </p:nvSpPr>
          <p:spPr>
            <a:xfrm>
              <a:off x="6340875" y="4318700"/>
              <a:ext cx="32250" cy="17025"/>
            </a:xfrm>
            <a:custGeom>
              <a:avLst/>
              <a:gdLst/>
              <a:ahLst/>
              <a:cxnLst/>
              <a:rect l="l" t="t" r="r" b="b"/>
              <a:pathLst>
                <a:path w="1290" h="681" extrusionOk="0">
                  <a:moveTo>
                    <a:pt x="645" y="0"/>
                  </a:moveTo>
                  <a:cubicBezTo>
                    <a:pt x="495" y="0"/>
                    <a:pt x="345" y="35"/>
                    <a:pt x="229" y="103"/>
                  </a:cubicBezTo>
                  <a:cubicBezTo>
                    <a:pt x="1" y="240"/>
                    <a:pt x="1" y="443"/>
                    <a:pt x="229" y="580"/>
                  </a:cubicBezTo>
                  <a:cubicBezTo>
                    <a:pt x="345" y="647"/>
                    <a:pt x="495" y="680"/>
                    <a:pt x="645" y="680"/>
                  </a:cubicBezTo>
                  <a:cubicBezTo>
                    <a:pt x="795" y="680"/>
                    <a:pt x="946" y="647"/>
                    <a:pt x="1062" y="580"/>
                  </a:cubicBezTo>
                  <a:cubicBezTo>
                    <a:pt x="1290" y="443"/>
                    <a:pt x="1290" y="240"/>
                    <a:pt x="1062" y="103"/>
                  </a:cubicBezTo>
                  <a:cubicBezTo>
                    <a:pt x="946" y="35"/>
                    <a:pt x="795" y="0"/>
                    <a:pt x="64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7905;p72">
            <a:extLst>
              <a:ext uri="{FF2B5EF4-FFF2-40B4-BE49-F238E27FC236}">
                <a16:creationId xmlns:a16="http://schemas.microsoft.com/office/drawing/2014/main" id="{3D3BA591-0107-87FB-D7B4-DF6CC7A44CA6}"/>
              </a:ext>
            </a:extLst>
          </p:cNvPr>
          <p:cNvGrpSpPr/>
          <p:nvPr/>
        </p:nvGrpSpPr>
        <p:grpSpPr>
          <a:xfrm>
            <a:off x="4938769" y="2943877"/>
            <a:ext cx="321192" cy="291904"/>
            <a:chOff x="7581927" y="1733371"/>
            <a:chExt cx="321192" cy="291904"/>
          </a:xfrm>
        </p:grpSpPr>
        <p:sp>
          <p:nvSpPr>
            <p:cNvPr id="19" name="Google Shape;7906;p72">
              <a:extLst>
                <a:ext uri="{FF2B5EF4-FFF2-40B4-BE49-F238E27FC236}">
                  <a16:creationId xmlns:a16="http://schemas.microsoft.com/office/drawing/2014/main" id="{6D69A44F-C6D9-DA3E-D601-CD93102D4EC0}"/>
                </a:ext>
              </a:extLst>
            </p:cNvPr>
            <p:cNvSpPr/>
            <p:nvPr/>
          </p:nvSpPr>
          <p:spPr>
            <a:xfrm>
              <a:off x="7581927" y="1839334"/>
              <a:ext cx="183163" cy="125037"/>
            </a:xfrm>
            <a:custGeom>
              <a:avLst/>
              <a:gdLst/>
              <a:ahLst/>
              <a:cxnLst/>
              <a:rect l="l" t="t" r="r" b="b"/>
              <a:pathLst>
                <a:path w="2439" h="1665" extrusionOk="0">
                  <a:moveTo>
                    <a:pt x="1867" y="334"/>
                  </a:moveTo>
                  <a:lnTo>
                    <a:pt x="1961" y="637"/>
                  </a:lnTo>
                  <a:lnTo>
                    <a:pt x="1657" y="760"/>
                  </a:lnTo>
                  <a:lnTo>
                    <a:pt x="1563" y="457"/>
                  </a:lnTo>
                  <a:lnTo>
                    <a:pt x="1867" y="334"/>
                  </a:lnTo>
                  <a:close/>
                  <a:moveTo>
                    <a:pt x="1867" y="1"/>
                  </a:moveTo>
                  <a:cubicBezTo>
                    <a:pt x="1809" y="1"/>
                    <a:pt x="1744" y="37"/>
                    <a:pt x="1686" y="37"/>
                  </a:cubicBezTo>
                  <a:lnTo>
                    <a:pt x="0" y="666"/>
                  </a:lnTo>
                  <a:cubicBezTo>
                    <a:pt x="0" y="1028"/>
                    <a:pt x="58" y="1361"/>
                    <a:pt x="210" y="1665"/>
                  </a:cubicBezTo>
                  <a:lnTo>
                    <a:pt x="2048" y="999"/>
                  </a:lnTo>
                  <a:cubicBezTo>
                    <a:pt x="2323" y="876"/>
                    <a:pt x="2438" y="608"/>
                    <a:pt x="2352" y="334"/>
                  </a:cubicBezTo>
                  <a:cubicBezTo>
                    <a:pt x="2286" y="153"/>
                    <a:pt x="2077" y="1"/>
                    <a:pt x="1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897FBB"/>
                </a:solidFill>
              </a:endParaRPr>
            </a:p>
          </p:txBody>
        </p:sp>
        <p:sp>
          <p:nvSpPr>
            <p:cNvPr id="20" name="Google Shape;7907;p72">
              <a:extLst>
                <a:ext uri="{FF2B5EF4-FFF2-40B4-BE49-F238E27FC236}">
                  <a16:creationId xmlns:a16="http://schemas.microsoft.com/office/drawing/2014/main" id="{8CB3B84D-5806-F5FE-FB91-6AD3EC64768D}"/>
                </a:ext>
              </a:extLst>
            </p:cNvPr>
            <p:cNvSpPr/>
            <p:nvPr/>
          </p:nvSpPr>
          <p:spPr>
            <a:xfrm>
              <a:off x="7584105" y="1733371"/>
              <a:ext cx="319014" cy="291904"/>
            </a:xfrm>
            <a:custGeom>
              <a:avLst/>
              <a:gdLst/>
              <a:ahLst/>
              <a:cxnLst/>
              <a:rect l="l" t="t" r="r" b="b"/>
              <a:pathLst>
                <a:path w="4248" h="3887" extrusionOk="0">
                  <a:moveTo>
                    <a:pt x="2113" y="1"/>
                  </a:moveTo>
                  <a:cubicBezTo>
                    <a:pt x="1056" y="1"/>
                    <a:pt x="210" y="753"/>
                    <a:pt x="0" y="1745"/>
                  </a:cubicBezTo>
                  <a:lnTo>
                    <a:pt x="1570" y="1173"/>
                  </a:lnTo>
                  <a:cubicBezTo>
                    <a:pt x="1657" y="1144"/>
                    <a:pt x="1751" y="1115"/>
                    <a:pt x="1838" y="1115"/>
                  </a:cubicBezTo>
                  <a:cubicBezTo>
                    <a:pt x="2171" y="1115"/>
                    <a:pt x="2503" y="1325"/>
                    <a:pt x="2590" y="1658"/>
                  </a:cubicBezTo>
                  <a:cubicBezTo>
                    <a:pt x="2771" y="2048"/>
                    <a:pt x="2561" y="2533"/>
                    <a:pt x="2142" y="2678"/>
                  </a:cubicBezTo>
                  <a:lnTo>
                    <a:pt x="333" y="3343"/>
                  </a:lnTo>
                  <a:cubicBezTo>
                    <a:pt x="485" y="3553"/>
                    <a:pt x="666" y="3734"/>
                    <a:pt x="876" y="3886"/>
                  </a:cubicBezTo>
                  <a:lnTo>
                    <a:pt x="4189" y="2649"/>
                  </a:lnTo>
                  <a:cubicBezTo>
                    <a:pt x="4247" y="2497"/>
                    <a:pt x="4247" y="2316"/>
                    <a:pt x="4247" y="2135"/>
                  </a:cubicBezTo>
                  <a:cubicBezTo>
                    <a:pt x="4247" y="963"/>
                    <a:pt x="3314" y="1"/>
                    <a:pt x="2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897FBB"/>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29B92AD-F6A9-93F5-0FB7-1426C446AF93}"/>
              </a:ext>
            </a:extLst>
          </p:cNvPr>
          <p:cNvSpPr>
            <a:spLocks noGrp="1"/>
          </p:cNvSpPr>
          <p:nvPr>
            <p:ph type="body" idx="4294967295"/>
          </p:nvPr>
        </p:nvSpPr>
        <p:spPr>
          <a:xfrm>
            <a:off x="820738" y="531813"/>
            <a:ext cx="8323262" cy="4217987"/>
          </a:xfrm>
        </p:spPr>
        <p:txBody>
          <a:bodyPr/>
          <a:lstStyle/>
          <a:p>
            <a:pPr marL="139700" indent="0">
              <a:buNone/>
            </a:pPr>
            <a:r>
              <a:rPr lang="en-US" dirty="0"/>
              <a:t>To reduce road accidents effectively:</a:t>
            </a:r>
          </a:p>
          <a:p>
            <a:pPr>
              <a:buFont typeface="Arial" panose="020B0604020202020204" pitchFamily="34" charset="0"/>
              <a:buChar char="•"/>
            </a:pPr>
            <a:r>
              <a:rPr lang="en-US" b="1" dirty="0"/>
              <a:t>Night Driving: </a:t>
            </a:r>
            <a:r>
              <a:rPr lang="en-US" dirty="0"/>
              <a:t>Limit non-essential nighttime driving when accidents are most likely to occur. When driving, employ caution, make sure you're well-rested, and utilize your headlights appropriately</a:t>
            </a:r>
          </a:p>
          <a:p>
            <a:pPr>
              <a:buFont typeface="Arial" panose="020B0604020202020204" pitchFamily="34" charset="0"/>
              <a:buChar char="•"/>
            </a:pPr>
            <a:r>
              <a:rPr lang="en-US" b="1" dirty="0"/>
              <a:t>Los Angeles Focus:</a:t>
            </a:r>
            <a:r>
              <a:rPr lang="en-US" dirty="0"/>
              <a:t> Give priority to safety measures such as increased law enforcement, road improvements, and awareness programs in high-risk locations like Los Angeles.</a:t>
            </a:r>
          </a:p>
          <a:p>
            <a:pPr marL="139700" indent="0">
              <a:buNone/>
            </a:pPr>
            <a:br>
              <a:rPr lang="en-US" dirty="0"/>
            </a:br>
            <a:r>
              <a:rPr lang="en-US" dirty="0"/>
              <a:t>Recommendations from Data Analysis:</a:t>
            </a:r>
          </a:p>
          <a:p>
            <a:pPr>
              <a:buFont typeface="Arial" panose="020B0604020202020204" pitchFamily="34" charset="0"/>
              <a:buChar char="•"/>
            </a:pPr>
            <a:r>
              <a:rPr lang="en-US" b="1" dirty="0"/>
              <a:t>Factors Associated with Night Driving: </a:t>
            </a:r>
            <a:r>
              <a:rPr lang="en-US" dirty="0"/>
              <a:t>Examine certain causes of accidents at night, such as poor vision, tired drivers, and alcohol consumption.</a:t>
            </a:r>
          </a:p>
          <a:p>
            <a:pPr>
              <a:buFont typeface="Arial" panose="020B0604020202020204" pitchFamily="34" charset="0"/>
              <a:buChar char="•"/>
            </a:pPr>
            <a:r>
              <a:rPr lang="en-US" b="1" dirty="0"/>
              <a:t>Accident Severity: </a:t>
            </a:r>
            <a:r>
              <a:rPr lang="en-US" dirty="0"/>
              <a:t>To more effectively prioritize safety precautions, analyze the severity of incidents according to time and location.</a:t>
            </a:r>
          </a:p>
          <a:p>
            <a:pPr>
              <a:buFont typeface="Arial" panose="020B0604020202020204" pitchFamily="34" charset="0"/>
              <a:buChar char="•"/>
            </a:pPr>
            <a:r>
              <a:rPr lang="en-US" b="1" dirty="0"/>
              <a:t>Weather Conditions: </a:t>
            </a:r>
            <a:r>
              <a:rPr lang="en-US" dirty="0"/>
              <a:t>Use meteorological information to investigate relationships with accident frequencies.</a:t>
            </a:r>
          </a:p>
          <a:p>
            <a:pPr>
              <a:buFont typeface="Arial" panose="020B0604020202020204" pitchFamily="34" charset="0"/>
              <a:buChar char="•"/>
            </a:pPr>
            <a:r>
              <a:rPr lang="en-US" b="1" dirty="0"/>
              <a:t>Areas at High Risk: </a:t>
            </a:r>
            <a:r>
              <a:rPr lang="en-US" dirty="0"/>
              <a:t>For focused improvements, identify particular road sections or intersections that have a high frequency of accidents.</a:t>
            </a:r>
          </a:p>
          <a:p>
            <a:pPr>
              <a:buFont typeface="Arial" panose="020B0604020202020204" pitchFamily="34" charset="0"/>
              <a:buChar char="•"/>
            </a:pPr>
            <a:r>
              <a:rPr lang="en-US" b="1" dirty="0"/>
              <a:t>Demographic Analysis: </a:t>
            </a:r>
            <a:r>
              <a:rPr lang="en-US" dirty="0"/>
              <a:t>Look into the likelihood of accidents in various age groups or demographics for targeted education efforts, if the facts allow.</a:t>
            </a:r>
          </a:p>
        </p:txBody>
      </p:sp>
    </p:spTree>
    <p:extLst>
      <p:ext uri="{BB962C8B-B14F-4D97-AF65-F5344CB8AC3E}">
        <p14:creationId xmlns:p14="http://schemas.microsoft.com/office/powerpoint/2010/main" val="10599605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05"/>
        <p:cNvGrpSpPr/>
        <p:nvPr/>
      </p:nvGrpSpPr>
      <p:grpSpPr>
        <a:xfrm>
          <a:off x="0" y="0"/>
          <a:ext cx="0" cy="0"/>
          <a:chOff x="0" y="0"/>
          <a:chExt cx="0" cy="0"/>
        </a:xfrm>
      </p:grpSpPr>
      <p:sp>
        <p:nvSpPr>
          <p:cNvPr id="2306" name="Google Shape;2306;p41"/>
          <p:cNvSpPr txBox="1">
            <a:spLocks noGrp="1"/>
          </p:cNvSpPr>
          <p:nvPr>
            <p:ph type="title"/>
          </p:nvPr>
        </p:nvSpPr>
        <p:spPr>
          <a:xfrm>
            <a:off x="4163875" y="1251375"/>
            <a:ext cx="4266900" cy="162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1"/>
                </a:solidFill>
              </a:rPr>
              <a:t>CONCLUSION</a:t>
            </a:r>
            <a:endParaRPr dirty="0">
              <a:solidFill>
                <a:schemeClr val="lt1"/>
              </a:solidFill>
            </a:endParaRPr>
          </a:p>
        </p:txBody>
      </p:sp>
      <p:sp>
        <p:nvSpPr>
          <p:cNvPr id="2307" name="Google Shape;2307;p41"/>
          <p:cNvSpPr txBox="1">
            <a:spLocks noGrp="1"/>
          </p:cNvSpPr>
          <p:nvPr>
            <p:ph type="title" idx="2"/>
          </p:nvPr>
        </p:nvSpPr>
        <p:spPr>
          <a:xfrm>
            <a:off x="3933455" y="284447"/>
            <a:ext cx="1367400" cy="82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cxnSp>
        <p:nvCxnSpPr>
          <p:cNvPr id="2309" name="Google Shape;2309;p41"/>
          <p:cNvCxnSpPr/>
          <p:nvPr/>
        </p:nvCxnSpPr>
        <p:spPr>
          <a:xfrm>
            <a:off x="3928900" y="3478300"/>
            <a:ext cx="4948800" cy="0"/>
          </a:xfrm>
          <a:prstGeom prst="straightConnector1">
            <a:avLst/>
          </a:prstGeom>
          <a:noFill/>
          <a:ln w="9525" cap="flat" cmpd="sng">
            <a:solidFill>
              <a:schemeClr val="dk1"/>
            </a:solidFill>
            <a:prstDash val="solid"/>
            <a:round/>
            <a:headEnd type="none" w="med" len="med"/>
            <a:tailEnd type="none" w="med" len="med"/>
          </a:ln>
        </p:spPr>
      </p:cxnSp>
      <p:grpSp>
        <p:nvGrpSpPr>
          <p:cNvPr id="2320" name="Google Shape;2320;p41"/>
          <p:cNvGrpSpPr/>
          <p:nvPr/>
        </p:nvGrpSpPr>
        <p:grpSpPr>
          <a:xfrm>
            <a:off x="406022" y="798042"/>
            <a:ext cx="3905920" cy="3861051"/>
            <a:chOff x="406022" y="742867"/>
            <a:chExt cx="3905920" cy="3861051"/>
          </a:xfrm>
        </p:grpSpPr>
        <p:grpSp>
          <p:nvGrpSpPr>
            <p:cNvPr id="2321" name="Google Shape;2321;p41"/>
            <p:cNvGrpSpPr/>
            <p:nvPr/>
          </p:nvGrpSpPr>
          <p:grpSpPr>
            <a:xfrm>
              <a:off x="406022" y="1614382"/>
              <a:ext cx="3905920" cy="2989535"/>
              <a:chOff x="4731275" y="776715"/>
              <a:chExt cx="3699488" cy="2831536"/>
            </a:xfrm>
          </p:grpSpPr>
          <p:grpSp>
            <p:nvGrpSpPr>
              <p:cNvPr id="2322" name="Google Shape;2322;p41"/>
              <p:cNvGrpSpPr/>
              <p:nvPr/>
            </p:nvGrpSpPr>
            <p:grpSpPr>
              <a:xfrm>
                <a:off x="4731275" y="1158725"/>
                <a:ext cx="3699488" cy="2449525"/>
                <a:chOff x="4731275" y="1158725"/>
                <a:chExt cx="3699488" cy="2449525"/>
              </a:xfrm>
            </p:grpSpPr>
            <p:sp>
              <p:nvSpPr>
                <p:cNvPr id="2323" name="Google Shape;2323;p41"/>
                <p:cNvSpPr/>
                <p:nvPr/>
              </p:nvSpPr>
              <p:spPr>
                <a:xfrm>
                  <a:off x="6596667" y="2438990"/>
                  <a:ext cx="1834096" cy="1169260"/>
                </a:xfrm>
                <a:custGeom>
                  <a:avLst/>
                  <a:gdLst/>
                  <a:ahLst/>
                  <a:cxnLst/>
                  <a:rect l="l" t="t" r="r" b="b"/>
                  <a:pathLst>
                    <a:path w="32426" h="20672" extrusionOk="0">
                      <a:moveTo>
                        <a:pt x="32425" y="0"/>
                      </a:moveTo>
                      <a:lnTo>
                        <a:pt x="0" y="19065"/>
                      </a:lnTo>
                      <a:lnTo>
                        <a:pt x="0" y="20671"/>
                      </a:lnTo>
                      <a:lnTo>
                        <a:pt x="32425" y="1482"/>
                      </a:lnTo>
                      <a:lnTo>
                        <a:pt x="32425"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1"/>
                <p:cNvSpPr/>
                <p:nvPr/>
              </p:nvSpPr>
              <p:spPr>
                <a:xfrm>
                  <a:off x="6201360" y="2619703"/>
                  <a:ext cx="946291" cy="663026"/>
                </a:xfrm>
                <a:custGeom>
                  <a:avLst/>
                  <a:gdLst/>
                  <a:ahLst/>
                  <a:cxnLst/>
                  <a:rect l="l" t="t" r="r" b="b"/>
                  <a:pathLst>
                    <a:path w="16730" h="11722" extrusionOk="0">
                      <a:moveTo>
                        <a:pt x="1" y="1"/>
                      </a:moveTo>
                      <a:lnTo>
                        <a:pt x="14" y="1835"/>
                      </a:lnTo>
                      <a:lnTo>
                        <a:pt x="16729" y="11722"/>
                      </a:lnTo>
                      <a:lnTo>
                        <a:pt x="16716" y="10145"/>
                      </a:lnTo>
                      <a:lnTo>
                        <a:pt x="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1"/>
                <p:cNvSpPr/>
                <p:nvPr/>
              </p:nvSpPr>
              <p:spPr>
                <a:xfrm>
                  <a:off x="5557410" y="1881239"/>
                  <a:ext cx="2872583" cy="1636183"/>
                </a:xfrm>
                <a:custGeom>
                  <a:avLst/>
                  <a:gdLst/>
                  <a:ahLst/>
                  <a:cxnLst/>
                  <a:rect l="l" t="t" r="r" b="b"/>
                  <a:pathLst>
                    <a:path w="50786" h="28927" extrusionOk="0">
                      <a:moveTo>
                        <a:pt x="33947" y="1"/>
                      </a:moveTo>
                      <a:lnTo>
                        <a:pt x="1" y="18155"/>
                      </a:lnTo>
                      <a:lnTo>
                        <a:pt x="18374" y="28926"/>
                      </a:lnTo>
                      <a:lnTo>
                        <a:pt x="50786" y="9861"/>
                      </a:lnTo>
                      <a:lnTo>
                        <a:pt x="33947"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1"/>
                <p:cNvSpPr/>
                <p:nvPr/>
              </p:nvSpPr>
              <p:spPr>
                <a:xfrm>
                  <a:off x="6748195" y="1864271"/>
                  <a:ext cx="729317" cy="448484"/>
                </a:xfrm>
                <a:custGeom>
                  <a:avLst/>
                  <a:gdLst/>
                  <a:ahLst/>
                  <a:cxnLst/>
                  <a:rect l="l" t="t" r="r" b="b"/>
                  <a:pathLst>
                    <a:path w="12894" h="7929" extrusionOk="0">
                      <a:moveTo>
                        <a:pt x="12894" y="0"/>
                      </a:moveTo>
                      <a:lnTo>
                        <a:pt x="1" y="7508"/>
                      </a:lnTo>
                      <a:lnTo>
                        <a:pt x="1" y="7929"/>
                      </a:lnTo>
                      <a:lnTo>
                        <a:pt x="12894" y="408"/>
                      </a:lnTo>
                      <a:lnTo>
                        <a:pt x="1289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1"/>
                <p:cNvSpPr/>
                <p:nvPr/>
              </p:nvSpPr>
              <p:spPr>
                <a:xfrm>
                  <a:off x="6052038" y="2515800"/>
                  <a:ext cx="152379" cy="207754"/>
                </a:xfrm>
                <a:custGeom>
                  <a:avLst/>
                  <a:gdLst/>
                  <a:ahLst/>
                  <a:cxnLst/>
                  <a:rect l="l" t="t" r="r" b="b"/>
                  <a:pathLst>
                    <a:path w="2694" h="3673" extrusionOk="0">
                      <a:moveTo>
                        <a:pt x="0" y="0"/>
                      </a:moveTo>
                      <a:lnTo>
                        <a:pt x="0" y="2109"/>
                      </a:lnTo>
                      <a:lnTo>
                        <a:pt x="2654" y="3672"/>
                      </a:lnTo>
                      <a:lnTo>
                        <a:pt x="2693" y="1563"/>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1"/>
                <p:cNvSpPr/>
                <p:nvPr/>
              </p:nvSpPr>
              <p:spPr>
                <a:xfrm>
                  <a:off x="6052038" y="1775809"/>
                  <a:ext cx="1425488" cy="829376"/>
                </a:xfrm>
                <a:custGeom>
                  <a:avLst/>
                  <a:gdLst/>
                  <a:ahLst/>
                  <a:cxnLst/>
                  <a:rect l="l" t="t" r="r" b="b"/>
                  <a:pathLst>
                    <a:path w="25202" h="14663" extrusionOk="0">
                      <a:moveTo>
                        <a:pt x="22496" y="1"/>
                      </a:moveTo>
                      <a:lnTo>
                        <a:pt x="0" y="13112"/>
                      </a:lnTo>
                      <a:lnTo>
                        <a:pt x="2693" y="14663"/>
                      </a:lnTo>
                      <a:lnTo>
                        <a:pt x="25202" y="1564"/>
                      </a:lnTo>
                      <a:lnTo>
                        <a:pt x="2249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1"/>
                <p:cNvSpPr/>
                <p:nvPr/>
              </p:nvSpPr>
              <p:spPr>
                <a:xfrm>
                  <a:off x="7309114" y="1876601"/>
                  <a:ext cx="181509" cy="117707"/>
                </a:xfrm>
                <a:custGeom>
                  <a:avLst/>
                  <a:gdLst/>
                  <a:ahLst/>
                  <a:cxnLst/>
                  <a:rect l="l" t="t" r="r" b="b"/>
                  <a:pathLst>
                    <a:path w="3209" h="2081" extrusionOk="0">
                      <a:moveTo>
                        <a:pt x="3209" y="1"/>
                      </a:moveTo>
                      <a:lnTo>
                        <a:pt x="0" y="1865"/>
                      </a:lnTo>
                      <a:lnTo>
                        <a:pt x="0" y="2080"/>
                      </a:lnTo>
                      <a:lnTo>
                        <a:pt x="3209" y="216"/>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1"/>
                <p:cNvSpPr/>
                <p:nvPr/>
              </p:nvSpPr>
              <p:spPr>
                <a:xfrm>
                  <a:off x="7295992" y="1864271"/>
                  <a:ext cx="189993" cy="110071"/>
                </a:xfrm>
                <a:custGeom>
                  <a:avLst/>
                  <a:gdLst/>
                  <a:ahLst/>
                  <a:cxnLst/>
                  <a:rect l="l" t="t" r="r" b="b"/>
                  <a:pathLst>
                    <a:path w="3359" h="1946" extrusionOk="0">
                      <a:moveTo>
                        <a:pt x="3209" y="0"/>
                      </a:moveTo>
                      <a:lnTo>
                        <a:pt x="0" y="1864"/>
                      </a:lnTo>
                      <a:lnTo>
                        <a:pt x="150" y="1946"/>
                      </a:lnTo>
                      <a:lnTo>
                        <a:pt x="3359" y="82"/>
                      </a:lnTo>
                      <a:lnTo>
                        <a:pt x="3209"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1"/>
                <p:cNvSpPr/>
                <p:nvPr/>
              </p:nvSpPr>
              <p:spPr>
                <a:xfrm>
                  <a:off x="7304476" y="1868852"/>
                  <a:ext cx="186147" cy="113238"/>
                </a:xfrm>
                <a:custGeom>
                  <a:avLst/>
                  <a:gdLst/>
                  <a:ahLst/>
                  <a:cxnLst/>
                  <a:rect l="l" t="t" r="r" b="b"/>
                  <a:pathLst>
                    <a:path w="3291" h="2002" extrusionOk="0">
                      <a:moveTo>
                        <a:pt x="3209" y="1"/>
                      </a:moveTo>
                      <a:lnTo>
                        <a:pt x="0" y="1865"/>
                      </a:lnTo>
                      <a:cubicBezTo>
                        <a:pt x="40" y="1891"/>
                        <a:pt x="82" y="1959"/>
                        <a:pt x="82" y="2002"/>
                      </a:cubicBezTo>
                      <a:lnTo>
                        <a:pt x="3291" y="138"/>
                      </a:lnTo>
                      <a:cubicBezTo>
                        <a:pt x="3291" y="82"/>
                        <a:pt x="3251" y="27"/>
                        <a:pt x="320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1"/>
                <p:cNvSpPr/>
                <p:nvPr/>
              </p:nvSpPr>
              <p:spPr>
                <a:xfrm>
                  <a:off x="7295992" y="1969701"/>
                  <a:ext cx="13179" cy="24605"/>
                </a:xfrm>
                <a:custGeom>
                  <a:avLst/>
                  <a:gdLst/>
                  <a:ahLst/>
                  <a:cxnLst/>
                  <a:rect l="l" t="t" r="r" b="b"/>
                  <a:pathLst>
                    <a:path w="233" h="435" extrusionOk="0">
                      <a:moveTo>
                        <a:pt x="0" y="0"/>
                      </a:moveTo>
                      <a:lnTo>
                        <a:pt x="0" y="300"/>
                      </a:lnTo>
                      <a:lnTo>
                        <a:pt x="232" y="434"/>
                      </a:lnTo>
                      <a:lnTo>
                        <a:pt x="232" y="219"/>
                      </a:lnTo>
                      <a:cubicBezTo>
                        <a:pt x="232" y="176"/>
                        <a:pt x="190" y="108"/>
                        <a:pt x="150" y="82"/>
                      </a:cubicBezTo>
                      <a:lnTo>
                        <a:pt x="0"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1"/>
                <p:cNvSpPr/>
                <p:nvPr/>
              </p:nvSpPr>
              <p:spPr>
                <a:xfrm>
                  <a:off x="7125968" y="1982767"/>
                  <a:ext cx="181509" cy="118442"/>
                </a:xfrm>
                <a:custGeom>
                  <a:avLst/>
                  <a:gdLst/>
                  <a:ahLst/>
                  <a:cxnLst/>
                  <a:rect l="l" t="t" r="r" b="b"/>
                  <a:pathLst>
                    <a:path w="3209" h="2094" extrusionOk="0">
                      <a:moveTo>
                        <a:pt x="3209" y="1"/>
                      </a:moveTo>
                      <a:lnTo>
                        <a:pt x="0" y="1878"/>
                      </a:lnTo>
                      <a:lnTo>
                        <a:pt x="0" y="2093"/>
                      </a:lnTo>
                      <a:lnTo>
                        <a:pt x="3209" y="216"/>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1"/>
                <p:cNvSpPr/>
                <p:nvPr/>
              </p:nvSpPr>
              <p:spPr>
                <a:xfrm>
                  <a:off x="7113581" y="1970436"/>
                  <a:ext cx="190220" cy="110806"/>
                </a:xfrm>
                <a:custGeom>
                  <a:avLst/>
                  <a:gdLst/>
                  <a:ahLst/>
                  <a:cxnLst/>
                  <a:rect l="l" t="t" r="r" b="b"/>
                  <a:pathLst>
                    <a:path w="3363" h="1959" extrusionOk="0">
                      <a:moveTo>
                        <a:pt x="3199" y="0"/>
                      </a:moveTo>
                      <a:lnTo>
                        <a:pt x="0" y="1864"/>
                      </a:lnTo>
                      <a:lnTo>
                        <a:pt x="151" y="1959"/>
                      </a:lnTo>
                      <a:lnTo>
                        <a:pt x="3362" y="82"/>
                      </a:lnTo>
                      <a:lnTo>
                        <a:pt x="3199"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1"/>
                <p:cNvSpPr/>
                <p:nvPr/>
              </p:nvSpPr>
              <p:spPr>
                <a:xfrm>
                  <a:off x="7122066" y="1975018"/>
                  <a:ext cx="185412" cy="113973"/>
                </a:xfrm>
                <a:custGeom>
                  <a:avLst/>
                  <a:gdLst/>
                  <a:ahLst/>
                  <a:cxnLst/>
                  <a:rect l="l" t="t" r="r" b="b"/>
                  <a:pathLst>
                    <a:path w="3278" h="2015" extrusionOk="0">
                      <a:moveTo>
                        <a:pt x="3212" y="1"/>
                      </a:moveTo>
                      <a:lnTo>
                        <a:pt x="1" y="1878"/>
                      </a:lnTo>
                      <a:cubicBezTo>
                        <a:pt x="43" y="1904"/>
                        <a:pt x="69" y="1959"/>
                        <a:pt x="69" y="2015"/>
                      </a:cubicBezTo>
                      <a:lnTo>
                        <a:pt x="3278" y="138"/>
                      </a:lnTo>
                      <a:cubicBezTo>
                        <a:pt x="3278" y="95"/>
                        <a:pt x="3252" y="27"/>
                        <a:pt x="321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1"/>
                <p:cNvSpPr/>
                <p:nvPr/>
              </p:nvSpPr>
              <p:spPr>
                <a:xfrm>
                  <a:off x="7112846" y="2075810"/>
                  <a:ext cx="13179" cy="25397"/>
                </a:xfrm>
                <a:custGeom>
                  <a:avLst/>
                  <a:gdLst/>
                  <a:ahLst/>
                  <a:cxnLst/>
                  <a:rect l="l" t="t" r="r" b="b"/>
                  <a:pathLst>
                    <a:path w="233" h="449" extrusionOk="0">
                      <a:moveTo>
                        <a:pt x="13" y="1"/>
                      </a:moveTo>
                      <a:lnTo>
                        <a:pt x="0" y="314"/>
                      </a:lnTo>
                      <a:lnTo>
                        <a:pt x="232" y="448"/>
                      </a:lnTo>
                      <a:lnTo>
                        <a:pt x="232" y="233"/>
                      </a:lnTo>
                      <a:cubicBezTo>
                        <a:pt x="232" y="177"/>
                        <a:pt x="206" y="122"/>
                        <a:pt x="164" y="96"/>
                      </a:cubicBezTo>
                      <a:lnTo>
                        <a:pt x="1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1"/>
                <p:cNvSpPr/>
                <p:nvPr/>
              </p:nvSpPr>
              <p:spPr>
                <a:xfrm>
                  <a:off x="6943728" y="2089667"/>
                  <a:ext cx="181566" cy="117650"/>
                </a:xfrm>
                <a:custGeom>
                  <a:avLst/>
                  <a:gdLst/>
                  <a:ahLst/>
                  <a:cxnLst/>
                  <a:rect l="l" t="t" r="r" b="b"/>
                  <a:pathLst>
                    <a:path w="3210" h="2080" extrusionOk="0">
                      <a:moveTo>
                        <a:pt x="3209" y="1"/>
                      </a:moveTo>
                      <a:lnTo>
                        <a:pt x="1" y="1864"/>
                      </a:lnTo>
                      <a:lnTo>
                        <a:pt x="1" y="2080"/>
                      </a:lnTo>
                      <a:lnTo>
                        <a:pt x="3209" y="219"/>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1"/>
                <p:cNvSpPr/>
                <p:nvPr/>
              </p:nvSpPr>
              <p:spPr>
                <a:xfrm>
                  <a:off x="6930606" y="2076545"/>
                  <a:ext cx="190050" cy="110863"/>
                </a:xfrm>
                <a:custGeom>
                  <a:avLst/>
                  <a:gdLst/>
                  <a:ahLst/>
                  <a:cxnLst/>
                  <a:rect l="l" t="t" r="r" b="b"/>
                  <a:pathLst>
                    <a:path w="3360" h="1960" extrusionOk="0">
                      <a:moveTo>
                        <a:pt x="3209" y="1"/>
                      </a:moveTo>
                      <a:lnTo>
                        <a:pt x="1" y="1878"/>
                      </a:lnTo>
                      <a:lnTo>
                        <a:pt x="151" y="1959"/>
                      </a:lnTo>
                      <a:lnTo>
                        <a:pt x="3359" y="96"/>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1"/>
                <p:cNvSpPr/>
                <p:nvPr/>
              </p:nvSpPr>
              <p:spPr>
                <a:xfrm>
                  <a:off x="6939090" y="2081918"/>
                  <a:ext cx="186204" cy="113238"/>
                </a:xfrm>
                <a:custGeom>
                  <a:avLst/>
                  <a:gdLst/>
                  <a:ahLst/>
                  <a:cxnLst/>
                  <a:rect l="l" t="t" r="r" b="b"/>
                  <a:pathLst>
                    <a:path w="3292" h="2002" extrusionOk="0">
                      <a:moveTo>
                        <a:pt x="3209" y="1"/>
                      </a:moveTo>
                      <a:lnTo>
                        <a:pt x="1" y="1864"/>
                      </a:lnTo>
                      <a:cubicBezTo>
                        <a:pt x="53" y="1890"/>
                        <a:pt x="83" y="1946"/>
                        <a:pt x="83" y="2001"/>
                      </a:cubicBezTo>
                      <a:lnTo>
                        <a:pt x="3291" y="138"/>
                      </a:lnTo>
                      <a:cubicBezTo>
                        <a:pt x="3291" y="82"/>
                        <a:pt x="3249" y="30"/>
                        <a:pt x="320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1"/>
                <p:cNvSpPr/>
                <p:nvPr/>
              </p:nvSpPr>
              <p:spPr>
                <a:xfrm>
                  <a:off x="6930606" y="2182711"/>
                  <a:ext cx="13179" cy="24605"/>
                </a:xfrm>
                <a:custGeom>
                  <a:avLst/>
                  <a:gdLst/>
                  <a:ahLst/>
                  <a:cxnLst/>
                  <a:rect l="l" t="t" r="r" b="b"/>
                  <a:pathLst>
                    <a:path w="233" h="435" extrusionOk="0">
                      <a:moveTo>
                        <a:pt x="1" y="1"/>
                      </a:moveTo>
                      <a:lnTo>
                        <a:pt x="1" y="301"/>
                      </a:lnTo>
                      <a:lnTo>
                        <a:pt x="233" y="435"/>
                      </a:lnTo>
                      <a:lnTo>
                        <a:pt x="233" y="219"/>
                      </a:lnTo>
                      <a:cubicBezTo>
                        <a:pt x="233" y="164"/>
                        <a:pt x="203" y="108"/>
                        <a:pt x="151" y="82"/>
                      </a:cubicBezTo>
                      <a:lnTo>
                        <a:pt x="1"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1"/>
                <p:cNvSpPr/>
                <p:nvPr/>
              </p:nvSpPr>
              <p:spPr>
                <a:xfrm>
                  <a:off x="6761318" y="2195833"/>
                  <a:ext cx="180830" cy="117650"/>
                </a:xfrm>
                <a:custGeom>
                  <a:avLst/>
                  <a:gdLst/>
                  <a:ahLst/>
                  <a:cxnLst/>
                  <a:rect l="l" t="t" r="r" b="b"/>
                  <a:pathLst>
                    <a:path w="3197" h="2080" extrusionOk="0">
                      <a:moveTo>
                        <a:pt x="3196" y="0"/>
                      </a:moveTo>
                      <a:lnTo>
                        <a:pt x="1" y="1864"/>
                      </a:lnTo>
                      <a:lnTo>
                        <a:pt x="1" y="2080"/>
                      </a:lnTo>
                      <a:lnTo>
                        <a:pt x="3196" y="219"/>
                      </a:lnTo>
                      <a:lnTo>
                        <a:pt x="3196"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1"/>
                <p:cNvSpPr/>
                <p:nvPr/>
              </p:nvSpPr>
              <p:spPr>
                <a:xfrm>
                  <a:off x="6748195" y="2183446"/>
                  <a:ext cx="190050" cy="110863"/>
                </a:xfrm>
                <a:custGeom>
                  <a:avLst/>
                  <a:gdLst/>
                  <a:ahLst/>
                  <a:cxnLst/>
                  <a:rect l="l" t="t" r="r" b="b"/>
                  <a:pathLst>
                    <a:path w="3360" h="1960" extrusionOk="0">
                      <a:moveTo>
                        <a:pt x="3196" y="1"/>
                      </a:moveTo>
                      <a:lnTo>
                        <a:pt x="1" y="1865"/>
                      </a:lnTo>
                      <a:lnTo>
                        <a:pt x="151" y="1959"/>
                      </a:lnTo>
                      <a:lnTo>
                        <a:pt x="3360" y="82"/>
                      </a:lnTo>
                      <a:lnTo>
                        <a:pt x="3196"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1"/>
                <p:cNvSpPr/>
                <p:nvPr/>
              </p:nvSpPr>
              <p:spPr>
                <a:xfrm>
                  <a:off x="6756736" y="2188084"/>
                  <a:ext cx="185412" cy="113238"/>
                </a:xfrm>
                <a:custGeom>
                  <a:avLst/>
                  <a:gdLst/>
                  <a:ahLst/>
                  <a:cxnLst/>
                  <a:rect l="l" t="t" r="r" b="b"/>
                  <a:pathLst>
                    <a:path w="3278" h="2002" extrusionOk="0">
                      <a:moveTo>
                        <a:pt x="3209" y="0"/>
                      </a:moveTo>
                      <a:lnTo>
                        <a:pt x="0" y="1877"/>
                      </a:lnTo>
                      <a:cubicBezTo>
                        <a:pt x="42" y="1890"/>
                        <a:pt x="82" y="1959"/>
                        <a:pt x="82" y="2001"/>
                      </a:cubicBezTo>
                      <a:lnTo>
                        <a:pt x="3277" y="137"/>
                      </a:lnTo>
                      <a:cubicBezTo>
                        <a:pt x="3277" y="82"/>
                        <a:pt x="3251" y="30"/>
                        <a:pt x="3209"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1"/>
                <p:cNvSpPr/>
                <p:nvPr/>
              </p:nvSpPr>
              <p:spPr>
                <a:xfrm>
                  <a:off x="6748195" y="2288876"/>
                  <a:ext cx="13179" cy="24605"/>
                </a:xfrm>
                <a:custGeom>
                  <a:avLst/>
                  <a:gdLst/>
                  <a:ahLst/>
                  <a:cxnLst/>
                  <a:rect l="l" t="t" r="r" b="b"/>
                  <a:pathLst>
                    <a:path w="233" h="435" extrusionOk="0">
                      <a:moveTo>
                        <a:pt x="1" y="1"/>
                      </a:moveTo>
                      <a:lnTo>
                        <a:pt x="1" y="314"/>
                      </a:lnTo>
                      <a:lnTo>
                        <a:pt x="233" y="435"/>
                      </a:lnTo>
                      <a:lnTo>
                        <a:pt x="233" y="219"/>
                      </a:lnTo>
                      <a:cubicBezTo>
                        <a:pt x="233" y="177"/>
                        <a:pt x="193" y="108"/>
                        <a:pt x="151" y="95"/>
                      </a:cubicBezTo>
                      <a:lnTo>
                        <a:pt x="1"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1"/>
                <p:cNvSpPr/>
                <p:nvPr/>
              </p:nvSpPr>
              <p:spPr>
                <a:xfrm>
                  <a:off x="6579869" y="2301263"/>
                  <a:ext cx="181509" cy="118385"/>
                </a:xfrm>
                <a:custGeom>
                  <a:avLst/>
                  <a:gdLst/>
                  <a:ahLst/>
                  <a:cxnLst/>
                  <a:rect l="l" t="t" r="r" b="b"/>
                  <a:pathLst>
                    <a:path w="3209" h="2093" extrusionOk="0">
                      <a:moveTo>
                        <a:pt x="3209" y="0"/>
                      </a:moveTo>
                      <a:lnTo>
                        <a:pt x="0" y="1877"/>
                      </a:lnTo>
                      <a:lnTo>
                        <a:pt x="0" y="2092"/>
                      </a:lnTo>
                      <a:lnTo>
                        <a:pt x="3196" y="216"/>
                      </a:lnTo>
                      <a:lnTo>
                        <a:pt x="3209"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1"/>
                <p:cNvSpPr/>
                <p:nvPr/>
              </p:nvSpPr>
              <p:spPr>
                <a:xfrm>
                  <a:off x="6566747" y="2288876"/>
                  <a:ext cx="190050" cy="110806"/>
                </a:xfrm>
                <a:custGeom>
                  <a:avLst/>
                  <a:gdLst/>
                  <a:ahLst/>
                  <a:cxnLst/>
                  <a:rect l="l" t="t" r="r" b="b"/>
                  <a:pathLst>
                    <a:path w="3360" h="1959" extrusionOk="0">
                      <a:moveTo>
                        <a:pt x="3209" y="1"/>
                      </a:moveTo>
                      <a:lnTo>
                        <a:pt x="0" y="1864"/>
                      </a:lnTo>
                      <a:lnTo>
                        <a:pt x="151" y="1959"/>
                      </a:lnTo>
                      <a:lnTo>
                        <a:pt x="3359" y="95"/>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1"/>
                <p:cNvSpPr/>
                <p:nvPr/>
              </p:nvSpPr>
              <p:spPr>
                <a:xfrm>
                  <a:off x="6575231" y="2294250"/>
                  <a:ext cx="186147" cy="113238"/>
                </a:xfrm>
                <a:custGeom>
                  <a:avLst/>
                  <a:gdLst/>
                  <a:ahLst/>
                  <a:cxnLst/>
                  <a:rect l="l" t="t" r="r" b="b"/>
                  <a:pathLst>
                    <a:path w="3291" h="2002" extrusionOk="0">
                      <a:moveTo>
                        <a:pt x="3209" y="0"/>
                      </a:moveTo>
                      <a:lnTo>
                        <a:pt x="1" y="1864"/>
                      </a:lnTo>
                      <a:cubicBezTo>
                        <a:pt x="40" y="1890"/>
                        <a:pt x="82" y="1946"/>
                        <a:pt x="82" y="2001"/>
                      </a:cubicBezTo>
                      <a:lnTo>
                        <a:pt x="3291" y="124"/>
                      </a:lnTo>
                      <a:cubicBezTo>
                        <a:pt x="3291" y="82"/>
                        <a:pt x="3251" y="13"/>
                        <a:pt x="3209"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1"/>
                <p:cNvSpPr/>
                <p:nvPr/>
              </p:nvSpPr>
              <p:spPr>
                <a:xfrm>
                  <a:off x="6566747" y="2394306"/>
                  <a:ext cx="13179" cy="25340"/>
                </a:xfrm>
                <a:custGeom>
                  <a:avLst/>
                  <a:gdLst/>
                  <a:ahLst/>
                  <a:cxnLst/>
                  <a:rect l="l" t="t" r="r" b="b"/>
                  <a:pathLst>
                    <a:path w="233" h="448" extrusionOk="0">
                      <a:moveTo>
                        <a:pt x="0" y="0"/>
                      </a:moveTo>
                      <a:lnTo>
                        <a:pt x="0" y="314"/>
                      </a:lnTo>
                      <a:lnTo>
                        <a:pt x="232" y="447"/>
                      </a:lnTo>
                      <a:lnTo>
                        <a:pt x="232" y="232"/>
                      </a:lnTo>
                      <a:cubicBezTo>
                        <a:pt x="232" y="177"/>
                        <a:pt x="190" y="121"/>
                        <a:pt x="151" y="95"/>
                      </a:cubicBezTo>
                      <a:lnTo>
                        <a:pt x="0"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1"/>
                <p:cNvSpPr/>
                <p:nvPr/>
              </p:nvSpPr>
              <p:spPr>
                <a:xfrm>
                  <a:off x="6399099" y="2406637"/>
                  <a:ext cx="180830" cy="117707"/>
                </a:xfrm>
                <a:custGeom>
                  <a:avLst/>
                  <a:gdLst/>
                  <a:ahLst/>
                  <a:cxnLst/>
                  <a:rect l="l" t="t" r="r" b="b"/>
                  <a:pathLst>
                    <a:path w="3197" h="2081" extrusionOk="0">
                      <a:moveTo>
                        <a:pt x="3196" y="1"/>
                      </a:moveTo>
                      <a:lnTo>
                        <a:pt x="1" y="1861"/>
                      </a:lnTo>
                      <a:lnTo>
                        <a:pt x="1" y="2080"/>
                      </a:lnTo>
                      <a:lnTo>
                        <a:pt x="3196" y="216"/>
                      </a:lnTo>
                      <a:lnTo>
                        <a:pt x="3196"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1"/>
                <p:cNvSpPr/>
                <p:nvPr/>
              </p:nvSpPr>
              <p:spPr>
                <a:xfrm>
                  <a:off x="6385977" y="2394306"/>
                  <a:ext cx="190050" cy="110806"/>
                </a:xfrm>
                <a:custGeom>
                  <a:avLst/>
                  <a:gdLst/>
                  <a:ahLst/>
                  <a:cxnLst/>
                  <a:rect l="l" t="t" r="r" b="b"/>
                  <a:pathLst>
                    <a:path w="3360" h="1959" extrusionOk="0">
                      <a:moveTo>
                        <a:pt x="3196" y="0"/>
                      </a:moveTo>
                      <a:lnTo>
                        <a:pt x="1" y="1864"/>
                      </a:lnTo>
                      <a:lnTo>
                        <a:pt x="151" y="1959"/>
                      </a:lnTo>
                      <a:lnTo>
                        <a:pt x="3360" y="82"/>
                      </a:lnTo>
                      <a:lnTo>
                        <a:pt x="3196"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1"/>
                <p:cNvSpPr/>
                <p:nvPr/>
              </p:nvSpPr>
              <p:spPr>
                <a:xfrm>
                  <a:off x="6394517" y="2398888"/>
                  <a:ext cx="185412" cy="113068"/>
                </a:xfrm>
                <a:custGeom>
                  <a:avLst/>
                  <a:gdLst/>
                  <a:ahLst/>
                  <a:cxnLst/>
                  <a:rect l="l" t="t" r="r" b="b"/>
                  <a:pathLst>
                    <a:path w="3278" h="1999" extrusionOk="0">
                      <a:moveTo>
                        <a:pt x="3209" y="1"/>
                      </a:moveTo>
                      <a:lnTo>
                        <a:pt x="0" y="1878"/>
                      </a:lnTo>
                      <a:cubicBezTo>
                        <a:pt x="39" y="1891"/>
                        <a:pt x="82" y="1959"/>
                        <a:pt x="82" y="1998"/>
                      </a:cubicBezTo>
                      <a:lnTo>
                        <a:pt x="3277" y="138"/>
                      </a:lnTo>
                      <a:cubicBezTo>
                        <a:pt x="3277" y="82"/>
                        <a:pt x="3248" y="27"/>
                        <a:pt x="320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1"/>
                <p:cNvSpPr/>
                <p:nvPr/>
              </p:nvSpPr>
              <p:spPr>
                <a:xfrm>
                  <a:off x="6385977" y="2499737"/>
                  <a:ext cx="13179" cy="24605"/>
                </a:xfrm>
                <a:custGeom>
                  <a:avLst/>
                  <a:gdLst/>
                  <a:ahLst/>
                  <a:cxnLst/>
                  <a:rect l="l" t="t" r="r" b="b"/>
                  <a:pathLst>
                    <a:path w="233" h="435" extrusionOk="0">
                      <a:moveTo>
                        <a:pt x="1" y="0"/>
                      </a:moveTo>
                      <a:lnTo>
                        <a:pt x="1" y="297"/>
                      </a:lnTo>
                      <a:lnTo>
                        <a:pt x="233" y="434"/>
                      </a:lnTo>
                      <a:lnTo>
                        <a:pt x="233" y="215"/>
                      </a:lnTo>
                      <a:cubicBezTo>
                        <a:pt x="233" y="176"/>
                        <a:pt x="190" y="108"/>
                        <a:pt x="151" y="95"/>
                      </a:cubicBezTo>
                      <a:lnTo>
                        <a:pt x="1"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1"/>
                <p:cNvSpPr/>
                <p:nvPr/>
              </p:nvSpPr>
              <p:spPr>
                <a:xfrm>
                  <a:off x="6217424" y="2511897"/>
                  <a:ext cx="181735" cy="118555"/>
                </a:xfrm>
                <a:custGeom>
                  <a:avLst/>
                  <a:gdLst/>
                  <a:ahLst/>
                  <a:cxnLst/>
                  <a:rect l="l" t="t" r="r" b="b"/>
                  <a:pathLst>
                    <a:path w="3213" h="2096" extrusionOk="0">
                      <a:moveTo>
                        <a:pt x="3213" y="0"/>
                      </a:moveTo>
                      <a:lnTo>
                        <a:pt x="1" y="1877"/>
                      </a:lnTo>
                      <a:lnTo>
                        <a:pt x="1" y="2096"/>
                      </a:lnTo>
                      <a:lnTo>
                        <a:pt x="3213" y="219"/>
                      </a:lnTo>
                      <a:lnTo>
                        <a:pt x="3213"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1"/>
                <p:cNvSpPr/>
                <p:nvPr/>
              </p:nvSpPr>
              <p:spPr>
                <a:xfrm>
                  <a:off x="6204358" y="2499737"/>
                  <a:ext cx="190220" cy="110806"/>
                </a:xfrm>
                <a:custGeom>
                  <a:avLst/>
                  <a:gdLst/>
                  <a:ahLst/>
                  <a:cxnLst/>
                  <a:rect l="l" t="t" r="r" b="b"/>
                  <a:pathLst>
                    <a:path w="3363" h="1959" extrusionOk="0">
                      <a:moveTo>
                        <a:pt x="3212" y="0"/>
                      </a:moveTo>
                      <a:lnTo>
                        <a:pt x="0" y="1864"/>
                      </a:lnTo>
                      <a:lnTo>
                        <a:pt x="150" y="1958"/>
                      </a:lnTo>
                      <a:lnTo>
                        <a:pt x="3362" y="95"/>
                      </a:lnTo>
                      <a:lnTo>
                        <a:pt x="3212"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1"/>
                <p:cNvSpPr/>
                <p:nvPr/>
              </p:nvSpPr>
              <p:spPr>
                <a:xfrm>
                  <a:off x="6212842" y="2505054"/>
                  <a:ext cx="186317" cy="113068"/>
                </a:xfrm>
                <a:custGeom>
                  <a:avLst/>
                  <a:gdLst/>
                  <a:ahLst/>
                  <a:cxnLst/>
                  <a:rect l="l" t="t" r="r" b="b"/>
                  <a:pathLst>
                    <a:path w="3294" h="1999" extrusionOk="0">
                      <a:moveTo>
                        <a:pt x="3212" y="1"/>
                      </a:moveTo>
                      <a:lnTo>
                        <a:pt x="0" y="1864"/>
                      </a:lnTo>
                      <a:cubicBezTo>
                        <a:pt x="43" y="1891"/>
                        <a:pt x="82" y="1946"/>
                        <a:pt x="82" y="1998"/>
                      </a:cubicBezTo>
                      <a:lnTo>
                        <a:pt x="3294" y="121"/>
                      </a:lnTo>
                      <a:cubicBezTo>
                        <a:pt x="3294" y="82"/>
                        <a:pt x="3251" y="14"/>
                        <a:pt x="321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1"/>
                <p:cNvSpPr/>
                <p:nvPr/>
              </p:nvSpPr>
              <p:spPr>
                <a:xfrm>
                  <a:off x="6204358" y="2605110"/>
                  <a:ext cx="13122" cy="25340"/>
                </a:xfrm>
                <a:custGeom>
                  <a:avLst/>
                  <a:gdLst/>
                  <a:ahLst/>
                  <a:cxnLst/>
                  <a:rect l="l" t="t" r="r" b="b"/>
                  <a:pathLst>
                    <a:path w="232" h="448" extrusionOk="0">
                      <a:moveTo>
                        <a:pt x="0" y="1"/>
                      </a:moveTo>
                      <a:lnTo>
                        <a:pt x="0" y="311"/>
                      </a:lnTo>
                      <a:lnTo>
                        <a:pt x="232" y="448"/>
                      </a:lnTo>
                      <a:lnTo>
                        <a:pt x="232" y="229"/>
                      </a:lnTo>
                      <a:cubicBezTo>
                        <a:pt x="232" y="177"/>
                        <a:pt x="193" y="122"/>
                        <a:pt x="150" y="95"/>
                      </a:cubicBez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1"/>
                <p:cNvSpPr/>
                <p:nvPr/>
              </p:nvSpPr>
              <p:spPr>
                <a:xfrm>
                  <a:off x="7321275" y="1775809"/>
                  <a:ext cx="156226" cy="89991"/>
                </a:xfrm>
                <a:custGeom>
                  <a:avLst/>
                  <a:gdLst/>
                  <a:ahLst/>
                  <a:cxnLst/>
                  <a:rect l="l" t="t" r="r" b="b"/>
                  <a:pathLst>
                    <a:path w="2762" h="1591" extrusionOk="0">
                      <a:moveTo>
                        <a:pt x="56" y="1"/>
                      </a:moveTo>
                      <a:lnTo>
                        <a:pt x="0" y="27"/>
                      </a:lnTo>
                      <a:lnTo>
                        <a:pt x="2693" y="1590"/>
                      </a:lnTo>
                      <a:lnTo>
                        <a:pt x="2762" y="1564"/>
                      </a:lnTo>
                      <a:lnTo>
                        <a:pt x="5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1"/>
                <p:cNvSpPr/>
                <p:nvPr/>
              </p:nvSpPr>
              <p:spPr>
                <a:xfrm>
                  <a:off x="7139769" y="1881239"/>
                  <a:ext cx="156282" cy="90726"/>
                </a:xfrm>
                <a:custGeom>
                  <a:avLst/>
                  <a:gdLst/>
                  <a:ahLst/>
                  <a:cxnLst/>
                  <a:rect l="l" t="t" r="r" b="b"/>
                  <a:pathLst>
                    <a:path w="2763" h="1604" extrusionOk="0">
                      <a:moveTo>
                        <a:pt x="56" y="1"/>
                      </a:moveTo>
                      <a:lnTo>
                        <a:pt x="1" y="40"/>
                      </a:lnTo>
                      <a:lnTo>
                        <a:pt x="2694" y="1603"/>
                      </a:lnTo>
                      <a:lnTo>
                        <a:pt x="2762" y="1564"/>
                      </a:lnTo>
                      <a:lnTo>
                        <a:pt x="5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1"/>
                <p:cNvSpPr/>
                <p:nvPr/>
              </p:nvSpPr>
              <p:spPr>
                <a:xfrm>
                  <a:off x="6958321" y="1987405"/>
                  <a:ext cx="156226" cy="89934"/>
                </a:xfrm>
                <a:custGeom>
                  <a:avLst/>
                  <a:gdLst/>
                  <a:ahLst/>
                  <a:cxnLst/>
                  <a:rect l="l" t="t" r="r" b="b"/>
                  <a:pathLst>
                    <a:path w="2762" h="1590" extrusionOk="0">
                      <a:moveTo>
                        <a:pt x="53" y="0"/>
                      </a:moveTo>
                      <a:lnTo>
                        <a:pt x="0" y="27"/>
                      </a:lnTo>
                      <a:lnTo>
                        <a:pt x="2693" y="1590"/>
                      </a:lnTo>
                      <a:lnTo>
                        <a:pt x="2762" y="1564"/>
                      </a:lnTo>
                      <a:lnTo>
                        <a:pt x="5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1"/>
                <p:cNvSpPr/>
                <p:nvPr/>
              </p:nvSpPr>
              <p:spPr>
                <a:xfrm>
                  <a:off x="6776646" y="2092835"/>
                  <a:ext cx="156226" cy="90670"/>
                </a:xfrm>
                <a:custGeom>
                  <a:avLst/>
                  <a:gdLst/>
                  <a:ahLst/>
                  <a:cxnLst/>
                  <a:rect l="l" t="t" r="r" b="b"/>
                  <a:pathLst>
                    <a:path w="2762" h="1603" extrusionOk="0">
                      <a:moveTo>
                        <a:pt x="56" y="0"/>
                      </a:moveTo>
                      <a:lnTo>
                        <a:pt x="1" y="39"/>
                      </a:lnTo>
                      <a:lnTo>
                        <a:pt x="2693" y="1603"/>
                      </a:lnTo>
                      <a:lnTo>
                        <a:pt x="2762" y="1564"/>
                      </a:lnTo>
                      <a:lnTo>
                        <a:pt x="5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1"/>
                <p:cNvSpPr/>
                <p:nvPr/>
              </p:nvSpPr>
              <p:spPr>
                <a:xfrm>
                  <a:off x="6595197" y="2198944"/>
                  <a:ext cx="156226" cy="89991"/>
                </a:xfrm>
                <a:custGeom>
                  <a:avLst/>
                  <a:gdLst/>
                  <a:ahLst/>
                  <a:cxnLst/>
                  <a:rect l="l" t="t" r="r" b="b"/>
                  <a:pathLst>
                    <a:path w="2762" h="1591" extrusionOk="0">
                      <a:moveTo>
                        <a:pt x="56" y="1"/>
                      </a:moveTo>
                      <a:lnTo>
                        <a:pt x="0" y="27"/>
                      </a:lnTo>
                      <a:lnTo>
                        <a:pt x="2693" y="1591"/>
                      </a:lnTo>
                      <a:lnTo>
                        <a:pt x="2761" y="1564"/>
                      </a:lnTo>
                      <a:lnTo>
                        <a:pt x="5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1"/>
                <p:cNvSpPr/>
                <p:nvPr/>
              </p:nvSpPr>
              <p:spPr>
                <a:xfrm>
                  <a:off x="6413692" y="2304204"/>
                  <a:ext cx="156226" cy="90896"/>
                </a:xfrm>
                <a:custGeom>
                  <a:avLst/>
                  <a:gdLst/>
                  <a:ahLst/>
                  <a:cxnLst/>
                  <a:rect l="l" t="t" r="r" b="b"/>
                  <a:pathLst>
                    <a:path w="2762" h="1607" extrusionOk="0">
                      <a:moveTo>
                        <a:pt x="69" y="0"/>
                      </a:moveTo>
                      <a:lnTo>
                        <a:pt x="0" y="43"/>
                      </a:lnTo>
                      <a:lnTo>
                        <a:pt x="2693" y="1606"/>
                      </a:lnTo>
                      <a:lnTo>
                        <a:pt x="2762" y="1567"/>
                      </a:lnTo>
                      <a:lnTo>
                        <a:pt x="6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1"/>
                <p:cNvSpPr/>
                <p:nvPr/>
              </p:nvSpPr>
              <p:spPr>
                <a:xfrm>
                  <a:off x="6233713" y="2410370"/>
                  <a:ext cx="155321" cy="90896"/>
                </a:xfrm>
                <a:custGeom>
                  <a:avLst/>
                  <a:gdLst/>
                  <a:ahLst/>
                  <a:cxnLst/>
                  <a:rect l="l" t="t" r="r" b="b"/>
                  <a:pathLst>
                    <a:path w="2746" h="1607" extrusionOk="0">
                      <a:moveTo>
                        <a:pt x="52" y="0"/>
                      </a:moveTo>
                      <a:lnTo>
                        <a:pt x="0" y="30"/>
                      </a:lnTo>
                      <a:lnTo>
                        <a:pt x="2680" y="1606"/>
                      </a:lnTo>
                      <a:lnTo>
                        <a:pt x="2745" y="1567"/>
                      </a:lnTo>
                      <a:lnTo>
                        <a:pt x="5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1"/>
                <p:cNvSpPr/>
                <p:nvPr/>
              </p:nvSpPr>
              <p:spPr>
                <a:xfrm>
                  <a:off x="6052038" y="2515800"/>
                  <a:ext cx="155490" cy="90839"/>
                </a:xfrm>
                <a:custGeom>
                  <a:avLst/>
                  <a:gdLst/>
                  <a:ahLst/>
                  <a:cxnLst/>
                  <a:rect l="l" t="t" r="r" b="b"/>
                  <a:pathLst>
                    <a:path w="2749" h="1606" extrusionOk="0">
                      <a:moveTo>
                        <a:pt x="56" y="0"/>
                      </a:moveTo>
                      <a:lnTo>
                        <a:pt x="0" y="42"/>
                      </a:lnTo>
                      <a:lnTo>
                        <a:pt x="2693" y="1606"/>
                      </a:lnTo>
                      <a:lnTo>
                        <a:pt x="2749" y="1563"/>
                      </a:lnTo>
                      <a:lnTo>
                        <a:pt x="5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1"/>
                <p:cNvSpPr/>
                <p:nvPr/>
              </p:nvSpPr>
              <p:spPr>
                <a:xfrm>
                  <a:off x="7228967" y="1972812"/>
                  <a:ext cx="4695" cy="2093"/>
                </a:xfrm>
                <a:custGeom>
                  <a:avLst/>
                  <a:gdLst/>
                  <a:ahLst/>
                  <a:cxnLst/>
                  <a:rect l="l" t="t" r="r" b="b"/>
                  <a:pathLst>
                    <a:path w="83" h="37" extrusionOk="0">
                      <a:moveTo>
                        <a:pt x="17" y="1"/>
                      </a:moveTo>
                      <a:cubicBezTo>
                        <a:pt x="0" y="14"/>
                        <a:pt x="0" y="27"/>
                        <a:pt x="17" y="27"/>
                      </a:cubicBezTo>
                      <a:cubicBezTo>
                        <a:pt x="23" y="33"/>
                        <a:pt x="33" y="36"/>
                        <a:pt x="43" y="36"/>
                      </a:cubicBezTo>
                      <a:cubicBezTo>
                        <a:pt x="53" y="36"/>
                        <a:pt x="62" y="33"/>
                        <a:pt x="69" y="27"/>
                      </a:cubicBezTo>
                      <a:cubicBezTo>
                        <a:pt x="82" y="27"/>
                        <a:pt x="82" y="14"/>
                        <a:pt x="69" y="1"/>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1"/>
                <p:cNvSpPr/>
                <p:nvPr/>
              </p:nvSpPr>
              <p:spPr>
                <a:xfrm>
                  <a:off x="7229872" y="1972812"/>
                  <a:ext cx="2998" cy="1527"/>
                </a:xfrm>
                <a:custGeom>
                  <a:avLst/>
                  <a:gdLst/>
                  <a:ahLst/>
                  <a:cxnLst/>
                  <a:rect l="l" t="t" r="r" b="b"/>
                  <a:pathLst>
                    <a:path w="53" h="27" extrusionOk="0">
                      <a:moveTo>
                        <a:pt x="14" y="1"/>
                      </a:moveTo>
                      <a:lnTo>
                        <a:pt x="1" y="14"/>
                      </a:lnTo>
                      <a:cubicBezTo>
                        <a:pt x="1" y="27"/>
                        <a:pt x="1" y="27"/>
                        <a:pt x="14" y="27"/>
                      </a:cubicBezTo>
                      <a:lnTo>
                        <a:pt x="40" y="27"/>
                      </a:lnTo>
                      <a:cubicBezTo>
                        <a:pt x="53" y="27"/>
                        <a:pt x="53" y="27"/>
                        <a:pt x="53" y="14"/>
                      </a:cubicBezTo>
                      <a:lnTo>
                        <a:pt x="40" y="1"/>
                      </a:lnTo>
                      <a:close/>
                    </a:path>
                  </a:pathLst>
                </a:custGeom>
                <a:solidFill>
                  <a:srgbClr val="B1B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1"/>
                <p:cNvSpPr/>
                <p:nvPr/>
              </p:nvSpPr>
              <p:spPr>
                <a:xfrm>
                  <a:off x="7229872" y="1972133"/>
                  <a:ext cx="2998" cy="2036"/>
                </a:xfrm>
                <a:custGeom>
                  <a:avLst/>
                  <a:gdLst/>
                  <a:ahLst/>
                  <a:cxnLst/>
                  <a:rect l="l" t="t" r="r" b="b"/>
                  <a:pathLst>
                    <a:path w="53" h="36" extrusionOk="0">
                      <a:moveTo>
                        <a:pt x="27" y="0"/>
                      </a:moveTo>
                      <a:cubicBezTo>
                        <a:pt x="20" y="0"/>
                        <a:pt x="14" y="4"/>
                        <a:pt x="14" y="13"/>
                      </a:cubicBezTo>
                      <a:cubicBezTo>
                        <a:pt x="1" y="13"/>
                        <a:pt x="1" y="26"/>
                        <a:pt x="14" y="26"/>
                      </a:cubicBezTo>
                      <a:cubicBezTo>
                        <a:pt x="14" y="32"/>
                        <a:pt x="20" y="35"/>
                        <a:pt x="27" y="35"/>
                      </a:cubicBezTo>
                      <a:cubicBezTo>
                        <a:pt x="33" y="35"/>
                        <a:pt x="40" y="32"/>
                        <a:pt x="40" y="26"/>
                      </a:cubicBezTo>
                      <a:cubicBezTo>
                        <a:pt x="53" y="26"/>
                        <a:pt x="53" y="13"/>
                        <a:pt x="40" y="13"/>
                      </a:cubicBezTo>
                      <a:cubicBezTo>
                        <a:pt x="40" y="4"/>
                        <a:pt x="33" y="0"/>
                        <a:pt x="27"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1"/>
                <p:cNvSpPr/>
                <p:nvPr/>
              </p:nvSpPr>
              <p:spPr>
                <a:xfrm>
                  <a:off x="4731275" y="2421965"/>
                  <a:ext cx="1865488" cy="1186285"/>
                </a:xfrm>
                <a:custGeom>
                  <a:avLst/>
                  <a:gdLst/>
                  <a:ahLst/>
                  <a:cxnLst/>
                  <a:rect l="l" t="t" r="r" b="b"/>
                  <a:pathLst>
                    <a:path w="32981" h="20973" extrusionOk="0">
                      <a:moveTo>
                        <a:pt x="0" y="1"/>
                      </a:moveTo>
                      <a:lnTo>
                        <a:pt x="0" y="1483"/>
                      </a:lnTo>
                      <a:lnTo>
                        <a:pt x="32980" y="20972"/>
                      </a:lnTo>
                      <a:lnTo>
                        <a:pt x="32980" y="19366"/>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1"/>
                <p:cNvSpPr/>
                <p:nvPr/>
              </p:nvSpPr>
              <p:spPr>
                <a:xfrm>
                  <a:off x="4731275" y="1864271"/>
                  <a:ext cx="2225452" cy="1312307"/>
                </a:xfrm>
                <a:custGeom>
                  <a:avLst/>
                  <a:gdLst/>
                  <a:ahLst/>
                  <a:cxnLst/>
                  <a:rect l="l" t="t" r="r" b="b"/>
                  <a:pathLst>
                    <a:path w="39345" h="23201" extrusionOk="0">
                      <a:moveTo>
                        <a:pt x="16853" y="0"/>
                      </a:moveTo>
                      <a:lnTo>
                        <a:pt x="0" y="9861"/>
                      </a:lnTo>
                      <a:lnTo>
                        <a:pt x="22685" y="23201"/>
                      </a:lnTo>
                      <a:lnTo>
                        <a:pt x="39345" y="13112"/>
                      </a:lnTo>
                      <a:lnTo>
                        <a:pt x="1685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1"/>
                <p:cNvSpPr/>
                <p:nvPr/>
              </p:nvSpPr>
              <p:spPr>
                <a:xfrm>
                  <a:off x="5684446" y="1846510"/>
                  <a:ext cx="729317" cy="449446"/>
                </a:xfrm>
                <a:custGeom>
                  <a:avLst/>
                  <a:gdLst/>
                  <a:ahLst/>
                  <a:cxnLst/>
                  <a:rect l="l" t="t" r="r" b="b"/>
                  <a:pathLst>
                    <a:path w="12894" h="7946" extrusionOk="0">
                      <a:moveTo>
                        <a:pt x="1" y="1"/>
                      </a:moveTo>
                      <a:lnTo>
                        <a:pt x="1" y="422"/>
                      </a:lnTo>
                      <a:lnTo>
                        <a:pt x="12893" y="7946"/>
                      </a:lnTo>
                      <a:lnTo>
                        <a:pt x="12893" y="7521"/>
                      </a:lnTo>
                      <a:lnTo>
                        <a:pt x="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1"/>
                <p:cNvSpPr/>
                <p:nvPr/>
              </p:nvSpPr>
              <p:spPr>
                <a:xfrm>
                  <a:off x="5684446" y="1758105"/>
                  <a:ext cx="1063828" cy="619303"/>
                </a:xfrm>
                <a:custGeom>
                  <a:avLst/>
                  <a:gdLst/>
                  <a:ahLst/>
                  <a:cxnLst/>
                  <a:rect l="l" t="t" r="r" b="b"/>
                  <a:pathLst>
                    <a:path w="18808" h="10949" extrusionOk="0">
                      <a:moveTo>
                        <a:pt x="2693" y="0"/>
                      </a:moveTo>
                      <a:lnTo>
                        <a:pt x="1" y="1564"/>
                      </a:lnTo>
                      <a:lnTo>
                        <a:pt x="16089" y="10948"/>
                      </a:lnTo>
                      <a:lnTo>
                        <a:pt x="18808" y="9385"/>
                      </a:lnTo>
                      <a:lnTo>
                        <a:pt x="26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1"/>
                <p:cNvSpPr/>
                <p:nvPr/>
              </p:nvSpPr>
              <p:spPr>
                <a:xfrm>
                  <a:off x="5671324" y="1859633"/>
                  <a:ext cx="180830" cy="117876"/>
                </a:xfrm>
                <a:custGeom>
                  <a:avLst/>
                  <a:gdLst/>
                  <a:ahLst/>
                  <a:cxnLst/>
                  <a:rect l="l" t="t" r="r" b="b"/>
                  <a:pathLst>
                    <a:path w="3197" h="2084" extrusionOk="0">
                      <a:moveTo>
                        <a:pt x="1" y="1"/>
                      </a:moveTo>
                      <a:lnTo>
                        <a:pt x="1" y="219"/>
                      </a:lnTo>
                      <a:lnTo>
                        <a:pt x="3196" y="2083"/>
                      </a:lnTo>
                      <a:lnTo>
                        <a:pt x="3196"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1"/>
                <p:cNvSpPr/>
                <p:nvPr/>
              </p:nvSpPr>
              <p:spPr>
                <a:xfrm>
                  <a:off x="5675227" y="1846510"/>
                  <a:ext cx="190050" cy="110863"/>
                </a:xfrm>
                <a:custGeom>
                  <a:avLst/>
                  <a:gdLst/>
                  <a:ahLst/>
                  <a:cxnLst/>
                  <a:rect l="l" t="t" r="r" b="b"/>
                  <a:pathLst>
                    <a:path w="3360" h="1960" extrusionOk="0">
                      <a:moveTo>
                        <a:pt x="164" y="1"/>
                      </a:moveTo>
                      <a:lnTo>
                        <a:pt x="0" y="96"/>
                      </a:lnTo>
                      <a:lnTo>
                        <a:pt x="3209" y="1959"/>
                      </a:lnTo>
                      <a:lnTo>
                        <a:pt x="3359" y="1878"/>
                      </a:lnTo>
                      <a:lnTo>
                        <a:pt x="1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1"/>
                <p:cNvSpPr/>
                <p:nvPr/>
              </p:nvSpPr>
              <p:spPr>
                <a:xfrm>
                  <a:off x="5671324" y="1851884"/>
                  <a:ext cx="185412" cy="113238"/>
                </a:xfrm>
                <a:custGeom>
                  <a:avLst/>
                  <a:gdLst/>
                  <a:ahLst/>
                  <a:cxnLst/>
                  <a:rect l="l" t="t" r="r" b="b"/>
                  <a:pathLst>
                    <a:path w="3278" h="2002" extrusionOk="0">
                      <a:moveTo>
                        <a:pt x="69" y="1"/>
                      </a:moveTo>
                      <a:cubicBezTo>
                        <a:pt x="27" y="30"/>
                        <a:pt x="1" y="82"/>
                        <a:pt x="1" y="138"/>
                      </a:cubicBezTo>
                      <a:lnTo>
                        <a:pt x="3196" y="2001"/>
                      </a:lnTo>
                      <a:cubicBezTo>
                        <a:pt x="3196" y="1946"/>
                        <a:pt x="3239" y="1894"/>
                        <a:pt x="3278" y="1864"/>
                      </a:cubicBezTo>
                      <a:lnTo>
                        <a:pt x="6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1"/>
                <p:cNvSpPr/>
                <p:nvPr/>
              </p:nvSpPr>
              <p:spPr>
                <a:xfrm>
                  <a:off x="5852094" y="1952676"/>
                  <a:ext cx="13179" cy="24831"/>
                </a:xfrm>
                <a:custGeom>
                  <a:avLst/>
                  <a:gdLst/>
                  <a:ahLst/>
                  <a:cxnLst/>
                  <a:rect l="l" t="t" r="r" b="b"/>
                  <a:pathLst>
                    <a:path w="233" h="439" extrusionOk="0">
                      <a:moveTo>
                        <a:pt x="232" y="1"/>
                      </a:moveTo>
                      <a:lnTo>
                        <a:pt x="82" y="82"/>
                      </a:lnTo>
                      <a:cubicBezTo>
                        <a:pt x="43" y="112"/>
                        <a:pt x="0" y="164"/>
                        <a:pt x="0" y="219"/>
                      </a:cubicBezTo>
                      <a:lnTo>
                        <a:pt x="0" y="438"/>
                      </a:lnTo>
                      <a:lnTo>
                        <a:pt x="232" y="301"/>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1"/>
                <p:cNvSpPr/>
                <p:nvPr/>
              </p:nvSpPr>
              <p:spPr>
                <a:xfrm>
                  <a:off x="5853565" y="1965798"/>
                  <a:ext cx="181735" cy="117820"/>
                </a:xfrm>
                <a:custGeom>
                  <a:avLst/>
                  <a:gdLst/>
                  <a:ahLst/>
                  <a:cxnLst/>
                  <a:rect l="l" t="t" r="r" b="b"/>
                  <a:pathLst>
                    <a:path w="3213" h="2083" extrusionOk="0">
                      <a:moveTo>
                        <a:pt x="0" y="1"/>
                      </a:moveTo>
                      <a:lnTo>
                        <a:pt x="0" y="219"/>
                      </a:lnTo>
                      <a:lnTo>
                        <a:pt x="3212" y="2083"/>
                      </a:lnTo>
                      <a:lnTo>
                        <a:pt x="3212" y="1864"/>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1"/>
                <p:cNvSpPr/>
                <p:nvPr/>
              </p:nvSpPr>
              <p:spPr>
                <a:xfrm>
                  <a:off x="5858146" y="1953411"/>
                  <a:ext cx="190220" cy="110863"/>
                </a:xfrm>
                <a:custGeom>
                  <a:avLst/>
                  <a:gdLst/>
                  <a:ahLst/>
                  <a:cxnLst/>
                  <a:rect l="l" t="t" r="r" b="b"/>
                  <a:pathLst>
                    <a:path w="3363" h="1960" extrusionOk="0">
                      <a:moveTo>
                        <a:pt x="151" y="1"/>
                      </a:moveTo>
                      <a:lnTo>
                        <a:pt x="1" y="82"/>
                      </a:lnTo>
                      <a:lnTo>
                        <a:pt x="3200" y="1959"/>
                      </a:lnTo>
                      <a:lnTo>
                        <a:pt x="3363" y="1865"/>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1"/>
                <p:cNvSpPr/>
                <p:nvPr/>
              </p:nvSpPr>
              <p:spPr>
                <a:xfrm>
                  <a:off x="5853565" y="1958049"/>
                  <a:ext cx="185582" cy="113238"/>
                </a:xfrm>
                <a:custGeom>
                  <a:avLst/>
                  <a:gdLst/>
                  <a:ahLst/>
                  <a:cxnLst/>
                  <a:rect l="l" t="t" r="r" b="b"/>
                  <a:pathLst>
                    <a:path w="3281" h="2002" extrusionOk="0">
                      <a:moveTo>
                        <a:pt x="82" y="0"/>
                      </a:moveTo>
                      <a:cubicBezTo>
                        <a:pt x="43" y="30"/>
                        <a:pt x="0" y="82"/>
                        <a:pt x="0" y="138"/>
                      </a:cubicBezTo>
                      <a:lnTo>
                        <a:pt x="3212" y="2001"/>
                      </a:lnTo>
                      <a:cubicBezTo>
                        <a:pt x="3212" y="1959"/>
                        <a:pt x="3238" y="1894"/>
                        <a:pt x="3281" y="1877"/>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1"/>
                <p:cNvSpPr/>
                <p:nvPr/>
              </p:nvSpPr>
              <p:spPr>
                <a:xfrm>
                  <a:off x="6035240" y="2058841"/>
                  <a:ext cx="13122" cy="24774"/>
                </a:xfrm>
                <a:custGeom>
                  <a:avLst/>
                  <a:gdLst/>
                  <a:ahLst/>
                  <a:cxnLst/>
                  <a:rect l="l" t="t" r="r" b="b"/>
                  <a:pathLst>
                    <a:path w="232" h="438" extrusionOk="0">
                      <a:moveTo>
                        <a:pt x="232" y="1"/>
                      </a:moveTo>
                      <a:lnTo>
                        <a:pt x="69" y="95"/>
                      </a:lnTo>
                      <a:cubicBezTo>
                        <a:pt x="26" y="112"/>
                        <a:pt x="0" y="177"/>
                        <a:pt x="0" y="219"/>
                      </a:cubicBezTo>
                      <a:lnTo>
                        <a:pt x="0" y="438"/>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1"/>
                <p:cNvSpPr/>
                <p:nvPr/>
              </p:nvSpPr>
              <p:spPr>
                <a:xfrm>
                  <a:off x="6036710" y="2071964"/>
                  <a:ext cx="180774" cy="118555"/>
                </a:xfrm>
                <a:custGeom>
                  <a:avLst/>
                  <a:gdLst/>
                  <a:ahLst/>
                  <a:cxnLst/>
                  <a:rect l="l" t="t" r="r" b="b"/>
                  <a:pathLst>
                    <a:path w="3196" h="2096" extrusionOk="0">
                      <a:moveTo>
                        <a:pt x="0" y="0"/>
                      </a:moveTo>
                      <a:lnTo>
                        <a:pt x="0" y="219"/>
                      </a:lnTo>
                      <a:lnTo>
                        <a:pt x="3196" y="2096"/>
                      </a:lnTo>
                      <a:lnTo>
                        <a:pt x="3196" y="1877"/>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1"/>
                <p:cNvSpPr/>
                <p:nvPr/>
              </p:nvSpPr>
              <p:spPr>
                <a:xfrm>
                  <a:off x="6040557" y="2059577"/>
                  <a:ext cx="190050" cy="110863"/>
                </a:xfrm>
                <a:custGeom>
                  <a:avLst/>
                  <a:gdLst/>
                  <a:ahLst/>
                  <a:cxnLst/>
                  <a:rect l="l" t="t" r="r" b="b"/>
                  <a:pathLst>
                    <a:path w="3360" h="1960" extrusionOk="0">
                      <a:moveTo>
                        <a:pt x="151" y="1"/>
                      </a:moveTo>
                      <a:lnTo>
                        <a:pt x="1" y="99"/>
                      </a:lnTo>
                      <a:lnTo>
                        <a:pt x="3209" y="1959"/>
                      </a:lnTo>
                      <a:lnTo>
                        <a:pt x="3360" y="1864"/>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1"/>
                <p:cNvSpPr/>
                <p:nvPr/>
              </p:nvSpPr>
              <p:spPr>
                <a:xfrm>
                  <a:off x="6036710" y="2065120"/>
                  <a:ext cx="185412" cy="113068"/>
                </a:xfrm>
                <a:custGeom>
                  <a:avLst/>
                  <a:gdLst/>
                  <a:ahLst/>
                  <a:cxnLst/>
                  <a:rect l="l" t="t" r="r" b="b"/>
                  <a:pathLst>
                    <a:path w="3278" h="1999" extrusionOk="0">
                      <a:moveTo>
                        <a:pt x="69" y="1"/>
                      </a:moveTo>
                      <a:cubicBezTo>
                        <a:pt x="26" y="14"/>
                        <a:pt x="0" y="82"/>
                        <a:pt x="0" y="121"/>
                      </a:cubicBezTo>
                      <a:lnTo>
                        <a:pt x="3196" y="1998"/>
                      </a:lnTo>
                      <a:cubicBezTo>
                        <a:pt x="3196" y="1943"/>
                        <a:pt x="3238" y="1890"/>
                        <a:pt x="3277" y="1861"/>
                      </a:cubicBezTo>
                      <a:lnTo>
                        <a:pt x="6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1"/>
                <p:cNvSpPr/>
                <p:nvPr/>
              </p:nvSpPr>
              <p:spPr>
                <a:xfrm>
                  <a:off x="6217424" y="2165007"/>
                  <a:ext cx="13179" cy="25510"/>
                </a:xfrm>
                <a:custGeom>
                  <a:avLst/>
                  <a:gdLst/>
                  <a:ahLst/>
                  <a:cxnLst/>
                  <a:rect l="l" t="t" r="r" b="b"/>
                  <a:pathLst>
                    <a:path w="233" h="451" extrusionOk="0">
                      <a:moveTo>
                        <a:pt x="233" y="0"/>
                      </a:moveTo>
                      <a:lnTo>
                        <a:pt x="82" y="95"/>
                      </a:lnTo>
                      <a:cubicBezTo>
                        <a:pt x="43" y="124"/>
                        <a:pt x="1" y="177"/>
                        <a:pt x="1" y="232"/>
                      </a:cubicBezTo>
                      <a:lnTo>
                        <a:pt x="1" y="451"/>
                      </a:lnTo>
                      <a:lnTo>
                        <a:pt x="233" y="314"/>
                      </a:lnTo>
                      <a:lnTo>
                        <a:pt x="23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1"/>
                <p:cNvSpPr/>
                <p:nvPr/>
              </p:nvSpPr>
              <p:spPr>
                <a:xfrm>
                  <a:off x="6219121" y="2178865"/>
                  <a:ext cx="181509" cy="117820"/>
                </a:xfrm>
                <a:custGeom>
                  <a:avLst/>
                  <a:gdLst/>
                  <a:ahLst/>
                  <a:cxnLst/>
                  <a:rect l="l" t="t" r="r" b="b"/>
                  <a:pathLst>
                    <a:path w="3209" h="2083" extrusionOk="0">
                      <a:moveTo>
                        <a:pt x="0" y="0"/>
                      </a:moveTo>
                      <a:lnTo>
                        <a:pt x="0" y="219"/>
                      </a:lnTo>
                      <a:lnTo>
                        <a:pt x="3209" y="2083"/>
                      </a:lnTo>
                      <a:lnTo>
                        <a:pt x="3209"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1"/>
                <p:cNvSpPr/>
                <p:nvPr/>
              </p:nvSpPr>
              <p:spPr>
                <a:xfrm>
                  <a:off x="6223702" y="2165742"/>
                  <a:ext cx="190050" cy="110806"/>
                </a:xfrm>
                <a:custGeom>
                  <a:avLst/>
                  <a:gdLst/>
                  <a:ahLst/>
                  <a:cxnLst/>
                  <a:rect l="l" t="t" r="r" b="b"/>
                  <a:pathLst>
                    <a:path w="3360" h="1959" extrusionOk="0">
                      <a:moveTo>
                        <a:pt x="148" y="0"/>
                      </a:moveTo>
                      <a:lnTo>
                        <a:pt x="1" y="98"/>
                      </a:lnTo>
                      <a:lnTo>
                        <a:pt x="3196" y="1959"/>
                      </a:lnTo>
                      <a:lnTo>
                        <a:pt x="3359" y="1877"/>
                      </a:lnTo>
                      <a:lnTo>
                        <a:pt x="148"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1"/>
                <p:cNvSpPr/>
                <p:nvPr/>
              </p:nvSpPr>
              <p:spPr>
                <a:xfrm>
                  <a:off x="6219121" y="2171285"/>
                  <a:ext cx="185412" cy="113012"/>
                </a:xfrm>
                <a:custGeom>
                  <a:avLst/>
                  <a:gdLst/>
                  <a:ahLst/>
                  <a:cxnLst/>
                  <a:rect l="l" t="t" r="r" b="b"/>
                  <a:pathLst>
                    <a:path w="3278" h="1998" extrusionOk="0">
                      <a:moveTo>
                        <a:pt x="82" y="0"/>
                      </a:moveTo>
                      <a:cubicBezTo>
                        <a:pt x="26" y="26"/>
                        <a:pt x="0" y="82"/>
                        <a:pt x="0" y="134"/>
                      </a:cubicBezTo>
                      <a:lnTo>
                        <a:pt x="3209" y="1998"/>
                      </a:lnTo>
                      <a:cubicBezTo>
                        <a:pt x="3209" y="1959"/>
                        <a:pt x="3235" y="1890"/>
                        <a:pt x="3277" y="1861"/>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1"/>
                <p:cNvSpPr/>
                <p:nvPr/>
              </p:nvSpPr>
              <p:spPr>
                <a:xfrm>
                  <a:off x="6400569" y="2271908"/>
                  <a:ext cx="13179" cy="24774"/>
                </a:xfrm>
                <a:custGeom>
                  <a:avLst/>
                  <a:gdLst/>
                  <a:ahLst/>
                  <a:cxnLst/>
                  <a:rect l="l" t="t" r="r" b="b"/>
                  <a:pathLst>
                    <a:path w="233" h="438" extrusionOk="0">
                      <a:moveTo>
                        <a:pt x="232" y="0"/>
                      </a:moveTo>
                      <a:lnTo>
                        <a:pt x="69" y="82"/>
                      </a:lnTo>
                      <a:cubicBezTo>
                        <a:pt x="27" y="111"/>
                        <a:pt x="1" y="180"/>
                        <a:pt x="1" y="219"/>
                      </a:cubicBezTo>
                      <a:lnTo>
                        <a:pt x="1" y="438"/>
                      </a:lnTo>
                      <a:lnTo>
                        <a:pt x="232" y="301"/>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1"/>
                <p:cNvSpPr/>
                <p:nvPr/>
              </p:nvSpPr>
              <p:spPr>
                <a:xfrm>
                  <a:off x="6400569" y="2284238"/>
                  <a:ext cx="196159" cy="125456"/>
                </a:xfrm>
                <a:custGeom>
                  <a:avLst/>
                  <a:gdLst/>
                  <a:ahLst/>
                  <a:cxnLst/>
                  <a:rect l="l" t="t" r="r" b="b"/>
                  <a:pathLst>
                    <a:path w="3468" h="2218" extrusionOk="0">
                      <a:moveTo>
                        <a:pt x="1" y="1"/>
                      </a:moveTo>
                      <a:lnTo>
                        <a:pt x="1" y="207"/>
                      </a:lnTo>
                      <a:lnTo>
                        <a:pt x="3467" y="2217"/>
                      </a:lnTo>
                      <a:lnTo>
                        <a:pt x="3454" y="2002"/>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1"/>
                <p:cNvSpPr/>
                <p:nvPr/>
              </p:nvSpPr>
              <p:spPr>
                <a:xfrm>
                  <a:off x="6404472" y="2271908"/>
                  <a:ext cx="204587" cy="118555"/>
                </a:xfrm>
                <a:custGeom>
                  <a:avLst/>
                  <a:gdLst/>
                  <a:ahLst/>
                  <a:cxnLst/>
                  <a:rect l="l" t="t" r="r" b="b"/>
                  <a:pathLst>
                    <a:path w="3617" h="2096" extrusionOk="0">
                      <a:moveTo>
                        <a:pt x="150" y="0"/>
                      </a:moveTo>
                      <a:lnTo>
                        <a:pt x="0" y="82"/>
                      </a:lnTo>
                      <a:lnTo>
                        <a:pt x="3467" y="2096"/>
                      </a:lnTo>
                      <a:lnTo>
                        <a:pt x="3617" y="2001"/>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1"/>
                <p:cNvSpPr/>
                <p:nvPr/>
              </p:nvSpPr>
              <p:spPr>
                <a:xfrm>
                  <a:off x="6400569" y="2276489"/>
                  <a:ext cx="200005" cy="120987"/>
                </a:xfrm>
                <a:custGeom>
                  <a:avLst/>
                  <a:gdLst/>
                  <a:ahLst/>
                  <a:cxnLst/>
                  <a:rect l="l" t="t" r="r" b="b"/>
                  <a:pathLst>
                    <a:path w="3536" h="2139" extrusionOk="0">
                      <a:moveTo>
                        <a:pt x="69" y="1"/>
                      </a:moveTo>
                      <a:cubicBezTo>
                        <a:pt x="27" y="30"/>
                        <a:pt x="1" y="82"/>
                        <a:pt x="1" y="138"/>
                      </a:cubicBezTo>
                      <a:lnTo>
                        <a:pt x="3454" y="2139"/>
                      </a:lnTo>
                      <a:cubicBezTo>
                        <a:pt x="3454" y="2096"/>
                        <a:pt x="3497" y="2041"/>
                        <a:pt x="3536" y="2015"/>
                      </a:cubicBezTo>
                      <a:lnTo>
                        <a:pt x="6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1"/>
                <p:cNvSpPr/>
                <p:nvPr/>
              </p:nvSpPr>
              <p:spPr>
                <a:xfrm>
                  <a:off x="6595932" y="2385087"/>
                  <a:ext cx="13123" cy="24605"/>
                </a:xfrm>
                <a:custGeom>
                  <a:avLst/>
                  <a:gdLst/>
                  <a:ahLst/>
                  <a:cxnLst/>
                  <a:rect l="l" t="t" r="r" b="b"/>
                  <a:pathLst>
                    <a:path w="232" h="435" extrusionOk="0">
                      <a:moveTo>
                        <a:pt x="232" y="0"/>
                      </a:moveTo>
                      <a:lnTo>
                        <a:pt x="82" y="82"/>
                      </a:lnTo>
                      <a:cubicBezTo>
                        <a:pt x="43" y="108"/>
                        <a:pt x="0" y="163"/>
                        <a:pt x="0" y="219"/>
                      </a:cubicBezTo>
                      <a:lnTo>
                        <a:pt x="0" y="434"/>
                      </a:lnTo>
                      <a:lnTo>
                        <a:pt x="232" y="30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1"/>
                <p:cNvSpPr/>
                <p:nvPr/>
              </p:nvSpPr>
              <p:spPr>
                <a:xfrm>
                  <a:off x="5684446" y="1758105"/>
                  <a:ext cx="155321" cy="90896"/>
                </a:xfrm>
                <a:custGeom>
                  <a:avLst/>
                  <a:gdLst/>
                  <a:ahLst/>
                  <a:cxnLst/>
                  <a:rect l="l" t="t" r="r" b="b"/>
                  <a:pathLst>
                    <a:path w="2746" h="1607" extrusionOk="0">
                      <a:moveTo>
                        <a:pt x="2693" y="0"/>
                      </a:moveTo>
                      <a:lnTo>
                        <a:pt x="1" y="1564"/>
                      </a:lnTo>
                      <a:lnTo>
                        <a:pt x="53" y="1606"/>
                      </a:lnTo>
                      <a:lnTo>
                        <a:pt x="2746" y="43"/>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1"/>
                <p:cNvSpPr/>
                <p:nvPr/>
              </p:nvSpPr>
              <p:spPr>
                <a:xfrm>
                  <a:off x="5865216" y="1864271"/>
                  <a:ext cx="156226" cy="90896"/>
                </a:xfrm>
                <a:custGeom>
                  <a:avLst/>
                  <a:gdLst/>
                  <a:ahLst/>
                  <a:cxnLst/>
                  <a:rect l="l" t="t" r="r" b="b"/>
                  <a:pathLst>
                    <a:path w="2762" h="1607" extrusionOk="0">
                      <a:moveTo>
                        <a:pt x="2706" y="0"/>
                      </a:moveTo>
                      <a:lnTo>
                        <a:pt x="0" y="1564"/>
                      </a:lnTo>
                      <a:lnTo>
                        <a:pt x="69" y="1606"/>
                      </a:lnTo>
                      <a:lnTo>
                        <a:pt x="2761" y="26"/>
                      </a:lnTo>
                      <a:lnTo>
                        <a:pt x="270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1"/>
                <p:cNvSpPr/>
                <p:nvPr/>
              </p:nvSpPr>
              <p:spPr>
                <a:xfrm>
                  <a:off x="6046665" y="1969701"/>
                  <a:ext cx="156226" cy="90839"/>
                </a:xfrm>
                <a:custGeom>
                  <a:avLst/>
                  <a:gdLst/>
                  <a:ahLst/>
                  <a:cxnLst/>
                  <a:rect l="l" t="t" r="r" b="b"/>
                  <a:pathLst>
                    <a:path w="2762" h="1606" extrusionOk="0">
                      <a:moveTo>
                        <a:pt x="2706" y="0"/>
                      </a:moveTo>
                      <a:lnTo>
                        <a:pt x="1" y="1564"/>
                      </a:lnTo>
                      <a:lnTo>
                        <a:pt x="69" y="1606"/>
                      </a:lnTo>
                      <a:lnTo>
                        <a:pt x="2762" y="39"/>
                      </a:lnTo>
                      <a:lnTo>
                        <a:pt x="270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1"/>
                <p:cNvSpPr/>
                <p:nvPr/>
              </p:nvSpPr>
              <p:spPr>
                <a:xfrm>
                  <a:off x="6228340" y="2075810"/>
                  <a:ext cx="156056" cy="90896"/>
                </a:xfrm>
                <a:custGeom>
                  <a:avLst/>
                  <a:gdLst/>
                  <a:ahLst/>
                  <a:cxnLst/>
                  <a:rect l="l" t="t" r="r" b="b"/>
                  <a:pathLst>
                    <a:path w="2759" h="1607" extrusionOk="0">
                      <a:moveTo>
                        <a:pt x="2706" y="1"/>
                      </a:moveTo>
                      <a:lnTo>
                        <a:pt x="0" y="1564"/>
                      </a:lnTo>
                      <a:lnTo>
                        <a:pt x="66" y="1607"/>
                      </a:lnTo>
                      <a:lnTo>
                        <a:pt x="2758" y="27"/>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1"/>
                <p:cNvSpPr/>
                <p:nvPr/>
              </p:nvSpPr>
              <p:spPr>
                <a:xfrm>
                  <a:off x="6409789" y="2181240"/>
                  <a:ext cx="156282" cy="90726"/>
                </a:xfrm>
                <a:custGeom>
                  <a:avLst/>
                  <a:gdLst/>
                  <a:ahLst/>
                  <a:cxnLst/>
                  <a:rect l="l" t="t" r="r" b="b"/>
                  <a:pathLst>
                    <a:path w="2763" h="1604" extrusionOk="0">
                      <a:moveTo>
                        <a:pt x="2707" y="1"/>
                      </a:moveTo>
                      <a:lnTo>
                        <a:pt x="1" y="1564"/>
                      </a:lnTo>
                      <a:lnTo>
                        <a:pt x="69" y="1603"/>
                      </a:lnTo>
                      <a:lnTo>
                        <a:pt x="2762" y="40"/>
                      </a:lnTo>
                      <a:lnTo>
                        <a:pt x="270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1"/>
                <p:cNvSpPr/>
                <p:nvPr/>
              </p:nvSpPr>
              <p:spPr>
                <a:xfrm>
                  <a:off x="5927434" y="1955278"/>
                  <a:ext cx="4638" cy="2658"/>
                </a:xfrm>
                <a:custGeom>
                  <a:avLst/>
                  <a:gdLst/>
                  <a:ahLst/>
                  <a:cxnLst/>
                  <a:rect l="l" t="t" r="r" b="b"/>
                  <a:pathLst>
                    <a:path w="82" h="47" extrusionOk="0">
                      <a:moveTo>
                        <a:pt x="42" y="0"/>
                      </a:moveTo>
                      <a:cubicBezTo>
                        <a:pt x="33" y="0"/>
                        <a:pt x="23" y="4"/>
                        <a:pt x="16" y="10"/>
                      </a:cubicBezTo>
                      <a:cubicBezTo>
                        <a:pt x="0" y="23"/>
                        <a:pt x="0" y="36"/>
                        <a:pt x="16" y="36"/>
                      </a:cubicBezTo>
                      <a:cubicBezTo>
                        <a:pt x="23" y="43"/>
                        <a:pt x="33" y="46"/>
                        <a:pt x="42" y="46"/>
                      </a:cubicBezTo>
                      <a:cubicBezTo>
                        <a:pt x="52" y="46"/>
                        <a:pt x="62" y="43"/>
                        <a:pt x="69" y="36"/>
                      </a:cubicBezTo>
                      <a:cubicBezTo>
                        <a:pt x="82" y="36"/>
                        <a:pt x="82" y="23"/>
                        <a:pt x="69" y="10"/>
                      </a:cubicBezTo>
                      <a:cubicBezTo>
                        <a:pt x="62" y="4"/>
                        <a:pt x="52" y="0"/>
                        <a:pt x="42"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1"/>
                <p:cNvSpPr/>
                <p:nvPr/>
              </p:nvSpPr>
              <p:spPr>
                <a:xfrm>
                  <a:off x="5928339" y="1955843"/>
                  <a:ext cx="2998" cy="1527"/>
                </a:xfrm>
                <a:custGeom>
                  <a:avLst/>
                  <a:gdLst/>
                  <a:ahLst/>
                  <a:cxnLst/>
                  <a:rect l="l" t="t" r="r" b="b"/>
                  <a:pathLst>
                    <a:path w="53" h="27" extrusionOk="0">
                      <a:moveTo>
                        <a:pt x="0" y="0"/>
                      </a:moveTo>
                      <a:lnTo>
                        <a:pt x="0" y="13"/>
                      </a:lnTo>
                      <a:cubicBezTo>
                        <a:pt x="0" y="13"/>
                        <a:pt x="0" y="26"/>
                        <a:pt x="13" y="26"/>
                      </a:cubicBezTo>
                      <a:lnTo>
                        <a:pt x="39" y="26"/>
                      </a:lnTo>
                      <a:cubicBezTo>
                        <a:pt x="53" y="26"/>
                        <a:pt x="53" y="13"/>
                        <a:pt x="53" y="13"/>
                      </a:cubicBezTo>
                      <a:lnTo>
                        <a:pt x="53" y="0"/>
                      </a:lnTo>
                      <a:close/>
                    </a:path>
                  </a:pathLst>
                </a:custGeom>
                <a:solidFill>
                  <a:srgbClr val="B1B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1"/>
                <p:cNvSpPr/>
                <p:nvPr/>
              </p:nvSpPr>
              <p:spPr>
                <a:xfrm>
                  <a:off x="5928339" y="1955278"/>
                  <a:ext cx="2998" cy="1923"/>
                </a:xfrm>
                <a:custGeom>
                  <a:avLst/>
                  <a:gdLst/>
                  <a:ahLst/>
                  <a:cxnLst/>
                  <a:rect l="l" t="t" r="r" b="b"/>
                  <a:pathLst>
                    <a:path w="53" h="34" extrusionOk="0">
                      <a:moveTo>
                        <a:pt x="31" y="0"/>
                      </a:moveTo>
                      <a:cubicBezTo>
                        <a:pt x="26" y="0"/>
                        <a:pt x="20" y="4"/>
                        <a:pt x="13" y="10"/>
                      </a:cubicBezTo>
                      <a:cubicBezTo>
                        <a:pt x="0" y="10"/>
                        <a:pt x="0" y="23"/>
                        <a:pt x="13" y="23"/>
                      </a:cubicBezTo>
                      <a:cubicBezTo>
                        <a:pt x="20" y="30"/>
                        <a:pt x="26" y="33"/>
                        <a:pt x="31" y="33"/>
                      </a:cubicBezTo>
                      <a:cubicBezTo>
                        <a:pt x="36" y="33"/>
                        <a:pt x="39" y="30"/>
                        <a:pt x="39" y="23"/>
                      </a:cubicBezTo>
                      <a:cubicBezTo>
                        <a:pt x="53" y="23"/>
                        <a:pt x="53" y="10"/>
                        <a:pt x="39" y="10"/>
                      </a:cubicBezTo>
                      <a:cubicBezTo>
                        <a:pt x="39" y="4"/>
                        <a:pt x="36" y="0"/>
                        <a:pt x="31"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1"/>
                <p:cNvSpPr/>
                <p:nvPr/>
              </p:nvSpPr>
              <p:spPr>
                <a:xfrm>
                  <a:off x="5831393" y="1722641"/>
                  <a:ext cx="29978" cy="139992"/>
                </a:xfrm>
                <a:custGeom>
                  <a:avLst/>
                  <a:gdLst/>
                  <a:ahLst/>
                  <a:cxnLst/>
                  <a:rect l="l" t="t" r="r" b="b"/>
                  <a:pathLst>
                    <a:path w="530" h="2475" extrusionOk="0">
                      <a:moveTo>
                        <a:pt x="1" y="1"/>
                      </a:moveTo>
                      <a:lnTo>
                        <a:pt x="1" y="2315"/>
                      </a:lnTo>
                      <a:cubicBezTo>
                        <a:pt x="1" y="2354"/>
                        <a:pt x="27" y="2397"/>
                        <a:pt x="66" y="2423"/>
                      </a:cubicBezTo>
                      <a:cubicBezTo>
                        <a:pt x="121" y="2457"/>
                        <a:pt x="190" y="2474"/>
                        <a:pt x="258" y="2474"/>
                      </a:cubicBezTo>
                      <a:cubicBezTo>
                        <a:pt x="326" y="2474"/>
                        <a:pt x="394" y="2457"/>
                        <a:pt x="448" y="2423"/>
                      </a:cubicBezTo>
                      <a:cubicBezTo>
                        <a:pt x="503" y="2397"/>
                        <a:pt x="529" y="2354"/>
                        <a:pt x="529" y="2315"/>
                      </a:cubicBezTo>
                      <a:lnTo>
                        <a:pt x="529"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1"/>
                <p:cNvSpPr/>
                <p:nvPr/>
              </p:nvSpPr>
              <p:spPr>
                <a:xfrm>
                  <a:off x="5829752" y="1714213"/>
                  <a:ext cx="33089" cy="17704"/>
                </a:xfrm>
                <a:custGeom>
                  <a:avLst/>
                  <a:gdLst/>
                  <a:ahLst/>
                  <a:cxnLst/>
                  <a:rect l="l" t="t" r="r" b="b"/>
                  <a:pathLst>
                    <a:path w="585" h="313" extrusionOk="0">
                      <a:moveTo>
                        <a:pt x="287" y="0"/>
                      </a:moveTo>
                      <a:cubicBezTo>
                        <a:pt x="219" y="0"/>
                        <a:pt x="150" y="14"/>
                        <a:pt x="95" y="42"/>
                      </a:cubicBezTo>
                      <a:cubicBezTo>
                        <a:pt x="0" y="111"/>
                        <a:pt x="0" y="205"/>
                        <a:pt x="95" y="261"/>
                      </a:cubicBezTo>
                      <a:cubicBezTo>
                        <a:pt x="150" y="295"/>
                        <a:pt x="219" y="312"/>
                        <a:pt x="287" y="312"/>
                      </a:cubicBezTo>
                      <a:cubicBezTo>
                        <a:pt x="355" y="312"/>
                        <a:pt x="423" y="295"/>
                        <a:pt x="477" y="261"/>
                      </a:cubicBezTo>
                      <a:cubicBezTo>
                        <a:pt x="585" y="205"/>
                        <a:pt x="572" y="111"/>
                        <a:pt x="477" y="42"/>
                      </a:cubicBezTo>
                      <a:cubicBezTo>
                        <a:pt x="423" y="14"/>
                        <a:pt x="355" y="0"/>
                        <a:pt x="28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1"/>
                <p:cNvSpPr/>
                <p:nvPr/>
              </p:nvSpPr>
              <p:spPr>
                <a:xfrm>
                  <a:off x="5835069" y="1165116"/>
                  <a:ext cx="21663" cy="563306"/>
                </a:xfrm>
                <a:custGeom>
                  <a:avLst/>
                  <a:gdLst/>
                  <a:ahLst/>
                  <a:cxnLst/>
                  <a:rect l="l" t="t" r="r" b="b"/>
                  <a:pathLst>
                    <a:path w="383" h="9959" extrusionOk="0">
                      <a:moveTo>
                        <a:pt x="1" y="0"/>
                      </a:moveTo>
                      <a:lnTo>
                        <a:pt x="1" y="9845"/>
                      </a:lnTo>
                      <a:cubicBezTo>
                        <a:pt x="1" y="9874"/>
                        <a:pt x="17" y="9900"/>
                        <a:pt x="56" y="9926"/>
                      </a:cubicBezTo>
                      <a:cubicBezTo>
                        <a:pt x="97" y="9948"/>
                        <a:pt x="149" y="9958"/>
                        <a:pt x="198" y="9958"/>
                      </a:cubicBezTo>
                      <a:cubicBezTo>
                        <a:pt x="247" y="9958"/>
                        <a:pt x="295" y="9948"/>
                        <a:pt x="327" y="9926"/>
                      </a:cubicBezTo>
                      <a:cubicBezTo>
                        <a:pt x="370" y="9900"/>
                        <a:pt x="383" y="9874"/>
                        <a:pt x="383" y="9845"/>
                      </a:cubicBezTo>
                      <a:lnTo>
                        <a:pt x="38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1"/>
                <p:cNvSpPr/>
                <p:nvPr/>
              </p:nvSpPr>
              <p:spPr>
                <a:xfrm>
                  <a:off x="5834334" y="1158725"/>
                  <a:ext cx="23869" cy="12500"/>
                </a:xfrm>
                <a:custGeom>
                  <a:avLst/>
                  <a:gdLst/>
                  <a:ahLst/>
                  <a:cxnLst/>
                  <a:rect l="l" t="t" r="r" b="b"/>
                  <a:pathLst>
                    <a:path w="422" h="221" extrusionOk="0">
                      <a:moveTo>
                        <a:pt x="211" y="0"/>
                      </a:moveTo>
                      <a:cubicBezTo>
                        <a:pt x="162" y="0"/>
                        <a:pt x="110" y="11"/>
                        <a:pt x="69" y="32"/>
                      </a:cubicBezTo>
                      <a:cubicBezTo>
                        <a:pt x="1" y="71"/>
                        <a:pt x="1" y="140"/>
                        <a:pt x="69" y="179"/>
                      </a:cubicBezTo>
                      <a:cubicBezTo>
                        <a:pt x="110" y="206"/>
                        <a:pt x="162" y="220"/>
                        <a:pt x="211" y="220"/>
                      </a:cubicBezTo>
                      <a:cubicBezTo>
                        <a:pt x="260" y="220"/>
                        <a:pt x="308" y="206"/>
                        <a:pt x="340" y="179"/>
                      </a:cubicBezTo>
                      <a:cubicBezTo>
                        <a:pt x="422" y="140"/>
                        <a:pt x="422" y="71"/>
                        <a:pt x="340" y="32"/>
                      </a:cubicBezTo>
                      <a:cubicBezTo>
                        <a:pt x="308" y="11"/>
                        <a:pt x="260" y="0"/>
                        <a:pt x="2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1"/>
                <p:cNvSpPr/>
                <p:nvPr/>
              </p:nvSpPr>
              <p:spPr>
                <a:xfrm>
                  <a:off x="5835069" y="1177843"/>
                  <a:ext cx="10238" cy="11426"/>
                </a:xfrm>
                <a:custGeom>
                  <a:avLst/>
                  <a:gdLst/>
                  <a:ahLst/>
                  <a:cxnLst/>
                  <a:rect l="l" t="t" r="r" b="b"/>
                  <a:pathLst>
                    <a:path w="181" h="202" extrusionOk="0">
                      <a:moveTo>
                        <a:pt x="60" y="1"/>
                      </a:moveTo>
                      <a:cubicBezTo>
                        <a:pt x="28" y="1"/>
                        <a:pt x="1" y="14"/>
                        <a:pt x="1" y="46"/>
                      </a:cubicBezTo>
                      <a:cubicBezTo>
                        <a:pt x="1" y="102"/>
                        <a:pt x="30" y="167"/>
                        <a:pt x="83" y="197"/>
                      </a:cubicBezTo>
                      <a:cubicBezTo>
                        <a:pt x="92" y="200"/>
                        <a:pt x="102" y="201"/>
                        <a:pt x="111" y="201"/>
                      </a:cubicBezTo>
                      <a:cubicBezTo>
                        <a:pt x="141" y="201"/>
                        <a:pt x="164" y="184"/>
                        <a:pt x="164" y="141"/>
                      </a:cubicBezTo>
                      <a:cubicBezTo>
                        <a:pt x="164" y="86"/>
                        <a:pt x="181" y="46"/>
                        <a:pt x="125" y="20"/>
                      </a:cubicBezTo>
                      <a:cubicBezTo>
                        <a:pt x="107" y="8"/>
                        <a:pt x="82" y="1"/>
                        <a:pt x="6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1"/>
                <p:cNvSpPr/>
                <p:nvPr/>
              </p:nvSpPr>
              <p:spPr>
                <a:xfrm>
                  <a:off x="5677433" y="1174506"/>
                  <a:ext cx="166972" cy="103679"/>
                </a:xfrm>
                <a:custGeom>
                  <a:avLst/>
                  <a:gdLst/>
                  <a:ahLst/>
                  <a:cxnLst/>
                  <a:rect l="l" t="t" r="r" b="b"/>
                  <a:pathLst>
                    <a:path w="2952" h="1833" extrusionOk="0">
                      <a:moveTo>
                        <a:pt x="2839" y="1"/>
                      </a:moveTo>
                      <a:cubicBezTo>
                        <a:pt x="2830" y="1"/>
                        <a:pt x="2824" y="4"/>
                        <a:pt x="2817" y="11"/>
                      </a:cubicBezTo>
                      <a:lnTo>
                        <a:pt x="1" y="1630"/>
                      </a:lnTo>
                      <a:lnTo>
                        <a:pt x="30" y="1669"/>
                      </a:lnTo>
                      <a:cubicBezTo>
                        <a:pt x="30" y="1724"/>
                        <a:pt x="56" y="1763"/>
                        <a:pt x="95" y="1793"/>
                      </a:cubicBezTo>
                      <a:lnTo>
                        <a:pt x="125" y="1832"/>
                      </a:lnTo>
                      <a:lnTo>
                        <a:pt x="2925" y="200"/>
                      </a:lnTo>
                      <a:cubicBezTo>
                        <a:pt x="2938" y="200"/>
                        <a:pt x="2951" y="174"/>
                        <a:pt x="2951" y="145"/>
                      </a:cubicBezTo>
                      <a:cubicBezTo>
                        <a:pt x="2951" y="105"/>
                        <a:pt x="2912" y="37"/>
                        <a:pt x="2870" y="11"/>
                      </a:cubicBezTo>
                      <a:cubicBezTo>
                        <a:pt x="2857" y="4"/>
                        <a:pt x="2847" y="1"/>
                        <a:pt x="283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1"/>
                <p:cNvSpPr/>
                <p:nvPr/>
              </p:nvSpPr>
              <p:spPr>
                <a:xfrm>
                  <a:off x="5675962" y="1266587"/>
                  <a:ext cx="9276" cy="11822"/>
                </a:xfrm>
                <a:custGeom>
                  <a:avLst/>
                  <a:gdLst/>
                  <a:ahLst/>
                  <a:cxnLst/>
                  <a:rect l="l" t="t" r="r" b="b"/>
                  <a:pathLst>
                    <a:path w="164" h="209" extrusionOk="0">
                      <a:moveTo>
                        <a:pt x="42" y="0"/>
                      </a:moveTo>
                      <a:cubicBezTo>
                        <a:pt x="18" y="0"/>
                        <a:pt x="0" y="19"/>
                        <a:pt x="0" y="54"/>
                      </a:cubicBezTo>
                      <a:cubicBezTo>
                        <a:pt x="0" y="109"/>
                        <a:pt x="40" y="178"/>
                        <a:pt x="82" y="204"/>
                      </a:cubicBezTo>
                      <a:cubicBezTo>
                        <a:pt x="95" y="207"/>
                        <a:pt x="106" y="209"/>
                        <a:pt x="116" y="209"/>
                      </a:cubicBezTo>
                      <a:cubicBezTo>
                        <a:pt x="148" y="209"/>
                        <a:pt x="164" y="191"/>
                        <a:pt x="164" y="149"/>
                      </a:cubicBezTo>
                      <a:cubicBezTo>
                        <a:pt x="164" y="96"/>
                        <a:pt x="137" y="41"/>
                        <a:pt x="82" y="15"/>
                      </a:cubicBezTo>
                      <a:cubicBezTo>
                        <a:pt x="68" y="5"/>
                        <a:pt x="54" y="0"/>
                        <a:pt x="4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1"/>
                <p:cNvSpPr/>
                <p:nvPr/>
              </p:nvSpPr>
              <p:spPr>
                <a:xfrm>
                  <a:off x="5676698" y="1268850"/>
                  <a:ext cx="6165" cy="8598"/>
                </a:xfrm>
                <a:custGeom>
                  <a:avLst/>
                  <a:gdLst/>
                  <a:ahLst/>
                  <a:cxnLst/>
                  <a:rect l="l" t="t" r="r" b="b"/>
                  <a:pathLst>
                    <a:path w="109" h="152" extrusionOk="0">
                      <a:moveTo>
                        <a:pt x="27" y="0"/>
                      </a:moveTo>
                      <a:cubicBezTo>
                        <a:pt x="12" y="0"/>
                        <a:pt x="0" y="16"/>
                        <a:pt x="0" y="43"/>
                      </a:cubicBezTo>
                      <a:cubicBezTo>
                        <a:pt x="0" y="82"/>
                        <a:pt x="27" y="125"/>
                        <a:pt x="56" y="138"/>
                      </a:cubicBezTo>
                      <a:cubicBezTo>
                        <a:pt x="65" y="147"/>
                        <a:pt x="74" y="151"/>
                        <a:pt x="82" y="151"/>
                      </a:cubicBezTo>
                      <a:cubicBezTo>
                        <a:pt x="97" y="151"/>
                        <a:pt x="108" y="136"/>
                        <a:pt x="108" y="109"/>
                      </a:cubicBezTo>
                      <a:cubicBezTo>
                        <a:pt x="108" y="69"/>
                        <a:pt x="82" y="27"/>
                        <a:pt x="56" y="14"/>
                      </a:cubicBezTo>
                      <a:cubicBezTo>
                        <a:pt x="46" y="5"/>
                        <a:pt x="36" y="0"/>
                        <a:pt x="2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1"/>
                <p:cNvSpPr/>
                <p:nvPr/>
              </p:nvSpPr>
              <p:spPr>
                <a:xfrm>
                  <a:off x="5625170" y="1272753"/>
                  <a:ext cx="68554" cy="46947"/>
                </a:xfrm>
                <a:custGeom>
                  <a:avLst/>
                  <a:gdLst/>
                  <a:ahLst/>
                  <a:cxnLst/>
                  <a:rect l="l" t="t" r="r" b="b"/>
                  <a:pathLst>
                    <a:path w="1212" h="830" extrusionOk="0">
                      <a:moveTo>
                        <a:pt x="1212" y="0"/>
                      </a:moveTo>
                      <a:lnTo>
                        <a:pt x="1" y="692"/>
                      </a:lnTo>
                      <a:lnTo>
                        <a:pt x="1" y="829"/>
                      </a:lnTo>
                      <a:lnTo>
                        <a:pt x="1212" y="137"/>
                      </a:lnTo>
                      <a:lnTo>
                        <a:pt x="121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1"/>
                <p:cNvSpPr/>
                <p:nvPr/>
              </p:nvSpPr>
              <p:spPr>
                <a:xfrm>
                  <a:off x="5602093" y="1258895"/>
                  <a:ext cx="91631" cy="53056"/>
                </a:xfrm>
                <a:custGeom>
                  <a:avLst/>
                  <a:gdLst/>
                  <a:ahLst/>
                  <a:cxnLst/>
                  <a:rect l="l" t="t" r="r" b="b"/>
                  <a:pathLst>
                    <a:path w="1620" h="938" extrusionOk="0">
                      <a:moveTo>
                        <a:pt x="1212" y="1"/>
                      </a:moveTo>
                      <a:lnTo>
                        <a:pt x="1" y="709"/>
                      </a:lnTo>
                      <a:lnTo>
                        <a:pt x="409" y="937"/>
                      </a:lnTo>
                      <a:lnTo>
                        <a:pt x="1620" y="245"/>
                      </a:lnTo>
                      <a:lnTo>
                        <a:pt x="121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1"/>
                <p:cNvSpPr/>
                <p:nvPr/>
              </p:nvSpPr>
              <p:spPr>
                <a:xfrm>
                  <a:off x="5602093" y="1298940"/>
                  <a:ext cx="23134" cy="20758"/>
                </a:xfrm>
                <a:custGeom>
                  <a:avLst/>
                  <a:gdLst/>
                  <a:ahLst/>
                  <a:cxnLst/>
                  <a:rect l="l" t="t" r="r" b="b"/>
                  <a:pathLst>
                    <a:path w="409" h="367" extrusionOk="0">
                      <a:moveTo>
                        <a:pt x="1" y="1"/>
                      </a:moveTo>
                      <a:lnTo>
                        <a:pt x="1" y="135"/>
                      </a:lnTo>
                      <a:lnTo>
                        <a:pt x="409" y="366"/>
                      </a:lnTo>
                      <a:lnTo>
                        <a:pt x="409" y="229"/>
                      </a:ln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1"/>
                <p:cNvSpPr/>
                <p:nvPr/>
              </p:nvSpPr>
              <p:spPr>
                <a:xfrm>
                  <a:off x="7292824" y="1747415"/>
                  <a:ext cx="30148" cy="139200"/>
                </a:xfrm>
                <a:custGeom>
                  <a:avLst/>
                  <a:gdLst/>
                  <a:ahLst/>
                  <a:cxnLst/>
                  <a:rect l="l" t="t" r="r" b="b"/>
                  <a:pathLst>
                    <a:path w="533" h="2461" extrusionOk="0">
                      <a:moveTo>
                        <a:pt x="1" y="0"/>
                      </a:moveTo>
                      <a:lnTo>
                        <a:pt x="1" y="2311"/>
                      </a:lnTo>
                      <a:cubicBezTo>
                        <a:pt x="1" y="2354"/>
                        <a:pt x="14" y="2393"/>
                        <a:pt x="69" y="2419"/>
                      </a:cubicBezTo>
                      <a:cubicBezTo>
                        <a:pt x="123" y="2447"/>
                        <a:pt x="191" y="2460"/>
                        <a:pt x="259" y="2460"/>
                      </a:cubicBezTo>
                      <a:cubicBezTo>
                        <a:pt x="327" y="2460"/>
                        <a:pt x="396" y="2447"/>
                        <a:pt x="451" y="2419"/>
                      </a:cubicBezTo>
                      <a:cubicBezTo>
                        <a:pt x="503" y="2393"/>
                        <a:pt x="533" y="2354"/>
                        <a:pt x="533" y="2311"/>
                      </a:cubicBezTo>
                      <a:lnTo>
                        <a:pt x="53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1"/>
                <p:cNvSpPr/>
                <p:nvPr/>
              </p:nvSpPr>
              <p:spPr>
                <a:xfrm>
                  <a:off x="7291354" y="1738365"/>
                  <a:ext cx="32354" cy="17534"/>
                </a:xfrm>
                <a:custGeom>
                  <a:avLst/>
                  <a:gdLst/>
                  <a:ahLst/>
                  <a:cxnLst/>
                  <a:rect l="l" t="t" r="r" b="b"/>
                  <a:pathLst>
                    <a:path w="572" h="310" extrusionOk="0">
                      <a:moveTo>
                        <a:pt x="285" y="0"/>
                      </a:moveTo>
                      <a:cubicBezTo>
                        <a:pt x="217" y="0"/>
                        <a:pt x="149" y="17"/>
                        <a:pt x="95" y="49"/>
                      </a:cubicBezTo>
                      <a:cubicBezTo>
                        <a:pt x="1" y="105"/>
                        <a:pt x="1" y="199"/>
                        <a:pt x="95" y="268"/>
                      </a:cubicBezTo>
                      <a:cubicBezTo>
                        <a:pt x="149" y="296"/>
                        <a:pt x="217" y="309"/>
                        <a:pt x="285" y="309"/>
                      </a:cubicBezTo>
                      <a:cubicBezTo>
                        <a:pt x="353" y="309"/>
                        <a:pt x="422" y="296"/>
                        <a:pt x="477" y="268"/>
                      </a:cubicBezTo>
                      <a:cubicBezTo>
                        <a:pt x="572" y="199"/>
                        <a:pt x="572" y="105"/>
                        <a:pt x="477" y="49"/>
                      </a:cubicBezTo>
                      <a:cubicBezTo>
                        <a:pt x="422" y="17"/>
                        <a:pt x="353" y="0"/>
                        <a:pt x="28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1"/>
                <p:cNvSpPr/>
                <p:nvPr/>
              </p:nvSpPr>
              <p:spPr>
                <a:xfrm>
                  <a:off x="7296727" y="1188929"/>
                  <a:ext cx="21663" cy="563306"/>
                </a:xfrm>
                <a:custGeom>
                  <a:avLst/>
                  <a:gdLst/>
                  <a:ahLst/>
                  <a:cxnLst/>
                  <a:rect l="l" t="t" r="r" b="b"/>
                  <a:pathLst>
                    <a:path w="383" h="9959" extrusionOk="0">
                      <a:moveTo>
                        <a:pt x="0" y="1"/>
                      </a:moveTo>
                      <a:lnTo>
                        <a:pt x="0" y="9845"/>
                      </a:lnTo>
                      <a:cubicBezTo>
                        <a:pt x="0" y="9887"/>
                        <a:pt x="13" y="9913"/>
                        <a:pt x="56" y="9926"/>
                      </a:cubicBezTo>
                      <a:cubicBezTo>
                        <a:pt x="97" y="9948"/>
                        <a:pt x="144" y="9958"/>
                        <a:pt x="191" y="9958"/>
                      </a:cubicBezTo>
                      <a:cubicBezTo>
                        <a:pt x="239" y="9958"/>
                        <a:pt x="286" y="9948"/>
                        <a:pt x="327" y="9926"/>
                      </a:cubicBezTo>
                      <a:cubicBezTo>
                        <a:pt x="369" y="9913"/>
                        <a:pt x="382" y="9887"/>
                        <a:pt x="382" y="9845"/>
                      </a:cubicBezTo>
                      <a:lnTo>
                        <a:pt x="382"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1"/>
                <p:cNvSpPr/>
                <p:nvPr/>
              </p:nvSpPr>
              <p:spPr>
                <a:xfrm>
                  <a:off x="7295992" y="1182537"/>
                  <a:ext cx="23134" cy="12727"/>
                </a:xfrm>
                <a:custGeom>
                  <a:avLst/>
                  <a:gdLst/>
                  <a:ahLst/>
                  <a:cxnLst/>
                  <a:rect l="l" t="t" r="r" b="b"/>
                  <a:pathLst>
                    <a:path w="409" h="225" extrusionOk="0">
                      <a:moveTo>
                        <a:pt x="209" y="0"/>
                      </a:moveTo>
                      <a:cubicBezTo>
                        <a:pt x="160" y="0"/>
                        <a:pt x="110" y="11"/>
                        <a:pt x="69" y="32"/>
                      </a:cubicBezTo>
                      <a:cubicBezTo>
                        <a:pt x="0" y="84"/>
                        <a:pt x="0" y="153"/>
                        <a:pt x="69" y="195"/>
                      </a:cubicBezTo>
                      <a:cubicBezTo>
                        <a:pt x="110" y="215"/>
                        <a:pt x="157" y="224"/>
                        <a:pt x="204" y="224"/>
                      </a:cubicBezTo>
                      <a:cubicBezTo>
                        <a:pt x="252" y="224"/>
                        <a:pt x="299" y="215"/>
                        <a:pt x="340" y="195"/>
                      </a:cubicBezTo>
                      <a:cubicBezTo>
                        <a:pt x="408" y="153"/>
                        <a:pt x="408" y="84"/>
                        <a:pt x="340" y="32"/>
                      </a:cubicBezTo>
                      <a:cubicBezTo>
                        <a:pt x="305" y="11"/>
                        <a:pt x="258" y="0"/>
                        <a:pt x="2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1"/>
                <p:cNvSpPr/>
                <p:nvPr/>
              </p:nvSpPr>
              <p:spPr>
                <a:xfrm>
                  <a:off x="7309114" y="1202390"/>
                  <a:ext cx="9276" cy="11030"/>
                </a:xfrm>
                <a:custGeom>
                  <a:avLst/>
                  <a:gdLst/>
                  <a:ahLst/>
                  <a:cxnLst/>
                  <a:rect l="l" t="t" r="r" b="b"/>
                  <a:pathLst>
                    <a:path w="164" h="195" extrusionOk="0">
                      <a:moveTo>
                        <a:pt x="90" y="0"/>
                      </a:moveTo>
                      <a:cubicBezTo>
                        <a:pt x="72" y="0"/>
                        <a:pt x="53" y="3"/>
                        <a:pt x="39" y="7"/>
                      </a:cubicBezTo>
                      <a:cubicBezTo>
                        <a:pt x="0" y="33"/>
                        <a:pt x="0" y="89"/>
                        <a:pt x="0" y="141"/>
                      </a:cubicBezTo>
                      <a:cubicBezTo>
                        <a:pt x="0" y="172"/>
                        <a:pt x="21" y="194"/>
                        <a:pt x="48" y="194"/>
                      </a:cubicBezTo>
                      <a:cubicBezTo>
                        <a:pt x="58" y="194"/>
                        <a:pt x="70" y="191"/>
                        <a:pt x="82" y="184"/>
                      </a:cubicBezTo>
                      <a:cubicBezTo>
                        <a:pt x="134" y="157"/>
                        <a:pt x="163" y="89"/>
                        <a:pt x="163" y="46"/>
                      </a:cubicBezTo>
                      <a:cubicBezTo>
                        <a:pt x="163" y="12"/>
                        <a:pt x="127" y="0"/>
                        <a:pt x="9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1"/>
                <p:cNvSpPr/>
                <p:nvPr/>
              </p:nvSpPr>
              <p:spPr>
                <a:xfrm>
                  <a:off x="7309114" y="1198601"/>
                  <a:ext cx="166916" cy="103396"/>
                </a:xfrm>
                <a:custGeom>
                  <a:avLst/>
                  <a:gdLst/>
                  <a:ahLst/>
                  <a:cxnLst/>
                  <a:rect l="l" t="t" r="r" b="b"/>
                  <a:pathLst>
                    <a:path w="2951" h="1828" extrusionOk="0">
                      <a:moveTo>
                        <a:pt x="122" y="0"/>
                      </a:moveTo>
                      <a:cubicBezTo>
                        <a:pt x="112" y="0"/>
                        <a:pt x="100" y="10"/>
                        <a:pt x="82" y="19"/>
                      </a:cubicBezTo>
                      <a:cubicBezTo>
                        <a:pt x="39" y="32"/>
                        <a:pt x="0" y="100"/>
                        <a:pt x="0" y="156"/>
                      </a:cubicBezTo>
                      <a:cubicBezTo>
                        <a:pt x="0" y="182"/>
                        <a:pt x="13" y="195"/>
                        <a:pt x="26" y="195"/>
                      </a:cubicBezTo>
                      <a:lnTo>
                        <a:pt x="26" y="208"/>
                      </a:lnTo>
                      <a:lnTo>
                        <a:pt x="2843" y="1827"/>
                      </a:lnTo>
                      <a:lnTo>
                        <a:pt x="2856" y="1801"/>
                      </a:lnTo>
                      <a:cubicBezTo>
                        <a:pt x="2895" y="1775"/>
                        <a:pt x="2925" y="1719"/>
                        <a:pt x="2938" y="1677"/>
                      </a:cubicBezTo>
                      <a:lnTo>
                        <a:pt x="2951" y="1638"/>
                      </a:lnTo>
                      <a:lnTo>
                        <a:pt x="134" y="6"/>
                      </a:lnTo>
                      <a:cubicBezTo>
                        <a:pt x="130" y="2"/>
                        <a:pt x="126" y="0"/>
                        <a:pt x="12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1"/>
                <p:cNvSpPr/>
                <p:nvPr/>
              </p:nvSpPr>
              <p:spPr>
                <a:xfrm>
                  <a:off x="7468221" y="1290626"/>
                  <a:ext cx="9276" cy="12048"/>
                </a:xfrm>
                <a:custGeom>
                  <a:avLst/>
                  <a:gdLst/>
                  <a:ahLst/>
                  <a:cxnLst/>
                  <a:rect l="l" t="t" r="r" b="b"/>
                  <a:pathLst>
                    <a:path w="164" h="213" extrusionOk="0">
                      <a:moveTo>
                        <a:pt x="115" y="1"/>
                      </a:moveTo>
                      <a:cubicBezTo>
                        <a:pt x="105" y="1"/>
                        <a:pt x="94" y="4"/>
                        <a:pt x="82" y="11"/>
                      </a:cubicBezTo>
                      <a:cubicBezTo>
                        <a:pt x="43" y="37"/>
                        <a:pt x="1" y="105"/>
                        <a:pt x="1" y="161"/>
                      </a:cubicBezTo>
                      <a:cubicBezTo>
                        <a:pt x="1" y="189"/>
                        <a:pt x="22" y="212"/>
                        <a:pt x="49" y="212"/>
                      </a:cubicBezTo>
                      <a:cubicBezTo>
                        <a:pt x="60" y="212"/>
                        <a:pt x="71" y="208"/>
                        <a:pt x="82" y="200"/>
                      </a:cubicBezTo>
                      <a:cubicBezTo>
                        <a:pt x="125" y="174"/>
                        <a:pt x="164" y="105"/>
                        <a:pt x="164" y="66"/>
                      </a:cubicBezTo>
                      <a:cubicBezTo>
                        <a:pt x="164" y="25"/>
                        <a:pt x="143" y="1"/>
                        <a:pt x="11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1"/>
                <p:cNvSpPr/>
                <p:nvPr/>
              </p:nvSpPr>
              <p:spPr>
                <a:xfrm>
                  <a:off x="7470653" y="1293115"/>
                  <a:ext cx="6109" cy="8371"/>
                </a:xfrm>
                <a:custGeom>
                  <a:avLst/>
                  <a:gdLst/>
                  <a:ahLst/>
                  <a:cxnLst/>
                  <a:rect l="l" t="t" r="r" b="b"/>
                  <a:pathLst>
                    <a:path w="108" h="148" extrusionOk="0">
                      <a:moveTo>
                        <a:pt x="74" y="1"/>
                      </a:moveTo>
                      <a:cubicBezTo>
                        <a:pt x="68" y="1"/>
                        <a:pt x="60" y="3"/>
                        <a:pt x="52" y="6"/>
                      </a:cubicBezTo>
                      <a:cubicBezTo>
                        <a:pt x="26" y="22"/>
                        <a:pt x="0" y="74"/>
                        <a:pt x="0" y="104"/>
                      </a:cubicBezTo>
                      <a:cubicBezTo>
                        <a:pt x="0" y="133"/>
                        <a:pt x="15" y="148"/>
                        <a:pt x="33" y="148"/>
                      </a:cubicBezTo>
                      <a:cubicBezTo>
                        <a:pt x="39" y="148"/>
                        <a:pt x="46" y="146"/>
                        <a:pt x="52" y="143"/>
                      </a:cubicBezTo>
                      <a:cubicBezTo>
                        <a:pt x="82" y="117"/>
                        <a:pt x="108" y="74"/>
                        <a:pt x="108" y="35"/>
                      </a:cubicBezTo>
                      <a:cubicBezTo>
                        <a:pt x="108" y="14"/>
                        <a:pt x="94" y="1"/>
                        <a:pt x="7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1"/>
                <p:cNvSpPr/>
                <p:nvPr/>
              </p:nvSpPr>
              <p:spPr>
                <a:xfrm>
                  <a:off x="7459737" y="1296565"/>
                  <a:ext cx="68554" cy="46947"/>
                </a:xfrm>
                <a:custGeom>
                  <a:avLst/>
                  <a:gdLst/>
                  <a:ahLst/>
                  <a:cxnLst/>
                  <a:rect l="l" t="t" r="r" b="b"/>
                  <a:pathLst>
                    <a:path w="1212" h="830" extrusionOk="0">
                      <a:moveTo>
                        <a:pt x="1" y="0"/>
                      </a:moveTo>
                      <a:lnTo>
                        <a:pt x="1" y="138"/>
                      </a:lnTo>
                      <a:lnTo>
                        <a:pt x="1211" y="829"/>
                      </a:lnTo>
                      <a:lnTo>
                        <a:pt x="1211" y="696"/>
                      </a:lnTo>
                      <a:lnTo>
                        <a:pt x="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1"/>
                <p:cNvSpPr/>
                <p:nvPr/>
              </p:nvSpPr>
              <p:spPr>
                <a:xfrm>
                  <a:off x="7459737" y="1283443"/>
                  <a:ext cx="91631" cy="52490"/>
                </a:xfrm>
                <a:custGeom>
                  <a:avLst/>
                  <a:gdLst/>
                  <a:ahLst/>
                  <a:cxnLst/>
                  <a:rect l="l" t="t" r="r" b="b"/>
                  <a:pathLst>
                    <a:path w="1620" h="928" extrusionOk="0">
                      <a:moveTo>
                        <a:pt x="409" y="1"/>
                      </a:moveTo>
                      <a:lnTo>
                        <a:pt x="1" y="232"/>
                      </a:lnTo>
                      <a:lnTo>
                        <a:pt x="1211" y="928"/>
                      </a:lnTo>
                      <a:lnTo>
                        <a:pt x="1619" y="696"/>
                      </a:lnTo>
                      <a:lnTo>
                        <a:pt x="40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1"/>
                <p:cNvSpPr/>
                <p:nvPr/>
              </p:nvSpPr>
              <p:spPr>
                <a:xfrm>
                  <a:off x="7528233" y="1322753"/>
                  <a:ext cx="23134" cy="20758"/>
                </a:xfrm>
                <a:custGeom>
                  <a:avLst/>
                  <a:gdLst/>
                  <a:ahLst/>
                  <a:cxnLst/>
                  <a:rect l="l" t="t" r="r" b="b"/>
                  <a:pathLst>
                    <a:path w="409" h="367" extrusionOk="0">
                      <a:moveTo>
                        <a:pt x="408" y="1"/>
                      </a:moveTo>
                      <a:lnTo>
                        <a:pt x="0" y="233"/>
                      </a:lnTo>
                      <a:lnTo>
                        <a:pt x="0" y="366"/>
                      </a:lnTo>
                      <a:lnTo>
                        <a:pt x="408" y="135"/>
                      </a:lnTo>
                      <a:lnTo>
                        <a:pt x="40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1"/>
                <p:cNvSpPr/>
                <p:nvPr/>
              </p:nvSpPr>
              <p:spPr>
                <a:xfrm>
                  <a:off x="5528281" y="2315856"/>
                  <a:ext cx="317033" cy="183941"/>
                </a:xfrm>
                <a:custGeom>
                  <a:avLst/>
                  <a:gdLst/>
                  <a:ahLst/>
                  <a:cxnLst/>
                  <a:rect l="l" t="t" r="r" b="b"/>
                  <a:pathLst>
                    <a:path w="5605" h="3252" extrusionOk="0">
                      <a:moveTo>
                        <a:pt x="395" y="0"/>
                      </a:moveTo>
                      <a:lnTo>
                        <a:pt x="0" y="232"/>
                      </a:lnTo>
                      <a:lnTo>
                        <a:pt x="5210" y="3251"/>
                      </a:lnTo>
                      <a:lnTo>
                        <a:pt x="5605" y="3019"/>
                      </a:lnTo>
                      <a:lnTo>
                        <a:pt x="39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1"/>
                <p:cNvSpPr/>
                <p:nvPr/>
              </p:nvSpPr>
              <p:spPr>
                <a:xfrm>
                  <a:off x="6171270" y="2689670"/>
                  <a:ext cx="317089" cy="183941"/>
                </a:xfrm>
                <a:custGeom>
                  <a:avLst/>
                  <a:gdLst/>
                  <a:ahLst/>
                  <a:cxnLst/>
                  <a:rect l="l" t="t" r="r" b="b"/>
                  <a:pathLst>
                    <a:path w="5606" h="3252" extrusionOk="0">
                      <a:moveTo>
                        <a:pt x="396" y="1"/>
                      </a:moveTo>
                      <a:lnTo>
                        <a:pt x="1" y="232"/>
                      </a:lnTo>
                      <a:lnTo>
                        <a:pt x="5210" y="3252"/>
                      </a:lnTo>
                      <a:lnTo>
                        <a:pt x="5605" y="3020"/>
                      </a:lnTo>
                      <a:lnTo>
                        <a:pt x="39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1"/>
                <p:cNvSpPr/>
                <p:nvPr/>
              </p:nvSpPr>
              <p:spPr>
                <a:xfrm>
                  <a:off x="7462112" y="2253412"/>
                  <a:ext cx="316128" cy="183941"/>
                </a:xfrm>
                <a:custGeom>
                  <a:avLst/>
                  <a:gdLst/>
                  <a:ahLst/>
                  <a:cxnLst/>
                  <a:rect l="l" t="t" r="r" b="b"/>
                  <a:pathLst>
                    <a:path w="5589" h="3252" extrusionOk="0">
                      <a:moveTo>
                        <a:pt x="5197" y="1"/>
                      </a:moveTo>
                      <a:lnTo>
                        <a:pt x="1" y="3020"/>
                      </a:lnTo>
                      <a:lnTo>
                        <a:pt x="396" y="3252"/>
                      </a:lnTo>
                      <a:lnTo>
                        <a:pt x="5589" y="233"/>
                      </a:lnTo>
                      <a:lnTo>
                        <a:pt x="519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1"/>
                <p:cNvSpPr/>
                <p:nvPr/>
              </p:nvSpPr>
              <p:spPr>
                <a:xfrm>
                  <a:off x="6819123" y="2627282"/>
                  <a:ext cx="316128" cy="183941"/>
                </a:xfrm>
                <a:custGeom>
                  <a:avLst/>
                  <a:gdLst/>
                  <a:ahLst/>
                  <a:cxnLst/>
                  <a:rect l="l" t="t" r="r" b="b"/>
                  <a:pathLst>
                    <a:path w="5589" h="3252" extrusionOk="0">
                      <a:moveTo>
                        <a:pt x="5193" y="0"/>
                      </a:moveTo>
                      <a:lnTo>
                        <a:pt x="0" y="3020"/>
                      </a:lnTo>
                      <a:lnTo>
                        <a:pt x="392" y="3251"/>
                      </a:lnTo>
                      <a:lnTo>
                        <a:pt x="5588" y="219"/>
                      </a:lnTo>
                      <a:lnTo>
                        <a:pt x="51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41"/>
              <p:cNvGrpSpPr/>
              <p:nvPr/>
            </p:nvGrpSpPr>
            <p:grpSpPr>
              <a:xfrm>
                <a:off x="6446211" y="776715"/>
                <a:ext cx="261790" cy="986848"/>
                <a:chOff x="1789675" y="2685220"/>
                <a:chExt cx="168679" cy="635855"/>
              </a:xfrm>
            </p:grpSpPr>
            <p:sp>
              <p:nvSpPr>
                <p:cNvPr id="2427" name="Google Shape;2427;p41"/>
                <p:cNvSpPr/>
                <p:nvPr/>
              </p:nvSpPr>
              <p:spPr>
                <a:xfrm>
                  <a:off x="1886788" y="3289308"/>
                  <a:ext cx="44544" cy="31768"/>
                </a:xfrm>
                <a:custGeom>
                  <a:avLst/>
                  <a:gdLst/>
                  <a:ahLst/>
                  <a:cxnLst/>
                  <a:rect l="l" t="t" r="r" b="b"/>
                  <a:pathLst>
                    <a:path w="1032" h="736" extrusionOk="0">
                      <a:moveTo>
                        <a:pt x="1032" y="1"/>
                      </a:moveTo>
                      <a:lnTo>
                        <a:pt x="1" y="331"/>
                      </a:lnTo>
                      <a:lnTo>
                        <a:pt x="252" y="736"/>
                      </a:lnTo>
                      <a:lnTo>
                        <a:pt x="1032" y="282"/>
                      </a:lnTo>
                      <a:lnTo>
                        <a:pt x="1032"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1"/>
                <p:cNvSpPr/>
                <p:nvPr/>
              </p:nvSpPr>
              <p:spPr>
                <a:xfrm>
                  <a:off x="1816737" y="3242866"/>
                  <a:ext cx="114596" cy="66082"/>
                </a:xfrm>
                <a:custGeom>
                  <a:avLst/>
                  <a:gdLst/>
                  <a:ahLst/>
                  <a:cxnLst/>
                  <a:rect l="l" t="t" r="r" b="b"/>
                  <a:pathLst>
                    <a:path w="2655" h="1531" extrusionOk="0">
                      <a:moveTo>
                        <a:pt x="780" y="1"/>
                      </a:moveTo>
                      <a:lnTo>
                        <a:pt x="0" y="451"/>
                      </a:lnTo>
                      <a:lnTo>
                        <a:pt x="0" y="1077"/>
                      </a:lnTo>
                      <a:lnTo>
                        <a:pt x="780" y="1531"/>
                      </a:lnTo>
                      <a:lnTo>
                        <a:pt x="1875" y="1531"/>
                      </a:lnTo>
                      <a:lnTo>
                        <a:pt x="2655" y="1077"/>
                      </a:lnTo>
                      <a:lnTo>
                        <a:pt x="2655" y="451"/>
                      </a:lnTo>
                      <a:lnTo>
                        <a:pt x="1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1"/>
                <p:cNvSpPr/>
                <p:nvPr/>
              </p:nvSpPr>
              <p:spPr>
                <a:xfrm>
                  <a:off x="1834218" y="3252276"/>
                  <a:ext cx="79635" cy="22229"/>
                </a:xfrm>
                <a:custGeom>
                  <a:avLst/>
                  <a:gdLst/>
                  <a:ahLst/>
                  <a:cxnLst/>
                  <a:rect l="l" t="t" r="r" b="b"/>
                  <a:pathLst>
                    <a:path w="1845" h="515" extrusionOk="0">
                      <a:moveTo>
                        <a:pt x="547" y="0"/>
                      </a:moveTo>
                      <a:lnTo>
                        <a:pt x="0" y="312"/>
                      </a:lnTo>
                      <a:lnTo>
                        <a:pt x="0" y="514"/>
                      </a:lnTo>
                      <a:lnTo>
                        <a:pt x="1845" y="514"/>
                      </a:lnTo>
                      <a:lnTo>
                        <a:pt x="1845" y="312"/>
                      </a:lnTo>
                      <a:lnTo>
                        <a:pt x="1312"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1"/>
                <p:cNvSpPr/>
                <p:nvPr/>
              </p:nvSpPr>
              <p:spPr>
                <a:xfrm>
                  <a:off x="1834218" y="3261642"/>
                  <a:ext cx="79635" cy="36472"/>
                </a:xfrm>
                <a:custGeom>
                  <a:avLst/>
                  <a:gdLst/>
                  <a:ahLst/>
                  <a:cxnLst/>
                  <a:rect l="l" t="t" r="r" b="b"/>
                  <a:pathLst>
                    <a:path w="1845" h="845" extrusionOk="0">
                      <a:moveTo>
                        <a:pt x="547" y="1"/>
                      </a:moveTo>
                      <a:lnTo>
                        <a:pt x="0" y="297"/>
                      </a:lnTo>
                      <a:lnTo>
                        <a:pt x="0" y="533"/>
                      </a:lnTo>
                      <a:lnTo>
                        <a:pt x="547" y="844"/>
                      </a:lnTo>
                      <a:lnTo>
                        <a:pt x="1312" y="844"/>
                      </a:lnTo>
                      <a:lnTo>
                        <a:pt x="1845" y="533"/>
                      </a:lnTo>
                      <a:lnTo>
                        <a:pt x="1845" y="297"/>
                      </a:lnTo>
                      <a:lnTo>
                        <a:pt x="1312" y="1"/>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1"/>
                <p:cNvSpPr/>
                <p:nvPr/>
              </p:nvSpPr>
              <p:spPr>
                <a:xfrm>
                  <a:off x="1846346" y="3308903"/>
                  <a:ext cx="51320" cy="12172"/>
                </a:xfrm>
                <a:custGeom>
                  <a:avLst/>
                  <a:gdLst/>
                  <a:ahLst/>
                  <a:cxnLst/>
                  <a:rect l="l" t="t" r="r" b="b"/>
                  <a:pathLst>
                    <a:path w="1189" h="282" extrusionOk="0">
                      <a:moveTo>
                        <a:pt x="94" y="1"/>
                      </a:moveTo>
                      <a:lnTo>
                        <a:pt x="0" y="31"/>
                      </a:lnTo>
                      <a:lnTo>
                        <a:pt x="94" y="282"/>
                      </a:lnTo>
                      <a:lnTo>
                        <a:pt x="1189" y="282"/>
                      </a:lnTo>
                      <a:lnTo>
                        <a:pt x="118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1"/>
                <p:cNvSpPr/>
                <p:nvPr/>
              </p:nvSpPr>
              <p:spPr>
                <a:xfrm>
                  <a:off x="1816737" y="3289308"/>
                  <a:ext cx="33710" cy="31768"/>
                </a:xfrm>
                <a:custGeom>
                  <a:avLst/>
                  <a:gdLst/>
                  <a:ahLst/>
                  <a:cxnLst/>
                  <a:rect l="l" t="t" r="r" b="b"/>
                  <a:pathLst>
                    <a:path w="781" h="736" extrusionOk="0">
                      <a:moveTo>
                        <a:pt x="0" y="1"/>
                      </a:moveTo>
                      <a:lnTo>
                        <a:pt x="0" y="282"/>
                      </a:lnTo>
                      <a:lnTo>
                        <a:pt x="780" y="736"/>
                      </a:lnTo>
                      <a:lnTo>
                        <a:pt x="780" y="455"/>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1"/>
                <p:cNvSpPr/>
                <p:nvPr/>
              </p:nvSpPr>
              <p:spPr>
                <a:xfrm>
                  <a:off x="1826103" y="3247571"/>
                  <a:ext cx="96511" cy="56025"/>
                </a:xfrm>
                <a:custGeom>
                  <a:avLst/>
                  <a:gdLst/>
                  <a:ahLst/>
                  <a:cxnLst/>
                  <a:rect l="l" t="t" r="r" b="b"/>
                  <a:pathLst>
                    <a:path w="2236" h="1298" extrusionOk="0">
                      <a:moveTo>
                        <a:pt x="657" y="1"/>
                      </a:moveTo>
                      <a:lnTo>
                        <a:pt x="1" y="376"/>
                      </a:lnTo>
                      <a:lnTo>
                        <a:pt x="1" y="904"/>
                      </a:lnTo>
                      <a:lnTo>
                        <a:pt x="657" y="1298"/>
                      </a:lnTo>
                      <a:lnTo>
                        <a:pt x="1579" y="1298"/>
                      </a:lnTo>
                      <a:lnTo>
                        <a:pt x="2235" y="904"/>
                      </a:lnTo>
                      <a:lnTo>
                        <a:pt x="2235" y="376"/>
                      </a:lnTo>
                      <a:lnTo>
                        <a:pt x="157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1"/>
                <p:cNvSpPr/>
                <p:nvPr/>
              </p:nvSpPr>
              <p:spPr>
                <a:xfrm>
                  <a:off x="1869308" y="3168586"/>
                  <a:ext cx="10100" cy="127588"/>
                </a:xfrm>
                <a:custGeom>
                  <a:avLst/>
                  <a:gdLst/>
                  <a:ahLst/>
                  <a:cxnLst/>
                  <a:rect l="l" t="t" r="r" b="b"/>
                  <a:pathLst>
                    <a:path w="234" h="2956" extrusionOk="0">
                      <a:moveTo>
                        <a:pt x="1" y="1"/>
                      </a:moveTo>
                      <a:lnTo>
                        <a:pt x="1" y="2955"/>
                      </a:lnTo>
                      <a:lnTo>
                        <a:pt x="233" y="2955"/>
                      </a:lnTo>
                      <a:lnTo>
                        <a:pt x="233"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1"/>
                <p:cNvSpPr/>
                <p:nvPr/>
              </p:nvSpPr>
              <p:spPr>
                <a:xfrm>
                  <a:off x="1879365" y="3164572"/>
                  <a:ext cx="6820" cy="131602"/>
                </a:xfrm>
                <a:custGeom>
                  <a:avLst/>
                  <a:gdLst/>
                  <a:ahLst/>
                  <a:cxnLst/>
                  <a:rect l="l" t="t" r="r" b="b"/>
                  <a:pathLst>
                    <a:path w="158" h="3049" extrusionOk="0">
                      <a:moveTo>
                        <a:pt x="158" y="0"/>
                      </a:moveTo>
                      <a:lnTo>
                        <a:pt x="0" y="94"/>
                      </a:lnTo>
                      <a:lnTo>
                        <a:pt x="0" y="3048"/>
                      </a:lnTo>
                      <a:lnTo>
                        <a:pt x="158" y="2955"/>
                      </a:lnTo>
                      <a:lnTo>
                        <a:pt x="158"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1"/>
                <p:cNvSpPr/>
                <p:nvPr/>
              </p:nvSpPr>
              <p:spPr>
                <a:xfrm>
                  <a:off x="1861884" y="3164572"/>
                  <a:ext cx="7467" cy="131602"/>
                </a:xfrm>
                <a:custGeom>
                  <a:avLst/>
                  <a:gdLst/>
                  <a:ahLst/>
                  <a:cxnLst/>
                  <a:rect l="l" t="t" r="r" b="b"/>
                  <a:pathLst>
                    <a:path w="173" h="3049" extrusionOk="0">
                      <a:moveTo>
                        <a:pt x="0" y="0"/>
                      </a:moveTo>
                      <a:lnTo>
                        <a:pt x="0" y="2955"/>
                      </a:lnTo>
                      <a:lnTo>
                        <a:pt x="173" y="3048"/>
                      </a:lnTo>
                      <a:lnTo>
                        <a:pt x="173" y="94"/>
                      </a:lnTo>
                      <a:lnTo>
                        <a:pt x="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1"/>
                <p:cNvSpPr/>
                <p:nvPr/>
              </p:nvSpPr>
              <p:spPr>
                <a:xfrm>
                  <a:off x="1861884" y="3154515"/>
                  <a:ext cx="24300" cy="14114"/>
                </a:xfrm>
                <a:custGeom>
                  <a:avLst/>
                  <a:gdLst/>
                  <a:ahLst/>
                  <a:cxnLst/>
                  <a:rect l="l" t="t" r="r" b="b"/>
                  <a:pathLst>
                    <a:path w="563" h="327" extrusionOk="0">
                      <a:moveTo>
                        <a:pt x="173" y="1"/>
                      </a:moveTo>
                      <a:lnTo>
                        <a:pt x="0" y="94"/>
                      </a:lnTo>
                      <a:lnTo>
                        <a:pt x="0" y="233"/>
                      </a:lnTo>
                      <a:lnTo>
                        <a:pt x="173" y="327"/>
                      </a:lnTo>
                      <a:lnTo>
                        <a:pt x="405" y="327"/>
                      </a:lnTo>
                      <a:lnTo>
                        <a:pt x="563" y="233"/>
                      </a:lnTo>
                      <a:lnTo>
                        <a:pt x="563" y="94"/>
                      </a:lnTo>
                      <a:lnTo>
                        <a:pt x="405"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1"/>
                <p:cNvSpPr/>
                <p:nvPr/>
              </p:nvSpPr>
              <p:spPr>
                <a:xfrm>
                  <a:off x="1789675" y="2685220"/>
                  <a:ext cx="168679" cy="498958"/>
                </a:xfrm>
                <a:custGeom>
                  <a:avLst/>
                  <a:gdLst/>
                  <a:ahLst/>
                  <a:cxnLst/>
                  <a:rect l="l" t="t" r="r" b="b"/>
                  <a:pathLst>
                    <a:path w="3908" h="11560" extrusionOk="0">
                      <a:moveTo>
                        <a:pt x="1954" y="0"/>
                      </a:moveTo>
                      <a:lnTo>
                        <a:pt x="1" y="9951"/>
                      </a:lnTo>
                      <a:lnTo>
                        <a:pt x="1" y="10889"/>
                      </a:lnTo>
                      <a:lnTo>
                        <a:pt x="1141" y="11560"/>
                      </a:lnTo>
                      <a:lnTo>
                        <a:pt x="2768" y="11560"/>
                      </a:lnTo>
                      <a:lnTo>
                        <a:pt x="3908" y="10889"/>
                      </a:lnTo>
                      <a:lnTo>
                        <a:pt x="3908" y="9951"/>
                      </a:lnTo>
                      <a:lnTo>
                        <a:pt x="1954"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1"/>
                <p:cNvSpPr/>
                <p:nvPr/>
              </p:nvSpPr>
              <p:spPr>
                <a:xfrm>
                  <a:off x="1838879" y="2685220"/>
                  <a:ext cx="119474" cy="498958"/>
                </a:xfrm>
                <a:custGeom>
                  <a:avLst/>
                  <a:gdLst/>
                  <a:ahLst/>
                  <a:cxnLst/>
                  <a:rect l="l" t="t" r="r" b="b"/>
                  <a:pathLst>
                    <a:path w="2768" h="11560" extrusionOk="0">
                      <a:moveTo>
                        <a:pt x="814" y="0"/>
                      </a:moveTo>
                      <a:lnTo>
                        <a:pt x="1" y="11560"/>
                      </a:lnTo>
                      <a:lnTo>
                        <a:pt x="1628" y="11560"/>
                      </a:lnTo>
                      <a:lnTo>
                        <a:pt x="2768" y="10889"/>
                      </a:lnTo>
                      <a:lnTo>
                        <a:pt x="2768" y="9951"/>
                      </a:lnTo>
                      <a:lnTo>
                        <a:pt x="814"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40" name="Google Shape;2440;p41"/>
            <p:cNvGrpSpPr/>
            <p:nvPr/>
          </p:nvGrpSpPr>
          <p:grpSpPr>
            <a:xfrm>
              <a:off x="610354" y="742867"/>
              <a:ext cx="1278643" cy="977227"/>
              <a:chOff x="7530779" y="405217"/>
              <a:chExt cx="1278643" cy="977227"/>
            </a:xfrm>
          </p:grpSpPr>
          <p:grpSp>
            <p:nvGrpSpPr>
              <p:cNvPr id="2441" name="Google Shape;2441;p41"/>
              <p:cNvGrpSpPr/>
              <p:nvPr/>
            </p:nvGrpSpPr>
            <p:grpSpPr>
              <a:xfrm>
                <a:off x="7530779" y="943876"/>
                <a:ext cx="469024" cy="438568"/>
                <a:chOff x="5322044" y="3586624"/>
                <a:chExt cx="1349322" cy="1261704"/>
              </a:xfrm>
            </p:grpSpPr>
            <p:sp>
              <p:nvSpPr>
                <p:cNvPr id="2442" name="Google Shape;2442;p41"/>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1"/>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1"/>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1"/>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1"/>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1"/>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1"/>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 name="Google Shape;2450;p41"/>
              <p:cNvGrpSpPr/>
              <p:nvPr/>
            </p:nvGrpSpPr>
            <p:grpSpPr>
              <a:xfrm>
                <a:off x="8142182" y="405217"/>
                <a:ext cx="667240" cy="623912"/>
                <a:chOff x="5322044" y="3586624"/>
                <a:chExt cx="1349322" cy="1261704"/>
              </a:xfrm>
            </p:grpSpPr>
            <p:sp>
              <p:nvSpPr>
                <p:cNvPr id="2451" name="Google Shape;2451;p41"/>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1"/>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1"/>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1"/>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1"/>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1"/>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1"/>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1"/>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 name="Google Shape;2459;p41"/>
              <p:cNvGrpSpPr/>
              <p:nvPr/>
            </p:nvGrpSpPr>
            <p:grpSpPr>
              <a:xfrm>
                <a:off x="7771127" y="482971"/>
                <a:ext cx="340164" cy="318075"/>
                <a:chOff x="5322044" y="3586624"/>
                <a:chExt cx="1349322" cy="1261704"/>
              </a:xfrm>
            </p:grpSpPr>
            <p:sp>
              <p:nvSpPr>
                <p:cNvPr id="2460" name="Google Shape;2460;p41"/>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1"/>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1"/>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1"/>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1"/>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1"/>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1"/>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1"/>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68" name="Google Shape;2468;p41"/>
            <p:cNvGrpSpPr/>
            <p:nvPr/>
          </p:nvGrpSpPr>
          <p:grpSpPr>
            <a:xfrm>
              <a:off x="931814" y="2985600"/>
              <a:ext cx="1460118" cy="1139916"/>
              <a:chOff x="4425950" y="2681625"/>
              <a:chExt cx="1639108" cy="1279655"/>
            </a:xfrm>
          </p:grpSpPr>
          <p:sp>
            <p:nvSpPr>
              <p:cNvPr id="2469" name="Google Shape;2469;p41"/>
              <p:cNvSpPr/>
              <p:nvPr/>
            </p:nvSpPr>
            <p:spPr>
              <a:xfrm>
                <a:off x="5287540" y="3586914"/>
                <a:ext cx="667050" cy="374366"/>
              </a:xfrm>
              <a:custGeom>
                <a:avLst/>
                <a:gdLst/>
                <a:ahLst/>
                <a:cxnLst/>
                <a:rect l="l" t="t" r="r" b="b"/>
                <a:pathLst>
                  <a:path w="10012" h="5619" extrusionOk="0">
                    <a:moveTo>
                      <a:pt x="9222" y="1"/>
                    </a:moveTo>
                    <a:cubicBezTo>
                      <a:pt x="8422" y="122"/>
                      <a:pt x="7606" y="259"/>
                      <a:pt x="6790" y="422"/>
                    </a:cubicBezTo>
                    <a:cubicBezTo>
                      <a:pt x="6108" y="556"/>
                      <a:pt x="5429" y="693"/>
                      <a:pt x="4734" y="869"/>
                    </a:cubicBezTo>
                    <a:cubicBezTo>
                      <a:pt x="4231" y="993"/>
                      <a:pt x="3771" y="1225"/>
                      <a:pt x="3265" y="1388"/>
                    </a:cubicBezTo>
                    <a:cubicBezTo>
                      <a:pt x="2749" y="1564"/>
                      <a:pt x="2191" y="1835"/>
                      <a:pt x="1675" y="1917"/>
                    </a:cubicBezTo>
                    <a:cubicBezTo>
                      <a:pt x="1375" y="1972"/>
                      <a:pt x="1078" y="1943"/>
                      <a:pt x="791" y="2080"/>
                    </a:cubicBezTo>
                    <a:cubicBezTo>
                      <a:pt x="709" y="2106"/>
                      <a:pt x="640" y="2175"/>
                      <a:pt x="614" y="2256"/>
                    </a:cubicBezTo>
                    <a:cubicBezTo>
                      <a:pt x="601" y="2338"/>
                      <a:pt x="653" y="2406"/>
                      <a:pt x="722" y="2449"/>
                    </a:cubicBezTo>
                    <a:cubicBezTo>
                      <a:pt x="791" y="2488"/>
                      <a:pt x="872" y="2501"/>
                      <a:pt x="915" y="2557"/>
                    </a:cubicBezTo>
                    <a:cubicBezTo>
                      <a:pt x="1172" y="2841"/>
                      <a:pt x="451" y="2896"/>
                      <a:pt x="343" y="2965"/>
                    </a:cubicBezTo>
                    <a:cubicBezTo>
                      <a:pt x="180" y="3046"/>
                      <a:pt x="17" y="3236"/>
                      <a:pt x="17" y="3441"/>
                    </a:cubicBezTo>
                    <a:cubicBezTo>
                      <a:pt x="1" y="3699"/>
                      <a:pt x="219" y="3820"/>
                      <a:pt x="396" y="3918"/>
                    </a:cubicBezTo>
                    <a:cubicBezTo>
                      <a:pt x="559" y="4012"/>
                      <a:pt x="653" y="4163"/>
                      <a:pt x="817" y="4270"/>
                    </a:cubicBezTo>
                    <a:cubicBezTo>
                      <a:pt x="928" y="4339"/>
                      <a:pt x="1062" y="4391"/>
                      <a:pt x="1172" y="4473"/>
                    </a:cubicBezTo>
                    <a:cubicBezTo>
                      <a:pt x="1241" y="4515"/>
                      <a:pt x="1306" y="4584"/>
                      <a:pt x="1388" y="4623"/>
                    </a:cubicBezTo>
                    <a:cubicBezTo>
                      <a:pt x="1430" y="4634"/>
                      <a:pt x="1475" y="4638"/>
                      <a:pt x="1521" y="4638"/>
                    </a:cubicBezTo>
                    <a:cubicBezTo>
                      <a:pt x="1597" y="4638"/>
                      <a:pt x="1675" y="4626"/>
                      <a:pt x="1744" y="4610"/>
                    </a:cubicBezTo>
                    <a:cubicBezTo>
                      <a:pt x="2046" y="4545"/>
                      <a:pt x="2366" y="4436"/>
                      <a:pt x="2671" y="4436"/>
                    </a:cubicBezTo>
                    <a:cubicBezTo>
                      <a:pt x="2748" y="4436"/>
                      <a:pt x="2824" y="4443"/>
                      <a:pt x="2899" y="4460"/>
                    </a:cubicBezTo>
                    <a:cubicBezTo>
                      <a:pt x="2968" y="4473"/>
                      <a:pt x="3020" y="4489"/>
                      <a:pt x="3062" y="4541"/>
                    </a:cubicBezTo>
                    <a:cubicBezTo>
                      <a:pt x="3118" y="4610"/>
                      <a:pt x="3088" y="4717"/>
                      <a:pt x="3118" y="4815"/>
                    </a:cubicBezTo>
                    <a:cubicBezTo>
                      <a:pt x="3157" y="5005"/>
                      <a:pt x="3363" y="5086"/>
                      <a:pt x="3552" y="5112"/>
                    </a:cubicBezTo>
                    <a:cubicBezTo>
                      <a:pt x="3771" y="5142"/>
                      <a:pt x="3973" y="5155"/>
                      <a:pt x="4192" y="5155"/>
                    </a:cubicBezTo>
                    <a:cubicBezTo>
                      <a:pt x="4476" y="5168"/>
                      <a:pt x="4342" y="5276"/>
                      <a:pt x="4531" y="5452"/>
                    </a:cubicBezTo>
                    <a:cubicBezTo>
                      <a:pt x="4570" y="5494"/>
                      <a:pt x="4613" y="5507"/>
                      <a:pt x="4668" y="5520"/>
                    </a:cubicBezTo>
                    <a:cubicBezTo>
                      <a:pt x="4889" y="5574"/>
                      <a:pt x="5128" y="5619"/>
                      <a:pt x="5370" y="5619"/>
                    </a:cubicBezTo>
                    <a:cubicBezTo>
                      <a:pt x="5558" y="5619"/>
                      <a:pt x="5748" y="5592"/>
                      <a:pt x="5931" y="5520"/>
                    </a:cubicBezTo>
                    <a:cubicBezTo>
                      <a:pt x="6189" y="5426"/>
                      <a:pt x="6447" y="5236"/>
                      <a:pt x="6708" y="5194"/>
                    </a:cubicBezTo>
                    <a:cubicBezTo>
                      <a:pt x="6831" y="5181"/>
                      <a:pt x="6960" y="5181"/>
                      <a:pt x="7089" y="5181"/>
                    </a:cubicBezTo>
                    <a:cubicBezTo>
                      <a:pt x="7217" y="5181"/>
                      <a:pt x="7346" y="5181"/>
                      <a:pt x="7469" y="5168"/>
                    </a:cubicBezTo>
                    <a:cubicBezTo>
                      <a:pt x="7524" y="5168"/>
                      <a:pt x="7563" y="5168"/>
                      <a:pt x="7606" y="5125"/>
                    </a:cubicBezTo>
                    <a:cubicBezTo>
                      <a:pt x="7740" y="5044"/>
                      <a:pt x="7687" y="4828"/>
                      <a:pt x="7590" y="4747"/>
                    </a:cubicBezTo>
                    <a:cubicBezTo>
                      <a:pt x="7482" y="4665"/>
                      <a:pt x="7332" y="4636"/>
                      <a:pt x="7263" y="4515"/>
                    </a:cubicBezTo>
                    <a:cubicBezTo>
                      <a:pt x="7279" y="4420"/>
                      <a:pt x="7387" y="4365"/>
                      <a:pt x="7469" y="4339"/>
                    </a:cubicBezTo>
                    <a:cubicBezTo>
                      <a:pt x="8053" y="4146"/>
                      <a:pt x="8637" y="4038"/>
                      <a:pt x="9222" y="4012"/>
                    </a:cubicBezTo>
                    <a:cubicBezTo>
                      <a:pt x="9427" y="3999"/>
                      <a:pt x="9659" y="3970"/>
                      <a:pt x="9767" y="3768"/>
                    </a:cubicBezTo>
                    <a:cubicBezTo>
                      <a:pt x="9793" y="3699"/>
                      <a:pt x="9809" y="3617"/>
                      <a:pt x="9809" y="3536"/>
                    </a:cubicBezTo>
                    <a:cubicBezTo>
                      <a:pt x="9848" y="3102"/>
                      <a:pt x="9590" y="2909"/>
                      <a:pt x="9548" y="2501"/>
                    </a:cubicBezTo>
                    <a:cubicBezTo>
                      <a:pt x="9522" y="2162"/>
                      <a:pt x="9646" y="1796"/>
                      <a:pt x="9728" y="1453"/>
                    </a:cubicBezTo>
                    <a:cubicBezTo>
                      <a:pt x="9917" y="735"/>
                      <a:pt x="10011" y="66"/>
                      <a:pt x="9222" y="1"/>
                    </a:cubicBez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1"/>
              <p:cNvSpPr/>
              <p:nvPr/>
            </p:nvSpPr>
            <p:spPr>
              <a:xfrm>
                <a:off x="5434314" y="2859312"/>
                <a:ext cx="291085" cy="545459"/>
              </a:xfrm>
              <a:custGeom>
                <a:avLst/>
                <a:gdLst/>
                <a:ahLst/>
                <a:cxnLst/>
                <a:rect l="l" t="t" r="r" b="b"/>
                <a:pathLst>
                  <a:path w="4369" h="8187" extrusionOk="0">
                    <a:moveTo>
                      <a:pt x="83" y="0"/>
                    </a:moveTo>
                    <a:lnTo>
                      <a:pt x="1" y="53"/>
                    </a:lnTo>
                    <a:lnTo>
                      <a:pt x="464" y="4351"/>
                    </a:lnTo>
                    <a:lnTo>
                      <a:pt x="572" y="5386"/>
                    </a:lnTo>
                    <a:lnTo>
                      <a:pt x="4342" y="8187"/>
                    </a:lnTo>
                    <a:lnTo>
                      <a:pt x="4368" y="7070"/>
                    </a:lnTo>
                    <a:lnTo>
                      <a:pt x="4313" y="5536"/>
                    </a:lnTo>
                    <a:lnTo>
                      <a:pt x="4260" y="5194"/>
                    </a:lnTo>
                    <a:lnTo>
                      <a:pt x="2423" y="1822"/>
                    </a:lnTo>
                    <a:lnTo>
                      <a:pt x="83"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1"/>
              <p:cNvSpPr/>
              <p:nvPr/>
            </p:nvSpPr>
            <p:spPr>
              <a:xfrm>
                <a:off x="5434314" y="2862776"/>
                <a:ext cx="281091" cy="357177"/>
              </a:xfrm>
              <a:custGeom>
                <a:avLst/>
                <a:gdLst/>
                <a:ahLst/>
                <a:cxnLst/>
                <a:rect l="l" t="t" r="r" b="b"/>
                <a:pathLst>
                  <a:path w="4219" h="5361" extrusionOk="0">
                    <a:moveTo>
                      <a:pt x="1" y="1"/>
                    </a:moveTo>
                    <a:lnTo>
                      <a:pt x="409" y="2641"/>
                    </a:lnTo>
                    <a:lnTo>
                      <a:pt x="4218" y="5360"/>
                    </a:lnTo>
                    <a:lnTo>
                      <a:pt x="2328" y="1812"/>
                    </a:lnTo>
                    <a:lnTo>
                      <a:pt x="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1"/>
              <p:cNvSpPr/>
              <p:nvPr/>
            </p:nvSpPr>
            <p:spPr>
              <a:xfrm>
                <a:off x="5445241" y="2883696"/>
                <a:ext cx="255574" cy="312738"/>
              </a:xfrm>
              <a:custGeom>
                <a:avLst/>
                <a:gdLst/>
                <a:ahLst/>
                <a:cxnLst/>
                <a:rect l="l" t="t" r="r" b="b"/>
                <a:pathLst>
                  <a:path w="3836" h="4694" extrusionOk="0">
                    <a:moveTo>
                      <a:pt x="0" y="0"/>
                    </a:moveTo>
                    <a:lnTo>
                      <a:pt x="437" y="2246"/>
                    </a:lnTo>
                    <a:lnTo>
                      <a:pt x="3835" y="4694"/>
                    </a:lnTo>
                    <a:lnTo>
                      <a:pt x="2096" y="1619"/>
                    </a:lnTo>
                    <a:lnTo>
                      <a:pt x="0" y="0"/>
                    </a:lnTo>
                    <a:close/>
                  </a:path>
                </a:pathLst>
              </a:custGeom>
              <a:solidFill>
                <a:srgbClr val="4D5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1"/>
              <p:cNvSpPr/>
              <p:nvPr/>
            </p:nvSpPr>
            <p:spPr>
              <a:xfrm>
                <a:off x="5728995" y="3185503"/>
                <a:ext cx="17256" cy="36910"/>
              </a:xfrm>
              <a:custGeom>
                <a:avLst/>
                <a:gdLst/>
                <a:ahLst/>
                <a:cxnLst/>
                <a:rect l="l" t="t" r="r" b="b"/>
                <a:pathLst>
                  <a:path w="259" h="554" extrusionOk="0">
                    <a:moveTo>
                      <a:pt x="229" y="1"/>
                    </a:moveTo>
                    <a:cubicBezTo>
                      <a:pt x="216" y="14"/>
                      <a:pt x="190" y="14"/>
                      <a:pt x="177" y="27"/>
                    </a:cubicBezTo>
                    <a:cubicBezTo>
                      <a:pt x="159" y="21"/>
                      <a:pt x="142" y="18"/>
                      <a:pt x="126" y="18"/>
                    </a:cubicBezTo>
                    <a:cubicBezTo>
                      <a:pt x="104" y="18"/>
                      <a:pt x="83" y="24"/>
                      <a:pt x="66" y="40"/>
                    </a:cubicBezTo>
                    <a:cubicBezTo>
                      <a:pt x="40" y="53"/>
                      <a:pt x="40" y="69"/>
                      <a:pt x="40" y="82"/>
                    </a:cubicBezTo>
                    <a:lnTo>
                      <a:pt x="40" y="164"/>
                    </a:lnTo>
                    <a:cubicBezTo>
                      <a:pt x="53" y="203"/>
                      <a:pt x="66" y="245"/>
                      <a:pt x="53" y="271"/>
                    </a:cubicBezTo>
                    <a:cubicBezTo>
                      <a:pt x="53" y="327"/>
                      <a:pt x="27" y="366"/>
                      <a:pt x="14" y="409"/>
                    </a:cubicBezTo>
                    <a:cubicBezTo>
                      <a:pt x="14" y="422"/>
                      <a:pt x="1" y="435"/>
                      <a:pt x="14" y="448"/>
                    </a:cubicBezTo>
                    <a:cubicBezTo>
                      <a:pt x="14" y="477"/>
                      <a:pt x="40" y="477"/>
                      <a:pt x="53" y="490"/>
                    </a:cubicBezTo>
                    <a:lnTo>
                      <a:pt x="108" y="542"/>
                    </a:lnTo>
                    <a:cubicBezTo>
                      <a:pt x="120" y="549"/>
                      <a:pt x="126" y="553"/>
                      <a:pt x="131" y="553"/>
                    </a:cubicBezTo>
                    <a:cubicBezTo>
                      <a:pt x="137" y="553"/>
                      <a:pt x="140" y="546"/>
                      <a:pt x="148" y="529"/>
                    </a:cubicBezTo>
                    <a:cubicBezTo>
                      <a:pt x="177" y="477"/>
                      <a:pt x="216" y="409"/>
                      <a:pt x="245" y="353"/>
                    </a:cubicBezTo>
                    <a:cubicBezTo>
                      <a:pt x="259" y="314"/>
                      <a:pt x="245" y="271"/>
                      <a:pt x="245" y="245"/>
                    </a:cubicBezTo>
                    <a:lnTo>
                      <a:pt x="245" y="121"/>
                    </a:lnTo>
                    <a:cubicBezTo>
                      <a:pt x="245" y="95"/>
                      <a:pt x="229" y="82"/>
                      <a:pt x="229" y="53"/>
                    </a:cubicBezTo>
                    <a:lnTo>
                      <a:pt x="229" y="14"/>
                    </a:lnTo>
                    <a:lnTo>
                      <a:pt x="22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1"/>
              <p:cNvSpPr/>
              <p:nvPr/>
            </p:nvSpPr>
            <p:spPr>
              <a:xfrm>
                <a:off x="5709008" y="3149860"/>
                <a:ext cx="56964" cy="46438"/>
              </a:xfrm>
              <a:custGeom>
                <a:avLst/>
                <a:gdLst/>
                <a:ahLst/>
                <a:cxnLst/>
                <a:rect l="l" t="t" r="r" b="b"/>
                <a:pathLst>
                  <a:path w="855" h="697" extrusionOk="0">
                    <a:moveTo>
                      <a:pt x="612" y="1"/>
                    </a:moveTo>
                    <a:cubicBezTo>
                      <a:pt x="600" y="1"/>
                      <a:pt x="586" y="2"/>
                      <a:pt x="572" y="3"/>
                    </a:cubicBezTo>
                    <a:cubicBezTo>
                      <a:pt x="314" y="46"/>
                      <a:pt x="0" y="385"/>
                      <a:pt x="13" y="480"/>
                    </a:cubicBezTo>
                    <a:cubicBezTo>
                      <a:pt x="50" y="650"/>
                      <a:pt x="103" y="696"/>
                      <a:pt x="175" y="696"/>
                    </a:cubicBezTo>
                    <a:cubicBezTo>
                      <a:pt x="212" y="696"/>
                      <a:pt x="254" y="684"/>
                      <a:pt x="301" y="669"/>
                    </a:cubicBezTo>
                    <a:cubicBezTo>
                      <a:pt x="395" y="643"/>
                      <a:pt x="559" y="562"/>
                      <a:pt x="761" y="398"/>
                    </a:cubicBezTo>
                    <a:cubicBezTo>
                      <a:pt x="838" y="333"/>
                      <a:pt x="854" y="1"/>
                      <a:pt x="61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1"/>
              <p:cNvSpPr/>
              <p:nvPr/>
            </p:nvSpPr>
            <p:spPr>
              <a:xfrm>
                <a:off x="4425950" y="2862776"/>
                <a:ext cx="1639108" cy="1054807"/>
              </a:xfrm>
              <a:custGeom>
                <a:avLst/>
                <a:gdLst/>
                <a:ahLst/>
                <a:cxnLst/>
                <a:rect l="l" t="t" r="r" b="b"/>
                <a:pathLst>
                  <a:path w="24602" h="15832" extrusionOk="0">
                    <a:moveTo>
                      <a:pt x="5279" y="1"/>
                    </a:moveTo>
                    <a:lnTo>
                      <a:pt x="503" y="3049"/>
                    </a:lnTo>
                    <a:lnTo>
                      <a:pt x="1169" y="4913"/>
                    </a:lnTo>
                    <a:lnTo>
                      <a:pt x="1" y="6313"/>
                    </a:lnTo>
                    <a:lnTo>
                      <a:pt x="7603" y="12597"/>
                    </a:lnTo>
                    <a:lnTo>
                      <a:pt x="12378" y="13426"/>
                    </a:lnTo>
                    <a:lnTo>
                      <a:pt x="15981" y="15831"/>
                    </a:lnTo>
                    <a:lnTo>
                      <a:pt x="18155" y="15521"/>
                    </a:lnTo>
                    <a:lnTo>
                      <a:pt x="22741" y="14405"/>
                    </a:lnTo>
                    <a:lnTo>
                      <a:pt x="24602" y="11670"/>
                    </a:lnTo>
                    <a:lnTo>
                      <a:pt x="8500" y="1388"/>
                    </a:lnTo>
                    <a:lnTo>
                      <a:pt x="527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1"/>
              <p:cNvSpPr/>
              <p:nvPr/>
            </p:nvSpPr>
            <p:spPr>
              <a:xfrm>
                <a:off x="4718632" y="2930866"/>
                <a:ext cx="923489" cy="813824"/>
              </a:xfrm>
              <a:custGeom>
                <a:avLst/>
                <a:gdLst/>
                <a:ahLst/>
                <a:cxnLst/>
                <a:rect l="l" t="t" r="r" b="b"/>
                <a:pathLst>
                  <a:path w="13861" h="12215" extrusionOk="0">
                    <a:moveTo>
                      <a:pt x="1" y="0"/>
                    </a:moveTo>
                    <a:lnTo>
                      <a:pt x="135" y="2814"/>
                    </a:lnTo>
                    <a:lnTo>
                      <a:pt x="559" y="3741"/>
                    </a:lnTo>
                    <a:lnTo>
                      <a:pt x="1251" y="3483"/>
                    </a:lnTo>
                    <a:lnTo>
                      <a:pt x="4802" y="6133"/>
                    </a:lnTo>
                    <a:lnTo>
                      <a:pt x="10296" y="10990"/>
                    </a:lnTo>
                    <a:lnTo>
                      <a:pt x="11112" y="10445"/>
                    </a:lnTo>
                    <a:lnTo>
                      <a:pt x="13233" y="12214"/>
                    </a:lnTo>
                    <a:lnTo>
                      <a:pt x="13860" y="9316"/>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1"/>
              <p:cNvSpPr/>
              <p:nvPr/>
            </p:nvSpPr>
            <p:spPr>
              <a:xfrm>
                <a:off x="4783924" y="3116414"/>
                <a:ext cx="188349" cy="243981"/>
              </a:xfrm>
              <a:custGeom>
                <a:avLst/>
                <a:gdLst/>
                <a:ahLst/>
                <a:cxnLst/>
                <a:rect l="l" t="t" r="r" b="b"/>
                <a:pathLst>
                  <a:path w="2827" h="3662" extrusionOk="0">
                    <a:moveTo>
                      <a:pt x="1272" y="0"/>
                    </a:moveTo>
                    <a:cubicBezTo>
                      <a:pt x="1203" y="0"/>
                      <a:pt x="1137" y="10"/>
                      <a:pt x="1074" y="29"/>
                    </a:cubicBezTo>
                    <a:cubicBezTo>
                      <a:pt x="1032" y="45"/>
                      <a:pt x="992" y="71"/>
                      <a:pt x="950" y="97"/>
                    </a:cubicBezTo>
                    <a:cubicBezTo>
                      <a:pt x="598" y="274"/>
                      <a:pt x="0" y="574"/>
                      <a:pt x="0" y="574"/>
                    </a:cubicBezTo>
                    <a:lnTo>
                      <a:pt x="640" y="2043"/>
                    </a:lnTo>
                    <a:lnTo>
                      <a:pt x="735" y="2275"/>
                    </a:lnTo>
                    <a:lnTo>
                      <a:pt x="1456" y="3662"/>
                    </a:lnTo>
                    <a:cubicBezTo>
                      <a:pt x="1456" y="3662"/>
                      <a:pt x="1946" y="3417"/>
                      <a:pt x="2311" y="3228"/>
                    </a:cubicBezTo>
                    <a:cubicBezTo>
                      <a:pt x="2354" y="3198"/>
                      <a:pt x="2393" y="3185"/>
                      <a:pt x="2419" y="3172"/>
                    </a:cubicBezTo>
                    <a:lnTo>
                      <a:pt x="2435" y="3172"/>
                    </a:lnTo>
                    <a:cubicBezTo>
                      <a:pt x="2638" y="3035"/>
                      <a:pt x="2775" y="2777"/>
                      <a:pt x="2814" y="2412"/>
                    </a:cubicBezTo>
                    <a:cubicBezTo>
                      <a:pt x="2814" y="2314"/>
                      <a:pt x="2827" y="2219"/>
                      <a:pt x="2814" y="2111"/>
                    </a:cubicBezTo>
                    <a:cubicBezTo>
                      <a:pt x="2801" y="1772"/>
                      <a:pt x="2693" y="1403"/>
                      <a:pt x="2530" y="1077"/>
                    </a:cubicBezTo>
                    <a:cubicBezTo>
                      <a:pt x="2354" y="724"/>
                      <a:pt x="2109" y="398"/>
                      <a:pt x="1835" y="208"/>
                    </a:cubicBezTo>
                    <a:cubicBezTo>
                      <a:pt x="1632" y="62"/>
                      <a:pt x="1443" y="0"/>
                      <a:pt x="127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1"/>
              <p:cNvSpPr/>
              <p:nvPr/>
            </p:nvSpPr>
            <p:spPr>
              <a:xfrm>
                <a:off x="4753877" y="3148660"/>
                <a:ext cx="158634" cy="216465"/>
              </a:xfrm>
              <a:custGeom>
                <a:avLst/>
                <a:gdLst/>
                <a:ahLst/>
                <a:cxnLst/>
                <a:rect l="l" t="t" r="r" b="b"/>
                <a:pathLst>
                  <a:path w="2381" h="3249" extrusionOk="0">
                    <a:moveTo>
                      <a:pt x="765" y="0"/>
                    </a:moveTo>
                    <a:cubicBezTo>
                      <a:pt x="399" y="0"/>
                      <a:pt x="125" y="304"/>
                      <a:pt x="69" y="837"/>
                    </a:cubicBezTo>
                    <a:cubicBezTo>
                      <a:pt x="1" y="1614"/>
                      <a:pt x="438" y="2607"/>
                      <a:pt x="1062" y="3041"/>
                    </a:cubicBezTo>
                    <a:cubicBezTo>
                      <a:pt x="1259" y="3181"/>
                      <a:pt x="1451" y="3249"/>
                      <a:pt x="1623" y="3249"/>
                    </a:cubicBezTo>
                    <a:cubicBezTo>
                      <a:pt x="1985" y="3249"/>
                      <a:pt x="2260" y="2951"/>
                      <a:pt x="2315" y="2417"/>
                    </a:cubicBezTo>
                    <a:cubicBezTo>
                      <a:pt x="2380" y="1640"/>
                      <a:pt x="1946" y="648"/>
                      <a:pt x="1336" y="214"/>
                    </a:cubicBezTo>
                    <a:cubicBezTo>
                      <a:pt x="1134" y="69"/>
                      <a:pt x="939" y="0"/>
                      <a:pt x="76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1"/>
              <p:cNvSpPr/>
              <p:nvPr/>
            </p:nvSpPr>
            <p:spPr>
              <a:xfrm>
                <a:off x="4785657" y="3201826"/>
                <a:ext cx="125122" cy="163298"/>
              </a:xfrm>
              <a:custGeom>
                <a:avLst/>
                <a:gdLst/>
                <a:ahLst/>
                <a:cxnLst/>
                <a:rect l="l" t="t" r="r" b="b"/>
                <a:pathLst>
                  <a:path w="1878" h="2451" extrusionOk="0">
                    <a:moveTo>
                      <a:pt x="1401" y="0"/>
                    </a:moveTo>
                    <a:cubicBezTo>
                      <a:pt x="1688" y="477"/>
                      <a:pt x="1851" y="1061"/>
                      <a:pt x="1809" y="1564"/>
                    </a:cubicBezTo>
                    <a:cubicBezTo>
                      <a:pt x="1753" y="2103"/>
                      <a:pt x="1475" y="2407"/>
                      <a:pt x="1106" y="2407"/>
                    </a:cubicBezTo>
                    <a:cubicBezTo>
                      <a:pt x="934" y="2407"/>
                      <a:pt x="743" y="2341"/>
                      <a:pt x="545" y="2204"/>
                    </a:cubicBezTo>
                    <a:cubicBezTo>
                      <a:pt x="340" y="2053"/>
                      <a:pt x="163" y="1848"/>
                      <a:pt x="0" y="1603"/>
                    </a:cubicBezTo>
                    <a:lnTo>
                      <a:pt x="0" y="1603"/>
                    </a:lnTo>
                    <a:cubicBezTo>
                      <a:pt x="163" y="1864"/>
                      <a:pt x="369" y="2093"/>
                      <a:pt x="585" y="2243"/>
                    </a:cubicBezTo>
                    <a:cubicBezTo>
                      <a:pt x="782" y="2383"/>
                      <a:pt x="974" y="2451"/>
                      <a:pt x="1146" y="2451"/>
                    </a:cubicBezTo>
                    <a:cubicBezTo>
                      <a:pt x="1508" y="2451"/>
                      <a:pt x="1783" y="2153"/>
                      <a:pt x="1838" y="1619"/>
                    </a:cubicBezTo>
                    <a:cubicBezTo>
                      <a:pt x="1877" y="1100"/>
                      <a:pt x="1701" y="490"/>
                      <a:pt x="140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1"/>
              <p:cNvSpPr/>
              <p:nvPr/>
            </p:nvSpPr>
            <p:spPr>
              <a:xfrm>
                <a:off x="4771066" y="3173844"/>
                <a:ext cx="123389" cy="167362"/>
              </a:xfrm>
              <a:custGeom>
                <a:avLst/>
                <a:gdLst/>
                <a:ahLst/>
                <a:cxnLst/>
                <a:rect l="l" t="t" r="r" b="b"/>
                <a:pathLst>
                  <a:path w="1852" h="2512" extrusionOk="0">
                    <a:moveTo>
                      <a:pt x="601" y="0"/>
                    </a:moveTo>
                    <a:cubicBezTo>
                      <a:pt x="319" y="0"/>
                      <a:pt x="107" y="235"/>
                      <a:pt x="69" y="652"/>
                    </a:cubicBezTo>
                    <a:cubicBezTo>
                      <a:pt x="1" y="1249"/>
                      <a:pt x="343" y="2010"/>
                      <a:pt x="817" y="2349"/>
                    </a:cubicBezTo>
                    <a:cubicBezTo>
                      <a:pt x="970" y="2460"/>
                      <a:pt x="1120" y="2512"/>
                      <a:pt x="1253" y="2512"/>
                    </a:cubicBezTo>
                    <a:cubicBezTo>
                      <a:pt x="1535" y="2512"/>
                      <a:pt x="1747" y="2281"/>
                      <a:pt x="1783" y="1876"/>
                    </a:cubicBezTo>
                    <a:cubicBezTo>
                      <a:pt x="1851" y="1262"/>
                      <a:pt x="1512" y="502"/>
                      <a:pt x="1035" y="162"/>
                    </a:cubicBezTo>
                    <a:cubicBezTo>
                      <a:pt x="883" y="53"/>
                      <a:pt x="734" y="0"/>
                      <a:pt x="60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1"/>
              <p:cNvSpPr/>
              <p:nvPr/>
            </p:nvSpPr>
            <p:spPr>
              <a:xfrm>
                <a:off x="4774797" y="3178641"/>
                <a:ext cx="115928" cy="158034"/>
              </a:xfrm>
              <a:custGeom>
                <a:avLst/>
                <a:gdLst/>
                <a:ahLst/>
                <a:cxnLst/>
                <a:rect l="l" t="t" r="r" b="b"/>
                <a:pathLst>
                  <a:path w="1740" h="2372" extrusionOk="0">
                    <a:moveTo>
                      <a:pt x="554" y="0"/>
                    </a:moveTo>
                    <a:cubicBezTo>
                      <a:pt x="289" y="0"/>
                      <a:pt x="91" y="220"/>
                      <a:pt x="56" y="606"/>
                    </a:cubicBezTo>
                    <a:cubicBezTo>
                      <a:pt x="0" y="1177"/>
                      <a:pt x="326" y="1899"/>
                      <a:pt x="777" y="2225"/>
                    </a:cubicBezTo>
                    <a:cubicBezTo>
                      <a:pt x="919" y="2324"/>
                      <a:pt x="1056" y="2372"/>
                      <a:pt x="1180" y="2372"/>
                    </a:cubicBezTo>
                    <a:cubicBezTo>
                      <a:pt x="1447" y="2372"/>
                      <a:pt x="1650" y="2152"/>
                      <a:pt x="1688" y="1762"/>
                    </a:cubicBezTo>
                    <a:cubicBezTo>
                      <a:pt x="1740" y="1190"/>
                      <a:pt x="1413" y="469"/>
                      <a:pt x="966" y="156"/>
                    </a:cubicBezTo>
                    <a:cubicBezTo>
                      <a:pt x="821" y="50"/>
                      <a:pt x="680" y="0"/>
                      <a:pt x="55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1"/>
              <p:cNvSpPr/>
              <p:nvPr/>
            </p:nvSpPr>
            <p:spPr>
              <a:xfrm>
                <a:off x="4781059" y="3183172"/>
                <a:ext cx="103402" cy="148707"/>
              </a:xfrm>
              <a:custGeom>
                <a:avLst/>
                <a:gdLst/>
                <a:ahLst/>
                <a:cxnLst/>
                <a:rect l="l" t="t" r="r" b="b"/>
                <a:pathLst>
                  <a:path w="1552" h="2232" extrusionOk="0">
                    <a:moveTo>
                      <a:pt x="487" y="0"/>
                    </a:moveTo>
                    <a:cubicBezTo>
                      <a:pt x="393" y="0"/>
                      <a:pt x="305" y="31"/>
                      <a:pt x="232" y="88"/>
                    </a:cubicBezTo>
                    <a:cubicBezTo>
                      <a:pt x="177" y="130"/>
                      <a:pt x="138" y="186"/>
                      <a:pt x="95" y="251"/>
                    </a:cubicBezTo>
                    <a:cubicBezTo>
                      <a:pt x="56" y="349"/>
                      <a:pt x="14" y="444"/>
                      <a:pt x="14" y="577"/>
                    </a:cubicBezTo>
                    <a:cubicBezTo>
                      <a:pt x="1" y="701"/>
                      <a:pt x="1" y="838"/>
                      <a:pt x="30" y="972"/>
                    </a:cubicBezTo>
                    <a:cubicBezTo>
                      <a:pt x="43" y="1083"/>
                      <a:pt x="82" y="1191"/>
                      <a:pt x="125" y="1299"/>
                    </a:cubicBezTo>
                    <a:cubicBezTo>
                      <a:pt x="219" y="1573"/>
                      <a:pt x="383" y="1818"/>
                      <a:pt x="572" y="1994"/>
                    </a:cubicBezTo>
                    <a:cubicBezTo>
                      <a:pt x="601" y="2033"/>
                      <a:pt x="641" y="2062"/>
                      <a:pt x="683" y="2089"/>
                    </a:cubicBezTo>
                    <a:cubicBezTo>
                      <a:pt x="722" y="2115"/>
                      <a:pt x="765" y="2144"/>
                      <a:pt x="804" y="2157"/>
                    </a:cubicBezTo>
                    <a:cubicBezTo>
                      <a:pt x="893" y="2208"/>
                      <a:pt x="982" y="2232"/>
                      <a:pt x="1066" y="2232"/>
                    </a:cubicBezTo>
                    <a:cubicBezTo>
                      <a:pt x="1161" y="2232"/>
                      <a:pt x="1248" y="2201"/>
                      <a:pt x="1319" y="2144"/>
                    </a:cubicBezTo>
                    <a:cubicBezTo>
                      <a:pt x="1375" y="2102"/>
                      <a:pt x="1417" y="2046"/>
                      <a:pt x="1457" y="1981"/>
                    </a:cubicBezTo>
                    <a:cubicBezTo>
                      <a:pt x="1499" y="1899"/>
                      <a:pt x="1525" y="1788"/>
                      <a:pt x="1538" y="1668"/>
                    </a:cubicBezTo>
                    <a:cubicBezTo>
                      <a:pt x="1551" y="1530"/>
                      <a:pt x="1551" y="1410"/>
                      <a:pt x="1525" y="1273"/>
                    </a:cubicBezTo>
                    <a:cubicBezTo>
                      <a:pt x="1499" y="1149"/>
                      <a:pt x="1470" y="1041"/>
                      <a:pt x="1430" y="933"/>
                    </a:cubicBezTo>
                    <a:cubicBezTo>
                      <a:pt x="1336" y="659"/>
                      <a:pt x="1173" y="414"/>
                      <a:pt x="980" y="238"/>
                    </a:cubicBezTo>
                    <a:cubicBezTo>
                      <a:pt x="941" y="199"/>
                      <a:pt x="911" y="169"/>
                      <a:pt x="872" y="143"/>
                    </a:cubicBezTo>
                    <a:cubicBezTo>
                      <a:pt x="830" y="117"/>
                      <a:pt x="791" y="88"/>
                      <a:pt x="748" y="75"/>
                    </a:cubicBezTo>
                    <a:cubicBezTo>
                      <a:pt x="659" y="24"/>
                      <a:pt x="570" y="0"/>
                      <a:pt x="48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1"/>
              <p:cNvSpPr/>
              <p:nvPr/>
            </p:nvSpPr>
            <p:spPr>
              <a:xfrm>
                <a:off x="4783058" y="3185770"/>
                <a:ext cx="99671" cy="143577"/>
              </a:xfrm>
              <a:custGeom>
                <a:avLst/>
                <a:gdLst/>
                <a:ahLst/>
                <a:cxnLst/>
                <a:rect l="l" t="t" r="r" b="b"/>
                <a:pathLst>
                  <a:path w="1496" h="2155" extrusionOk="0">
                    <a:moveTo>
                      <a:pt x="459" y="1"/>
                    </a:moveTo>
                    <a:cubicBezTo>
                      <a:pt x="372" y="1"/>
                      <a:pt x="293" y="29"/>
                      <a:pt x="229" y="78"/>
                    </a:cubicBezTo>
                    <a:cubicBezTo>
                      <a:pt x="176" y="117"/>
                      <a:pt x="121" y="173"/>
                      <a:pt x="95" y="254"/>
                    </a:cubicBezTo>
                    <a:cubicBezTo>
                      <a:pt x="52" y="336"/>
                      <a:pt x="13" y="431"/>
                      <a:pt x="13" y="555"/>
                    </a:cubicBezTo>
                    <a:cubicBezTo>
                      <a:pt x="0" y="675"/>
                      <a:pt x="0" y="799"/>
                      <a:pt x="26" y="933"/>
                    </a:cubicBezTo>
                    <a:cubicBezTo>
                      <a:pt x="39" y="1044"/>
                      <a:pt x="82" y="1152"/>
                      <a:pt x="108" y="1260"/>
                    </a:cubicBezTo>
                    <a:cubicBezTo>
                      <a:pt x="202" y="1518"/>
                      <a:pt x="366" y="1762"/>
                      <a:pt x="542" y="1926"/>
                    </a:cubicBezTo>
                    <a:cubicBezTo>
                      <a:pt x="584" y="1955"/>
                      <a:pt x="624" y="1994"/>
                      <a:pt x="653" y="2023"/>
                    </a:cubicBezTo>
                    <a:cubicBezTo>
                      <a:pt x="692" y="2050"/>
                      <a:pt x="735" y="2063"/>
                      <a:pt x="774" y="2089"/>
                    </a:cubicBezTo>
                    <a:cubicBezTo>
                      <a:pt x="861" y="2134"/>
                      <a:pt x="947" y="2155"/>
                      <a:pt x="1025" y="2155"/>
                    </a:cubicBezTo>
                    <a:cubicBezTo>
                      <a:pt x="1116" y="2155"/>
                      <a:pt x="1198" y="2127"/>
                      <a:pt x="1263" y="2076"/>
                    </a:cubicBezTo>
                    <a:cubicBezTo>
                      <a:pt x="1319" y="2037"/>
                      <a:pt x="1371" y="1981"/>
                      <a:pt x="1400" y="1913"/>
                    </a:cubicBezTo>
                    <a:cubicBezTo>
                      <a:pt x="1440" y="1831"/>
                      <a:pt x="1469" y="1723"/>
                      <a:pt x="1482" y="1599"/>
                    </a:cubicBezTo>
                    <a:cubicBezTo>
                      <a:pt x="1495" y="1478"/>
                      <a:pt x="1495" y="1354"/>
                      <a:pt x="1469" y="1221"/>
                    </a:cubicBezTo>
                    <a:cubicBezTo>
                      <a:pt x="1453" y="1110"/>
                      <a:pt x="1413" y="1002"/>
                      <a:pt x="1371" y="907"/>
                    </a:cubicBezTo>
                    <a:cubicBezTo>
                      <a:pt x="1276" y="636"/>
                      <a:pt x="1126" y="405"/>
                      <a:pt x="950" y="228"/>
                    </a:cubicBezTo>
                    <a:cubicBezTo>
                      <a:pt x="911" y="199"/>
                      <a:pt x="868" y="173"/>
                      <a:pt x="842" y="147"/>
                    </a:cubicBezTo>
                    <a:cubicBezTo>
                      <a:pt x="800" y="117"/>
                      <a:pt x="761" y="91"/>
                      <a:pt x="718" y="78"/>
                    </a:cubicBezTo>
                    <a:cubicBezTo>
                      <a:pt x="627" y="25"/>
                      <a:pt x="539" y="1"/>
                      <a:pt x="45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1"/>
              <p:cNvSpPr/>
              <p:nvPr/>
            </p:nvSpPr>
            <p:spPr>
              <a:xfrm>
                <a:off x="4791919" y="3192033"/>
                <a:ext cx="89011" cy="127054"/>
              </a:xfrm>
              <a:custGeom>
                <a:avLst/>
                <a:gdLst/>
                <a:ahLst/>
                <a:cxnLst/>
                <a:rect l="l" t="t" r="r" b="b"/>
                <a:pathLst>
                  <a:path w="1336" h="1907" extrusionOk="0">
                    <a:moveTo>
                      <a:pt x="416" y="0"/>
                    </a:moveTo>
                    <a:cubicBezTo>
                      <a:pt x="203" y="0"/>
                      <a:pt x="43" y="174"/>
                      <a:pt x="14" y="487"/>
                    </a:cubicBezTo>
                    <a:cubicBezTo>
                      <a:pt x="1" y="594"/>
                      <a:pt x="1" y="689"/>
                      <a:pt x="30" y="800"/>
                    </a:cubicBezTo>
                    <a:cubicBezTo>
                      <a:pt x="30" y="839"/>
                      <a:pt x="43" y="882"/>
                      <a:pt x="43" y="921"/>
                    </a:cubicBezTo>
                    <a:cubicBezTo>
                      <a:pt x="138" y="1260"/>
                      <a:pt x="327" y="1603"/>
                      <a:pt x="585" y="1779"/>
                    </a:cubicBezTo>
                    <a:lnTo>
                      <a:pt x="585" y="1792"/>
                    </a:lnTo>
                    <a:cubicBezTo>
                      <a:pt x="654" y="1832"/>
                      <a:pt x="722" y="1861"/>
                      <a:pt x="778" y="1887"/>
                    </a:cubicBezTo>
                    <a:cubicBezTo>
                      <a:pt x="824" y="1900"/>
                      <a:pt x="868" y="1907"/>
                      <a:pt x="910" y="1907"/>
                    </a:cubicBezTo>
                    <a:cubicBezTo>
                      <a:pt x="1128" y="1907"/>
                      <a:pt x="1287" y="1733"/>
                      <a:pt x="1320" y="1424"/>
                    </a:cubicBezTo>
                    <a:cubicBezTo>
                      <a:pt x="1336" y="1316"/>
                      <a:pt x="1320" y="1195"/>
                      <a:pt x="1307" y="1084"/>
                    </a:cubicBezTo>
                    <a:cubicBezTo>
                      <a:pt x="1280" y="976"/>
                      <a:pt x="1254" y="869"/>
                      <a:pt x="1212" y="771"/>
                    </a:cubicBezTo>
                    <a:cubicBezTo>
                      <a:pt x="1143" y="594"/>
                      <a:pt x="1049" y="418"/>
                      <a:pt x="928" y="297"/>
                    </a:cubicBezTo>
                    <a:cubicBezTo>
                      <a:pt x="872" y="229"/>
                      <a:pt x="804" y="173"/>
                      <a:pt x="748" y="118"/>
                    </a:cubicBezTo>
                    <a:cubicBezTo>
                      <a:pt x="735" y="118"/>
                      <a:pt x="735" y="105"/>
                      <a:pt x="722" y="105"/>
                    </a:cubicBezTo>
                    <a:cubicBezTo>
                      <a:pt x="614" y="34"/>
                      <a:pt x="510" y="0"/>
                      <a:pt x="416" y="0"/>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1"/>
              <p:cNvSpPr/>
              <p:nvPr/>
            </p:nvSpPr>
            <p:spPr>
              <a:xfrm>
                <a:off x="4830029" y="3198962"/>
                <a:ext cx="23718" cy="122857"/>
              </a:xfrm>
              <a:custGeom>
                <a:avLst/>
                <a:gdLst/>
                <a:ahLst/>
                <a:cxnLst/>
                <a:rect l="l" t="t" r="r" b="b"/>
                <a:pathLst>
                  <a:path w="356" h="1844" extrusionOk="0">
                    <a:moveTo>
                      <a:pt x="150" y="1"/>
                    </a:moveTo>
                    <a:lnTo>
                      <a:pt x="0" y="1646"/>
                    </a:lnTo>
                    <a:cubicBezTo>
                      <a:pt x="0" y="1646"/>
                      <a:pt x="13" y="1662"/>
                      <a:pt x="13" y="1675"/>
                    </a:cubicBezTo>
                    <a:cubicBezTo>
                      <a:pt x="30" y="1728"/>
                      <a:pt x="43" y="1825"/>
                      <a:pt x="69" y="1839"/>
                    </a:cubicBezTo>
                    <a:cubicBezTo>
                      <a:pt x="72" y="1842"/>
                      <a:pt x="76" y="1843"/>
                      <a:pt x="80" y="1843"/>
                    </a:cubicBezTo>
                    <a:cubicBezTo>
                      <a:pt x="107" y="1843"/>
                      <a:pt x="153" y="1791"/>
                      <a:pt x="189" y="1791"/>
                    </a:cubicBezTo>
                    <a:cubicBezTo>
                      <a:pt x="195" y="1791"/>
                      <a:pt x="201" y="1793"/>
                      <a:pt x="206" y="1796"/>
                    </a:cubicBezTo>
                    <a:lnTo>
                      <a:pt x="232" y="1483"/>
                    </a:lnTo>
                    <a:lnTo>
                      <a:pt x="356" y="193"/>
                    </a:lnTo>
                    <a:cubicBezTo>
                      <a:pt x="300" y="125"/>
                      <a:pt x="232" y="69"/>
                      <a:pt x="176" y="14"/>
                    </a:cubicBezTo>
                    <a:cubicBezTo>
                      <a:pt x="163" y="14"/>
                      <a:pt x="163" y="1"/>
                      <a:pt x="15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1"/>
              <p:cNvSpPr/>
              <p:nvPr/>
            </p:nvSpPr>
            <p:spPr>
              <a:xfrm>
                <a:off x="4813706" y="3215151"/>
                <a:ext cx="56365" cy="76485"/>
              </a:xfrm>
              <a:custGeom>
                <a:avLst/>
                <a:gdLst/>
                <a:ahLst/>
                <a:cxnLst/>
                <a:rect l="l" t="t" r="r" b="b"/>
                <a:pathLst>
                  <a:path w="846" h="1148" extrusionOk="0">
                    <a:moveTo>
                      <a:pt x="269" y="1"/>
                    </a:moveTo>
                    <a:cubicBezTo>
                      <a:pt x="141" y="1"/>
                      <a:pt x="48" y="107"/>
                      <a:pt x="30" y="303"/>
                    </a:cubicBezTo>
                    <a:cubicBezTo>
                      <a:pt x="0" y="574"/>
                      <a:pt x="151" y="930"/>
                      <a:pt x="369" y="1077"/>
                    </a:cubicBezTo>
                    <a:cubicBezTo>
                      <a:pt x="438" y="1125"/>
                      <a:pt x="507" y="1148"/>
                      <a:pt x="568" y="1148"/>
                    </a:cubicBezTo>
                    <a:cubicBezTo>
                      <a:pt x="698" y="1148"/>
                      <a:pt x="799" y="1045"/>
                      <a:pt x="816" y="861"/>
                    </a:cubicBezTo>
                    <a:cubicBezTo>
                      <a:pt x="846" y="574"/>
                      <a:pt x="683" y="234"/>
                      <a:pt x="464" y="71"/>
                    </a:cubicBezTo>
                    <a:cubicBezTo>
                      <a:pt x="394" y="24"/>
                      <a:pt x="328" y="1"/>
                      <a:pt x="269"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1"/>
              <p:cNvSpPr/>
              <p:nvPr/>
            </p:nvSpPr>
            <p:spPr>
              <a:xfrm>
                <a:off x="4799315" y="3192832"/>
                <a:ext cx="78817" cy="117793"/>
              </a:xfrm>
              <a:custGeom>
                <a:avLst/>
                <a:gdLst/>
                <a:ahLst/>
                <a:cxnLst/>
                <a:rect l="l" t="t" r="r" b="b"/>
                <a:pathLst>
                  <a:path w="1183" h="1768" extrusionOk="0">
                    <a:moveTo>
                      <a:pt x="41" y="1"/>
                    </a:moveTo>
                    <a:cubicBezTo>
                      <a:pt x="26" y="1"/>
                      <a:pt x="12" y="6"/>
                      <a:pt x="1" y="24"/>
                    </a:cubicBezTo>
                    <a:lnTo>
                      <a:pt x="190" y="393"/>
                    </a:lnTo>
                    <a:lnTo>
                      <a:pt x="435" y="775"/>
                    </a:lnTo>
                    <a:lnTo>
                      <a:pt x="530" y="922"/>
                    </a:lnTo>
                    <a:lnTo>
                      <a:pt x="624" y="1085"/>
                    </a:lnTo>
                    <a:lnTo>
                      <a:pt x="735" y="1235"/>
                    </a:lnTo>
                    <a:lnTo>
                      <a:pt x="980" y="1617"/>
                    </a:lnTo>
                    <a:lnTo>
                      <a:pt x="1127" y="1767"/>
                    </a:lnTo>
                    <a:cubicBezTo>
                      <a:pt x="1169" y="1725"/>
                      <a:pt x="1143" y="1699"/>
                      <a:pt x="1183" y="1630"/>
                    </a:cubicBezTo>
                    <a:lnTo>
                      <a:pt x="1101" y="1467"/>
                    </a:lnTo>
                    <a:lnTo>
                      <a:pt x="856" y="1072"/>
                    </a:lnTo>
                    <a:lnTo>
                      <a:pt x="761" y="922"/>
                    </a:lnTo>
                    <a:lnTo>
                      <a:pt x="667" y="775"/>
                    </a:lnTo>
                    <a:lnTo>
                      <a:pt x="556" y="625"/>
                    </a:lnTo>
                    <a:lnTo>
                      <a:pt x="311" y="230"/>
                    </a:lnTo>
                    <a:lnTo>
                      <a:pt x="177" y="11"/>
                    </a:lnTo>
                    <a:cubicBezTo>
                      <a:pt x="166" y="20"/>
                      <a:pt x="154" y="23"/>
                      <a:pt x="142" y="23"/>
                    </a:cubicBezTo>
                    <a:cubicBezTo>
                      <a:pt x="109" y="23"/>
                      <a:pt x="72" y="1"/>
                      <a:pt x="41"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1"/>
              <p:cNvSpPr/>
              <p:nvPr/>
            </p:nvSpPr>
            <p:spPr>
              <a:xfrm>
                <a:off x="4787389" y="3243333"/>
                <a:ext cx="91609" cy="21853"/>
              </a:xfrm>
              <a:custGeom>
                <a:avLst/>
                <a:gdLst/>
                <a:ahLst/>
                <a:cxnLst/>
                <a:rect l="l" t="t" r="r" b="b"/>
                <a:pathLst>
                  <a:path w="1375" h="328" extrusionOk="0">
                    <a:moveTo>
                      <a:pt x="1241" y="1"/>
                    </a:moveTo>
                    <a:lnTo>
                      <a:pt x="954" y="17"/>
                    </a:lnTo>
                    <a:lnTo>
                      <a:pt x="614" y="17"/>
                    </a:lnTo>
                    <a:lnTo>
                      <a:pt x="327" y="30"/>
                    </a:lnTo>
                    <a:lnTo>
                      <a:pt x="98" y="30"/>
                    </a:lnTo>
                    <a:cubicBezTo>
                      <a:pt x="56" y="30"/>
                      <a:pt x="0" y="43"/>
                      <a:pt x="0" y="69"/>
                    </a:cubicBezTo>
                    <a:lnTo>
                      <a:pt x="111" y="151"/>
                    </a:lnTo>
                    <a:lnTo>
                      <a:pt x="408" y="327"/>
                    </a:lnTo>
                    <a:lnTo>
                      <a:pt x="803" y="327"/>
                    </a:lnTo>
                    <a:lnTo>
                      <a:pt x="927" y="314"/>
                    </a:lnTo>
                    <a:lnTo>
                      <a:pt x="1375" y="314"/>
                    </a:lnTo>
                    <a:cubicBezTo>
                      <a:pt x="1348" y="206"/>
                      <a:pt x="1322" y="99"/>
                      <a:pt x="128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1"/>
              <p:cNvSpPr/>
              <p:nvPr/>
            </p:nvSpPr>
            <p:spPr>
              <a:xfrm>
                <a:off x="4820035" y="3193565"/>
                <a:ext cx="25451" cy="127920"/>
              </a:xfrm>
              <a:custGeom>
                <a:avLst/>
                <a:gdLst/>
                <a:ahLst/>
                <a:cxnLst/>
                <a:rect l="l" t="t" r="r" b="b"/>
                <a:pathLst>
                  <a:path w="382" h="1920" extrusionOk="0">
                    <a:moveTo>
                      <a:pt x="163" y="0"/>
                    </a:moveTo>
                    <a:lnTo>
                      <a:pt x="0" y="1769"/>
                    </a:lnTo>
                    <a:cubicBezTo>
                      <a:pt x="42" y="1796"/>
                      <a:pt x="69" y="1825"/>
                      <a:pt x="111" y="1851"/>
                    </a:cubicBezTo>
                    <a:cubicBezTo>
                      <a:pt x="137" y="1877"/>
                      <a:pt x="180" y="1906"/>
                      <a:pt x="219" y="1920"/>
                    </a:cubicBezTo>
                    <a:lnTo>
                      <a:pt x="382" y="137"/>
                    </a:lnTo>
                    <a:cubicBezTo>
                      <a:pt x="356" y="111"/>
                      <a:pt x="313" y="95"/>
                      <a:pt x="274" y="69"/>
                    </a:cubicBezTo>
                    <a:cubicBezTo>
                      <a:pt x="245" y="43"/>
                      <a:pt x="206" y="30"/>
                      <a:pt x="16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1"/>
              <p:cNvSpPr/>
              <p:nvPr/>
            </p:nvSpPr>
            <p:spPr>
              <a:xfrm>
                <a:off x="4791053" y="3194431"/>
                <a:ext cx="83414" cy="126188"/>
              </a:xfrm>
              <a:custGeom>
                <a:avLst/>
                <a:gdLst/>
                <a:ahLst/>
                <a:cxnLst/>
                <a:rect l="l" t="t" r="r" b="b"/>
                <a:pathLst>
                  <a:path w="1252" h="1894" extrusionOk="0">
                    <a:moveTo>
                      <a:pt x="125" y="0"/>
                    </a:moveTo>
                    <a:cubicBezTo>
                      <a:pt x="82" y="43"/>
                      <a:pt x="43" y="98"/>
                      <a:pt x="1" y="164"/>
                    </a:cubicBezTo>
                    <a:lnTo>
                      <a:pt x="164" y="408"/>
                    </a:lnTo>
                    <a:lnTo>
                      <a:pt x="409" y="803"/>
                    </a:lnTo>
                    <a:lnTo>
                      <a:pt x="517" y="953"/>
                    </a:lnTo>
                    <a:lnTo>
                      <a:pt x="615" y="1104"/>
                    </a:lnTo>
                    <a:lnTo>
                      <a:pt x="709" y="1254"/>
                    </a:lnTo>
                    <a:lnTo>
                      <a:pt x="954" y="1649"/>
                    </a:lnTo>
                    <a:lnTo>
                      <a:pt x="1117" y="1893"/>
                    </a:lnTo>
                    <a:cubicBezTo>
                      <a:pt x="1169" y="1851"/>
                      <a:pt x="1212" y="1812"/>
                      <a:pt x="1251" y="1743"/>
                    </a:cubicBezTo>
                    <a:lnTo>
                      <a:pt x="1088" y="1485"/>
                    </a:lnTo>
                    <a:lnTo>
                      <a:pt x="830" y="1104"/>
                    </a:lnTo>
                    <a:lnTo>
                      <a:pt x="735" y="940"/>
                    </a:lnTo>
                    <a:lnTo>
                      <a:pt x="641" y="790"/>
                    </a:lnTo>
                    <a:lnTo>
                      <a:pt x="546" y="640"/>
                    </a:lnTo>
                    <a:lnTo>
                      <a:pt x="288" y="261"/>
                    </a:lnTo>
                    <a:lnTo>
                      <a:pt x="12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1"/>
              <p:cNvSpPr/>
              <p:nvPr/>
            </p:nvSpPr>
            <p:spPr>
              <a:xfrm>
                <a:off x="4787389" y="3246198"/>
                <a:ext cx="92475" cy="22653"/>
              </a:xfrm>
              <a:custGeom>
                <a:avLst/>
                <a:gdLst/>
                <a:ahLst/>
                <a:cxnLst/>
                <a:rect l="l" t="t" r="r" b="b"/>
                <a:pathLst>
                  <a:path w="1388" h="340" extrusionOk="0">
                    <a:moveTo>
                      <a:pt x="1306" y="0"/>
                    </a:moveTo>
                    <a:lnTo>
                      <a:pt x="1091" y="13"/>
                    </a:lnTo>
                    <a:lnTo>
                      <a:pt x="588" y="13"/>
                    </a:lnTo>
                    <a:lnTo>
                      <a:pt x="464" y="26"/>
                    </a:lnTo>
                    <a:lnTo>
                      <a:pt x="0" y="26"/>
                    </a:lnTo>
                    <a:cubicBezTo>
                      <a:pt x="17" y="137"/>
                      <a:pt x="43" y="245"/>
                      <a:pt x="82" y="340"/>
                    </a:cubicBezTo>
                    <a:lnTo>
                      <a:pt x="262" y="340"/>
                    </a:lnTo>
                    <a:lnTo>
                      <a:pt x="559" y="327"/>
                    </a:lnTo>
                    <a:lnTo>
                      <a:pt x="885" y="327"/>
                    </a:lnTo>
                    <a:lnTo>
                      <a:pt x="1185" y="314"/>
                    </a:lnTo>
                    <a:lnTo>
                      <a:pt x="1388" y="314"/>
                    </a:lnTo>
                    <a:cubicBezTo>
                      <a:pt x="1375" y="203"/>
                      <a:pt x="1348" y="108"/>
                      <a:pt x="130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1"/>
              <p:cNvSpPr/>
              <p:nvPr/>
            </p:nvSpPr>
            <p:spPr>
              <a:xfrm>
                <a:off x="4807376" y="3217550"/>
                <a:ext cx="56165" cy="76019"/>
              </a:xfrm>
              <a:custGeom>
                <a:avLst/>
                <a:gdLst/>
                <a:ahLst/>
                <a:cxnLst/>
                <a:rect l="l" t="t" r="r" b="b"/>
                <a:pathLst>
                  <a:path w="843" h="1141" extrusionOk="0">
                    <a:moveTo>
                      <a:pt x="267" y="1"/>
                    </a:moveTo>
                    <a:cubicBezTo>
                      <a:pt x="140" y="1"/>
                      <a:pt x="47" y="109"/>
                      <a:pt x="27" y="293"/>
                    </a:cubicBezTo>
                    <a:cubicBezTo>
                      <a:pt x="1" y="567"/>
                      <a:pt x="151" y="920"/>
                      <a:pt x="370" y="1070"/>
                    </a:cubicBezTo>
                    <a:cubicBezTo>
                      <a:pt x="438" y="1118"/>
                      <a:pt x="506" y="1140"/>
                      <a:pt x="567" y="1140"/>
                    </a:cubicBezTo>
                    <a:cubicBezTo>
                      <a:pt x="698" y="1140"/>
                      <a:pt x="799" y="1036"/>
                      <a:pt x="817" y="851"/>
                    </a:cubicBezTo>
                    <a:cubicBezTo>
                      <a:pt x="843" y="580"/>
                      <a:pt x="680" y="225"/>
                      <a:pt x="464" y="78"/>
                    </a:cubicBezTo>
                    <a:cubicBezTo>
                      <a:pt x="394" y="25"/>
                      <a:pt x="326" y="1"/>
                      <a:pt x="26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1"/>
              <p:cNvSpPr/>
              <p:nvPr/>
            </p:nvSpPr>
            <p:spPr>
              <a:xfrm>
                <a:off x="4804778" y="3219282"/>
                <a:ext cx="56165" cy="76419"/>
              </a:xfrm>
              <a:custGeom>
                <a:avLst/>
                <a:gdLst/>
                <a:ahLst/>
                <a:cxnLst/>
                <a:rect l="l" t="t" r="r" b="b"/>
                <a:pathLst>
                  <a:path w="843" h="1147" extrusionOk="0">
                    <a:moveTo>
                      <a:pt x="265" y="1"/>
                    </a:moveTo>
                    <a:cubicBezTo>
                      <a:pt x="139" y="1"/>
                      <a:pt x="44" y="110"/>
                      <a:pt x="27" y="296"/>
                    </a:cubicBezTo>
                    <a:cubicBezTo>
                      <a:pt x="1" y="567"/>
                      <a:pt x="147" y="920"/>
                      <a:pt x="366" y="1070"/>
                    </a:cubicBezTo>
                    <a:cubicBezTo>
                      <a:pt x="436" y="1122"/>
                      <a:pt x="505" y="1147"/>
                      <a:pt x="567" y="1147"/>
                    </a:cubicBezTo>
                    <a:cubicBezTo>
                      <a:pt x="697" y="1147"/>
                      <a:pt x="797" y="1038"/>
                      <a:pt x="817" y="851"/>
                    </a:cubicBezTo>
                    <a:cubicBezTo>
                      <a:pt x="843" y="580"/>
                      <a:pt x="679" y="228"/>
                      <a:pt x="461" y="78"/>
                    </a:cubicBezTo>
                    <a:cubicBezTo>
                      <a:pt x="392" y="25"/>
                      <a:pt x="325" y="1"/>
                      <a:pt x="26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1"/>
              <p:cNvSpPr/>
              <p:nvPr/>
            </p:nvSpPr>
            <p:spPr>
              <a:xfrm>
                <a:off x="4809108" y="3226011"/>
                <a:ext cx="46438" cy="63027"/>
              </a:xfrm>
              <a:custGeom>
                <a:avLst/>
                <a:gdLst/>
                <a:ahLst/>
                <a:cxnLst/>
                <a:rect l="l" t="t" r="r" b="b"/>
                <a:pathLst>
                  <a:path w="697" h="946" extrusionOk="0">
                    <a:moveTo>
                      <a:pt x="237" y="1"/>
                    </a:moveTo>
                    <a:cubicBezTo>
                      <a:pt x="130" y="1"/>
                      <a:pt x="48" y="89"/>
                      <a:pt x="30" y="248"/>
                    </a:cubicBezTo>
                    <a:cubicBezTo>
                      <a:pt x="1" y="466"/>
                      <a:pt x="138" y="767"/>
                      <a:pt x="314" y="887"/>
                    </a:cubicBezTo>
                    <a:cubicBezTo>
                      <a:pt x="370" y="927"/>
                      <a:pt x="425" y="946"/>
                      <a:pt x="475" y="946"/>
                    </a:cubicBezTo>
                    <a:cubicBezTo>
                      <a:pt x="581" y="946"/>
                      <a:pt x="663" y="860"/>
                      <a:pt x="683" y="711"/>
                    </a:cubicBezTo>
                    <a:cubicBezTo>
                      <a:pt x="696" y="479"/>
                      <a:pt x="572" y="195"/>
                      <a:pt x="396" y="58"/>
                    </a:cubicBezTo>
                    <a:cubicBezTo>
                      <a:pt x="340" y="19"/>
                      <a:pt x="286" y="1"/>
                      <a:pt x="23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1"/>
              <p:cNvSpPr/>
              <p:nvPr/>
            </p:nvSpPr>
            <p:spPr>
              <a:xfrm>
                <a:off x="4811107" y="3230075"/>
                <a:ext cx="41574" cy="56232"/>
              </a:xfrm>
              <a:custGeom>
                <a:avLst/>
                <a:gdLst/>
                <a:ahLst/>
                <a:cxnLst/>
                <a:rect l="l" t="t" r="r" b="b"/>
                <a:pathLst>
                  <a:path w="624" h="844" extrusionOk="0">
                    <a:moveTo>
                      <a:pt x="199" y="0"/>
                    </a:moveTo>
                    <a:cubicBezTo>
                      <a:pt x="107" y="0"/>
                      <a:pt x="35" y="77"/>
                      <a:pt x="26" y="216"/>
                    </a:cubicBezTo>
                    <a:cubicBezTo>
                      <a:pt x="0" y="418"/>
                      <a:pt x="121" y="676"/>
                      <a:pt x="271" y="787"/>
                    </a:cubicBezTo>
                    <a:cubicBezTo>
                      <a:pt x="323" y="826"/>
                      <a:pt x="374" y="844"/>
                      <a:pt x="419" y="844"/>
                    </a:cubicBezTo>
                    <a:cubicBezTo>
                      <a:pt x="516" y="844"/>
                      <a:pt x="589" y="762"/>
                      <a:pt x="598" y="624"/>
                    </a:cubicBezTo>
                    <a:cubicBezTo>
                      <a:pt x="624" y="418"/>
                      <a:pt x="503" y="174"/>
                      <a:pt x="340" y="53"/>
                    </a:cubicBezTo>
                    <a:cubicBezTo>
                      <a:pt x="291" y="17"/>
                      <a:pt x="243" y="0"/>
                      <a:pt x="19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1"/>
              <p:cNvSpPr/>
              <p:nvPr/>
            </p:nvSpPr>
            <p:spPr>
              <a:xfrm>
                <a:off x="4825431" y="3249396"/>
                <a:ext cx="12059" cy="16256"/>
              </a:xfrm>
              <a:custGeom>
                <a:avLst/>
                <a:gdLst/>
                <a:ahLst/>
                <a:cxnLst/>
                <a:rect l="l" t="t" r="r" b="b"/>
                <a:pathLst>
                  <a:path w="181" h="244" extrusionOk="0">
                    <a:moveTo>
                      <a:pt x="62" y="0"/>
                    </a:moveTo>
                    <a:cubicBezTo>
                      <a:pt x="34" y="0"/>
                      <a:pt x="17" y="25"/>
                      <a:pt x="17" y="60"/>
                    </a:cubicBezTo>
                    <a:cubicBezTo>
                      <a:pt x="1" y="115"/>
                      <a:pt x="43" y="197"/>
                      <a:pt x="82" y="223"/>
                    </a:cubicBezTo>
                    <a:cubicBezTo>
                      <a:pt x="101" y="237"/>
                      <a:pt x="118" y="243"/>
                      <a:pt x="132" y="243"/>
                    </a:cubicBezTo>
                    <a:cubicBezTo>
                      <a:pt x="161" y="243"/>
                      <a:pt x="180" y="219"/>
                      <a:pt x="180" y="184"/>
                    </a:cubicBezTo>
                    <a:cubicBezTo>
                      <a:pt x="180" y="128"/>
                      <a:pt x="151" y="47"/>
                      <a:pt x="112" y="21"/>
                    </a:cubicBezTo>
                    <a:cubicBezTo>
                      <a:pt x="93" y="7"/>
                      <a:pt x="76" y="0"/>
                      <a:pt x="6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1"/>
              <p:cNvSpPr/>
              <p:nvPr/>
            </p:nvSpPr>
            <p:spPr>
              <a:xfrm>
                <a:off x="4839156" y="3268784"/>
                <a:ext cx="10060" cy="12792"/>
              </a:xfrm>
              <a:custGeom>
                <a:avLst/>
                <a:gdLst/>
                <a:ahLst/>
                <a:cxnLst/>
                <a:rect l="l" t="t" r="r" b="b"/>
                <a:pathLst>
                  <a:path w="151" h="192" extrusionOk="0">
                    <a:moveTo>
                      <a:pt x="45" y="0"/>
                    </a:moveTo>
                    <a:cubicBezTo>
                      <a:pt x="33" y="0"/>
                      <a:pt x="22" y="5"/>
                      <a:pt x="13" y="14"/>
                    </a:cubicBezTo>
                    <a:cubicBezTo>
                      <a:pt x="0" y="43"/>
                      <a:pt x="0" y="95"/>
                      <a:pt x="26" y="138"/>
                    </a:cubicBezTo>
                    <a:cubicBezTo>
                      <a:pt x="55" y="173"/>
                      <a:pt x="81" y="191"/>
                      <a:pt x="100" y="191"/>
                    </a:cubicBezTo>
                    <a:cubicBezTo>
                      <a:pt x="109" y="191"/>
                      <a:pt x="117" y="187"/>
                      <a:pt x="121" y="177"/>
                    </a:cubicBezTo>
                    <a:cubicBezTo>
                      <a:pt x="150" y="151"/>
                      <a:pt x="137" y="82"/>
                      <a:pt x="108" y="43"/>
                    </a:cubicBezTo>
                    <a:cubicBezTo>
                      <a:pt x="91" y="15"/>
                      <a:pt x="67" y="0"/>
                      <a:pt x="45" y="0"/>
                    </a:cubicBezTo>
                    <a:close/>
                  </a:path>
                </a:pathLst>
              </a:custGeom>
              <a:solidFill>
                <a:srgbClr val="748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1"/>
              <p:cNvSpPr/>
              <p:nvPr/>
            </p:nvSpPr>
            <p:spPr>
              <a:xfrm>
                <a:off x="4824565" y="3269650"/>
                <a:ext cx="9194" cy="12859"/>
              </a:xfrm>
              <a:custGeom>
                <a:avLst/>
                <a:gdLst/>
                <a:ahLst/>
                <a:cxnLst/>
                <a:rect l="l" t="t" r="r" b="b"/>
                <a:pathLst>
                  <a:path w="138" h="193" extrusionOk="0">
                    <a:moveTo>
                      <a:pt x="47" y="1"/>
                    </a:moveTo>
                    <a:cubicBezTo>
                      <a:pt x="27" y="1"/>
                      <a:pt x="14" y="19"/>
                      <a:pt x="14" y="56"/>
                    </a:cubicBezTo>
                    <a:cubicBezTo>
                      <a:pt x="1" y="95"/>
                      <a:pt x="30" y="151"/>
                      <a:pt x="69" y="177"/>
                    </a:cubicBezTo>
                    <a:cubicBezTo>
                      <a:pt x="79" y="188"/>
                      <a:pt x="90" y="193"/>
                      <a:pt x="102" y="193"/>
                    </a:cubicBezTo>
                    <a:cubicBezTo>
                      <a:pt x="121" y="193"/>
                      <a:pt x="138" y="178"/>
                      <a:pt x="138" y="151"/>
                    </a:cubicBezTo>
                    <a:cubicBezTo>
                      <a:pt x="138" y="95"/>
                      <a:pt x="125" y="43"/>
                      <a:pt x="82" y="14"/>
                    </a:cubicBezTo>
                    <a:cubicBezTo>
                      <a:pt x="69" y="5"/>
                      <a:pt x="57" y="1"/>
                      <a:pt x="47" y="1"/>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1"/>
              <p:cNvSpPr/>
              <p:nvPr/>
            </p:nvSpPr>
            <p:spPr>
              <a:xfrm>
                <a:off x="4837424" y="3269650"/>
                <a:ext cx="9861" cy="12859"/>
              </a:xfrm>
              <a:custGeom>
                <a:avLst/>
                <a:gdLst/>
                <a:ahLst/>
                <a:cxnLst/>
                <a:rect l="l" t="t" r="r" b="b"/>
                <a:pathLst>
                  <a:path w="148" h="193" extrusionOk="0">
                    <a:moveTo>
                      <a:pt x="49" y="0"/>
                    </a:moveTo>
                    <a:cubicBezTo>
                      <a:pt x="39" y="0"/>
                      <a:pt x="31" y="5"/>
                      <a:pt x="26" y="14"/>
                    </a:cubicBezTo>
                    <a:cubicBezTo>
                      <a:pt x="0" y="43"/>
                      <a:pt x="0" y="95"/>
                      <a:pt x="39" y="138"/>
                    </a:cubicBezTo>
                    <a:cubicBezTo>
                      <a:pt x="56" y="174"/>
                      <a:pt x="80" y="192"/>
                      <a:pt x="99" y="192"/>
                    </a:cubicBezTo>
                    <a:cubicBezTo>
                      <a:pt x="108" y="192"/>
                      <a:pt x="116" y="187"/>
                      <a:pt x="121" y="177"/>
                    </a:cubicBezTo>
                    <a:cubicBezTo>
                      <a:pt x="147" y="151"/>
                      <a:pt x="147" y="95"/>
                      <a:pt x="108" y="43"/>
                    </a:cubicBezTo>
                    <a:cubicBezTo>
                      <a:pt x="91" y="15"/>
                      <a:pt x="67" y="0"/>
                      <a:pt x="49" y="0"/>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1"/>
              <p:cNvSpPr/>
              <p:nvPr/>
            </p:nvSpPr>
            <p:spPr>
              <a:xfrm>
                <a:off x="4839156" y="3251595"/>
                <a:ext cx="10060" cy="12859"/>
              </a:xfrm>
              <a:custGeom>
                <a:avLst/>
                <a:gdLst/>
                <a:ahLst/>
                <a:cxnLst/>
                <a:rect l="l" t="t" r="r" b="b"/>
                <a:pathLst>
                  <a:path w="151" h="193" extrusionOk="0">
                    <a:moveTo>
                      <a:pt x="39" y="1"/>
                    </a:moveTo>
                    <a:cubicBezTo>
                      <a:pt x="13" y="1"/>
                      <a:pt x="0" y="56"/>
                      <a:pt x="13" y="108"/>
                    </a:cubicBezTo>
                    <a:cubicBezTo>
                      <a:pt x="25" y="146"/>
                      <a:pt x="60" y="192"/>
                      <a:pt x="86" y="192"/>
                    </a:cubicBezTo>
                    <a:cubicBezTo>
                      <a:pt x="89" y="192"/>
                      <a:pt x="92" y="191"/>
                      <a:pt x="95" y="190"/>
                    </a:cubicBezTo>
                    <a:cubicBezTo>
                      <a:pt x="137" y="190"/>
                      <a:pt x="150" y="151"/>
                      <a:pt x="137" y="95"/>
                    </a:cubicBezTo>
                    <a:cubicBezTo>
                      <a:pt x="121" y="40"/>
                      <a:pt x="82" y="1"/>
                      <a:pt x="39" y="1"/>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1"/>
              <p:cNvSpPr/>
              <p:nvPr/>
            </p:nvSpPr>
            <p:spPr>
              <a:xfrm>
                <a:off x="4828296" y="3234406"/>
                <a:ext cx="9194" cy="12725"/>
              </a:xfrm>
              <a:custGeom>
                <a:avLst/>
                <a:gdLst/>
                <a:ahLst/>
                <a:cxnLst/>
                <a:rect l="l" t="t" r="r" b="b"/>
                <a:pathLst>
                  <a:path w="138" h="191" extrusionOk="0">
                    <a:moveTo>
                      <a:pt x="45" y="1"/>
                    </a:moveTo>
                    <a:cubicBezTo>
                      <a:pt x="23" y="1"/>
                      <a:pt x="9" y="18"/>
                      <a:pt x="0" y="53"/>
                    </a:cubicBezTo>
                    <a:cubicBezTo>
                      <a:pt x="0" y="96"/>
                      <a:pt x="26" y="164"/>
                      <a:pt x="56" y="177"/>
                    </a:cubicBezTo>
                    <a:cubicBezTo>
                      <a:pt x="69" y="186"/>
                      <a:pt x="84" y="191"/>
                      <a:pt x="96" y="191"/>
                    </a:cubicBezTo>
                    <a:cubicBezTo>
                      <a:pt x="119" y="191"/>
                      <a:pt x="137" y="176"/>
                      <a:pt x="137" y="151"/>
                    </a:cubicBezTo>
                    <a:cubicBezTo>
                      <a:pt x="137" y="96"/>
                      <a:pt x="108" y="40"/>
                      <a:pt x="82" y="14"/>
                    </a:cubicBezTo>
                    <a:cubicBezTo>
                      <a:pt x="68" y="5"/>
                      <a:pt x="55" y="1"/>
                      <a:pt x="45" y="1"/>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1"/>
              <p:cNvSpPr/>
              <p:nvPr/>
            </p:nvSpPr>
            <p:spPr>
              <a:xfrm>
                <a:off x="4814572" y="3235272"/>
                <a:ext cx="10060" cy="12725"/>
              </a:xfrm>
              <a:custGeom>
                <a:avLst/>
                <a:gdLst/>
                <a:ahLst/>
                <a:cxnLst/>
                <a:rect l="l" t="t" r="r" b="b"/>
                <a:pathLst>
                  <a:path w="151" h="191" extrusionOk="0">
                    <a:moveTo>
                      <a:pt x="62" y="0"/>
                    </a:moveTo>
                    <a:cubicBezTo>
                      <a:pt x="50" y="0"/>
                      <a:pt x="39" y="5"/>
                      <a:pt x="30" y="14"/>
                    </a:cubicBezTo>
                    <a:cubicBezTo>
                      <a:pt x="0" y="40"/>
                      <a:pt x="17" y="96"/>
                      <a:pt x="43" y="138"/>
                    </a:cubicBezTo>
                    <a:cubicBezTo>
                      <a:pt x="60" y="173"/>
                      <a:pt x="85" y="190"/>
                      <a:pt x="107" y="190"/>
                    </a:cubicBezTo>
                    <a:cubicBezTo>
                      <a:pt x="118" y="190"/>
                      <a:pt x="129" y="186"/>
                      <a:pt x="138" y="177"/>
                    </a:cubicBezTo>
                    <a:cubicBezTo>
                      <a:pt x="151" y="151"/>
                      <a:pt x="151" y="83"/>
                      <a:pt x="124" y="40"/>
                    </a:cubicBezTo>
                    <a:cubicBezTo>
                      <a:pt x="108" y="15"/>
                      <a:pt x="84" y="0"/>
                      <a:pt x="62" y="0"/>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1"/>
              <p:cNvSpPr/>
              <p:nvPr/>
            </p:nvSpPr>
            <p:spPr>
              <a:xfrm>
                <a:off x="4812839" y="3252461"/>
                <a:ext cx="10926" cy="12725"/>
              </a:xfrm>
              <a:custGeom>
                <a:avLst/>
                <a:gdLst/>
                <a:ahLst/>
                <a:cxnLst/>
                <a:rect l="l" t="t" r="r" b="b"/>
                <a:pathLst>
                  <a:path w="164" h="191" extrusionOk="0">
                    <a:moveTo>
                      <a:pt x="56" y="1"/>
                    </a:moveTo>
                    <a:cubicBezTo>
                      <a:pt x="26" y="1"/>
                      <a:pt x="0" y="43"/>
                      <a:pt x="26" y="95"/>
                    </a:cubicBezTo>
                    <a:cubicBezTo>
                      <a:pt x="43" y="151"/>
                      <a:pt x="69" y="190"/>
                      <a:pt x="108" y="190"/>
                    </a:cubicBezTo>
                    <a:cubicBezTo>
                      <a:pt x="137" y="190"/>
                      <a:pt x="164" y="151"/>
                      <a:pt x="137" y="95"/>
                    </a:cubicBezTo>
                    <a:cubicBezTo>
                      <a:pt x="124" y="43"/>
                      <a:pt x="95" y="1"/>
                      <a:pt x="56" y="1"/>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1"/>
              <p:cNvSpPr/>
              <p:nvPr/>
            </p:nvSpPr>
            <p:spPr>
              <a:xfrm>
                <a:off x="5446307" y="3604103"/>
                <a:ext cx="157701" cy="238651"/>
              </a:xfrm>
              <a:custGeom>
                <a:avLst/>
                <a:gdLst/>
                <a:ahLst/>
                <a:cxnLst/>
                <a:rect l="l" t="t" r="r" b="b"/>
                <a:pathLst>
                  <a:path w="2367" h="3582" extrusionOk="0">
                    <a:moveTo>
                      <a:pt x="666" y="1"/>
                    </a:moveTo>
                    <a:lnTo>
                      <a:pt x="311" y="1564"/>
                    </a:lnTo>
                    <a:lnTo>
                      <a:pt x="258" y="1809"/>
                    </a:lnTo>
                    <a:lnTo>
                      <a:pt x="0" y="3372"/>
                    </a:lnTo>
                    <a:cubicBezTo>
                      <a:pt x="0" y="3372"/>
                      <a:pt x="503" y="3467"/>
                      <a:pt x="898" y="3549"/>
                    </a:cubicBezTo>
                    <a:cubicBezTo>
                      <a:pt x="937" y="3562"/>
                      <a:pt x="980" y="3562"/>
                      <a:pt x="1019" y="3578"/>
                    </a:cubicBezTo>
                    <a:cubicBezTo>
                      <a:pt x="1039" y="3580"/>
                      <a:pt x="1059" y="3582"/>
                      <a:pt x="1080" y="3582"/>
                    </a:cubicBezTo>
                    <a:cubicBezTo>
                      <a:pt x="1293" y="3582"/>
                      <a:pt x="1517" y="3457"/>
                      <a:pt x="1740" y="3209"/>
                    </a:cubicBezTo>
                    <a:cubicBezTo>
                      <a:pt x="1796" y="3141"/>
                      <a:pt x="1861" y="3059"/>
                      <a:pt x="1916" y="2978"/>
                    </a:cubicBezTo>
                    <a:cubicBezTo>
                      <a:pt x="2093" y="2694"/>
                      <a:pt x="2230" y="2338"/>
                      <a:pt x="2285" y="1972"/>
                    </a:cubicBezTo>
                    <a:cubicBezTo>
                      <a:pt x="2367" y="1577"/>
                      <a:pt x="2367" y="1169"/>
                      <a:pt x="2256" y="843"/>
                    </a:cubicBezTo>
                    <a:cubicBezTo>
                      <a:pt x="2161" y="516"/>
                      <a:pt x="1998" y="314"/>
                      <a:pt x="1796" y="233"/>
                    </a:cubicBezTo>
                    <a:cubicBezTo>
                      <a:pt x="1753" y="233"/>
                      <a:pt x="1714" y="216"/>
                      <a:pt x="1659" y="203"/>
                    </a:cubicBezTo>
                    <a:cubicBezTo>
                      <a:pt x="1290" y="135"/>
                      <a:pt x="666" y="1"/>
                      <a:pt x="66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1"/>
              <p:cNvSpPr/>
              <p:nvPr/>
            </p:nvSpPr>
            <p:spPr>
              <a:xfrm>
                <a:off x="5458033" y="3706571"/>
                <a:ext cx="140579" cy="95940"/>
              </a:xfrm>
              <a:custGeom>
                <a:avLst/>
                <a:gdLst/>
                <a:ahLst/>
                <a:cxnLst/>
                <a:rect l="l" t="t" r="r" b="b"/>
                <a:pathLst>
                  <a:path w="2110" h="1440" extrusionOk="0">
                    <a:moveTo>
                      <a:pt x="1" y="0"/>
                    </a:moveTo>
                    <a:lnTo>
                      <a:pt x="82" y="271"/>
                    </a:lnTo>
                    <a:lnTo>
                      <a:pt x="340" y="1143"/>
                    </a:lnTo>
                    <a:lnTo>
                      <a:pt x="1740" y="1440"/>
                    </a:lnTo>
                    <a:cubicBezTo>
                      <a:pt x="1917" y="1156"/>
                      <a:pt x="2054" y="800"/>
                      <a:pt x="2109" y="434"/>
                    </a:cubicBezTo>
                    <a:lnTo>
                      <a:pt x="135" y="26"/>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1"/>
              <p:cNvSpPr/>
              <p:nvPr/>
            </p:nvSpPr>
            <p:spPr>
              <a:xfrm>
                <a:off x="5394539" y="3603903"/>
                <a:ext cx="150572" cy="225126"/>
              </a:xfrm>
              <a:custGeom>
                <a:avLst/>
                <a:gdLst/>
                <a:ahLst/>
                <a:cxnLst/>
                <a:rect l="l" t="t" r="r" b="b"/>
                <a:pathLst>
                  <a:path w="2260" h="3379" extrusionOk="0">
                    <a:moveTo>
                      <a:pt x="1386" y="1"/>
                    </a:moveTo>
                    <a:cubicBezTo>
                      <a:pt x="1177" y="1"/>
                      <a:pt x="949" y="121"/>
                      <a:pt x="735" y="369"/>
                    </a:cubicBezTo>
                    <a:cubicBezTo>
                      <a:pt x="232" y="941"/>
                      <a:pt x="1" y="2001"/>
                      <a:pt x="219" y="2736"/>
                    </a:cubicBezTo>
                    <a:cubicBezTo>
                      <a:pt x="336" y="3158"/>
                      <a:pt x="578" y="3379"/>
                      <a:pt x="860" y="3379"/>
                    </a:cubicBezTo>
                    <a:cubicBezTo>
                      <a:pt x="1068" y="3379"/>
                      <a:pt x="1297" y="3258"/>
                      <a:pt x="1512" y="3010"/>
                    </a:cubicBezTo>
                    <a:cubicBezTo>
                      <a:pt x="2028" y="2439"/>
                      <a:pt x="2259" y="1378"/>
                      <a:pt x="2041" y="644"/>
                    </a:cubicBezTo>
                    <a:cubicBezTo>
                      <a:pt x="1915" y="221"/>
                      <a:pt x="1668" y="1"/>
                      <a:pt x="138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1"/>
              <p:cNvSpPr/>
              <p:nvPr/>
            </p:nvSpPr>
            <p:spPr>
              <a:xfrm>
                <a:off x="5403067" y="3701108"/>
                <a:ext cx="132051" cy="127920"/>
              </a:xfrm>
              <a:custGeom>
                <a:avLst/>
                <a:gdLst/>
                <a:ahLst/>
                <a:cxnLst/>
                <a:rect l="l" t="t" r="r" b="b"/>
                <a:pathLst>
                  <a:path w="1982" h="1920" extrusionOk="0">
                    <a:moveTo>
                      <a:pt x="23" y="409"/>
                    </a:moveTo>
                    <a:lnTo>
                      <a:pt x="23" y="409"/>
                    </a:lnTo>
                    <a:cubicBezTo>
                      <a:pt x="20" y="442"/>
                      <a:pt x="17" y="475"/>
                      <a:pt x="16" y="509"/>
                    </a:cubicBezTo>
                    <a:lnTo>
                      <a:pt x="16" y="509"/>
                    </a:lnTo>
                    <a:cubicBezTo>
                      <a:pt x="18" y="475"/>
                      <a:pt x="20" y="442"/>
                      <a:pt x="23" y="409"/>
                    </a:cubicBezTo>
                    <a:close/>
                    <a:moveTo>
                      <a:pt x="1981" y="1"/>
                    </a:moveTo>
                    <a:cubicBezTo>
                      <a:pt x="1926" y="555"/>
                      <a:pt x="1723" y="1127"/>
                      <a:pt x="1397" y="1495"/>
                    </a:cubicBezTo>
                    <a:cubicBezTo>
                      <a:pt x="1185" y="1742"/>
                      <a:pt x="957" y="1860"/>
                      <a:pt x="749" y="1860"/>
                    </a:cubicBezTo>
                    <a:cubicBezTo>
                      <a:pt x="464" y="1860"/>
                      <a:pt x="216" y="1639"/>
                      <a:pt x="91" y="1225"/>
                    </a:cubicBezTo>
                    <a:cubicBezTo>
                      <a:pt x="31" y="1008"/>
                      <a:pt x="3" y="759"/>
                      <a:pt x="16" y="509"/>
                    </a:cubicBezTo>
                    <a:lnTo>
                      <a:pt x="16" y="509"/>
                    </a:lnTo>
                    <a:cubicBezTo>
                      <a:pt x="0" y="783"/>
                      <a:pt x="19" y="1047"/>
                      <a:pt x="91" y="1277"/>
                    </a:cubicBezTo>
                    <a:cubicBezTo>
                      <a:pt x="208" y="1699"/>
                      <a:pt x="450" y="1920"/>
                      <a:pt x="732" y="1920"/>
                    </a:cubicBezTo>
                    <a:cubicBezTo>
                      <a:pt x="940" y="1920"/>
                      <a:pt x="1169" y="1799"/>
                      <a:pt x="1384" y="1551"/>
                    </a:cubicBezTo>
                    <a:cubicBezTo>
                      <a:pt x="1723" y="1169"/>
                      <a:pt x="1939" y="572"/>
                      <a:pt x="1981"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1"/>
              <p:cNvSpPr/>
              <p:nvPr/>
            </p:nvSpPr>
            <p:spPr>
              <a:xfrm>
                <a:off x="5423454" y="3647342"/>
                <a:ext cx="92475" cy="138180"/>
              </a:xfrm>
              <a:custGeom>
                <a:avLst/>
                <a:gdLst/>
                <a:ahLst/>
                <a:cxnLst/>
                <a:rect l="l" t="t" r="r" b="b"/>
                <a:pathLst>
                  <a:path w="1388" h="2074" extrusionOk="0">
                    <a:moveTo>
                      <a:pt x="847" y="1"/>
                    </a:moveTo>
                    <a:cubicBezTo>
                      <a:pt x="721" y="1"/>
                      <a:pt x="583" y="72"/>
                      <a:pt x="451" y="220"/>
                    </a:cubicBezTo>
                    <a:cubicBezTo>
                      <a:pt x="138" y="576"/>
                      <a:pt x="1" y="1229"/>
                      <a:pt x="138" y="1676"/>
                    </a:cubicBezTo>
                    <a:cubicBezTo>
                      <a:pt x="210" y="1937"/>
                      <a:pt x="363" y="2074"/>
                      <a:pt x="537" y="2074"/>
                    </a:cubicBezTo>
                    <a:cubicBezTo>
                      <a:pt x="664" y="2074"/>
                      <a:pt x="801" y="2002"/>
                      <a:pt x="928" y="1852"/>
                    </a:cubicBezTo>
                    <a:cubicBezTo>
                      <a:pt x="1241" y="1499"/>
                      <a:pt x="1388" y="847"/>
                      <a:pt x="1254" y="400"/>
                    </a:cubicBezTo>
                    <a:cubicBezTo>
                      <a:pt x="1174" y="138"/>
                      <a:pt x="1022" y="1"/>
                      <a:pt x="84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1"/>
              <p:cNvSpPr/>
              <p:nvPr/>
            </p:nvSpPr>
            <p:spPr>
              <a:xfrm>
                <a:off x="5423454" y="3647342"/>
                <a:ext cx="92475" cy="138180"/>
              </a:xfrm>
              <a:custGeom>
                <a:avLst/>
                <a:gdLst/>
                <a:ahLst/>
                <a:cxnLst/>
                <a:rect l="l" t="t" r="r" b="b"/>
                <a:pathLst>
                  <a:path w="1388" h="2074" extrusionOk="0">
                    <a:moveTo>
                      <a:pt x="862" y="83"/>
                    </a:moveTo>
                    <a:cubicBezTo>
                      <a:pt x="1026" y="83"/>
                      <a:pt x="1169" y="209"/>
                      <a:pt x="1241" y="452"/>
                    </a:cubicBezTo>
                    <a:cubicBezTo>
                      <a:pt x="1362" y="873"/>
                      <a:pt x="1225" y="1473"/>
                      <a:pt x="941" y="1813"/>
                    </a:cubicBezTo>
                    <a:cubicBezTo>
                      <a:pt x="814" y="1951"/>
                      <a:pt x="682" y="2018"/>
                      <a:pt x="563" y="2018"/>
                    </a:cubicBezTo>
                    <a:cubicBezTo>
                      <a:pt x="401" y="2018"/>
                      <a:pt x="263" y="1893"/>
                      <a:pt x="193" y="1650"/>
                    </a:cubicBezTo>
                    <a:cubicBezTo>
                      <a:pt x="69" y="1229"/>
                      <a:pt x="206" y="628"/>
                      <a:pt x="490" y="289"/>
                    </a:cubicBezTo>
                    <a:cubicBezTo>
                      <a:pt x="612" y="151"/>
                      <a:pt x="743" y="83"/>
                      <a:pt x="862" y="83"/>
                    </a:cubicBezTo>
                    <a:close/>
                    <a:moveTo>
                      <a:pt x="847" y="1"/>
                    </a:moveTo>
                    <a:cubicBezTo>
                      <a:pt x="721" y="1"/>
                      <a:pt x="583" y="72"/>
                      <a:pt x="451" y="220"/>
                    </a:cubicBezTo>
                    <a:cubicBezTo>
                      <a:pt x="138" y="576"/>
                      <a:pt x="1" y="1229"/>
                      <a:pt x="138" y="1676"/>
                    </a:cubicBezTo>
                    <a:cubicBezTo>
                      <a:pt x="210" y="1937"/>
                      <a:pt x="363" y="2074"/>
                      <a:pt x="537" y="2074"/>
                    </a:cubicBezTo>
                    <a:cubicBezTo>
                      <a:pt x="664" y="2074"/>
                      <a:pt x="801" y="2002"/>
                      <a:pt x="928" y="1852"/>
                    </a:cubicBezTo>
                    <a:cubicBezTo>
                      <a:pt x="1241" y="1499"/>
                      <a:pt x="1388" y="847"/>
                      <a:pt x="1254" y="400"/>
                    </a:cubicBezTo>
                    <a:cubicBezTo>
                      <a:pt x="1174" y="138"/>
                      <a:pt x="1022" y="1"/>
                      <a:pt x="847" y="1"/>
                    </a:cubicBezTo>
                    <a:close/>
                  </a:path>
                </a:pathLst>
              </a:custGeom>
              <a:solidFill>
                <a:srgbClr val="A5A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1"/>
              <p:cNvSpPr/>
              <p:nvPr/>
            </p:nvSpPr>
            <p:spPr>
              <a:xfrm>
                <a:off x="5436313" y="3661733"/>
                <a:ext cx="71622" cy="113462"/>
              </a:xfrm>
              <a:custGeom>
                <a:avLst/>
                <a:gdLst/>
                <a:ahLst/>
                <a:cxnLst/>
                <a:rect l="l" t="t" r="r" b="b"/>
                <a:pathLst>
                  <a:path w="1075" h="1703" extrusionOk="0">
                    <a:moveTo>
                      <a:pt x="702" y="0"/>
                    </a:moveTo>
                    <a:cubicBezTo>
                      <a:pt x="594" y="0"/>
                      <a:pt x="476" y="61"/>
                      <a:pt x="366" y="184"/>
                    </a:cubicBezTo>
                    <a:cubicBezTo>
                      <a:pt x="121" y="481"/>
                      <a:pt x="0" y="1013"/>
                      <a:pt x="108" y="1378"/>
                    </a:cubicBezTo>
                    <a:cubicBezTo>
                      <a:pt x="167" y="1591"/>
                      <a:pt x="298" y="1703"/>
                      <a:pt x="443" y="1703"/>
                    </a:cubicBezTo>
                    <a:cubicBezTo>
                      <a:pt x="529" y="1703"/>
                      <a:pt x="620" y="1664"/>
                      <a:pt x="705" y="1584"/>
                    </a:cubicBezTo>
                    <a:cubicBezTo>
                      <a:pt x="735" y="1571"/>
                      <a:pt x="748" y="1541"/>
                      <a:pt x="761" y="1528"/>
                    </a:cubicBezTo>
                    <a:cubicBezTo>
                      <a:pt x="937" y="1326"/>
                      <a:pt x="1048" y="1013"/>
                      <a:pt x="1074" y="725"/>
                    </a:cubicBezTo>
                    <a:cubicBezTo>
                      <a:pt x="1074" y="575"/>
                      <a:pt x="1074" y="441"/>
                      <a:pt x="1032" y="317"/>
                    </a:cubicBezTo>
                    <a:cubicBezTo>
                      <a:pt x="970" y="108"/>
                      <a:pt x="845" y="0"/>
                      <a:pt x="702"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1"/>
              <p:cNvSpPr/>
              <p:nvPr/>
            </p:nvSpPr>
            <p:spPr>
              <a:xfrm>
                <a:off x="5472424" y="3661933"/>
                <a:ext cx="38110" cy="85347"/>
              </a:xfrm>
              <a:custGeom>
                <a:avLst/>
                <a:gdLst/>
                <a:ahLst/>
                <a:cxnLst/>
                <a:rect l="l" t="t" r="r" b="b"/>
                <a:pathLst>
                  <a:path w="572" h="1281" extrusionOk="0">
                    <a:moveTo>
                      <a:pt x="163" y="0"/>
                    </a:moveTo>
                    <a:cubicBezTo>
                      <a:pt x="110" y="0"/>
                      <a:pt x="55" y="15"/>
                      <a:pt x="0" y="43"/>
                    </a:cubicBezTo>
                    <a:cubicBezTo>
                      <a:pt x="193" y="83"/>
                      <a:pt x="369" y="246"/>
                      <a:pt x="424" y="464"/>
                    </a:cubicBezTo>
                    <a:cubicBezTo>
                      <a:pt x="506" y="709"/>
                      <a:pt x="477" y="1023"/>
                      <a:pt x="382" y="1280"/>
                    </a:cubicBezTo>
                    <a:cubicBezTo>
                      <a:pt x="519" y="997"/>
                      <a:pt x="571" y="602"/>
                      <a:pt x="490" y="314"/>
                    </a:cubicBezTo>
                    <a:cubicBezTo>
                      <a:pt x="430" y="107"/>
                      <a:pt x="306" y="0"/>
                      <a:pt x="16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1"/>
              <p:cNvSpPr/>
              <p:nvPr/>
            </p:nvSpPr>
            <p:spPr>
              <a:xfrm>
                <a:off x="5453502" y="3682719"/>
                <a:ext cx="54433" cy="86613"/>
              </a:xfrm>
              <a:custGeom>
                <a:avLst/>
                <a:gdLst/>
                <a:ahLst/>
                <a:cxnLst/>
                <a:rect l="l" t="t" r="r" b="b"/>
                <a:pathLst>
                  <a:path w="817" h="1300" extrusionOk="0">
                    <a:moveTo>
                      <a:pt x="537" y="1"/>
                    </a:moveTo>
                    <a:cubicBezTo>
                      <a:pt x="455" y="1"/>
                      <a:pt x="366" y="46"/>
                      <a:pt x="284" y="139"/>
                    </a:cubicBezTo>
                    <a:cubicBezTo>
                      <a:pt x="82" y="358"/>
                      <a:pt x="0" y="766"/>
                      <a:pt x="82" y="1050"/>
                    </a:cubicBezTo>
                    <a:cubicBezTo>
                      <a:pt x="133" y="1213"/>
                      <a:pt x="229" y="1300"/>
                      <a:pt x="336" y="1300"/>
                    </a:cubicBezTo>
                    <a:cubicBezTo>
                      <a:pt x="372" y="1300"/>
                      <a:pt x="410" y="1290"/>
                      <a:pt x="447" y="1269"/>
                    </a:cubicBezTo>
                    <a:cubicBezTo>
                      <a:pt x="477" y="1256"/>
                      <a:pt x="490" y="1226"/>
                      <a:pt x="503" y="1213"/>
                    </a:cubicBezTo>
                    <a:cubicBezTo>
                      <a:pt x="679" y="1011"/>
                      <a:pt x="790" y="698"/>
                      <a:pt x="816" y="410"/>
                    </a:cubicBezTo>
                    <a:cubicBezTo>
                      <a:pt x="803" y="358"/>
                      <a:pt x="803" y="303"/>
                      <a:pt x="790" y="247"/>
                    </a:cubicBezTo>
                    <a:cubicBezTo>
                      <a:pt x="743" y="84"/>
                      <a:pt x="647" y="1"/>
                      <a:pt x="53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1"/>
              <p:cNvSpPr/>
              <p:nvPr/>
            </p:nvSpPr>
            <p:spPr>
              <a:xfrm>
                <a:off x="5459765" y="3683186"/>
                <a:ext cx="47304" cy="73487"/>
              </a:xfrm>
              <a:custGeom>
                <a:avLst/>
                <a:gdLst/>
                <a:ahLst/>
                <a:cxnLst/>
                <a:rect l="l" t="t" r="r" b="b"/>
                <a:pathLst>
                  <a:path w="710" h="1103" extrusionOk="0">
                    <a:moveTo>
                      <a:pt x="454" y="1"/>
                    </a:moveTo>
                    <a:cubicBezTo>
                      <a:pt x="385" y="1"/>
                      <a:pt x="309" y="43"/>
                      <a:pt x="233" y="119"/>
                    </a:cubicBezTo>
                    <a:cubicBezTo>
                      <a:pt x="69" y="309"/>
                      <a:pt x="1" y="648"/>
                      <a:pt x="69" y="893"/>
                    </a:cubicBezTo>
                    <a:cubicBezTo>
                      <a:pt x="113" y="1031"/>
                      <a:pt x="188" y="1103"/>
                      <a:pt x="276" y="1103"/>
                    </a:cubicBezTo>
                    <a:cubicBezTo>
                      <a:pt x="301" y="1103"/>
                      <a:pt x="327" y="1097"/>
                      <a:pt x="353" y="1086"/>
                    </a:cubicBezTo>
                    <a:cubicBezTo>
                      <a:pt x="396" y="1069"/>
                      <a:pt x="435" y="1043"/>
                      <a:pt x="477" y="1004"/>
                    </a:cubicBezTo>
                    <a:lnTo>
                      <a:pt x="490" y="988"/>
                    </a:lnTo>
                    <a:cubicBezTo>
                      <a:pt x="503" y="975"/>
                      <a:pt x="517" y="948"/>
                      <a:pt x="533" y="935"/>
                    </a:cubicBezTo>
                    <a:cubicBezTo>
                      <a:pt x="559" y="906"/>
                      <a:pt x="572" y="867"/>
                      <a:pt x="598" y="824"/>
                    </a:cubicBezTo>
                    <a:cubicBezTo>
                      <a:pt x="680" y="635"/>
                      <a:pt x="709" y="390"/>
                      <a:pt x="667" y="214"/>
                    </a:cubicBezTo>
                    <a:cubicBezTo>
                      <a:pt x="654" y="188"/>
                      <a:pt x="654" y="172"/>
                      <a:pt x="641" y="145"/>
                    </a:cubicBezTo>
                    <a:cubicBezTo>
                      <a:pt x="614" y="77"/>
                      <a:pt x="559" y="38"/>
                      <a:pt x="517" y="8"/>
                    </a:cubicBezTo>
                    <a:lnTo>
                      <a:pt x="503" y="8"/>
                    </a:lnTo>
                    <a:cubicBezTo>
                      <a:pt x="488" y="3"/>
                      <a:pt x="471" y="1"/>
                      <a:pt x="454" y="1"/>
                    </a:cubicBezTo>
                    <a:close/>
                  </a:path>
                </a:pathLst>
              </a:custGeom>
              <a:solidFill>
                <a:srgbClr val="3D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1"/>
              <p:cNvSpPr/>
              <p:nvPr/>
            </p:nvSpPr>
            <p:spPr>
              <a:xfrm>
                <a:off x="5457167" y="3683186"/>
                <a:ext cx="47903" cy="73487"/>
              </a:xfrm>
              <a:custGeom>
                <a:avLst/>
                <a:gdLst/>
                <a:ahLst/>
                <a:cxnLst/>
                <a:rect l="l" t="t" r="r" b="b"/>
                <a:pathLst>
                  <a:path w="719" h="1103" extrusionOk="0">
                    <a:moveTo>
                      <a:pt x="467" y="1"/>
                    </a:moveTo>
                    <a:cubicBezTo>
                      <a:pt x="398" y="1"/>
                      <a:pt x="322" y="43"/>
                      <a:pt x="245" y="119"/>
                    </a:cubicBezTo>
                    <a:cubicBezTo>
                      <a:pt x="82" y="309"/>
                      <a:pt x="1" y="648"/>
                      <a:pt x="82" y="893"/>
                    </a:cubicBezTo>
                    <a:cubicBezTo>
                      <a:pt x="113" y="1031"/>
                      <a:pt x="195" y="1103"/>
                      <a:pt x="287" y="1103"/>
                    </a:cubicBezTo>
                    <a:cubicBezTo>
                      <a:pt x="313" y="1103"/>
                      <a:pt x="340" y="1097"/>
                      <a:pt x="366" y="1086"/>
                    </a:cubicBezTo>
                    <a:cubicBezTo>
                      <a:pt x="409" y="1069"/>
                      <a:pt x="448" y="1043"/>
                      <a:pt x="474" y="1004"/>
                    </a:cubicBezTo>
                    <a:cubicBezTo>
                      <a:pt x="490" y="1004"/>
                      <a:pt x="490" y="988"/>
                      <a:pt x="503" y="988"/>
                    </a:cubicBezTo>
                    <a:cubicBezTo>
                      <a:pt x="516" y="961"/>
                      <a:pt x="529" y="948"/>
                      <a:pt x="542" y="935"/>
                    </a:cubicBezTo>
                    <a:cubicBezTo>
                      <a:pt x="556" y="893"/>
                      <a:pt x="585" y="867"/>
                      <a:pt x="598" y="824"/>
                    </a:cubicBezTo>
                    <a:cubicBezTo>
                      <a:pt x="693" y="635"/>
                      <a:pt x="719" y="390"/>
                      <a:pt x="667" y="214"/>
                    </a:cubicBezTo>
                    <a:cubicBezTo>
                      <a:pt x="667" y="188"/>
                      <a:pt x="653" y="172"/>
                      <a:pt x="653" y="145"/>
                    </a:cubicBezTo>
                    <a:cubicBezTo>
                      <a:pt x="611" y="77"/>
                      <a:pt x="572" y="38"/>
                      <a:pt x="516" y="8"/>
                    </a:cubicBezTo>
                    <a:cubicBezTo>
                      <a:pt x="500" y="3"/>
                      <a:pt x="484" y="1"/>
                      <a:pt x="46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1"/>
              <p:cNvSpPr/>
              <p:nvPr/>
            </p:nvSpPr>
            <p:spPr>
              <a:xfrm>
                <a:off x="5476088" y="3694579"/>
                <a:ext cx="18122" cy="51834"/>
              </a:xfrm>
              <a:custGeom>
                <a:avLst/>
                <a:gdLst/>
                <a:ahLst/>
                <a:cxnLst/>
                <a:rect l="l" t="t" r="r" b="b"/>
                <a:pathLst>
                  <a:path w="272" h="778" extrusionOk="0">
                    <a:moveTo>
                      <a:pt x="190" y="1"/>
                    </a:moveTo>
                    <a:lnTo>
                      <a:pt x="1" y="764"/>
                    </a:lnTo>
                    <a:lnTo>
                      <a:pt x="82" y="777"/>
                    </a:lnTo>
                    <a:lnTo>
                      <a:pt x="138" y="572"/>
                    </a:lnTo>
                    <a:lnTo>
                      <a:pt x="272" y="17"/>
                    </a:lnTo>
                    <a:lnTo>
                      <a:pt x="190"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1"/>
              <p:cNvSpPr/>
              <p:nvPr/>
            </p:nvSpPr>
            <p:spPr>
              <a:xfrm>
                <a:off x="5470691" y="3694579"/>
                <a:ext cx="18055" cy="50968"/>
              </a:xfrm>
              <a:custGeom>
                <a:avLst/>
                <a:gdLst/>
                <a:ahLst/>
                <a:cxnLst/>
                <a:rect l="l" t="t" r="r" b="b"/>
                <a:pathLst>
                  <a:path w="271" h="765" extrusionOk="0">
                    <a:moveTo>
                      <a:pt x="176" y="1"/>
                    </a:moveTo>
                    <a:lnTo>
                      <a:pt x="0" y="735"/>
                    </a:lnTo>
                    <a:lnTo>
                      <a:pt x="82" y="764"/>
                    </a:lnTo>
                    <a:lnTo>
                      <a:pt x="176" y="409"/>
                    </a:lnTo>
                    <a:lnTo>
                      <a:pt x="27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1"/>
              <p:cNvSpPr/>
              <p:nvPr/>
            </p:nvSpPr>
            <p:spPr>
              <a:xfrm>
                <a:off x="5476954" y="3701974"/>
                <a:ext cx="22719" cy="35311"/>
              </a:xfrm>
              <a:custGeom>
                <a:avLst/>
                <a:gdLst/>
                <a:ahLst/>
                <a:cxnLst/>
                <a:rect l="l" t="t" r="r" b="b"/>
                <a:pathLst>
                  <a:path w="341" h="530" extrusionOk="0">
                    <a:moveTo>
                      <a:pt x="125" y="1"/>
                    </a:moveTo>
                    <a:lnTo>
                      <a:pt x="1" y="503"/>
                    </a:lnTo>
                    <a:cubicBezTo>
                      <a:pt x="1" y="503"/>
                      <a:pt x="95" y="529"/>
                      <a:pt x="138" y="529"/>
                    </a:cubicBezTo>
                    <a:cubicBezTo>
                      <a:pt x="164" y="529"/>
                      <a:pt x="206" y="503"/>
                      <a:pt x="232" y="477"/>
                    </a:cubicBezTo>
                    <a:cubicBezTo>
                      <a:pt x="301" y="379"/>
                      <a:pt x="340" y="216"/>
                      <a:pt x="314" y="108"/>
                    </a:cubicBezTo>
                    <a:cubicBezTo>
                      <a:pt x="288" y="53"/>
                      <a:pt x="259" y="14"/>
                      <a:pt x="219" y="14"/>
                    </a:cubicBezTo>
                    <a:cubicBezTo>
                      <a:pt x="177" y="14"/>
                      <a:pt x="125" y="1"/>
                      <a:pt x="125"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1"/>
              <p:cNvSpPr/>
              <p:nvPr/>
            </p:nvSpPr>
            <p:spPr>
              <a:xfrm>
                <a:off x="5469759" y="3702040"/>
                <a:ext cx="22719" cy="33646"/>
              </a:xfrm>
              <a:custGeom>
                <a:avLst/>
                <a:gdLst/>
                <a:ahLst/>
                <a:cxnLst/>
                <a:rect l="l" t="t" r="r" b="b"/>
                <a:pathLst>
                  <a:path w="341" h="505" extrusionOk="0">
                    <a:moveTo>
                      <a:pt x="209" y="0"/>
                    </a:moveTo>
                    <a:cubicBezTo>
                      <a:pt x="178" y="0"/>
                      <a:pt x="143" y="17"/>
                      <a:pt x="109" y="52"/>
                    </a:cubicBezTo>
                    <a:cubicBezTo>
                      <a:pt x="40" y="133"/>
                      <a:pt x="1" y="297"/>
                      <a:pt x="40" y="408"/>
                    </a:cubicBezTo>
                    <a:cubicBezTo>
                      <a:pt x="57" y="470"/>
                      <a:pt x="92" y="505"/>
                      <a:pt x="134" y="505"/>
                    </a:cubicBezTo>
                    <a:cubicBezTo>
                      <a:pt x="164" y="505"/>
                      <a:pt x="198" y="487"/>
                      <a:pt x="233" y="447"/>
                    </a:cubicBezTo>
                    <a:cubicBezTo>
                      <a:pt x="314" y="365"/>
                      <a:pt x="340" y="202"/>
                      <a:pt x="314" y="94"/>
                    </a:cubicBezTo>
                    <a:cubicBezTo>
                      <a:pt x="290" y="32"/>
                      <a:pt x="252" y="0"/>
                      <a:pt x="20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1"/>
              <p:cNvSpPr/>
              <p:nvPr/>
            </p:nvSpPr>
            <p:spPr>
              <a:xfrm>
                <a:off x="5476954" y="3711967"/>
                <a:ext cx="9194" cy="14458"/>
              </a:xfrm>
              <a:custGeom>
                <a:avLst/>
                <a:gdLst/>
                <a:ahLst/>
                <a:cxnLst/>
                <a:rect l="l" t="t" r="r" b="b"/>
                <a:pathLst>
                  <a:path w="138" h="217" extrusionOk="0">
                    <a:moveTo>
                      <a:pt x="43" y="1"/>
                    </a:moveTo>
                    <a:lnTo>
                      <a:pt x="1" y="203"/>
                    </a:lnTo>
                    <a:cubicBezTo>
                      <a:pt x="1" y="203"/>
                      <a:pt x="30" y="216"/>
                      <a:pt x="56" y="216"/>
                    </a:cubicBezTo>
                    <a:cubicBezTo>
                      <a:pt x="69" y="216"/>
                      <a:pt x="82" y="216"/>
                      <a:pt x="95" y="190"/>
                    </a:cubicBezTo>
                    <a:cubicBezTo>
                      <a:pt x="125" y="164"/>
                      <a:pt x="138" y="95"/>
                      <a:pt x="125" y="40"/>
                    </a:cubicBezTo>
                    <a:cubicBezTo>
                      <a:pt x="125" y="14"/>
                      <a:pt x="112" y="1"/>
                      <a:pt x="82" y="1"/>
                    </a:cubicBezTo>
                    <a:close/>
                  </a:path>
                </a:pathLst>
              </a:custGeom>
              <a:solidFill>
                <a:srgbClr val="6C7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1"/>
              <p:cNvSpPr/>
              <p:nvPr/>
            </p:nvSpPr>
            <p:spPr>
              <a:xfrm>
                <a:off x="5473490" y="3711568"/>
                <a:ext cx="9861" cy="14258"/>
              </a:xfrm>
              <a:custGeom>
                <a:avLst/>
                <a:gdLst/>
                <a:ahLst/>
                <a:cxnLst/>
                <a:rect l="l" t="t" r="r" b="b"/>
                <a:pathLst>
                  <a:path w="148" h="214" extrusionOk="0">
                    <a:moveTo>
                      <a:pt x="92" y="0"/>
                    </a:moveTo>
                    <a:cubicBezTo>
                      <a:pt x="79" y="0"/>
                      <a:pt x="65" y="7"/>
                      <a:pt x="53" y="20"/>
                    </a:cubicBezTo>
                    <a:cubicBezTo>
                      <a:pt x="13" y="59"/>
                      <a:pt x="0" y="127"/>
                      <a:pt x="13" y="170"/>
                    </a:cubicBezTo>
                    <a:cubicBezTo>
                      <a:pt x="21" y="201"/>
                      <a:pt x="38" y="213"/>
                      <a:pt x="56" y="213"/>
                    </a:cubicBezTo>
                    <a:cubicBezTo>
                      <a:pt x="69" y="213"/>
                      <a:pt x="83" y="207"/>
                      <a:pt x="95" y="196"/>
                    </a:cubicBezTo>
                    <a:cubicBezTo>
                      <a:pt x="134" y="154"/>
                      <a:pt x="147" y="88"/>
                      <a:pt x="134" y="46"/>
                    </a:cubicBezTo>
                    <a:cubicBezTo>
                      <a:pt x="127" y="14"/>
                      <a:pt x="110" y="0"/>
                      <a:pt x="9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1"/>
              <p:cNvSpPr/>
              <p:nvPr/>
            </p:nvSpPr>
            <p:spPr>
              <a:xfrm>
                <a:off x="4983132" y="2681625"/>
                <a:ext cx="1072996" cy="932550"/>
              </a:xfrm>
              <a:custGeom>
                <a:avLst/>
                <a:gdLst/>
                <a:ahLst/>
                <a:cxnLst/>
                <a:rect l="l" t="t" r="r" b="b"/>
                <a:pathLst>
                  <a:path w="16105" h="13997" extrusionOk="0">
                    <a:moveTo>
                      <a:pt x="261" y="1"/>
                    </a:moveTo>
                    <a:lnTo>
                      <a:pt x="124" y="383"/>
                    </a:lnTo>
                    <a:lnTo>
                      <a:pt x="0" y="1714"/>
                    </a:lnTo>
                    <a:lnTo>
                      <a:pt x="98" y="2109"/>
                    </a:lnTo>
                    <a:lnTo>
                      <a:pt x="274" y="2762"/>
                    </a:lnTo>
                    <a:lnTo>
                      <a:pt x="1945" y="4515"/>
                    </a:lnTo>
                    <a:lnTo>
                      <a:pt x="2056" y="4613"/>
                    </a:lnTo>
                    <a:lnTo>
                      <a:pt x="2122" y="4665"/>
                    </a:lnTo>
                    <a:lnTo>
                      <a:pt x="2327" y="3973"/>
                    </a:lnTo>
                    <a:cubicBezTo>
                      <a:pt x="2353" y="3891"/>
                      <a:pt x="2396" y="3823"/>
                      <a:pt x="2435" y="3767"/>
                    </a:cubicBezTo>
                    <a:cubicBezTo>
                      <a:pt x="2514" y="3668"/>
                      <a:pt x="2619" y="3617"/>
                      <a:pt x="2737" y="3617"/>
                    </a:cubicBezTo>
                    <a:cubicBezTo>
                      <a:pt x="2843" y="3617"/>
                      <a:pt x="2959" y="3658"/>
                      <a:pt x="3075" y="3741"/>
                    </a:cubicBezTo>
                    <a:lnTo>
                      <a:pt x="3904" y="4339"/>
                    </a:lnTo>
                    <a:cubicBezTo>
                      <a:pt x="4149" y="4502"/>
                      <a:pt x="4354" y="4841"/>
                      <a:pt x="4462" y="5197"/>
                    </a:cubicBezTo>
                    <a:cubicBezTo>
                      <a:pt x="4488" y="5305"/>
                      <a:pt x="4504" y="5413"/>
                      <a:pt x="4517" y="5524"/>
                    </a:cubicBezTo>
                    <a:lnTo>
                      <a:pt x="4570" y="6421"/>
                    </a:lnTo>
                    <a:lnTo>
                      <a:pt x="4599" y="6787"/>
                    </a:lnTo>
                    <a:lnTo>
                      <a:pt x="4668" y="6842"/>
                    </a:lnTo>
                    <a:lnTo>
                      <a:pt x="4694" y="6868"/>
                    </a:lnTo>
                    <a:lnTo>
                      <a:pt x="11669" y="11820"/>
                    </a:lnTo>
                    <a:lnTo>
                      <a:pt x="11793" y="11888"/>
                    </a:lnTo>
                    <a:lnTo>
                      <a:pt x="11862" y="11928"/>
                    </a:lnTo>
                    <a:lnTo>
                      <a:pt x="11943" y="11657"/>
                    </a:lnTo>
                    <a:lnTo>
                      <a:pt x="12159" y="10948"/>
                    </a:lnTo>
                    <a:cubicBezTo>
                      <a:pt x="12188" y="10867"/>
                      <a:pt x="12227" y="10785"/>
                      <a:pt x="12270" y="10733"/>
                    </a:cubicBezTo>
                    <a:cubicBezTo>
                      <a:pt x="12349" y="10638"/>
                      <a:pt x="12451" y="10589"/>
                      <a:pt x="12566" y="10589"/>
                    </a:cubicBezTo>
                    <a:cubicBezTo>
                      <a:pt x="12667" y="10589"/>
                      <a:pt x="12778" y="10627"/>
                      <a:pt x="12893" y="10704"/>
                    </a:cubicBezTo>
                    <a:lnTo>
                      <a:pt x="13738" y="11304"/>
                    </a:lnTo>
                    <a:cubicBezTo>
                      <a:pt x="13983" y="11480"/>
                      <a:pt x="14186" y="11807"/>
                      <a:pt x="14280" y="12172"/>
                    </a:cubicBezTo>
                    <a:cubicBezTo>
                      <a:pt x="14310" y="12283"/>
                      <a:pt x="14336" y="12391"/>
                      <a:pt x="14336" y="12499"/>
                    </a:cubicBezTo>
                    <a:lnTo>
                      <a:pt x="14404" y="13315"/>
                    </a:lnTo>
                    <a:lnTo>
                      <a:pt x="14473" y="13357"/>
                    </a:lnTo>
                    <a:lnTo>
                      <a:pt x="14554" y="13396"/>
                    </a:lnTo>
                    <a:lnTo>
                      <a:pt x="15981" y="13997"/>
                    </a:lnTo>
                    <a:lnTo>
                      <a:pt x="16092" y="13452"/>
                    </a:lnTo>
                    <a:lnTo>
                      <a:pt x="16105" y="13357"/>
                    </a:lnTo>
                    <a:lnTo>
                      <a:pt x="15942" y="12146"/>
                    </a:lnTo>
                    <a:lnTo>
                      <a:pt x="11574" y="8079"/>
                    </a:lnTo>
                    <a:lnTo>
                      <a:pt x="11411" y="8135"/>
                    </a:lnTo>
                    <a:lnTo>
                      <a:pt x="9139" y="5331"/>
                    </a:lnTo>
                    <a:lnTo>
                      <a:pt x="9250" y="5331"/>
                    </a:lnTo>
                    <a:lnTo>
                      <a:pt x="8813" y="4815"/>
                    </a:lnTo>
                    <a:lnTo>
                      <a:pt x="4436" y="1633"/>
                    </a:lnTo>
                    <a:lnTo>
                      <a:pt x="3551" y="1143"/>
                    </a:lnTo>
                    <a:lnTo>
                      <a:pt x="3564" y="1280"/>
                    </a:lnTo>
                    <a:lnTo>
                      <a:pt x="2448" y="1375"/>
                    </a:lnTo>
                    <a:lnTo>
                      <a:pt x="2151" y="1062"/>
                    </a:lnTo>
                    <a:lnTo>
                      <a:pt x="26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1"/>
              <p:cNvSpPr/>
              <p:nvPr/>
            </p:nvSpPr>
            <p:spPr>
              <a:xfrm>
                <a:off x="5273216" y="2928001"/>
                <a:ext cx="50702" cy="42707"/>
              </a:xfrm>
              <a:custGeom>
                <a:avLst/>
                <a:gdLst/>
                <a:ahLst/>
                <a:cxnLst/>
                <a:rect l="l" t="t" r="r" b="b"/>
                <a:pathLst>
                  <a:path w="761" h="641" extrusionOk="0">
                    <a:moveTo>
                      <a:pt x="13" y="1"/>
                    </a:moveTo>
                    <a:lnTo>
                      <a:pt x="0" y="112"/>
                    </a:lnTo>
                    <a:lnTo>
                      <a:pt x="748" y="641"/>
                    </a:lnTo>
                    <a:lnTo>
                      <a:pt x="761" y="533"/>
                    </a:lnTo>
                    <a:lnTo>
                      <a:pt x="13"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1"/>
              <p:cNvSpPr/>
              <p:nvPr/>
            </p:nvSpPr>
            <p:spPr>
              <a:xfrm>
                <a:off x="5496941" y="3086766"/>
                <a:ext cx="49902" cy="42507"/>
              </a:xfrm>
              <a:custGeom>
                <a:avLst/>
                <a:gdLst/>
                <a:ahLst/>
                <a:cxnLst/>
                <a:rect l="l" t="t" r="r" b="b"/>
                <a:pathLst>
                  <a:path w="749" h="638" extrusionOk="0">
                    <a:moveTo>
                      <a:pt x="14" y="1"/>
                    </a:moveTo>
                    <a:lnTo>
                      <a:pt x="1" y="108"/>
                    </a:lnTo>
                    <a:lnTo>
                      <a:pt x="748" y="637"/>
                    </a:lnTo>
                    <a:lnTo>
                      <a:pt x="748" y="529"/>
                    </a:lnTo>
                    <a:lnTo>
                      <a:pt x="1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1"/>
              <p:cNvSpPr/>
              <p:nvPr/>
            </p:nvSpPr>
            <p:spPr>
              <a:xfrm>
                <a:off x="5207058" y="2799483"/>
                <a:ext cx="516610" cy="430464"/>
              </a:xfrm>
              <a:custGeom>
                <a:avLst/>
                <a:gdLst/>
                <a:ahLst/>
                <a:cxnLst/>
                <a:rect l="l" t="t" r="r" b="b"/>
                <a:pathLst>
                  <a:path w="7754" h="6461" extrusionOk="0">
                    <a:moveTo>
                      <a:pt x="654" y="1"/>
                    </a:moveTo>
                    <a:lnTo>
                      <a:pt x="40" y="298"/>
                    </a:lnTo>
                    <a:lnTo>
                      <a:pt x="1" y="774"/>
                    </a:lnTo>
                    <a:lnTo>
                      <a:pt x="7753" y="6460"/>
                    </a:lnTo>
                    <a:lnTo>
                      <a:pt x="7753" y="6460"/>
                    </a:lnTo>
                    <a:lnTo>
                      <a:pt x="7698" y="6173"/>
                    </a:lnTo>
                    <a:lnTo>
                      <a:pt x="5520" y="3510"/>
                    </a:lnTo>
                    <a:lnTo>
                      <a:pt x="3768" y="2204"/>
                    </a:lnTo>
                    <a:lnTo>
                      <a:pt x="817" y="122"/>
                    </a:lnTo>
                    <a:lnTo>
                      <a:pt x="65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1"/>
              <p:cNvSpPr/>
              <p:nvPr/>
            </p:nvSpPr>
            <p:spPr>
              <a:xfrm>
                <a:off x="5678960" y="3492574"/>
                <a:ext cx="376298" cy="309073"/>
              </a:xfrm>
              <a:custGeom>
                <a:avLst/>
                <a:gdLst/>
                <a:ahLst/>
                <a:cxnLst/>
                <a:rect l="l" t="t" r="r" b="b"/>
                <a:pathLst>
                  <a:path w="5648" h="4639" extrusionOk="0">
                    <a:moveTo>
                      <a:pt x="3836" y="0"/>
                    </a:moveTo>
                    <a:cubicBezTo>
                      <a:pt x="3866" y="111"/>
                      <a:pt x="3892" y="219"/>
                      <a:pt x="3892" y="327"/>
                    </a:cubicBezTo>
                    <a:lnTo>
                      <a:pt x="17" y="4136"/>
                    </a:lnTo>
                    <a:lnTo>
                      <a:pt x="1" y="4638"/>
                    </a:lnTo>
                    <a:lnTo>
                      <a:pt x="1" y="4638"/>
                    </a:lnTo>
                    <a:lnTo>
                      <a:pt x="3170" y="3496"/>
                    </a:lnTo>
                    <a:lnTo>
                      <a:pt x="5537" y="1825"/>
                    </a:lnTo>
                    <a:lnTo>
                      <a:pt x="5648" y="1280"/>
                    </a:lnTo>
                    <a:lnTo>
                      <a:pt x="383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1"/>
              <p:cNvSpPr/>
              <p:nvPr/>
            </p:nvSpPr>
            <p:spPr>
              <a:xfrm>
                <a:off x="5124443" y="2946922"/>
                <a:ext cx="160566" cy="218863"/>
              </a:xfrm>
              <a:custGeom>
                <a:avLst/>
                <a:gdLst/>
                <a:ahLst/>
                <a:cxnLst/>
                <a:rect l="l" t="t" r="r" b="b"/>
                <a:pathLst>
                  <a:path w="2410" h="3285" extrusionOk="0">
                    <a:moveTo>
                      <a:pt x="768" y="1"/>
                    </a:moveTo>
                    <a:cubicBezTo>
                      <a:pt x="400" y="1"/>
                      <a:pt x="125" y="301"/>
                      <a:pt x="69" y="846"/>
                    </a:cubicBezTo>
                    <a:cubicBezTo>
                      <a:pt x="1" y="1636"/>
                      <a:pt x="438" y="2628"/>
                      <a:pt x="1061" y="3079"/>
                    </a:cubicBezTo>
                    <a:cubicBezTo>
                      <a:pt x="1262" y="3218"/>
                      <a:pt x="1456" y="3285"/>
                      <a:pt x="1629" y="3285"/>
                    </a:cubicBezTo>
                    <a:cubicBezTo>
                      <a:pt x="1997" y="3285"/>
                      <a:pt x="2272" y="2985"/>
                      <a:pt x="2328" y="2439"/>
                    </a:cubicBezTo>
                    <a:cubicBezTo>
                      <a:pt x="2410" y="1649"/>
                      <a:pt x="1959" y="657"/>
                      <a:pt x="1336" y="207"/>
                    </a:cubicBezTo>
                    <a:cubicBezTo>
                      <a:pt x="1135" y="67"/>
                      <a:pt x="941" y="1"/>
                      <a:pt x="768" y="1"/>
                    </a:cubicBezTo>
                    <a:close/>
                  </a:path>
                </a:pathLst>
              </a:custGeom>
              <a:solidFill>
                <a:srgbClr val="3A3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1"/>
              <p:cNvSpPr/>
              <p:nvPr/>
            </p:nvSpPr>
            <p:spPr>
              <a:xfrm>
                <a:off x="5216851" y="2808411"/>
                <a:ext cx="45571" cy="77285"/>
              </a:xfrm>
              <a:custGeom>
                <a:avLst/>
                <a:gdLst/>
                <a:ahLst/>
                <a:cxnLst/>
                <a:rect l="l" t="t" r="r" b="b"/>
                <a:pathLst>
                  <a:path w="684" h="1160" extrusionOk="0">
                    <a:moveTo>
                      <a:pt x="490" y="1"/>
                    </a:moveTo>
                    <a:lnTo>
                      <a:pt x="30" y="314"/>
                    </a:lnTo>
                    <a:lnTo>
                      <a:pt x="1" y="683"/>
                    </a:lnTo>
                    <a:lnTo>
                      <a:pt x="683" y="1159"/>
                    </a:lnTo>
                    <a:lnTo>
                      <a:pt x="546" y="69"/>
                    </a:lnTo>
                    <a:lnTo>
                      <a:pt x="490" y="1"/>
                    </a:lnTo>
                    <a:close/>
                  </a:path>
                </a:pathLst>
              </a:custGeom>
              <a:solidFill>
                <a:srgbClr val="4D5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1"/>
              <p:cNvSpPr/>
              <p:nvPr/>
            </p:nvSpPr>
            <p:spPr>
              <a:xfrm>
                <a:off x="5270351" y="2823001"/>
                <a:ext cx="201274" cy="216665"/>
              </a:xfrm>
              <a:custGeom>
                <a:avLst/>
                <a:gdLst/>
                <a:ahLst/>
                <a:cxnLst/>
                <a:rect l="l" t="t" r="r" b="b"/>
                <a:pathLst>
                  <a:path w="3021" h="3252" extrusionOk="0">
                    <a:moveTo>
                      <a:pt x="1" y="0"/>
                    </a:moveTo>
                    <a:lnTo>
                      <a:pt x="206" y="1198"/>
                    </a:lnTo>
                    <a:lnTo>
                      <a:pt x="3020" y="3251"/>
                    </a:lnTo>
                    <a:lnTo>
                      <a:pt x="2436" y="1714"/>
                    </a:lnTo>
                    <a:lnTo>
                      <a:pt x="1" y="0"/>
                    </a:lnTo>
                    <a:close/>
                  </a:path>
                </a:pathLst>
              </a:custGeom>
              <a:solidFill>
                <a:srgbClr val="4D5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1"/>
              <p:cNvSpPr/>
              <p:nvPr/>
            </p:nvSpPr>
            <p:spPr>
              <a:xfrm>
                <a:off x="5446307" y="2929134"/>
                <a:ext cx="45305" cy="308007"/>
              </a:xfrm>
              <a:custGeom>
                <a:avLst/>
                <a:gdLst/>
                <a:ahLst/>
                <a:cxnLst/>
                <a:rect l="l" t="t" r="r" b="b"/>
                <a:pathLst>
                  <a:path w="680" h="4623" extrusionOk="0">
                    <a:moveTo>
                      <a:pt x="0" y="0"/>
                    </a:moveTo>
                    <a:lnTo>
                      <a:pt x="0" y="4622"/>
                    </a:lnTo>
                    <a:lnTo>
                      <a:pt x="679" y="4622"/>
                    </a:lnTo>
                    <a:lnTo>
                      <a:pt x="679" y="0"/>
                    </a:lnTo>
                    <a:close/>
                  </a:path>
                </a:pathLst>
              </a:custGeom>
              <a:solidFill>
                <a:srgbClr val="1E1E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1"/>
              <p:cNvSpPr/>
              <p:nvPr/>
            </p:nvSpPr>
            <p:spPr>
              <a:xfrm>
                <a:off x="5448905" y="2939993"/>
                <a:ext cx="39842" cy="117726"/>
              </a:xfrm>
              <a:custGeom>
                <a:avLst/>
                <a:gdLst/>
                <a:ahLst/>
                <a:cxnLst/>
                <a:rect l="l" t="t" r="r" b="b"/>
                <a:pathLst>
                  <a:path w="598" h="1767" extrusionOk="0">
                    <a:moveTo>
                      <a:pt x="1" y="0"/>
                    </a:moveTo>
                    <a:lnTo>
                      <a:pt x="503" y="1698"/>
                    </a:lnTo>
                    <a:lnTo>
                      <a:pt x="598" y="1766"/>
                    </a:lnTo>
                    <a:lnTo>
                      <a:pt x="95" y="66"/>
                    </a:lnTo>
                    <a:lnTo>
                      <a:pt x="1" y="0"/>
                    </a:lnTo>
                    <a:close/>
                  </a:path>
                </a:pathLst>
              </a:custGeom>
              <a:solidFill>
                <a:srgbClr val="1E1E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1"/>
              <p:cNvSpPr/>
              <p:nvPr/>
            </p:nvSpPr>
            <p:spPr>
              <a:xfrm>
                <a:off x="4962412" y="2788623"/>
                <a:ext cx="172958" cy="201208"/>
              </a:xfrm>
              <a:custGeom>
                <a:avLst/>
                <a:gdLst/>
                <a:ahLst/>
                <a:cxnLst/>
                <a:rect l="l" t="t" r="r" b="b"/>
                <a:pathLst>
                  <a:path w="2596" h="3020" extrusionOk="0">
                    <a:moveTo>
                      <a:pt x="66" y="1"/>
                    </a:moveTo>
                    <a:lnTo>
                      <a:pt x="1" y="585"/>
                    </a:lnTo>
                    <a:lnTo>
                      <a:pt x="96" y="1169"/>
                    </a:lnTo>
                    <a:lnTo>
                      <a:pt x="2217" y="3020"/>
                    </a:lnTo>
                    <a:lnTo>
                      <a:pt x="2475" y="2080"/>
                    </a:lnTo>
                    <a:lnTo>
                      <a:pt x="2596" y="1767"/>
                    </a:lnTo>
                    <a:lnTo>
                      <a:pt x="298" y="95"/>
                    </a:lnTo>
                    <a:lnTo>
                      <a:pt x="6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1"/>
              <p:cNvSpPr/>
              <p:nvPr/>
            </p:nvSpPr>
            <p:spPr>
              <a:xfrm>
                <a:off x="4625358" y="2876501"/>
                <a:ext cx="1065667" cy="925155"/>
              </a:xfrm>
              <a:custGeom>
                <a:avLst/>
                <a:gdLst/>
                <a:ahLst/>
                <a:cxnLst/>
                <a:rect l="l" t="t" r="r" b="b"/>
                <a:pathLst>
                  <a:path w="15995" h="13886" extrusionOk="0">
                    <a:moveTo>
                      <a:pt x="164" y="0"/>
                    </a:moveTo>
                    <a:lnTo>
                      <a:pt x="27" y="382"/>
                    </a:lnTo>
                    <a:lnTo>
                      <a:pt x="1" y="1933"/>
                    </a:lnTo>
                    <a:lnTo>
                      <a:pt x="108" y="2324"/>
                    </a:lnTo>
                    <a:lnTo>
                      <a:pt x="272" y="2977"/>
                    </a:lnTo>
                    <a:lnTo>
                      <a:pt x="1780" y="4407"/>
                    </a:lnTo>
                    <a:lnTo>
                      <a:pt x="1878" y="4488"/>
                    </a:lnTo>
                    <a:lnTo>
                      <a:pt x="1959" y="4557"/>
                    </a:lnTo>
                    <a:lnTo>
                      <a:pt x="2067" y="3904"/>
                    </a:lnTo>
                    <a:cubicBezTo>
                      <a:pt x="2093" y="3823"/>
                      <a:pt x="2135" y="3754"/>
                      <a:pt x="2175" y="3698"/>
                    </a:cubicBezTo>
                    <a:cubicBezTo>
                      <a:pt x="2254" y="3599"/>
                      <a:pt x="2359" y="3548"/>
                      <a:pt x="2477" y="3548"/>
                    </a:cubicBezTo>
                    <a:cubicBezTo>
                      <a:pt x="2583" y="3548"/>
                      <a:pt x="2698" y="3589"/>
                      <a:pt x="2814" y="3672"/>
                    </a:cubicBezTo>
                    <a:lnTo>
                      <a:pt x="3643" y="4270"/>
                    </a:lnTo>
                    <a:cubicBezTo>
                      <a:pt x="3888" y="4433"/>
                      <a:pt x="4094" y="4772"/>
                      <a:pt x="4202" y="5128"/>
                    </a:cubicBezTo>
                    <a:cubicBezTo>
                      <a:pt x="4228" y="5236"/>
                      <a:pt x="4244" y="5344"/>
                      <a:pt x="4257" y="5455"/>
                    </a:cubicBezTo>
                    <a:lnTo>
                      <a:pt x="4407" y="6310"/>
                    </a:lnTo>
                    <a:lnTo>
                      <a:pt x="4433" y="6665"/>
                    </a:lnTo>
                    <a:lnTo>
                      <a:pt x="4502" y="6731"/>
                    </a:lnTo>
                    <a:lnTo>
                      <a:pt x="4528" y="6760"/>
                    </a:lnTo>
                    <a:lnTo>
                      <a:pt x="11506" y="11695"/>
                    </a:lnTo>
                    <a:lnTo>
                      <a:pt x="11627" y="11764"/>
                    </a:lnTo>
                    <a:lnTo>
                      <a:pt x="11696" y="11806"/>
                    </a:lnTo>
                    <a:lnTo>
                      <a:pt x="11777" y="11545"/>
                    </a:lnTo>
                    <a:lnTo>
                      <a:pt x="11898" y="10879"/>
                    </a:lnTo>
                    <a:cubicBezTo>
                      <a:pt x="11927" y="10798"/>
                      <a:pt x="11967" y="10716"/>
                      <a:pt x="12009" y="10664"/>
                    </a:cubicBezTo>
                    <a:cubicBezTo>
                      <a:pt x="12089" y="10569"/>
                      <a:pt x="12191" y="10520"/>
                      <a:pt x="12305" y="10520"/>
                    </a:cubicBezTo>
                    <a:cubicBezTo>
                      <a:pt x="12406" y="10520"/>
                      <a:pt x="12518" y="10558"/>
                      <a:pt x="12633" y="10635"/>
                    </a:cubicBezTo>
                    <a:lnTo>
                      <a:pt x="13478" y="11235"/>
                    </a:lnTo>
                    <a:cubicBezTo>
                      <a:pt x="13723" y="11411"/>
                      <a:pt x="13925" y="11738"/>
                      <a:pt x="14020" y="12090"/>
                    </a:cubicBezTo>
                    <a:cubicBezTo>
                      <a:pt x="14062" y="12214"/>
                      <a:pt x="14075" y="12322"/>
                      <a:pt x="14088" y="12430"/>
                    </a:cubicBezTo>
                    <a:lnTo>
                      <a:pt x="14225" y="13207"/>
                    </a:lnTo>
                    <a:lnTo>
                      <a:pt x="14307" y="13246"/>
                    </a:lnTo>
                    <a:lnTo>
                      <a:pt x="14389" y="13288"/>
                    </a:lnTo>
                    <a:lnTo>
                      <a:pt x="15815" y="13885"/>
                    </a:lnTo>
                    <a:lnTo>
                      <a:pt x="15831" y="13383"/>
                    </a:lnTo>
                    <a:lnTo>
                      <a:pt x="15844" y="13288"/>
                    </a:lnTo>
                    <a:cubicBezTo>
                      <a:pt x="15802" y="12988"/>
                      <a:pt x="15776" y="12675"/>
                      <a:pt x="15720" y="12378"/>
                    </a:cubicBezTo>
                    <a:cubicBezTo>
                      <a:pt x="15681" y="12159"/>
                      <a:pt x="15815" y="11996"/>
                      <a:pt x="15883" y="11790"/>
                    </a:cubicBezTo>
                    <a:cubicBezTo>
                      <a:pt x="15952" y="11562"/>
                      <a:pt x="15994" y="11317"/>
                      <a:pt x="15978" y="11072"/>
                    </a:cubicBezTo>
                    <a:cubicBezTo>
                      <a:pt x="15952" y="10648"/>
                      <a:pt x="15763" y="10227"/>
                      <a:pt x="15449" y="9956"/>
                    </a:cubicBezTo>
                    <a:cubicBezTo>
                      <a:pt x="15342" y="9861"/>
                      <a:pt x="15218" y="9792"/>
                      <a:pt x="15097" y="9724"/>
                    </a:cubicBezTo>
                    <a:cubicBezTo>
                      <a:pt x="14878" y="9616"/>
                      <a:pt x="14633" y="9535"/>
                      <a:pt x="14402" y="9466"/>
                    </a:cubicBezTo>
                    <a:cubicBezTo>
                      <a:pt x="14049" y="9358"/>
                      <a:pt x="13710" y="9247"/>
                      <a:pt x="13341" y="9195"/>
                    </a:cubicBezTo>
                    <a:cubicBezTo>
                      <a:pt x="13165" y="9166"/>
                      <a:pt x="12975" y="9140"/>
                      <a:pt x="12796" y="9140"/>
                    </a:cubicBezTo>
                    <a:cubicBezTo>
                      <a:pt x="12749" y="9140"/>
                      <a:pt x="12705" y="9144"/>
                      <a:pt x="12665" y="9144"/>
                    </a:cubicBezTo>
                    <a:cubicBezTo>
                      <a:pt x="12601" y="9144"/>
                      <a:pt x="12543" y="9134"/>
                      <a:pt x="12486" y="9084"/>
                    </a:cubicBezTo>
                    <a:cubicBezTo>
                      <a:pt x="12225" y="8895"/>
                      <a:pt x="11996" y="8637"/>
                      <a:pt x="11764" y="8418"/>
                    </a:cubicBezTo>
                    <a:cubicBezTo>
                      <a:pt x="11627" y="8281"/>
                      <a:pt x="11490" y="8160"/>
                      <a:pt x="11356" y="8036"/>
                    </a:cubicBezTo>
                    <a:cubicBezTo>
                      <a:pt x="11343" y="8023"/>
                      <a:pt x="11327" y="8010"/>
                      <a:pt x="11314" y="8010"/>
                    </a:cubicBezTo>
                    <a:lnTo>
                      <a:pt x="11151" y="8066"/>
                    </a:lnTo>
                    <a:lnTo>
                      <a:pt x="10008" y="4691"/>
                    </a:lnTo>
                    <a:lnTo>
                      <a:pt x="10119" y="4678"/>
                    </a:lnTo>
                    <a:lnTo>
                      <a:pt x="9682" y="4175"/>
                    </a:lnTo>
                    <a:lnTo>
                      <a:pt x="5305" y="993"/>
                    </a:lnTo>
                    <a:lnTo>
                      <a:pt x="4420" y="503"/>
                    </a:lnTo>
                    <a:lnTo>
                      <a:pt x="4433" y="640"/>
                    </a:lnTo>
                    <a:lnTo>
                      <a:pt x="2188" y="1306"/>
                    </a:lnTo>
                    <a:lnTo>
                      <a:pt x="1891" y="993"/>
                    </a:lnTo>
                    <a:lnTo>
                      <a:pt x="164"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1"/>
              <p:cNvSpPr/>
              <p:nvPr/>
            </p:nvSpPr>
            <p:spPr>
              <a:xfrm>
                <a:off x="4625358" y="2920872"/>
                <a:ext cx="50768" cy="68957"/>
              </a:xfrm>
              <a:custGeom>
                <a:avLst/>
                <a:gdLst/>
                <a:ahLst/>
                <a:cxnLst/>
                <a:rect l="l" t="t" r="r" b="b"/>
                <a:pathLst>
                  <a:path w="762" h="1035" extrusionOk="0">
                    <a:moveTo>
                      <a:pt x="14" y="0"/>
                    </a:moveTo>
                    <a:lnTo>
                      <a:pt x="1" y="803"/>
                    </a:lnTo>
                    <a:lnTo>
                      <a:pt x="203" y="953"/>
                    </a:lnTo>
                    <a:lnTo>
                      <a:pt x="706" y="1035"/>
                    </a:lnTo>
                    <a:lnTo>
                      <a:pt x="761" y="558"/>
                    </a:lnTo>
                    <a:lnTo>
                      <a:pt x="1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1"/>
              <p:cNvSpPr/>
              <p:nvPr/>
            </p:nvSpPr>
            <p:spPr>
              <a:xfrm>
                <a:off x="4626224" y="2924537"/>
                <a:ext cx="44439" cy="59896"/>
              </a:xfrm>
              <a:custGeom>
                <a:avLst/>
                <a:gdLst/>
                <a:ahLst/>
                <a:cxnLst/>
                <a:rect l="l" t="t" r="r" b="b"/>
                <a:pathLst>
                  <a:path w="667" h="899" extrusionOk="0">
                    <a:moveTo>
                      <a:pt x="1" y="1"/>
                    </a:moveTo>
                    <a:lnTo>
                      <a:pt x="1" y="693"/>
                    </a:lnTo>
                    <a:lnTo>
                      <a:pt x="164" y="804"/>
                    </a:lnTo>
                    <a:lnTo>
                      <a:pt x="624" y="898"/>
                    </a:lnTo>
                    <a:lnTo>
                      <a:pt x="667" y="503"/>
                    </a:lnTo>
                    <a:lnTo>
                      <a:pt x="1"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1"/>
              <p:cNvSpPr/>
              <p:nvPr/>
            </p:nvSpPr>
            <p:spPr>
              <a:xfrm>
                <a:off x="4625358" y="2930000"/>
                <a:ext cx="36177" cy="40708"/>
              </a:xfrm>
              <a:custGeom>
                <a:avLst/>
                <a:gdLst/>
                <a:ahLst/>
                <a:cxnLst/>
                <a:rect l="l" t="t" r="r" b="b"/>
                <a:pathLst>
                  <a:path w="543" h="611" extrusionOk="0">
                    <a:moveTo>
                      <a:pt x="27" y="0"/>
                    </a:moveTo>
                    <a:lnTo>
                      <a:pt x="1" y="216"/>
                    </a:lnTo>
                    <a:lnTo>
                      <a:pt x="529" y="611"/>
                    </a:lnTo>
                    <a:lnTo>
                      <a:pt x="543" y="366"/>
                    </a:lnTo>
                    <a:lnTo>
                      <a:pt x="27"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1"/>
              <p:cNvSpPr/>
              <p:nvPr/>
            </p:nvSpPr>
            <p:spPr>
              <a:xfrm>
                <a:off x="4628822" y="2953452"/>
                <a:ext cx="30981" cy="20987"/>
              </a:xfrm>
              <a:custGeom>
                <a:avLst/>
                <a:gdLst/>
                <a:ahLst/>
                <a:cxnLst/>
                <a:rect l="l" t="t" r="r" b="b"/>
                <a:pathLst>
                  <a:path w="465" h="315" extrusionOk="0">
                    <a:moveTo>
                      <a:pt x="30" y="1"/>
                    </a:moveTo>
                    <a:lnTo>
                      <a:pt x="1" y="206"/>
                    </a:lnTo>
                    <a:lnTo>
                      <a:pt x="96" y="259"/>
                    </a:lnTo>
                    <a:lnTo>
                      <a:pt x="464" y="314"/>
                    </a:lnTo>
                    <a:lnTo>
                      <a:pt x="464" y="314"/>
                    </a:lnTo>
                    <a:lnTo>
                      <a:pt x="30"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1"/>
              <p:cNvSpPr/>
              <p:nvPr/>
            </p:nvSpPr>
            <p:spPr>
              <a:xfrm>
                <a:off x="4898052" y="3118280"/>
                <a:ext cx="50768" cy="42707"/>
              </a:xfrm>
              <a:custGeom>
                <a:avLst/>
                <a:gdLst/>
                <a:ahLst/>
                <a:cxnLst/>
                <a:rect l="l" t="t" r="r" b="b"/>
                <a:pathLst>
                  <a:path w="762" h="641" extrusionOk="0">
                    <a:moveTo>
                      <a:pt x="14" y="1"/>
                    </a:moveTo>
                    <a:lnTo>
                      <a:pt x="1" y="112"/>
                    </a:lnTo>
                    <a:lnTo>
                      <a:pt x="748" y="641"/>
                    </a:lnTo>
                    <a:lnTo>
                      <a:pt x="761" y="533"/>
                    </a:lnTo>
                    <a:lnTo>
                      <a:pt x="1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1"/>
              <p:cNvSpPr/>
              <p:nvPr/>
            </p:nvSpPr>
            <p:spPr>
              <a:xfrm>
                <a:off x="5121845" y="3277045"/>
                <a:ext cx="50702" cy="42507"/>
              </a:xfrm>
              <a:custGeom>
                <a:avLst/>
                <a:gdLst/>
                <a:ahLst/>
                <a:cxnLst/>
                <a:rect l="l" t="t" r="r" b="b"/>
                <a:pathLst>
                  <a:path w="761" h="638" extrusionOk="0">
                    <a:moveTo>
                      <a:pt x="14" y="1"/>
                    </a:moveTo>
                    <a:lnTo>
                      <a:pt x="0" y="108"/>
                    </a:lnTo>
                    <a:lnTo>
                      <a:pt x="748" y="637"/>
                    </a:lnTo>
                    <a:lnTo>
                      <a:pt x="761" y="529"/>
                    </a:lnTo>
                    <a:lnTo>
                      <a:pt x="1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1"/>
              <p:cNvSpPr/>
              <p:nvPr/>
            </p:nvSpPr>
            <p:spPr>
              <a:xfrm>
                <a:off x="4831961" y="2951719"/>
                <a:ext cx="516544" cy="468507"/>
              </a:xfrm>
              <a:custGeom>
                <a:avLst/>
                <a:gdLst/>
                <a:ahLst/>
                <a:cxnLst/>
                <a:rect l="l" t="t" r="r" b="b"/>
                <a:pathLst>
                  <a:path w="7753" h="7032" extrusionOk="0">
                    <a:moveTo>
                      <a:pt x="1779" y="1"/>
                    </a:moveTo>
                    <a:lnTo>
                      <a:pt x="40" y="869"/>
                    </a:lnTo>
                    <a:lnTo>
                      <a:pt x="1" y="1345"/>
                    </a:lnTo>
                    <a:lnTo>
                      <a:pt x="7753" y="7031"/>
                    </a:lnTo>
                    <a:lnTo>
                      <a:pt x="7697" y="6744"/>
                    </a:lnTo>
                    <a:lnTo>
                      <a:pt x="6649" y="3510"/>
                    </a:lnTo>
                    <a:lnTo>
                      <a:pt x="4897" y="2204"/>
                    </a:lnTo>
                    <a:lnTo>
                      <a:pt x="1943" y="121"/>
                    </a:lnTo>
                    <a:lnTo>
                      <a:pt x="177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1"/>
              <p:cNvSpPr/>
              <p:nvPr/>
            </p:nvSpPr>
            <p:spPr>
              <a:xfrm>
                <a:off x="4632553" y="3031335"/>
                <a:ext cx="137714" cy="148774"/>
              </a:xfrm>
              <a:custGeom>
                <a:avLst/>
                <a:gdLst/>
                <a:ahLst/>
                <a:cxnLst/>
                <a:rect l="l" t="t" r="r" b="b"/>
                <a:pathLst>
                  <a:path w="2067" h="2233" extrusionOk="0">
                    <a:moveTo>
                      <a:pt x="0" y="0"/>
                    </a:moveTo>
                    <a:lnTo>
                      <a:pt x="164" y="653"/>
                    </a:lnTo>
                    <a:lnTo>
                      <a:pt x="1672" y="2083"/>
                    </a:lnTo>
                    <a:lnTo>
                      <a:pt x="1770" y="2164"/>
                    </a:lnTo>
                    <a:lnTo>
                      <a:pt x="1851" y="2233"/>
                    </a:lnTo>
                    <a:lnTo>
                      <a:pt x="1959" y="1580"/>
                    </a:lnTo>
                    <a:cubicBezTo>
                      <a:pt x="1985" y="1499"/>
                      <a:pt x="2027" y="1430"/>
                      <a:pt x="2067" y="1374"/>
                    </a:cubicBez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1"/>
              <p:cNvSpPr/>
              <p:nvPr/>
            </p:nvSpPr>
            <p:spPr>
              <a:xfrm>
                <a:off x="4905248" y="3218149"/>
                <a:ext cx="520275" cy="444988"/>
              </a:xfrm>
              <a:custGeom>
                <a:avLst/>
                <a:gdLst/>
                <a:ahLst/>
                <a:cxnLst/>
                <a:rect l="l" t="t" r="r" b="b"/>
                <a:pathLst>
                  <a:path w="7809" h="6679" extrusionOk="0">
                    <a:moveTo>
                      <a:pt x="1" y="0"/>
                    </a:moveTo>
                    <a:cubicBezTo>
                      <a:pt x="27" y="108"/>
                      <a:pt x="43" y="216"/>
                      <a:pt x="56" y="327"/>
                    </a:cubicBezTo>
                    <a:lnTo>
                      <a:pt x="232" y="1537"/>
                    </a:lnTo>
                    <a:lnTo>
                      <a:pt x="301" y="1603"/>
                    </a:lnTo>
                    <a:lnTo>
                      <a:pt x="327" y="1632"/>
                    </a:lnTo>
                    <a:lnTo>
                      <a:pt x="7305" y="6567"/>
                    </a:lnTo>
                    <a:lnTo>
                      <a:pt x="7426" y="6636"/>
                    </a:lnTo>
                    <a:lnTo>
                      <a:pt x="7495" y="6678"/>
                    </a:lnTo>
                    <a:lnTo>
                      <a:pt x="7697" y="5751"/>
                    </a:lnTo>
                    <a:cubicBezTo>
                      <a:pt x="7726" y="5670"/>
                      <a:pt x="7766" y="5588"/>
                      <a:pt x="7808" y="5536"/>
                    </a:cubicBez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1"/>
              <p:cNvSpPr/>
              <p:nvPr/>
            </p:nvSpPr>
            <p:spPr>
              <a:xfrm>
                <a:off x="4750412" y="3095228"/>
                <a:ext cx="174891" cy="229723"/>
              </a:xfrm>
              <a:custGeom>
                <a:avLst/>
                <a:gdLst/>
                <a:ahLst/>
                <a:cxnLst/>
                <a:rect l="l" t="t" r="r" b="b"/>
                <a:pathLst>
                  <a:path w="2625" h="3448" extrusionOk="0">
                    <a:moveTo>
                      <a:pt x="570" y="0"/>
                    </a:moveTo>
                    <a:cubicBezTo>
                      <a:pt x="394" y="0"/>
                      <a:pt x="251" y="111"/>
                      <a:pt x="177" y="321"/>
                    </a:cubicBezTo>
                    <a:cubicBezTo>
                      <a:pt x="164" y="347"/>
                      <a:pt x="147" y="363"/>
                      <a:pt x="147" y="389"/>
                    </a:cubicBezTo>
                    <a:lnTo>
                      <a:pt x="1" y="1205"/>
                    </a:lnTo>
                    <a:lnTo>
                      <a:pt x="82" y="1274"/>
                    </a:lnTo>
                    <a:lnTo>
                      <a:pt x="190" y="621"/>
                    </a:lnTo>
                    <a:cubicBezTo>
                      <a:pt x="216" y="540"/>
                      <a:pt x="258" y="471"/>
                      <a:pt x="298" y="415"/>
                    </a:cubicBezTo>
                    <a:cubicBezTo>
                      <a:pt x="377" y="316"/>
                      <a:pt x="482" y="265"/>
                      <a:pt x="600" y="265"/>
                    </a:cubicBezTo>
                    <a:cubicBezTo>
                      <a:pt x="706" y="265"/>
                      <a:pt x="821" y="306"/>
                      <a:pt x="937" y="389"/>
                    </a:cubicBezTo>
                    <a:lnTo>
                      <a:pt x="1766" y="987"/>
                    </a:lnTo>
                    <a:cubicBezTo>
                      <a:pt x="2011" y="1150"/>
                      <a:pt x="2217" y="1489"/>
                      <a:pt x="2325" y="1845"/>
                    </a:cubicBezTo>
                    <a:cubicBezTo>
                      <a:pt x="2351" y="1953"/>
                      <a:pt x="2367" y="2061"/>
                      <a:pt x="2380" y="2172"/>
                    </a:cubicBezTo>
                    <a:lnTo>
                      <a:pt x="2556" y="3382"/>
                    </a:lnTo>
                    <a:lnTo>
                      <a:pt x="2625" y="3448"/>
                    </a:lnTo>
                    <a:lnTo>
                      <a:pt x="2462" y="2034"/>
                    </a:lnTo>
                    <a:cubicBezTo>
                      <a:pt x="2462" y="2008"/>
                      <a:pt x="2462" y="1966"/>
                      <a:pt x="2449" y="1940"/>
                    </a:cubicBezTo>
                    <a:cubicBezTo>
                      <a:pt x="2406" y="1476"/>
                      <a:pt x="2148" y="1000"/>
                      <a:pt x="1835" y="771"/>
                    </a:cubicBezTo>
                    <a:lnTo>
                      <a:pt x="924" y="132"/>
                    </a:lnTo>
                    <a:cubicBezTo>
                      <a:pt x="799" y="43"/>
                      <a:pt x="678" y="0"/>
                      <a:pt x="57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1"/>
              <p:cNvSpPr/>
              <p:nvPr/>
            </p:nvSpPr>
            <p:spPr>
              <a:xfrm>
                <a:off x="5400003" y="3559665"/>
                <a:ext cx="178555" cy="199342"/>
              </a:xfrm>
              <a:custGeom>
                <a:avLst/>
                <a:gdLst/>
                <a:ahLst/>
                <a:cxnLst/>
                <a:rect l="l" t="t" r="r" b="b"/>
                <a:pathLst>
                  <a:path w="2680" h="2992" extrusionOk="0">
                    <a:moveTo>
                      <a:pt x="656" y="0"/>
                    </a:moveTo>
                    <a:cubicBezTo>
                      <a:pt x="478" y="0"/>
                      <a:pt x="330" y="109"/>
                      <a:pt x="245" y="312"/>
                    </a:cubicBezTo>
                    <a:cubicBezTo>
                      <a:pt x="245" y="341"/>
                      <a:pt x="232" y="367"/>
                      <a:pt x="232" y="394"/>
                    </a:cubicBezTo>
                    <a:lnTo>
                      <a:pt x="0" y="1510"/>
                    </a:lnTo>
                    <a:lnTo>
                      <a:pt x="69" y="1552"/>
                    </a:lnTo>
                    <a:lnTo>
                      <a:pt x="271" y="625"/>
                    </a:lnTo>
                    <a:cubicBezTo>
                      <a:pt x="300" y="544"/>
                      <a:pt x="340" y="462"/>
                      <a:pt x="382" y="410"/>
                    </a:cubicBezTo>
                    <a:cubicBezTo>
                      <a:pt x="462" y="315"/>
                      <a:pt x="564" y="266"/>
                      <a:pt x="678" y="266"/>
                    </a:cubicBezTo>
                    <a:cubicBezTo>
                      <a:pt x="779" y="266"/>
                      <a:pt x="891" y="304"/>
                      <a:pt x="1006" y="381"/>
                    </a:cubicBezTo>
                    <a:lnTo>
                      <a:pt x="1851" y="981"/>
                    </a:lnTo>
                    <a:cubicBezTo>
                      <a:pt x="2096" y="1157"/>
                      <a:pt x="2298" y="1484"/>
                      <a:pt x="2393" y="1836"/>
                    </a:cubicBezTo>
                    <a:cubicBezTo>
                      <a:pt x="2435" y="1960"/>
                      <a:pt x="2448" y="2068"/>
                      <a:pt x="2461" y="2176"/>
                    </a:cubicBezTo>
                    <a:lnTo>
                      <a:pt x="2598" y="2953"/>
                    </a:lnTo>
                    <a:lnTo>
                      <a:pt x="2680" y="2992"/>
                    </a:lnTo>
                    <a:lnTo>
                      <a:pt x="2543" y="2042"/>
                    </a:lnTo>
                    <a:cubicBezTo>
                      <a:pt x="2543" y="1999"/>
                      <a:pt x="2530" y="1973"/>
                      <a:pt x="2530" y="1931"/>
                    </a:cubicBezTo>
                    <a:cubicBezTo>
                      <a:pt x="2474" y="1471"/>
                      <a:pt x="2230" y="994"/>
                      <a:pt x="1903" y="775"/>
                    </a:cubicBezTo>
                    <a:lnTo>
                      <a:pt x="1006" y="123"/>
                    </a:lnTo>
                    <a:cubicBezTo>
                      <a:pt x="882" y="40"/>
                      <a:pt x="763" y="0"/>
                      <a:pt x="65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1"/>
              <p:cNvSpPr/>
              <p:nvPr/>
            </p:nvSpPr>
            <p:spPr>
              <a:xfrm>
                <a:off x="4919839" y="3285973"/>
                <a:ext cx="491093" cy="366304"/>
              </a:xfrm>
              <a:custGeom>
                <a:avLst/>
                <a:gdLst/>
                <a:ahLst/>
                <a:cxnLst/>
                <a:rect l="l" t="t" r="r" b="b"/>
                <a:pathLst>
                  <a:path w="7371" h="5498" extrusionOk="0">
                    <a:moveTo>
                      <a:pt x="0" y="1"/>
                    </a:moveTo>
                    <a:lnTo>
                      <a:pt x="26" y="356"/>
                    </a:lnTo>
                    <a:lnTo>
                      <a:pt x="95" y="409"/>
                    </a:lnTo>
                    <a:lnTo>
                      <a:pt x="121" y="438"/>
                    </a:lnTo>
                    <a:lnTo>
                      <a:pt x="7099" y="5386"/>
                    </a:lnTo>
                    <a:lnTo>
                      <a:pt x="7220" y="5455"/>
                    </a:lnTo>
                    <a:lnTo>
                      <a:pt x="7289" y="5497"/>
                    </a:lnTo>
                    <a:lnTo>
                      <a:pt x="7370" y="5223"/>
                    </a:lnTo>
                    <a:lnTo>
                      <a:pt x="0"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1"/>
              <p:cNvSpPr/>
              <p:nvPr/>
            </p:nvSpPr>
            <p:spPr>
              <a:xfrm>
                <a:off x="4918973" y="3296832"/>
                <a:ext cx="491093" cy="366304"/>
              </a:xfrm>
              <a:custGeom>
                <a:avLst/>
                <a:gdLst/>
                <a:ahLst/>
                <a:cxnLst/>
                <a:rect l="l" t="t" r="r" b="b"/>
                <a:pathLst>
                  <a:path w="7371" h="5498" extrusionOk="0">
                    <a:moveTo>
                      <a:pt x="0" y="1"/>
                    </a:moveTo>
                    <a:lnTo>
                      <a:pt x="26" y="356"/>
                    </a:lnTo>
                    <a:lnTo>
                      <a:pt x="95" y="422"/>
                    </a:lnTo>
                    <a:lnTo>
                      <a:pt x="121" y="451"/>
                    </a:lnTo>
                    <a:lnTo>
                      <a:pt x="7099" y="5386"/>
                    </a:lnTo>
                    <a:lnTo>
                      <a:pt x="7220" y="5455"/>
                    </a:lnTo>
                    <a:lnTo>
                      <a:pt x="7289" y="5497"/>
                    </a:lnTo>
                    <a:lnTo>
                      <a:pt x="7370" y="5236"/>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1"/>
              <p:cNvSpPr/>
              <p:nvPr/>
            </p:nvSpPr>
            <p:spPr>
              <a:xfrm>
                <a:off x="4841755" y="2960647"/>
                <a:ext cx="111597" cy="115328"/>
              </a:xfrm>
              <a:custGeom>
                <a:avLst/>
                <a:gdLst/>
                <a:ahLst/>
                <a:cxnLst/>
                <a:rect l="l" t="t" r="r" b="b"/>
                <a:pathLst>
                  <a:path w="1675" h="1731" extrusionOk="0">
                    <a:moveTo>
                      <a:pt x="1632" y="1"/>
                    </a:moveTo>
                    <a:lnTo>
                      <a:pt x="30" y="885"/>
                    </a:lnTo>
                    <a:lnTo>
                      <a:pt x="0" y="1254"/>
                    </a:lnTo>
                    <a:lnTo>
                      <a:pt x="683" y="1730"/>
                    </a:lnTo>
                    <a:lnTo>
                      <a:pt x="1675" y="69"/>
                    </a:lnTo>
                    <a:lnTo>
                      <a:pt x="1632"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1"/>
              <p:cNvSpPr/>
              <p:nvPr/>
            </p:nvSpPr>
            <p:spPr>
              <a:xfrm>
                <a:off x="4908979" y="2975238"/>
                <a:ext cx="223793" cy="254707"/>
              </a:xfrm>
              <a:custGeom>
                <a:avLst/>
                <a:gdLst/>
                <a:ahLst/>
                <a:cxnLst/>
                <a:rect l="l" t="t" r="r" b="b"/>
                <a:pathLst>
                  <a:path w="3359" h="3823" extrusionOk="0">
                    <a:moveTo>
                      <a:pt x="937" y="0"/>
                    </a:moveTo>
                    <a:lnTo>
                      <a:pt x="0" y="1769"/>
                    </a:lnTo>
                    <a:lnTo>
                      <a:pt x="2814" y="3822"/>
                    </a:lnTo>
                    <a:lnTo>
                      <a:pt x="3359" y="1714"/>
                    </a:lnTo>
                    <a:lnTo>
                      <a:pt x="93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1"/>
              <p:cNvSpPr/>
              <p:nvPr/>
            </p:nvSpPr>
            <p:spPr>
              <a:xfrm>
                <a:off x="5129040" y="3109419"/>
                <a:ext cx="197743" cy="288153"/>
              </a:xfrm>
              <a:custGeom>
                <a:avLst/>
                <a:gdLst/>
                <a:ahLst/>
                <a:cxnLst/>
                <a:rect l="l" t="t" r="r" b="b"/>
                <a:pathLst>
                  <a:path w="2968" h="4325" extrusionOk="0">
                    <a:moveTo>
                      <a:pt x="477" y="0"/>
                    </a:moveTo>
                    <a:lnTo>
                      <a:pt x="0" y="2161"/>
                    </a:lnTo>
                    <a:lnTo>
                      <a:pt x="2951" y="4325"/>
                    </a:lnTo>
                    <a:lnTo>
                      <a:pt x="2967" y="4175"/>
                    </a:lnTo>
                    <a:lnTo>
                      <a:pt x="2177" y="1263"/>
                    </a:lnTo>
                    <a:lnTo>
                      <a:pt x="47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1"/>
              <p:cNvSpPr/>
              <p:nvPr/>
            </p:nvSpPr>
            <p:spPr>
              <a:xfrm>
                <a:off x="5096394" y="3081370"/>
                <a:ext cx="54433" cy="342519"/>
              </a:xfrm>
              <a:custGeom>
                <a:avLst/>
                <a:gdLst/>
                <a:ahLst/>
                <a:cxnLst/>
                <a:rect l="l" t="t" r="r" b="b"/>
                <a:pathLst>
                  <a:path w="817" h="5141" extrusionOk="0">
                    <a:moveTo>
                      <a:pt x="748" y="0"/>
                    </a:moveTo>
                    <a:lnTo>
                      <a:pt x="138" y="2582"/>
                    </a:lnTo>
                    <a:lnTo>
                      <a:pt x="1" y="4064"/>
                    </a:lnTo>
                    <a:lnTo>
                      <a:pt x="151" y="5141"/>
                    </a:lnTo>
                    <a:lnTo>
                      <a:pt x="219" y="5141"/>
                    </a:lnTo>
                    <a:lnTo>
                      <a:pt x="69" y="4064"/>
                    </a:lnTo>
                    <a:lnTo>
                      <a:pt x="206" y="2595"/>
                    </a:lnTo>
                    <a:lnTo>
                      <a:pt x="817" y="13"/>
                    </a:lnTo>
                    <a:lnTo>
                      <a:pt x="748" y="0"/>
                    </a:lnTo>
                    <a:close/>
                  </a:path>
                </a:pathLst>
              </a:custGeom>
              <a:solidFill>
                <a:srgbClr val="ABA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1"/>
              <p:cNvSpPr/>
              <p:nvPr/>
            </p:nvSpPr>
            <p:spPr>
              <a:xfrm>
                <a:off x="4597109" y="2975238"/>
                <a:ext cx="162299" cy="196610"/>
              </a:xfrm>
              <a:custGeom>
                <a:avLst/>
                <a:gdLst/>
                <a:ahLst/>
                <a:cxnLst/>
                <a:rect l="l" t="t" r="r" b="b"/>
                <a:pathLst>
                  <a:path w="2436" h="2951" extrusionOk="0">
                    <a:moveTo>
                      <a:pt x="464" y="0"/>
                    </a:moveTo>
                    <a:lnTo>
                      <a:pt x="0" y="369"/>
                    </a:lnTo>
                    <a:lnTo>
                      <a:pt x="2096" y="2951"/>
                    </a:lnTo>
                    <a:lnTo>
                      <a:pt x="2204" y="2925"/>
                    </a:lnTo>
                    <a:lnTo>
                      <a:pt x="2259" y="2409"/>
                    </a:lnTo>
                    <a:lnTo>
                      <a:pt x="2435" y="1701"/>
                    </a:lnTo>
                    <a:lnTo>
                      <a:pt x="438" y="353"/>
                    </a:lnTo>
                    <a:lnTo>
                      <a:pt x="46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1"/>
              <p:cNvSpPr/>
              <p:nvPr/>
            </p:nvSpPr>
            <p:spPr>
              <a:xfrm>
                <a:off x="4592778" y="2999822"/>
                <a:ext cx="150306" cy="172026"/>
              </a:xfrm>
              <a:custGeom>
                <a:avLst/>
                <a:gdLst/>
                <a:ahLst/>
                <a:cxnLst/>
                <a:rect l="l" t="t" r="r" b="b"/>
                <a:pathLst>
                  <a:path w="2256" h="2582" extrusionOk="0">
                    <a:moveTo>
                      <a:pt x="65" y="0"/>
                    </a:moveTo>
                    <a:lnTo>
                      <a:pt x="0" y="571"/>
                    </a:lnTo>
                    <a:lnTo>
                      <a:pt x="121" y="1087"/>
                    </a:lnTo>
                    <a:lnTo>
                      <a:pt x="2161" y="2582"/>
                    </a:lnTo>
                    <a:lnTo>
                      <a:pt x="2066" y="2161"/>
                    </a:lnTo>
                    <a:lnTo>
                      <a:pt x="2256" y="1426"/>
                    </a:lnTo>
                    <a:lnTo>
                      <a:pt x="229" y="52"/>
                    </a:lnTo>
                    <a:lnTo>
                      <a:pt x="65"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1"/>
              <p:cNvSpPr/>
              <p:nvPr/>
            </p:nvSpPr>
            <p:spPr>
              <a:xfrm>
                <a:off x="4927834" y="3235272"/>
                <a:ext cx="473104" cy="349781"/>
              </a:xfrm>
              <a:custGeom>
                <a:avLst/>
                <a:gdLst/>
                <a:ahLst/>
                <a:cxnLst/>
                <a:rect l="l" t="t" r="r" b="b"/>
                <a:pathLst>
                  <a:path w="7101" h="5250" extrusionOk="0">
                    <a:moveTo>
                      <a:pt x="30" y="1"/>
                    </a:moveTo>
                    <a:lnTo>
                      <a:pt x="1" y="233"/>
                    </a:lnTo>
                    <a:lnTo>
                      <a:pt x="7087" y="5250"/>
                    </a:lnTo>
                    <a:lnTo>
                      <a:pt x="7100" y="5018"/>
                    </a:lnTo>
                    <a:lnTo>
                      <a:pt x="3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1"/>
              <p:cNvSpPr/>
              <p:nvPr/>
            </p:nvSpPr>
            <p:spPr>
              <a:xfrm>
                <a:off x="4636217" y="2681625"/>
                <a:ext cx="490293" cy="261037"/>
              </a:xfrm>
              <a:custGeom>
                <a:avLst/>
                <a:gdLst/>
                <a:ahLst/>
                <a:cxnLst/>
                <a:rect l="l" t="t" r="r" b="b"/>
                <a:pathLst>
                  <a:path w="7359" h="3918" extrusionOk="0">
                    <a:moveTo>
                      <a:pt x="5468" y="1"/>
                    </a:moveTo>
                    <a:lnTo>
                      <a:pt x="2801" y="967"/>
                    </a:lnTo>
                    <a:lnTo>
                      <a:pt x="1" y="2925"/>
                    </a:lnTo>
                    <a:lnTo>
                      <a:pt x="1728" y="3918"/>
                    </a:lnTo>
                    <a:lnTo>
                      <a:pt x="7358" y="1062"/>
                    </a:lnTo>
                    <a:lnTo>
                      <a:pt x="5468"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1"/>
              <p:cNvSpPr/>
              <p:nvPr/>
            </p:nvSpPr>
            <p:spPr>
              <a:xfrm>
                <a:off x="4728692" y="2802148"/>
                <a:ext cx="123123" cy="64426"/>
              </a:xfrm>
              <a:custGeom>
                <a:avLst/>
                <a:gdLst/>
                <a:ahLst/>
                <a:cxnLst/>
                <a:rect l="l" t="t" r="r" b="b"/>
                <a:pathLst>
                  <a:path w="1848" h="967" extrusionOk="0">
                    <a:moveTo>
                      <a:pt x="95" y="0"/>
                    </a:moveTo>
                    <a:lnTo>
                      <a:pt x="0" y="69"/>
                    </a:lnTo>
                    <a:lnTo>
                      <a:pt x="1848" y="966"/>
                    </a:lnTo>
                    <a:lnTo>
                      <a:pt x="95"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1"/>
              <p:cNvSpPr/>
              <p:nvPr/>
            </p:nvSpPr>
            <p:spPr>
              <a:xfrm>
                <a:off x="4751278" y="2752313"/>
                <a:ext cx="468507" cy="211201"/>
              </a:xfrm>
              <a:custGeom>
                <a:avLst/>
                <a:gdLst/>
                <a:ahLst/>
                <a:cxnLst/>
                <a:rect l="l" t="t" r="r" b="b"/>
                <a:pathLst>
                  <a:path w="7032" h="3170" extrusionOk="0">
                    <a:moveTo>
                      <a:pt x="5631" y="1"/>
                    </a:moveTo>
                    <a:lnTo>
                      <a:pt x="2775" y="993"/>
                    </a:lnTo>
                    <a:lnTo>
                      <a:pt x="1" y="2857"/>
                    </a:lnTo>
                    <a:lnTo>
                      <a:pt x="298" y="3170"/>
                    </a:lnTo>
                    <a:lnTo>
                      <a:pt x="2543" y="2504"/>
                    </a:lnTo>
                    <a:lnTo>
                      <a:pt x="2530" y="2367"/>
                    </a:lnTo>
                    <a:lnTo>
                      <a:pt x="7031" y="82"/>
                    </a:lnTo>
                    <a:lnTo>
                      <a:pt x="5631" y="1"/>
                    </a:lnTo>
                    <a:close/>
                  </a:path>
                </a:pathLst>
              </a:custGeom>
              <a:solidFill>
                <a:srgbClr val="4D5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1"/>
              <p:cNvSpPr/>
              <p:nvPr/>
            </p:nvSpPr>
            <p:spPr>
              <a:xfrm>
                <a:off x="4751278" y="2752313"/>
                <a:ext cx="468507" cy="211201"/>
              </a:xfrm>
              <a:custGeom>
                <a:avLst/>
                <a:gdLst/>
                <a:ahLst/>
                <a:cxnLst/>
                <a:rect l="l" t="t" r="r" b="b"/>
                <a:pathLst>
                  <a:path w="7032" h="3170" extrusionOk="0">
                    <a:moveTo>
                      <a:pt x="5631" y="1"/>
                    </a:moveTo>
                    <a:lnTo>
                      <a:pt x="2775" y="993"/>
                    </a:lnTo>
                    <a:lnTo>
                      <a:pt x="1" y="2857"/>
                    </a:lnTo>
                    <a:lnTo>
                      <a:pt x="298" y="3170"/>
                    </a:lnTo>
                    <a:lnTo>
                      <a:pt x="2543" y="2504"/>
                    </a:lnTo>
                    <a:lnTo>
                      <a:pt x="2530" y="2380"/>
                    </a:lnTo>
                    <a:lnTo>
                      <a:pt x="271" y="3062"/>
                    </a:lnTo>
                    <a:lnTo>
                      <a:pt x="164" y="2938"/>
                    </a:lnTo>
                    <a:lnTo>
                      <a:pt x="2938" y="1074"/>
                    </a:lnTo>
                    <a:lnTo>
                      <a:pt x="5794" y="82"/>
                    </a:lnTo>
                    <a:lnTo>
                      <a:pt x="6907" y="151"/>
                    </a:lnTo>
                    <a:lnTo>
                      <a:pt x="7031" y="82"/>
                    </a:lnTo>
                    <a:lnTo>
                      <a:pt x="563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1"/>
              <p:cNvSpPr/>
              <p:nvPr/>
            </p:nvSpPr>
            <p:spPr>
              <a:xfrm>
                <a:off x="5379082" y="3219881"/>
                <a:ext cx="666183" cy="461312"/>
              </a:xfrm>
              <a:custGeom>
                <a:avLst/>
                <a:gdLst/>
                <a:ahLst/>
                <a:cxnLst/>
                <a:rect l="l" t="t" r="r" b="b"/>
                <a:pathLst>
                  <a:path w="9999" h="6924" extrusionOk="0">
                    <a:moveTo>
                      <a:pt x="5631" y="0"/>
                    </a:moveTo>
                    <a:lnTo>
                      <a:pt x="1" y="2856"/>
                    </a:lnTo>
                    <a:cubicBezTo>
                      <a:pt x="233" y="3062"/>
                      <a:pt x="451" y="3264"/>
                      <a:pt x="667" y="3470"/>
                    </a:cubicBezTo>
                    <a:cubicBezTo>
                      <a:pt x="1091" y="3862"/>
                      <a:pt x="1499" y="4299"/>
                      <a:pt x="1933" y="4651"/>
                    </a:cubicBezTo>
                    <a:cubicBezTo>
                      <a:pt x="2122" y="4802"/>
                      <a:pt x="2354" y="4870"/>
                      <a:pt x="2560" y="4978"/>
                    </a:cubicBezTo>
                    <a:cubicBezTo>
                      <a:pt x="2775" y="5086"/>
                      <a:pt x="2981" y="5210"/>
                      <a:pt x="3102" y="5412"/>
                    </a:cubicBezTo>
                    <a:cubicBezTo>
                      <a:pt x="3144" y="5481"/>
                      <a:pt x="3170" y="5549"/>
                      <a:pt x="3213" y="5618"/>
                    </a:cubicBezTo>
                    <a:cubicBezTo>
                      <a:pt x="3294" y="5755"/>
                      <a:pt x="3415" y="5875"/>
                      <a:pt x="3523" y="6000"/>
                    </a:cubicBezTo>
                    <a:cubicBezTo>
                      <a:pt x="3578" y="6065"/>
                      <a:pt x="3647" y="6133"/>
                      <a:pt x="3715" y="6202"/>
                    </a:cubicBezTo>
                    <a:cubicBezTo>
                      <a:pt x="3931" y="6447"/>
                      <a:pt x="4136" y="6705"/>
                      <a:pt x="4368" y="6923"/>
                    </a:cubicBezTo>
                    <a:lnTo>
                      <a:pt x="7551" y="5944"/>
                    </a:lnTo>
                    <a:lnTo>
                      <a:pt x="9999" y="4067"/>
                    </a:lnTo>
                    <a:lnTo>
                      <a:pt x="563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1"/>
              <p:cNvSpPr/>
              <p:nvPr/>
            </p:nvSpPr>
            <p:spPr>
              <a:xfrm>
                <a:off x="5671831" y="3503634"/>
                <a:ext cx="384626" cy="267166"/>
              </a:xfrm>
              <a:custGeom>
                <a:avLst/>
                <a:gdLst/>
                <a:ahLst/>
                <a:cxnLst/>
                <a:rect l="l" t="t" r="r" b="b"/>
                <a:pathLst>
                  <a:path w="5773" h="4010" extrusionOk="0">
                    <a:moveTo>
                      <a:pt x="5647" y="0"/>
                    </a:moveTo>
                    <a:cubicBezTo>
                      <a:pt x="5645" y="0"/>
                      <a:pt x="5644" y="22"/>
                      <a:pt x="5644" y="79"/>
                    </a:cubicBezTo>
                    <a:cubicBezTo>
                      <a:pt x="5644" y="79"/>
                      <a:pt x="5644" y="79"/>
                      <a:pt x="5643" y="79"/>
                    </a:cubicBezTo>
                    <a:cubicBezTo>
                      <a:pt x="5627" y="79"/>
                      <a:pt x="5012" y="560"/>
                      <a:pt x="4394" y="882"/>
                    </a:cubicBezTo>
                    <a:cubicBezTo>
                      <a:pt x="4325" y="925"/>
                      <a:pt x="4270" y="1032"/>
                      <a:pt x="4188" y="1071"/>
                    </a:cubicBezTo>
                    <a:cubicBezTo>
                      <a:pt x="4149" y="1114"/>
                      <a:pt x="4093" y="1114"/>
                      <a:pt x="4041" y="1127"/>
                    </a:cubicBezTo>
                    <a:cubicBezTo>
                      <a:pt x="3862" y="1195"/>
                      <a:pt x="3698" y="1316"/>
                      <a:pt x="3535" y="1427"/>
                    </a:cubicBezTo>
                    <a:cubicBezTo>
                      <a:pt x="3470" y="1466"/>
                      <a:pt x="3414" y="1509"/>
                      <a:pt x="3346" y="1561"/>
                    </a:cubicBezTo>
                    <a:cubicBezTo>
                      <a:pt x="3320" y="1590"/>
                      <a:pt x="3290" y="1630"/>
                      <a:pt x="3251" y="1643"/>
                    </a:cubicBezTo>
                    <a:cubicBezTo>
                      <a:pt x="3196" y="1685"/>
                      <a:pt x="3127" y="1698"/>
                      <a:pt x="3075" y="1711"/>
                    </a:cubicBezTo>
                    <a:cubicBezTo>
                      <a:pt x="2882" y="1767"/>
                      <a:pt x="2680" y="1793"/>
                      <a:pt x="2474" y="1861"/>
                    </a:cubicBezTo>
                    <a:cubicBezTo>
                      <a:pt x="2164" y="1969"/>
                      <a:pt x="1864" y="2119"/>
                      <a:pt x="1577" y="2312"/>
                    </a:cubicBezTo>
                    <a:cubicBezTo>
                      <a:pt x="790" y="2733"/>
                      <a:pt x="13" y="2896"/>
                      <a:pt x="13" y="2935"/>
                    </a:cubicBezTo>
                    <a:cubicBezTo>
                      <a:pt x="1" y="3044"/>
                      <a:pt x="131" y="3876"/>
                      <a:pt x="137" y="3876"/>
                    </a:cubicBezTo>
                    <a:cubicBezTo>
                      <a:pt x="137" y="3876"/>
                      <a:pt x="137" y="3876"/>
                      <a:pt x="137" y="3875"/>
                    </a:cubicBezTo>
                    <a:lnTo>
                      <a:pt x="137" y="3875"/>
                    </a:lnTo>
                    <a:cubicBezTo>
                      <a:pt x="137" y="3908"/>
                      <a:pt x="134" y="3942"/>
                      <a:pt x="130" y="3967"/>
                    </a:cubicBezTo>
                    <a:lnTo>
                      <a:pt x="130" y="3967"/>
                    </a:lnTo>
                    <a:cubicBezTo>
                      <a:pt x="672" y="3657"/>
                      <a:pt x="875" y="3634"/>
                      <a:pt x="1029" y="3634"/>
                    </a:cubicBezTo>
                    <a:cubicBezTo>
                      <a:pt x="1056" y="3634"/>
                      <a:pt x="1081" y="3635"/>
                      <a:pt x="1107" y="3635"/>
                    </a:cubicBezTo>
                    <a:cubicBezTo>
                      <a:pt x="1241" y="3635"/>
                      <a:pt x="1377" y="3616"/>
                      <a:pt x="1740" y="3373"/>
                    </a:cubicBezTo>
                    <a:cubicBezTo>
                      <a:pt x="2500" y="3241"/>
                      <a:pt x="3283" y="2783"/>
                      <a:pt x="3342" y="2783"/>
                    </a:cubicBezTo>
                    <a:cubicBezTo>
                      <a:pt x="3345" y="2783"/>
                      <a:pt x="3346" y="2783"/>
                      <a:pt x="3346" y="2785"/>
                    </a:cubicBezTo>
                    <a:cubicBezTo>
                      <a:pt x="3346" y="2807"/>
                      <a:pt x="3358" y="2817"/>
                      <a:pt x="3381" y="2817"/>
                    </a:cubicBezTo>
                    <a:cubicBezTo>
                      <a:pt x="3518" y="2817"/>
                      <a:pt x="4030" y="2454"/>
                      <a:pt x="4544" y="1943"/>
                    </a:cubicBezTo>
                    <a:cubicBezTo>
                      <a:pt x="5167" y="1290"/>
                      <a:pt x="5738" y="1251"/>
                      <a:pt x="5755" y="1114"/>
                    </a:cubicBezTo>
                    <a:cubicBezTo>
                      <a:pt x="5755" y="1096"/>
                      <a:pt x="5758" y="1058"/>
                      <a:pt x="5761" y="1022"/>
                    </a:cubicBezTo>
                    <a:lnTo>
                      <a:pt x="5761" y="1022"/>
                    </a:lnTo>
                    <a:cubicBezTo>
                      <a:pt x="5762" y="1028"/>
                      <a:pt x="5764" y="1032"/>
                      <a:pt x="5765" y="1032"/>
                    </a:cubicBezTo>
                    <a:cubicBezTo>
                      <a:pt x="5766" y="1032"/>
                      <a:pt x="5767" y="1028"/>
                      <a:pt x="5768" y="1019"/>
                    </a:cubicBezTo>
                    <a:lnTo>
                      <a:pt x="5768" y="1045"/>
                    </a:lnTo>
                    <a:cubicBezTo>
                      <a:pt x="5772" y="973"/>
                      <a:pt x="5772" y="947"/>
                      <a:pt x="5771" y="947"/>
                    </a:cubicBezTo>
                    <a:lnTo>
                      <a:pt x="5771" y="947"/>
                    </a:lnTo>
                    <a:cubicBezTo>
                      <a:pt x="5769" y="947"/>
                      <a:pt x="5764" y="983"/>
                      <a:pt x="5761" y="1022"/>
                    </a:cubicBezTo>
                    <a:lnTo>
                      <a:pt x="5761" y="1022"/>
                    </a:lnTo>
                    <a:cubicBezTo>
                      <a:pt x="5737" y="926"/>
                      <a:pt x="5670" y="119"/>
                      <a:pt x="5649" y="119"/>
                    </a:cubicBezTo>
                    <a:cubicBezTo>
                      <a:pt x="5648" y="119"/>
                      <a:pt x="5647" y="121"/>
                      <a:pt x="5646" y="124"/>
                    </a:cubicBezTo>
                    <a:lnTo>
                      <a:pt x="5646" y="124"/>
                    </a:lnTo>
                    <a:cubicBezTo>
                      <a:pt x="5652" y="61"/>
                      <a:pt x="5649" y="0"/>
                      <a:pt x="5647" y="0"/>
                    </a:cubicBezTo>
                    <a:close/>
                    <a:moveTo>
                      <a:pt x="130" y="3967"/>
                    </a:moveTo>
                    <a:cubicBezTo>
                      <a:pt x="128" y="3968"/>
                      <a:pt x="126" y="3969"/>
                      <a:pt x="124" y="3970"/>
                    </a:cubicBezTo>
                    <a:cubicBezTo>
                      <a:pt x="119" y="3998"/>
                      <a:pt x="119" y="4009"/>
                      <a:pt x="120" y="4009"/>
                    </a:cubicBezTo>
                    <a:cubicBezTo>
                      <a:pt x="121" y="4009"/>
                      <a:pt x="126" y="3992"/>
                      <a:pt x="130" y="3967"/>
                    </a:cubicBez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1"/>
              <p:cNvSpPr/>
              <p:nvPr/>
            </p:nvSpPr>
            <p:spPr>
              <a:xfrm>
                <a:off x="5670099" y="3490842"/>
                <a:ext cx="377764" cy="208403"/>
              </a:xfrm>
              <a:custGeom>
                <a:avLst/>
                <a:gdLst/>
                <a:ahLst/>
                <a:cxnLst/>
                <a:rect l="l" t="t" r="r" b="b"/>
                <a:pathLst>
                  <a:path w="5670" h="3128" extrusionOk="0">
                    <a:moveTo>
                      <a:pt x="5631" y="0"/>
                    </a:moveTo>
                    <a:lnTo>
                      <a:pt x="3088" y="1632"/>
                    </a:lnTo>
                    <a:lnTo>
                      <a:pt x="0" y="2856"/>
                    </a:lnTo>
                    <a:lnTo>
                      <a:pt x="39" y="3127"/>
                    </a:lnTo>
                    <a:lnTo>
                      <a:pt x="3183" y="1877"/>
                    </a:lnTo>
                    <a:lnTo>
                      <a:pt x="5670" y="271"/>
                    </a:lnTo>
                    <a:lnTo>
                      <a:pt x="563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1"/>
              <p:cNvSpPr/>
              <p:nvPr/>
            </p:nvSpPr>
            <p:spPr>
              <a:xfrm>
                <a:off x="4919839" y="2754512"/>
                <a:ext cx="679642" cy="438326"/>
              </a:xfrm>
              <a:custGeom>
                <a:avLst/>
                <a:gdLst/>
                <a:ahLst/>
                <a:cxnLst/>
                <a:rect l="l" t="t" r="r" b="b"/>
                <a:pathLst>
                  <a:path w="10201" h="6579" extrusionOk="0">
                    <a:moveTo>
                      <a:pt x="10196" y="4224"/>
                    </a:moveTo>
                    <a:cubicBezTo>
                      <a:pt x="10199" y="4230"/>
                      <a:pt x="10200" y="4235"/>
                      <a:pt x="10200" y="4237"/>
                    </a:cubicBezTo>
                    <a:cubicBezTo>
                      <a:pt x="10200" y="4231"/>
                      <a:pt x="10199" y="4227"/>
                      <a:pt x="10196" y="4224"/>
                    </a:cubicBezTo>
                    <a:close/>
                    <a:moveTo>
                      <a:pt x="4563" y="1"/>
                    </a:moveTo>
                    <a:cubicBezTo>
                      <a:pt x="4526" y="1"/>
                      <a:pt x="4503" y="15"/>
                      <a:pt x="4501" y="49"/>
                    </a:cubicBezTo>
                    <a:cubicBezTo>
                      <a:pt x="4501" y="37"/>
                      <a:pt x="4495" y="32"/>
                      <a:pt x="4483" y="32"/>
                    </a:cubicBezTo>
                    <a:cubicBezTo>
                      <a:pt x="4372" y="32"/>
                      <a:pt x="3773" y="491"/>
                      <a:pt x="3196" y="565"/>
                    </a:cubicBezTo>
                    <a:cubicBezTo>
                      <a:pt x="2543" y="810"/>
                      <a:pt x="1890" y="1071"/>
                      <a:pt x="1890" y="1071"/>
                    </a:cubicBezTo>
                    <a:lnTo>
                      <a:pt x="0" y="2334"/>
                    </a:lnTo>
                    <a:lnTo>
                      <a:pt x="885" y="2824"/>
                    </a:lnTo>
                    <a:cubicBezTo>
                      <a:pt x="885" y="2824"/>
                      <a:pt x="1374" y="3176"/>
                      <a:pt x="2027" y="3653"/>
                    </a:cubicBezTo>
                    <a:cubicBezTo>
                      <a:pt x="2664" y="4129"/>
                      <a:pt x="3467" y="5001"/>
                      <a:pt x="4132" y="5190"/>
                    </a:cubicBezTo>
                    <a:cubicBezTo>
                      <a:pt x="4772" y="5693"/>
                      <a:pt x="5262" y="6006"/>
                      <a:pt x="5262" y="6006"/>
                    </a:cubicBezTo>
                    <a:cubicBezTo>
                      <a:pt x="5249" y="6264"/>
                      <a:pt x="5725" y="6225"/>
                      <a:pt x="5699" y="6509"/>
                    </a:cubicBezTo>
                    <a:cubicBezTo>
                      <a:pt x="5699" y="6552"/>
                      <a:pt x="5765" y="6579"/>
                      <a:pt x="5878" y="6579"/>
                    </a:cubicBezTo>
                    <a:cubicBezTo>
                      <a:pt x="6123" y="6579"/>
                      <a:pt x="6588" y="6452"/>
                      <a:pt x="7070" y="6088"/>
                    </a:cubicBezTo>
                    <a:cubicBezTo>
                      <a:pt x="7615" y="5913"/>
                      <a:pt x="8167" y="5600"/>
                      <a:pt x="8360" y="5600"/>
                    </a:cubicBezTo>
                    <a:cubicBezTo>
                      <a:pt x="8408" y="5600"/>
                      <a:pt x="8434" y="5620"/>
                      <a:pt x="8431" y="5667"/>
                    </a:cubicBezTo>
                    <a:cubicBezTo>
                      <a:pt x="8431" y="5669"/>
                      <a:pt x="8432" y="5670"/>
                      <a:pt x="8435" y="5670"/>
                    </a:cubicBezTo>
                    <a:cubicBezTo>
                      <a:pt x="8477" y="5670"/>
                      <a:pt x="8889" y="5344"/>
                      <a:pt x="9316" y="4945"/>
                    </a:cubicBezTo>
                    <a:cubicBezTo>
                      <a:pt x="9706" y="4495"/>
                      <a:pt x="10089" y="4219"/>
                      <a:pt x="10180" y="4219"/>
                    </a:cubicBezTo>
                    <a:cubicBezTo>
                      <a:pt x="10187" y="4219"/>
                      <a:pt x="10192" y="4221"/>
                      <a:pt x="10196" y="4224"/>
                    </a:cubicBezTo>
                    <a:lnTo>
                      <a:pt x="10196" y="4224"/>
                    </a:lnTo>
                    <a:cubicBezTo>
                      <a:pt x="10154" y="4138"/>
                      <a:pt x="9835" y="3705"/>
                      <a:pt x="9773" y="3705"/>
                    </a:cubicBezTo>
                    <a:cubicBezTo>
                      <a:pt x="9767" y="3705"/>
                      <a:pt x="9763" y="3710"/>
                      <a:pt x="9763" y="3721"/>
                    </a:cubicBezTo>
                    <a:cubicBezTo>
                      <a:pt x="9761" y="3749"/>
                      <a:pt x="9751" y="3762"/>
                      <a:pt x="9732" y="3762"/>
                    </a:cubicBezTo>
                    <a:cubicBezTo>
                      <a:pt x="9616" y="3762"/>
                      <a:pt x="9184" y="3257"/>
                      <a:pt x="8621" y="2905"/>
                    </a:cubicBezTo>
                    <a:cubicBezTo>
                      <a:pt x="7997" y="2021"/>
                      <a:pt x="7181" y="1694"/>
                      <a:pt x="6528" y="1368"/>
                    </a:cubicBezTo>
                    <a:cubicBezTo>
                      <a:pt x="5964" y="1196"/>
                      <a:pt x="5555" y="459"/>
                      <a:pt x="5427" y="459"/>
                    </a:cubicBezTo>
                    <a:cubicBezTo>
                      <a:pt x="5404" y="459"/>
                      <a:pt x="5390" y="482"/>
                      <a:pt x="5386" y="537"/>
                    </a:cubicBezTo>
                    <a:lnTo>
                      <a:pt x="5386" y="537"/>
                    </a:lnTo>
                    <a:cubicBezTo>
                      <a:pt x="5390" y="432"/>
                      <a:pt x="4765" y="1"/>
                      <a:pt x="4563" y="1"/>
                    </a:cubicBez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1"/>
              <p:cNvSpPr/>
              <p:nvPr/>
            </p:nvSpPr>
            <p:spPr>
              <a:xfrm>
                <a:off x="5291937" y="3036732"/>
                <a:ext cx="464310" cy="382761"/>
              </a:xfrm>
              <a:custGeom>
                <a:avLst/>
                <a:gdLst/>
                <a:ahLst/>
                <a:cxnLst/>
                <a:rect l="l" t="t" r="r" b="b"/>
                <a:pathLst>
                  <a:path w="6969" h="5745" extrusionOk="0">
                    <a:moveTo>
                      <a:pt x="4615" y="1"/>
                    </a:moveTo>
                    <a:cubicBezTo>
                      <a:pt x="4610" y="92"/>
                      <a:pt x="4569" y="108"/>
                      <a:pt x="4520" y="108"/>
                    </a:cubicBezTo>
                    <a:cubicBezTo>
                      <a:pt x="4495" y="108"/>
                      <a:pt x="4469" y="104"/>
                      <a:pt x="4444" y="104"/>
                    </a:cubicBezTo>
                    <a:cubicBezTo>
                      <a:pt x="4392" y="104"/>
                      <a:pt x="4348" y="120"/>
                      <a:pt x="4341" y="220"/>
                    </a:cubicBezTo>
                    <a:cubicBezTo>
                      <a:pt x="4341" y="220"/>
                      <a:pt x="4341" y="221"/>
                      <a:pt x="4340" y="221"/>
                    </a:cubicBezTo>
                    <a:cubicBezTo>
                      <a:pt x="4335" y="221"/>
                      <a:pt x="4311" y="199"/>
                      <a:pt x="4289" y="199"/>
                    </a:cubicBezTo>
                    <a:cubicBezTo>
                      <a:pt x="4267" y="199"/>
                      <a:pt x="4246" y="220"/>
                      <a:pt x="4246" y="301"/>
                    </a:cubicBezTo>
                    <a:cubicBezTo>
                      <a:pt x="4044" y="588"/>
                      <a:pt x="3881" y="327"/>
                      <a:pt x="3662" y="735"/>
                    </a:cubicBezTo>
                    <a:cubicBezTo>
                      <a:pt x="3254" y="1280"/>
                      <a:pt x="2859" y="1388"/>
                      <a:pt x="2451" y="1444"/>
                    </a:cubicBezTo>
                    <a:cubicBezTo>
                      <a:pt x="2030" y="1662"/>
                      <a:pt x="1622" y="1620"/>
                      <a:pt x="1159" y="1959"/>
                    </a:cubicBezTo>
                    <a:cubicBezTo>
                      <a:pt x="1160" y="1950"/>
                      <a:pt x="1155" y="1946"/>
                      <a:pt x="1143" y="1946"/>
                    </a:cubicBezTo>
                    <a:cubicBezTo>
                      <a:pt x="1037" y="1946"/>
                      <a:pt x="407" y="2341"/>
                      <a:pt x="189" y="2341"/>
                    </a:cubicBezTo>
                    <a:cubicBezTo>
                      <a:pt x="140" y="2341"/>
                      <a:pt x="111" y="2321"/>
                      <a:pt x="114" y="2273"/>
                    </a:cubicBezTo>
                    <a:cubicBezTo>
                      <a:pt x="117" y="2216"/>
                      <a:pt x="112" y="2196"/>
                      <a:pt x="103" y="2196"/>
                    </a:cubicBezTo>
                    <a:cubicBezTo>
                      <a:pt x="80" y="2196"/>
                      <a:pt x="28" y="2328"/>
                      <a:pt x="10" y="2330"/>
                    </a:cubicBezTo>
                    <a:lnTo>
                      <a:pt x="10" y="2330"/>
                    </a:lnTo>
                    <a:cubicBezTo>
                      <a:pt x="5" y="2311"/>
                      <a:pt x="3" y="2296"/>
                      <a:pt x="3" y="2286"/>
                    </a:cubicBezTo>
                    <a:lnTo>
                      <a:pt x="3" y="2286"/>
                    </a:lnTo>
                    <a:cubicBezTo>
                      <a:pt x="1" y="2318"/>
                      <a:pt x="3" y="2330"/>
                      <a:pt x="9" y="2330"/>
                    </a:cubicBezTo>
                    <a:cubicBezTo>
                      <a:pt x="9" y="2330"/>
                      <a:pt x="9" y="2330"/>
                      <a:pt x="10" y="2330"/>
                    </a:cubicBezTo>
                    <a:lnTo>
                      <a:pt x="10" y="2330"/>
                    </a:lnTo>
                    <a:cubicBezTo>
                      <a:pt x="48" y="2506"/>
                      <a:pt x="256" y="3019"/>
                      <a:pt x="454" y="3621"/>
                    </a:cubicBezTo>
                    <a:cubicBezTo>
                      <a:pt x="689" y="4038"/>
                      <a:pt x="885" y="4957"/>
                      <a:pt x="911" y="4957"/>
                    </a:cubicBezTo>
                    <a:cubicBezTo>
                      <a:pt x="913" y="4957"/>
                      <a:pt x="913" y="4956"/>
                      <a:pt x="914" y="4952"/>
                    </a:cubicBezTo>
                    <a:lnTo>
                      <a:pt x="914" y="4952"/>
                    </a:lnTo>
                    <a:cubicBezTo>
                      <a:pt x="902" y="5136"/>
                      <a:pt x="1096" y="5686"/>
                      <a:pt x="1138" y="5686"/>
                    </a:cubicBezTo>
                    <a:cubicBezTo>
                      <a:pt x="1142" y="5686"/>
                      <a:pt x="1144" y="5681"/>
                      <a:pt x="1145" y="5671"/>
                    </a:cubicBezTo>
                    <a:lnTo>
                      <a:pt x="1145" y="5671"/>
                    </a:lnTo>
                    <a:cubicBezTo>
                      <a:pt x="1144" y="5724"/>
                      <a:pt x="1151" y="5744"/>
                      <a:pt x="1163" y="5744"/>
                    </a:cubicBezTo>
                    <a:cubicBezTo>
                      <a:pt x="1199" y="5744"/>
                      <a:pt x="1279" y="5571"/>
                      <a:pt x="1303" y="5571"/>
                    </a:cubicBezTo>
                    <a:cubicBezTo>
                      <a:pt x="1308" y="5571"/>
                      <a:pt x="1311" y="5581"/>
                      <a:pt x="1309" y="5605"/>
                    </a:cubicBezTo>
                    <a:cubicBezTo>
                      <a:pt x="1305" y="5675"/>
                      <a:pt x="1330" y="5703"/>
                      <a:pt x="1376" y="5703"/>
                    </a:cubicBezTo>
                    <a:cubicBezTo>
                      <a:pt x="1506" y="5703"/>
                      <a:pt x="1809" y="5475"/>
                      <a:pt x="2112" y="5374"/>
                    </a:cubicBezTo>
                    <a:cubicBezTo>
                      <a:pt x="2396" y="5166"/>
                      <a:pt x="2668" y="5089"/>
                      <a:pt x="2806" y="5089"/>
                    </a:cubicBezTo>
                    <a:cubicBezTo>
                      <a:pt x="2867" y="5089"/>
                      <a:pt x="2902" y="5104"/>
                      <a:pt x="2902" y="5129"/>
                    </a:cubicBezTo>
                    <a:cubicBezTo>
                      <a:pt x="3512" y="5076"/>
                      <a:pt x="4096" y="4815"/>
                      <a:pt x="4668" y="4407"/>
                    </a:cubicBezTo>
                    <a:cubicBezTo>
                      <a:pt x="5226" y="4205"/>
                      <a:pt x="5758" y="3973"/>
                      <a:pt x="6273" y="3320"/>
                    </a:cubicBezTo>
                    <a:cubicBezTo>
                      <a:pt x="6273" y="3213"/>
                      <a:pt x="6750" y="2939"/>
                      <a:pt x="6763" y="2899"/>
                    </a:cubicBezTo>
                    <a:cubicBezTo>
                      <a:pt x="6769" y="2771"/>
                      <a:pt x="6809" y="2743"/>
                      <a:pt x="6849" y="2743"/>
                    </a:cubicBezTo>
                    <a:cubicBezTo>
                      <a:pt x="6881" y="2743"/>
                      <a:pt x="6913" y="2761"/>
                      <a:pt x="6929" y="2761"/>
                    </a:cubicBezTo>
                    <a:cubicBezTo>
                      <a:pt x="6935" y="2761"/>
                      <a:pt x="6939" y="2758"/>
                      <a:pt x="6939" y="2749"/>
                    </a:cubicBezTo>
                    <a:cubicBezTo>
                      <a:pt x="6969" y="2465"/>
                      <a:pt x="6342" y="2315"/>
                      <a:pt x="5784" y="1375"/>
                    </a:cubicBezTo>
                    <a:cubicBezTo>
                      <a:pt x="5213" y="520"/>
                      <a:pt x="4615" y="69"/>
                      <a:pt x="4615" y="1"/>
                    </a:cubicBezTo>
                    <a:close/>
                  </a:path>
                </a:pathLst>
              </a:custGeom>
              <a:solidFill>
                <a:srgbClr val="4D5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1"/>
              <p:cNvSpPr/>
              <p:nvPr/>
            </p:nvSpPr>
            <p:spPr>
              <a:xfrm>
                <a:off x="5535917" y="3051322"/>
                <a:ext cx="165963" cy="155969"/>
              </a:xfrm>
              <a:custGeom>
                <a:avLst/>
                <a:gdLst/>
                <a:ahLst/>
                <a:cxnLst/>
                <a:rect l="l" t="t" r="r" b="b"/>
                <a:pathLst>
                  <a:path w="2491" h="2341" extrusionOk="0">
                    <a:moveTo>
                      <a:pt x="679" y="1"/>
                    </a:moveTo>
                    <a:lnTo>
                      <a:pt x="584" y="82"/>
                    </a:lnTo>
                    <a:cubicBezTo>
                      <a:pt x="395" y="232"/>
                      <a:pt x="190" y="383"/>
                      <a:pt x="0" y="516"/>
                    </a:cubicBezTo>
                    <a:lnTo>
                      <a:pt x="2474" y="2341"/>
                    </a:lnTo>
                    <a:lnTo>
                      <a:pt x="2491" y="2191"/>
                    </a:lnTo>
                    <a:lnTo>
                      <a:pt x="67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1"/>
              <p:cNvSpPr/>
              <p:nvPr/>
            </p:nvSpPr>
            <p:spPr>
              <a:xfrm>
                <a:off x="5352766" y="3191833"/>
                <a:ext cx="390689" cy="222061"/>
              </a:xfrm>
              <a:custGeom>
                <a:avLst/>
                <a:gdLst/>
                <a:ahLst/>
                <a:cxnLst/>
                <a:rect l="l" t="t" r="r" b="b"/>
                <a:pathLst>
                  <a:path w="5864" h="3333" extrusionOk="0">
                    <a:moveTo>
                      <a:pt x="5292" y="0"/>
                    </a:moveTo>
                    <a:lnTo>
                      <a:pt x="3497" y="1250"/>
                    </a:lnTo>
                    <a:lnTo>
                      <a:pt x="1" y="2624"/>
                    </a:lnTo>
                    <a:lnTo>
                      <a:pt x="233" y="3333"/>
                    </a:lnTo>
                    <a:lnTo>
                      <a:pt x="396" y="3277"/>
                    </a:lnTo>
                    <a:lnTo>
                      <a:pt x="1989" y="2801"/>
                    </a:lnTo>
                    <a:cubicBezTo>
                      <a:pt x="3213" y="2448"/>
                      <a:pt x="4355" y="1822"/>
                      <a:pt x="5360" y="992"/>
                    </a:cubicBezTo>
                    <a:lnTo>
                      <a:pt x="5850" y="571"/>
                    </a:lnTo>
                    <a:lnTo>
                      <a:pt x="5863" y="477"/>
                    </a:lnTo>
                    <a:lnTo>
                      <a:pt x="5292"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1"/>
              <p:cNvSpPr/>
              <p:nvPr/>
            </p:nvSpPr>
            <p:spPr>
              <a:xfrm>
                <a:off x="5580289" y="3723693"/>
                <a:ext cx="102469" cy="123190"/>
              </a:xfrm>
              <a:custGeom>
                <a:avLst/>
                <a:gdLst/>
                <a:ahLst/>
                <a:cxnLst/>
                <a:rect l="l" t="t" r="r" b="b"/>
                <a:pathLst>
                  <a:path w="1538" h="1849" extrusionOk="0">
                    <a:moveTo>
                      <a:pt x="258" y="1"/>
                    </a:moveTo>
                    <a:lnTo>
                      <a:pt x="82" y="27"/>
                    </a:lnTo>
                    <a:lnTo>
                      <a:pt x="0" y="491"/>
                    </a:lnTo>
                    <a:lnTo>
                      <a:pt x="0" y="1006"/>
                    </a:lnTo>
                    <a:lnTo>
                      <a:pt x="56" y="1143"/>
                    </a:lnTo>
                    <a:lnTo>
                      <a:pt x="764" y="1741"/>
                    </a:lnTo>
                    <a:lnTo>
                      <a:pt x="1142" y="1848"/>
                    </a:lnTo>
                    <a:lnTo>
                      <a:pt x="1387" y="1538"/>
                    </a:lnTo>
                    <a:lnTo>
                      <a:pt x="1537" y="1169"/>
                    </a:lnTo>
                    <a:lnTo>
                      <a:pt x="1524" y="1049"/>
                    </a:lnTo>
                    <a:lnTo>
                      <a:pt x="258"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1"/>
              <p:cNvSpPr/>
              <p:nvPr/>
            </p:nvSpPr>
            <p:spPr>
              <a:xfrm>
                <a:off x="5656374" y="3640213"/>
                <a:ext cx="408678" cy="206671"/>
              </a:xfrm>
              <a:custGeom>
                <a:avLst/>
                <a:gdLst/>
                <a:ahLst/>
                <a:cxnLst/>
                <a:rect l="l" t="t" r="r" b="b"/>
                <a:pathLst>
                  <a:path w="6134" h="3102" extrusionOk="0">
                    <a:moveTo>
                      <a:pt x="5876" y="1"/>
                    </a:moveTo>
                    <a:lnTo>
                      <a:pt x="3591" y="1486"/>
                    </a:lnTo>
                    <a:lnTo>
                      <a:pt x="382" y="2302"/>
                    </a:lnTo>
                    <a:lnTo>
                      <a:pt x="395" y="2422"/>
                    </a:lnTo>
                    <a:lnTo>
                      <a:pt x="245" y="2791"/>
                    </a:lnTo>
                    <a:lnTo>
                      <a:pt x="0" y="3101"/>
                    </a:lnTo>
                    <a:lnTo>
                      <a:pt x="3522" y="2341"/>
                    </a:lnTo>
                    <a:lnTo>
                      <a:pt x="5631" y="764"/>
                    </a:lnTo>
                    <a:lnTo>
                      <a:pt x="6039" y="425"/>
                    </a:lnTo>
                    <a:lnTo>
                      <a:pt x="6134" y="69"/>
                    </a:lnTo>
                    <a:lnTo>
                      <a:pt x="5876"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1"/>
              <p:cNvSpPr/>
              <p:nvPr/>
            </p:nvSpPr>
            <p:spPr>
              <a:xfrm>
                <a:off x="5594813" y="3036732"/>
                <a:ext cx="159500" cy="189481"/>
              </a:xfrm>
              <a:custGeom>
                <a:avLst/>
                <a:gdLst/>
                <a:ahLst/>
                <a:cxnLst/>
                <a:rect l="l" t="t" r="r" b="b"/>
                <a:pathLst>
                  <a:path w="2394" h="2844" extrusionOk="0">
                    <a:moveTo>
                      <a:pt x="69" y="1"/>
                    </a:moveTo>
                    <a:lnTo>
                      <a:pt x="1" y="56"/>
                    </a:lnTo>
                    <a:lnTo>
                      <a:pt x="2286" y="2844"/>
                    </a:lnTo>
                    <a:lnTo>
                      <a:pt x="2393" y="2749"/>
                    </a:lnTo>
                    <a:lnTo>
                      <a:pt x="69"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1"/>
              <p:cNvSpPr/>
              <p:nvPr/>
            </p:nvSpPr>
            <p:spPr>
              <a:xfrm>
                <a:off x="5585686" y="3594975"/>
                <a:ext cx="479367" cy="206671"/>
              </a:xfrm>
              <a:custGeom>
                <a:avLst/>
                <a:gdLst/>
                <a:ahLst/>
                <a:cxnLst/>
                <a:rect l="l" t="t" r="r" b="b"/>
                <a:pathLst>
                  <a:path w="7195" h="3102" extrusionOk="0">
                    <a:moveTo>
                      <a:pt x="6992" y="1"/>
                    </a:moveTo>
                    <a:lnTo>
                      <a:pt x="6747" y="422"/>
                    </a:lnTo>
                    <a:lnTo>
                      <a:pt x="4652" y="2165"/>
                    </a:lnTo>
                    <a:lnTo>
                      <a:pt x="1443" y="2981"/>
                    </a:lnTo>
                    <a:lnTo>
                      <a:pt x="177" y="1933"/>
                    </a:lnTo>
                    <a:lnTo>
                      <a:pt x="1" y="1959"/>
                    </a:lnTo>
                    <a:lnTo>
                      <a:pt x="1456" y="3101"/>
                    </a:lnTo>
                    <a:lnTo>
                      <a:pt x="4926" y="2367"/>
                    </a:lnTo>
                    <a:lnTo>
                      <a:pt x="7195" y="748"/>
                    </a:lnTo>
                    <a:lnTo>
                      <a:pt x="7113" y="614"/>
                    </a:lnTo>
                    <a:lnTo>
                      <a:pt x="6992"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1"/>
              <p:cNvSpPr/>
              <p:nvPr/>
            </p:nvSpPr>
            <p:spPr>
              <a:xfrm>
                <a:off x="5672697" y="3644810"/>
                <a:ext cx="392355" cy="181420"/>
              </a:xfrm>
              <a:custGeom>
                <a:avLst/>
                <a:gdLst/>
                <a:ahLst/>
                <a:cxnLst/>
                <a:rect l="l" t="t" r="r" b="b"/>
                <a:pathLst>
                  <a:path w="5889" h="2723" extrusionOk="0">
                    <a:moveTo>
                      <a:pt x="5889" y="0"/>
                    </a:moveTo>
                    <a:lnTo>
                      <a:pt x="3620" y="1619"/>
                    </a:lnTo>
                    <a:lnTo>
                      <a:pt x="150" y="2353"/>
                    </a:lnTo>
                    <a:lnTo>
                      <a:pt x="0" y="2722"/>
                    </a:lnTo>
                    <a:lnTo>
                      <a:pt x="3591" y="1988"/>
                    </a:lnTo>
                    <a:lnTo>
                      <a:pt x="5794" y="356"/>
                    </a:lnTo>
                    <a:lnTo>
                      <a:pt x="5889"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1"/>
              <p:cNvSpPr/>
              <p:nvPr/>
            </p:nvSpPr>
            <p:spPr>
              <a:xfrm>
                <a:off x="5580289" y="3756339"/>
                <a:ext cx="92475" cy="90543"/>
              </a:xfrm>
              <a:custGeom>
                <a:avLst/>
                <a:gdLst/>
                <a:ahLst/>
                <a:cxnLst/>
                <a:rect l="l" t="t" r="r" b="b"/>
                <a:pathLst>
                  <a:path w="1388" h="1359" extrusionOk="0">
                    <a:moveTo>
                      <a:pt x="0" y="1"/>
                    </a:moveTo>
                    <a:lnTo>
                      <a:pt x="0" y="516"/>
                    </a:lnTo>
                    <a:lnTo>
                      <a:pt x="56" y="653"/>
                    </a:lnTo>
                    <a:lnTo>
                      <a:pt x="764" y="1251"/>
                    </a:lnTo>
                    <a:lnTo>
                      <a:pt x="1142" y="1358"/>
                    </a:lnTo>
                    <a:lnTo>
                      <a:pt x="1387" y="1048"/>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1"/>
              <p:cNvSpPr/>
              <p:nvPr/>
            </p:nvSpPr>
            <p:spPr>
              <a:xfrm>
                <a:off x="5657240" y="3679388"/>
                <a:ext cx="122523" cy="76152"/>
              </a:xfrm>
              <a:custGeom>
                <a:avLst/>
                <a:gdLst/>
                <a:ahLst/>
                <a:cxnLst/>
                <a:rect l="l" t="t" r="r" b="b"/>
                <a:pathLst>
                  <a:path w="1839" h="1143" extrusionOk="0">
                    <a:moveTo>
                      <a:pt x="1375" y="0"/>
                    </a:moveTo>
                    <a:lnTo>
                      <a:pt x="232" y="366"/>
                    </a:lnTo>
                    <a:lnTo>
                      <a:pt x="138" y="340"/>
                    </a:lnTo>
                    <a:lnTo>
                      <a:pt x="43" y="542"/>
                    </a:lnTo>
                    <a:lnTo>
                      <a:pt x="1" y="911"/>
                    </a:lnTo>
                    <a:lnTo>
                      <a:pt x="343" y="1143"/>
                    </a:lnTo>
                    <a:lnTo>
                      <a:pt x="1770" y="718"/>
                    </a:lnTo>
                    <a:lnTo>
                      <a:pt x="1838" y="624"/>
                    </a:lnTo>
                    <a:lnTo>
                      <a:pt x="1375"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1"/>
              <p:cNvSpPr/>
              <p:nvPr/>
            </p:nvSpPr>
            <p:spPr>
              <a:xfrm>
                <a:off x="5657240" y="3679388"/>
                <a:ext cx="122523" cy="60695"/>
              </a:xfrm>
              <a:custGeom>
                <a:avLst/>
                <a:gdLst/>
                <a:ahLst/>
                <a:cxnLst/>
                <a:rect l="l" t="t" r="r" b="b"/>
                <a:pathLst>
                  <a:path w="1839" h="911" extrusionOk="0">
                    <a:moveTo>
                      <a:pt x="1375" y="0"/>
                    </a:moveTo>
                    <a:lnTo>
                      <a:pt x="232" y="366"/>
                    </a:lnTo>
                    <a:lnTo>
                      <a:pt x="138" y="340"/>
                    </a:lnTo>
                    <a:lnTo>
                      <a:pt x="43" y="542"/>
                    </a:lnTo>
                    <a:lnTo>
                      <a:pt x="1" y="911"/>
                    </a:lnTo>
                    <a:lnTo>
                      <a:pt x="314" y="842"/>
                    </a:lnTo>
                    <a:lnTo>
                      <a:pt x="1375" y="555"/>
                    </a:lnTo>
                    <a:lnTo>
                      <a:pt x="1620" y="653"/>
                    </a:lnTo>
                    <a:lnTo>
                      <a:pt x="1838" y="624"/>
                    </a:lnTo>
                    <a:lnTo>
                      <a:pt x="1375"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1"/>
              <p:cNvSpPr/>
              <p:nvPr/>
            </p:nvSpPr>
            <p:spPr>
              <a:xfrm>
                <a:off x="5672697" y="3684785"/>
                <a:ext cx="75286" cy="47903"/>
              </a:xfrm>
              <a:custGeom>
                <a:avLst/>
                <a:gdLst/>
                <a:ahLst/>
                <a:cxnLst/>
                <a:rect l="l" t="t" r="r" b="b"/>
                <a:pathLst>
                  <a:path w="1130" h="719" extrusionOk="0">
                    <a:moveTo>
                      <a:pt x="885" y="1"/>
                    </a:moveTo>
                    <a:lnTo>
                      <a:pt x="0" y="285"/>
                    </a:lnTo>
                    <a:lnTo>
                      <a:pt x="13" y="340"/>
                    </a:lnTo>
                    <a:lnTo>
                      <a:pt x="69" y="719"/>
                    </a:lnTo>
                    <a:lnTo>
                      <a:pt x="1074" y="435"/>
                    </a:lnTo>
                    <a:lnTo>
                      <a:pt x="1130" y="327"/>
                    </a:lnTo>
                    <a:lnTo>
                      <a:pt x="88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1"/>
              <p:cNvSpPr/>
              <p:nvPr/>
            </p:nvSpPr>
            <p:spPr>
              <a:xfrm>
                <a:off x="5989964" y="3513427"/>
                <a:ext cx="64226" cy="96207"/>
              </a:xfrm>
              <a:custGeom>
                <a:avLst/>
                <a:gdLst/>
                <a:ahLst/>
                <a:cxnLst/>
                <a:rect l="l" t="t" r="r" b="b"/>
                <a:pathLst>
                  <a:path w="964" h="1444" extrusionOk="0">
                    <a:moveTo>
                      <a:pt x="869" y="1"/>
                    </a:moveTo>
                    <a:lnTo>
                      <a:pt x="134" y="546"/>
                    </a:lnTo>
                    <a:lnTo>
                      <a:pt x="1" y="1430"/>
                    </a:lnTo>
                    <a:lnTo>
                      <a:pt x="147" y="1443"/>
                    </a:lnTo>
                    <a:lnTo>
                      <a:pt x="898" y="885"/>
                    </a:lnTo>
                    <a:lnTo>
                      <a:pt x="963" y="696"/>
                    </a:lnTo>
                    <a:lnTo>
                      <a:pt x="869"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1"/>
              <p:cNvSpPr/>
              <p:nvPr/>
            </p:nvSpPr>
            <p:spPr>
              <a:xfrm>
                <a:off x="5991696" y="3513427"/>
                <a:ext cx="60762" cy="84481"/>
              </a:xfrm>
              <a:custGeom>
                <a:avLst/>
                <a:gdLst/>
                <a:ahLst/>
                <a:cxnLst/>
                <a:rect l="l" t="t" r="r" b="b"/>
                <a:pathLst>
                  <a:path w="912" h="1268" extrusionOk="0">
                    <a:moveTo>
                      <a:pt x="843" y="1"/>
                    </a:moveTo>
                    <a:lnTo>
                      <a:pt x="546" y="232"/>
                    </a:lnTo>
                    <a:lnTo>
                      <a:pt x="14" y="1169"/>
                    </a:lnTo>
                    <a:lnTo>
                      <a:pt x="1" y="1267"/>
                    </a:lnTo>
                    <a:lnTo>
                      <a:pt x="572" y="830"/>
                    </a:lnTo>
                    <a:lnTo>
                      <a:pt x="611" y="748"/>
                    </a:lnTo>
                    <a:lnTo>
                      <a:pt x="830" y="761"/>
                    </a:lnTo>
                    <a:lnTo>
                      <a:pt x="911" y="667"/>
                    </a:lnTo>
                    <a:lnTo>
                      <a:pt x="843"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1"/>
              <p:cNvSpPr/>
              <p:nvPr/>
            </p:nvSpPr>
            <p:spPr>
              <a:xfrm>
                <a:off x="5992562" y="3528884"/>
                <a:ext cx="38110" cy="62494"/>
              </a:xfrm>
              <a:custGeom>
                <a:avLst/>
                <a:gdLst/>
                <a:ahLst/>
                <a:cxnLst/>
                <a:rect l="l" t="t" r="r" b="b"/>
                <a:pathLst>
                  <a:path w="572" h="938" extrusionOk="0">
                    <a:moveTo>
                      <a:pt x="533" y="0"/>
                    </a:moveTo>
                    <a:lnTo>
                      <a:pt x="95" y="314"/>
                    </a:lnTo>
                    <a:lnTo>
                      <a:pt x="1" y="937"/>
                    </a:lnTo>
                    <a:lnTo>
                      <a:pt x="503" y="559"/>
                    </a:lnTo>
                    <a:lnTo>
                      <a:pt x="572" y="382"/>
                    </a:lnTo>
                    <a:lnTo>
                      <a:pt x="53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1"/>
              <p:cNvSpPr/>
              <p:nvPr/>
            </p:nvSpPr>
            <p:spPr>
              <a:xfrm>
                <a:off x="5752514" y="3552003"/>
                <a:ext cx="240183" cy="164364"/>
              </a:xfrm>
              <a:custGeom>
                <a:avLst/>
                <a:gdLst/>
                <a:ahLst/>
                <a:cxnLst/>
                <a:rect l="l" t="t" r="r" b="b"/>
                <a:pathLst>
                  <a:path w="3605" h="2467" extrusionOk="0">
                    <a:moveTo>
                      <a:pt x="3604" y="29"/>
                    </a:moveTo>
                    <a:cubicBezTo>
                      <a:pt x="3604" y="35"/>
                      <a:pt x="3604" y="41"/>
                      <a:pt x="3604" y="48"/>
                    </a:cubicBezTo>
                    <a:cubicBezTo>
                      <a:pt x="3605" y="37"/>
                      <a:pt x="3605" y="31"/>
                      <a:pt x="3604" y="29"/>
                    </a:cubicBezTo>
                    <a:close/>
                    <a:moveTo>
                      <a:pt x="3582" y="1"/>
                    </a:moveTo>
                    <a:cubicBezTo>
                      <a:pt x="3493" y="1"/>
                      <a:pt x="3149" y="452"/>
                      <a:pt x="2814" y="590"/>
                    </a:cubicBezTo>
                    <a:cubicBezTo>
                      <a:pt x="2422" y="740"/>
                      <a:pt x="2027" y="959"/>
                      <a:pt x="2014" y="1135"/>
                    </a:cubicBezTo>
                    <a:cubicBezTo>
                      <a:pt x="2014" y="1148"/>
                      <a:pt x="1508" y="1354"/>
                      <a:pt x="1006" y="1504"/>
                    </a:cubicBezTo>
                    <a:cubicBezTo>
                      <a:pt x="584" y="1814"/>
                      <a:pt x="179" y="1861"/>
                      <a:pt x="46" y="1869"/>
                    </a:cubicBezTo>
                    <a:lnTo>
                      <a:pt x="46" y="1869"/>
                    </a:lnTo>
                    <a:cubicBezTo>
                      <a:pt x="33" y="1854"/>
                      <a:pt x="21" y="1846"/>
                      <a:pt x="14" y="1846"/>
                    </a:cubicBezTo>
                    <a:cubicBezTo>
                      <a:pt x="6" y="1846"/>
                      <a:pt x="1" y="1853"/>
                      <a:pt x="0" y="1870"/>
                    </a:cubicBezTo>
                    <a:cubicBezTo>
                      <a:pt x="0" y="1870"/>
                      <a:pt x="2" y="1870"/>
                      <a:pt x="6" y="1870"/>
                    </a:cubicBezTo>
                    <a:cubicBezTo>
                      <a:pt x="13" y="1870"/>
                      <a:pt x="27" y="1870"/>
                      <a:pt x="46" y="1869"/>
                    </a:cubicBezTo>
                    <a:lnTo>
                      <a:pt x="46" y="1869"/>
                    </a:lnTo>
                    <a:cubicBezTo>
                      <a:pt x="150" y="1981"/>
                      <a:pt x="398" y="2467"/>
                      <a:pt x="470" y="2467"/>
                    </a:cubicBezTo>
                    <a:cubicBezTo>
                      <a:pt x="481" y="2467"/>
                      <a:pt x="488" y="2455"/>
                      <a:pt x="490" y="2428"/>
                    </a:cubicBezTo>
                    <a:cubicBezTo>
                      <a:pt x="492" y="2418"/>
                      <a:pt x="505" y="2416"/>
                      <a:pt x="528" y="2416"/>
                    </a:cubicBezTo>
                    <a:cubicBezTo>
                      <a:pt x="556" y="2416"/>
                      <a:pt x="598" y="2419"/>
                      <a:pt x="650" y="2419"/>
                    </a:cubicBezTo>
                    <a:cubicBezTo>
                      <a:pt x="803" y="2419"/>
                      <a:pt x="1047" y="2386"/>
                      <a:pt x="1306" y="2128"/>
                    </a:cubicBezTo>
                    <a:cubicBezTo>
                      <a:pt x="1669" y="2081"/>
                      <a:pt x="2032" y="1817"/>
                      <a:pt x="2108" y="1817"/>
                    </a:cubicBezTo>
                    <a:cubicBezTo>
                      <a:pt x="2117" y="1817"/>
                      <a:pt x="2122" y="1822"/>
                      <a:pt x="2122" y="1831"/>
                    </a:cubicBezTo>
                    <a:cubicBezTo>
                      <a:pt x="2119" y="1857"/>
                      <a:pt x="2129" y="1869"/>
                      <a:pt x="2147" y="1869"/>
                    </a:cubicBezTo>
                    <a:cubicBezTo>
                      <a:pt x="2231" y="1869"/>
                      <a:pt x="2507" y="1621"/>
                      <a:pt x="2775" y="1354"/>
                    </a:cubicBezTo>
                    <a:cubicBezTo>
                      <a:pt x="3114" y="917"/>
                      <a:pt x="3427" y="917"/>
                      <a:pt x="3427" y="864"/>
                    </a:cubicBezTo>
                    <a:cubicBezTo>
                      <a:pt x="3439" y="665"/>
                      <a:pt x="3586" y="29"/>
                      <a:pt x="3603" y="29"/>
                    </a:cubicBezTo>
                    <a:cubicBezTo>
                      <a:pt x="3603" y="29"/>
                      <a:pt x="3603" y="29"/>
                      <a:pt x="3604" y="29"/>
                    </a:cubicBezTo>
                    <a:lnTo>
                      <a:pt x="3604" y="29"/>
                    </a:lnTo>
                    <a:cubicBezTo>
                      <a:pt x="3602" y="10"/>
                      <a:pt x="3594" y="1"/>
                      <a:pt x="358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1"/>
              <p:cNvSpPr/>
              <p:nvPr/>
            </p:nvSpPr>
            <p:spPr>
              <a:xfrm>
                <a:off x="4592778" y="3037864"/>
                <a:ext cx="143977" cy="133983"/>
              </a:xfrm>
              <a:custGeom>
                <a:avLst/>
                <a:gdLst/>
                <a:ahLst/>
                <a:cxnLst/>
                <a:rect l="l" t="t" r="r" b="b"/>
                <a:pathLst>
                  <a:path w="2161" h="2011" extrusionOk="0">
                    <a:moveTo>
                      <a:pt x="0" y="0"/>
                    </a:moveTo>
                    <a:lnTo>
                      <a:pt x="121" y="516"/>
                    </a:lnTo>
                    <a:lnTo>
                      <a:pt x="2161" y="2011"/>
                    </a:lnTo>
                    <a:lnTo>
                      <a:pt x="2066" y="1590"/>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1"/>
              <p:cNvSpPr/>
              <p:nvPr/>
            </p:nvSpPr>
            <p:spPr>
              <a:xfrm>
                <a:off x="5454368" y="3123743"/>
                <a:ext cx="63560" cy="43573"/>
              </a:xfrm>
              <a:custGeom>
                <a:avLst/>
                <a:gdLst/>
                <a:ahLst/>
                <a:cxnLst/>
                <a:rect l="l" t="t" r="r" b="b"/>
                <a:pathLst>
                  <a:path w="954" h="654" extrusionOk="0">
                    <a:moveTo>
                      <a:pt x="503" y="1"/>
                    </a:moveTo>
                    <a:lnTo>
                      <a:pt x="421" y="17"/>
                    </a:lnTo>
                    <a:lnTo>
                      <a:pt x="314" y="98"/>
                    </a:lnTo>
                    <a:lnTo>
                      <a:pt x="382" y="193"/>
                    </a:lnTo>
                    <a:lnTo>
                      <a:pt x="82" y="343"/>
                    </a:lnTo>
                    <a:lnTo>
                      <a:pt x="0" y="451"/>
                    </a:lnTo>
                    <a:lnTo>
                      <a:pt x="43" y="627"/>
                    </a:lnTo>
                    <a:lnTo>
                      <a:pt x="108" y="653"/>
                    </a:lnTo>
                    <a:lnTo>
                      <a:pt x="627" y="438"/>
                    </a:lnTo>
                    <a:lnTo>
                      <a:pt x="924" y="245"/>
                    </a:lnTo>
                    <a:lnTo>
                      <a:pt x="953" y="151"/>
                    </a:lnTo>
                    <a:lnTo>
                      <a:pt x="911" y="1"/>
                    </a:lnTo>
                    <a:lnTo>
                      <a:pt x="803" y="1"/>
                    </a:lnTo>
                    <a:lnTo>
                      <a:pt x="571" y="98"/>
                    </a:lnTo>
                    <a:lnTo>
                      <a:pt x="503"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1"/>
              <p:cNvSpPr/>
              <p:nvPr/>
            </p:nvSpPr>
            <p:spPr>
              <a:xfrm>
                <a:off x="5316722" y="3378380"/>
                <a:ext cx="27250" cy="32380"/>
              </a:xfrm>
              <a:custGeom>
                <a:avLst/>
                <a:gdLst/>
                <a:ahLst/>
                <a:cxnLst/>
                <a:rect l="l" t="t" r="r" b="b"/>
                <a:pathLst>
                  <a:path w="409" h="486" extrusionOk="0">
                    <a:moveTo>
                      <a:pt x="163" y="1"/>
                    </a:moveTo>
                    <a:cubicBezTo>
                      <a:pt x="121" y="1"/>
                      <a:pt x="95" y="30"/>
                      <a:pt x="52" y="56"/>
                    </a:cubicBezTo>
                    <a:lnTo>
                      <a:pt x="0" y="56"/>
                    </a:lnTo>
                    <a:lnTo>
                      <a:pt x="13" y="69"/>
                    </a:lnTo>
                    <a:cubicBezTo>
                      <a:pt x="13" y="82"/>
                      <a:pt x="26" y="112"/>
                      <a:pt x="26" y="112"/>
                    </a:cubicBezTo>
                    <a:cubicBezTo>
                      <a:pt x="26" y="125"/>
                      <a:pt x="39" y="151"/>
                      <a:pt x="39" y="164"/>
                    </a:cubicBezTo>
                    <a:cubicBezTo>
                      <a:pt x="69" y="206"/>
                      <a:pt x="82" y="246"/>
                      <a:pt x="95" y="275"/>
                    </a:cubicBezTo>
                    <a:cubicBezTo>
                      <a:pt x="108" y="314"/>
                      <a:pt x="121" y="340"/>
                      <a:pt x="150" y="370"/>
                    </a:cubicBezTo>
                    <a:cubicBezTo>
                      <a:pt x="202" y="409"/>
                      <a:pt x="258" y="438"/>
                      <a:pt x="313" y="477"/>
                    </a:cubicBezTo>
                    <a:cubicBezTo>
                      <a:pt x="324" y="483"/>
                      <a:pt x="331" y="486"/>
                      <a:pt x="335" y="486"/>
                    </a:cubicBezTo>
                    <a:cubicBezTo>
                      <a:pt x="342" y="486"/>
                      <a:pt x="345" y="479"/>
                      <a:pt x="353" y="464"/>
                    </a:cubicBezTo>
                    <a:cubicBezTo>
                      <a:pt x="353" y="438"/>
                      <a:pt x="366" y="409"/>
                      <a:pt x="379" y="383"/>
                    </a:cubicBezTo>
                    <a:cubicBezTo>
                      <a:pt x="379" y="370"/>
                      <a:pt x="408" y="340"/>
                      <a:pt x="395" y="327"/>
                    </a:cubicBezTo>
                    <a:cubicBezTo>
                      <a:pt x="395" y="314"/>
                      <a:pt x="379" y="301"/>
                      <a:pt x="366" y="301"/>
                    </a:cubicBezTo>
                    <a:cubicBezTo>
                      <a:pt x="340" y="259"/>
                      <a:pt x="297" y="232"/>
                      <a:pt x="284" y="206"/>
                    </a:cubicBezTo>
                    <a:cubicBezTo>
                      <a:pt x="258" y="177"/>
                      <a:pt x="245" y="138"/>
                      <a:pt x="232" y="95"/>
                    </a:cubicBezTo>
                    <a:cubicBezTo>
                      <a:pt x="232" y="69"/>
                      <a:pt x="215" y="43"/>
                      <a:pt x="202" y="30"/>
                    </a:cubicBezTo>
                    <a:cubicBezTo>
                      <a:pt x="202" y="1"/>
                      <a:pt x="189" y="1"/>
                      <a:pt x="163"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1"/>
              <p:cNvSpPr/>
              <p:nvPr/>
            </p:nvSpPr>
            <p:spPr>
              <a:xfrm>
                <a:off x="5280345" y="3354329"/>
                <a:ext cx="67091" cy="33979"/>
              </a:xfrm>
              <a:custGeom>
                <a:avLst/>
                <a:gdLst/>
                <a:ahLst/>
                <a:cxnLst/>
                <a:rect l="l" t="t" r="r" b="b"/>
                <a:pathLst>
                  <a:path w="1007" h="510" extrusionOk="0">
                    <a:moveTo>
                      <a:pt x="598" y="0"/>
                    </a:moveTo>
                    <a:cubicBezTo>
                      <a:pt x="366" y="0"/>
                      <a:pt x="80" y="119"/>
                      <a:pt x="70" y="185"/>
                    </a:cubicBezTo>
                    <a:cubicBezTo>
                      <a:pt x="1" y="456"/>
                      <a:pt x="83" y="473"/>
                      <a:pt x="233" y="499"/>
                    </a:cubicBezTo>
                    <a:cubicBezTo>
                      <a:pt x="271" y="504"/>
                      <a:pt x="319" y="509"/>
                      <a:pt x="381" y="509"/>
                    </a:cubicBezTo>
                    <a:cubicBezTo>
                      <a:pt x="473" y="509"/>
                      <a:pt x="594" y="497"/>
                      <a:pt x="748" y="456"/>
                    </a:cubicBezTo>
                    <a:cubicBezTo>
                      <a:pt x="843" y="443"/>
                      <a:pt x="1006" y="117"/>
                      <a:pt x="748" y="22"/>
                    </a:cubicBezTo>
                    <a:cubicBezTo>
                      <a:pt x="704" y="7"/>
                      <a:pt x="653" y="0"/>
                      <a:pt x="598"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1"/>
              <p:cNvSpPr/>
              <p:nvPr/>
            </p:nvSpPr>
            <p:spPr>
              <a:xfrm>
                <a:off x="5881233" y="3614963"/>
                <a:ext cx="23585" cy="69890"/>
              </a:xfrm>
              <a:custGeom>
                <a:avLst/>
                <a:gdLst/>
                <a:ahLst/>
                <a:cxnLst/>
                <a:rect l="l" t="t" r="r" b="b"/>
                <a:pathLst>
                  <a:path w="354" h="1049" extrusionOk="0">
                    <a:moveTo>
                      <a:pt x="190" y="1"/>
                    </a:moveTo>
                    <a:lnTo>
                      <a:pt x="1" y="122"/>
                    </a:lnTo>
                    <a:lnTo>
                      <a:pt x="203" y="1049"/>
                    </a:lnTo>
                    <a:lnTo>
                      <a:pt x="353" y="925"/>
                    </a:lnTo>
                    <a:lnTo>
                      <a:pt x="190"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1"/>
              <p:cNvSpPr/>
              <p:nvPr/>
            </p:nvSpPr>
            <p:spPr>
              <a:xfrm>
                <a:off x="5379082" y="3219881"/>
                <a:ext cx="654457" cy="430398"/>
              </a:xfrm>
              <a:custGeom>
                <a:avLst/>
                <a:gdLst/>
                <a:ahLst/>
                <a:cxnLst/>
                <a:rect l="l" t="t" r="r" b="b"/>
                <a:pathLst>
                  <a:path w="9823" h="6460" extrusionOk="0">
                    <a:moveTo>
                      <a:pt x="5631" y="0"/>
                    </a:moveTo>
                    <a:lnTo>
                      <a:pt x="4965" y="571"/>
                    </a:lnTo>
                    <a:lnTo>
                      <a:pt x="2041" y="2327"/>
                    </a:lnTo>
                    <a:lnTo>
                      <a:pt x="1" y="2856"/>
                    </a:lnTo>
                    <a:lnTo>
                      <a:pt x="1770" y="4299"/>
                    </a:lnTo>
                    <a:lnTo>
                      <a:pt x="2981" y="4978"/>
                    </a:lnTo>
                    <a:lnTo>
                      <a:pt x="3784" y="5957"/>
                    </a:lnTo>
                    <a:lnTo>
                      <a:pt x="4394" y="6460"/>
                    </a:lnTo>
                    <a:lnTo>
                      <a:pt x="7577" y="5481"/>
                    </a:lnTo>
                    <a:lnTo>
                      <a:pt x="9822" y="3698"/>
                    </a:lnTo>
                    <a:lnTo>
                      <a:pt x="9140" y="2504"/>
                    </a:lnTo>
                    <a:lnTo>
                      <a:pt x="7358" y="1511"/>
                    </a:lnTo>
                    <a:lnTo>
                      <a:pt x="6529" y="735"/>
                    </a:lnTo>
                    <a:lnTo>
                      <a:pt x="5631"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1"/>
              <p:cNvSpPr/>
              <p:nvPr/>
            </p:nvSpPr>
            <p:spPr>
              <a:xfrm>
                <a:off x="5496941" y="3455398"/>
                <a:ext cx="179488" cy="60962"/>
              </a:xfrm>
              <a:custGeom>
                <a:avLst/>
                <a:gdLst/>
                <a:ahLst/>
                <a:cxnLst/>
                <a:rect l="l" t="t" r="r" b="b"/>
                <a:pathLst>
                  <a:path w="2694" h="915" extrusionOk="0">
                    <a:moveTo>
                      <a:pt x="2462" y="0"/>
                    </a:moveTo>
                    <a:cubicBezTo>
                      <a:pt x="2436" y="16"/>
                      <a:pt x="2393" y="16"/>
                      <a:pt x="2354" y="16"/>
                    </a:cubicBezTo>
                    <a:cubicBezTo>
                      <a:pt x="2260" y="43"/>
                      <a:pt x="2123" y="98"/>
                      <a:pt x="1904" y="150"/>
                    </a:cubicBezTo>
                    <a:cubicBezTo>
                      <a:pt x="1672" y="232"/>
                      <a:pt x="1564" y="245"/>
                      <a:pt x="1509" y="245"/>
                    </a:cubicBezTo>
                    <a:lnTo>
                      <a:pt x="1444" y="614"/>
                    </a:lnTo>
                    <a:lnTo>
                      <a:pt x="1" y="764"/>
                    </a:lnTo>
                    <a:lnTo>
                      <a:pt x="1006" y="914"/>
                    </a:lnTo>
                    <a:lnTo>
                      <a:pt x="1509" y="898"/>
                    </a:lnTo>
                    <a:lnTo>
                      <a:pt x="1891" y="846"/>
                    </a:lnTo>
                    <a:lnTo>
                      <a:pt x="2544" y="464"/>
                    </a:lnTo>
                    <a:cubicBezTo>
                      <a:pt x="2694" y="382"/>
                      <a:pt x="2557" y="163"/>
                      <a:pt x="246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1"/>
              <p:cNvSpPr/>
              <p:nvPr/>
            </p:nvSpPr>
            <p:spPr>
              <a:xfrm>
                <a:off x="5758776" y="3322283"/>
                <a:ext cx="111664" cy="70423"/>
              </a:xfrm>
              <a:custGeom>
                <a:avLst/>
                <a:gdLst/>
                <a:ahLst/>
                <a:cxnLst/>
                <a:rect l="l" t="t" r="r" b="b"/>
                <a:pathLst>
                  <a:path w="1676" h="1057" extrusionOk="0">
                    <a:moveTo>
                      <a:pt x="1675" y="1"/>
                    </a:moveTo>
                    <a:lnTo>
                      <a:pt x="1212" y="27"/>
                    </a:lnTo>
                    <a:lnTo>
                      <a:pt x="830" y="245"/>
                    </a:lnTo>
                    <a:lnTo>
                      <a:pt x="654" y="735"/>
                    </a:lnTo>
                    <a:lnTo>
                      <a:pt x="1" y="898"/>
                    </a:lnTo>
                    <a:cubicBezTo>
                      <a:pt x="69" y="911"/>
                      <a:pt x="109" y="980"/>
                      <a:pt x="177" y="1006"/>
                    </a:cubicBezTo>
                    <a:cubicBezTo>
                      <a:pt x="269" y="1045"/>
                      <a:pt x="368" y="1056"/>
                      <a:pt x="470" y="1056"/>
                    </a:cubicBezTo>
                    <a:cubicBezTo>
                      <a:pt x="582" y="1056"/>
                      <a:pt x="696" y="1042"/>
                      <a:pt x="804" y="1035"/>
                    </a:cubicBezTo>
                    <a:lnTo>
                      <a:pt x="912" y="817"/>
                    </a:lnTo>
                    <a:lnTo>
                      <a:pt x="941" y="503"/>
                    </a:lnTo>
                    <a:cubicBezTo>
                      <a:pt x="952" y="252"/>
                      <a:pt x="1161" y="232"/>
                      <a:pt x="1230" y="232"/>
                    </a:cubicBezTo>
                    <a:cubicBezTo>
                      <a:pt x="1243" y="232"/>
                      <a:pt x="1251" y="232"/>
                      <a:pt x="1251" y="232"/>
                    </a:cubicBezTo>
                    <a:lnTo>
                      <a:pt x="1675"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1"/>
              <p:cNvSpPr/>
              <p:nvPr/>
            </p:nvSpPr>
            <p:spPr>
              <a:xfrm>
                <a:off x="5593947" y="3386642"/>
                <a:ext cx="394154" cy="206671"/>
              </a:xfrm>
              <a:custGeom>
                <a:avLst/>
                <a:gdLst/>
                <a:ahLst/>
                <a:cxnLst/>
                <a:rect l="l" t="t" r="r" b="b"/>
                <a:pathLst>
                  <a:path w="5916" h="3102" extrusionOk="0">
                    <a:moveTo>
                      <a:pt x="5915" y="1"/>
                    </a:moveTo>
                    <a:lnTo>
                      <a:pt x="5142" y="898"/>
                    </a:lnTo>
                    <a:lnTo>
                      <a:pt x="5004" y="1006"/>
                    </a:lnTo>
                    <a:lnTo>
                      <a:pt x="3794" y="1767"/>
                    </a:lnTo>
                    <a:lnTo>
                      <a:pt x="2243" y="1917"/>
                    </a:lnTo>
                    <a:lnTo>
                      <a:pt x="2041" y="2122"/>
                    </a:lnTo>
                    <a:lnTo>
                      <a:pt x="1101" y="2720"/>
                    </a:lnTo>
                    <a:lnTo>
                      <a:pt x="1" y="2570"/>
                    </a:lnTo>
                    <a:lnTo>
                      <a:pt x="1470" y="3102"/>
                    </a:lnTo>
                    <a:lnTo>
                      <a:pt x="2243" y="2707"/>
                    </a:lnTo>
                    <a:lnTo>
                      <a:pt x="3970" y="2122"/>
                    </a:lnTo>
                    <a:lnTo>
                      <a:pt x="5275" y="1470"/>
                    </a:lnTo>
                    <a:lnTo>
                      <a:pt x="5631" y="735"/>
                    </a:lnTo>
                    <a:lnTo>
                      <a:pt x="5915"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1"/>
              <p:cNvSpPr/>
              <p:nvPr/>
            </p:nvSpPr>
            <p:spPr>
              <a:xfrm>
                <a:off x="5671831" y="3466258"/>
                <a:ext cx="363439" cy="203140"/>
              </a:xfrm>
              <a:custGeom>
                <a:avLst/>
                <a:gdLst/>
                <a:ahLst/>
                <a:cxnLst/>
                <a:rect l="l" t="t" r="r" b="b"/>
                <a:pathLst>
                  <a:path w="5455" h="3049" extrusionOk="0">
                    <a:moveTo>
                      <a:pt x="5428" y="0"/>
                    </a:moveTo>
                    <a:lnTo>
                      <a:pt x="3088" y="1538"/>
                    </a:lnTo>
                    <a:lnTo>
                      <a:pt x="0" y="2762"/>
                    </a:lnTo>
                    <a:lnTo>
                      <a:pt x="43" y="3049"/>
                    </a:lnTo>
                    <a:lnTo>
                      <a:pt x="3183" y="1783"/>
                    </a:lnTo>
                    <a:lnTo>
                      <a:pt x="5454" y="275"/>
                    </a:lnTo>
                    <a:lnTo>
                      <a:pt x="5428"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1"/>
              <p:cNvSpPr/>
              <p:nvPr/>
            </p:nvSpPr>
            <p:spPr>
              <a:xfrm>
                <a:off x="5495209" y="3399300"/>
                <a:ext cx="290818" cy="205738"/>
              </a:xfrm>
              <a:custGeom>
                <a:avLst/>
                <a:gdLst/>
                <a:ahLst/>
                <a:cxnLst/>
                <a:rect l="l" t="t" r="r" b="b"/>
                <a:pathLst>
                  <a:path w="4365" h="3088" extrusionOk="0">
                    <a:moveTo>
                      <a:pt x="1" y="0"/>
                    </a:moveTo>
                    <a:lnTo>
                      <a:pt x="1" y="0"/>
                    </a:lnTo>
                    <a:cubicBezTo>
                      <a:pt x="353" y="42"/>
                      <a:pt x="693" y="189"/>
                      <a:pt x="980" y="421"/>
                    </a:cubicBezTo>
                    <a:cubicBezTo>
                      <a:pt x="1032" y="464"/>
                      <a:pt x="1088" y="516"/>
                      <a:pt x="1156" y="516"/>
                    </a:cubicBezTo>
                    <a:cubicBezTo>
                      <a:pt x="1176" y="516"/>
                      <a:pt x="1198" y="514"/>
                      <a:pt x="1221" y="514"/>
                    </a:cubicBezTo>
                    <a:cubicBezTo>
                      <a:pt x="1257" y="514"/>
                      <a:pt x="1293" y="519"/>
                      <a:pt x="1320" y="545"/>
                    </a:cubicBezTo>
                    <a:cubicBezTo>
                      <a:pt x="1333" y="558"/>
                      <a:pt x="1333" y="571"/>
                      <a:pt x="1346" y="597"/>
                    </a:cubicBezTo>
                    <a:cubicBezTo>
                      <a:pt x="1414" y="748"/>
                      <a:pt x="1522" y="721"/>
                      <a:pt x="1646" y="761"/>
                    </a:cubicBezTo>
                    <a:cubicBezTo>
                      <a:pt x="1780" y="803"/>
                      <a:pt x="1930" y="953"/>
                      <a:pt x="2041" y="1035"/>
                    </a:cubicBezTo>
                    <a:cubicBezTo>
                      <a:pt x="2204" y="1142"/>
                      <a:pt x="2367" y="1250"/>
                      <a:pt x="2530" y="1374"/>
                    </a:cubicBezTo>
                    <a:lnTo>
                      <a:pt x="3523" y="1932"/>
                    </a:lnTo>
                    <a:lnTo>
                      <a:pt x="3673" y="2654"/>
                    </a:lnTo>
                    <a:lnTo>
                      <a:pt x="4365" y="3088"/>
                    </a:lnTo>
                    <a:lnTo>
                      <a:pt x="4365" y="3088"/>
                    </a:lnTo>
                    <a:lnTo>
                      <a:pt x="3807" y="2517"/>
                    </a:lnTo>
                    <a:lnTo>
                      <a:pt x="3725" y="1727"/>
                    </a:lnTo>
                    <a:lnTo>
                      <a:pt x="2694" y="1361"/>
                    </a:lnTo>
                    <a:cubicBezTo>
                      <a:pt x="2501" y="1237"/>
                      <a:pt x="2312" y="1129"/>
                      <a:pt x="2122" y="1005"/>
                    </a:cubicBezTo>
                    <a:cubicBezTo>
                      <a:pt x="2011" y="940"/>
                      <a:pt x="1878" y="885"/>
                      <a:pt x="1767" y="803"/>
                    </a:cubicBezTo>
                    <a:cubicBezTo>
                      <a:pt x="1714" y="761"/>
                      <a:pt x="1672" y="721"/>
                      <a:pt x="1617" y="695"/>
                    </a:cubicBezTo>
                    <a:cubicBezTo>
                      <a:pt x="1551" y="666"/>
                      <a:pt x="1483" y="627"/>
                      <a:pt x="1427" y="571"/>
                    </a:cubicBezTo>
                    <a:cubicBezTo>
                      <a:pt x="1372" y="516"/>
                      <a:pt x="1333" y="450"/>
                      <a:pt x="1264" y="421"/>
                    </a:cubicBezTo>
                    <a:cubicBezTo>
                      <a:pt x="1209" y="408"/>
                      <a:pt x="1156" y="421"/>
                      <a:pt x="1101" y="395"/>
                    </a:cubicBezTo>
                    <a:cubicBezTo>
                      <a:pt x="1045" y="382"/>
                      <a:pt x="1006" y="326"/>
                      <a:pt x="964" y="287"/>
                    </a:cubicBezTo>
                    <a:cubicBezTo>
                      <a:pt x="898" y="245"/>
                      <a:pt x="817" y="232"/>
                      <a:pt x="748" y="206"/>
                    </a:cubicBezTo>
                    <a:cubicBezTo>
                      <a:pt x="504" y="124"/>
                      <a:pt x="259" y="26"/>
                      <a:pt x="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1"/>
              <p:cNvSpPr/>
              <p:nvPr/>
            </p:nvSpPr>
            <p:spPr>
              <a:xfrm>
                <a:off x="5690953" y="3297698"/>
                <a:ext cx="271897" cy="214066"/>
              </a:xfrm>
              <a:custGeom>
                <a:avLst/>
                <a:gdLst/>
                <a:ahLst/>
                <a:cxnLst/>
                <a:rect l="l" t="t" r="r" b="b"/>
                <a:pathLst>
                  <a:path w="4081" h="3213" extrusionOk="0">
                    <a:moveTo>
                      <a:pt x="0" y="1"/>
                    </a:moveTo>
                    <a:cubicBezTo>
                      <a:pt x="14" y="9"/>
                      <a:pt x="28" y="17"/>
                      <a:pt x="42" y="25"/>
                    </a:cubicBezTo>
                    <a:lnTo>
                      <a:pt x="42" y="25"/>
                    </a:lnTo>
                    <a:cubicBezTo>
                      <a:pt x="29" y="16"/>
                      <a:pt x="15" y="7"/>
                      <a:pt x="0" y="1"/>
                    </a:cubicBezTo>
                    <a:close/>
                    <a:moveTo>
                      <a:pt x="42" y="25"/>
                    </a:moveTo>
                    <a:cubicBezTo>
                      <a:pt x="109" y="76"/>
                      <a:pt x="147" y="162"/>
                      <a:pt x="216" y="219"/>
                    </a:cubicBezTo>
                    <a:cubicBezTo>
                      <a:pt x="311" y="314"/>
                      <a:pt x="461" y="314"/>
                      <a:pt x="555" y="409"/>
                    </a:cubicBezTo>
                    <a:cubicBezTo>
                      <a:pt x="585" y="451"/>
                      <a:pt x="611" y="507"/>
                      <a:pt x="624" y="546"/>
                    </a:cubicBezTo>
                    <a:cubicBezTo>
                      <a:pt x="692" y="696"/>
                      <a:pt x="761" y="833"/>
                      <a:pt x="816" y="980"/>
                    </a:cubicBezTo>
                    <a:cubicBezTo>
                      <a:pt x="843" y="1035"/>
                      <a:pt x="882" y="1199"/>
                      <a:pt x="950" y="1225"/>
                    </a:cubicBezTo>
                    <a:cubicBezTo>
                      <a:pt x="963" y="1225"/>
                      <a:pt x="2664" y="1920"/>
                      <a:pt x="2664" y="1920"/>
                    </a:cubicBezTo>
                    <a:lnTo>
                      <a:pt x="2922" y="2220"/>
                    </a:lnTo>
                    <a:lnTo>
                      <a:pt x="3548" y="2341"/>
                    </a:lnTo>
                    <a:lnTo>
                      <a:pt x="3725" y="2873"/>
                    </a:lnTo>
                    <a:lnTo>
                      <a:pt x="4081" y="3213"/>
                    </a:lnTo>
                    <a:lnTo>
                      <a:pt x="3819" y="2805"/>
                    </a:lnTo>
                    <a:lnTo>
                      <a:pt x="3686" y="2233"/>
                    </a:lnTo>
                    <a:lnTo>
                      <a:pt x="3020" y="2096"/>
                    </a:lnTo>
                    <a:lnTo>
                      <a:pt x="2732" y="1851"/>
                    </a:lnTo>
                    <a:cubicBezTo>
                      <a:pt x="2693" y="1812"/>
                      <a:pt x="2582" y="1783"/>
                      <a:pt x="2514" y="1770"/>
                    </a:cubicBezTo>
                    <a:cubicBezTo>
                      <a:pt x="2187" y="1649"/>
                      <a:pt x="1861" y="1525"/>
                      <a:pt x="1535" y="1388"/>
                    </a:cubicBezTo>
                    <a:cubicBezTo>
                      <a:pt x="1401" y="1349"/>
                      <a:pt x="937" y="1254"/>
                      <a:pt x="924" y="1062"/>
                    </a:cubicBezTo>
                    <a:lnTo>
                      <a:pt x="924" y="954"/>
                    </a:lnTo>
                    <a:cubicBezTo>
                      <a:pt x="924" y="846"/>
                      <a:pt x="800" y="778"/>
                      <a:pt x="748" y="670"/>
                    </a:cubicBezTo>
                    <a:cubicBezTo>
                      <a:pt x="666" y="559"/>
                      <a:pt x="679" y="396"/>
                      <a:pt x="585" y="301"/>
                    </a:cubicBezTo>
                    <a:cubicBezTo>
                      <a:pt x="542" y="262"/>
                      <a:pt x="474" y="233"/>
                      <a:pt x="422" y="219"/>
                    </a:cubicBezTo>
                    <a:cubicBezTo>
                      <a:pt x="287" y="158"/>
                      <a:pt x="162" y="96"/>
                      <a:pt x="42" y="25"/>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1"/>
              <p:cNvSpPr/>
              <p:nvPr/>
            </p:nvSpPr>
            <p:spPr>
              <a:xfrm>
                <a:off x="5383680" y="3154656"/>
                <a:ext cx="315403" cy="221195"/>
              </a:xfrm>
              <a:custGeom>
                <a:avLst/>
                <a:gdLst/>
                <a:ahLst/>
                <a:cxnLst/>
                <a:rect l="l" t="t" r="r" b="b"/>
                <a:pathLst>
                  <a:path w="4734" h="3320" extrusionOk="0">
                    <a:moveTo>
                      <a:pt x="3088" y="885"/>
                    </a:moveTo>
                    <a:lnTo>
                      <a:pt x="3062" y="1374"/>
                    </a:lnTo>
                    <a:lnTo>
                      <a:pt x="3709" y="1493"/>
                    </a:lnTo>
                    <a:lnTo>
                      <a:pt x="3709" y="1493"/>
                    </a:lnTo>
                    <a:lnTo>
                      <a:pt x="3225" y="1306"/>
                    </a:lnTo>
                    <a:lnTo>
                      <a:pt x="3088" y="885"/>
                    </a:lnTo>
                    <a:close/>
                    <a:moveTo>
                      <a:pt x="3709" y="1493"/>
                    </a:moveTo>
                    <a:lnTo>
                      <a:pt x="3860" y="1552"/>
                    </a:lnTo>
                    <a:lnTo>
                      <a:pt x="3860" y="1552"/>
                    </a:lnTo>
                    <a:lnTo>
                      <a:pt x="3878" y="1524"/>
                    </a:lnTo>
                    <a:lnTo>
                      <a:pt x="3709" y="1493"/>
                    </a:lnTo>
                    <a:close/>
                    <a:moveTo>
                      <a:pt x="4694" y="695"/>
                    </a:moveTo>
                    <a:lnTo>
                      <a:pt x="4557" y="1293"/>
                    </a:lnTo>
                    <a:lnTo>
                      <a:pt x="4175" y="1469"/>
                    </a:lnTo>
                    <a:lnTo>
                      <a:pt x="4067" y="1632"/>
                    </a:lnTo>
                    <a:lnTo>
                      <a:pt x="3860" y="1552"/>
                    </a:lnTo>
                    <a:lnTo>
                      <a:pt x="3860" y="1552"/>
                    </a:lnTo>
                    <a:lnTo>
                      <a:pt x="3672" y="1838"/>
                    </a:lnTo>
                    <a:lnTo>
                      <a:pt x="3075" y="2122"/>
                    </a:lnTo>
                    <a:lnTo>
                      <a:pt x="2762" y="2409"/>
                    </a:lnTo>
                    <a:lnTo>
                      <a:pt x="2638" y="2001"/>
                    </a:lnTo>
                    <a:lnTo>
                      <a:pt x="2817" y="1387"/>
                    </a:lnTo>
                    <a:lnTo>
                      <a:pt x="2817" y="1387"/>
                    </a:lnTo>
                    <a:lnTo>
                      <a:pt x="2475" y="1945"/>
                    </a:lnTo>
                    <a:lnTo>
                      <a:pt x="2599" y="2353"/>
                    </a:lnTo>
                    <a:lnTo>
                      <a:pt x="2122" y="2788"/>
                    </a:lnTo>
                    <a:lnTo>
                      <a:pt x="2143" y="3078"/>
                    </a:lnTo>
                    <a:lnTo>
                      <a:pt x="2143" y="3078"/>
                    </a:lnTo>
                    <a:lnTo>
                      <a:pt x="2638" y="2761"/>
                    </a:lnTo>
                    <a:lnTo>
                      <a:pt x="2938" y="2435"/>
                    </a:lnTo>
                    <a:lnTo>
                      <a:pt x="3496" y="2096"/>
                    </a:lnTo>
                    <a:lnTo>
                      <a:pt x="3891" y="1851"/>
                    </a:lnTo>
                    <a:lnTo>
                      <a:pt x="4257" y="1537"/>
                    </a:lnTo>
                    <a:lnTo>
                      <a:pt x="4733" y="1400"/>
                    </a:lnTo>
                    <a:lnTo>
                      <a:pt x="4694" y="695"/>
                    </a:lnTo>
                    <a:close/>
                    <a:moveTo>
                      <a:pt x="572" y="0"/>
                    </a:moveTo>
                    <a:lnTo>
                      <a:pt x="0" y="408"/>
                    </a:lnTo>
                    <a:lnTo>
                      <a:pt x="245" y="1306"/>
                    </a:lnTo>
                    <a:lnTo>
                      <a:pt x="245" y="1606"/>
                    </a:lnTo>
                    <a:lnTo>
                      <a:pt x="559" y="2203"/>
                    </a:lnTo>
                    <a:lnTo>
                      <a:pt x="258" y="2624"/>
                    </a:lnTo>
                    <a:lnTo>
                      <a:pt x="516" y="2869"/>
                    </a:lnTo>
                    <a:lnTo>
                      <a:pt x="829" y="3032"/>
                    </a:lnTo>
                    <a:lnTo>
                      <a:pt x="1430" y="3127"/>
                    </a:lnTo>
                    <a:lnTo>
                      <a:pt x="1727" y="3320"/>
                    </a:lnTo>
                    <a:lnTo>
                      <a:pt x="2148" y="3156"/>
                    </a:lnTo>
                    <a:lnTo>
                      <a:pt x="2143" y="3078"/>
                    </a:lnTo>
                    <a:lnTo>
                      <a:pt x="2143" y="3078"/>
                    </a:lnTo>
                    <a:lnTo>
                      <a:pt x="1959" y="3196"/>
                    </a:lnTo>
                    <a:lnTo>
                      <a:pt x="1482" y="2801"/>
                    </a:lnTo>
                    <a:lnTo>
                      <a:pt x="1130" y="2556"/>
                    </a:lnTo>
                    <a:lnTo>
                      <a:pt x="777" y="2735"/>
                    </a:lnTo>
                    <a:lnTo>
                      <a:pt x="395" y="2611"/>
                    </a:lnTo>
                    <a:lnTo>
                      <a:pt x="696" y="2259"/>
                    </a:lnTo>
                    <a:lnTo>
                      <a:pt x="640" y="1985"/>
                    </a:lnTo>
                    <a:lnTo>
                      <a:pt x="353" y="1674"/>
                    </a:lnTo>
                    <a:lnTo>
                      <a:pt x="258" y="1293"/>
                    </a:lnTo>
                    <a:lnTo>
                      <a:pt x="108" y="421"/>
                    </a:lnTo>
                    <a:lnTo>
                      <a:pt x="57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1"/>
              <p:cNvSpPr/>
              <p:nvPr/>
            </p:nvSpPr>
            <p:spPr>
              <a:xfrm>
                <a:off x="5457167" y="3140066"/>
                <a:ext cx="117726" cy="225792"/>
              </a:xfrm>
              <a:custGeom>
                <a:avLst/>
                <a:gdLst/>
                <a:ahLst/>
                <a:cxnLst/>
                <a:rect l="l" t="t" r="r" b="b"/>
                <a:pathLst>
                  <a:path w="1767" h="3389" extrusionOk="0">
                    <a:moveTo>
                      <a:pt x="1225" y="0"/>
                    </a:moveTo>
                    <a:lnTo>
                      <a:pt x="1616" y="1061"/>
                    </a:lnTo>
                    <a:lnTo>
                      <a:pt x="1685" y="1580"/>
                    </a:lnTo>
                    <a:lnTo>
                      <a:pt x="1032" y="1649"/>
                    </a:lnTo>
                    <a:lnTo>
                      <a:pt x="1590" y="1714"/>
                    </a:lnTo>
                    <a:lnTo>
                      <a:pt x="1672" y="1714"/>
                    </a:lnTo>
                    <a:lnTo>
                      <a:pt x="1509" y="2259"/>
                    </a:lnTo>
                    <a:lnTo>
                      <a:pt x="1564" y="2709"/>
                    </a:lnTo>
                    <a:lnTo>
                      <a:pt x="964" y="3238"/>
                    </a:lnTo>
                    <a:lnTo>
                      <a:pt x="1101" y="2435"/>
                    </a:lnTo>
                    <a:lnTo>
                      <a:pt x="882" y="1688"/>
                    </a:lnTo>
                    <a:lnTo>
                      <a:pt x="311" y="1606"/>
                    </a:lnTo>
                    <a:lnTo>
                      <a:pt x="353" y="816"/>
                    </a:lnTo>
                    <a:lnTo>
                      <a:pt x="1" y="382"/>
                    </a:lnTo>
                    <a:lnTo>
                      <a:pt x="298" y="885"/>
                    </a:lnTo>
                    <a:lnTo>
                      <a:pt x="216" y="1756"/>
                    </a:lnTo>
                    <a:lnTo>
                      <a:pt x="774" y="1782"/>
                    </a:lnTo>
                    <a:lnTo>
                      <a:pt x="1019" y="2328"/>
                    </a:lnTo>
                    <a:lnTo>
                      <a:pt x="856" y="3388"/>
                    </a:lnTo>
                    <a:lnTo>
                      <a:pt x="856" y="3388"/>
                    </a:lnTo>
                    <a:lnTo>
                      <a:pt x="1509" y="2843"/>
                    </a:lnTo>
                    <a:lnTo>
                      <a:pt x="1633" y="2641"/>
                    </a:lnTo>
                    <a:lnTo>
                      <a:pt x="1535" y="2220"/>
                    </a:lnTo>
                    <a:lnTo>
                      <a:pt x="1753" y="1714"/>
                    </a:lnTo>
                    <a:lnTo>
                      <a:pt x="1766" y="953"/>
                    </a:lnTo>
                    <a:lnTo>
                      <a:pt x="1388" y="193"/>
                    </a:lnTo>
                    <a:lnTo>
                      <a:pt x="1225"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1"/>
              <p:cNvSpPr/>
              <p:nvPr/>
            </p:nvSpPr>
            <p:spPr>
              <a:xfrm>
                <a:off x="5098326" y="3082236"/>
                <a:ext cx="262769" cy="512813"/>
              </a:xfrm>
              <a:custGeom>
                <a:avLst/>
                <a:gdLst/>
                <a:ahLst/>
                <a:cxnLst/>
                <a:rect l="l" t="t" r="r" b="b"/>
                <a:pathLst>
                  <a:path w="3944" h="7697" extrusionOk="0">
                    <a:moveTo>
                      <a:pt x="748" y="0"/>
                    </a:moveTo>
                    <a:lnTo>
                      <a:pt x="148" y="2582"/>
                    </a:lnTo>
                    <a:lnTo>
                      <a:pt x="1" y="4106"/>
                    </a:lnTo>
                    <a:lnTo>
                      <a:pt x="164" y="5141"/>
                    </a:lnTo>
                    <a:lnTo>
                      <a:pt x="3781" y="7697"/>
                    </a:lnTo>
                    <a:lnTo>
                      <a:pt x="3902" y="6717"/>
                    </a:lnTo>
                    <a:lnTo>
                      <a:pt x="3944" y="5330"/>
                    </a:lnTo>
                    <a:lnTo>
                      <a:pt x="3902" y="5004"/>
                    </a:lnTo>
                    <a:lnTo>
                      <a:pt x="2677" y="1456"/>
                    </a:lnTo>
                    <a:lnTo>
                      <a:pt x="748"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1"/>
              <p:cNvSpPr/>
              <p:nvPr/>
            </p:nvSpPr>
            <p:spPr>
              <a:xfrm>
                <a:off x="5013979" y="3134603"/>
                <a:ext cx="345384" cy="449585"/>
              </a:xfrm>
              <a:custGeom>
                <a:avLst/>
                <a:gdLst/>
                <a:ahLst/>
                <a:cxnLst/>
                <a:rect l="l" t="t" r="r" b="b"/>
                <a:pathLst>
                  <a:path w="5184" h="6748" extrusionOk="0">
                    <a:moveTo>
                      <a:pt x="885" y="1"/>
                    </a:moveTo>
                    <a:lnTo>
                      <a:pt x="761" y="56"/>
                    </a:lnTo>
                    <a:lnTo>
                      <a:pt x="1" y="4437"/>
                    </a:lnTo>
                    <a:lnTo>
                      <a:pt x="82" y="5373"/>
                    </a:lnTo>
                    <a:lnTo>
                      <a:pt x="5073" y="6747"/>
                    </a:lnTo>
                    <a:lnTo>
                      <a:pt x="5184" y="5700"/>
                    </a:lnTo>
                    <a:lnTo>
                      <a:pt x="5184" y="4273"/>
                    </a:lnTo>
                    <a:lnTo>
                      <a:pt x="5128" y="3973"/>
                    </a:lnTo>
                    <a:lnTo>
                      <a:pt x="3836" y="898"/>
                    </a:lnTo>
                    <a:lnTo>
                      <a:pt x="885"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1"/>
              <p:cNvSpPr/>
              <p:nvPr/>
            </p:nvSpPr>
            <p:spPr>
              <a:xfrm>
                <a:off x="5013979" y="3138334"/>
                <a:ext cx="345384" cy="453050"/>
              </a:xfrm>
              <a:custGeom>
                <a:avLst/>
                <a:gdLst/>
                <a:ahLst/>
                <a:cxnLst/>
                <a:rect l="l" t="t" r="r" b="b"/>
                <a:pathLst>
                  <a:path w="5184" h="6800" extrusionOk="0">
                    <a:moveTo>
                      <a:pt x="761" y="0"/>
                    </a:moveTo>
                    <a:lnTo>
                      <a:pt x="151" y="2856"/>
                    </a:lnTo>
                    <a:lnTo>
                      <a:pt x="1" y="4475"/>
                    </a:lnTo>
                    <a:lnTo>
                      <a:pt x="82" y="5412"/>
                    </a:lnTo>
                    <a:lnTo>
                      <a:pt x="5073" y="6799"/>
                    </a:lnTo>
                    <a:lnTo>
                      <a:pt x="5168" y="5755"/>
                    </a:lnTo>
                    <a:lnTo>
                      <a:pt x="5184" y="4312"/>
                    </a:lnTo>
                    <a:lnTo>
                      <a:pt x="5128" y="4012"/>
                    </a:lnTo>
                    <a:lnTo>
                      <a:pt x="3836" y="940"/>
                    </a:lnTo>
                    <a:lnTo>
                      <a:pt x="761" y="0"/>
                    </a:lnTo>
                    <a:close/>
                  </a:path>
                </a:pathLst>
              </a:custGeom>
              <a:solidFill>
                <a:srgbClr val="E71F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1"/>
              <p:cNvSpPr/>
              <p:nvPr/>
            </p:nvSpPr>
            <p:spPr>
              <a:xfrm>
                <a:off x="5013979" y="3138334"/>
                <a:ext cx="345384" cy="453050"/>
              </a:xfrm>
              <a:custGeom>
                <a:avLst/>
                <a:gdLst/>
                <a:ahLst/>
                <a:cxnLst/>
                <a:rect l="l" t="t" r="r" b="b"/>
                <a:pathLst>
                  <a:path w="5184" h="6800" extrusionOk="0">
                    <a:moveTo>
                      <a:pt x="761" y="0"/>
                    </a:moveTo>
                    <a:lnTo>
                      <a:pt x="151" y="2856"/>
                    </a:lnTo>
                    <a:lnTo>
                      <a:pt x="1" y="4475"/>
                    </a:lnTo>
                    <a:lnTo>
                      <a:pt x="82" y="5412"/>
                    </a:lnTo>
                    <a:lnTo>
                      <a:pt x="5073" y="6799"/>
                    </a:lnTo>
                    <a:lnTo>
                      <a:pt x="5168" y="5755"/>
                    </a:lnTo>
                    <a:lnTo>
                      <a:pt x="5184" y="4312"/>
                    </a:lnTo>
                    <a:lnTo>
                      <a:pt x="5128" y="4012"/>
                    </a:lnTo>
                    <a:lnTo>
                      <a:pt x="3836" y="940"/>
                    </a:lnTo>
                    <a:lnTo>
                      <a:pt x="761"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1"/>
              <p:cNvSpPr/>
              <p:nvPr/>
            </p:nvSpPr>
            <p:spPr>
              <a:xfrm>
                <a:off x="5014845" y="3448202"/>
                <a:ext cx="343452" cy="143177"/>
              </a:xfrm>
              <a:custGeom>
                <a:avLst/>
                <a:gdLst/>
                <a:ahLst/>
                <a:cxnLst/>
                <a:rect l="l" t="t" r="r" b="b"/>
                <a:pathLst>
                  <a:path w="5155" h="2149" extrusionOk="0">
                    <a:moveTo>
                      <a:pt x="1" y="0"/>
                    </a:moveTo>
                    <a:lnTo>
                      <a:pt x="69" y="761"/>
                    </a:lnTo>
                    <a:lnTo>
                      <a:pt x="5060" y="2148"/>
                    </a:lnTo>
                    <a:lnTo>
                      <a:pt x="5155" y="1332"/>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1"/>
              <p:cNvSpPr/>
              <p:nvPr/>
            </p:nvSpPr>
            <p:spPr>
              <a:xfrm>
                <a:off x="5023973" y="3138334"/>
                <a:ext cx="334324" cy="277293"/>
              </a:xfrm>
              <a:custGeom>
                <a:avLst/>
                <a:gdLst/>
                <a:ahLst/>
                <a:cxnLst/>
                <a:rect l="l" t="t" r="r" b="b"/>
                <a:pathLst>
                  <a:path w="5018" h="4162" extrusionOk="0">
                    <a:moveTo>
                      <a:pt x="611" y="0"/>
                    </a:moveTo>
                    <a:lnTo>
                      <a:pt x="1" y="2856"/>
                    </a:lnTo>
                    <a:lnTo>
                      <a:pt x="5018" y="4162"/>
                    </a:lnTo>
                    <a:lnTo>
                      <a:pt x="5018" y="4162"/>
                    </a:lnTo>
                    <a:lnTo>
                      <a:pt x="3686" y="940"/>
                    </a:lnTo>
                    <a:lnTo>
                      <a:pt x="61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1"/>
              <p:cNvSpPr/>
              <p:nvPr/>
            </p:nvSpPr>
            <p:spPr>
              <a:xfrm>
                <a:off x="5041162" y="3154656"/>
                <a:ext cx="299946" cy="243781"/>
              </a:xfrm>
              <a:custGeom>
                <a:avLst/>
                <a:gdLst/>
                <a:ahLst/>
                <a:cxnLst/>
                <a:rect l="l" t="t" r="r" b="b"/>
                <a:pathLst>
                  <a:path w="4502" h="3659" extrusionOk="0">
                    <a:moveTo>
                      <a:pt x="559" y="0"/>
                    </a:moveTo>
                    <a:lnTo>
                      <a:pt x="1" y="2474"/>
                    </a:lnTo>
                    <a:lnTo>
                      <a:pt x="4502" y="3659"/>
                    </a:lnTo>
                    <a:lnTo>
                      <a:pt x="3320" y="829"/>
                    </a:lnTo>
                    <a:lnTo>
                      <a:pt x="55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1"/>
              <p:cNvSpPr/>
              <p:nvPr/>
            </p:nvSpPr>
            <p:spPr>
              <a:xfrm>
                <a:off x="5031168" y="3347733"/>
                <a:ext cx="67225" cy="21786"/>
              </a:xfrm>
              <a:custGeom>
                <a:avLst/>
                <a:gdLst/>
                <a:ahLst/>
                <a:cxnLst/>
                <a:rect l="l" t="t" r="r" b="b"/>
                <a:pathLst>
                  <a:path w="1009" h="327" extrusionOk="0">
                    <a:moveTo>
                      <a:pt x="0" y="0"/>
                    </a:moveTo>
                    <a:lnTo>
                      <a:pt x="0" y="95"/>
                    </a:lnTo>
                    <a:lnTo>
                      <a:pt x="993" y="327"/>
                    </a:lnTo>
                    <a:lnTo>
                      <a:pt x="1009" y="229"/>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1"/>
              <p:cNvSpPr/>
              <p:nvPr/>
            </p:nvSpPr>
            <p:spPr>
              <a:xfrm>
                <a:off x="5024839" y="3457330"/>
                <a:ext cx="327995" cy="90543"/>
              </a:xfrm>
              <a:custGeom>
                <a:avLst/>
                <a:gdLst/>
                <a:ahLst/>
                <a:cxnLst/>
                <a:rect l="l" t="t" r="r" b="b"/>
                <a:pathLst>
                  <a:path w="4923" h="1359" extrusionOk="0">
                    <a:moveTo>
                      <a:pt x="14" y="1"/>
                    </a:moveTo>
                    <a:lnTo>
                      <a:pt x="1" y="134"/>
                    </a:lnTo>
                    <a:lnTo>
                      <a:pt x="4897" y="1358"/>
                    </a:lnTo>
                    <a:lnTo>
                      <a:pt x="4923" y="1225"/>
                    </a:lnTo>
                    <a:lnTo>
                      <a:pt x="1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1"/>
              <p:cNvSpPr/>
              <p:nvPr/>
            </p:nvSpPr>
            <p:spPr>
              <a:xfrm>
                <a:off x="5310392" y="3392971"/>
                <a:ext cx="39842" cy="20920"/>
              </a:xfrm>
              <a:custGeom>
                <a:avLst/>
                <a:gdLst/>
                <a:ahLst/>
                <a:cxnLst/>
                <a:rect l="l" t="t" r="r" b="b"/>
                <a:pathLst>
                  <a:path w="598" h="314" extrusionOk="0">
                    <a:moveTo>
                      <a:pt x="448" y="0"/>
                    </a:moveTo>
                    <a:cubicBezTo>
                      <a:pt x="435" y="0"/>
                      <a:pt x="421" y="13"/>
                      <a:pt x="408" y="27"/>
                    </a:cubicBezTo>
                    <a:cubicBezTo>
                      <a:pt x="366" y="40"/>
                      <a:pt x="327" y="69"/>
                      <a:pt x="271" y="82"/>
                    </a:cubicBezTo>
                    <a:cubicBezTo>
                      <a:pt x="257" y="86"/>
                      <a:pt x="243" y="88"/>
                      <a:pt x="230" y="88"/>
                    </a:cubicBezTo>
                    <a:cubicBezTo>
                      <a:pt x="202" y="88"/>
                      <a:pt x="176" y="82"/>
                      <a:pt x="147" y="82"/>
                    </a:cubicBezTo>
                    <a:lnTo>
                      <a:pt x="53" y="82"/>
                    </a:lnTo>
                    <a:cubicBezTo>
                      <a:pt x="40" y="82"/>
                      <a:pt x="27" y="95"/>
                      <a:pt x="13" y="121"/>
                    </a:cubicBezTo>
                    <a:cubicBezTo>
                      <a:pt x="0" y="164"/>
                      <a:pt x="13" y="219"/>
                      <a:pt x="27" y="245"/>
                    </a:cubicBezTo>
                    <a:cubicBezTo>
                      <a:pt x="27" y="271"/>
                      <a:pt x="13" y="301"/>
                      <a:pt x="13" y="314"/>
                    </a:cubicBezTo>
                    <a:lnTo>
                      <a:pt x="147" y="314"/>
                    </a:lnTo>
                    <a:cubicBezTo>
                      <a:pt x="190" y="314"/>
                      <a:pt x="229" y="314"/>
                      <a:pt x="284" y="301"/>
                    </a:cubicBezTo>
                    <a:cubicBezTo>
                      <a:pt x="327" y="301"/>
                      <a:pt x="366" y="301"/>
                      <a:pt x="392" y="284"/>
                    </a:cubicBezTo>
                    <a:cubicBezTo>
                      <a:pt x="461" y="245"/>
                      <a:pt x="516" y="190"/>
                      <a:pt x="585" y="151"/>
                    </a:cubicBezTo>
                    <a:cubicBezTo>
                      <a:pt x="598" y="137"/>
                      <a:pt x="598" y="137"/>
                      <a:pt x="572" y="108"/>
                    </a:cubicBezTo>
                    <a:cubicBezTo>
                      <a:pt x="555" y="82"/>
                      <a:pt x="529" y="69"/>
                      <a:pt x="503" y="40"/>
                    </a:cubicBezTo>
                    <a:cubicBezTo>
                      <a:pt x="490" y="27"/>
                      <a:pt x="474" y="0"/>
                      <a:pt x="448"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1"/>
              <p:cNvSpPr/>
              <p:nvPr/>
            </p:nvSpPr>
            <p:spPr>
              <a:xfrm>
                <a:off x="5275814" y="3383177"/>
                <a:ext cx="44172" cy="65426"/>
              </a:xfrm>
              <a:custGeom>
                <a:avLst/>
                <a:gdLst/>
                <a:ahLst/>
                <a:cxnLst/>
                <a:rect l="l" t="t" r="r" b="b"/>
                <a:pathLst>
                  <a:path w="663" h="982" extrusionOk="0">
                    <a:moveTo>
                      <a:pt x="364" y="1"/>
                    </a:moveTo>
                    <a:cubicBezTo>
                      <a:pt x="307" y="1"/>
                      <a:pt x="247" y="26"/>
                      <a:pt x="193" y="92"/>
                    </a:cubicBezTo>
                    <a:cubicBezTo>
                      <a:pt x="0" y="311"/>
                      <a:pt x="13" y="826"/>
                      <a:pt x="95" y="882"/>
                    </a:cubicBezTo>
                    <a:cubicBezTo>
                      <a:pt x="200" y="952"/>
                      <a:pt x="271" y="982"/>
                      <a:pt x="324" y="982"/>
                    </a:cubicBezTo>
                    <a:cubicBezTo>
                      <a:pt x="403" y="982"/>
                      <a:pt x="441" y="916"/>
                      <a:pt x="490" y="826"/>
                    </a:cubicBezTo>
                    <a:cubicBezTo>
                      <a:pt x="546" y="732"/>
                      <a:pt x="614" y="555"/>
                      <a:pt x="653" y="268"/>
                    </a:cubicBezTo>
                    <a:cubicBezTo>
                      <a:pt x="663" y="189"/>
                      <a:pt x="520" y="1"/>
                      <a:pt x="36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41"/>
            <p:cNvGrpSpPr/>
            <p:nvPr/>
          </p:nvGrpSpPr>
          <p:grpSpPr>
            <a:xfrm flipH="1">
              <a:off x="2139200" y="3057028"/>
              <a:ext cx="1529248" cy="1189889"/>
              <a:chOff x="4493600" y="2549875"/>
              <a:chExt cx="565425" cy="439950"/>
            </a:xfrm>
          </p:grpSpPr>
          <p:sp>
            <p:nvSpPr>
              <p:cNvPr id="2603" name="Google Shape;2603;p41"/>
              <p:cNvSpPr/>
              <p:nvPr/>
            </p:nvSpPr>
            <p:spPr>
              <a:xfrm>
                <a:off x="4924375" y="2685500"/>
                <a:ext cx="20750" cy="23850"/>
              </a:xfrm>
              <a:custGeom>
                <a:avLst/>
                <a:gdLst/>
                <a:ahLst/>
                <a:cxnLst/>
                <a:rect l="l" t="t" r="r" b="b"/>
                <a:pathLst>
                  <a:path w="830" h="954" extrusionOk="0">
                    <a:moveTo>
                      <a:pt x="627" y="1"/>
                    </a:moveTo>
                    <a:cubicBezTo>
                      <a:pt x="545" y="14"/>
                      <a:pt x="421" y="95"/>
                      <a:pt x="219" y="232"/>
                    </a:cubicBezTo>
                    <a:cubicBezTo>
                      <a:pt x="124" y="301"/>
                      <a:pt x="43" y="396"/>
                      <a:pt x="13" y="490"/>
                    </a:cubicBezTo>
                    <a:lnTo>
                      <a:pt x="13" y="503"/>
                    </a:lnTo>
                    <a:lnTo>
                      <a:pt x="13" y="546"/>
                    </a:lnTo>
                    <a:cubicBezTo>
                      <a:pt x="13" y="559"/>
                      <a:pt x="0" y="585"/>
                      <a:pt x="0" y="614"/>
                    </a:cubicBezTo>
                    <a:lnTo>
                      <a:pt x="0" y="709"/>
                    </a:lnTo>
                    <a:cubicBezTo>
                      <a:pt x="0" y="761"/>
                      <a:pt x="13" y="804"/>
                      <a:pt x="13" y="830"/>
                    </a:cubicBezTo>
                    <a:cubicBezTo>
                      <a:pt x="30" y="843"/>
                      <a:pt x="30" y="859"/>
                      <a:pt x="30" y="859"/>
                    </a:cubicBezTo>
                    <a:cubicBezTo>
                      <a:pt x="43" y="872"/>
                      <a:pt x="43" y="872"/>
                      <a:pt x="56" y="872"/>
                    </a:cubicBezTo>
                    <a:cubicBezTo>
                      <a:pt x="95" y="898"/>
                      <a:pt x="150" y="941"/>
                      <a:pt x="219" y="954"/>
                    </a:cubicBezTo>
                    <a:lnTo>
                      <a:pt x="314" y="954"/>
                    </a:lnTo>
                    <a:cubicBezTo>
                      <a:pt x="340" y="954"/>
                      <a:pt x="369" y="941"/>
                      <a:pt x="395" y="924"/>
                    </a:cubicBezTo>
                    <a:cubicBezTo>
                      <a:pt x="395" y="924"/>
                      <a:pt x="408" y="911"/>
                      <a:pt x="421" y="911"/>
                    </a:cubicBezTo>
                    <a:lnTo>
                      <a:pt x="438" y="898"/>
                    </a:lnTo>
                    <a:cubicBezTo>
                      <a:pt x="572" y="817"/>
                      <a:pt x="722" y="666"/>
                      <a:pt x="790" y="533"/>
                    </a:cubicBezTo>
                    <a:cubicBezTo>
                      <a:pt x="790" y="516"/>
                      <a:pt x="803" y="490"/>
                      <a:pt x="803" y="477"/>
                    </a:cubicBezTo>
                    <a:cubicBezTo>
                      <a:pt x="816" y="451"/>
                      <a:pt x="816" y="422"/>
                      <a:pt x="816" y="396"/>
                    </a:cubicBezTo>
                    <a:lnTo>
                      <a:pt x="816" y="382"/>
                    </a:lnTo>
                    <a:cubicBezTo>
                      <a:pt x="829" y="353"/>
                      <a:pt x="829" y="340"/>
                      <a:pt x="829" y="327"/>
                    </a:cubicBezTo>
                    <a:lnTo>
                      <a:pt x="829" y="271"/>
                    </a:lnTo>
                    <a:cubicBezTo>
                      <a:pt x="829" y="271"/>
                      <a:pt x="816" y="258"/>
                      <a:pt x="816" y="245"/>
                    </a:cubicBezTo>
                    <a:cubicBezTo>
                      <a:pt x="816" y="219"/>
                      <a:pt x="816" y="190"/>
                      <a:pt x="803" y="164"/>
                    </a:cubicBezTo>
                    <a:cubicBezTo>
                      <a:pt x="790" y="108"/>
                      <a:pt x="764" y="56"/>
                      <a:pt x="735" y="27"/>
                    </a:cubicBezTo>
                    <a:cubicBezTo>
                      <a:pt x="709" y="14"/>
                      <a:pt x="666" y="1"/>
                      <a:pt x="62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1"/>
              <p:cNvSpPr/>
              <p:nvPr/>
            </p:nvSpPr>
            <p:spPr>
              <a:xfrm>
                <a:off x="4928775" y="2688200"/>
                <a:ext cx="16350" cy="20700"/>
              </a:xfrm>
              <a:custGeom>
                <a:avLst/>
                <a:gdLst/>
                <a:ahLst/>
                <a:cxnLst/>
                <a:rect l="l" t="t" r="r" b="b"/>
                <a:pathLst>
                  <a:path w="654" h="828" extrusionOk="0">
                    <a:moveTo>
                      <a:pt x="533" y="0"/>
                    </a:moveTo>
                    <a:cubicBezTo>
                      <a:pt x="464" y="17"/>
                      <a:pt x="343" y="69"/>
                      <a:pt x="262" y="137"/>
                    </a:cubicBezTo>
                    <a:cubicBezTo>
                      <a:pt x="151" y="219"/>
                      <a:pt x="1" y="327"/>
                      <a:pt x="1" y="519"/>
                    </a:cubicBezTo>
                    <a:lnTo>
                      <a:pt x="1" y="545"/>
                    </a:lnTo>
                    <a:lnTo>
                      <a:pt x="1" y="558"/>
                    </a:lnTo>
                    <a:cubicBezTo>
                      <a:pt x="1" y="627"/>
                      <a:pt x="17" y="682"/>
                      <a:pt x="30" y="722"/>
                    </a:cubicBezTo>
                    <a:cubicBezTo>
                      <a:pt x="43" y="764"/>
                      <a:pt x="69" y="790"/>
                      <a:pt x="112" y="816"/>
                    </a:cubicBezTo>
                    <a:cubicBezTo>
                      <a:pt x="123" y="823"/>
                      <a:pt x="137" y="827"/>
                      <a:pt x="153" y="827"/>
                    </a:cubicBezTo>
                    <a:cubicBezTo>
                      <a:pt x="176" y="827"/>
                      <a:pt x="202" y="820"/>
                      <a:pt x="232" y="803"/>
                    </a:cubicBezTo>
                    <a:cubicBezTo>
                      <a:pt x="245" y="803"/>
                      <a:pt x="262" y="790"/>
                      <a:pt x="262" y="790"/>
                    </a:cubicBezTo>
                    <a:cubicBezTo>
                      <a:pt x="409" y="709"/>
                      <a:pt x="546" y="571"/>
                      <a:pt x="614" y="425"/>
                    </a:cubicBezTo>
                    <a:cubicBezTo>
                      <a:pt x="614" y="408"/>
                      <a:pt x="627" y="382"/>
                      <a:pt x="627" y="369"/>
                    </a:cubicBezTo>
                    <a:cubicBezTo>
                      <a:pt x="640" y="343"/>
                      <a:pt x="640" y="314"/>
                      <a:pt x="640" y="301"/>
                    </a:cubicBezTo>
                    <a:lnTo>
                      <a:pt x="640" y="288"/>
                    </a:lnTo>
                    <a:lnTo>
                      <a:pt x="640" y="274"/>
                    </a:lnTo>
                    <a:cubicBezTo>
                      <a:pt x="653" y="245"/>
                      <a:pt x="653" y="232"/>
                      <a:pt x="653" y="219"/>
                    </a:cubicBezTo>
                    <a:lnTo>
                      <a:pt x="653" y="163"/>
                    </a:lnTo>
                    <a:cubicBezTo>
                      <a:pt x="653" y="163"/>
                      <a:pt x="653" y="150"/>
                      <a:pt x="640" y="150"/>
                    </a:cubicBezTo>
                    <a:cubicBezTo>
                      <a:pt x="640" y="111"/>
                      <a:pt x="640" y="82"/>
                      <a:pt x="627" y="56"/>
                    </a:cubicBezTo>
                    <a:cubicBezTo>
                      <a:pt x="614" y="17"/>
                      <a:pt x="601" y="0"/>
                      <a:pt x="572"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1"/>
              <p:cNvSpPr/>
              <p:nvPr/>
            </p:nvSpPr>
            <p:spPr>
              <a:xfrm>
                <a:off x="4493600" y="2631800"/>
                <a:ext cx="565425" cy="317700"/>
              </a:xfrm>
              <a:custGeom>
                <a:avLst/>
                <a:gdLst/>
                <a:ahLst/>
                <a:cxnLst/>
                <a:rect l="l" t="t" r="r" b="b"/>
                <a:pathLst>
                  <a:path w="22617" h="12708" extrusionOk="0">
                    <a:moveTo>
                      <a:pt x="4966" y="0"/>
                    </a:moveTo>
                    <a:cubicBezTo>
                      <a:pt x="3747" y="0"/>
                      <a:pt x="176" y="3011"/>
                      <a:pt x="95" y="3536"/>
                    </a:cubicBezTo>
                    <a:cubicBezTo>
                      <a:pt x="0" y="4038"/>
                      <a:pt x="464" y="4326"/>
                      <a:pt x="1130" y="4704"/>
                    </a:cubicBezTo>
                    <a:lnTo>
                      <a:pt x="13670" y="12048"/>
                    </a:lnTo>
                    <a:cubicBezTo>
                      <a:pt x="13670" y="12048"/>
                      <a:pt x="14826" y="12620"/>
                      <a:pt x="15955" y="12701"/>
                    </a:cubicBezTo>
                    <a:cubicBezTo>
                      <a:pt x="16027" y="12705"/>
                      <a:pt x="16098" y="12708"/>
                      <a:pt x="16168" y="12708"/>
                    </a:cubicBezTo>
                    <a:cubicBezTo>
                      <a:pt x="17221" y="12708"/>
                      <a:pt x="18133" y="12247"/>
                      <a:pt x="18782" y="11954"/>
                    </a:cubicBezTo>
                    <a:cubicBezTo>
                      <a:pt x="19464" y="11627"/>
                      <a:pt x="21053" y="10717"/>
                      <a:pt x="21393" y="10403"/>
                    </a:cubicBezTo>
                    <a:cubicBezTo>
                      <a:pt x="21719" y="10090"/>
                      <a:pt x="22617" y="9437"/>
                      <a:pt x="21732" y="8569"/>
                    </a:cubicBezTo>
                    <a:cubicBezTo>
                      <a:pt x="20835" y="7684"/>
                      <a:pt x="6176" y="53"/>
                      <a:pt x="4991" y="1"/>
                    </a:cubicBezTo>
                    <a:cubicBezTo>
                      <a:pt x="4983" y="1"/>
                      <a:pt x="4975" y="0"/>
                      <a:pt x="496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1"/>
              <p:cNvSpPr/>
              <p:nvPr/>
            </p:nvSpPr>
            <p:spPr>
              <a:xfrm>
                <a:off x="4546325" y="2654900"/>
                <a:ext cx="350900" cy="252650"/>
              </a:xfrm>
              <a:custGeom>
                <a:avLst/>
                <a:gdLst/>
                <a:ahLst/>
                <a:cxnLst/>
                <a:rect l="l" t="t" r="r" b="b"/>
                <a:pathLst>
                  <a:path w="14036" h="10106" extrusionOk="0">
                    <a:moveTo>
                      <a:pt x="163" y="1"/>
                    </a:moveTo>
                    <a:lnTo>
                      <a:pt x="0" y="2736"/>
                    </a:lnTo>
                    <a:lnTo>
                      <a:pt x="421" y="3359"/>
                    </a:lnTo>
                    <a:lnTo>
                      <a:pt x="1482" y="2638"/>
                    </a:lnTo>
                    <a:lnTo>
                      <a:pt x="6012" y="5726"/>
                    </a:lnTo>
                    <a:lnTo>
                      <a:pt x="10213" y="9248"/>
                    </a:lnTo>
                    <a:lnTo>
                      <a:pt x="11205" y="8637"/>
                    </a:lnTo>
                    <a:lnTo>
                      <a:pt x="13533" y="10106"/>
                    </a:lnTo>
                    <a:lnTo>
                      <a:pt x="14035" y="4991"/>
                    </a:lnTo>
                    <a:lnTo>
                      <a:pt x="163"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1"/>
              <p:cNvSpPr/>
              <p:nvPr/>
            </p:nvSpPr>
            <p:spPr>
              <a:xfrm>
                <a:off x="4851250" y="2877275"/>
                <a:ext cx="32675" cy="42200"/>
              </a:xfrm>
              <a:custGeom>
                <a:avLst/>
                <a:gdLst/>
                <a:ahLst/>
                <a:cxnLst/>
                <a:rect l="l" t="t" r="r" b="b"/>
                <a:pathLst>
                  <a:path w="1307" h="1688" extrusionOk="0">
                    <a:moveTo>
                      <a:pt x="219" y="0"/>
                    </a:moveTo>
                    <a:lnTo>
                      <a:pt x="1" y="287"/>
                    </a:lnTo>
                    <a:lnTo>
                      <a:pt x="1078" y="1688"/>
                    </a:lnTo>
                    <a:lnTo>
                      <a:pt x="1306" y="1400"/>
                    </a:lnTo>
                    <a:lnTo>
                      <a:pt x="219" y="0"/>
                    </a:lnTo>
                    <a:close/>
                  </a:path>
                </a:pathLst>
              </a:custGeom>
              <a:solidFill>
                <a:srgbClr val="FFE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1"/>
              <p:cNvSpPr/>
              <p:nvPr/>
            </p:nvSpPr>
            <p:spPr>
              <a:xfrm>
                <a:off x="4848575" y="2878975"/>
                <a:ext cx="32650" cy="41800"/>
              </a:xfrm>
              <a:custGeom>
                <a:avLst/>
                <a:gdLst/>
                <a:ahLst/>
                <a:cxnLst/>
                <a:rect l="l" t="t" r="r" b="b"/>
                <a:pathLst>
                  <a:path w="1306" h="1672" extrusionOk="0">
                    <a:moveTo>
                      <a:pt x="219" y="1"/>
                    </a:moveTo>
                    <a:lnTo>
                      <a:pt x="0" y="285"/>
                    </a:lnTo>
                    <a:lnTo>
                      <a:pt x="1074" y="1672"/>
                    </a:lnTo>
                    <a:lnTo>
                      <a:pt x="1306" y="1388"/>
                    </a:lnTo>
                    <a:lnTo>
                      <a:pt x="219" y="1"/>
                    </a:lnTo>
                    <a:close/>
                  </a:path>
                </a:pathLst>
              </a:custGeom>
              <a:solidFill>
                <a:srgbClr val="FFB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1"/>
              <p:cNvSpPr/>
              <p:nvPr/>
            </p:nvSpPr>
            <p:spPr>
              <a:xfrm>
                <a:off x="4812900" y="2839900"/>
                <a:ext cx="67350" cy="85375"/>
              </a:xfrm>
              <a:custGeom>
                <a:avLst/>
                <a:gdLst/>
                <a:ahLst/>
                <a:cxnLst/>
                <a:rect l="l" t="t" r="r" b="b"/>
                <a:pathLst>
                  <a:path w="2694" h="3415" extrusionOk="0">
                    <a:moveTo>
                      <a:pt x="1075" y="0"/>
                    </a:moveTo>
                    <a:lnTo>
                      <a:pt x="1" y="624"/>
                    </a:lnTo>
                    <a:lnTo>
                      <a:pt x="1603" y="3414"/>
                    </a:lnTo>
                    <a:lnTo>
                      <a:pt x="2693" y="2788"/>
                    </a:lnTo>
                    <a:lnTo>
                      <a:pt x="2338" y="868"/>
                    </a:lnTo>
                    <a:lnTo>
                      <a:pt x="1075"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1"/>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853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1"/>
              <p:cNvSpPr/>
              <p:nvPr/>
            </p:nvSpPr>
            <p:spPr>
              <a:xfrm>
                <a:off x="4586450" y="2696525"/>
                <a:ext cx="57150" cy="73600"/>
              </a:xfrm>
              <a:custGeom>
                <a:avLst/>
                <a:gdLst/>
                <a:ahLst/>
                <a:cxnLst/>
                <a:rect l="l" t="t" r="r" b="b"/>
                <a:pathLst>
                  <a:path w="2286" h="2944" extrusionOk="0">
                    <a:moveTo>
                      <a:pt x="636" y="1"/>
                    </a:moveTo>
                    <a:cubicBezTo>
                      <a:pt x="261" y="1"/>
                      <a:pt x="1" y="300"/>
                      <a:pt x="1" y="810"/>
                    </a:cubicBezTo>
                    <a:cubicBezTo>
                      <a:pt x="1" y="1544"/>
                      <a:pt x="517" y="2416"/>
                      <a:pt x="1143" y="2784"/>
                    </a:cubicBezTo>
                    <a:cubicBezTo>
                      <a:pt x="1327" y="2892"/>
                      <a:pt x="1502" y="2943"/>
                      <a:pt x="1657" y="2943"/>
                    </a:cubicBezTo>
                    <a:cubicBezTo>
                      <a:pt x="2028" y="2943"/>
                      <a:pt x="2286" y="2650"/>
                      <a:pt x="2286" y="2132"/>
                    </a:cubicBezTo>
                    <a:cubicBezTo>
                      <a:pt x="2286" y="1410"/>
                      <a:pt x="1767" y="526"/>
                      <a:pt x="1143" y="157"/>
                    </a:cubicBezTo>
                    <a:cubicBezTo>
                      <a:pt x="961" y="51"/>
                      <a:pt x="789" y="1"/>
                      <a:pt x="636" y="1"/>
                    </a:cubicBezTo>
                    <a:close/>
                  </a:path>
                </a:pathLst>
              </a:custGeom>
              <a:solidFill>
                <a:srgbClr val="7427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1"/>
              <p:cNvSpPr/>
              <p:nvPr/>
            </p:nvSpPr>
            <p:spPr>
              <a:xfrm>
                <a:off x="4568425" y="2698400"/>
                <a:ext cx="67350" cy="85375"/>
              </a:xfrm>
              <a:custGeom>
                <a:avLst/>
                <a:gdLst/>
                <a:ahLst/>
                <a:cxnLst/>
                <a:rect l="l" t="t" r="r" b="b"/>
                <a:pathLst>
                  <a:path w="2694" h="3415" extrusionOk="0">
                    <a:moveTo>
                      <a:pt x="1074" y="0"/>
                    </a:moveTo>
                    <a:lnTo>
                      <a:pt x="1" y="614"/>
                    </a:lnTo>
                    <a:lnTo>
                      <a:pt x="1603" y="3414"/>
                    </a:lnTo>
                    <a:lnTo>
                      <a:pt x="2693" y="2775"/>
                    </a:lnTo>
                    <a:lnTo>
                      <a:pt x="2338" y="859"/>
                    </a:lnTo>
                    <a:lnTo>
                      <a:pt x="107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1"/>
              <p:cNvSpPr/>
              <p:nvPr/>
            </p:nvSpPr>
            <p:spPr>
              <a:xfrm>
                <a:off x="4639100" y="2549875"/>
                <a:ext cx="403300" cy="308725"/>
              </a:xfrm>
              <a:custGeom>
                <a:avLst/>
                <a:gdLst/>
                <a:ahLst/>
                <a:cxnLst/>
                <a:rect l="l" t="t" r="r" b="b"/>
                <a:pathLst>
                  <a:path w="16132" h="12349" extrusionOk="0">
                    <a:moveTo>
                      <a:pt x="695" y="1"/>
                    </a:moveTo>
                    <a:lnTo>
                      <a:pt x="532" y="40"/>
                    </a:lnTo>
                    <a:lnTo>
                      <a:pt x="519" y="392"/>
                    </a:lnTo>
                    <a:lnTo>
                      <a:pt x="274" y="611"/>
                    </a:lnTo>
                    <a:lnTo>
                      <a:pt x="369" y="800"/>
                    </a:lnTo>
                    <a:lnTo>
                      <a:pt x="274" y="1483"/>
                    </a:lnTo>
                    <a:lnTo>
                      <a:pt x="82" y="1590"/>
                    </a:lnTo>
                    <a:lnTo>
                      <a:pt x="0" y="2204"/>
                    </a:lnTo>
                    <a:lnTo>
                      <a:pt x="0" y="2243"/>
                    </a:lnTo>
                    <a:cubicBezTo>
                      <a:pt x="0" y="2243"/>
                      <a:pt x="150" y="2814"/>
                      <a:pt x="343" y="3059"/>
                    </a:cubicBezTo>
                    <a:cubicBezTo>
                      <a:pt x="506" y="3248"/>
                      <a:pt x="1632" y="3983"/>
                      <a:pt x="2040" y="4257"/>
                    </a:cubicBezTo>
                    <a:cubicBezTo>
                      <a:pt x="2138" y="4326"/>
                      <a:pt x="2203" y="4352"/>
                      <a:pt x="2203" y="4352"/>
                    </a:cubicBezTo>
                    <a:lnTo>
                      <a:pt x="2220" y="4365"/>
                    </a:lnTo>
                    <a:lnTo>
                      <a:pt x="2220" y="3957"/>
                    </a:lnTo>
                    <a:cubicBezTo>
                      <a:pt x="2220" y="3354"/>
                      <a:pt x="2516" y="3006"/>
                      <a:pt x="2949" y="3006"/>
                    </a:cubicBezTo>
                    <a:cubicBezTo>
                      <a:pt x="3130" y="3006"/>
                      <a:pt x="3335" y="3067"/>
                      <a:pt x="3552" y="3196"/>
                    </a:cubicBezTo>
                    <a:cubicBezTo>
                      <a:pt x="4286" y="3617"/>
                      <a:pt x="4883" y="4652"/>
                      <a:pt x="4883" y="5494"/>
                    </a:cubicBezTo>
                    <a:lnTo>
                      <a:pt x="4883" y="6121"/>
                    </a:lnTo>
                    <a:lnTo>
                      <a:pt x="4913" y="6134"/>
                    </a:lnTo>
                    <a:lnTo>
                      <a:pt x="11996" y="10240"/>
                    </a:lnTo>
                    <a:lnTo>
                      <a:pt x="11996" y="9613"/>
                    </a:lnTo>
                    <a:cubicBezTo>
                      <a:pt x="11996" y="9016"/>
                      <a:pt x="12297" y="8672"/>
                      <a:pt x="12735" y="8672"/>
                    </a:cubicBezTo>
                    <a:cubicBezTo>
                      <a:pt x="12914" y="8672"/>
                      <a:pt x="13117" y="8730"/>
                      <a:pt x="13331" y="8853"/>
                    </a:cubicBezTo>
                    <a:cubicBezTo>
                      <a:pt x="14065" y="9287"/>
                      <a:pt x="14662" y="10322"/>
                      <a:pt x="14662" y="11164"/>
                    </a:cubicBezTo>
                    <a:lnTo>
                      <a:pt x="14662" y="11790"/>
                    </a:lnTo>
                    <a:lnTo>
                      <a:pt x="14799" y="11859"/>
                    </a:lnTo>
                    <a:lnTo>
                      <a:pt x="14839" y="11885"/>
                    </a:lnTo>
                    <a:lnTo>
                      <a:pt x="15684" y="12349"/>
                    </a:lnTo>
                    <a:lnTo>
                      <a:pt x="15697" y="12349"/>
                    </a:lnTo>
                    <a:lnTo>
                      <a:pt x="15912" y="12336"/>
                    </a:lnTo>
                    <a:lnTo>
                      <a:pt x="15955" y="12185"/>
                    </a:lnTo>
                    <a:lnTo>
                      <a:pt x="15847" y="12185"/>
                    </a:lnTo>
                    <a:lnTo>
                      <a:pt x="15899" y="12117"/>
                    </a:lnTo>
                    <a:lnTo>
                      <a:pt x="16076" y="11872"/>
                    </a:lnTo>
                    <a:lnTo>
                      <a:pt x="16131" y="11696"/>
                    </a:lnTo>
                    <a:lnTo>
                      <a:pt x="16076" y="10485"/>
                    </a:lnTo>
                    <a:lnTo>
                      <a:pt x="16063" y="10446"/>
                    </a:lnTo>
                    <a:cubicBezTo>
                      <a:pt x="16063" y="10446"/>
                      <a:pt x="15805" y="10051"/>
                      <a:pt x="15410" y="9669"/>
                    </a:cubicBezTo>
                    <a:cubicBezTo>
                      <a:pt x="15015" y="9303"/>
                      <a:pt x="14594" y="8703"/>
                      <a:pt x="13765" y="8118"/>
                    </a:cubicBezTo>
                    <a:cubicBezTo>
                      <a:pt x="12936" y="7547"/>
                      <a:pt x="12133" y="6921"/>
                      <a:pt x="12133" y="6921"/>
                    </a:cubicBezTo>
                    <a:cubicBezTo>
                      <a:pt x="12133" y="6921"/>
                      <a:pt x="11643" y="6349"/>
                      <a:pt x="11209" y="5821"/>
                    </a:cubicBezTo>
                    <a:cubicBezTo>
                      <a:pt x="10759" y="5288"/>
                      <a:pt x="9874" y="4352"/>
                      <a:pt x="8950" y="3591"/>
                    </a:cubicBezTo>
                    <a:cubicBezTo>
                      <a:pt x="8027" y="2827"/>
                      <a:pt x="7292" y="2432"/>
                      <a:pt x="6773" y="2149"/>
                    </a:cubicBezTo>
                    <a:cubicBezTo>
                      <a:pt x="6257" y="1861"/>
                      <a:pt x="5252" y="1264"/>
                      <a:pt x="4054" y="938"/>
                    </a:cubicBezTo>
                    <a:cubicBezTo>
                      <a:pt x="2856" y="624"/>
                      <a:pt x="1825" y="340"/>
                      <a:pt x="1825" y="340"/>
                    </a:cubicBezTo>
                    <a:lnTo>
                      <a:pt x="695"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1"/>
              <p:cNvSpPr/>
              <p:nvPr/>
            </p:nvSpPr>
            <p:spPr>
              <a:xfrm>
                <a:off x="4652075" y="2549875"/>
                <a:ext cx="388925" cy="261800"/>
              </a:xfrm>
              <a:custGeom>
                <a:avLst/>
                <a:gdLst/>
                <a:ahLst/>
                <a:cxnLst/>
                <a:rect l="l" t="t" r="r" b="b"/>
                <a:pathLst>
                  <a:path w="15557" h="10472" extrusionOk="0">
                    <a:moveTo>
                      <a:pt x="176" y="1"/>
                    </a:moveTo>
                    <a:lnTo>
                      <a:pt x="13" y="40"/>
                    </a:lnTo>
                    <a:lnTo>
                      <a:pt x="0" y="392"/>
                    </a:lnTo>
                    <a:lnTo>
                      <a:pt x="1293" y="1114"/>
                    </a:lnTo>
                    <a:cubicBezTo>
                      <a:pt x="1293" y="1114"/>
                      <a:pt x="2354" y="1659"/>
                      <a:pt x="3496" y="2325"/>
                    </a:cubicBezTo>
                    <a:cubicBezTo>
                      <a:pt x="4638" y="2991"/>
                      <a:pt x="9900" y="6173"/>
                      <a:pt x="11042" y="6894"/>
                    </a:cubicBezTo>
                    <a:cubicBezTo>
                      <a:pt x="12185" y="7629"/>
                      <a:pt x="13817" y="9029"/>
                      <a:pt x="13817" y="9029"/>
                    </a:cubicBezTo>
                    <a:lnTo>
                      <a:pt x="15393" y="10335"/>
                    </a:lnTo>
                    <a:lnTo>
                      <a:pt x="15557" y="10472"/>
                    </a:lnTo>
                    <a:lnTo>
                      <a:pt x="15557" y="10472"/>
                    </a:lnTo>
                    <a:lnTo>
                      <a:pt x="15544" y="10446"/>
                    </a:lnTo>
                    <a:cubicBezTo>
                      <a:pt x="15544" y="10446"/>
                      <a:pt x="15286" y="10051"/>
                      <a:pt x="14891" y="9669"/>
                    </a:cubicBezTo>
                    <a:cubicBezTo>
                      <a:pt x="14496" y="9303"/>
                      <a:pt x="14075" y="8703"/>
                      <a:pt x="13246" y="8118"/>
                    </a:cubicBezTo>
                    <a:cubicBezTo>
                      <a:pt x="12417" y="7547"/>
                      <a:pt x="11614" y="6921"/>
                      <a:pt x="11614" y="6921"/>
                    </a:cubicBezTo>
                    <a:cubicBezTo>
                      <a:pt x="11614" y="6921"/>
                      <a:pt x="11124" y="6349"/>
                      <a:pt x="10690" y="5821"/>
                    </a:cubicBezTo>
                    <a:cubicBezTo>
                      <a:pt x="10240" y="5288"/>
                      <a:pt x="9355" y="4352"/>
                      <a:pt x="8431" y="3591"/>
                    </a:cubicBezTo>
                    <a:cubicBezTo>
                      <a:pt x="7508" y="2827"/>
                      <a:pt x="6773" y="2432"/>
                      <a:pt x="6254" y="2149"/>
                    </a:cubicBezTo>
                    <a:cubicBezTo>
                      <a:pt x="5902" y="1943"/>
                      <a:pt x="5291" y="1564"/>
                      <a:pt x="4583" y="1264"/>
                    </a:cubicBezTo>
                    <a:cubicBezTo>
                      <a:pt x="4243" y="1114"/>
                      <a:pt x="3917" y="1045"/>
                      <a:pt x="3535" y="938"/>
                    </a:cubicBezTo>
                    <a:cubicBezTo>
                      <a:pt x="2337" y="624"/>
                      <a:pt x="1306" y="340"/>
                      <a:pt x="1306" y="340"/>
                    </a:cubicBezTo>
                    <a:lnTo>
                      <a:pt x="176"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1"/>
              <p:cNvSpPr/>
              <p:nvPr/>
            </p:nvSpPr>
            <p:spPr>
              <a:xfrm>
                <a:off x="4742800" y="2602200"/>
                <a:ext cx="187400" cy="190050"/>
              </a:xfrm>
              <a:custGeom>
                <a:avLst/>
                <a:gdLst/>
                <a:ahLst/>
                <a:cxnLst/>
                <a:rect l="l" t="t" r="r" b="b"/>
                <a:pathLst>
                  <a:path w="7496" h="7602" extrusionOk="0">
                    <a:moveTo>
                      <a:pt x="56" y="0"/>
                    </a:moveTo>
                    <a:lnTo>
                      <a:pt x="1" y="339"/>
                    </a:lnTo>
                    <a:lnTo>
                      <a:pt x="288" y="1280"/>
                    </a:lnTo>
                    <a:lnTo>
                      <a:pt x="1499" y="4093"/>
                    </a:lnTo>
                    <a:lnTo>
                      <a:pt x="1499" y="4109"/>
                    </a:lnTo>
                    <a:lnTo>
                      <a:pt x="7319" y="7602"/>
                    </a:lnTo>
                    <a:lnTo>
                      <a:pt x="7387" y="7129"/>
                    </a:lnTo>
                    <a:lnTo>
                      <a:pt x="7387" y="6815"/>
                    </a:lnTo>
                    <a:cubicBezTo>
                      <a:pt x="7400" y="6773"/>
                      <a:pt x="7495" y="6081"/>
                      <a:pt x="7469" y="5562"/>
                    </a:cubicBezTo>
                    <a:cubicBezTo>
                      <a:pt x="7456" y="5046"/>
                      <a:pt x="7456" y="4814"/>
                      <a:pt x="7456" y="4801"/>
                    </a:cubicBezTo>
                    <a:lnTo>
                      <a:pt x="7263" y="4338"/>
                    </a:lnTo>
                    <a:lnTo>
                      <a:pt x="7182" y="4367"/>
                    </a:lnTo>
                    <a:lnTo>
                      <a:pt x="7374" y="4814"/>
                    </a:lnTo>
                    <a:cubicBezTo>
                      <a:pt x="7374" y="4857"/>
                      <a:pt x="7374" y="5102"/>
                      <a:pt x="7387" y="5562"/>
                    </a:cubicBezTo>
                    <a:cubicBezTo>
                      <a:pt x="7413" y="6081"/>
                      <a:pt x="7319" y="6802"/>
                      <a:pt x="7319" y="6815"/>
                    </a:cubicBezTo>
                    <a:lnTo>
                      <a:pt x="7319" y="7112"/>
                    </a:lnTo>
                    <a:lnTo>
                      <a:pt x="7250" y="7481"/>
                    </a:lnTo>
                    <a:lnTo>
                      <a:pt x="1564" y="4054"/>
                    </a:lnTo>
                    <a:lnTo>
                      <a:pt x="370" y="1253"/>
                    </a:lnTo>
                    <a:lnTo>
                      <a:pt x="82" y="339"/>
                    </a:lnTo>
                    <a:lnTo>
                      <a:pt x="138" y="13"/>
                    </a:lnTo>
                    <a:lnTo>
                      <a:pt x="56"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1"/>
              <p:cNvSpPr/>
              <p:nvPr/>
            </p:nvSpPr>
            <p:spPr>
              <a:xfrm>
                <a:off x="4722400" y="2573950"/>
                <a:ext cx="211550" cy="145925"/>
              </a:xfrm>
              <a:custGeom>
                <a:avLst/>
                <a:gdLst/>
                <a:ahLst/>
                <a:cxnLst/>
                <a:rect l="l" t="t" r="r" b="b"/>
                <a:pathLst>
                  <a:path w="8462" h="5837" extrusionOk="0">
                    <a:moveTo>
                      <a:pt x="112" y="1"/>
                    </a:moveTo>
                    <a:lnTo>
                      <a:pt x="1" y="301"/>
                    </a:lnTo>
                    <a:cubicBezTo>
                      <a:pt x="1" y="314"/>
                      <a:pt x="396" y="817"/>
                      <a:pt x="396" y="817"/>
                    </a:cubicBezTo>
                    <a:lnTo>
                      <a:pt x="8380" y="5837"/>
                    </a:lnTo>
                    <a:lnTo>
                      <a:pt x="8461" y="5794"/>
                    </a:lnTo>
                    <a:cubicBezTo>
                      <a:pt x="8461" y="5794"/>
                      <a:pt x="7276" y="4381"/>
                      <a:pt x="6434" y="3526"/>
                    </a:cubicBezTo>
                    <a:cubicBezTo>
                      <a:pt x="5605" y="2654"/>
                      <a:pt x="4518" y="1946"/>
                      <a:pt x="3973" y="1633"/>
                    </a:cubicBezTo>
                    <a:cubicBezTo>
                      <a:pt x="3428" y="1323"/>
                      <a:pt x="2002" y="546"/>
                      <a:pt x="1512" y="396"/>
                    </a:cubicBezTo>
                    <a:cubicBezTo>
                      <a:pt x="1022" y="262"/>
                      <a:pt x="112" y="1"/>
                      <a:pt x="112" y="1"/>
                    </a:cubicBezTo>
                    <a:close/>
                  </a:path>
                </a:pathLst>
              </a:custGeom>
              <a:solidFill>
                <a:srgbClr val="84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1"/>
              <p:cNvSpPr/>
              <p:nvPr/>
            </p:nvSpPr>
            <p:spPr>
              <a:xfrm>
                <a:off x="4745575" y="2583825"/>
                <a:ext cx="25500" cy="25900"/>
              </a:xfrm>
              <a:custGeom>
                <a:avLst/>
                <a:gdLst/>
                <a:ahLst/>
                <a:cxnLst/>
                <a:rect l="l" t="t" r="r" b="b"/>
                <a:pathLst>
                  <a:path w="1020" h="1036" extrusionOk="0">
                    <a:moveTo>
                      <a:pt x="585" y="1"/>
                    </a:moveTo>
                    <a:lnTo>
                      <a:pt x="1" y="748"/>
                    </a:lnTo>
                    <a:lnTo>
                      <a:pt x="461" y="1035"/>
                    </a:lnTo>
                    <a:lnTo>
                      <a:pt x="1019" y="177"/>
                    </a:lnTo>
                    <a:lnTo>
                      <a:pt x="585"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1"/>
              <p:cNvSpPr/>
              <p:nvPr/>
            </p:nvSpPr>
            <p:spPr>
              <a:xfrm>
                <a:off x="4992425" y="2775600"/>
                <a:ext cx="44500" cy="36400"/>
              </a:xfrm>
              <a:custGeom>
                <a:avLst/>
                <a:gdLst/>
                <a:ahLst/>
                <a:cxnLst/>
                <a:rect l="l" t="t" r="r" b="b"/>
                <a:pathLst>
                  <a:path w="1780" h="1456" extrusionOk="0">
                    <a:moveTo>
                      <a:pt x="203" y="0"/>
                    </a:moveTo>
                    <a:lnTo>
                      <a:pt x="1" y="56"/>
                    </a:lnTo>
                    <a:lnTo>
                      <a:pt x="529" y="695"/>
                    </a:lnTo>
                    <a:lnTo>
                      <a:pt x="1114" y="1142"/>
                    </a:lnTo>
                    <a:lnTo>
                      <a:pt x="1251" y="1142"/>
                    </a:lnTo>
                    <a:lnTo>
                      <a:pt x="1646" y="1456"/>
                    </a:lnTo>
                    <a:lnTo>
                      <a:pt x="1779" y="1293"/>
                    </a:lnTo>
                    <a:lnTo>
                      <a:pt x="950" y="545"/>
                    </a:lnTo>
                    <a:lnTo>
                      <a:pt x="203" y="0"/>
                    </a:lnTo>
                    <a:close/>
                  </a:path>
                </a:pathLst>
              </a:custGeom>
              <a:solidFill>
                <a:srgbClr val="E1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1"/>
              <p:cNvSpPr/>
              <p:nvPr/>
            </p:nvSpPr>
            <p:spPr>
              <a:xfrm>
                <a:off x="5036900" y="2813375"/>
                <a:ext cx="5500" cy="28900"/>
              </a:xfrm>
              <a:custGeom>
                <a:avLst/>
                <a:gdLst/>
                <a:ahLst/>
                <a:cxnLst/>
                <a:rect l="l" t="t" r="r" b="b"/>
                <a:pathLst>
                  <a:path w="220" h="1156" extrusionOk="0">
                    <a:moveTo>
                      <a:pt x="164" y="0"/>
                    </a:moveTo>
                    <a:lnTo>
                      <a:pt x="17" y="232"/>
                    </a:lnTo>
                    <a:lnTo>
                      <a:pt x="0" y="748"/>
                    </a:lnTo>
                    <a:lnTo>
                      <a:pt x="219" y="1156"/>
                    </a:lnTo>
                    <a:lnTo>
                      <a:pt x="164"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1"/>
              <p:cNvSpPr/>
              <p:nvPr/>
            </p:nvSpPr>
            <p:spPr>
              <a:xfrm>
                <a:off x="4645950" y="2556325"/>
                <a:ext cx="38450" cy="25500"/>
              </a:xfrm>
              <a:custGeom>
                <a:avLst/>
                <a:gdLst/>
                <a:ahLst/>
                <a:cxnLst/>
                <a:rect l="l" t="t" r="r" b="b"/>
                <a:pathLst>
                  <a:path w="1538" h="1020" extrusionOk="0">
                    <a:moveTo>
                      <a:pt x="245" y="1"/>
                    </a:moveTo>
                    <a:lnTo>
                      <a:pt x="0" y="353"/>
                    </a:lnTo>
                    <a:lnTo>
                      <a:pt x="108" y="477"/>
                    </a:lnTo>
                    <a:lnTo>
                      <a:pt x="1277" y="1019"/>
                    </a:lnTo>
                    <a:lnTo>
                      <a:pt x="1508" y="993"/>
                    </a:lnTo>
                    <a:lnTo>
                      <a:pt x="1538" y="856"/>
                    </a:lnTo>
                    <a:lnTo>
                      <a:pt x="735" y="108"/>
                    </a:lnTo>
                    <a:lnTo>
                      <a:pt x="395" y="1"/>
                    </a:lnTo>
                    <a:close/>
                  </a:path>
                </a:pathLst>
              </a:custGeom>
              <a:solidFill>
                <a:srgbClr val="E1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1"/>
              <p:cNvSpPr/>
              <p:nvPr/>
            </p:nvSpPr>
            <p:spPr>
              <a:xfrm>
                <a:off x="4639100" y="2604950"/>
                <a:ext cx="55100" cy="53725"/>
              </a:xfrm>
              <a:custGeom>
                <a:avLst/>
                <a:gdLst/>
                <a:ahLst/>
                <a:cxnLst/>
                <a:rect l="l" t="t" r="r" b="b"/>
                <a:pathLst>
                  <a:path w="2204" h="2149" extrusionOk="0">
                    <a:moveTo>
                      <a:pt x="0" y="1"/>
                    </a:moveTo>
                    <a:lnTo>
                      <a:pt x="0" y="40"/>
                    </a:lnTo>
                    <a:cubicBezTo>
                      <a:pt x="0" y="40"/>
                      <a:pt x="150" y="611"/>
                      <a:pt x="343" y="856"/>
                    </a:cubicBezTo>
                    <a:cubicBezTo>
                      <a:pt x="506" y="1045"/>
                      <a:pt x="1632" y="1780"/>
                      <a:pt x="2040" y="2054"/>
                    </a:cubicBezTo>
                    <a:cubicBezTo>
                      <a:pt x="2138" y="2123"/>
                      <a:pt x="2203" y="2149"/>
                      <a:pt x="2203" y="2149"/>
                    </a:cubicBezTo>
                    <a:lnTo>
                      <a:pt x="885" y="1156"/>
                    </a:lnTo>
                    <a:lnTo>
                      <a:pt x="588" y="448"/>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1"/>
              <p:cNvSpPr/>
              <p:nvPr/>
            </p:nvSpPr>
            <p:spPr>
              <a:xfrm>
                <a:off x="4641125" y="2586925"/>
                <a:ext cx="47700" cy="35025"/>
              </a:xfrm>
              <a:custGeom>
                <a:avLst/>
                <a:gdLst/>
                <a:ahLst/>
                <a:cxnLst/>
                <a:rect l="l" t="t" r="r" b="b"/>
                <a:pathLst>
                  <a:path w="1908" h="1401" extrusionOk="0">
                    <a:moveTo>
                      <a:pt x="193" y="1"/>
                    </a:moveTo>
                    <a:lnTo>
                      <a:pt x="1" y="108"/>
                    </a:lnTo>
                    <a:lnTo>
                      <a:pt x="138" y="259"/>
                    </a:lnTo>
                    <a:lnTo>
                      <a:pt x="1907" y="1401"/>
                    </a:lnTo>
                    <a:lnTo>
                      <a:pt x="1907" y="1401"/>
                    </a:lnTo>
                    <a:lnTo>
                      <a:pt x="1649" y="1048"/>
                    </a:lnTo>
                    <a:lnTo>
                      <a:pt x="752" y="409"/>
                    </a:lnTo>
                    <a:lnTo>
                      <a:pt x="233" y="121"/>
                    </a:lnTo>
                    <a:lnTo>
                      <a:pt x="193" y="69"/>
                    </a:lnTo>
                    <a:lnTo>
                      <a:pt x="19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1"/>
              <p:cNvSpPr/>
              <p:nvPr/>
            </p:nvSpPr>
            <p:spPr>
              <a:xfrm>
                <a:off x="4766950" y="2677025"/>
                <a:ext cx="165725" cy="106375"/>
              </a:xfrm>
              <a:custGeom>
                <a:avLst/>
                <a:gdLst/>
                <a:ahLst/>
                <a:cxnLst/>
                <a:rect l="l" t="t" r="r" b="b"/>
                <a:pathLst>
                  <a:path w="6629" h="4255" extrusionOk="0">
                    <a:moveTo>
                      <a:pt x="1" y="0"/>
                    </a:moveTo>
                    <a:cubicBezTo>
                      <a:pt x="1" y="0"/>
                      <a:pt x="6392" y="4188"/>
                      <a:pt x="6516" y="4243"/>
                    </a:cubicBezTo>
                    <a:cubicBezTo>
                      <a:pt x="6531" y="4251"/>
                      <a:pt x="6544" y="4255"/>
                      <a:pt x="6553" y="4255"/>
                    </a:cubicBezTo>
                    <a:cubicBezTo>
                      <a:pt x="6629" y="4255"/>
                      <a:pt x="6521" y="4028"/>
                      <a:pt x="6245" y="3822"/>
                    </a:cubicBezTo>
                    <a:cubicBezTo>
                      <a:pt x="5932" y="3577"/>
                      <a:pt x="1822" y="1035"/>
                      <a:pt x="1006" y="516"/>
                    </a:cubicBezTo>
                    <a:cubicBezTo>
                      <a:pt x="207" y="13"/>
                      <a:pt x="1" y="0"/>
                      <a:pt x="1"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1"/>
              <p:cNvSpPr/>
              <p:nvPr/>
            </p:nvSpPr>
            <p:spPr>
              <a:xfrm>
                <a:off x="5005975" y="2800400"/>
                <a:ext cx="30300" cy="27275"/>
              </a:xfrm>
              <a:custGeom>
                <a:avLst/>
                <a:gdLst/>
                <a:ahLst/>
                <a:cxnLst/>
                <a:rect l="l" t="t" r="r" b="b"/>
                <a:pathLst>
                  <a:path w="1212" h="1091" extrusionOk="0">
                    <a:moveTo>
                      <a:pt x="0" y="0"/>
                    </a:moveTo>
                    <a:lnTo>
                      <a:pt x="519" y="382"/>
                    </a:lnTo>
                    <a:lnTo>
                      <a:pt x="1211" y="1091"/>
                    </a:lnTo>
                    <a:lnTo>
                      <a:pt x="803" y="588"/>
                    </a:lnTo>
                    <a:lnTo>
                      <a:pt x="0"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1"/>
              <p:cNvSpPr/>
              <p:nvPr/>
            </p:nvSpPr>
            <p:spPr>
              <a:xfrm>
                <a:off x="4943800" y="2772975"/>
                <a:ext cx="57125" cy="73400"/>
              </a:xfrm>
              <a:custGeom>
                <a:avLst/>
                <a:gdLst/>
                <a:ahLst/>
                <a:cxnLst/>
                <a:rect l="l" t="t" r="r" b="b"/>
                <a:pathLst>
                  <a:path w="2285" h="2936" extrusionOk="0">
                    <a:moveTo>
                      <a:pt x="627" y="0"/>
                    </a:moveTo>
                    <a:cubicBezTo>
                      <a:pt x="257" y="0"/>
                      <a:pt x="0" y="296"/>
                      <a:pt x="0" y="813"/>
                    </a:cubicBezTo>
                    <a:cubicBezTo>
                      <a:pt x="0" y="1535"/>
                      <a:pt x="516" y="2419"/>
                      <a:pt x="1143" y="2785"/>
                    </a:cubicBezTo>
                    <a:cubicBezTo>
                      <a:pt x="1328" y="2887"/>
                      <a:pt x="1502" y="2936"/>
                      <a:pt x="1656" y="2936"/>
                    </a:cubicBezTo>
                    <a:cubicBezTo>
                      <a:pt x="2032" y="2936"/>
                      <a:pt x="2285" y="2644"/>
                      <a:pt x="2285" y="2132"/>
                    </a:cubicBezTo>
                    <a:cubicBezTo>
                      <a:pt x="2285" y="1398"/>
                      <a:pt x="1782" y="513"/>
                      <a:pt x="1143" y="161"/>
                    </a:cubicBezTo>
                    <a:cubicBezTo>
                      <a:pt x="958" y="52"/>
                      <a:pt x="783" y="0"/>
                      <a:pt x="627"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1"/>
              <p:cNvSpPr/>
              <p:nvPr/>
            </p:nvSpPr>
            <p:spPr>
              <a:xfrm>
                <a:off x="4699325" y="2631250"/>
                <a:ext cx="57125" cy="73525"/>
              </a:xfrm>
              <a:custGeom>
                <a:avLst/>
                <a:gdLst/>
                <a:ahLst/>
                <a:cxnLst/>
                <a:rect l="l" t="t" r="r" b="b"/>
                <a:pathLst>
                  <a:path w="2285" h="2941" extrusionOk="0">
                    <a:moveTo>
                      <a:pt x="635" y="1"/>
                    </a:moveTo>
                    <a:cubicBezTo>
                      <a:pt x="260" y="1"/>
                      <a:pt x="0" y="300"/>
                      <a:pt x="0" y="809"/>
                    </a:cubicBezTo>
                    <a:cubicBezTo>
                      <a:pt x="0" y="1531"/>
                      <a:pt x="516" y="2415"/>
                      <a:pt x="1143" y="2784"/>
                    </a:cubicBezTo>
                    <a:cubicBezTo>
                      <a:pt x="1324" y="2890"/>
                      <a:pt x="1497" y="2940"/>
                      <a:pt x="1650" y="2940"/>
                    </a:cubicBezTo>
                    <a:cubicBezTo>
                      <a:pt x="2025" y="2940"/>
                      <a:pt x="2285" y="2641"/>
                      <a:pt x="2285" y="2131"/>
                    </a:cubicBezTo>
                    <a:cubicBezTo>
                      <a:pt x="2285" y="1410"/>
                      <a:pt x="1769" y="526"/>
                      <a:pt x="1143" y="157"/>
                    </a:cubicBezTo>
                    <a:cubicBezTo>
                      <a:pt x="961" y="51"/>
                      <a:pt x="788" y="1"/>
                      <a:pt x="635"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1"/>
              <p:cNvSpPr/>
              <p:nvPr/>
            </p:nvSpPr>
            <p:spPr>
              <a:xfrm>
                <a:off x="4934575" y="2761175"/>
                <a:ext cx="75500" cy="85850"/>
              </a:xfrm>
              <a:custGeom>
                <a:avLst/>
                <a:gdLst/>
                <a:ahLst/>
                <a:cxnLst/>
                <a:rect l="l" t="t" r="r" b="b"/>
                <a:pathLst>
                  <a:path w="3020" h="3434" extrusionOk="0">
                    <a:moveTo>
                      <a:pt x="835" y="1"/>
                    </a:moveTo>
                    <a:cubicBezTo>
                      <a:pt x="342" y="1"/>
                      <a:pt x="0" y="395"/>
                      <a:pt x="0" y="1067"/>
                    </a:cubicBezTo>
                    <a:lnTo>
                      <a:pt x="0" y="1693"/>
                    </a:lnTo>
                    <a:lnTo>
                      <a:pt x="177" y="1788"/>
                    </a:lnTo>
                    <a:lnTo>
                      <a:pt x="177" y="1161"/>
                    </a:lnTo>
                    <a:cubicBezTo>
                      <a:pt x="177" y="564"/>
                      <a:pt x="478" y="220"/>
                      <a:pt x="916" y="220"/>
                    </a:cubicBezTo>
                    <a:cubicBezTo>
                      <a:pt x="1095" y="220"/>
                      <a:pt x="1298" y="278"/>
                      <a:pt x="1512" y="401"/>
                    </a:cubicBezTo>
                    <a:cubicBezTo>
                      <a:pt x="2246" y="835"/>
                      <a:pt x="2843" y="1870"/>
                      <a:pt x="2843" y="2712"/>
                    </a:cubicBezTo>
                    <a:lnTo>
                      <a:pt x="2843" y="3338"/>
                    </a:lnTo>
                    <a:lnTo>
                      <a:pt x="2980" y="3407"/>
                    </a:lnTo>
                    <a:lnTo>
                      <a:pt x="3020" y="3433"/>
                    </a:lnTo>
                    <a:lnTo>
                      <a:pt x="3020" y="2810"/>
                    </a:lnTo>
                    <a:cubicBezTo>
                      <a:pt x="3020" y="1857"/>
                      <a:pt x="2341" y="688"/>
                      <a:pt x="1512" y="211"/>
                    </a:cubicBezTo>
                    <a:cubicBezTo>
                      <a:pt x="1269" y="68"/>
                      <a:pt x="1039" y="1"/>
                      <a:pt x="835"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1"/>
              <p:cNvSpPr/>
              <p:nvPr/>
            </p:nvSpPr>
            <p:spPr>
              <a:xfrm>
                <a:off x="4690100" y="2619500"/>
                <a:ext cx="75500" cy="85775"/>
              </a:xfrm>
              <a:custGeom>
                <a:avLst/>
                <a:gdLst/>
                <a:ahLst/>
                <a:cxnLst/>
                <a:rect l="l" t="t" r="r" b="b"/>
                <a:pathLst>
                  <a:path w="3020" h="3431" extrusionOk="0">
                    <a:moveTo>
                      <a:pt x="837" y="1"/>
                    </a:moveTo>
                    <a:cubicBezTo>
                      <a:pt x="342" y="1"/>
                      <a:pt x="0" y="389"/>
                      <a:pt x="0" y="1064"/>
                    </a:cubicBezTo>
                    <a:lnTo>
                      <a:pt x="0" y="1472"/>
                    </a:lnTo>
                    <a:cubicBezTo>
                      <a:pt x="98" y="1541"/>
                      <a:pt x="163" y="1567"/>
                      <a:pt x="163" y="1567"/>
                    </a:cubicBezTo>
                    <a:lnTo>
                      <a:pt x="180" y="1580"/>
                    </a:lnTo>
                    <a:lnTo>
                      <a:pt x="180" y="1172"/>
                    </a:lnTo>
                    <a:cubicBezTo>
                      <a:pt x="180" y="569"/>
                      <a:pt x="476" y="221"/>
                      <a:pt x="909" y="221"/>
                    </a:cubicBezTo>
                    <a:cubicBezTo>
                      <a:pt x="1090" y="221"/>
                      <a:pt x="1295" y="282"/>
                      <a:pt x="1512" y="411"/>
                    </a:cubicBezTo>
                    <a:cubicBezTo>
                      <a:pt x="2246" y="832"/>
                      <a:pt x="2843" y="1867"/>
                      <a:pt x="2843" y="2709"/>
                    </a:cubicBezTo>
                    <a:lnTo>
                      <a:pt x="2843" y="3336"/>
                    </a:lnTo>
                    <a:lnTo>
                      <a:pt x="2873" y="3349"/>
                    </a:lnTo>
                    <a:lnTo>
                      <a:pt x="3019" y="3430"/>
                    </a:lnTo>
                    <a:lnTo>
                      <a:pt x="3019" y="2817"/>
                    </a:lnTo>
                    <a:cubicBezTo>
                      <a:pt x="3019" y="1851"/>
                      <a:pt x="2341" y="695"/>
                      <a:pt x="1512" y="206"/>
                    </a:cubicBezTo>
                    <a:cubicBezTo>
                      <a:pt x="1270" y="67"/>
                      <a:pt x="1040" y="1"/>
                      <a:pt x="83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1"/>
              <p:cNvSpPr/>
              <p:nvPr/>
            </p:nvSpPr>
            <p:spPr>
              <a:xfrm>
                <a:off x="4569725" y="2565475"/>
                <a:ext cx="194575" cy="90100"/>
              </a:xfrm>
              <a:custGeom>
                <a:avLst/>
                <a:gdLst/>
                <a:ahLst/>
                <a:cxnLst/>
                <a:rect l="l" t="t" r="r" b="b"/>
                <a:pathLst>
                  <a:path w="7783" h="3604" extrusionOk="0">
                    <a:moveTo>
                      <a:pt x="4694" y="0"/>
                    </a:moveTo>
                    <a:lnTo>
                      <a:pt x="3823" y="340"/>
                    </a:lnTo>
                    <a:lnTo>
                      <a:pt x="2857" y="735"/>
                    </a:lnTo>
                    <a:lnTo>
                      <a:pt x="1199" y="1701"/>
                    </a:lnTo>
                    <a:lnTo>
                      <a:pt x="327" y="2354"/>
                    </a:lnTo>
                    <a:lnTo>
                      <a:pt x="1" y="2654"/>
                    </a:lnTo>
                    <a:lnTo>
                      <a:pt x="1" y="2804"/>
                    </a:lnTo>
                    <a:lnTo>
                      <a:pt x="2599" y="3604"/>
                    </a:lnTo>
                    <a:lnTo>
                      <a:pt x="3265" y="3101"/>
                    </a:lnTo>
                    <a:lnTo>
                      <a:pt x="4355" y="2367"/>
                    </a:lnTo>
                    <a:lnTo>
                      <a:pt x="5713" y="1580"/>
                    </a:lnTo>
                    <a:lnTo>
                      <a:pt x="6748" y="1090"/>
                    </a:lnTo>
                    <a:lnTo>
                      <a:pt x="7782" y="682"/>
                    </a:lnTo>
                    <a:lnTo>
                      <a:pt x="5102" y="13"/>
                    </a:lnTo>
                    <a:lnTo>
                      <a:pt x="469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1"/>
              <p:cNvSpPr/>
              <p:nvPr/>
            </p:nvSpPr>
            <p:spPr>
              <a:xfrm>
                <a:off x="4571450" y="2567500"/>
                <a:ext cx="187050" cy="86050"/>
              </a:xfrm>
              <a:custGeom>
                <a:avLst/>
                <a:gdLst/>
                <a:ahLst/>
                <a:cxnLst/>
                <a:rect l="l" t="t" r="r" b="b"/>
                <a:pathLst>
                  <a:path w="7482" h="3442" extrusionOk="0">
                    <a:moveTo>
                      <a:pt x="4639" y="1"/>
                    </a:moveTo>
                    <a:lnTo>
                      <a:pt x="3783" y="314"/>
                    </a:lnTo>
                    <a:lnTo>
                      <a:pt x="2817" y="722"/>
                    </a:lnTo>
                    <a:lnTo>
                      <a:pt x="1172" y="1675"/>
                    </a:lnTo>
                    <a:lnTo>
                      <a:pt x="301" y="2328"/>
                    </a:lnTo>
                    <a:lnTo>
                      <a:pt x="0" y="2599"/>
                    </a:lnTo>
                    <a:lnTo>
                      <a:pt x="0" y="2681"/>
                    </a:lnTo>
                    <a:lnTo>
                      <a:pt x="1675" y="3183"/>
                    </a:lnTo>
                    <a:lnTo>
                      <a:pt x="2517" y="3441"/>
                    </a:lnTo>
                    <a:lnTo>
                      <a:pt x="3170" y="2968"/>
                    </a:lnTo>
                    <a:lnTo>
                      <a:pt x="4244" y="2233"/>
                    </a:lnTo>
                    <a:lnTo>
                      <a:pt x="5605" y="1444"/>
                    </a:lnTo>
                    <a:lnTo>
                      <a:pt x="6421" y="1049"/>
                    </a:lnTo>
                    <a:lnTo>
                      <a:pt x="6652" y="941"/>
                    </a:lnTo>
                    <a:lnTo>
                      <a:pt x="7439" y="627"/>
                    </a:lnTo>
                    <a:lnTo>
                      <a:pt x="7482" y="614"/>
                    </a:lnTo>
                    <a:lnTo>
                      <a:pt x="6829" y="451"/>
                    </a:lnTo>
                    <a:lnTo>
                      <a:pt x="6150" y="288"/>
                    </a:lnTo>
                    <a:lnTo>
                      <a:pt x="5020"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1"/>
              <p:cNvSpPr/>
              <p:nvPr/>
            </p:nvSpPr>
            <p:spPr>
              <a:xfrm>
                <a:off x="4897200" y="2811000"/>
                <a:ext cx="143475" cy="120400"/>
              </a:xfrm>
              <a:custGeom>
                <a:avLst/>
                <a:gdLst/>
                <a:ahLst/>
                <a:cxnLst/>
                <a:rect l="l" t="t" r="r" b="b"/>
                <a:pathLst>
                  <a:path w="5739" h="4816" extrusionOk="0">
                    <a:moveTo>
                      <a:pt x="5739" y="1"/>
                    </a:moveTo>
                    <a:lnTo>
                      <a:pt x="4338" y="817"/>
                    </a:lnTo>
                    <a:lnTo>
                      <a:pt x="653" y="2938"/>
                    </a:lnTo>
                    <a:lnTo>
                      <a:pt x="69" y="4391"/>
                    </a:lnTo>
                    <a:lnTo>
                      <a:pt x="0" y="4570"/>
                    </a:lnTo>
                    <a:lnTo>
                      <a:pt x="353" y="4815"/>
                    </a:lnTo>
                    <a:lnTo>
                      <a:pt x="1427" y="4609"/>
                    </a:lnTo>
                    <a:lnTo>
                      <a:pt x="2801" y="4038"/>
                    </a:lnTo>
                    <a:lnTo>
                      <a:pt x="4488" y="3072"/>
                    </a:lnTo>
                    <a:lnTo>
                      <a:pt x="5197" y="2419"/>
                    </a:lnTo>
                    <a:lnTo>
                      <a:pt x="5588" y="1891"/>
                    </a:lnTo>
                    <a:lnTo>
                      <a:pt x="5575" y="1740"/>
                    </a:lnTo>
                    <a:lnTo>
                      <a:pt x="5575" y="1698"/>
                    </a:lnTo>
                    <a:lnTo>
                      <a:pt x="5575" y="1672"/>
                    </a:lnTo>
                    <a:lnTo>
                      <a:pt x="5575" y="1564"/>
                    </a:lnTo>
                    <a:lnTo>
                      <a:pt x="5644" y="980"/>
                    </a:lnTo>
                    <a:lnTo>
                      <a:pt x="573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1"/>
              <p:cNvSpPr/>
              <p:nvPr/>
            </p:nvSpPr>
            <p:spPr>
              <a:xfrm>
                <a:off x="4942400" y="2722875"/>
                <a:ext cx="98600" cy="94275"/>
              </a:xfrm>
              <a:custGeom>
                <a:avLst/>
                <a:gdLst/>
                <a:ahLst/>
                <a:cxnLst/>
                <a:rect l="l" t="t" r="r" b="b"/>
                <a:pathLst>
                  <a:path w="3944" h="3771" extrusionOk="0">
                    <a:moveTo>
                      <a:pt x="1" y="1"/>
                    </a:moveTo>
                    <a:lnTo>
                      <a:pt x="1675" y="2967"/>
                    </a:lnTo>
                    <a:lnTo>
                      <a:pt x="3944" y="3770"/>
                    </a:lnTo>
                    <a:cubicBezTo>
                      <a:pt x="3944" y="3770"/>
                      <a:pt x="3904" y="3444"/>
                      <a:pt x="3797" y="3183"/>
                    </a:cubicBezTo>
                    <a:cubicBezTo>
                      <a:pt x="3686" y="2925"/>
                      <a:pt x="3402" y="2599"/>
                      <a:pt x="2801" y="2109"/>
                    </a:cubicBezTo>
                    <a:cubicBezTo>
                      <a:pt x="2204" y="1633"/>
                      <a:pt x="1" y="1"/>
                      <a:pt x="1"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1"/>
              <p:cNvSpPr/>
              <p:nvPr/>
            </p:nvSpPr>
            <p:spPr>
              <a:xfrm>
                <a:off x="4802700" y="2722875"/>
                <a:ext cx="237975" cy="161600"/>
              </a:xfrm>
              <a:custGeom>
                <a:avLst/>
                <a:gdLst/>
                <a:ahLst/>
                <a:cxnLst/>
                <a:rect l="l" t="t" r="r" b="b"/>
                <a:pathLst>
                  <a:path w="9519" h="6464" extrusionOk="0">
                    <a:moveTo>
                      <a:pt x="5589" y="1"/>
                    </a:moveTo>
                    <a:lnTo>
                      <a:pt x="1" y="3238"/>
                    </a:lnTo>
                    <a:lnTo>
                      <a:pt x="1114" y="4054"/>
                    </a:lnTo>
                    <a:lnTo>
                      <a:pt x="4433" y="6463"/>
                    </a:lnTo>
                    <a:lnTo>
                      <a:pt x="5726" y="6068"/>
                    </a:lnTo>
                    <a:lnTo>
                      <a:pt x="6705" y="5605"/>
                    </a:lnTo>
                    <a:lnTo>
                      <a:pt x="8458" y="4586"/>
                    </a:lnTo>
                    <a:lnTo>
                      <a:pt x="8908" y="4218"/>
                    </a:lnTo>
                    <a:lnTo>
                      <a:pt x="9519" y="3526"/>
                    </a:lnTo>
                    <a:cubicBezTo>
                      <a:pt x="9519" y="3526"/>
                      <a:pt x="9385" y="3307"/>
                      <a:pt x="9140" y="3007"/>
                    </a:cubicBezTo>
                    <a:cubicBezTo>
                      <a:pt x="8840" y="2641"/>
                      <a:pt x="8376" y="2122"/>
                      <a:pt x="7847" y="1701"/>
                    </a:cubicBezTo>
                    <a:cubicBezTo>
                      <a:pt x="6907" y="954"/>
                      <a:pt x="5589" y="1"/>
                      <a:pt x="5589"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1"/>
              <p:cNvSpPr/>
              <p:nvPr/>
            </p:nvSpPr>
            <p:spPr>
              <a:xfrm>
                <a:off x="4785650" y="2795325"/>
                <a:ext cx="255025" cy="90125"/>
              </a:xfrm>
              <a:custGeom>
                <a:avLst/>
                <a:gdLst/>
                <a:ahLst/>
                <a:cxnLst/>
                <a:rect l="l" t="t" r="r" b="b"/>
                <a:pathLst>
                  <a:path w="10201" h="3605" extrusionOk="0">
                    <a:moveTo>
                      <a:pt x="0" y="1"/>
                    </a:moveTo>
                    <a:lnTo>
                      <a:pt x="95" y="314"/>
                    </a:lnTo>
                    <a:lnTo>
                      <a:pt x="111" y="314"/>
                    </a:lnTo>
                    <a:cubicBezTo>
                      <a:pt x="1254" y="1049"/>
                      <a:pt x="3212" y="2260"/>
                      <a:pt x="3212" y="2260"/>
                    </a:cubicBezTo>
                    <a:lnTo>
                      <a:pt x="4965" y="3454"/>
                    </a:lnTo>
                    <a:lnTo>
                      <a:pt x="5128" y="3604"/>
                    </a:lnTo>
                    <a:lnTo>
                      <a:pt x="5115" y="3565"/>
                    </a:lnTo>
                    <a:lnTo>
                      <a:pt x="6408" y="3170"/>
                    </a:lnTo>
                    <a:lnTo>
                      <a:pt x="7387" y="2707"/>
                    </a:lnTo>
                    <a:lnTo>
                      <a:pt x="9140" y="1688"/>
                    </a:lnTo>
                    <a:lnTo>
                      <a:pt x="9590" y="1320"/>
                    </a:lnTo>
                    <a:lnTo>
                      <a:pt x="10201" y="628"/>
                    </a:lnTo>
                    <a:cubicBezTo>
                      <a:pt x="10201" y="628"/>
                      <a:pt x="10067" y="409"/>
                      <a:pt x="9822" y="109"/>
                    </a:cubicBezTo>
                    <a:cubicBezTo>
                      <a:pt x="9822" y="190"/>
                      <a:pt x="9806" y="272"/>
                      <a:pt x="9780" y="353"/>
                    </a:cubicBezTo>
                    <a:cubicBezTo>
                      <a:pt x="9698" y="641"/>
                      <a:pt x="9140" y="1320"/>
                      <a:pt x="8950" y="1470"/>
                    </a:cubicBezTo>
                    <a:cubicBezTo>
                      <a:pt x="8774" y="1620"/>
                      <a:pt x="6910" y="2612"/>
                      <a:pt x="6584" y="2651"/>
                    </a:cubicBezTo>
                    <a:cubicBezTo>
                      <a:pt x="6442" y="2675"/>
                      <a:pt x="6191" y="2688"/>
                      <a:pt x="5912" y="2688"/>
                    </a:cubicBezTo>
                    <a:cubicBezTo>
                      <a:pt x="5523" y="2688"/>
                      <a:pt x="5079" y="2662"/>
                      <a:pt x="4802" y="2599"/>
                    </a:cubicBezTo>
                    <a:cubicBezTo>
                      <a:pt x="4488" y="2531"/>
                      <a:pt x="4067" y="2393"/>
                      <a:pt x="3702" y="2230"/>
                    </a:cubicBezTo>
                    <a:cubicBezTo>
                      <a:pt x="3483" y="2149"/>
                      <a:pt x="3278" y="2041"/>
                      <a:pt x="3131" y="1959"/>
                    </a:cubicBezTo>
                    <a:cubicBezTo>
                      <a:pt x="2951" y="1865"/>
                      <a:pt x="2396" y="1509"/>
                      <a:pt x="1796" y="1156"/>
                    </a:cubicBezTo>
                    <a:cubicBezTo>
                      <a:pt x="1048" y="693"/>
                      <a:pt x="258" y="220"/>
                      <a:pt x="258" y="220"/>
                    </a:cubicBez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1"/>
              <p:cNvSpPr/>
              <p:nvPr/>
            </p:nvSpPr>
            <p:spPr>
              <a:xfrm>
                <a:off x="4825475" y="2798025"/>
                <a:ext cx="130250" cy="68725"/>
              </a:xfrm>
              <a:custGeom>
                <a:avLst/>
                <a:gdLst/>
                <a:ahLst/>
                <a:cxnLst/>
                <a:rect l="l" t="t" r="r" b="b"/>
                <a:pathLst>
                  <a:path w="5210" h="2749" extrusionOk="0">
                    <a:moveTo>
                      <a:pt x="69" y="1"/>
                    </a:moveTo>
                    <a:lnTo>
                      <a:pt x="0" y="14"/>
                    </a:lnTo>
                    <a:cubicBezTo>
                      <a:pt x="0" y="30"/>
                      <a:pt x="5128" y="2504"/>
                      <a:pt x="5180" y="2749"/>
                    </a:cubicBezTo>
                    <a:cubicBezTo>
                      <a:pt x="5210" y="2654"/>
                      <a:pt x="5099" y="2586"/>
                      <a:pt x="4854" y="2423"/>
                    </a:cubicBezTo>
                    <a:cubicBezTo>
                      <a:pt x="4257" y="1959"/>
                      <a:pt x="69" y="1"/>
                      <a:pt x="69"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1"/>
              <p:cNvSpPr/>
              <p:nvPr/>
            </p:nvSpPr>
            <p:spPr>
              <a:xfrm>
                <a:off x="4930500" y="2739925"/>
                <a:ext cx="83000" cy="95175"/>
              </a:xfrm>
              <a:custGeom>
                <a:avLst/>
                <a:gdLst/>
                <a:ahLst/>
                <a:cxnLst/>
                <a:rect l="l" t="t" r="r" b="b"/>
                <a:pathLst>
                  <a:path w="3320" h="3807" extrusionOk="0">
                    <a:moveTo>
                      <a:pt x="56" y="1"/>
                    </a:moveTo>
                    <a:lnTo>
                      <a:pt x="0" y="27"/>
                    </a:lnTo>
                    <a:lnTo>
                      <a:pt x="3238" y="3604"/>
                    </a:lnTo>
                    <a:lnTo>
                      <a:pt x="3320" y="3807"/>
                    </a:lnTo>
                    <a:lnTo>
                      <a:pt x="3251" y="3523"/>
                    </a:lnTo>
                    <a:lnTo>
                      <a:pt x="5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1"/>
              <p:cNvSpPr/>
              <p:nvPr/>
            </p:nvSpPr>
            <p:spPr>
              <a:xfrm>
                <a:off x="4928125" y="2817775"/>
                <a:ext cx="99975" cy="60575"/>
              </a:xfrm>
              <a:custGeom>
                <a:avLst/>
                <a:gdLst/>
                <a:ahLst/>
                <a:cxnLst/>
                <a:rect l="l" t="t" r="r" b="b"/>
                <a:pathLst>
                  <a:path w="3999" h="2423" extrusionOk="0">
                    <a:moveTo>
                      <a:pt x="3999" y="1"/>
                    </a:moveTo>
                    <a:cubicBezTo>
                      <a:pt x="3999" y="1"/>
                      <a:pt x="3552" y="611"/>
                      <a:pt x="3402" y="735"/>
                    </a:cubicBezTo>
                    <a:cubicBezTo>
                      <a:pt x="3114" y="954"/>
                      <a:pt x="2054" y="1564"/>
                      <a:pt x="1632" y="1753"/>
                    </a:cubicBezTo>
                    <a:cubicBezTo>
                      <a:pt x="1238" y="1934"/>
                      <a:pt x="832" y="2112"/>
                      <a:pt x="142" y="2112"/>
                    </a:cubicBezTo>
                    <a:cubicBezTo>
                      <a:pt x="96" y="2112"/>
                      <a:pt x="49" y="2111"/>
                      <a:pt x="0" y="2109"/>
                    </a:cubicBezTo>
                    <a:lnTo>
                      <a:pt x="0" y="2109"/>
                    </a:lnTo>
                    <a:cubicBezTo>
                      <a:pt x="124" y="2285"/>
                      <a:pt x="722" y="2422"/>
                      <a:pt x="722" y="2422"/>
                    </a:cubicBezTo>
                    <a:lnTo>
                      <a:pt x="2422" y="1538"/>
                    </a:lnTo>
                    <a:lnTo>
                      <a:pt x="3672" y="774"/>
                    </a:lnTo>
                    <a:lnTo>
                      <a:pt x="399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1"/>
              <p:cNvSpPr/>
              <p:nvPr/>
            </p:nvSpPr>
            <p:spPr>
              <a:xfrm>
                <a:off x="4728850" y="2639650"/>
                <a:ext cx="213575" cy="164200"/>
              </a:xfrm>
              <a:custGeom>
                <a:avLst/>
                <a:gdLst/>
                <a:ahLst/>
                <a:cxnLst/>
                <a:rect l="l" t="t" r="r" b="b"/>
                <a:pathLst>
                  <a:path w="8543" h="6568" extrusionOk="0">
                    <a:moveTo>
                      <a:pt x="5360" y="0"/>
                    </a:moveTo>
                    <a:lnTo>
                      <a:pt x="1" y="3101"/>
                    </a:lnTo>
                    <a:lnTo>
                      <a:pt x="2955" y="6567"/>
                    </a:lnTo>
                    <a:lnTo>
                      <a:pt x="4218" y="6228"/>
                    </a:lnTo>
                    <a:lnTo>
                      <a:pt x="5102" y="5875"/>
                    </a:lnTo>
                    <a:lnTo>
                      <a:pt x="7469" y="4514"/>
                    </a:lnTo>
                    <a:lnTo>
                      <a:pt x="7890" y="4106"/>
                    </a:lnTo>
                    <a:lnTo>
                      <a:pt x="8543" y="3330"/>
                    </a:lnTo>
                    <a:lnTo>
                      <a:pt x="536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1"/>
              <p:cNvSpPr/>
              <p:nvPr/>
            </p:nvSpPr>
            <p:spPr>
              <a:xfrm>
                <a:off x="4797900" y="2712675"/>
                <a:ext cx="144525" cy="91175"/>
              </a:xfrm>
              <a:custGeom>
                <a:avLst/>
                <a:gdLst/>
                <a:ahLst/>
                <a:cxnLst/>
                <a:rect l="l" t="t" r="r" b="b"/>
                <a:pathLst>
                  <a:path w="5781" h="3647" extrusionOk="0">
                    <a:moveTo>
                      <a:pt x="5386" y="0"/>
                    </a:moveTo>
                    <a:lnTo>
                      <a:pt x="5317" y="151"/>
                    </a:lnTo>
                    <a:cubicBezTo>
                      <a:pt x="5386" y="245"/>
                      <a:pt x="5170" y="709"/>
                      <a:pt x="4720" y="1035"/>
                    </a:cubicBezTo>
                    <a:cubicBezTo>
                      <a:pt x="4286" y="1362"/>
                      <a:pt x="2272" y="2546"/>
                      <a:pt x="1782" y="2749"/>
                    </a:cubicBezTo>
                    <a:cubicBezTo>
                      <a:pt x="1331" y="2944"/>
                      <a:pt x="821" y="3159"/>
                      <a:pt x="352" y="3159"/>
                    </a:cubicBezTo>
                    <a:cubicBezTo>
                      <a:pt x="326" y="3159"/>
                      <a:pt x="300" y="3158"/>
                      <a:pt x="274" y="3157"/>
                    </a:cubicBezTo>
                    <a:cubicBezTo>
                      <a:pt x="150" y="3157"/>
                      <a:pt x="56" y="3281"/>
                      <a:pt x="0" y="3428"/>
                    </a:cubicBezTo>
                    <a:lnTo>
                      <a:pt x="193" y="3646"/>
                    </a:lnTo>
                    <a:lnTo>
                      <a:pt x="1456" y="3307"/>
                    </a:lnTo>
                    <a:lnTo>
                      <a:pt x="2340" y="2954"/>
                    </a:lnTo>
                    <a:lnTo>
                      <a:pt x="4707" y="1593"/>
                    </a:lnTo>
                    <a:lnTo>
                      <a:pt x="5128" y="1185"/>
                    </a:lnTo>
                    <a:lnTo>
                      <a:pt x="5781" y="409"/>
                    </a:lnTo>
                    <a:lnTo>
                      <a:pt x="5631" y="262"/>
                    </a:lnTo>
                    <a:lnTo>
                      <a:pt x="538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1"/>
              <p:cNvSpPr/>
              <p:nvPr/>
            </p:nvSpPr>
            <p:spPr>
              <a:xfrm>
                <a:off x="4839425" y="2645025"/>
                <a:ext cx="92475" cy="76250"/>
              </a:xfrm>
              <a:custGeom>
                <a:avLst/>
                <a:gdLst/>
                <a:ahLst/>
                <a:cxnLst/>
                <a:rect l="l" t="t" r="r" b="b"/>
                <a:pathLst>
                  <a:path w="3699" h="3050" extrusionOk="0">
                    <a:moveTo>
                      <a:pt x="800" y="1"/>
                    </a:moveTo>
                    <a:cubicBezTo>
                      <a:pt x="800" y="1"/>
                      <a:pt x="422" y="340"/>
                      <a:pt x="0" y="666"/>
                    </a:cubicBezTo>
                    <a:lnTo>
                      <a:pt x="3541" y="2895"/>
                    </a:lnTo>
                    <a:lnTo>
                      <a:pt x="3541" y="2895"/>
                    </a:lnTo>
                    <a:cubicBezTo>
                      <a:pt x="3210" y="2506"/>
                      <a:pt x="2321" y="1471"/>
                      <a:pt x="1659" y="777"/>
                    </a:cubicBezTo>
                    <a:cubicBezTo>
                      <a:pt x="1388" y="503"/>
                      <a:pt x="1087" y="232"/>
                      <a:pt x="800" y="1"/>
                    </a:cubicBezTo>
                    <a:close/>
                    <a:moveTo>
                      <a:pt x="3541" y="2895"/>
                    </a:moveTo>
                    <a:cubicBezTo>
                      <a:pt x="3625" y="2992"/>
                      <a:pt x="3672" y="3049"/>
                      <a:pt x="3672" y="3049"/>
                    </a:cubicBezTo>
                    <a:lnTo>
                      <a:pt x="3699" y="2994"/>
                    </a:lnTo>
                    <a:lnTo>
                      <a:pt x="3541" y="2895"/>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1"/>
              <p:cNvSpPr/>
              <p:nvPr/>
            </p:nvSpPr>
            <p:spPr>
              <a:xfrm>
                <a:off x="4798950" y="2706225"/>
                <a:ext cx="132300" cy="87100"/>
              </a:xfrm>
              <a:custGeom>
                <a:avLst/>
                <a:gdLst/>
                <a:ahLst/>
                <a:cxnLst/>
                <a:rect l="l" t="t" r="r" b="b"/>
                <a:pathLst>
                  <a:path w="5292" h="3484" extrusionOk="0">
                    <a:moveTo>
                      <a:pt x="4231" y="1"/>
                    </a:moveTo>
                    <a:lnTo>
                      <a:pt x="2285" y="1225"/>
                    </a:lnTo>
                    <a:lnTo>
                      <a:pt x="1972" y="2028"/>
                    </a:lnTo>
                    <a:lnTo>
                      <a:pt x="0" y="3088"/>
                    </a:lnTo>
                    <a:cubicBezTo>
                      <a:pt x="14" y="3101"/>
                      <a:pt x="27" y="3115"/>
                      <a:pt x="40" y="3131"/>
                    </a:cubicBezTo>
                    <a:cubicBezTo>
                      <a:pt x="69" y="3183"/>
                      <a:pt x="108" y="3225"/>
                      <a:pt x="151" y="3265"/>
                    </a:cubicBezTo>
                    <a:lnTo>
                      <a:pt x="164" y="3278"/>
                    </a:lnTo>
                    <a:lnTo>
                      <a:pt x="177" y="3294"/>
                    </a:lnTo>
                    <a:cubicBezTo>
                      <a:pt x="177" y="3307"/>
                      <a:pt x="177" y="3307"/>
                      <a:pt x="190" y="3307"/>
                    </a:cubicBezTo>
                    <a:lnTo>
                      <a:pt x="190" y="3320"/>
                    </a:lnTo>
                    <a:lnTo>
                      <a:pt x="203" y="3333"/>
                    </a:lnTo>
                    <a:lnTo>
                      <a:pt x="216" y="3346"/>
                    </a:lnTo>
                    <a:lnTo>
                      <a:pt x="232" y="3359"/>
                    </a:lnTo>
                    <a:lnTo>
                      <a:pt x="245" y="3376"/>
                    </a:lnTo>
                    <a:lnTo>
                      <a:pt x="258" y="3389"/>
                    </a:lnTo>
                    <a:lnTo>
                      <a:pt x="271" y="3402"/>
                    </a:lnTo>
                    <a:lnTo>
                      <a:pt x="284" y="3415"/>
                    </a:lnTo>
                    <a:lnTo>
                      <a:pt x="298" y="3415"/>
                    </a:lnTo>
                    <a:lnTo>
                      <a:pt x="314" y="3428"/>
                    </a:lnTo>
                    <a:lnTo>
                      <a:pt x="327" y="3441"/>
                    </a:lnTo>
                    <a:lnTo>
                      <a:pt x="340" y="3441"/>
                    </a:lnTo>
                    <a:lnTo>
                      <a:pt x="340" y="3457"/>
                    </a:lnTo>
                    <a:lnTo>
                      <a:pt x="353" y="3457"/>
                    </a:lnTo>
                    <a:lnTo>
                      <a:pt x="422" y="3483"/>
                    </a:lnTo>
                    <a:cubicBezTo>
                      <a:pt x="692" y="3428"/>
                      <a:pt x="937" y="3376"/>
                      <a:pt x="1087" y="3320"/>
                    </a:cubicBezTo>
                    <a:cubicBezTo>
                      <a:pt x="1087" y="3320"/>
                      <a:pt x="1401" y="3239"/>
                      <a:pt x="1796" y="3062"/>
                    </a:cubicBezTo>
                    <a:cubicBezTo>
                      <a:pt x="2256" y="2857"/>
                      <a:pt x="2843" y="2543"/>
                      <a:pt x="3372" y="2233"/>
                    </a:cubicBezTo>
                    <a:cubicBezTo>
                      <a:pt x="4446" y="1593"/>
                      <a:pt x="4733" y="1319"/>
                      <a:pt x="4733" y="1319"/>
                    </a:cubicBezTo>
                    <a:lnTo>
                      <a:pt x="5223" y="804"/>
                    </a:lnTo>
                    <a:cubicBezTo>
                      <a:pt x="5262" y="709"/>
                      <a:pt x="5291" y="601"/>
                      <a:pt x="5291" y="503"/>
                    </a:cubicBezTo>
                    <a:cubicBezTo>
                      <a:pt x="5249" y="438"/>
                      <a:pt x="5194" y="340"/>
                      <a:pt x="5128" y="219"/>
                    </a:cubicBezTo>
                    <a:lnTo>
                      <a:pt x="5112" y="219"/>
                    </a:lnTo>
                    <a:lnTo>
                      <a:pt x="423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1"/>
              <p:cNvSpPr/>
              <p:nvPr/>
            </p:nvSpPr>
            <p:spPr>
              <a:xfrm>
                <a:off x="4730575" y="2686575"/>
                <a:ext cx="145600" cy="115550"/>
              </a:xfrm>
              <a:custGeom>
                <a:avLst/>
                <a:gdLst/>
                <a:ahLst/>
                <a:cxnLst/>
                <a:rect l="l" t="t" r="r" b="b"/>
                <a:pathLst>
                  <a:path w="5824" h="4622" extrusionOk="0">
                    <a:moveTo>
                      <a:pt x="2693" y="0"/>
                    </a:moveTo>
                    <a:lnTo>
                      <a:pt x="1267" y="460"/>
                    </a:lnTo>
                    <a:lnTo>
                      <a:pt x="0" y="1182"/>
                    </a:lnTo>
                    <a:cubicBezTo>
                      <a:pt x="206" y="1439"/>
                      <a:pt x="558" y="1877"/>
                      <a:pt x="1117" y="2474"/>
                    </a:cubicBezTo>
                    <a:cubicBezTo>
                      <a:pt x="2053" y="3466"/>
                      <a:pt x="2543" y="4364"/>
                      <a:pt x="3049" y="4596"/>
                    </a:cubicBezTo>
                    <a:cubicBezTo>
                      <a:pt x="3075" y="4609"/>
                      <a:pt x="3101" y="4609"/>
                      <a:pt x="3130" y="4622"/>
                    </a:cubicBezTo>
                    <a:lnTo>
                      <a:pt x="4149" y="4351"/>
                    </a:lnTo>
                    <a:lnTo>
                      <a:pt x="5033" y="3998"/>
                    </a:lnTo>
                    <a:lnTo>
                      <a:pt x="5823" y="3535"/>
                    </a:lnTo>
                    <a:cubicBezTo>
                      <a:pt x="4041" y="1100"/>
                      <a:pt x="2693" y="0"/>
                      <a:pt x="269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1"/>
              <p:cNvSpPr/>
              <p:nvPr/>
            </p:nvSpPr>
            <p:spPr>
              <a:xfrm>
                <a:off x="4630275" y="2582525"/>
                <a:ext cx="232600" cy="134675"/>
              </a:xfrm>
              <a:custGeom>
                <a:avLst/>
                <a:gdLst/>
                <a:ahLst/>
                <a:cxnLst/>
                <a:rect l="l" t="t" r="r" b="b"/>
                <a:pathLst>
                  <a:path w="9304" h="5387" extrusionOk="0">
                    <a:moveTo>
                      <a:pt x="5360" y="0"/>
                    </a:moveTo>
                    <a:lnTo>
                      <a:pt x="4326" y="408"/>
                    </a:lnTo>
                    <a:lnTo>
                      <a:pt x="3291" y="898"/>
                    </a:lnTo>
                    <a:lnTo>
                      <a:pt x="1933" y="1685"/>
                    </a:lnTo>
                    <a:lnTo>
                      <a:pt x="843" y="2419"/>
                    </a:lnTo>
                    <a:lnTo>
                      <a:pt x="1" y="3101"/>
                    </a:lnTo>
                    <a:lnTo>
                      <a:pt x="3944" y="5386"/>
                    </a:lnTo>
                    <a:lnTo>
                      <a:pt x="5060" y="4949"/>
                    </a:lnTo>
                    <a:lnTo>
                      <a:pt x="6310" y="4309"/>
                    </a:lnTo>
                    <a:lnTo>
                      <a:pt x="7985" y="3346"/>
                    </a:lnTo>
                    <a:lnTo>
                      <a:pt x="8556" y="2922"/>
                    </a:lnTo>
                    <a:lnTo>
                      <a:pt x="9303" y="2285"/>
                    </a:lnTo>
                    <a:lnTo>
                      <a:pt x="7632" y="1169"/>
                    </a:lnTo>
                    <a:lnTo>
                      <a:pt x="536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1"/>
              <p:cNvSpPr/>
              <p:nvPr/>
            </p:nvSpPr>
            <p:spPr>
              <a:xfrm>
                <a:off x="4519150" y="2550850"/>
                <a:ext cx="176100" cy="90125"/>
              </a:xfrm>
              <a:custGeom>
                <a:avLst/>
                <a:gdLst/>
                <a:ahLst/>
                <a:cxnLst/>
                <a:rect l="l" t="t" r="r" b="b"/>
                <a:pathLst>
                  <a:path w="7044" h="3605" extrusionOk="0">
                    <a:moveTo>
                      <a:pt x="5330" y="1"/>
                    </a:moveTo>
                    <a:lnTo>
                      <a:pt x="4377" y="314"/>
                    </a:lnTo>
                    <a:lnTo>
                      <a:pt x="3453" y="722"/>
                    </a:lnTo>
                    <a:lnTo>
                      <a:pt x="1306" y="1959"/>
                    </a:lnTo>
                    <a:lnTo>
                      <a:pt x="529" y="2557"/>
                    </a:lnTo>
                    <a:lnTo>
                      <a:pt x="0" y="3089"/>
                    </a:lnTo>
                    <a:lnTo>
                      <a:pt x="1632" y="3604"/>
                    </a:lnTo>
                    <a:lnTo>
                      <a:pt x="2350" y="2939"/>
                    </a:lnTo>
                    <a:lnTo>
                      <a:pt x="3222" y="2286"/>
                    </a:lnTo>
                    <a:lnTo>
                      <a:pt x="4880" y="1320"/>
                    </a:lnTo>
                    <a:lnTo>
                      <a:pt x="5846" y="925"/>
                    </a:lnTo>
                    <a:lnTo>
                      <a:pt x="7044" y="464"/>
                    </a:lnTo>
                    <a:lnTo>
                      <a:pt x="533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1"/>
              <p:cNvSpPr/>
              <p:nvPr/>
            </p:nvSpPr>
            <p:spPr>
              <a:xfrm>
                <a:off x="4507875" y="2627000"/>
                <a:ext cx="406000" cy="305050"/>
              </a:xfrm>
              <a:custGeom>
                <a:avLst/>
                <a:gdLst/>
                <a:ahLst/>
                <a:cxnLst/>
                <a:rect l="l" t="t" r="r" b="b"/>
                <a:pathLst>
                  <a:path w="16240" h="12202" extrusionOk="0">
                    <a:moveTo>
                      <a:pt x="614" y="0"/>
                    </a:moveTo>
                    <a:lnTo>
                      <a:pt x="451" y="43"/>
                    </a:lnTo>
                    <a:lnTo>
                      <a:pt x="370" y="438"/>
                    </a:lnTo>
                    <a:lnTo>
                      <a:pt x="288" y="833"/>
                    </a:lnTo>
                    <a:lnTo>
                      <a:pt x="370" y="1009"/>
                    </a:lnTo>
                    <a:lnTo>
                      <a:pt x="288" y="1688"/>
                    </a:lnTo>
                    <a:lnTo>
                      <a:pt x="82" y="1795"/>
                    </a:lnTo>
                    <a:lnTo>
                      <a:pt x="1" y="2422"/>
                    </a:lnTo>
                    <a:lnTo>
                      <a:pt x="1" y="2465"/>
                    </a:lnTo>
                    <a:cubicBezTo>
                      <a:pt x="1" y="2465"/>
                      <a:pt x="219" y="3238"/>
                      <a:pt x="422" y="3470"/>
                    </a:cubicBezTo>
                    <a:cubicBezTo>
                      <a:pt x="585" y="3672"/>
                      <a:pt x="1388" y="4110"/>
                      <a:pt x="1796" y="4381"/>
                    </a:cubicBezTo>
                    <a:cubicBezTo>
                      <a:pt x="1904" y="4449"/>
                      <a:pt x="1959" y="4475"/>
                      <a:pt x="1959" y="4475"/>
                    </a:cubicBezTo>
                    <a:lnTo>
                      <a:pt x="1972" y="4488"/>
                    </a:lnTo>
                    <a:lnTo>
                      <a:pt x="1877" y="4110"/>
                    </a:lnTo>
                    <a:cubicBezTo>
                      <a:pt x="1877" y="3504"/>
                      <a:pt x="2174" y="3157"/>
                      <a:pt x="2607" y="3157"/>
                    </a:cubicBezTo>
                    <a:cubicBezTo>
                      <a:pt x="2788" y="3157"/>
                      <a:pt x="2993" y="3218"/>
                      <a:pt x="3209" y="3346"/>
                    </a:cubicBezTo>
                    <a:cubicBezTo>
                      <a:pt x="3944" y="3770"/>
                      <a:pt x="4544" y="4802"/>
                      <a:pt x="4544" y="5647"/>
                    </a:cubicBezTo>
                    <a:lnTo>
                      <a:pt x="4639" y="6244"/>
                    </a:lnTo>
                    <a:lnTo>
                      <a:pt x="4665" y="6257"/>
                    </a:lnTo>
                    <a:lnTo>
                      <a:pt x="11751" y="10364"/>
                    </a:lnTo>
                    <a:lnTo>
                      <a:pt x="11657" y="9766"/>
                    </a:lnTo>
                    <a:cubicBezTo>
                      <a:pt x="11657" y="9169"/>
                      <a:pt x="11957" y="8825"/>
                      <a:pt x="12393" y="8825"/>
                    </a:cubicBezTo>
                    <a:cubicBezTo>
                      <a:pt x="12572" y="8825"/>
                      <a:pt x="12774" y="8883"/>
                      <a:pt x="12988" y="9006"/>
                    </a:cubicBezTo>
                    <a:cubicBezTo>
                      <a:pt x="13723" y="9427"/>
                      <a:pt x="14323" y="10461"/>
                      <a:pt x="14323" y="11317"/>
                    </a:cubicBezTo>
                    <a:lnTo>
                      <a:pt x="14431" y="11914"/>
                    </a:lnTo>
                    <a:lnTo>
                      <a:pt x="14457" y="11930"/>
                    </a:lnTo>
                    <a:lnTo>
                      <a:pt x="14552" y="11982"/>
                    </a:lnTo>
                    <a:lnTo>
                      <a:pt x="14594" y="12012"/>
                    </a:lnTo>
                    <a:lnTo>
                      <a:pt x="15724" y="12201"/>
                    </a:lnTo>
                    <a:lnTo>
                      <a:pt x="15926" y="12175"/>
                    </a:lnTo>
                    <a:lnTo>
                      <a:pt x="15968" y="12025"/>
                    </a:lnTo>
                    <a:lnTo>
                      <a:pt x="15874" y="12025"/>
                    </a:lnTo>
                    <a:lnTo>
                      <a:pt x="16076" y="11832"/>
                    </a:lnTo>
                    <a:lnTo>
                      <a:pt x="16089" y="11780"/>
                    </a:lnTo>
                    <a:lnTo>
                      <a:pt x="16118" y="11643"/>
                    </a:lnTo>
                    <a:lnTo>
                      <a:pt x="16239" y="10337"/>
                    </a:lnTo>
                    <a:lnTo>
                      <a:pt x="16226" y="10298"/>
                    </a:lnTo>
                    <a:cubicBezTo>
                      <a:pt x="16226" y="10298"/>
                      <a:pt x="15968" y="9903"/>
                      <a:pt x="15573" y="9534"/>
                    </a:cubicBezTo>
                    <a:cubicBezTo>
                      <a:pt x="15178" y="9156"/>
                      <a:pt x="14255" y="8843"/>
                      <a:pt x="13426" y="8271"/>
                    </a:cubicBezTo>
                    <a:cubicBezTo>
                      <a:pt x="12593" y="7700"/>
                      <a:pt x="11794" y="7073"/>
                      <a:pt x="11794" y="7073"/>
                    </a:cubicBezTo>
                    <a:cubicBezTo>
                      <a:pt x="11794" y="7073"/>
                      <a:pt x="11304" y="6502"/>
                      <a:pt x="10867" y="5973"/>
                    </a:cubicBezTo>
                    <a:cubicBezTo>
                      <a:pt x="10419" y="5441"/>
                      <a:pt x="9780" y="4368"/>
                      <a:pt x="8840" y="3607"/>
                    </a:cubicBezTo>
                    <a:cubicBezTo>
                      <a:pt x="7916" y="2843"/>
                      <a:pt x="7182" y="2448"/>
                      <a:pt x="6666" y="2164"/>
                    </a:cubicBezTo>
                    <a:cubicBezTo>
                      <a:pt x="6147" y="1877"/>
                      <a:pt x="5142" y="1267"/>
                      <a:pt x="3944" y="940"/>
                    </a:cubicBezTo>
                    <a:cubicBezTo>
                      <a:pt x="2736" y="627"/>
                      <a:pt x="1646" y="395"/>
                      <a:pt x="1646" y="395"/>
                    </a:cubicBezTo>
                    <a:lnTo>
                      <a:pt x="61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1"/>
              <p:cNvSpPr/>
              <p:nvPr/>
            </p:nvSpPr>
            <p:spPr>
              <a:xfrm>
                <a:off x="4550400" y="2691475"/>
                <a:ext cx="75500" cy="76725"/>
              </a:xfrm>
              <a:custGeom>
                <a:avLst/>
                <a:gdLst/>
                <a:ahLst/>
                <a:cxnLst/>
                <a:rect l="l" t="t" r="r" b="b"/>
                <a:pathLst>
                  <a:path w="3020" h="3069" extrusionOk="0">
                    <a:moveTo>
                      <a:pt x="1036" y="1"/>
                    </a:moveTo>
                    <a:cubicBezTo>
                      <a:pt x="723" y="1"/>
                      <a:pt x="484" y="121"/>
                      <a:pt x="340" y="238"/>
                    </a:cubicBezTo>
                    <a:cubicBezTo>
                      <a:pt x="82" y="470"/>
                      <a:pt x="0" y="973"/>
                      <a:pt x="0" y="1420"/>
                    </a:cubicBezTo>
                    <a:cubicBezTo>
                      <a:pt x="258" y="783"/>
                      <a:pt x="190" y="620"/>
                      <a:pt x="679" y="483"/>
                    </a:cubicBezTo>
                    <a:cubicBezTo>
                      <a:pt x="751" y="461"/>
                      <a:pt x="824" y="451"/>
                      <a:pt x="894" y="451"/>
                    </a:cubicBezTo>
                    <a:cubicBezTo>
                      <a:pt x="1302" y="451"/>
                      <a:pt x="1658" y="767"/>
                      <a:pt x="1658" y="767"/>
                    </a:cubicBezTo>
                    <a:lnTo>
                      <a:pt x="2190" y="1243"/>
                    </a:lnTo>
                    <a:lnTo>
                      <a:pt x="2651" y="1952"/>
                    </a:lnTo>
                    <a:lnTo>
                      <a:pt x="3019" y="3068"/>
                    </a:lnTo>
                    <a:cubicBezTo>
                      <a:pt x="2869" y="1312"/>
                      <a:pt x="2814" y="930"/>
                      <a:pt x="2014" y="359"/>
                    </a:cubicBezTo>
                    <a:cubicBezTo>
                      <a:pt x="1640" y="93"/>
                      <a:pt x="1310" y="1"/>
                      <a:pt x="1036"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1"/>
              <p:cNvSpPr/>
              <p:nvPr/>
            </p:nvSpPr>
            <p:spPr>
              <a:xfrm>
                <a:off x="4630925" y="2758600"/>
                <a:ext cx="162300" cy="105600"/>
              </a:xfrm>
              <a:custGeom>
                <a:avLst/>
                <a:gdLst/>
                <a:ahLst/>
                <a:cxnLst/>
                <a:rect l="l" t="t" r="r" b="b"/>
                <a:pathLst>
                  <a:path w="6492" h="4224" extrusionOk="0">
                    <a:moveTo>
                      <a:pt x="26" y="0"/>
                    </a:moveTo>
                    <a:cubicBezTo>
                      <a:pt x="9" y="0"/>
                      <a:pt x="1" y="1"/>
                      <a:pt x="1" y="1"/>
                    </a:cubicBezTo>
                    <a:cubicBezTo>
                      <a:pt x="1" y="1"/>
                      <a:pt x="6245" y="4163"/>
                      <a:pt x="6366" y="4218"/>
                    </a:cubicBezTo>
                    <a:cubicBezTo>
                      <a:pt x="6373" y="4222"/>
                      <a:pt x="6379" y="4223"/>
                      <a:pt x="6385" y="4223"/>
                    </a:cubicBezTo>
                    <a:cubicBezTo>
                      <a:pt x="6491" y="4223"/>
                      <a:pt x="6379" y="3662"/>
                      <a:pt x="6082" y="3441"/>
                    </a:cubicBezTo>
                    <a:cubicBezTo>
                      <a:pt x="5768" y="3197"/>
                      <a:pt x="2028" y="980"/>
                      <a:pt x="1225" y="465"/>
                    </a:cubicBezTo>
                    <a:cubicBezTo>
                      <a:pt x="526" y="31"/>
                      <a:pt x="126" y="0"/>
                      <a:pt x="26"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1"/>
              <p:cNvSpPr/>
              <p:nvPr/>
            </p:nvSpPr>
            <p:spPr>
              <a:xfrm>
                <a:off x="4517100" y="2627000"/>
                <a:ext cx="396775" cy="258450"/>
              </a:xfrm>
              <a:custGeom>
                <a:avLst/>
                <a:gdLst/>
                <a:ahLst/>
                <a:cxnLst/>
                <a:rect l="l" t="t" r="r" b="b"/>
                <a:pathLst>
                  <a:path w="15871" h="10338" extrusionOk="0">
                    <a:moveTo>
                      <a:pt x="245" y="0"/>
                    </a:moveTo>
                    <a:lnTo>
                      <a:pt x="82" y="43"/>
                    </a:lnTo>
                    <a:lnTo>
                      <a:pt x="1" y="438"/>
                    </a:lnTo>
                    <a:lnTo>
                      <a:pt x="1100" y="1267"/>
                    </a:lnTo>
                    <a:cubicBezTo>
                      <a:pt x="1100" y="1267"/>
                      <a:pt x="2174" y="1812"/>
                      <a:pt x="3304" y="2478"/>
                    </a:cubicBezTo>
                    <a:cubicBezTo>
                      <a:pt x="4446" y="3144"/>
                      <a:pt x="9656" y="6300"/>
                      <a:pt x="10837" y="7047"/>
                    </a:cubicBezTo>
                    <a:lnTo>
                      <a:pt x="10853" y="7047"/>
                    </a:lnTo>
                    <a:cubicBezTo>
                      <a:pt x="11996" y="7782"/>
                      <a:pt x="13954" y="8993"/>
                      <a:pt x="13954" y="8993"/>
                    </a:cubicBezTo>
                    <a:lnTo>
                      <a:pt x="15707" y="10187"/>
                    </a:lnTo>
                    <a:lnTo>
                      <a:pt x="15870" y="10337"/>
                    </a:lnTo>
                    <a:lnTo>
                      <a:pt x="15857" y="10298"/>
                    </a:lnTo>
                    <a:cubicBezTo>
                      <a:pt x="15857" y="10298"/>
                      <a:pt x="15599" y="9903"/>
                      <a:pt x="15204" y="9534"/>
                    </a:cubicBezTo>
                    <a:cubicBezTo>
                      <a:pt x="15028" y="9358"/>
                      <a:pt x="14754" y="9169"/>
                      <a:pt x="14444" y="8963"/>
                    </a:cubicBezTo>
                    <a:cubicBezTo>
                      <a:pt x="14088" y="8732"/>
                      <a:pt x="13667" y="8487"/>
                      <a:pt x="13233" y="8177"/>
                    </a:cubicBezTo>
                    <a:cubicBezTo>
                      <a:pt x="12417" y="7619"/>
                      <a:pt x="11451" y="7086"/>
                      <a:pt x="11425" y="7073"/>
                    </a:cubicBezTo>
                    <a:cubicBezTo>
                      <a:pt x="11425" y="7073"/>
                      <a:pt x="11098" y="6394"/>
                      <a:pt x="10661" y="5876"/>
                    </a:cubicBezTo>
                    <a:cubicBezTo>
                      <a:pt x="10227" y="5347"/>
                      <a:pt x="9411" y="4368"/>
                      <a:pt x="8471" y="3607"/>
                    </a:cubicBezTo>
                    <a:cubicBezTo>
                      <a:pt x="7547" y="2843"/>
                      <a:pt x="6813" y="2448"/>
                      <a:pt x="6297" y="2164"/>
                    </a:cubicBezTo>
                    <a:cubicBezTo>
                      <a:pt x="5778" y="1877"/>
                      <a:pt x="4773" y="1267"/>
                      <a:pt x="3575" y="940"/>
                    </a:cubicBezTo>
                    <a:cubicBezTo>
                      <a:pt x="2367" y="627"/>
                      <a:pt x="1277" y="395"/>
                      <a:pt x="1277" y="395"/>
                    </a:cubicBezTo>
                    <a:lnTo>
                      <a:pt x="245"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1"/>
              <p:cNvSpPr/>
              <p:nvPr/>
            </p:nvSpPr>
            <p:spPr>
              <a:xfrm>
                <a:off x="4681925" y="2731450"/>
                <a:ext cx="10225" cy="79575"/>
              </a:xfrm>
              <a:custGeom>
                <a:avLst/>
                <a:gdLst/>
                <a:ahLst/>
                <a:cxnLst/>
                <a:rect l="l" t="t" r="r" b="b"/>
                <a:pathLst>
                  <a:path w="409" h="3183" extrusionOk="0">
                    <a:moveTo>
                      <a:pt x="344" y="0"/>
                    </a:moveTo>
                    <a:lnTo>
                      <a:pt x="206" y="408"/>
                    </a:lnTo>
                    <a:cubicBezTo>
                      <a:pt x="193" y="434"/>
                      <a:pt x="1" y="1113"/>
                      <a:pt x="1" y="1469"/>
                    </a:cubicBezTo>
                    <a:cubicBezTo>
                      <a:pt x="1" y="1795"/>
                      <a:pt x="69" y="2066"/>
                      <a:pt x="82" y="2122"/>
                    </a:cubicBezTo>
                    <a:lnTo>
                      <a:pt x="1" y="2474"/>
                    </a:lnTo>
                    <a:lnTo>
                      <a:pt x="43" y="3183"/>
                    </a:lnTo>
                    <a:lnTo>
                      <a:pt x="125" y="3166"/>
                    </a:lnTo>
                    <a:lnTo>
                      <a:pt x="82" y="2474"/>
                    </a:lnTo>
                    <a:lnTo>
                      <a:pt x="164" y="2122"/>
                    </a:lnTo>
                    <a:cubicBezTo>
                      <a:pt x="164" y="2106"/>
                      <a:pt x="82" y="1822"/>
                      <a:pt x="82" y="1469"/>
                    </a:cubicBezTo>
                    <a:cubicBezTo>
                      <a:pt x="82" y="1126"/>
                      <a:pt x="275" y="434"/>
                      <a:pt x="275" y="434"/>
                    </a:cubicBezTo>
                    <a:lnTo>
                      <a:pt x="409" y="26"/>
                    </a:lnTo>
                    <a:lnTo>
                      <a:pt x="344"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1"/>
              <p:cNvSpPr/>
              <p:nvPr/>
            </p:nvSpPr>
            <p:spPr>
              <a:xfrm>
                <a:off x="4785650" y="2795325"/>
                <a:ext cx="128225" cy="90125"/>
              </a:xfrm>
              <a:custGeom>
                <a:avLst/>
                <a:gdLst/>
                <a:ahLst/>
                <a:cxnLst/>
                <a:rect l="l" t="t" r="r" b="b"/>
                <a:pathLst>
                  <a:path w="5129" h="3605" extrusionOk="0">
                    <a:moveTo>
                      <a:pt x="0" y="1"/>
                    </a:moveTo>
                    <a:lnTo>
                      <a:pt x="95" y="314"/>
                    </a:lnTo>
                    <a:lnTo>
                      <a:pt x="111" y="314"/>
                    </a:lnTo>
                    <a:cubicBezTo>
                      <a:pt x="1254" y="1049"/>
                      <a:pt x="3212" y="2260"/>
                      <a:pt x="3212" y="2260"/>
                    </a:cubicBezTo>
                    <a:lnTo>
                      <a:pt x="4965" y="3454"/>
                    </a:lnTo>
                    <a:lnTo>
                      <a:pt x="5128" y="3604"/>
                    </a:lnTo>
                    <a:lnTo>
                      <a:pt x="5115" y="3565"/>
                    </a:lnTo>
                    <a:cubicBezTo>
                      <a:pt x="5115" y="3565"/>
                      <a:pt x="4857" y="3170"/>
                      <a:pt x="4462" y="2801"/>
                    </a:cubicBezTo>
                    <a:cubicBezTo>
                      <a:pt x="4286" y="2625"/>
                      <a:pt x="4012" y="2436"/>
                      <a:pt x="3702" y="2230"/>
                    </a:cubicBezTo>
                    <a:cubicBezTo>
                      <a:pt x="3483" y="2149"/>
                      <a:pt x="3278" y="2041"/>
                      <a:pt x="3131" y="1959"/>
                    </a:cubicBezTo>
                    <a:cubicBezTo>
                      <a:pt x="2951" y="1865"/>
                      <a:pt x="2396" y="1509"/>
                      <a:pt x="1796" y="1156"/>
                    </a:cubicBezTo>
                    <a:cubicBezTo>
                      <a:pt x="1048" y="693"/>
                      <a:pt x="258" y="220"/>
                      <a:pt x="258" y="220"/>
                    </a:cubicBez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1"/>
              <p:cNvSpPr/>
              <p:nvPr/>
            </p:nvSpPr>
            <p:spPr>
              <a:xfrm>
                <a:off x="4603100" y="2683125"/>
                <a:ext cx="187400" cy="190075"/>
              </a:xfrm>
              <a:custGeom>
                <a:avLst/>
                <a:gdLst/>
                <a:ahLst/>
                <a:cxnLst/>
                <a:rect l="l" t="t" r="r" b="b"/>
                <a:pathLst>
                  <a:path w="7496" h="7603" extrusionOk="0">
                    <a:moveTo>
                      <a:pt x="53" y="1"/>
                    </a:moveTo>
                    <a:lnTo>
                      <a:pt x="1" y="340"/>
                    </a:lnTo>
                    <a:lnTo>
                      <a:pt x="40" y="899"/>
                    </a:lnTo>
                    <a:lnTo>
                      <a:pt x="298" y="1293"/>
                    </a:lnTo>
                    <a:cubicBezTo>
                      <a:pt x="314" y="1333"/>
                      <a:pt x="761" y="2162"/>
                      <a:pt x="869" y="2462"/>
                    </a:cubicBezTo>
                    <a:cubicBezTo>
                      <a:pt x="1006" y="2815"/>
                      <a:pt x="1195" y="3905"/>
                      <a:pt x="1195" y="3918"/>
                    </a:cubicBezTo>
                    <a:lnTo>
                      <a:pt x="1212" y="3931"/>
                    </a:lnTo>
                    <a:lnTo>
                      <a:pt x="7316" y="7603"/>
                    </a:lnTo>
                    <a:lnTo>
                      <a:pt x="7384" y="7126"/>
                    </a:lnTo>
                    <a:lnTo>
                      <a:pt x="7384" y="6813"/>
                    </a:lnTo>
                    <a:cubicBezTo>
                      <a:pt x="7397" y="6774"/>
                      <a:pt x="7495" y="6079"/>
                      <a:pt x="7466" y="5563"/>
                    </a:cubicBezTo>
                    <a:cubicBezTo>
                      <a:pt x="7453" y="5047"/>
                      <a:pt x="7453" y="4815"/>
                      <a:pt x="7453" y="4802"/>
                    </a:cubicBezTo>
                    <a:lnTo>
                      <a:pt x="7263" y="4339"/>
                    </a:lnTo>
                    <a:lnTo>
                      <a:pt x="7195" y="4365"/>
                    </a:lnTo>
                    <a:lnTo>
                      <a:pt x="7371" y="4815"/>
                    </a:lnTo>
                    <a:cubicBezTo>
                      <a:pt x="7371" y="4855"/>
                      <a:pt x="7371" y="5099"/>
                      <a:pt x="7397" y="5563"/>
                    </a:cubicBezTo>
                    <a:cubicBezTo>
                      <a:pt x="7413" y="6079"/>
                      <a:pt x="7316" y="6800"/>
                      <a:pt x="7316" y="6813"/>
                    </a:cubicBezTo>
                    <a:lnTo>
                      <a:pt x="7316" y="7113"/>
                    </a:lnTo>
                    <a:lnTo>
                      <a:pt x="7263" y="7482"/>
                    </a:lnTo>
                    <a:lnTo>
                      <a:pt x="1277" y="3875"/>
                    </a:lnTo>
                    <a:cubicBezTo>
                      <a:pt x="1251" y="3741"/>
                      <a:pt x="1075" y="2775"/>
                      <a:pt x="938" y="2436"/>
                    </a:cubicBezTo>
                    <a:cubicBezTo>
                      <a:pt x="830" y="2123"/>
                      <a:pt x="379" y="1280"/>
                      <a:pt x="366" y="1251"/>
                    </a:cubicBezTo>
                    <a:lnTo>
                      <a:pt x="122" y="885"/>
                    </a:lnTo>
                    <a:lnTo>
                      <a:pt x="82" y="340"/>
                    </a:lnTo>
                    <a:lnTo>
                      <a:pt x="135" y="14"/>
                    </a:lnTo>
                    <a:lnTo>
                      <a:pt x="5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1"/>
              <p:cNvSpPr/>
              <p:nvPr/>
            </p:nvSpPr>
            <p:spPr>
              <a:xfrm>
                <a:off x="4582700" y="2654900"/>
                <a:ext cx="211450" cy="145925"/>
              </a:xfrm>
              <a:custGeom>
                <a:avLst/>
                <a:gdLst/>
                <a:ahLst/>
                <a:cxnLst/>
                <a:rect l="l" t="t" r="r" b="b"/>
                <a:pathLst>
                  <a:path w="8458" h="5837" extrusionOk="0">
                    <a:moveTo>
                      <a:pt x="109" y="1"/>
                    </a:moveTo>
                    <a:cubicBezTo>
                      <a:pt x="109" y="1"/>
                      <a:pt x="14" y="301"/>
                      <a:pt x="1" y="301"/>
                    </a:cubicBezTo>
                    <a:cubicBezTo>
                      <a:pt x="1" y="314"/>
                      <a:pt x="396" y="817"/>
                      <a:pt x="396" y="817"/>
                    </a:cubicBezTo>
                    <a:lnTo>
                      <a:pt x="8376" y="5837"/>
                    </a:lnTo>
                    <a:lnTo>
                      <a:pt x="8458" y="5794"/>
                    </a:lnTo>
                    <a:cubicBezTo>
                      <a:pt x="8458" y="5794"/>
                      <a:pt x="7508" y="4257"/>
                      <a:pt x="6679" y="3389"/>
                    </a:cubicBezTo>
                    <a:cubicBezTo>
                      <a:pt x="5834" y="2517"/>
                      <a:pt x="4747" y="1809"/>
                      <a:pt x="4202" y="1495"/>
                    </a:cubicBezTo>
                    <a:cubicBezTo>
                      <a:pt x="3660" y="1185"/>
                      <a:pt x="2230" y="422"/>
                      <a:pt x="1741" y="271"/>
                    </a:cubicBezTo>
                    <a:cubicBezTo>
                      <a:pt x="1251" y="125"/>
                      <a:pt x="109" y="1"/>
                      <a:pt x="10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1"/>
              <p:cNvSpPr/>
              <p:nvPr/>
            </p:nvSpPr>
            <p:spPr>
              <a:xfrm>
                <a:off x="4585725" y="2658000"/>
                <a:ext cx="202725" cy="137350"/>
              </a:xfrm>
              <a:custGeom>
                <a:avLst/>
                <a:gdLst/>
                <a:ahLst/>
                <a:cxnLst/>
                <a:rect l="l" t="t" r="r" b="b"/>
                <a:pathLst>
                  <a:path w="8109" h="5494" extrusionOk="0">
                    <a:moveTo>
                      <a:pt x="56" y="1"/>
                    </a:moveTo>
                    <a:cubicBezTo>
                      <a:pt x="43" y="53"/>
                      <a:pt x="14" y="121"/>
                      <a:pt x="1" y="164"/>
                    </a:cubicBezTo>
                    <a:cubicBezTo>
                      <a:pt x="56" y="245"/>
                      <a:pt x="206" y="435"/>
                      <a:pt x="356" y="611"/>
                    </a:cubicBezTo>
                    <a:lnTo>
                      <a:pt x="8108" y="5494"/>
                    </a:lnTo>
                    <a:cubicBezTo>
                      <a:pt x="7808" y="5030"/>
                      <a:pt x="7100" y="3983"/>
                      <a:pt x="6476" y="3330"/>
                    </a:cubicBezTo>
                    <a:cubicBezTo>
                      <a:pt x="5700" y="2543"/>
                      <a:pt x="4681" y="1835"/>
                      <a:pt x="4028" y="1469"/>
                    </a:cubicBezTo>
                    <a:cubicBezTo>
                      <a:pt x="3552" y="1195"/>
                      <a:pt x="2083" y="392"/>
                      <a:pt x="1593" y="245"/>
                    </a:cubicBezTo>
                    <a:cubicBezTo>
                      <a:pt x="1185" y="121"/>
                      <a:pt x="327" y="27"/>
                      <a:pt x="5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1"/>
              <p:cNvSpPr/>
              <p:nvPr/>
            </p:nvSpPr>
            <p:spPr>
              <a:xfrm>
                <a:off x="4605800" y="2661675"/>
                <a:ext cx="31275" cy="29000"/>
              </a:xfrm>
              <a:custGeom>
                <a:avLst/>
                <a:gdLst/>
                <a:ahLst/>
                <a:cxnLst/>
                <a:rect l="l" t="t" r="r" b="b"/>
                <a:pathLst>
                  <a:path w="1251" h="1160" extrusionOk="0">
                    <a:moveTo>
                      <a:pt x="817" y="0"/>
                    </a:moveTo>
                    <a:lnTo>
                      <a:pt x="1" y="872"/>
                    </a:lnTo>
                    <a:lnTo>
                      <a:pt x="464" y="1159"/>
                    </a:lnTo>
                    <a:lnTo>
                      <a:pt x="1251" y="164"/>
                    </a:lnTo>
                    <a:lnTo>
                      <a:pt x="81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1"/>
              <p:cNvSpPr/>
              <p:nvPr/>
            </p:nvSpPr>
            <p:spPr>
              <a:xfrm>
                <a:off x="4687075" y="2699775"/>
                <a:ext cx="15700" cy="37825"/>
              </a:xfrm>
              <a:custGeom>
                <a:avLst/>
                <a:gdLst/>
                <a:ahLst/>
                <a:cxnLst/>
                <a:rect l="l" t="t" r="r" b="b"/>
                <a:pathLst>
                  <a:path w="628" h="1513" extrusionOk="0">
                    <a:moveTo>
                      <a:pt x="366" y="1"/>
                    </a:moveTo>
                    <a:lnTo>
                      <a:pt x="0" y="1306"/>
                    </a:lnTo>
                    <a:lnTo>
                      <a:pt x="301" y="1512"/>
                    </a:lnTo>
                    <a:lnTo>
                      <a:pt x="627" y="125"/>
                    </a:lnTo>
                    <a:lnTo>
                      <a:pt x="36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1"/>
              <p:cNvSpPr/>
              <p:nvPr/>
            </p:nvSpPr>
            <p:spPr>
              <a:xfrm>
                <a:off x="4861125" y="2851800"/>
                <a:ext cx="48675" cy="33650"/>
              </a:xfrm>
              <a:custGeom>
                <a:avLst/>
                <a:gdLst/>
                <a:ahLst/>
                <a:cxnLst/>
                <a:rect l="l" t="t" r="r" b="b"/>
                <a:pathLst>
                  <a:path w="1947" h="1346" extrusionOk="0">
                    <a:moveTo>
                      <a:pt x="193" y="1"/>
                    </a:moveTo>
                    <a:lnTo>
                      <a:pt x="1" y="53"/>
                    </a:lnTo>
                    <a:lnTo>
                      <a:pt x="533" y="680"/>
                    </a:lnTo>
                    <a:lnTo>
                      <a:pt x="1117" y="1143"/>
                    </a:lnTo>
                    <a:lnTo>
                      <a:pt x="1254" y="1127"/>
                    </a:lnTo>
                    <a:lnTo>
                      <a:pt x="1809" y="1345"/>
                    </a:lnTo>
                    <a:lnTo>
                      <a:pt x="1946" y="1195"/>
                    </a:lnTo>
                    <a:lnTo>
                      <a:pt x="954" y="542"/>
                    </a:lnTo>
                    <a:lnTo>
                      <a:pt x="19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1"/>
              <p:cNvSpPr/>
              <p:nvPr/>
            </p:nvSpPr>
            <p:spPr>
              <a:xfrm>
                <a:off x="4905675" y="2886800"/>
                <a:ext cx="8200" cy="31300"/>
              </a:xfrm>
              <a:custGeom>
                <a:avLst/>
                <a:gdLst/>
                <a:ahLst/>
                <a:cxnLst/>
                <a:rect l="l" t="t" r="r" b="b"/>
                <a:pathLst>
                  <a:path w="328" h="1252" extrusionOk="0">
                    <a:moveTo>
                      <a:pt x="327" y="1"/>
                    </a:moveTo>
                    <a:lnTo>
                      <a:pt x="177" y="246"/>
                    </a:lnTo>
                    <a:lnTo>
                      <a:pt x="1" y="856"/>
                    </a:lnTo>
                    <a:lnTo>
                      <a:pt x="206" y="1251"/>
                    </a:lnTo>
                    <a:lnTo>
                      <a:pt x="327"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1"/>
              <p:cNvSpPr/>
              <p:nvPr/>
            </p:nvSpPr>
            <p:spPr>
              <a:xfrm>
                <a:off x="4515050" y="2634500"/>
                <a:ext cx="25825" cy="27600"/>
              </a:xfrm>
              <a:custGeom>
                <a:avLst/>
                <a:gdLst/>
                <a:ahLst/>
                <a:cxnLst/>
                <a:rect l="l" t="t" r="r" b="b"/>
                <a:pathLst>
                  <a:path w="1033" h="1104" extrusionOk="0">
                    <a:moveTo>
                      <a:pt x="96" y="1"/>
                    </a:moveTo>
                    <a:lnTo>
                      <a:pt x="1" y="533"/>
                    </a:lnTo>
                    <a:lnTo>
                      <a:pt x="96" y="666"/>
                    </a:lnTo>
                    <a:lnTo>
                      <a:pt x="774" y="1104"/>
                    </a:lnTo>
                    <a:lnTo>
                      <a:pt x="1006" y="1074"/>
                    </a:lnTo>
                    <a:lnTo>
                      <a:pt x="1019" y="993"/>
                    </a:lnTo>
                    <a:lnTo>
                      <a:pt x="1032" y="941"/>
                    </a:lnTo>
                    <a:lnTo>
                      <a:pt x="380" y="219"/>
                    </a:lnTo>
                    <a:lnTo>
                      <a:pt x="229" y="95"/>
                    </a:lnTo>
                    <a:lnTo>
                      <a:pt x="164" y="43"/>
                    </a:lnTo>
                    <a:lnTo>
                      <a:pt x="9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1"/>
              <p:cNvSpPr/>
              <p:nvPr/>
            </p:nvSpPr>
            <p:spPr>
              <a:xfrm>
                <a:off x="4507875" y="2687550"/>
                <a:ext cx="49000" cy="51350"/>
              </a:xfrm>
              <a:custGeom>
                <a:avLst/>
                <a:gdLst/>
                <a:ahLst/>
                <a:cxnLst/>
                <a:rect l="l" t="t" r="r" b="b"/>
                <a:pathLst>
                  <a:path w="1960" h="2054" extrusionOk="0">
                    <a:moveTo>
                      <a:pt x="1" y="0"/>
                    </a:moveTo>
                    <a:lnTo>
                      <a:pt x="1" y="43"/>
                    </a:lnTo>
                    <a:cubicBezTo>
                      <a:pt x="1" y="43"/>
                      <a:pt x="219" y="816"/>
                      <a:pt x="422" y="1048"/>
                    </a:cubicBezTo>
                    <a:cubicBezTo>
                      <a:pt x="585" y="1250"/>
                      <a:pt x="1388" y="1688"/>
                      <a:pt x="1796" y="1959"/>
                    </a:cubicBezTo>
                    <a:cubicBezTo>
                      <a:pt x="1904" y="2027"/>
                      <a:pt x="1959" y="2053"/>
                      <a:pt x="1959" y="2053"/>
                    </a:cubicBezTo>
                    <a:lnTo>
                      <a:pt x="653" y="1061"/>
                    </a:lnTo>
                    <a:lnTo>
                      <a:pt x="245" y="382"/>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1"/>
              <p:cNvSpPr/>
              <p:nvPr/>
            </p:nvSpPr>
            <p:spPr>
              <a:xfrm>
                <a:off x="4505525" y="2655225"/>
                <a:ext cx="43500" cy="47675"/>
              </a:xfrm>
              <a:custGeom>
                <a:avLst/>
                <a:gdLst/>
                <a:ahLst/>
                <a:cxnLst/>
                <a:rect l="l" t="t" r="r" b="b"/>
                <a:pathLst>
                  <a:path w="1740" h="1907" extrusionOk="0">
                    <a:moveTo>
                      <a:pt x="447" y="1"/>
                    </a:moveTo>
                    <a:lnTo>
                      <a:pt x="447" y="1"/>
                    </a:lnTo>
                    <a:cubicBezTo>
                      <a:pt x="447" y="1"/>
                      <a:pt x="69" y="259"/>
                      <a:pt x="176" y="666"/>
                    </a:cubicBezTo>
                    <a:cubicBezTo>
                      <a:pt x="176" y="666"/>
                      <a:pt x="0" y="666"/>
                      <a:pt x="271" y="885"/>
                    </a:cubicBezTo>
                    <a:cubicBezTo>
                      <a:pt x="545" y="1104"/>
                      <a:pt x="1740" y="1907"/>
                      <a:pt x="1740" y="1907"/>
                    </a:cubicBezTo>
                    <a:cubicBezTo>
                      <a:pt x="1740" y="1907"/>
                      <a:pt x="1606" y="1796"/>
                      <a:pt x="1469" y="1593"/>
                    </a:cubicBezTo>
                    <a:cubicBezTo>
                      <a:pt x="803" y="1172"/>
                      <a:pt x="447" y="653"/>
                      <a:pt x="382" y="559"/>
                    </a:cubicBezTo>
                    <a:cubicBezTo>
                      <a:pt x="382" y="503"/>
                      <a:pt x="447" y="1"/>
                      <a:pt x="44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1"/>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1"/>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1"/>
              <p:cNvSpPr/>
              <p:nvPr/>
            </p:nvSpPr>
            <p:spPr>
              <a:xfrm>
                <a:off x="4550400" y="2700450"/>
                <a:ext cx="77875" cy="85375"/>
              </a:xfrm>
              <a:custGeom>
                <a:avLst/>
                <a:gdLst/>
                <a:ahLst/>
                <a:cxnLst/>
                <a:rect l="l" t="t" r="r" b="b"/>
                <a:pathLst>
                  <a:path w="3115" h="3415" extrusionOk="0">
                    <a:moveTo>
                      <a:pt x="834" y="0"/>
                    </a:moveTo>
                    <a:cubicBezTo>
                      <a:pt x="341" y="0"/>
                      <a:pt x="0" y="388"/>
                      <a:pt x="0" y="1061"/>
                    </a:cubicBezTo>
                    <a:lnTo>
                      <a:pt x="95" y="1443"/>
                    </a:lnTo>
                    <a:cubicBezTo>
                      <a:pt x="203" y="1511"/>
                      <a:pt x="258" y="1537"/>
                      <a:pt x="258" y="1537"/>
                    </a:cubicBezTo>
                    <a:lnTo>
                      <a:pt x="271" y="1550"/>
                    </a:lnTo>
                    <a:lnTo>
                      <a:pt x="176" y="1172"/>
                    </a:lnTo>
                    <a:cubicBezTo>
                      <a:pt x="176" y="566"/>
                      <a:pt x="473" y="219"/>
                      <a:pt x="906" y="219"/>
                    </a:cubicBezTo>
                    <a:cubicBezTo>
                      <a:pt x="1087" y="219"/>
                      <a:pt x="1292" y="280"/>
                      <a:pt x="1508" y="408"/>
                    </a:cubicBezTo>
                    <a:cubicBezTo>
                      <a:pt x="2243" y="832"/>
                      <a:pt x="2843" y="1864"/>
                      <a:pt x="2843" y="2709"/>
                    </a:cubicBezTo>
                    <a:lnTo>
                      <a:pt x="2938" y="3306"/>
                    </a:lnTo>
                    <a:lnTo>
                      <a:pt x="2964" y="3319"/>
                    </a:lnTo>
                    <a:lnTo>
                      <a:pt x="3114" y="3414"/>
                    </a:lnTo>
                    <a:lnTo>
                      <a:pt x="3019" y="2817"/>
                    </a:lnTo>
                    <a:cubicBezTo>
                      <a:pt x="3019" y="1851"/>
                      <a:pt x="2341" y="682"/>
                      <a:pt x="1508" y="206"/>
                    </a:cubicBezTo>
                    <a:cubicBezTo>
                      <a:pt x="1266" y="66"/>
                      <a:pt x="1037" y="0"/>
                      <a:pt x="834"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1"/>
              <p:cNvSpPr/>
              <p:nvPr/>
            </p:nvSpPr>
            <p:spPr>
              <a:xfrm>
                <a:off x="4858100" y="2639650"/>
                <a:ext cx="84650" cy="102350"/>
              </a:xfrm>
              <a:custGeom>
                <a:avLst/>
                <a:gdLst/>
                <a:ahLst/>
                <a:cxnLst/>
                <a:rect l="l" t="t" r="r" b="b"/>
                <a:pathLst>
                  <a:path w="3386" h="4094" extrusionOk="0">
                    <a:moveTo>
                      <a:pt x="190" y="0"/>
                    </a:moveTo>
                    <a:lnTo>
                      <a:pt x="1" y="13"/>
                    </a:lnTo>
                    <a:cubicBezTo>
                      <a:pt x="1" y="13"/>
                      <a:pt x="1212" y="1074"/>
                      <a:pt x="1891" y="1848"/>
                    </a:cubicBezTo>
                    <a:cubicBezTo>
                      <a:pt x="2380" y="2406"/>
                      <a:pt x="2707" y="2801"/>
                      <a:pt x="2909" y="3072"/>
                    </a:cubicBezTo>
                    <a:cubicBezTo>
                      <a:pt x="3196" y="3440"/>
                      <a:pt x="2788" y="4093"/>
                      <a:pt x="2788" y="4093"/>
                    </a:cubicBezTo>
                    <a:lnTo>
                      <a:pt x="3386" y="3346"/>
                    </a:lnTo>
                    <a:lnTo>
                      <a:pt x="2041" y="1766"/>
                    </a:lnTo>
                    <a:lnTo>
                      <a:pt x="19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1"/>
              <p:cNvSpPr/>
              <p:nvPr/>
            </p:nvSpPr>
            <p:spPr>
              <a:xfrm>
                <a:off x="4558875" y="2631800"/>
                <a:ext cx="92475" cy="27850"/>
              </a:xfrm>
              <a:custGeom>
                <a:avLst/>
                <a:gdLst/>
                <a:ahLst/>
                <a:cxnLst/>
                <a:rect l="l" t="t" r="r" b="b"/>
                <a:pathLst>
                  <a:path w="3699" h="1114" extrusionOk="0">
                    <a:moveTo>
                      <a:pt x="435" y="1"/>
                    </a:moveTo>
                    <a:lnTo>
                      <a:pt x="1" y="340"/>
                    </a:lnTo>
                    <a:lnTo>
                      <a:pt x="2883" y="1114"/>
                    </a:lnTo>
                    <a:lnTo>
                      <a:pt x="3699" y="448"/>
                    </a:lnTo>
                    <a:lnTo>
                      <a:pt x="3033" y="951"/>
                    </a:lnTo>
                    <a:lnTo>
                      <a:pt x="435" y="151"/>
                    </a:lnTo>
                    <a:lnTo>
                      <a:pt x="435"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1"/>
              <p:cNvSpPr/>
              <p:nvPr/>
            </p:nvSpPr>
            <p:spPr>
              <a:xfrm>
                <a:off x="4686025" y="2562125"/>
                <a:ext cx="78925" cy="21075"/>
              </a:xfrm>
              <a:custGeom>
                <a:avLst/>
                <a:gdLst/>
                <a:ahLst/>
                <a:cxnLst/>
                <a:rect l="l" t="t" r="r" b="b"/>
                <a:pathLst>
                  <a:path w="3157" h="843" extrusionOk="0">
                    <a:moveTo>
                      <a:pt x="382" y="0"/>
                    </a:moveTo>
                    <a:lnTo>
                      <a:pt x="0" y="134"/>
                    </a:lnTo>
                    <a:lnTo>
                      <a:pt x="450" y="147"/>
                    </a:lnTo>
                    <a:lnTo>
                      <a:pt x="3062" y="816"/>
                    </a:lnTo>
                    <a:lnTo>
                      <a:pt x="3049" y="842"/>
                    </a:lnTo>
                    <a:lnTo>
                      <a:pt x="3156" y="800"/>
                    </a:lnTo>
                    <a:lnTo>
                      <a:pt x="382"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1"/>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1"/>
              <p:cNvSpPr/>
              <p:nvPr/>
            </p:nvSpPr>
            <p:spPr>
              <a:xfrm>
                <a:off x="4804750" y="2855450"/>
                <a:ext cx="54700" cy="70875"/>
              </a:xfrm>
              <a:custGeom>
                <a:avLst/>
                <a:gdLst/>
                <a:ahLst/>
                <a:cxnLst/>
                <a:rect l="l" t="t" r="r" b="b"/>
                <a:pathLst>
                  <a:path w="2188" h="2835" extrusionOk="0">
                    <a:moveTo>
                      <a:pt x="601" y="0"/>
                    </a:moveTo>
                    <a:cubicBezTo>
                      <a:pt x="246" y="0"/>
                      <a:pt x="0" y="286"/>
                      <a:pt x="0" y="778"/>
                    </a:cubicBezTo>
                    <a:cubicBezTo>
                      <a:pt x="0" y="1470"/>
                      <a:pt x="490" y="2329"/>
                      <a:pt x="1087" y="2681"/>
                    </a:cubicBezTo>
                    <a:cubicBezTo>
                      <a:pt x="1266" y="2785"/>
                      <a:pt x="1434" y="2834"/>
                      <a:pt x="1583" y="2834"/>
                    </a:cubicBezTo>
                    <a:cubicBezTo>
                      <a:pt x="1942" y="2834"/>
                      <a:pt x="2187" y="2547"/>
                      <a:pt x="2187" y="2058"/>
                    </a:cubicBezTo>
                    <a:cubicBezTo>
                      <a:pt x="2187" y="1350"/>
                      <a:pt x="1698" y="507"/>
                      <a:pt x="1087" y="152"/>
                    </a:cubicBezTo>
                    <a:cubicBezTo>
                      <a:pt x="913" y="49"/>
                      <a:pt x="747" y="0"/>
                      <a:pt x="60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1"/>
              <p:cNvSpPr/>
              <p:nvPr/>
            </p:nvSpPr>
            <p:spPr>
              <a:xfrm>
                <a:off x="4808825" y="2860825"/>
                <a:ext cx="46950" cy="60475"/>
              </a:xfrm>
              <a:custGeom>
                <a:avLst/>
                <a:gdLst/>
                <a:ahLst/>
                <a:cxnLst/>
                <a:rect l="l" t="t" r="r" b="b"/>
                <a:pathLst>
                  <a:path w="1878" h="2419" extrusionOk="0">
                    <a:moveTo>
                      <a:pt x="520" y="1"/>
                    </a:moveTo>
                    <a:cubicBezTo>
                      <a:pt x="212" y="1"/>
                      <a:pt x="0" y="247"/>
                      <a:pt x="0" y="671"/>
                    </a:cubicBezTo>
                    <a:cubicBezTo>
                      <a:pt x="0" y="1255"/>
                      <a:pt x="421" y="1990"/>
                      <a:pt x="937" y="2290"/>
                    </a:cubicBezTo>
                    <a:cubicBezTo>
                      <a:pt x="1087" y="2377"/>
                      <a:pt x="1229" y="2418"/>
                      <a:pt x="1355" y="2418"/>
                    </a:cubicBezTo>
                    <a:cubicBezTo>
                      <a:pt x="1663" y="2418"/>
                      <a:pt x="1877" y="2171"/>
                      <a:pt x="1877" y="1745"/>
                    </a:cubicBezTo>
                    <a:cubicBezTo>
                      <a:pt x="1877" y="1161"/>
                      <a:pt x="1453" y="426"/>
                      <a:pt x="937" y="129"/>
                    </a:cubicBezTo>
                    <a:cubicBezTo>
                      <a:pt x="787" y="42"/>
                      <a:pt x="646" y="1"/>
                      <a:pt x="520" y="1"/>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1"/>
              <p:cNvSpPr/>
              <p:nvPr/>
            </p:nvSpPr>
            <p:spPr>
              <a:xfrm>
                <a:off x="4810450" y="2861600"/>
                <a:ext cx="44250" cy="57175"/>
              </a:xfrm>
              <a:custGeom>
                <a:avLst/>
                <a:gdLst/>
                <a:ahLst/>
                <a:cxnLst/>
                <a:rect l="l" t="t" r="r" b="b"/>
                <a:pathLst>
                  <a:path w="1770" h="2287" extrusionOk="0">
                    <a:moveTo>
                      <a:pt x="487" y="1"/>
                    </a:moveTo>
                    <a:cubicBezTo>
                      <a:pt x="198" y="1"/>
                      <a:pt x="1" y="232"/>
                      <a:pt x="1" y="627"/>
                    </a:cubicBezTo>
                    <a:cubicBezTo>
                      <a:pt x="1" y="1198"/>
                      <a:pt x="396" y="1877"/>
                      <a:pt x="885" y="2164"/>
                    </a:cubicBezTo>
                    <a:cubicBezTo>
                      <a:pt x="1028" y="2247"/>
                      <a:pt x="1163" y="2287"/>
                      <a:pt x="1283" y="2287"/>
                    </a:cubicBezTo>
                    <a:cubicBezTo>
                      <a:pt x="1572" y="2287"/>
                      <a:pt x="1770" y="2057"/>
                      <a:pt x="1770" y="1662"/>
                    </a:cubicBezTo>
                    <a:cubicBezTo>
                      <a:pt x="1770" y="1091"/>
                      <a:pt x="1375" y="408"/>
                      <a:pt x="885" y="124"/>
                    </a:cubicBezTo>
                    <a:cubicBezTo>
                      <a:pt x="742" y="40"/>
                      <a:pt x="607" y="1"/>
                      <a:pt x="48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1"/>
              <p:cNvSpPr/>
              <p:nvPr/>
            </p:nvSpPr>
            <p:spPr>
              <a:xfrm>
                <a:off x="4811850" y="2863475"/>
                <a:ext cx="41475" cy="53650"/>
              </a:xfrm>
              <a:custGeom>
                <a:avLst/>
                <a:gdLst/>
                <a:ahLst/>
                <a:cxnLst/>
                <a:rect l="l" t="t" r="r" b="b"/>
                <a:pathLst>
                  <a:path w="1659" h="2146" extrusionOk="0">
                    <a:moveTo>
                      <a:pt x="467" y="0"/>
                    </a:moveTo>
                    <a:cubicBezTo>
                      <a:pt x="318" y="0"/>
                      <a:pt x="185" y="59"/>
                      <a:pt x="95" y="200"/>
                    </a:cubicBezTo>
                    <a:lnTo>
                      <a:pt x="95" y="213"/>
                    </a:lnTo>
                    <a:cubicBezTo>
                      <a:pt x="69" y="252"/>
                      <a:pt x="56" y="294"/>
                      <a:pt x="43" y="333"/>
                    </a:cubicBezTo>
                    <a:cubicBezTo>
                      <a:pt x="0" y="444"/>
                      <a:pt x="0" y="578"/>
                      <a:pt x="13" y="728"/>
                    </a:cubicBezTo>
                    <a:cubicBezTo>
                      <a:pt x="56" y="1055"/>
                      <a:pt x="206" y="1424"/>
                      <a:pt x="464" y="1707"/>
                    </a:cubicBezTo>
                    <a:cubicBezTo>
                      <a:pt x="711" y="1996"/>
                      <a:pt x="983" y="2146"/>
                      <a:pt x="1209" y="2146"/>
                    </a:cubicBezTo>
                    <a:cubicBezTo>
                      <a:pt x="1219" y="2146"/>
                      <a:pt x="1228" y="2145"/>
                      <a:pt x="1237" y="2145"/>
                    </a:cubicBezTo>
                    <a:cubicBezTo>
                      <a:pt x="1348" y="2129"/>
                      <a:pt x="1430" y="2089"/>
                      <a:pt x="1511" y="2021"/>
                    </a:cubicBezTo>
                    <a:cubicBezTo>
                      <a:pt x="1525" y="1995"/>
                      <a:pt x="1551" y="1965"/>
                      <a:pt x="1564" y="1939"/>
                    </a:cubicBezTo>
                    <a:lnTo>
                      <a:pt x="1577" y="1926"/>
                    </a:lnTo>
                    <a:cubicBezTo>
                      <a:pt x="1593" y="1900"/>
                      <a:pt x="1606" y="1884"/>
                      <a:pt x="1606" y="1858"/>
                    </a:cubicBezTo>
                    <a:cubicBezTo>
                      <a:pt x="1619" y="1818"/>
                      <a:pt x="1632" y="1789"/>
                      <a:pt x="1645" y="1750"/>
                    </a:cubicBezTo>
                    <a:cubicBezTo>
                      <a:pt x="1658" y="1694"/>
                      <a:pt x="1658" y="1626"/>
                      <a:pt x="1658" y="1544"/>
                    </a:cubicBezTo>
                    <a:lnTo>
                      <a:pt x="1658" y="1450"/>
                    </a:lnTo>
                    <a:lnTo>
                      <a:pt x="1658" y="1394"/>
                    </a:lnTo>
                    <a:cubicBezTo>
                      <a:pt x="1645" y="1394"/>
                      <a:pt x="1645" y="1381"/>
                      <a:pt x="1645" y="1368"/>
                    </a:cubicBezTo>
                    <a:lnTo>
                      <a:pt x="1645" y="1329"/>
                    </a:lnTo>
                    <a:cubicBezTo>
                      <a:pt x="1632" y="1299"/>
                      <a:pt x="1632" y="1273"/>
                      <a:pt x="1619" y="1231"/>
                    </a:cubicBezTo>
                    <a:cubicBezTo>
                      <a:pt x="1619" y="1218"/>
                      <a:pt x="1619" y="1205"/>
                      <a:pt x="1606" y="1192"/>
                    </a:cubicBezTo>
                    <a:lnTo>
                      <a:pt x="1606" y="1149"/>
                    </a:lnTo>
                    <a:cubicBezTo>
                      <a:pt x="1593" y="1136"/>
                      <a:pt x="1593" y="1110"/>
                      <a:pt x="1577" y="1097"/>
                    </a:cubicBezTo>
                    <a:cubicBezTo>
                      <a:pt x="1577" y="1084"/>
                      <a:pt x="1577" y="1068"/>
                      <a:pt x="1564" y="1055"/>
                    </a:cubicBezTo>
                    <a:cubicBezTo>
                      <a:pt x="1551" y="986"/>
                      <a:pt x="1525" y="934"/>
                      <a:pt x="1495" y="865"/>
                    </a:cubicBezTo>
                    <a:cubicBezTo>
                      <a:pt x="1482" y="852"/>
                      <a:pt x="1482" y="839"/>
                      <a:pt x="1469" y="823"/>
                    </a:cubicBezTo>
                    <a:cubicBezTo>
                      <a:pt x="1456" y="784"/>
                      <a:pt x="1430" y="741"/>
                      <a:pt x="1400" y="702"/>
                    </a:cubicBezTo>
                    <a:cubicBezTo>
                      <a:pt x="1400" y="702"/>
                      <a:pt x="1387" y="689"/>
                      <a:pt x="1387" y="676"/>
                    </a:cubicBezTo>
                    <a:cubicBezTo>
                      <a:pt x="1374" y="660"/>
                      <a:pt x="1361" y="647"/>
                      <a:pt x="1348" y="621"/>
                    </a:cubicBezTo>
                    <a:cubicBezTo>
                      <a:pt x="1306" y="552"/>
                      <a:pt x="1250" y="483"/>
                      <a:pt x="1198" y="431"/>
                    </a:cubicBezTo>
                    <a:cubicBezTo>
                      <a:pt x="1169" y="389"/>
                      <a:pt x="1143" y="363"/>
                      <a:pt x="1117" y="333"/>
                    </a:cubicBezTo>
                    <a:cubicBezTo>
                      <a:pt x="1103" y="320"/>
                      <a:pt x="1087" y="307"/>
                      <a:pt x="1074" y="294"/>
                    </a:cubicBezTo>
                    <a:cubicBezTo>
                      <a:pt x="1061" y="281"/>
                      <a:pt x="1048" y="268"/>
                      <a:pt x="1035" y="252"/>
                    </a:cubicBezTo>
                    <a:cubicBezTo>
                      <a:pt x="898" y="144"/>
                      <a:pt x="777" y="62"/>
                      <a:pt x="640" y="23"/>
                    </a:cubicBezTo>
                    <a:cubicBezTo>
                      <a:pt x="581" y="8"/>
                      <a:pt x="523" y="0"/>
                      <a:pt x="46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1"/>
              <p:cNvSpPr/>
              <p:nvPr/>
            </p:nvSpPr>
            <p:spPr>
              <a:xfrm>
                <a:off x="4814200" y="2863475"/>
                <a:ext cx="32350" cy="17575"/>
              </a:xfrm>
              <a:custGeom>
                <a:avLst/>
                <a:gdLst/>
                <a:ahLst/>
                <a:cxnLst/>
                <a:rect l="l" t="t" r="r" b="b"/>
                <a:pathLst>
                  <a:path w="1294" h="703" extrusionOk="0">
                    <a:moveTo>
                      <a:pt x="373" y="0"/>
                    </a:moveTo>
                    <a:cubicBezTo>
                      <a:pt x="224" y="0"/>
                      <a:pt x="91" y="59"/>
                      <a:pt x="1" y="200"/>
                    </a:cubicBezTo>
                    <a:cubicBezTo>
                      <a:pt x="123" y="159"/>
                      <a:pt x="234" y="142"/>
                      <a:pt x="335" y="142"/>
                    </a:cubicBezTo>
                    <a:cubicBezTo>
                      <a:pt x="774" y="142"/>
                      <a:pt x="1009" y="457"/>
                      <a:pt x="1009" y="457"/>
                    </a:cubicBezTo>
                    <a:lnTo>
                      <a:pt x="1023" y="702"/>
                    </a:lnTo>
                    <a:cubicBezTo>
                      <a:pt x="1117" y="702"/>
                      <a:pt x="1212" y="689"/>
                      <a:pt x="1293" y="676"/>
                    </a:cubicBezTo>
                    <a:cubicBezTo>
                      <a:pt x="1280" y="660"/>
                      <a:pt x="1267" y="647"/>
                      <a:pt x="1254" y="621"/>
                    </a:cubicBezTo>
                    <a:cubicBezTo>
                      <a:pt x="1212" y="552"/>
                      <a:pt x="1156" y="483"/>
                      <a:pt x="1104" y="431"/>
                    </a:cubicBezTo>
                    <a:cubicBezTo>
                      <a:pt x="1075" y="389"/>
                      <a:pt x="1049" y="363"/>
                      <a:pt x="1023" y="333"/>
                    </a:cubicBezTo>
                    <a:cubicBezTo>
                      <a:pt x="1009" y="320"/>
                      <a:pt x="993" y="307"/>
                      <a:pt x="980" y="294"/>
                    </a:cubicBezTo>
                    <a:cubicBezTo>
                      <a:pt x="967" y="281"/>
                      <a:pt x="954" y="268"/>
                      <a:pt x="941" y="252"/>
                    </a:cubicBezTo>
                    <a:cubicBezTo>
                      <a:pt x="804" y="144"/>
                      <a:pt x="683" y="62"/>
                      <a:pt x="546" y="23"/>
                    </a:cubicBezTo>
                    <a:cubicBezTo>
                      <a:pt x="487" y="8"/>
                      <a:pt x="429" y="0"/>
                      <a:pt x="37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1"/>
              <p:cNvSpPr/>
              <p:nvPr/>
            </p:nvSpPr>
            <p:spPr>
              <a:xfrm>
                <a:off x="4813550" y="2881025"/>
                <a:ext cx="26875" cy="24500"/>
              </a:xfrm>
              <a:custGeom>
                <a:avLst/>
                <a:gdLst/>
                <a:ahLst/>
                <a:cxnLst/>
                <a:rect l="l" t="t" r="r" b="b"/>
                <a:pathLst>
                  <a:path w="1075" h="980" extrusionOk="0">
                    <a:moveTo>
                      <a:pt x="1049" y="0"/>
                    </a:moveTo>
                    <a:cubicBezTo>
                      <a:pt x="747" y="24"/>
                      <a:pt x="430" y="28"/>
                      <a:pt x="225" y="28"/>
                    </a:cubicBezTo>
                    <a:cubicBezTo>
                      <a:pt x="88" y="28"/>
                      <a:pt x="1" y="26"/>
                      <a:pt x="1" y="26"/>
                    </a:cubicBezTo>
                    <a:lnTo>
                      <a:pt x="1" y="26"/>
                    </a:lnTo>
                    <a:cubicBezTo>
                      <a:pt x="1" y="26"/>
                      <a:pt x="219" y="300"/>
                      <a:pt x="435" y="382"/>
                    </a:cubicBezTo>
                    <a:cubicBezTo>
                      <a:pt x="654" y="464"/>
                      <a:pt x="1075" y="979"/>
                      <a:pt x="1075" y="979"/>
                    </a:cubicBezTo>
                    <a:lnTo>
                      <a:pt x="104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1"/>
              <p:cNvSpPr/>
              <p:nvPr/>
            </p:nvSpPr>
            <p:spPr>
              <a:xfrm>
                <a:off x="4824400" y="2864050"/>
                <a:ext cx="28925" cy="43600"/>
              </a:xfrm>
              <a:custGeom>
                <a:avLst/>
                <a:gdLst/>
                <a:ahLst/>
                <a:cxnLst/>
                <a:rect l="l" t="t" r="r" b="b"/>
                <a:pathLst>
                  <a:path w="1157" h="1744" extrusionOk="0">
                    <a:moveTo>
                      <a:pt x="138" y="0"/>
                    </a:moveTo>
                    <a:cubicBezTo>
                      <a:pt x="112" y="26"/>
                      <a:pt x="96" y="52"/>
                      <a:pt x="69" y="95"/>
                    </a:cubicBezTo>
                    <a:cubicBezTo>
                      <a:pt x="56" y="121"/>
                      <a:pt x="43" y="163"/>
                      <a:pt x="30" y="203"/>
                    </a:cubicBezTo>
                    <a:cubicBezTo>
                      <a:pt x="14" y="258"/>
                      <a:pt x="1" y="310"/>
                      <a:pt x="1" y="379"/>
                    </a:cubicBezTo>
                    <a:lnTo>
                      <a:pt x="1" y="529"/>
                    </a:lnTo>
                    <a:cubicBezTo>
                      <a:pt x="43" y="816"/>
                      <a:pt x="177" y="1126"/>
                      <a:pt x="396" y="1371"/>
                    </a:cubicBezTo>
                    <a:cubicBezTo>
                      <a:pt x="520" y="1521"/>
                      <a:pt x="641" y="1616"/>
                      <a:pt x="778" y="1671"/>
                    </a:cubicBezTo>
                    <a:lnTo>
                      <a:pt x="778" y="1684"/>
                    </a:lnTo>
                    <a:cubicBezTo>
                      <a:pt x="856" y="1719"/>
                      <a:pt x="934" y="1743"/>
                      <a:pt x="1012" y="1743"/>
                    </a:cubicBezTo>
                    <a:cubicBezTo>
                      <a:pt x="1028" y="1743"/>
                      <a:pt x="1045" y="1742"/>
                      <a:pt x="1062" y="1740"/>
                    </a:cubicBezTo>
                    <a:lnTo>
                      <a:pt x="1075" y="1740"/>
                    </a:lnTo>
                    <a:cubicBezTo>
                      <a:pt x="1104" y="1740"/>
                      <a:pt x="1117" y="1740"/>
                      <a:pt x="1143" y="1727"/>
                    </a:cubicBezTo>
                    <a:cubicBezTo>
                      <a:pt x="1156" y="1671"/>
                      <a:pt x="1156" y="1603"/>
                      <a:pt x="1156" y="1521"/>
                    </a:cubicBezTo>
                    <a:lnTo>
                      <a:pt x="1156" y="1427"/>
                    </a:lnTo>
                    <a:lnTo>
                      <a:pt x="1156" y="1371"/>
                    </a:lnTo>
                    <a:cubicBezTo>
                      <a:pt x="1143" y="1371"/>
                      <a:pt x="1143" y="1358"/>
                      <a:pt x="1143" y="1345"/>
                    </a:cubicBezTo>
                    <a:lnTo>
                      <a:pt x="1143" y="1306"/>
                    </a:lnTo>
                    <a:cubicBezTo>
                      <a:pt x="1130" y="1276"/>
                      <a:pt x="1130" y="1250"/>
                      <a:pt x="1117" y="1208"/>
                    </a:cubicBezTo>
                    <a:cubicBezTo>
                      <a:pt x="1117" y="1195"/>
                      <a:pt x="1117" y="1182"/>
                      <a:pt x="1104" y="1169"/>
                    </a:cubicBezTo>
                    <a:lnTo>
                      <a:pt x="1104" y="1126"/>
                    </a:lnTo>
                    <a:cubicBezTo>
                      <a:pt x="1091" y="1113"/>
                      <a:pt x="1091" y="1087"/>
                      <a:pt x="1075" y="1074"/>
                    </a:cubicBezTo>
                    <a:cubicBezTo>
                      <a:pt x="1075" y="1061"/>
                      <a:pt x="1075" y="1045"/>
                      <a:pt x="1062" y="1032"/>
                    </a:cubicBezTo>
                    <a:cubicBezTo>
                      <a:pt x="1049" y="963"/>
                      <a:pt x="1023" y="911"/>
                      <a:pt x="993" y="842"/>
                    </a:cubicBezTo>
                    <a:cubicBezTo>
                      <a:pt x="980" y="829"/>
                      <a:pt x="980" y="816"/>
                      <a:pt x="967" y="800"/>
                    </a:cubicBezTo>
                    <a:cubicBezTo>
                      <a:pt x="954" y="761"/>
                      <a:pt x="928" y="718"/>
                      <a:pt x="898" y="679"/>
                    </a:cubicBezTo>
                    <a:cubicBezTo>
                      <a:pt x="885" y="653"/>
                      <a:pt x="872" y="624"/>
                      <a:pt x="846" y="598"/>
                    </a:cubicBezTo>
                    <a:cubicBezTo>
                      <a:pt x="804" y="529"/>
                      <a:pt x="748" y="460"/>
                      <a:pt x="696" y="408"/>
                    </a:cubicBezTo>
                    <a:cubicBezTo>
                      <a:pt x="667" y="366"/>
                      <a:pt x="641" y="340"/>
                      <a:pt x="615" y="310"/>
                    </a:cubicBezTo>
                    <a:cubicBezTo>
                      <a:pt x="601" y="297"/>
                      <a:pt x="585" y="284"/>
                      <a:pt x="572" y="271"/>
                    </a:cubicBezTo>
                    <a:cubicBezTo>
                      <a:pt x="559" y="258"/>
                      <a:pt x="546" y="245"/>
                      <a:pt x="533" y="229"/>
                    </a:cubicBezTo>
                    <a:cubicBezTo>
                      <a:pt x="396" y="121"/>
                      <a:pt x="275" y="39"/>
                      <a:pt x="138"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1"/>
              <p:cNvSpPr/>
              <p:nvPr/>
            </p:nvSpPr>
            <p:spPr>
              <a:xfrm>
                <a:off x="4836975" y="2870825"/>
                <a:ext cx="9900" cy="18050"/>
              </a:xfrm>
              <a:custGeom>
                <a:avLst/>
                <a:gdLst/>
                <a:ahLst/>
                <a:cxnLst/>
                <a:rect l="l" t="t" r="r" b="b"/>
                <a:pathLst>
                  <a:path w="396" h="722" extrusionOk="0">
                    <a:moveTo>
                      <a:pt x="69" y="0"/>
                    </a:moveTo>
                    <a:cubicBezTo>
                      <a:pt x="30" y="13"/>
                      <a:pt x="17" y="26"/>
                      <a:pt x="1" y="26"/>
                    </a:cubicBezTo>
                    <a:lnTo>
                      <a:pt x="193" y="245"/>
                    </a:lnTo>
                    <a:lnTo>
                      <a:pt x="138" y="722"/>
                    </a:lnTo>
                    <a:lnTo>
                      <a:pt x="138" y="722"/>
                    </a:lnTo>
                    <a:lnTo>
                      <a:pt x="288" y="640"/>
                    </a:lnTo>
                    <a:lnTo>
                      <a:pt x="395" y="408"/>
                    </a:lnTo>
                    <a:cubicBezTo>
                      <a:pt x="382" y="382"/>
                      <a:pt x="369" y="353"/>
                      <a:pt x="343" y="327"/>
                    </a:cubicBezTo>
                    <a:cubicBezTo>
                      <a:pt x="301" y="258"/>
                      <a:pt x="245" y="189"/>
                      <a:pt x="193" y="137"/>
                    </a:cubicBezTo>
                    <a:cubicBezTo>
                      <a:pt x="164" y="95"/>
                      <a:pt x="138" y="69"/>
                      <a:pt x="112" y="39"/>
                    </a:cubicBezTo>
                    <a:cubicBezTo>
                      <a:pt x="98" y="26"/>
                      <a:pt x="82" y="13"/>
                      <a:pt x="6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1"/>
              <p:cNvSpPr/>
              <p:nvPr/>
            </p:nvSpPr>
            <p:spPr>
              <a:xfrm>
                <a:off x="4840075" y="2886800"/>
                <a:ext cx="11950" cy="28600"/>
              </a:xfrm>
              <a:custGeom>
                <a:avLst/>
                <a:gdLst/>
                <a:ahLst/>
                <a:cxnLst/>
                <a:rect l="l" t="t" r="r" b="b"/>
                <a:pathLst>
                  <a:path w="478" h="1144" extrusionOk="0">
                    <a:moveTo>
                      <a:pt x="164" y="1"/>
                    </a:moveTo>
                    <a:lnTo>
                      <a:pt x="14" y="83"/>
                    </a:lnTo>
                    <a:lnTo>
                      <a:pt x="1" y="285"/>
                    </a:lnTo>
                    <a:lnTo>
                      <a:pt x="151" y="761"/>
                    </a:lnTo>
                    <a:lnTo>
                      <a:pt x="203" y="993"/>
                    </a:lnTo>
                    <a:cubicBezTo>
                      <a:pt x="232" y="1032"/>
                      <a:pt x="164" y="1143"/>
                      <a:pt x="190" y="1143"/>
                    </a:cubicBezTo>
                    <a:cubicBezTo>
                      <a:pt x="245" y="1130"/>
                      <a:pt x="366" y="1049"/>
                      <a:pt x="435" y="1006"/>
                    </a:cubicBezTo>
                    <a:lnTo>
                      <a:pt x="448" y="993"/>
                    </a:lnTo>
                    <a:cubicBezTo>
                      <a:pt x="464" y="967"/>
                      <a:pt x="477" y="951"/>
                      <a:pt x="477" y="925"/>
                    </a:cubicBezTo>
                    <a:lnTo>
                      <a:pt x="477" y="885"/>
                    </a:lnTo>
                    <a:lnTo>
                      <a:pt x="448" y="830"/>
                    </a:lnTo>
                    <a:lnTo>
                      <a:pt x="177" y="27"/>
                    </a:lnTo>
                    <a:lnTo>
                      <a:pt x="164"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1"/>
              <p:cNvSpPr/>
              <p:nvPr/>
            </p:nvSpPr>
            <p:spPr>
              <a:xfrm>
                <a:off x="4813225" y="2870825"/>
                <a:ext cx="24175" cy="18050"/>
              </a:xfrm>
              <a:custGeom>
                <a:avLst/>
                <a:gdLst/>
                <a:ahLst/>
                <a:cxnLst/>
                <a:rect l="l" t="t" r="r" b="b"/>
                <a:pathLst>
                  <a:path w="967" h="722" extrusionOk="0">
                    <a:moveTo>
                      <a:pt x="177" y="0"/>
                    </a:moveTo>
                    <a:cubicBezTo>
                      <a:pt x="164" y="13"/>
                      <a:pt x="27" y="82"/>
                      <a:pt x="14" y="95"/>
                    </a:cubicBezTo>
                    <a:cubicBezTo>
                      <a:pt x="1" y="163"/>
                      <a:pt x="135" y="189"/>
                      <a:pt x="135" y="271"/>
                    </a:cubicBezTo>
                    <a:cubicBezTo>
                      <a:pt x="135" y="314"/>
                      <a:pt x="177" y="366"/>
                      <a:pt x="203" y="395"/>
                    </a:cubicBezTo>
                    <a:lnTo>
                      <a:pt x="817" y="627"/>
                    </a:lnTo>
                    <a:lnTo>
                      <a:pt x="967" y="722"/>
                    </a:lnTo>
                    <a:lnTo>
                      <a:pt x="967" y="327"/>
                    </a:lnTo>
                    <a:lnTo>
                      <a:pt x="951" y="314"/>
                    </a:lnTo>
                    <a:lnTo>
                      <a:pt x="232" y="13"/>
                    </a:lnTo>
                    <a:cubicBezTo>
                      <a:pt x="203" y="0"/>
                      <a:pt x="190" y="0"/>
                      <a:pt x="17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1"/>
              <p:cNvSpPr/>
              <p:nvPr/>
            </p:nvSpPr>
            <p:spPr>
              <a:xfrm>
                <a:off x="4829225" y="2871300"/>
                <a:ext cx="15600" cy="25400"/>
              </a:xfrm>
              <a:custGeom>
                <a:avLst/>
                <a:gdLst/>
                <a:ahLst/>
                <a:cxnLst/>
                <a:rect l="l" t="t" r="r" b="b"/>
                <a:pathLst>
                  <a:path w="624" h="1016" extrusionOk="0">
                    <a:moveTo>
                      <a:pt x="348" y="1"/>
                    </a:moveTo>
                    <a:cubicBezTo>
                      <a:pt x="333" y="1"/>
                      <a:pt x="319" y="7"/>
                      <a:pt x="311" y="20"/>
                    </a:cubicBezTo>
                    <a:lnTo>
                      <a:pt x="0" y="673"/>
                    </a:lnTo>
                    <a:lnTo>
                      <a:pt x="297" y="1016"/>
                    </a:lnTo>
                    <a:lnTo>
                      <a:pt x="611" y="363"/>
                    </a:lnTo>
                    <a:cubicBezTo>
                      <a:pt x="624" y="347"/>
                      <a:pt x="624" y="295"/>
                      <a:pt x="585" y="252"/>
                    </a:cubicBezTo>
                    <a:cubicBezTo>
                      <a:pt x="555" y="213"/>
                      <a:pt x="529" y="170"/>
                      <a:pt x="503" y="131"/>
                    </a:cubicBezTo>
                    <a:lnTo>
                      <a:pt x="392" y="20"/>
                    </a:lnTo>
                    <a:cubicBezTo>
                      <a:pt x="379" y="7"/>
                      <a:pt x="363" y="1"/>
                      <a:pt x="3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1"/>
              <p:cNvSpPr/>
              <p:nvPr/>
            </p:nvSpPr>
            <p:spPr>
              <a:xfrm>
                <a:off x="4812900" y="2873000"/>
                <a:ext cx="20750" cy="17925"/>
              </a:xfrm>
              <a:custGeom>
                <a:avLst/>
                <a:gdLst/>
                <a:ahLst/>
                <a:cxnLst/>
                <a:rect l="l" t="t" r="r" b="b"/>
                <a:pathLst>
                  <a:path w="830" h="717" extrusionOk="0">
                    <a:moveTo>
                      <a:pt x="52" y="0"/>
                    </a:moveTo>
                    <a:cubicBezTo>
                      <a:pt x="35" y="0"/>
                      <a:pt x="22" y="9"/>
                      <a:pt x="14" y="34"/>
                    </a:cubicBezTo>
                    <a:cubicBezTo>
                      <a:pt x="1" y="102"/>
                      <a:pt x="1" y="184"/>
                      <a:pt x="1" y="266"/>
                    </a:cubicBezTo>
                    <a:cubicBezTo>
                      <a:pt x="1" y="321"/>
                      <a:pt x="27" y="377"/>
                      <a:pt x="66" y="390"/>
                    </a:cubicBezTo>
                    <a:lnTo>
                      <a:pt x="667" y="621"/>
                    </a:lnTo>
                    <a:lnTo>
                      <a:pt x="830" y="716"/>
                    </a:lnTo>
                    <a:lnTo>
                      <a:pt x="830" y="334"/>
                    </a:lnTo>
                    <a:lnTo>
                      <a:pt x="817" y="321"/>
                    </a:lnTo>
                    <a:lnTo>
                      <a:pt x="82" y="8"/>
                    </a:lnTo>
                    <a:cubicBezTo>
                      <a:pt x="71" y="3"/>
                      <a:pt x="61" y="0"/>
                      <a:pt x="5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1"/>
              <p:cNvSpPr/>
              <p:nvPr/>
            </p:nvSpPr>
            <p:spPr>
              <a:xfrm>
                <a:off x="4833625" y="2888850"/>
                <a:ext cx="14975" cy="26600"/>
              </a:xfrm>
              <a:custGeom>
                <a:avLst/>
                <a:gdLst/>
                <a:ahLst/>
                <a:cxnLst/>
                <a:rect l="l" t="t" r="r" b="b"/>
                <a:pathLst>
                  <a:path w="599" h="1064" extrusionOk="0">
                    <a:moveTo>
                      <a:pt x="272" y="1"/>
                    </a:moveTo>
                    <a:lnTo>
                      <a:pt x="1" y="82"/>
                    </a:lnTo>
                    <a:lnTo>
                      <a:pt x="95" y="284"/>
                    </a:lnTo>
                    <a:lnTo>
                      <a:pt x="314" y="993"/>
                    </a:lnTo>
                    <a:cubicBezTo>
                      <a:pt x="337" y="1027"/>
                      <a:pt x="370" y="1064"/>
                      <a:pt x="397" y="1064"/>
                    </a:cubicBezTo>
                    <a:cubicBezTo>
                      <a:pt x="401" y="1064"/>
                      <a:pt x="405" y="1063"/>
                      <a:pt x="409" y="1061"/>
                    </a:cubicBezTo>
                    <a:cubicBezTo>
                      <a:pt x="477" y="1061"/>
                      <a:pt x="529" y="1032"/>
                      <a:pt x="572" y="993"/>
                    </a:cubicBezTo>
                    <a:cubicBezTo>
                      <a:pt x="598" y="980"/>
                      <a:pt x="598" y="937"/>
                      <a:pt x="572" y="898"/>
                    </a:cubicBezTo>
                    <a:lnTo>
                      <a:pt x="285" y="27"/>
                    </a:lnTo>
                    <a:lnTo>
                      <a:pt x="27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1"/>
              <p:cNvSpPr/>
              <p:nvPr/>
            </p:nvSpPr>
            <p:spPr>
              <a:xfrm>
                <a:off x="4815275" y="2874250"/>
                <a:ext cx="30625" cy="38775"/>
              </a:xfrm>
              <a:custGeom>
                <a:avLst/>
                <a:gdLst/>
                <a:ahLst/>
                <a:cxnLst/>
                <a:rect l="l" t="t" r="r" b="b"/>
                <a:pathLst>
                  <a:path w="1225" h="1551" extrusionOk="0">
                    <a:moveTo>
                      <a:pt x="911" y="0"/>
                    </a:moveTo>
                    <a:lnTo>
                      <a:pt x="748" y="392"/>
                    </a:lnTo>
                    <a:lnTo>
                      <a:pt x="0" y="82"/>
                    </a:lnTo>
                    <a:lnTo>
                      <a:pt x="0" y="216"/>
                    </a:lnTo>
                    <a:cubicBezTo>
                      <a:pt x="0" y="229"/>
                      <a:pt x="13" y="258"/>
                      <a:pt x="26" y="258"/>
                    </a:cubicBezTo>
                    <a:lnTo>
                      <a:pt x="640" y="503"/>
                    </a:lnTo>
                    <a:lnTo>
                      <a:pt x="911" y="816"/>
                    </a:lnTo>
                    <a:lnTo>
                      <a:pt x="1130" y="1534"/>
                    </a:lnTo>
                    <a:lnTo>
                      <a:pt x="1143" y="1551"/>
                    </a:lnTo>
                    <a:cubicBezTo>
                      <a:pt x="1169" y="1551"/>
                      <a:pt x="1195" y="1534"/>
                      <a:pt x="1224" y="1521"/>
                    </a:cubicBezTo>
                    <a:lnTo>
                      <a:pt x="911" y="611"/>
                    </a:lnTo>
                    <a:lnTo>
                      <a:pt x="1087" y="216"/>
                    </a:lnTo>
                    <a:cubicBezTo>
                      <a:pt x="1087" y="203"/>
                      <a:pt x="1074" y="203"/>
                      <a:pt x="1074" y="190"/>
                    </a:cubicBezTo>
                    <a:cubicBezTo>
                      <a:pt x="1048" y="147"/>
                      <a:pt x="1019" y="108"/>
                      <a:pt x="980" y="82"/>
                    </a:cubicBezTo>
                    <a:cubicBezTo>
                      <a:pt x="966" y="52"/>
                      <a:pt x="937" y="26"/>
                      <a:pt x="911"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1"/>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1"/>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1"/>
              <p:cNvSpPr/>
              <p:nvPr/>
            </p:nvSpPr>
            <p:spPr>
              <a:xfrm>
                <a:off x="4559950" y="2713975"/>
                <a:ext cx="55100" cy="70575"/>
              </a:xfrm>
              <a:custGeom>
                <a:avLst/>
                <a:gdLst/>
                <a:ahLst/>
                <a:cxnLst/>
                <a:rect l="l" t="t" r="r" b="b"/>
                <a:pathLst>
                  <a:path w="2204" h="2823" extrusionOk="0">
                    <a:moveTo>
                      <a:pt x="600" y="0"/>
                    </a:moveTo>
                    <a:cubicBezTo>
                      <a:pt x="243" y="0"/>
                      <a:pt x="0" y="282"/>
                      <a:pt x="0" y="781"/>
                    </a:cubicBezTo>
                    <a:cubicBezTo>
                      <a:pt x="0" y="1473"/>
                      <a:pt x="490" y="2315"/>
                      <a:pt x="1100" y="2671"/>
                    </a:cubicBezTo>
                    <a:cubicBezTo>
                      <a:pt x="1279" y="2774"/>
                      <a:pt x="1448" y="2822"/>
                      <a:pt x="1597" y="2822"/>
                    </a:cubicBezTo>
                    <a:cubicBezTo>
                      <a:pt x="1958" y="2822"/>
                      <a:pt x="2203" y="2536"/>
                      <a:pt x="2203" y="2044"/>
                    </a:cubicBezTo>
                    <a:cubicBezTo>
                      <a:pt x="2203" y="1352"/>
                      <a:pt x="1714" y="494"/>
                      <a:pt x="1100" y="154"/>
                    </a:cubicBezTo>
                    <a:cubicBezTo>
                      <a:pt x="920" y="50"/>
                      <a:pt x="750" y="0"/>
                      <a:pt x="60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1"/>
              <p:cNvSpPr/>
              <p:nvPr/>
            </p:nvSpPr>
            <p:spPr>
              <a:xfrm>
                <a:off x="4564350" y="2719375"/>
                <a:ext cx="46625" cy="60150"/>
              </a:xfrm>
              <a:custGeom>
                <a:avLst/>
                <a:gdLst/>
                <a:ahLst/>
                <a:cxnLst/>
                <a:rect l="l" t="t" r="r" b="b"/>
                <a:pathLst>
                  <a:path w="1865" h="2406" extrusionOk="0">
                    <a:moveTo>
                      <a:pt x="521" y="1"/>
                    </a:moveTo>
                    <a:cubicBezTo>
                      <a:pt x="213" y="1"/>
                      <a:pt x="0" y="245"/>
                      <a:pt x="0" y="659"/>
                    </a:cubicBezTo>
                    <a:cubicBezTo>
                      <a:pt x="0" y="1257"/>
                      <a:pt x="421" y="1978"/>
                      <a:pt x="937" y="2278"/>
                    </a:cubicBezTo>
                    <a:cubicBezTo>
                      <a:pt x="1088" y="2365"/>
                      <a:pt x="1229" y="2405"/>
                      <a:pt x="1353" y="2405"/>
                    </a:cubicBezTo>
                    <a:cubicBezTo>
                      <a:pt x="1658" y="2405"/>
                      <a:pt x="1864" y="2161"/>
                      <a:pt x="1864" y="1746"/>
                    </a:cubicBezTo>
                    <a:cubicBezTo>
                      <a:pt x="1864" y="1149"/>
                      <a:pt x="1456" y="428"/>
                      <a:pt x="937" y="127"/>
                    </a:cubicBezTo>
                    <a:cubicBezTo>
                      <a:pt x="788" y="41"/>
                      <a:pt x="646" y="1"/>
                      <a:pt x="521" y="1"/>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1"/>
              <p:cNvSpPr/>
              <p:nvPr/>
            </p:nvSpPr>
            <p:spPr>
              <a:xfrm>
                <a:off x="4566050" y="2720125"/>
                <a:ext cx="44175" cy="56925"/>
              </a:xfrm>
              <a:custGeom>
                <a:avLst/>
                <a:gdLst/>
                <a:ahLst/>
                <a:cxnLst/>
                <a:rect l="l" t="t" r="r" b="b"/>
                <a:pathLst>
                  <a:path w="1767" h="2277" extrusionOk="0">
                    <a:moveTo>
                      <a:pt x="479" y="1"/>
                    </a:moveTo>
                    <a:cubicBezTo>
                      <a:pt x="194" y="1"/>
                      <a:pt x="1" y="228"/>
                      <a:pt x="1" y="629"/>
                    </a:cubicBezTo>
                    <a:cubicBezTo>
                      <a:pt x="1" y="1188"/>
                      <a:pt x="393" y="1880"/>
                      <a:pt x="882" y="2151"/>
                    </a:cubicBezTo>
                    <a:cubicBezTo>
                      <a:pt x="1028" y="2236"/>
                      <a:pt x="1165" y="2277"/>
                      <a:pt x="1286" y="2277"/>
                    </a:cubicBezTo>
                    <a:cubicBezTo>
                      <a:pt x="1572" y="2277"/>
                      <a:pt x="1767" y="2049"/>
                      <a:pt x="1767" y="1648"/>
                    </a:cubicBezTo>
                    <a:cubicBezTo>
                      <a:pt x="1767" y="1090"/>
                      <a:pt x="1372" y="398"/>
                      <a:pt x="882" y="127"/>
                    </a:cubicBezTo>
                    <a:cubicBezTo>
                      <a:pt x="737" y="41"/>
                      <a:pt x="600" y="1"/>
                      <a:pt x="47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1"/>
              <p:cNvSpPr/>
              <p:nvPr/>
            </p:nvSpPr>
            <p:spPr>
              <a:xfrm>
                <a:off x="4567050" y="2721825"/>
                <a:ext cx="41875" cy="53475"/>
              </a:xfrm>
              <a:custGeom>
                <a:avLst/>
                <a:gdLst/>
                <a:ahLst/>
                <a:cxnLst/>
                <a:rect l="l" t="t" r="r" b="b"/>
                <a:pathLst>
                  <a:path w="1675" h="2139" extrusionOk="0">
                    <a:moveTo>
                      <a:pt x="470" y="1"/>
                    </a:moveTo>
                    <a:cubicBezTo>
                      <a:pt x="321" y="1"/>
                      <a:pt x="197" y="65"/>
                      <a:pt x="108" y="193"/>
                    </a:cubicBezTo>
                    <a:cubicBezTo>
                      <a:pt x="108" y="206"/>
                      <a:pt x="108" y="206"/>
                      <a:pt x="95" y="222"/>
                    </a:cubicBezTo>
                    <a:cubicBezTo>
                      <a:pt x="82" y="248"/>
                      <a:pt x="69" y="287"/>
                      <a:pt x="56" y="343"/>
                    </a:cubicBezTo>
                    <a:cubicBezTo>
                      <a:pt x="13" y="451"/>
                      <a:pt x="0" y="588"/>
                      <a:pt x="26" y="725"/>
                    </a:cubicBezTo>
                    <a:cubicBezTo>
                      <a:pt x="56" y="1051"/>
                      <a:pt x="219" y="1417"/>
                      <a:pt x="477" y="1717"/>
                    </a:cubicBezTo>
                    <a:cubicBezTo>
                      <a:pt x="724" y="1990"/>
                      <a:pt x="999" y="2139"/>
                      <a:pt x="1222" y="2139"/>
                    </a:cubicBezTo>
                    <a:cubicBezTo>
                      <a:pt x="1232" y="2139"/>
                      <a:pt x="1241" y="2139"/>
                      <a:pt x="1250" y="2138"/>
                    </a:cubicBezTo>
                    <a:cubicBezTo>
                      <a:pt x="1348" y="2138"/>
                      <a:pt x="1443" y="2099"/>
                      <a:pt x="1511" y="2017"/>
                    </a:cubicBezTo>
                    <a:cubicBezTo>
                      <a:pt x="1537" y="2001"/>
                      <a:pt x="1564" y="1975"/>
                      <a:pt x="1577" y="1949"/>
                    </a:cubicBezTo>
                    <a:cubicBezTo>
                      <a:pt x="1577" y="1936"/>
                      <a:pt x="1577" y="1936"/>
                      <a:pt x="1593" y="1919"/>
                    </a:cubicBezTo>
                    <a:cubicBezTo>
                      <a:pt x="1606" y="1906"/>
                      <a:pt x="1606" y="1880"/>
                      <a:pt x="1619" y="1854"/>
                    </a:cubicBezTo>
                    <a:cubicBezTo>
                      <a:pt x="1632" y="1825"/>
                      <a:pt x="1645" y="1785"/>
                      <a:pt x="1645" y="1756"/>
                    </a:cubicBezTo>
                    <a:cubicBezTo>
                      <a:pt x="1675" y="1691"/>
                      <a:pt x="1675" y="1622"/>
                      <a:pt x="1675" y="1554"/>
                    </a:cubicBezTo>
                    <a:lnTo>
                      <a:pt x="1675" y="1459"/>
                    </a:lnTo>
                    <a:cubicBezTo>
                      <a:pt x="1675" y="1430"/>
                      <a:pt x="1658" y="1417"/>
                      <a:pt x="1658" y="1404"/>
                    </a:cubicBezTo>
                    <a:lnTo>
                      <a:pt x="1658" y="1364"/>
                    </a:lnTo>
                    <a:lnTo>
                      <a:pt x="1658" y="1335"/>
                    </a:lnTo>
                    <a:cubicBezTo>
                      <a:pt x="1645" y="1309"/>
                      <a:pt x="1645" y="1267"/>
                      <a:pt x="1632" y="1240"/>
                    </a:cubicBezTo>
                    <a:cubicBezTo>
                      <a:pt x="1632" y="1227"/>
                      <a:pt x="1632" y="1214"/>
                      <a:pt x="1619" y="1185"/>
                    </a:cubicBezTo>
                    <a:cubicBezTo>
                      <a:pt x="1619" y="1172"/>
                      <a:pt x="1619" y="1159"/>
                      <a:pt x="1606" y="1146"/>
                    </a:cubicBezTo>
                    <a:cubicBezTo>
                      <a:pt x="1606" y="1133"/>
                      <a:pt x="1606" y="1120"/>
                      <a:pt x="1593" y="1090"/>
                    </a:cubicBezTo>
                    <a:cubicBezTo>
                      <a:pt x="1593" y="1077"/>
                      <a:pt x="1577" y="1064"/>
                      <a:pt x="1577" y="1051"/>
                    </a:cubicBezTo>
                    <a:cubicBezTo>
                      <a:pt x="1551" y="996"/>
                      <a:pt x="1537" y="927"/>
                      <a:pt x="1495" y="875"/>
                    </a:cubicBezTo>
                    <a:cubicBezTo>
                      <a:pt x="1495" y="859"/>
                      <a:pt x="1482" y="845"/>
                      <a:pt x="1482" y="832"/>
                    </a:cubicBezTo>
                    <a:cubicBezTo>
                      <a:pt x="1456" y="793"/>
                      <a:pt x="1443" y="751"/>
                      <a:pt x="1413" y="712"/>
                    </a:cubicBezTo>
                    <a:cubicBezTo>
                      <a:pt x="1413" y="695"/>
                      <a:pt x="1400" y="682"/>
                      <a:pt x="1400" y="682"/>
                    </a:cubicBezTo>
                    <a:cubicBezTo>
                      <a:pt x="1387" y="656"/>
                      <a:pt x="1374" y="643"/>
                      <a:pt x="1361" y="630"/>
                    </a:cubicBezTo>
                    <a:cubicBezTo>
                      <a:pt x="1319" y="561"/>
                      <a:pt x="1267" y="493"/>
                      <a:pt x="1211" y="424"/>
                    </a:cubicBezTo>
                    <a:cubicBezTo>
                      <a:pt x="1185" y="398"/>
                      <a:pt x="1156" y="369"/>
                      <a:pt x="1129" y="343"/>
                    </a:cubicBezTo>
                    <a:cubicBezTo>
                      <a:pt x="1116" y="330"/>
                      <a:pt x="1103" y="317"/>
                      <a:pt x="1087" y="304"/>
                    </a:cubicBezTo>
                    <a:lnTo>
                      <a:pt x="1074" y="287"/>
                    </a:lnTo>
                    <a:cubicBezTo>
                      <a:pt x="1074" y="274"/>
                      <a:pt x="1061" y="274"/>
                      <a:pt x="1048" y="261"/>
                    </a:cubicBezTo>
                    <a:cubicBezTo>
                      <a:pt x="911" y="153"/>
                      <a:pt x="777" y="72"/>
                      <a:pt x="653" y="29"/>
                    </a:cubicBezTo>
                    <a:cubicBezTo>
                      <a:pt x="589" y="10"/>
                      <a:pt x="528" y="1"/>
                      <a:pt x="47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1"/>
              <p:cNvSpPr/>
              <p:nvPr/>
            </p:nvSpPr>
            <p:spPr>
              <a:xfrm>
                <a:off x="4569725" y="2721825"/>
                <a:ext cx="32350" cy="17800"/>
              </a:xfrm>
              <a:custGeom>
                <a:avLst/>
                <a:gdLst/>
                <a:ahLst/>
                <a:cxnLst/>
                <a:rect l="l" t="t" r="r" b="b"/>
                <a:pathLst>
                  <a:path w="1294" h="712" extrusionOk="0">
                    <a:moveTo>
                      <a:pt x="363" y="1"/>
                    </a:moveTo>
                    <a:cubicBezTo>
                      <a:pt x="214" y="1"/>
                      <a:pt x="90" y="65"/>
                      <a:pt x="1" y="193"/>
                    </a:cubicBezTo>
                    <a:cubicBezTo>
                      <a:pt x="119" y="153"/>
                      <a:pt x="229" y="136"/>
                      <a:pt x="328" y="136"/>
                    </a:cubicBezTo>
                    <a:cubicBezTo>
                      <a:pt x="765" y="136"/>
                      <a:pt x="1009" y="451"/>
                      <a:pt x="1009" y="451"/>
                    </a:cubicBezTo>
                    <a:lnTo>
                      <a:pt x="1022" y="712"/>
                    </a:lnTo>
                    <a:cubicBezTo>
                      <a:pt x="1117" y="695"/>
                      <a:pt x="1199" y="695"/>
                      <a:pt x="1293" y="682"/>
                    </a:cubicBezTo>
                    <a:cubicBezTo>
                      <a:pt x="1280" y="656"/>
                      <a:pt x="1267" y="643"/>
                      <a:pt x="1254" y="630"/>
                    </a:cubicBezTo>
                    <a:cubicBezTo>
                      <a:pt x="1212" y="561"/>
                      <a:pt x="1160" y="493"/>
                      <a:pt x="1104" y="424"/>
                    </a:cubicBezTo>
                    <a:cubicBezTo>
                      <a:pt x="1078" y="398"/>
                      <a:pt x="1049" y="369"/>
                      <a:pt x="1022" y="343"/>
                    </a:cubicBezTo>
                    <a:cubicBezTo>
                      <a:pt x="1009" y="330"/>
                      <a:pt x="996" y="317"/>
                      <a:pt x="980" y="304"/>
                    </a:cubicBezTo>
                    <a:lnTo>
                      <a:pt x="967" y="287"/>
                    </a:lnTo>
                    <a:cubicBezTo>
                      <a:pt x="967" y="274"/>
                      <a:pt x="954" y="274"/>
                      <a:pt x="941" y="261"/>
                    </a:cubicBezTo>
                    <a:cubicBezTo>
                      <a:pt x="804" y="153"/>
                      <a:pt x="670" y="72"/>
                      <a:pt x="546" y="29"/>
                    </a:cubicBezTo>
                    <a:cubicBezTo>
                      <a:pt x="482" y="10"/>
                      <a:pt x="421" y="1"/>
                      <a:pt x="363"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1"/>
              <p:cNvSpPr/>
              <p:nvPr/>
            </p:nvSpPr>
            <p:spPr>
              <a:xfrm>
                <a:off x="4569075" y="2739600"/>
                <a:ext cx="26875" cy="24100"/>
              </a:xfrm>
              <a:custGeom>
                <a:avLst/>
                <a:gdLst/>
                <a:ahLst/>
                <a:cxnLst/>
                <a:rect l="l" t="t" r="r" b="b"/>
                <a:pathLst>
                  <a:path w="1075" h="964" extrusionOk="0">
                    <a:moveTo>
                      <a:pt x="1048" y="1"/>
                    </a:moveTo>
                    <a:cubicBezTo>
                      <a:pt x="833" y="17"/>
                      <a:pt x="610" y="22"/>
                      <a:pt x="425" y="22"/>
                    </a:cubicBezTo>
                    <a:cubicBezTo>
                      <a:pt x="179" y="22"/>
                      <a:pt x="1" y="14"/>
                      <a:pt x="1" y="14"/>
                    </a:cubicBezTo>
                    <a:lnTo>
                      <a:pt x="1" y="14"/>
                    </a:lnTo>
                    <a:cubicBezTo>
                      <a:pt x="1" y="14"/>
                      <a:pt x="206" y="298"/>
                      <a:pt x="422" y="379"/>
                    </a:cubicBezTo>
                    <a:cubicBezTo>
                      <a:pt x="654" y="448"/>
                      <a:pt x="1075" y="964"/>
                      <a:pt x="1075" y="964"/>
                    </a:cubicBezTo>
                    <a:lnTo>
                      <a:pt x="104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1"/>
              <p:cNvSpPr/>
              <p:nvPr/>
            </p:nvSpPr>
            <p:spPr>
              <a:xfrm>
                <a:off x="4579600" y="2722550"/>
                <a:ext cx="29325" cy="43600"/>
              </a:xfrm>
              <a:custGeom>
                <a:avLst/>
                <a:gdLst/>
                <a:ahLst/>
                <a:cxnLst/>
                <a:rect l="l" t="t" r="r" b="b"/>
                <a:pathLst>
                  <a:path w="1173" h="1744" extrusionOk="0">
                    <a:moveTo>
                      <a:pt x="151" y="0"/>
                    </a:moveTo>
                    <a:cubicBezTo>
                      <a:pt x="125" y="30"/>
                      <a:pt x="95" y="56"/>
                      <a:pt x="82" y="82"/>
                    </a:cubicBezTo>
                    <a:cubicBezTo>
                      <a:pt x="69" y="124"/>
                      <a:pt x="56" y="151"/>
                      <a:pt x="43" y="193"/>
                    </a:cubicBezTo>
                    <a:cubicBezTo>
                      <a:pt x="14" y="245"/>
                      <a:pt x="14" y="301"/>
                      <a:pt x="14" y="369"/>
                    </a:cubicBezTo>
                    <a:cubicBezTo>
                      <a:pt x="1" y="422"/>
                      <a:pt x="14" y="477"/>
                      <a:pt x="14" y="532"/>
                    </a:cubicBezTo>
                    <a:cubicBezTo>
                      <a:pt x="43" y="803"/>
                      <a:pt x="193" y="1117"/>
                      <a:pt x="409" y="1375"/>
                    </a:cubicBezTo>
                    <a:cubicBezTo>
                      <a:pt x="533" y="1512"/>
                      <a:pt x="654" y="1619"/>
                      <a:pt x="778" y="1675"/>
                    </a:cubicBezTo>
                    <a:cubicBezTo>
                      <a:pt x="885" y="1727"/>
                      <a:pt x="980" y="1743"/>
                      <a:pt x="1062" y="1743"/>
                    </a:cubicBezTo>
                    <a:lnTo>
                      <a:pt x="1091" y="1743"/>
                    </a:lnTo>
                    <a:cubicBezTo>
                      <a:pt x="1117" y="1743"/>
                      <a:pt x="1130" y="1727"/>
                      <a:pt x="1143" y="1727"/>
                    </a:cubicBezTo>
                    <a:cubicBezTo>
                      <a:pt x="1173" y="1662"/>
                      <a:pt x="1173" y="1593"/>
                      <a:pt x="1173" y="1525"/>
                    </a:cubicBezTo>
                    <a:lnTo>
                      <a:pt x="1173" y="1430"/>
                    </a:lnTo>
                    <a:cubicBezTo>
                      <a:pt x="1173" y="1401"/>
                      <a:pt x="1156" y="1388"/>
                      <a:pt x="1156" y="1375"/>
                    </a:cubicBezTo>
                    <a:lnTo>
                      <a:pt x="1156" y="1335"/>
                    </a:lnTo>
                    <a:lnTo>
                      <a:pt x="1156" y="1306"/>
                    </a:lnTo>
                    <a:cubicBezTo>
                      <a:pt x="1143" y="1280"/>
                      <a:pt x="1143" y="1238"/>
                      <a:pt x="1130" y="1211"/>
                    </a:cubicBezTo>
                    <a:cubicBezTo>
                      <a:pt x="1130" y="1198"/>
                      <a:pt x="1130" y="1185"/>
                      <a:pt x="1117" y="1156"/>
                    </a:cubicBezTo>
                    <a:cubicBezTo>
                      <a:pt x="1117" y="1143"/>
                      <a:pt x="1117" y="1130"/>
                      <a:pt x="1104" y="1117"/>
                    </a:cubicBezTo>
                    <a:cubicBezTo>
                      <a:pt x="1104" y="1104"/>
                      <a:pt x="1104" y="1091"/>
                      <a:pt x="1091" y="1061"/>
                    </a:cubicBezTo>
                    <a:cubicBezTo>
                      <a:pt x="1091" y="1048"/>
                      <a:pt x="1075" y="1035"/>
                      <a:pt x="1075" y="1022"/>
                    </a:cubicBezTo>
                    <a:cubicBezTo>
                      <a:pt x="1049" y="967"/>
                      <a:pt x="1035" y="898"/>
                      <a:pt x="993" y="846"/>
                    </a:cubicBezTo>
                    <a:cubicBezTo>
                      <a:pt x="993" y="830"/>
                      <a:pt x="980" y="816"/>
                      <a:pt x="980" y="803"/>
                    </a:cubicBezTo>
                    <a:cubicBezTo>
                      <a:pt x="954" y="764"/>
                      <a:pt x="941" y="722"/>
                      <a:pt x="911" y="683"/>
                    </a:cubicBezTo>
                    <a:cubicBezTo>
                      <a:pt x="898" y="653"/>
                      <a:pt x="872" y="627"/>
                      <a:pt x="859" y="601"/>
                    </a:cubicBezTo>
                    <a:cubicBezTo>
                      <a:pt x="817" y="532"/>
                      <a:pt x="765" y="464"/>
                      <a:pt x="709" y="395"/>
                    </a:cubicBezTo>
                    <a:cubicBezTo>
                      <a:pt x="683" y="369"/>
                      <a:pt x="654" y="340"/>
                      <a:pt x="627" y="314"/>
                    </a:cubicBezTo>
                    <a:cubicBezTo>
                      <a:pt x="614" y="301"/>
                      <a:pt x="601" y="288"/>
                      <a:pt x="585" y="275"/>
                    </a:cubicBezTo>
                    <a:lnTo>
                      <a:pt x="572" y="258"/>
                    </a:lnTo>
                    <a:cubicBezTo>
                      <a:pt x="572" y="245"/>
                      <a:pt x="559" y="245"/>
                      <a:pt x="546" y="232"/>
                    </a:cubicBezTo>
                    <a:cubicBezTo>
                      <a:pt x="409" y="124"/>
                      <a:pt x="275" y="43"/>
                      <a:pt x="15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1"/>
              <p:cNvSpPr/>
              <p:nvPr/>
            </p:nvSpPr>
            <p:spPr>
              <a:xfrm>
                <a:off x="4592575" y="2729000"/>
                <a:ext cx="9825" cy="18375"/>
              </a:xfrm>
              <a:custGeom>
                <a:avLst/>
                <a:gdLst/>
                <a:ahLst/>
                <a:cxnLst/>
                <a:rect l="l" t="t" r="r" b="b"/>
                <a:pathLst>
                  <a:path w="393" h="735" extrusionOk="0">
                    <a:moveTo>
                      <a:pt x="53" y="0"/>
                    </a:moveTo>
                    <a:cubicBezTo>
                      <a:pt x="27" y="17"/>
                      <a:pt x="1" y="43"/>
                      <a:pt x="1" y="43"/>
                    </a:cubicBezTo>
                    <a:lnTo>
                      <a:pt x="190" y="261"/>
                    </a:lnTo>
                    <a:lnTo>
                      <a:pt x="135" y="735"/>
                    </a:lnTo>
                    <a:lnTo>
                      <a:pt x="285" y="653"/>
                    </a:lnTo>
                    <a:lnTo>
                      <a:pt x="392" y="425"/>
                    </a:lnTo>
                    <a:cubicBezTo>
                      <a:pt x="379" y="395"/>
                      <a:pt x="353" y="369"/>
                      <a:pt x="340" y="343"/>
                    </a:cubicBezTo>
                    <a:cubicBezTo>
                      <a:pt x="298" y="274"/>
                      <a:pt x="246" y="206"/>
                      <a:pt x="190" y="137"/>
                    </a:cubicBezTo>
                    <a:cubicBezTo>
                      <a:pt x="164" y="111"/>
                      <a:pt x="135" y="82"/>
                      <a:pt x="108" y="56"/>
                    </a:cubicBezTo>
                    <a:cubicBezTo>
                      <a:pt x="95" y="43"/>
                      <a:pt x="82" y="30"/>
                      <a:pt x="66" y="17"/>
                    </a:cubicBezTo>
                    <a:lnTo>
                      <a:pt x="5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1"/>
              <p:cNvSpPr/>
              <p:nvPr/>
            </p:nvSpPr>
            <p:spPr>
              <a:xfrm>
                <a:off x="4595275" y="2745325"/>
                <a:ext cx="12275" cy="28275"/>
              </a:xfrm>
              <a:custGeom>
                <a:avLst/>
                <a:gdLst/>
                <a:ahLst/>
                <a:cxnLst/>
                <a:rect l="l" t="t" r="r" b="b"/>
                <a:pathLst>
                  <a:path w="491" h="1131" extrusionOk="0">
                    <a:moveTo>
                      <a:pt x="177" y="0"/>
                    </a:moveTo>
                    <a:lnTo>
                      <a:pt x="27" y="82"/>
                    </a:lnTo>
                    <a:lnTo>
                      <a:pt x="0" y="274"/>
                    </a:lnTo>
                    <a:lnTo>
                      <a:pt x="151" y="764"/>
                    </a:lnTo>
                    <a:lnTo>
                      <a:pt x="219" y="979"/>
                    </a:lnTo>
                    <a:cubicBezTo>
                      <a:pt x="244" y="1032"/>
                      <a:pt x="184" y="1131"/>
                      <a:pt x="199" y="1131"/>
                    </a:cubicBezTo>
                    <a:cubicBezTo>
                      <a:pt x="200" y="1131"/>
                      <a:pt x="201" y="1130"/>
                      <a:pt x="203" y="1129"/>
                    </a:cubicBezTo>
                    <a:cubicBezTo>
                      <a:pt x="258" y="1116"/>
                      <a:pt x="382" y="1048"/>
                      <a:pt x="448" y="1009"/>
                    </a:cubicBezTo>
                    <a:cubicBezTo>
                      <a:pt x="448" y="996"/>
                      <a:pt x="448" y="996"/>
                      <a:pt x="464" y="979"/>
                    </a:cubicBezTo>
                    <a:cubicBezTo>
                      <a:pt x="477" y="966"/>
                      <a:pt x="477" y="940"/>
                      <a:pt x="490" y="914"/>
                    </a:cubicBezTo>
                    <a:cubicBezTo>
                      <a:pt x="490" y="898"/>
                      <a:pt x="490" y="898"/>
                      <a:pt x="477" y="885"/>
                    </a:cubicBezTo>
                    <a:lnTo>
                      <a:pt x="464" y="832"/>
                    </a:lnTo>
                    <a:lnTo>
                      <a:pt x="190" y="16"/>
                    </a:lnTo>
                    <a:lnTo>
                      <a:pt x="17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1"/>
              <p:cNvSpPr/>
              <p:nvPr/>
            </p:nvSpPr>
            <p:spPr>
              <a:xfrm>
                <a:off x="4568750" y="2729100"/>
                <a:ext cx="24175" cy="17950"/>
              </a:xfrm>
              <a:custGeom>
                <a:avLst/>
                <a:gdLst/>
                <a:ahLst/>
                <a:cxnLst/>
                <a:rect l="l" t="t" r="r" b="b"/>
                <a:pathLst>
                  <a:path w="967" h="718" extrusionOk="0">
                    <a:moveTo>
                      <a:pt x="197" y="0"/>
                    </a:moveTo>
                    <a:cubicBezTo>
                      <a:pt x="190" y="0"/>
                      <a:pt x="183" y="4"/>
                      <a:pt x="177" y="13"/>
                    </a:cubicBezTo>
                    <a:cubicBezTo>
                      <a:pt x="164" y="13"/>
                      <a:pt x="14" y="78"/>
                      <a:pt x="14" y="94"/>
                    </a:cubicBezTo>
                    <a:cubicBezTo>
                      <a:pt x="1" y="176"/>
                      <a:pt x="138" y="189"/>
                      <a:pt x="138" y="284"/>
                    </a:cubicBezTo>
                    <a:cubicBezTo>
                      <a:pt x="138" y="323"/>
                      <a:pt x="164" y="378"/>
                      <a:pt x="203" y="391"/>
                    </a:cubicBezTo>
                    <a:lnTo>
                      <a:pt x="804" y="636"/>
                    </a:lnTo>
                    <a:lnTo>
                      <a:pt x="967" y="718"/>
                    </a:lnTo>
                    <a:lnTo>
                      <a:pt x="967" y="339"/>
                    </a:lnTo>
                    <a:lnTo>
                      <a:pt x="954" y="323"/>
                    </a:lnTo>
                    <a:lnTo>
                      <a:pt x="219" y="13"/>
                    </a:lnTo>
                    <a:cubicBezTo>
                      <a:pt x="211" y="4"/>
                      <a:pt x="204" y="0"/>
                      <a:pt x="19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1"/>
              <p:cNvSpPr/>
              <p:nvPr/>
            </p:nvSpPr>
            <p:spPr>
              <a:xfrm>
                <a:off x="4584425" y="2729700"/>
                <a:ext cx="15925" cy="25525"/>
              </a:xfrm>
              <a:custGeom>
                <a:avLst/>
                <a:gdLst/>
                <a:ahLst/>
                <a:cxnLst/>
                <a:rect l="l" t="t" r="r" b="b"/>
                <a:pathLst>
                  <a:path w="637" h="1021" extrusionOk="0">
                    <a:moveTo>
                      <a:pt x="348" y="1"/>
                    </a:moveTo>
                    <a:cubicBezTo>
                      <a:pt x="339" y="1"/>
                      <a:pt x="332" y="5"/>
                      <a:pt x="327" y="15"/>
                    </a:cubicBezTo>
                    <a:lnTo>
                      <a:pt x="0" y="668"/>
                    </a:lnTo>
                    <a:lnTo>
                      <a:pt x="310" y="1020"/>
                    </a:lnTo>
                    <a:lnTo>
                      <a:pt x="624" y="367"/>
                    </a:lnTo>
                    <a:cubicBezTo>
                      <a:pt x="637" y="341"/>
                      <a:pt x="624" y="286"/>
                      <a:pt x="598" y="246"/>
                    </a:cubicBezTo>
                    <a:cubicBezTo>
                      <a:pt x="572" y="217"/>
                      <a:pt x="542" y="178"/>
                      <a:pt x="503" y="136"/>
                    </a:cubicBezTo>
                    <a:cubicBezTo>
                      <a:pt x="474" y="96"/>
                      <a:pt x="434" y="54"/>
                      <a:pt x="408" y="28"/>
                    </a:cubicBezTo>
                    <a:cubicBezTo>
                      <a:pt x="382" y="12"/>
                      <a:pt x="362" y="1"/>
                      <a:pt x="3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1"/>
              <p:cNvSpPr/>
              <p:nvPr/>
            </p:nvSpPr>
            <p:spPr>
              <a:xfrm>
                <a:off x="4568425" y="2731375"/>
                <a:ext cx="20750" cy="18050"/>
              </a:xfrm>
              <a:custGeom>
                <a:avLst/>
                <a:gdLst/>
                <a:ahLst/>
                <a:cxnLst/>
                <a:rect l="l" t="t" r="r" b="b"/>
                <a:pathLst>
                  <a:path w="830" h="722" extrusionOk="0">
                    <a:moveTo>
                      <a:pt x="51" y="1"/>
                    </a:moveTo>
                    <a:cubicBezTo>
                      <a:pt x="35" y="1"/>
                      <a:pt x="22" y="13"/>
                      <a:pt x="14" y="29"/>
                    </a:cubicBezTo>
                    <a:cubicBezTo>
                      <a:pt x="1" y="111"/>
                      <a:pt x="1" y="193"/>
                      <a:pt x="1" y="274"/>
                    </a:cubicBezTo>
                    <a:cubicBezTo>
                      <a:pt x="1" y="313"/>
                      <a:pt x="27" y="369"/>
                      <a:pt x="69" y="395"/>
                    </a:cubicBezTo>
                    <a:lnTo>
                      <a:pt x="666" y="627"/>
                    </a:lnTo>
                    <a:lnTo>
                      <a:pt x="830" y="721"/>
                    </a:lnTo>
                    <a:lnTo>
                      <a:pt x="830" y="330"/>
                    </a:lnTo>
                    <a:lnTo>
                      <a:pt x="804" y="313"/>
                    </a:lnTo>
                    <a:lnTo>
                      <a:pt x="82" y="16"/>
                    </a:lnTo>
                    <a:cubicBezTo>
                      <a:pt x="71" y="5"/>
                      <a:pt x="60" y="1"/>
                      <a:pt x="5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1"/>
              <p:cNvSpPr/>
              <p:nvPr/>
            </p:nvSpPr>
            <p:spPr>
              <a:xfrm>
                <a:off x="4589150" y="2747350"/>
                <a:ext cx="14950" cy="26550"/>
              </a:xfrm>
              <a:custGeom>
                <a:avLst/>
                <a:gdLst/>
                <a:ahLst/>
                <a:cxnLst/>
                <a:rect l="l" t="t" r="r" b="b"/>
                <a:pathLst>
                  <a:path w="598" h="1062" extrusionOk="0">
                    <a:moveTo>
                      <a:pt x="272" y="1"/>
                    </a:moveTo>
                    <a:lnTo>
                      <a:pt x="1" y="82"/>
                    </a:lnTo>
                    <a:lnTo>
                      <a:pt x="95" y="288"/>
                    </a:lnTo>
                    <a:lnTo>
                      <a:pt x="314" y="980"/>
                    </a:lnTo>
                    <a:cubicBezTo>
                      <a:pt x="340" y="1035"/>
                      <a:pt x="383" y="1062"/>
                      <a:pt x="409" y="1062"/>
                    </a:cubicBezTo>
                    <a:cubicBezTo>
                      <a:pt x="464" y="1048"/>
                      <a:pt x="516" y="1022"/>
                      <a:pt x="572" y="980"/>
                    </a:cubicBezTo>
                    <a:cubicBezTo>
                      <a:pt x="598" y="967"/>
                      <a:pt x="598" y="928"/>
                      <a:pt x="572" y="885"/>
                    </a:cubicBezTo>
                    <a:lnTo>
                      <a:pt x="285" y="30"/>
                    </a:lnTo>
                    <a:lnTo>
                      <a:pt x="27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1"/>
              <p:cNvSpPr/>
              <p:nvPr/>
            </p:nvSpPr>
            <p:spPr>
              <a:xfrm>
                <a:off x="4570800" y="2732750"/>
                <a:ext cx="30625" cy="38775"/>
              </a:xfrm>
              <a:custGeom>
                <a:avLst/>
                <a:gdLst/>
                <a:ahLst/>
                <a:cxnLst/>
                <a:rect l="l" t="t" r="r" b="b"/>
                <a:pathLst>
                  <a:path w="1225" h="1551" extrusionOk="0">
                    <a:moveTo>
                      <a:pt x="911" y="0"/>
                    </a:moveTo>
                    <a:lnTo>
                      <a:pt x="748" y="395"/>
                    </a:lnTo>
                    <a:lnTo>
                      <a:pt x="0" y="69"/>
                    </a:lnTo>
                    <a:lnTo>
                      <a:pt x="0" y="219"/>
                    </a:lnTo>
                    <a:cubicBezTo>
                      <a:pt x="0" y="232"/>
                      <a:pt x="13" y="245"/>
                      <a:pt x="13" y="258"/>
                    </a:cubicBezTo>
                    <a:lnTo>
                      <a:pt x="640" y="503"/>
                    </a:lnTo>
                    <a:lnTo>
                      <a:pt x="911" y="816"/>
                    </a:lnTo>
                    <a:lnTo>
                      <a:pt x="1130" y="1538"/>
                    </a:lnTo>
                    <a:cubicBezTo>
                      <a:pt x="1143" y="1538"/>
                      <a:pt x="1143" y="1551"/>
                      <a:pt x="1143" y="1551"/>
                    </a:cubicBezTo>
                    <a:cubicBezTo>
                      <a:pt x="1169" y="1538"/>
                      <a:pt x="1198" y="1525"/>
                      <a:pt x="1224" y="1512"/>
                    </a:cubicBezTo>
                    <a:lnTo>
                      <a:pt x="911" y="614"/>
                    </a:lnTo>
                    <a:lnTo>
                      <a:pt x="1087" y="206"/>
                    </a:lnTo>
                    <a:cubicBezTo>
                      <a:pt x="1074" y="206"/>
                      <a:pt x="1074" y="193"/>
                      <a:pt x="1074" y="193"/>
                    </a:cubicBezTo>
                    <a:cubicBezTo>
                      <a:pt x="1048" y="151"/>
                      <a:pt x="1006" y="111"/>
                      <a:pt x="979" y="69"/>
                    </a:cubicBezTo>
                    <a:cubicBezTo>
                      <a:pt x="966" y="43"/>
                      <a:pt x="937" y="30"/>
                      <a:pt x="911"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1"/>
              <p:cNvSpPr/>
              <p:nvPr/>
            </p:nvSpPr>
            <p:spPr>
              <a:xfrm>
                <a:off x="4910825" y="2827650"/>
                <a:ext cx="128150" cy="90450"/>
              </a:xfrm>
              <a:custGeom>
                <a:avLst/>
                <a:gdLst/>
                <a:ahLst/>
                <a:cxnLst/>
                <a:rect l="l" t="t" r="r" b="b"/>
                <a:pathLst>
                  <a:path w="5126" h="3618" extrusionOk="0">
                    <a:moveTo>
                      <a:pt x="5125" y="1"/>
                    </a:moveTo>
                    <a:lnTo>
                      <a:pt x="3970" y="830"/>
                    </a:lnTo>
                    <a:lnTo>
                      <a:pt x="2814" y="1590"/>
                    </a:lnTo>
                    <a:lnTo>
                      <a:pt x="1319" y="2338"/>
                    </a:lnTo>
                    <a:lnTo>
                      <a:pt x="121" y="2367"/>
                    </a:lnTo>
                    <a:lnTo>
                      <a:pt x="0" y="3617"/>
                    </a:lnTo>
                    <a:lnTo>
                      <a:pt x="0" y="3617"/>
                    </a:lnTo>
                    <a:lnTo>
                      <a:pt x="1616" y="3415"/>
                    </a:lnTo>
                    <a:lnTo>
                      <a:pt x="4528" y="1740"/>
                    </a:lnTo>
                    <a:lnTo>
                      <a:pt x="5099" y="314"/>
                    </a:lnTo>
                    <a:lnTo>
                      <a:pt x="5125"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1"/>
              <p:cNvSpPr/>
              <p:nvPr/>
            </p:nvSpPr>
            <p:spPr>
              <a:xfrm>
                <a:off x="4936275" y="2844300"/>
                <a:ext cx="94525" cy="55425"/>
              </a:xfrm>
              <a:custGeom>
                <a:avLst/>
                <a:gdLst/>
                <a:ahLst/>
                <a:cxnLst/>
                <a:rect l="l" t="t" r="r" b="b"/>
                <a:pathLst>
                  <a:path w="3781" h="2217" extrusionOk="0">
                    <a:moveTo>
                      <a:pt x="3781" y="0"/>
                    </a:moveTo>
                    <a:lnTo>
                      <a:pt x="3144" y="95"/>
                    </a:lnTo>
                    <a:cubicBezTo>
                      <a:pt x="3144" y="95"/>
                      <a:pt x="2762" y="382"/>
                      <a:pt x="2230" y="679"/>
                    </a:cubicBezTo>
                    <a:cubicBezTo>
                      <a:pt x="1688" y="993"/>
                      <a:pt x="1023" y="1306"/>
                      <a:pt x="1023" y="1306"/>
                    </a:cubicBezTo>
                    <a:lnTo>
                      <a:pt x="1" y="2217"/>
                    </a:lnTo>
                    <a:cubicBezTo>
                      <a:pt x="1" y="2217"/>
                      <a:pt x="435" y="2096"/>
                      <a:pt x="614" y="2080"/>
                    </a:cubicBezTo>
                    <a:cubicBezTo>
                      <a:pt x="898" y="2066"/>
                      <a:pt x="2775" y="1074"/>
                      <a:pt x="2952" y="872"/>
                    </a:cubicBezTo>
                    <a:cubicBezTo>
                      <a:pt x="3170" y="627"/>
                      <a:pt x="3781" y="0"/>
                      <a:pt x="3781"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1"/>
              <p:cNvSpPr/>
              <p:nvPr/>
            </p:nvSpPr>
            <p:spPr>
              <a:xfrm>
                <a:off x="4865950" y="2851800"/>
                <a:ext cx="90100" cy="33650"/>
              </a:xfrm>
              <a:custGeom>
                <a:avLst/>
                <a:gdLst/>
                <a:ahLst/>
                <a:cxnLst/>
                <a:rect l="l" t="t" r="r" b="b"/>
                <a:pathLst>
                  <a:path w="3604" h="1346" extrusionOk="0">
                    <a:moveTo>
                      <a:pt x="0" y="1"/>
                    </a:moveTo>
                    <a:lnTo>
                      <a:pt x="855" y="843"/>
                    </a:lnTo>
                    <a:lnTo>
                      <a:pt x="1616" y="1345"/>
                    </a:lnTo>
                    <a:lnTo>
                      <a:pt x="3059" y="1345"/>
                    </a:lnTo>
                    <a:lnTo>
                      <a:pt x="3509" y="950"/>
                    </a:lnTo>
                    <a:lnTo>
                      <a:pt x="3604" y="719"/>
                    </a:lnTo>
                    <a:lnTo>
                      <a:pt x="3604" y="719"/>
                    </a:lnTo>
                    <a:lnTo>
                      <a:pt x="2664" y="898"/>
                    </a:lnTo>
                    <a:lnTo>
                      <a:pt x="1521" y="761"/>
                    </a:ln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1"/>
              <p:cNvSpPr/>
              <p:nvPr/>
            </p:nvSpPr>
            <p:spPr>
              <a:xfrm>
                <a:off x="4873375" y="2859225"/>
                <a:ext cx="72800" cy="25450"/>
              </a:xfrm>
              <a:custGeom>
                <a:avLst/>
                <a:gdLst/>
                <a:ahLst/>
                <a:cxnLst/>
                <a:rect l="l" t="t" r="r" b="b"/>
                <a:pathLst>
                  <a:path w="2912" h="1018" extrusionOk="0">
                    <a:moveTo>
                      <a:pt x="124" y="1"/>
                    </a:moveTo>
                    <a:lnTo>
                      <a:pt x="0" y="151"/>
                    </a:lnTo>
                    <a:cubicBezTo>
                      <a:pt x="0" y="151"/>
                      <a:pt x="124" y="356"/>
                      <a:pt x="314" y="546"/>
                    </a:cubicBezTo>
                    <a:cubicBezTo>
                      <a:pt x="490" y="722"/>
                      <a:pt x="1117" y="967"/>
                      <a:pt x="1293" y="993"/>
                    </a:cubicBezTo>
                    <a:cubicBezTo>
                      <a:pt x="1440" y="1011"/>
                      <a:pt x="1611" y="1018"/>
                      <a:pt x="1778" y="1018"/>
                    </a:cubicBezTo>
                    <a:cubicBezTo>
                      <a:pt x="1889" y="1018"/>
                      <a:pt x="1998" y="1014"/>
                      <a:pt x="2096" y="1009"/>
                    </a:cubicBezTo>
                    <a:lnTo>
                      <a:pt x="2122" y="1009"/>
                    </a:lnTo>
                    <a:cubicBezTo>
                      <a:pt x="2164" y="1009"/>
                      <a:pt x="2204" y="993"/>
                      <a:pt x="2246" y="980"/>
                    </a:cubicBezTo>
                    <a:cubicBezTo>
                      <a:pt x="2259" y="967"/>
                      <a:pt x="2272" y="967"/>
                      <a:pt x="2298" y="954"/>
                    </a:cubicBezTo>
                    <a:cubicBezTo>
                      <a:pt x="2559" y="859"/>
                      <a:pt x="2856" y="627"/>
                      <a:pt x="2912" y="572"/>
                    </a:cubicBezTo>
                    <a:lnTo>
                      <a:pt x="2762" y="533"/>
                    </a:lnTo>
                    <a:cubicBezTo>
                      <a:pt x="2736" y="520"/>
                      <a:pt x="2706" y="520"/>
                      <a:pt x="2680" y="503"/>
                    </a:cubicBezTo>
                    <a:cubicBezTo>
                      <a:pt x="2641" y="503"/>
                      <a:pt x="2585" y="490"/>
                      <a:pt x="2543" y="490"/>
                    </a:cubicBezTo>
                    <a:cubicBezTo>
                      <a:pt x="2190" y="438"/>
                      <a:pt x="1688" y="422"/>
                      <a:pt x="1348" y="356"/>
                    </a:cubicBezTo>
                    <a:cubicBezTo>
                      <a:pt x="1061" y="288"/>
                      <a:pt x="790" y="193"/>
                      <a:pt x="585" y="125"/>
                    </a:cubicBezTo>
                    <a:cubicBezTo>
                      <a:pt x="490" y="82"/>
                      <a:pt x="408" y="56"/>
                      <a:pt x="369" y="43"/>
                    </a:cubicBezTo>
                    <a:cubicBezTo>
                      <a:pt x="301" y="14"/>
                      <a:pt x="245" y="1"/>
                      <a:pt x="193"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1"/>
              <p:cNvSpPr/>
              <p:nvPr/>
            </p:nvSpPr>
            <p:spPr>
              <a:xfrm>
                <a:off x="4873375" y="2859225"/>
                <a:ext cx="72800" cy="25450"/>
              </a:xfrm>
              <a:custGeom>
                <a:avLst/>
                <a:gdLst/>
                <a:ahLst/>
                <a:cxnLst/>
                <a:rect l="l" t="t" r="r" b="b"/>
                <a:pathLst>
                  <a:path w="2912" h="1018" extrusionOk="0">
                    <a:moveTo>
                      <a:pt x="124" y="1"/>
                    </a:moveTo>
                    <a:lnTo>
                      <a:pt x="0" y="151"/>
                    </a:lnTo>
                    <a:cubicBezTo>
                      <a:pt x="0" y="151"/>
                      <a:pt x="124" y="356"/>
                      <a:pt x="314" y="546"/>
                    </a:cubicBezTo>
                    <a:cubicBezTo>
                      <a:pt x="490" y="722"/>
                      <a:pt x="1117" y="967"/>
                      <a:pt x="1293" y="993"/>
                    </a:cubicBezTo>
                    <a:cubicBezTo>
                      <a:pt x="1440" y="1011"/>
                      <a:pt x="1611" y="1018"/>
                      <a:pt x="1778" y="1018"/>
                    </a:cubicBezTo>
                    <a:cubicBezTo>
                      <a:pt x="1889" y="1018"/>
                      <a:pt x="1998" y="1014"/>
                      <a:pt x="2096" y="1009"/>
                    </a:cubicBezTo>
                    <a:lnTo>
                      <a:pt x="2122" y="1009"/>
                    </a:lnTo>
                    <a:cubicBezTo>
                      <a:pt x="2164" y="1009"/>
                      <a:pt x="2204" y="993"/>
                      <a:pt x="2246" y="980"/>
                    </a:cubicBezTo>
                    <a:cubicBezTo>
                      <a:pt x="2259" y="967"/>
                      <a:pt x="2272" y="967"/>
                      <a:pt x="2298" y="954"/>
                    </a:cubicBezTo>
                    <a:cubicBezTo>
                      <a:pt x="2559" y="859"/>
                      <a:pt x="2856" y="627"/>
                      <a:pt x="2912" y="572"/>
                    </a:cubicBezTo>
                    <a:lnTo>
                      <a:pt x="2762" y="533"/>
                    </a:lnTo>
                    <a:cubicBezTo>
                      <a:pt x="2736" y="520"/>
                      <a:pt x="2706" y="520"/>
                      <a:pt x="2680" y="503"/>
                    </a:cubicBezTo>
                    <a:cubicBezTo>
                      <a:pt x="2572" y="601"/>
                      <a:pt x="2259" y="830"/>
                      <a:pt x="2096" y="859"/>
                    </a:cubicBezTo>
                    <a:cubicBezTo>
                      <a:pt x="2027" y="872"/>
                      <a:pt x="1915" y="877"/>
                      <a:pt x="1796" y="877"/>
                    </a:cubicBezTo>
                    <a:cubicBezTo>
                      <a:pt x="1558" y="877"/>
                      <a:pt x="1293" y="859"/>
                      <a:pt x="1293" y="859"/>
                    </a:cubicBezTo>
                    <a:cubicBezTo>
                      <a:pt x="1293" y="859"/>
                      <a:pt x="571" y="614"/>
                      <a:pt x="421" y="520"/>
                    </a:cubicBezTo>
                    <a:cubicBezTo>
                      <a:pt x="274" y="422"/>
                      <a:pt x="82" y="138"/>
                      <a:pt x="82" y="138"/>
                    </a:cubicBezTo>
                    <a:lnTo>
                      <a:pt x="19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1"/>
              <p:cNvSpPr/>
              <p:nvPr/>
            </p:nvSpPr>
            <p:spPr>
              <a:xfrm>
                <a:off x="5017225" y="2792975"/>
                <a:ext cx="23125" cy="43175"/>
              </a:xfrm>
              <a:custGeom>
                <a:avLst/>
                <a:gdLst/>
                <a:ahLst/>
                <a:cxnLst/>
                <a:rect l="l" t="t" r="r" b="b"/>
                <a:pathLst>
                  <a:path w="925" h="1727" extrusionOk="0">
                    <a:moveTo>
                      <a:pt x="559" y="0"/>
                    </a:moveTo>
                    <a:lnTo>
                      <a:pt x="559" y="0"/>
                    </a:lnTo>
                    <a:cubicBezTo>
                      <a:pt x="559" y="0"/>
                      <a:pt x="748" y="284"/>
                      <a:pt x="761" y="379"/>
                    </a:cubicBezTo>
                    <a:cubicBezTo>
                      <a:pt x="774" y="421"/>
                      <a:pt x="761" y="653"/>
                      <a:pt x="693" y="735"/>
                    </a:cubicBezTo>
                    <a:cubicBezTo>
                      <a:pt x="572" y="911"/>
                      <a:pt x="353" y="1293"/>
                      <a:pt x="135" y="1538"/>
                    </a:cubicBezTo>
                    <a:lnTo>
                      <a:pt x="1" y="1727"/>
                    </a:lnTo>
                    <a:lnTo>
                      <a:pt x="14" y="1727"/>
                    </a:lnTo>
                    <a:cubicBezTo>
                      <a:pt x="259" y="1727"/>
                      <a:pt x="722" y="1427"/>
                      <a:pt x="761" y="1374"/>
                    </a:cubicBezTo>
                    <a:cubicBezTo>
                      <a:pt x="787" y="1345"/>
                      <a:pt x="817" y="1319"/>
                      <a:pt x="830" y="1277"/>
                    </a:cubicBezTo>
                    <a:cubicBezTo>
                      <a:pt x="885" y="1061"/>
                      <a:pt x="925" y="869"/>
                      <a:pt x="925" y="869"/>
                    </a:cubicBezTo>
                    <a:cubicBezTo>
                      <a:pt x="925" y="869"/>
                      <a:pt x="911" y="653"/>
                      <a:pt x="817" y="421"/>
                    </a:cubicBezTo>
                    <a:cubicBezTo>
                      <a:pt x="735" y="190"/>
                      <a:pt x="559" y="0"/>
                      <a:pt x="559"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1"/>
              <p:cNvSpPr/>
              <p:nvPr/>
            </p:nvSpPr>
            <p:spPr>
              <a:xfrm>
                <a:off x="4935950" y="2841600"/>
                <a:ext cx="94200" cy="55425"/>
              </a:xfrm>
              <a:custGeom>
                <a:avLst/>
                <a:gdLst/>
                <a:ahLst/>
                <a:cxnLst/>
                <a:rect l="l" t="t" r="r" b="b"/>
                <a:pathLst>
                  <a:path w="3768" h="2217" extrusionOk="0">
                    <a:moveTo>
                      <a:pt x="3768" y="1"/>
                    </a:moveTo>
                    <a:lnTo>
                      <a:pt x="3141" y="53"/>
                    </a:lnTo>
                    <a:cubicBezTo>
                      <a:pt x="3141" y="53"/>
                      <a:pt x="2762" y="353"/>
                      <a:pt x="2217" y="653"/>
                    </a:cubicBezTo>
                    <a:cubicBezTo>
                      <a:pt x="1688" y="950"/>
                      <a:pt x="1006" y="1290"/>
                      <a:pt x="1006" y="1290"/>
                    </a:cubicBezTo>
                    <a:lnTo>
                      <a:pt x="1" y="2217"/>
                    </a:lnTo>
                    <a:cubicBezTo>
                      <a:pt x="1" y="2217"/>
                      <a:pt x="435" y="2093"/>
                      <a:pt x="598" y="2080"/>
                    </a:cubicBezTo>
                    <a:cubicBezTo>
                      <a:pt x="898" y="2067"/>
                      <a:pt x="2775" y="1075"/>
                      <a:pt x="2951" y="869"/>
                    </a:cubicBezTo>
                    <a:cubicBezTo>
                      <a:pt x="3157" y="624"/>
                      <a:pt x="3767" y="1"/>
                      <a:pt x="376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1"/>
              <p:cNvSpPr/>
              <p:nvPr/>
            </p:nvSpPr>
            <p:spPr>
              <a:xfrm>
                <a:off x="4935950" y="2841600"/>
                <a:ext cx="94200" cy="55425"/>
              </a:xfrm>
              <a:custGeom>
                <a:avLst/>
                <a:gdLst/>
                <a:ahLst/>
                <a:cxnLst/>
                <a:rect l="l" t="t" r="r" b="b"/>
                <a:pathLst>
                  <a:path w="3768" h="2217" extrusionOk="0">
                    <a:moveTo>
                      <a:pt x="3768" y="1"/>
                    </a:moveTo>
                    <a:lnTo>
                      <a:pt x="3373" y="40"/>
                    </a:lnTo>
                    <a:cubicBezTo>
                      <a:pt x="3183" y="245"/>
                      <a:pt x="2883" y="542"/>
                      <a:pt x="2762" y="693"/>
                    </a:cubicBezTo>
                    <a:cubicBezTo>
                      <a:pt x="2586" y="898"/>
                      <a:pt x="709" y="1904"/>
                      <a:pt x="409" y="1917"/>
                    </a:cubicBezTo>
                    <a:cubicBezTo>
                      <a:pt x="383" y="1917"/>
                      <a:pt x="353" y="1917"/>
                      <a:pt x="327" y="1930"/>
                    </a:cubicBezTo>
                    <a:lnTo>
                      <a:pt x="1" y="2217"/>
                    </a:lnTo>
                    <a:cubicBezTo>
                      <a:pt x="1" y="2217"/>
                      <a:pt x="435" y="2093"/>
                      <a:pt x="598" y="2080"/>
                    </a:cubicBezTo>
                    <a:cubicBezTo>
                      <a:pt x="898" y="2067"/>
                      <a:pt x="2775" y="1075"/>
                      <a:pt x="2951" y="869"/>
                    </a:cubicBezTo>
                    <a:cubicBezTo>
                      <a:pt x="3157" y="624"/>
                      <a:pt x="3767" y="1"/>
                      <a:pt x="3768"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1"/>
              <p:cNvSpPr/>
              <p:nvPr/>
            </p:nvSpPr>
            <p:spPr>
              <a:xfrm>
                <a:off x="4811200" y="2837675"/>
                <a:ext cx="62300" cy="62950"/>
              </a:xfrm>
              <a:custGeom>
                <a:avLst/>
                <a:gdLst/>
                <a:ahLst/>
                <a:cxnLst/>
                <a:rect l="l" t="t" r="r" b="b"/>
                <a:pathLst>
                  <a:path w="2492" h="2518" extrusionOk="0">
                    <a:moveTo>
                      <a:pt x="638" y="0"/>
                    </a:moveTo>
                    <a:cubicBezTo>
                      <a:pt x="419" y="0"/>
                      <a:pt x="282" y="121"/>
                      <a:pt x="0" y="197"/>
                    </a:cubicBezTo>
                    <a:cubicBezTo>
                      <a:pt x="1250" y="536"/>
                      <a:pt x="1714" y="1189"/>
                      <a:pt x="1929" y="1626"/>
                    </a:cubicBezTo>
                    <a:cubicBezTo>
                      <a:pt x="2148" y="2061"/>
                      <a:pt x="2311" y="2508"/>
                      <a:pt x="2311" y="2508"/>
                    </a:cubicBezTo>
                    <a:cubicBezTo>
                      <a:pt x="2314" y="2514"/>
                      <a:pt x="2318" y="2517"/>
                      <a:pt x="2321" y="2517"/>
                    </a:cubicBezTo>
                    <a:cubicBezTo>
                      <a:pt x="2392" y="2517"/>
                      <a:pt x="2492" y="1195"/>
                      <a:pt x="1156" y="158"/>
                    </a:cubicBezTo>
                    <a:cubicBezTo>
                      <a:pt x="924" y="42"/>
                      <a:pt x="767" y="0"/>
                      <a:pt x="638"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1"/>
              <p:cNvSpPr/>
              <p:nvPr/>
            </p:nvSpPr>
            <p:spPr>
              <a:xfrm>
                <a:off x="4792825" y="2833100"/>
                <a:ext cx="55425" cy="49650"/>
              </a:xfrm>
              <a:custGeom>
                <a:avLst/>
                <a:gdLst/>
                <a:ahLst/>
                <a:cxnLst/>
                <a:rect l="l" t="t" r="r" b="b"/>
                <a:pathLst>
                  <a:path w="2217" h="1986" extrusionOk="0">
                    <a:moveTo>
                      <a:pt x="1034" y="1"/>
                    </a:moveTo>
                    <a:cubicBezTo>
                      <a:pt x="885" y="1"/>
                      <a:pt x="784" y="52"/>
                      <a:pt x="680" y="96"/>
                    </a:cubicBezTo>
                    <a:cubicBezTo>
                      <a:pt x="216" y="298"/>
                      <a:pt x="1" y="977"/>
                      <a:pt x="53" y="1385"/>
                    </a:cubicBezTo>
                    <a:cubicBezTo>
                      <a:pt x="108" y="1793"/>
                      <a:pt x="203" y="1986"/>
                      <a:pt x="203" y="1986"/>
                    </a:cubicBezTo>
                    <a:cubicBezTo>
                      <a:pt x="203" y="1986"/>
                      <a:pt x="121" y="1320"/>
                      <a:pt x="232" y="1101"/>
                    </a:cubicBezTo>
                    <a:cubicBezTo>
                      <a:pt x="353" y="869"/>
                      <a:pt x="366" y="706"/>
                      <a:pt x="667" y="488"/>
                    </a:cubicBezTo>
                    <a:cubicBezTo>
                      <a:pt x="742" y="437"/>
                      <a:pt x="837" y="417"/>
                      <a:pt x="936" y="417"/>
                    </a:cubicBezTo>
                    <a:cubicBezTo>
                      <a:pt x="1230" y="417"/>
                      <a:pt x="1564" y="585"/>
                      <a:pt x="1564" y="585"/>
                    </a:cubicBezTo>
                    <a:lnTo>
                      <a:pt x="2217" y="912"/>
                    </a:lnTo>
                    <a:lnTo>
                      <a:pt x="1891" y="341"/>
                    </a:lnTo>
                    <a:cubicBezTo>
                      <a:pt x="1471" y="78"/>
                      <a:pt x="1217" y="1"/>
                      <a:pt x="1034"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1"/>
              <p:cNvSpPr/>
              <p:nvPr/>
            </p:nvSpPr>
            <p:spPr>
              <a:xfrm>
                <a:off x="4795200" y="2841975"/>
                <a:ext cx="77550" cy="85325"/>
              </a:xfrm>
              <a:custGeom>
                <a:avLst/>
                <a:gdLst/>
                <a:ahLst/>
                <a:cxnLst/>
                <a:rect l="l" t="t" r="r" b="b"/>
                <a:pathLst>
                  <a:path w="3102" h="3413" extrusionOk="0">
                    <a:moveTo>
                      <a:pt x="817" y="1"/>
                    </a:moveTo>
                    <a:cubicBezTo>
                      <a:pt x="331" y="1"/>
                      <a:pt x="0" y="392"/>
                      <a:pt x="0" y="1073"/>
                    </a:cubicBezTo>
                    <a:lnTo>
                      <a:pt x="95" y="1670"/>
                    </a:lnTo>
                    <a:lnTo>
                      <a:pt x="258" y="1765"/>
                    </a:lnTo>
                    <a:lnTo>
                      <a:pt x="164" y="1167"/>
                    </a:lnTo>
                    <a:cubicBezTo>
                      <a:pt x="164" y="570"/>
                      <a:pt x="464" y="226"/>
                      <a:pt x="900" y="226"/>
                    </a:cubicBezTo>
                    <a:cubicBezTo>
                      <a:pt x="1079" y="226"/>
                      <a:pt x="1281" y="284"/>
                      <a:pt x="1495" y="407"/>
                    </a:cubicBezTo>
                    <a:cubicBezTo>
                      <a:pt x="2230" y="828"/>
                      <a:pt x="2830" y="1862"/>
                      <a:pt x="2830" y="2718"/>
                    </a:cubicBezTo>
                    <a:lnTo>
                      <a:pt x="2938" y="3315"/>
                    </a:lnTo>
                    <a:lnTo>
                      <a:pt x="3059" y="3383"/>
                    </a:lnTo>
                    <a:lnTo>
                      <a:pt x="3101" y="3413"/>
                    </a:lnTo>
                    <a:lnTo>
                      <a:pt x="3007" y="2812"/>
                    </a:lnTo>
                    <a:cubicBezTo>
                      <a:pt x="3007" y="1862"/>
                      <a:pt x="2324" y="691"/>
                      <a:pt x="1495" y="214"/>
                    </a:cubicBezTo>
                    <a:cubicBezTo>
                      <a:pt x="1250" y="70"/>
                      <a:pt x="1020" y="1"/>
                      <a:pt x="817"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1"/>
              <p:cNvSpPr/>
              <p:nvPr/>
            </p:nvSpPr>
            <p:spPr>
              <a:xfrm>
                <a:off x="4880225" y="2842250"/>
                <a:ext cx="162175" cy="83350"/>
              </a:xfrm>
              <a:custGeom>
                <a:avLst/>
                <a:gdLst/>
                <a:ahLst/>
                <a:cxnLst/>
                <a:rect l="l" t="t" r="r" b="b"/>
                <a:pathLst>
                  <a:path w="6487" h="3334" extrusionOk="0">
                    <a:moveTo>
                      <a:pt x="6486" y="1"/>
                    </a:moveTo>
                    <a:cubicBezTo>
                      <a:pt x="6147" y="409"/>
                      <a:pt x="5902" y="572"/>
                      <a:pt x="5481" y="924"/>
                    </a:cubicBezTo>
                    <a:cubicBezTo>
                      <a:pt x="5043" y="1264"/>
                      <a:pt x="3441" y="2217"/>
                      <a:pt x="2922" y="2367"/>
                    </a:cubicBezTo>
                    <a:cubicBezTo>
                      <a:pt x="2538" y="2467"/>
                      <a:pt x="2162" y="2593"/>
                      <a:pt x="1697" y="2593"/>
                    </a:cubicBezTo>
                    <a:cubicBezTo>
                      <a:pt x="1521" y="2593"/>
                      <a:pt x="1333" y="2575"/>
                      <a:pt x="1127" y="2530"/>
                    </a:cubicBezTo>
                    <a:cubicBezTo>
                      <a:pt x="379" y="2354"/>
                      <a:pt x="1" y="2230"/>
                      <a:pt x="0" y="2230"/>
                    </a:cubicBezTo>
                    <a:lnTo>
                      <a:pt x="0" y="2230"/>
                    </a:lnTo>
                    <a:lnTo>
                      <a:pt x="121" y="2530"/>
                    </a:lnTo>
                    <a:cubicBezTo>
                      <a:pt x="121" y="2530"/>
                      <a:pt x="177" y="3265"/>
                      <a:pt x="585" y="3320"/>
                    </a:cubicBezTo>
                    <a:cubicBezTo>
                      <a:pt x="654" y="3329"/>
                      <a:pt x="732" y="3333"/>
                      <a:pt x="818" y="3333"/>
                    </a:cubicBezTo>
                    <a:cubicBezTo>
                      <a:pt x="1243" y="3333"/>
                      <a:pt x="1863" y="3230"/>
                      <a:pt x="2530" y="3059"/>
                    </a:cubicBezTo>
                    <a:cubicBezTo>
                      <a:pt x="3330" y="2857"/>
                      <a:pt x="5125" y="1688"/>
                      <a:pt x="5125" y="1688"/>
                    </a:cubicBezTo>
                    <a:lnTo>
                      <a:pt x="5807" y="1156"/>
                    </a:lnTo>
                    <a:lnTo>
                      <a:pt x="6254" y="464"/>
                    </a:lnTo>
                    <a:lnTo>
                      <a:pt x="6431" y="177"/>
                    </a:lnTo>
                    <a:lnTo>
                      <a:pt x="648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1"/>
              <p:cNvSpPr/>
              <p:nvPr/>
            </p:nvSpPr>
            <p:spPr>
              <a:xfrm>
                <a:off x="4869300" y="2853425"/>
                <a:ext cx="168675" cy="78625"/>
              </a:xfrm>
              <a:custGeom>
                <a:avLst/>
                <a:gdLst/>
                <a:ahLst/>
                <a:cxnLst/>
                <a:rect l="l" t="t" r="r" b="b"/>
                <a:pathLst>
                  <a:path w="6747" h="3145" extrusionOk="0">
                    <a:moveTo>
                      <a:pt x="6691" y="1"/>
                    </a:moveTo>
                    <a:lnTo>
                      <a:pt x="6639" y="43"/>
                    </a:lnTo>
                    <a:lnTo>
                      <a:pt x="6476" y="207"/>
                    </a:lnTo>
                    <a:lnTo>
                      <a:pt x="6283" y="396"/>
                    </a:lnTo>
                    <a:lnTo>
                      <a:pt x="5712" y="915"/>
                    </a:lnTo>
                    <a:lnTo>
                      <a:pt x="3809" y="2028"/>
                    </a:lnTo>
                    <a:lnTo>
                      <a:pt x="2340" y="2612"/>
                    </a:lnTo>
                    <a:cubicBezTo>
                      <a:pt x="2340" y="2612"/>
                      <a:pt x="1988" y="2694"/>
                      <a:pt x="1632" y="2723"/>
                    </a:cubicBezTo>
                    <a:cubicBezTo>
                      <a:pt x="1482" y="2723"/>
                      <a:pt x="1335" y="2723"/>
                      <a:pt x="1224" y="2710"/>
                    </a:cubicBezTo>
                    <a:cubicBezTo>
                      <a:pt x="1211" y="2710"/>
                      <a:pt x="1198" y="2710"/>
                      <a:pt x="1185" y="2694"/>
                    </a:cubicBezTo>
                    <a:cubicBezTo>
                      <a:pt x="816" y="2599"/>
                      <a:pt x="558" y="2083"/>
                      <a:pt x="558" y="2083"/>
                    </a:cubicBezTo>
                    <a:cubicBezTo>
                      <a:pt x="558" y="2083"/>
                      <a:pt x="176" y="2478"/>
                      <a:pt x="137" y="2586"/>
                    </a:cubicBezTo>
                    <a:cubicBezTo>
                      <a:pt x="124" y="2655"/>
                      <a:pt x="13" y="2749"/>
                      <a:pt x="0" y="2873"/>
                    </a:cubicBezTo>
                    <a:lnTo>
                      <a:pt x="95" y="2925"/>
                    </a:lnTo>
                    <a:lnTo>
                      <a:pt x="137" y="2955"/>
                    </a:lnTo>
                    <a:lnTo>
                      <a:pt x="1267" y="3144"/>
                    </a:lnTo>
                    <a:lnTo>
                      <a:pt x="1469" y="3118"/>
                    </a:lnTo>
                    <a:lnTo>
                      <a:pt x="2543" y="2912"/>
                    </a:lnTo>
                    <a:lnTo>
                      <a:pt x="3917" y="2341"/>
                    </a:lnTo>
                    <a:lnTo>
                      <a:pt x="5604" y="1375"/>
                    </a:lnTo>
                    <a:lnTo>
                      <a:pt x="6313" y="722"/>
                    </a:lnTo>
                    <a:lnTo>
                      <a:pt x="6704" y="194"/>
                    </a:lnTo>
                    <a:lnTo>
                      <a:pt x="6747" y="43"/>
                    </a:lnTo>
                    <a:lnTo>
                      <a:pt x="6691" y="43"/>
                    </a:lnTo>
                    <a:lnTo>
                      <a:pt x="669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1"/>
              <p:cNvSpPr/>
              <p:nvPr/>
            </p:nvSpPr>
            <p:spPr>
              <a:xfrm>
                <a:off x="4927800" y="2863250"/>
                <a:ext cx="98600" cy="55500"/>
              </a:xfrm>
              <a:custGeom>
                <a:avLst/>
                <a:gdLst/>
                <a:ahLst/>
                <a:cxnLst/>
                <a:rect l="l" t="t" r="r" b="b"/>
                <a:pathLst>
                  <a:path w="3944" h="2220" extrusionOk="0">
                    <a:moveTo>
                      <a:pt x="3933" y="0"/>
                    </a:moveTo>
                    <a:cubicBezTo>
                      <a:pt x="3872" y="0"/>
                      <a:pt x="3640" y="173"/>
                      <a:pt x="3548" y="277"/>
                    </a:cubicBezTo>
                    <a:cubicBezTo>
                      <a:pt x="3454" y="398"/>
                      <a:pt x="2883" y="737"/>
                      <a:pt x="2380" y="1025"/>
                    </a:cubicBezTo>
                    <a:cubicBezTo>
                      <a:pt x="1890" y="1308"/>
                      <a:pt x="1087" y="1716"/>
                      <a:pt x="774" y="1772"/>
                    </a:cubicBezTo>
                    <a:cubicBezTo>
                      <a:pt x="464" y="1841"/>
                      <a:pt x="245" y="1935"/>
                      <a:pt x="0" y="2219"/>
                    </a:cubicBezTo>
                    <a:cubicBezTo>
                      <a:pt x="722" y="2004"/>
                      <a:pt x="1198" y="1880"/>
                      <a:pt x="2109" y="1377"/>
                    </a:cubicBezTo>
                    <a:cubicBezTo>
                      <a:pt x="3033" y="861"/>
                      <a:pt x="3467" y="522"/>
                      <a:pt x="3467" y="522"/>
                    </a:cubicBezTo>
                    <a:cubicBezTo>
                      <a:pt x="3467" y="522"/>
                      <a:pt x="3875" y="179"/>
                      <a:pt x="3943" y="3"/>
                    </a:cubicBezTo>
                    <a:cubicBezTo>
                      <a:pt x="3941" y="1"/>
                      <a:pt x="3938" y="0"/>
                      <a:pt x="393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1"/>
              <p:cNvSpPr/>
              <p:nvPr/>
            </p:nvSpPr>
            <p:spPr>
              <a:xfrm>
                <a:off x="4515050" y="2614750"/>
                <a:ext cx="17325" cy="33075"/>
              </a:xfrm>
              <a:custGeom>
                <a:avLst/>
                <a:gdLst/>
                <a:ahLst/>
                <a:cxnLst/>
                <a:rect l="l" t="t" r="r" b="b"/>
                <a:pathLst>
                  <a:path w="693" h="1323" extrusionOk="0">
                    <a:moveTo>
                      <a:pt x="693" y="1"/>
                    </a:moveTo>
                    <a:lnTo>
                      <a:pt x="164" y="533"/>
                    </a:lnTo>
                    <a:lnTo>
                      <a:pt x="96" y="791"/>
                    </a:lnTo>
                    <a:lnTo>
                      <a:pt x="1" y="1323"/>
                    </a:lnTo>
                    <a:lnTo>
                      <a:pt x="298" y="980"/>
                    </a:lnTo>
                    <a:lnTo>
                      <a:pt x="298" y="696"/>
                    </a:lnTo>
                    <a:lnTo>
                      <a:pt x="203" y="520"/>
                    </a:lnTo>
                    <a:lnTo>
                      <a:pt x="637" y="82"/>
                    </a:lnTo>
                    <a:lnTo>
                      <a:pt x="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1"/>
              <p:cNvSpPr/>
              <p:nvPr/>
            </p:nvSpPr>
            <p:spPr>
              <a:xfrm>
                <a:off x="4519475" y="2630100"/>
                <a:ext cx="20750" cy="28900"/>
              </a:xfrm>
              <a:custGeom>
                <a:avLst/>
                <a:gdLst/>
                <a:ahLst/>
                <a:cxnLst/>
                <a:rect l="l" t="t" r="r" b="b"/>
                <a:pathLst>
                  <a:path w="830" h="1156" extrusionOk="0">
                    <a:moveTo>
                      <a:pt x="82" y="0"/>
                    </a:moveTo>
                    <a:cubicBezTo>
                      <a:pt x="69" y="56"/>
                      <a:pt x="26" y="232"/>
                      <a:pt x="26" y="232"/>
                    </a:cubicBezTo>
                    <a:lnTo>
                      <a:pt x="0" y="572"/>
                    </a:lnTo>
                    <a:lnTo>
                      <a:pt x="95" y="735"/>
                    </a:lnTo>
                    <a:lnTo>
                      <a:pt x="624" y="1156"/>
                    </a:lnTo>
                    <a:lnTo>
                      <a:pt x="816" y="1130"/>
                    </a:lnTo>
                    <a:lnTo>
                      <a:pt x="829" y="1074"/>
                    </a:lnTo>
                    <a:lnTo>
                      <a:pt x="611" y="722"/>
                    </a:lnTo>
                    <a:lnTo>
                      <a:pt x="216" y="232"/>
                    </a:lnTo>
                    <a:cubicBezTo>
                      <a:pt x="216" y="232"/>
                      <a:pt x="134" y="108"/>
                      <a:pt x="82"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1"/>
              <p:cNvSpPr/>
              <p:nvPr/>
            </p:nvSpPr>
            <p:spPr>
              <a:xfrm>
                <a:off x="4728850" y="2639650"/>
                <a:ext cx="134350" cy="164525"/>
              </a:xfrm>
              <a:custGeom>
                <a:avLst/>
                <a:gdLst/>
                <a:ahLst/>
                <a:cxnLst/>
                <a:rect l="l" t="t" r="r" b="b"/>
                <a:pathLst>
                  <a:path w="5374" h="6581" extrusionOk="0">
                    <a:moveTo>
                      <a:pt x="5360" y="0"/>
                    </a:moveTo>
                    <a:lnTo>
                      <a:pt x="1" y="3101"/>
                    </a:lnTo>
                    <a:lnTo>
                      <a:pt x="2955" y="6580"/>
                    </a:lnTo>
                    <a:lnTo>
                      <a:pt x="3771" y="6349"/>
                    </a:lnTo>
                    <a:cubicBezTo>
                      <a:pt x="3771" y="6349"/>
                      <a:pt x="3346" y="6186"/>
                      <a:pt x="3170" y="6120"/>
                    </a:cubicBezTo>
                    <a:cubicBezTo>
                      <a:pt x="2994" y="6065"/>
                      <a:pt x="2654" y="5507"/>
                      <a:pt x="2015" y="4759"/>
                    </a:cubicBezTo>
                    <a:cubicBezTo>
                      <a:pt x="1375" y="3999"/>
                      <a:pt x="370" y="3072"/>
                      <a:pt x="370" y="3072"/>
                    </a:cubicBezTo>
                    <a:cubicBezTo>
                      <a:pt x="370" y="3072"/>
                      <a:pt x="1048" y="2788"/>
                      <a:pt x="1469" y="2582"/>
                    </a:cubicBezTo>
                    <a:cubicBezTo>
                      <a:pt x="1878" y="2380"/>
                      <a:pt x="3754" y="1319"/>
                      <a:pt x="4218" y="1019"/>
                    </a:cubicBezTo>
                    <a:cubicBezTo>
                      <a:pt x="4681" y="705"/>
                      <a:pt x="5334" y="121"/>
                      <a:pt x="5334" y="121"/>
                    </a:cubicBezTo>
                    <a:lnTo>
                      <a:pt x="5373"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1"/>
              <p:cNvSpPr/>
              <p:nvPr/>
            </p:nvSpPr>
            <p:spPr>
              <a:xfrm>
                <a:off x="4776825" y="2792825"/>
                <a:ext cx="5500" cy="10700"/>
              </a:xfrm>
              <a:custGeom>
                <a:avLst/>
                <a:gdLst/>
                <a:ahLst/>
                <a:cxnLst/>
                <a:rect l="l" t="t" r="r" b="b"/>
                <a:pathLst>
                  <a:path w="220" h="428" extrusionOk="0">
                    <a:moveTo>
                      <a:pt x="129" y="1"/>
                    </a:moveTo>
                    <a:cubicBezTo>
                      <a:pt x="107" y="1"/>
                      <a:pt x="86" y="6"/>
                      <a:pt x="69" y="19"/>
                    </a:cubicBezTo>
                    <a:cubicBezTo>
                      <a:pt x="40" y="45"/>
                      <a:pt x="27" y="88"/>
                      <a:pt x="40" y="156"/>
                    </a:cubicBezTo>
                    <a:cubicBezTo>
                      <a:pt x="69" y="320"/>
                      <a:pt x="1" y="401"/>
                      <a:pt x="1" y="401"/>
                    </a:cubicBezTo>
                    <a:lnTo>
                      <a:pt x="27" y="427"/>
                    </a:lnTo>
                    <a:cubicBezTo>
                      <a:pt x="40" y="427"/>
                      <a:pt x="122" y="333"/>
                      <a:pt x="96" y="140"/>
                    </a:cubicBezTo>
                    <a:cubicBezTo>
                      <a:pt x="83" y="114"/>
                      <a:pt x="83" y="75"/>
                      <a:pt x="96" y="59"/>
                    </a:cubicBezTo>
                    <a:cubicBezTo>
                      <a:pt x="103" y="55"/>
                      <a:pt x="114" y="53"/>
                      <a:pt x="126" y="53"/>
                    </a:cubicBezTo>
                    <a:cubicBezTo>
                      <a:pt x="156" y="53"/>
                      <a:pt x="194" y="63"/>
                      <a:pt x="203" y="75"/>
                    </a:cubicBezTo>
                    <a:lnTo>
                      <a:pt x="220" y="32"/>
                    </a:lnTo>
                    <a:cubicBezTo>
                      <a:pt x="220" y="24"/>
                      <a:pt x="174" y="1"/>
                      <a:pt x="12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1"/>
              <p:cNvSpPr/>
              <p:nvPr/>
            </p:nvSpPr>
            <p:spPr>
              <a:xfrm>
                <a:off x="4779525" y="2791600"/>
                <a:ext cx="9250" cy="6125"/>
              </a:xfrm>
              <a:custGeom>
                <a:avLst/>
                <a:gdLst/>
                <a:ahLst/>
                <a:cxnLst/>
                <a:rect l="l" t="t" r="r" b="b"/>
                <a:pathLst>
                  <a:path w="370" h="245" extrusionOk="0">
                    <a:moveTo>
                      <a:pt x="213" y="1"/>
                    </a:moveTo>
                    <a:cubicBezTo>
                      <a:pt x="125" y="1"/>
                      <a:pt x="1" y="42"/>
                      <a:pt x="1" y="42"/>
                    </a:cubicBezTo>
                    <a:lnTo>
                      <a:pt x="82" y="137"/>
                    </a:lnTo>
                    <a:lnTo>
                      <a:pt x="43" y="245"/>
                    </a:lnTo>
                    <a:lnTo>
                      <a:pt x="206" y="245"/>
                    </a:lnTo>
                    <a:cubicBezTo>
                      <a:pt x="206" y="245"/>
                      <a:pt x="301" y="232"/>
                      <a:pt x="340" y="205"/>
                    </a:cubicBezTo>
                    <a:cubicBezTo>
                      <a:pt x="369" y="176"/>
                      <a:pt x="340" y="55"/>
                      <a:pt x="275" y="13"/>
                    </a:cubicBezTo>
                    <a:cubicBezTo>
                      <a:pt x="260" y="4"/>
                      <a:pt x="238" y="1"/>
                      <a:pt x="213"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1"/>
              <p:cNvSpPr/>
              <p:nvPr/>
            </p:nvSpPr>
            <p:spPr>
              <a:xfrm>
                <a:off x="4778225" y="2792975"/>
                <a:ext cx="5075" cy="2725"/>
              </a:xfrm>
              <a:custGeom>
                <a:avLst/>
                <a:gdLst/>
                <a:ahLst/>
                <a:cxnLst/>
                <a:rect l="l" t="t" r="r" b="b"/>
                <a:pathLst>
                  <a:path w="203" h="109" extrusionOk="0">
                    <a:moveTo>
                      <a:pt x="121" y="0"/>
                    </a:moveTo>
                    <a:lnTo>
                      <a:pt x="0" y="108"/>
                    </a:lnTo>
                    <a:lnTo>
                      <a:pt x="203" y="108"/>
                    </a:lnTo>
                    <a:lnTo>
                      <a:pt x="121" y="53"/>
                    </a:lnTo>
                    <a:lnTo>
                      <a:pt x="12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1"/>
              <p:cNvSpPr/>
              <p:nvPr/>
            </p:nvSpPr>
            <p:spPr>
              <a:xfrm>
                <a:off x="4756100" y="2799700"/>
                <a:ext cx="23775" cy="26850"/>
              </a:xfrm>
              <a:custGeom>
                <a:avLst/>
                <a:gdLst/>
                <a:ahLst/>
                <a:cxnLst/>
                <a:rect l="l" t="t" r="r" b="b"/>
                <a:pathLst>
                  <a:path w="951" h="1074" extrusionOk="0">
                    <a:moveTo>
                      <a:pt x="608" y="1"/>
                    </a:moveTo>
                    <a:cubicBezTo>
                      <a:pt x="501" y="1"/>
                      <a:pt x="405" y="80"/>
                      <a:pt x="340" y="192"/>
                    </a:cubicBezTo>
                    <a:cubicBezTo>
                      <a:pt x="340" y="192"/>
                      <a:pt x="164" y="423"/>
                      <a:pt x="53" y="629"/>
                    </a:cubicBezTo>
                    <a:cubicBezTo>
                      <a:pt x="14" y="724"/>
                      <a:pt x="1" y="861"/>
                      <a:pt x="109" y="968"/>
                    </a:cubicBezTo>
                    <a:cubicBezTo>
                      <a:pt x="109" y="981"/>
                      <a:pt x="109" y="981"/>
                      <a:pt x="122" y="994"/>
                    </a:cubicBezTo>
                    <a:cubicBezTo>
                      <a:pt x="164" y="1030"/>
                      <a:pt x="225" y="1073"/>
                      <a:pt x="303" y="1073"/>
                    </a:cubicBezTo>
                    <a:cubicBezTo>
                      <a:pt x="375" y="1073"/>
                      <a:pt x="461" y="1037"/>
                      <a:pt x="559" y="926"/>
                    </a:cubicBezTo>
                    <a:cubicBezTo>
                      <a:pt x="774" y="711"/>
                      <a:pt x="869" y="453"/>
                      <a:pt x="885" y="384"/>
                    </a:cubicBezTo>
                    <a:cubicBezTo>
                      <a:pt x="912" y="316"/>
                      <a:pt x="951" y="208"/>
                      <a:pt x="761" y="58"/>
                    </a:cubicBezTo>
                    <a:cubicBezTo>
                      <a:pt x="709" y="18"/>
                      <a:pt x="657" y="1"/>
                      <a:pt x="608"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1"/>
              <p:cNvSpPr/>
              <p:nvPr/>
            </p:nvSpPr>
            <p:spPr>
              <a:xfrm>
                <a:off x="4758150" y="2800150"/>
                <a:ext cx="21075" cy="25050"/>
              </a:xfrm>
              <a:custGeom>
                <a:avLst/>
                <a:gdLst/>
                <a:ahLst/>
                <a:cxnLst/>
                <a:rect l="l" t="t" r="r" b="b"/>
                <a:pathLst>
                  <a:path w="843" h="1002" extrusionOk="0">
                    <a:moveTo>
                      <a:pt x="581" y="1"/>
                    </a:moveTo>
                    <a:cubicBezTo>
                      <a:pt x="568" y="1"/>
                      <a:pt x="555" y="4"/>
                      <a:pt x="542" y="10"/>
                    </a:cubicBezTo>
                    <a:cubicBezTo>
                      <a:pt x="448" y="66"/>
                      <a:pt x="340" y="242"/>
                      <a:pt x="216" y="435"/>
                    </a:cubicBezTo>
                    <a:cubicBezTo>
                      <a:pt x="108" y="611"/>
                      <a:pt x="0" y="719"/>
                      <a:pt x="134" y="869"/>
                    </a:cubicBezTo>
                    <a:cubicBezTo>
                      <a:pt x="216" y="967"/>
                      <a:pt x="279" y="1001"/>
                      <a:pt x="330" y="1001"/>
                    </a:cubicBezTo>
                    <a:cubicBezTo>
                      <a:pt x="365" y="1001"/>
                      <a:pt x="394" y="986"/>
                      <a:pt x="422" y="963"/>
                    </a:cubicBezTo>
                    <a:cubicBezTo>
                      <a:pt x="490" y="908"/>
                      <a:pt x="598" y="787"/>
                      <a:pt x="722" y="555"/>
                    </a:cubicBezTo>
                    <a:cubicBezTo>
                      <a:pt x="843" y="337"/>
                      <a:pt x="843" y="284"/>
                      <a:pt x="816" y="203"/>
                    </a:cubicBezTo>
                    <a:cubicBezTo>
                      <a:pt x="791" y="143"/>
                      <a:pt x="675" y="1"/>
                      <a:pt x="581"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1"/>
              <p:cNvSpPr/>
              <p:nvPr/>
            </p:nvSpPr>
            <p:spPr>
              <a:xfrm>
                <a:off x="4895475" y="2815075"/>
                <a:ext cx="134675" cy="55000"/>
              </a:xfrm>
              <a:custGeom>
                <a:avLst/>
                <a:gdLst/>
                <a:ahLst/>
                <a:cxnLst/>
                <a:rect l="l" t="t" r="r" b="b"/>
                <a:pathLst>
                  <a:path w="5387" h="2200" extrusionOk="0">
                    <a:moveTo>
                      <a:pt x="5387" y="1"/>
                    </a:moveTo>
                    <a:lnTo>
                      <a:pt x="4450" y="598"/>
                    </a:lnTo>
                    <a:lnTo>
                      <a:pt x="3823" y="761"/>
                    </a:lnTo>
                    <a:cubicBezTo>
                      <a:pt x="3823" y="761"/>
                      <a:pt x="3523" y="1169"/>
                      <a:pt x="3196" y="1277"/>
                    </a:cubicBezTo>
                    <a:cubicBezTo>
                      <a:pt x="2883" y="1388"/>
                      <a:pt x="2393" y="1754"/>
                      <a:pt x="2393" y="1754"/>
                    </a:cubicBezTo>
                    <a:cubicBezTo>
                      <a:pt x="2393" y="1754"/>
                      <a:pt x="2423" y="1728"/>
                      <a:pt x="2054" y="1728"/>
                    </a:cubicBezTo>
                    <a:cubicBezTo>
                      <a:pt x="1683" y="1728"/>
                      <a:pt x="1412" y="2041"/>
                      <a:pt x="1260" y="2041"/>
                    </a:cubicBezTo>
                    <a:cubicBezTo>
                      <a:pt x="1257" y="2041"/>
                      <a:pt x="1254" y="2041"/>
                      <a:pt x="1251" y="2041"/>
                    </a:cubicBezTo>
                    <a:cubicBezTo>
                      <a:pt x="1117" y="2041"/>
                      <a:pt x="1" y="1943"/>
                      <a:pt x="1" y="1943"/>
                    </a:cubicBezTo>
                    <a:lnTo>
                      <a:pt x="1" y="1943"/>
                    </a:lnTo>
                    <a:cubicBezTo>
                      <a:pt x="1" y="1943"/>
                      <a:pt x="353" y="2093"/>
                      <a:pt x="1049" y="2175"/>
                    </a:cubicBezTo>
                    <a:cubicBezTo>
                      <a:pt x="1075" y="2175"/>
                      <a:pt x="1345" y="2199"/>
                      <a:pt x="1606" y="2199"/>
                    </a:cubicBezTo>
                    <a:cubicBezTo>
                      <a:pt x="1736" y="2199"/>
                      <a:pt x="1865" y="2193"/>
                      <a:pt x="1959" y="2175"/>
                    </a:cubicBezTo>
                    <a:cubicBezTo>
                      <a:pt x="2246" y="2136"/>
                      <a:pt x="2625" y="1998"/>
                      <a:pt x="2625" y="1998"/>
                    </a:cubicBezTo>
                    <a:lnTo>
                      <a:pt x="4678" y="856"/>
                    </a:lnTo>
                    <a:lnTo>
                      <a:pt x="5387"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1"/>
              <p:cNvSpPr/>
              <p:nvPr/>
            </p:nvSpPr>
            <p:spPr>
              <a:xfrm>
                <a:off x="4820650" y="2814675"/>
                <a:ext cx="82050" cy="49725"/>
              </a:xfrm>
              <a:custGeom>
                <a:avLst/>
                <a:gdLst/>
                <a:ahLst/>
                <a:cxnLst/>
                <a:rect l="l" t="t" r="r" b="b"/>
                <a:pathLst>
                  <a:path w="3282" h="1989" extrusionOk="0">
                    <a:moveTo>
                      <a:pt x="1" y="1"/>
                    </a:moveTo>
                    <a:lnTo>
                      <a:pt x="1336" y="898"/>
                    </a:lnTo>
                    <a:lnTo>
                      <a:pt x="2994" y="1959"/>
                    </a:lnTo>
                    <a:lnTo>
                      <a:pt x="3281" y="1988"/>
                    </a:lnTo>
                    <a:lnTo>
                      <a:pt x="2178" y="533"/>
                    </a:lnTo>
                    <a:lnTo>
                      <a:pt x="1404" y="546"/>
                    </a:lnTo>
                    <a:lnTo>
                      <a:pt x="1186"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1"/>
              <p:cNvSpPr/>
              <p:nvPr/>
            </p:nvSpPr>
            <p:spPr>
              <a:xfrm>
                <a:off x="4875075" y="2753875"/>
                <a:ext cx="152050" cy="110525"/>
              </a:xfrm>
              <a:custGeom>
                <a:avLst/>
                <a:gdLst/>
                <a:ahLst/>
                <a:cxnLst/>
                <a:rect l="l" t="t" r="r" b="b"/>
                <a:pathLst>
                  <a:path w="6082" h="4421" extrusionOk="0">
                    <a:moveTo>
                      <a:pt x="5060" y="1"/>
                    </a:moveTo>
                    <a:lnTo>
                      <a:pt x="3157" y="1182"/>
                    </a:lnTo>
                    <a:lnTo>
                      <a:pt x="1430" y="1861"/>
                    </a:lnTo>
                    <a:lnTo>
                      <a:pt x="1" y="2965"/>
                    </a:lnTo>
                    <a:lnTo>
                      <a:pt x="1104" y="4420"/>
                    </a:lnTo>
                    <a:lnTo>
                      <a:pt x="2462" y="3291"/>
                    </a:lnTo>
                    <a:lnTo>
                      <a:pt x="4368" y="2557"/>
                    </a:lnTo>
                    <a:lnTo>
                      <a:pt x="6082" y="1577"/>
                    </a:lnTo>
                    <a:lnTo>
                      <a:pt x="506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1"/>
              <p:cNvSpPr/>
              <p:nvPr/>
            </p:nvSpPr>
            <p:spPr>
              <a:xfrm>
                <a:off x="4855750" y="2753875"/>
                <a:ext cx="145850" cy="74450"/>
              </a:xfrm>
              <a:custGeom>
                <a:avLst/>
                <a:gdLst/>
                <a:ahLst/>
                <a:cxnLst/>
                <a:rect l="l" t="t" r="r" b="b"/>
                <a:pathLst>
                  <a:path w="5834" h="2978" extrusionOk="0">
                    <a:moveTo>
                      <a:pt x="5833" y="1"/>
                    </a:moveTo>
                    <a:lnTo>
                      <a:pt x="5060" y="14"/>
                    </a:lnTo>
                    <a:lnTo>
                      <a:pt x="3738" y="993"/>
                    </a:lnTo>
                    <a:lnTo>
                      <a:pt x="1835" y="1727"/>
                    </a:lnTo>
                    <a:lnTo>
                      <a:pt x="0" y="2978"/>
                    </a:lnTo>
                    <a:lnTo>
                      <a:pt x="774" y="2965"/>
                    </a:lnTo>
                    <a:lnTo>
                      <a:pt x="2203" y="1861"/>
                    </a:lnTo>
                    <a:lnTo>
                      <a:pt x="3930" y="1182"/>
                    </a:lnTo>
                    <a:lnTo>
                      <a:pt x="583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1"/>
              <p:cNvSpPr/>
              <p:nvPr/>
            </p:nvSpPr>
            <p:spPr>
              <a:xfrm>
                <a:off x="4850275" y="2740575"/>
                <a:ext cx="131975" cy="87750"/>
              </a:xfrm>
              <a:custGeom>
                <a:avLst/>
                <a:gdLst/>
                <a:ahLst/>
                <a:cxnLst/>
                <a:rect l="l" t="t" r="r" b="b"/>
                <a:pathLst>
                  <a:path w="5279" h="3510" extrusionOk="0">
                    <a:moveTo>
                      <a:pt x="5047" y="1"/>
                    </a:moveTo>
                    <a:lnTo>
                      <a:pt x="3549" y="941"/>
                    </a:lnTo>
                    <a:lnTo>
                      <a:pt x="1495" y="1688"/>
                    </a:lnTo>
                    <a:lnTo>
                      <a:pt x="1" y="2965"/>
                    </a:lnTo>
                    <a:lnTo>
                      <a:pt x="219" y="3510"/>
                    </a:lnTo>
                    <a:lnTo>
                      <a:pt x="2054" y="2259"/>
                    </a:lnTo>
                    <a:lnTo>
                      <a:pt x="3957" y="1525"/>
                    </a:lnTo>
                    <a:lnTo>
                      <a:pt x="5279" y="546"/>
                    </a:lnTo>
                    <a:lnTo>
                      <a:pt x="504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1"/>
              <p:cNvSpPr/>
              <p:nvPr/>
            </p:nvSpPr>
            <p:spPr>
              <a:xfrm>
                <a:off x="4820650" y="2736500"/>
                <a:ext cx="155800" cy="78200"/>
              </a:xfrm>
              <a:custGeom>
                <a:avLst/>
                <a:gdLst/>
                <a:ahLst/>
                <a:cxnLst/>
                <a:rect l="l" t="t" r="r" b="b"/>
                <a:pathLst>
                  <a:path w="6232" h="3128" extrusionOk="0">
                    <a:moveTo>
                      <a:pt x="5266" y="1"/>
                    </a:moveTo>
                    <a:lnTo>
                      <a:pt x="4149" y="941"/>
                    </a:lnTo>
                    <a:lnTo>
                      <a:pt x="1825" y="1851"/>
                    </a:lnTo>
                    <a:lnTo>
                      <a:pt x="1" y="3128"/>
                    </a:lnTo>
                    <a:lnTo>
                      <a:pt x="1186" y="3128"/>
                    </a:lnTo>
                    <a:lnTo>
                      <a:pt x="2680" y="1851"/>
                    </a:lnTo>
                    <a:lnTo>
                      <a:pt x="4734" y="1104"/>
                    </a:lnTo>
                    <a:lnTo>
                      <a:pt x="6232" y="164"/>
                    </a:lnTo>
                    <a:lnTo>
                      <a:pt x="526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1"/>
              <p:cNvSpPr/>
              <p:nvPr/>
            </p:nvSpPr>
            <p:spPr>
              <a:xfrm>
                <a:off x="4860800" y="2673600"/>
                <a:ext cx="14625" cy="91475"/>
              </a:xfrm>
              <a:custGeom>
                <a:avLst/>
                <a:gdLst/>
                <a:ahLst/>
                <a:cxnLst/>
                <a:rect l="l" t="t" r="r" b="b"/>
                <a:pathLst>
                  <a:path w="585" h="3659" extrusionOk="0">
                    <a:moveTo>
                      <a:pt x="125" y="0"/>
                    </a:moveTo>
                    <a:cubicBezTo>
                      <a:pt x="151" y="69"/>
                      <a:pt x="125" y="193"/>
                      <a:pt x="138" y="274"/>
                    </a:cubicBezTo>
                    <a:cubicBezTo>
                      <a:pt x="164" y="369"/>
                      <a:pt x="206" y="477"/>
                      <a:pt x="301" y="532"/>
                    </a:cubicBezTo>
                    <a:cubicBezTo>
                      <a:pt x="327" y="666"/>
                      <a:pt x="288" y="816"/>
                      <a:pt x="288" y="953"/>
                    </a:cubicBezTo>
                    <a:lnTo>
                      <a:pt x="288" y="979"/>
                    </a:lnTo>
                    <a:cubicBezTo>
                      <a:pt x="288" y="992"/>
                      <a:pt x="288" y="1009"/>
                      <a:pt x="301" y="1009"/>
                    </a:cubicBezTo>
                    <a:cubicBezTo>
                      <a:pt x="314" y="1074"/>
                      <a:pt x="314" y="1142"/>
                      <a:pt x="301" y="1211"/>
                    </a:cubicBezTo>
                    <a:cubicBezTo>
                      <a:pt x="288" y="1237"/>
                      <a:pt x="258" y="1266"/>
                      <a:pt x="245" y="1306"/>
                    </a:cubicBezTo>
                    <a:cubicBezTo>
                      <a:pt x="245" y="1335"/>
                      <a:pt x="232" y="1361"/>
                      <a:pt x="219" y="1387"/>
                    </a:cubicBezTo>
                    <a:cubicBezTo>
                      <a:pt x="151" y="1537"/>
                      <a:pt x="69" y="1688"/>
                      <a:pt x="1" y="1851"/>
                    </a:cubicBezTo>
                    <a:cubicBezTo>
                      <a:pt x="35" y="1823"/>
                      <a:pt x="79" y="1820"/>
                      <a:pt x="125" y="1820"/>
                    </a:cubicBezTo>
                    <a:cubicBezTo>
                      <a:pt x="139" y="1820"/>
                      <a:pt x="153" y="1820"/>
                      <a:pt x="167" y="1820"/>
                    </a:cubicBezTo>
                    <a:cubicBezTo>
                      <a:pt x="199" y="1820"/>
                      <a:pt x="230" y="1818"/>
                      <a:pt x="258" y="1808"/>
                    </a:cubicBezTo>
                    <a:lnTo>
                      <a:pt x="258" y="1808"/>
                    </a:lnTo>
                    <a:cubicBezTo>
                      <a:pt x="232" y="1988"/>
                      <a:pt x="206" y="2177"/>
                      <a:pt x="177" y="2353"/>
                    </a:cubicBezTo>
                    <a:lnTo>
                      <a:pt x="177" y="2396"/>
                    </a:lnTo>
                    <a:cubicBezTo>
                      <a:pt x="190" y="2409"/>
                      <a:pt x="190" y="2409"/>
                      <a:pt x="206" y="2422"/>
                    </a:cubicBezTo>
                    <a:cubicBezTo>
                      <a:pt x="245" y="2435"/>
                      <a:pt x="271" y="2477"/>
                      <a:pt x="301" y="2503"/>
                    </a:cubicBezTo>
                    <a:lnTo>
                      <a:pt x="301" y="2503"/>
                    </a:lnTo>
                    <a:cubicBezTo>
                      <a:pt x="300" y="2503"/>
                      <a:pt x="300" y="2503"/>
                      <a:pt x="299" y="2503"/>
                    </a:cubicBezTo>
                    <a:cubicBezTo>
                      <a:pt x="282" y="2503"/>
                      <a:pt x="206" y="2654"/>
                      <a:pt x="190" y="2654"/>
                    </a:cubicBezTo>
                    <a:cubicBezTo>
                      <a:pt x="164" y="2722"/>
                      <a:pt x="138" y="2788"/>
                      <a:pt x="108" y="2856"/>
                    </a:cubicBezTo>
                    <a:lnTo>
                      <a:pt x="108" y="2869"/>
                    </a:lnTo>
                    <a:lnTo>
                      <a:pt x="108" y="2885"/>
                    </a:lnTo>
                    <a:cubicBezTo>
                      <a:pt x="206" y="2951"/>
                      <a:pt x="206" y="3075"/>
                      <a:pt x="232" y="3182"/>
                    </a:cubicBezTo>
                    <a:cubicBezTo>
                      <a:pt x="245" y="3264"/>
                      <a:pt x="288" y="3320"/>
                      <a:pt x="301" y="3388"/>
                    </a:cubicBezTo>
                    <a:cubicBezTo>
                      <a:pt x="340" y="3483"/>
                      <a:pt x="353" y="3564"/>
                      <a:pt x="369" y="3659"/>
                    </a:cubicBezTo>
                    <a:cubicBezTo>
                      <a:pt x="396" y="3633"/>
                      <a:pt x="435" y="3620"/>
                      <a:pt x="464" y="3604"/>
                    </a:cubicBezTo>
                    <a:cubicBezTo>
                      <a:pt x="451" y="3564"/>
                      <a:pt x="451" y="3522"/>
                      <a:pt x="435" y="3496"/>
                    </a:cubicBezTo>
                    <a:lnTo>
                      <a:pt x="435" y="3496"/>
                    </a:lnTo>
                    <a:cubicBezTo>
                      <a:pt x="490" y="3509"/>
                      <a:pt x="533" y="3509"/>
                      <a:pt x="585" y="3509"/>
                    </a:cubicBezTo>
                    <a:lnTo>
                      <a:pt x="559" y="3440"/>
                    </a:lnTo>
                    <a:cubicBezTo>
                      <a:pt x="546" y="3401"/>
                      <a:pt x="546" y="3401"/>
                      <a:pt x="503" y="3401"/>
                    </a:cubicBezTo>
                    <a:cubicBezTo>
                      <a:pt x="422" y="3401"/>
                      <a:pt x="383" y="3346"/>
                      <a:pt x="353" y="3277"/>
                    </a:cubicBezTo>
                    <a:cubicBezTo>
                      <a:pt x="327" y="3196"/>
                      <a:pt x="288" y="3114"/>
                      <a:pt x="258" y="3032"/>
                    </a:cubicBezTo>
                    <a:cubicBezTo>
                      <a:pt x="245" y="3006"/>
                      <a:pt x="232" y="2980"/>
                      <a:pt x="245" y="2951"/>
                    </a:cubicBezTo>
                    <a:cubicBezTo>
                      <a:pt x="245" y="2912"/>
                      <a:pt x="232" y="2856"/>
                      <a:pt x="219" y="2804"/>
                    </a:cubicBezTo>
                    <a:cubicBezTo>
                      <a:pt x="219" y="2804"/>
                      <a:pt x="206" y="2788"/>
                      <a:pt x="219" y="2788"/>
                    </a:cubicBezTo>
                    <a:lnTo>
                      <a:pt x="219" y="2761"/>
                    </a:lnTo>
                    <a:cubicBezTo>
                      <a:pt x="245" y="2748"/>
                      <a:pt x="258" y="2722"/>
                      <a:pt x="288" y="2706"/>
                    </a:cubicBezTo>
                    <a:cubicBezTo>
                      <a:pt x="327" y="2654"/>
                      <a:pt x="383" y="2611"/>
                      <a:pt x="451" y="2598"/>
                    </a:cubicBezTo>
                    <a:cubicBezTo>
                      <a:pt x="409" y="2585"/>
                      <a:pt x="383" y="2585"/>
                      <a:pt x="369" y="2543"/>
                    </a:cubicBezTo>
                    <a:cubicBezTo>
                      <a:pt x="340" y="2504"/>
                      <a:pt x="340" y="2461"/>
                      <a:pt x="327" y="2422"/>
                    </a:cubicBezTo>
                    <a:cubicBezTo>
                      <a:pt x="301" y="2380"/>
                      <a:pt x="272" y="2340"/>
                      <a:pt x="258" y="2298"/>
                    </a:cubicBezTo>
                    <a:cubicBezTo>
                      <a:pt x="245" y="2298"/>
                      <a:pt x="245" y="2285"/>
                      <a:pt x="245" y="2285"/>
                    </a:cubicBezTo>
                    <a:lnTo>
                      <a:pt x="245" y="2259"/>
                    </a:lnTo>
                    <a:cubicBezTo>
                      <a:pt x="272" y="2190"/>
                      <a:pt x="288" y="2122"/>
                      <a:pt x="314" y="2053"/>
                    </a:cubicBezTo>
                    <a:lnTo>
                      <a:pt x="314" y="2040"/>
                    </a:lnTo>
                    <a:lnTo>
                      <a:pt x="327" y="2040"/>
                    </a:lnTo>
                    <a:cubicBezTo>
                      <a:pt x="369" y="2053"/>
                      <a:pt x="409" y="2069"/>
                      <a:pt x="451" y="2082"/>
                    </a:cubicBezTo>
                    <a:cubicBezTo>
                      <a:pt x="422" y="2069"/>
                      <a:pt x="422" y="1988"/>
                      <a:pt x="409" y="1972"/>
                    </a:cubicBezTo>
                    <a:cubicBezTo>
                      <a:pt x="370" y="1972"/>
                      <a:pt x="328" y="1988"/>
                      <a:pt x="289" y="2001"/>
                    </a:cubicBezTo>
                    <a:lnTo>
                      <a:pt x="289" y="2001"/>
                    </a:lnTo>
                    <a:cubicBezTo>
                      <a:pt x="302" y="1992"/>
                      <a:pt x="327" y="1837"/>
                      <a:pt x="340" y="1808"/>
                    </a:cubicBezTo>
                    <a:cubicBezTo>
                      <a:pt x="353" y="1756"/>
                      <a:pt x="353" y="1701"/>
                      <a:pt x="340" y="1632"/>
                    </a:cubicBezTo>
                    <a:cubicBezTo>
                      <a:pt x="340" y="1661"/>
                      <a:pt x="327" y="1674"/>
                      <a:pt x="314" y="1688"/>
                    </a:cubicBezTo>
                    <a:cubicBezTo>
                      <a:pt x="301" y="1701"/>
                      <a:pt x="288" y="1701"/>
                      <a:pt x="258" y="1714"/>
                    </a:cubicBezTo>
                    <a:cubicBezTo>
                      <a:pt x="232" y="1714"/>
                      <a:pt x="190" y="1727"/>
                      <a:pt x="164" y="1727"/>
                    </a:cubicBezTo>
                    <a:cubicBezTo>
                      <a:pt x="138" y="1688"/>
                      <a:pt x="151" y="1645"/>
                      <a:pt x="177" y="1619"/>
                    </a:cubicBezTo>
                    <a:cubicBezTo>
                      <a:pt x="190" y="1580"/>
                      <a:pt x="219" y="1550"/>
                      <a:pt x="245" y="1524"/>
                    </a:cubicBezTo>
                    <a:cubicBezTo>
                      <a:pt x="272" y="1498"/>
                      <a:pt x="288" y="1456"/>
                      <a:pt x="301" y="1417"/>
                    </a:cubicBezTo>
                    <a:cubicBezTo>
                      <a:pt x="314" y="1374"/>
                      <a:pt x="340" y="1319"/>
                      <a:pt x="353" y="1280"/>
                    </a:cubicBezTo>
                    <a:cubicBezTo>
                      <a:pt x="369" y="1237"/>
                      <a:pt x="369" y="1198"/>
                      <a:pt x="369" y="1155"/>
                    </a:cubicBezTo>
                    <a:lnTo>
                      <a:pt x="369" y="872"/>
                    </a:lnTo>
                    <a:cubicBezTo>
                      <a:pt x="369" y="747"/>
                      <a:pt x="340" y="614"/>
                      <a:pt x="353" y="490"/>
                    </a:cubicBezTo>
                    <a:cubicBezTo>
                      <a:pt x="353" y="450"/>
                      <a:pt x="383" y="408"/>
                      <a:pt x="396" y="369"/>
                    </a:cubicBezTo>
                    <a:cubicBezTo>
                      <a:pt x="409" y="300"/>
                      <a:pt x="422" y="232"/>
                      <a:pt x="451" y="163"/>
                    </a:cubicBezTo>
                    <a:lnTo>
                      <a:pt x="451" y="163"/>
                    </a:lnTo>
                    <a:cubicBezTo>
                      <a:pt x="383" y="232"/>
                      <a:pt x="327" y="313"/>
                      <a:pt x="288" y="395"/>
                    </a:cubicBezTo>
                    <a:cubicBezTo>
                      <a:pt x="232" y="258"/>
                      <a:pt x="177" y="137"/>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1"/>
              <p:cNvSpPr/>
              <p:nvPr/>
            </p:nvSpPr>
            <p:spPr>
              <a:xfrm>
                <a:off x="4871000" y="2687875"/>
                <a:ext cx="30950" cy="56800"/>
              </a:xfrm>
              <a:custGeom>
                <a:avLst/>
                <a:gdLst/>
                <a:ahLst/>
                <a:cxnLst/>
                <a:rect l="l" t="t" r="r" b="b"/>
                <a:pathLst>
                  <a:path w="1238" h="2272" extrusionOk="0">
                    <a:moveTo>
                      <a:pt x="1048" y="0"/>
                    </a:moveTo>
                    <a:lnTo>
                      <a:pt x="1048" y="0"/>
                    </a:lnTo>
                    <a:cubicBezTo>
                      <a:pt x="967" y="193"/>
                      <a:pt x="993" y="408"/>
                      <a:pt x="967" y="627"/>
                    </a:cubicBezTo>
                    <a:cubicBezTo>
                      <a:pt x="954" y="790"/>
                      <a:pt x="924" y="953"/>
                      <a:pt x="872" y="1117"/>
                    </a:cubicBezTo>
                    <a:cubicBezTo>
                      <a:pt x="859" y="1172"/>
                      <a:pt x="843" y="1237"/>
                      <a:pt x="817" y="1293"/>
                    </a:cubicBezTo>
                    <a:cubicBezTo>
                      <a:pt x="804" y="1335"/>
                      <a:pt x="804" y="1401"/>
                      <a:pt x="777" y="1443"/>
                    </a:cubicBezTo>
                    <a:cubicBezTo>
                      <a:pt x="761" y="1469"/>
                      <a:pt x="735" y="1498"/>
                      <a:pt x="709" y="1511"/>
                    </a:cubicBezTo>
                    <a:cubicBezTo>
                      <a:pt x="640" y="1551"/>
                      <a:pt x="572" y="1593"/>
                      <a:pt x="503" y="1632"/>
                    </a:cubicBezTo>
                    <a:cubicBezTo>
                      <a:pt x="490" y="1638"/>
                      <a:pt x="478" y="1640"/>
                      <a:pt x="467" y="1640"/>
                    </a:cubicBezTo>
                    <a:cubicBezTo>
                      <a:pt x="423" y="1640"/>
                      <a:pt x="398" y="1598"/>
                      <a:pt x="353" y="1564"/>
                    </a:cubicBezTo>
                    <a:cubicBezTo>
                      <a:pt x="340" y="1538"/>
                      <a:pt x="314" y="1511"/>
                      <a:pt x="272" y="1511"/>
                    </a:cubicBezTo>
                    <a:cubicBezTo>
                      <a:pt x="245" y="1511"/>
                      <a:pt x="206" y="1525"/>
                      <a:pt x="177" y="1538"/>
                    </a:cubicBezTo>
                    <a:cubicBezTo>
                      <a:pt x="164" y="1551"/>
                      <a:pt x="164" y="1551"/>
                      <a:pt x="151" y="1551"/>
                    </a:cubicBezTo>
                    <a:cubicBezTo>
                      <a:pt x="138" y="1551"/>
                      <a:pt x="125" y="1551"/>
                      <a:pt x="108" y="1538"/>
                    </a:cubicBezTo>
                    <a:cubicBezTo>
                      <a:pt x="69" y="1525"/>
                      <a:pt x="27" y="1498"/>
                      <a:pt x="1" y="1482"/>
                    </a:cubicBezTo>
                    <a:lnTo>
                      <a:pt x="1" y="1482"/>
                    </a:lnTo>
                    <a:cubicBezTo>
                      <a:pt x="1" y="1511"/>
                      <a:pt x="1" y="1538"/>
                      <a:pt x="14" y="1564"/>
                    </a:cubicBezTo>
                    <a:cubicBezTo>
                      <a:pt x="21" y="1561"/>
                      <a:pt x="28" y="1560"/>
                      <a:pt x="36" y="1560"/>
                    </a:cubicBezTo>
                    <a:cubicBezTo>
                      <a:pt x="74" y="1560"/>
                      <a:pt x="118" y="1584"/>
                      <a:pt x="164" y="1606"/>
                    </a:cubicBezTo>
                    <a:lnTo>
                      <a:pt x="190" y="1606"/>
                    </a:lnTo>
                    <a:cubicBezTo>
                      <a:pt x="206" y="1606"/>
                      <a:pt x="219" y="1593"/>
                      <a:pt x="232" y="1580"/>
                    </a:cubicBezTo>
                    <a:cubicBezTo>
                      <a:pt x="245" y="1572"/>
                      <a:pt x="263" y="1568"/>
                      <a:pt x="280" y="1568"/>
                    </a:cubicBezTo>
                    <a:cubicBezTo>
                      <a:pt x="297" y="1568"/>
                      <a:pt x="314" y="1572"/>
                      <a:pt x="327" y="1580"/>
                    </a:cubicBezTo>
                    <a:cubicBezTo>
                      <a:pt x="340" y="1593"/>
                      <a:pt x="409" y="1619"/>
                      <a:pt x="409" y="1645"/>
                    </a:cubicBezTo>
                    <a:cubicBezTo>
                      <a:pt x="409" y="1675"/>
                      <a:pt x="383" y="1714"/>
                      <a:pt x="383" y="1727"/>
                    </a:cubicBezTo>
                    <a:cubicBezTo>
                      <a:pt x="369" y="1795"/>
                      <a:pt x="369" y="1838"/>
                      <a:pt x="327" y="1906"/>
                    </a:cubicBezTo>
                    <a:cubicBezTo>
                      <a:pt x="301" y="1959"/>
                      <a:pt x="288" y="2027"/>
                      <a:pt x="258" y="2096"/>
                    </a:cubicBezTo>
                    <a:cubicBezTo>
                      <a:pt x="247" y="2132"/>
                      <a:pt x="224" y="2228"/>
                      <a:pt x="187" y="2264"/>
                    </a:cubicBezTo>
                    <a:lnTo>
                      <a:pt x="187" y="2264"/>
                    </a:lnTo>
                    <a:cubicBezTo>
                      <a:pt x="252" y="2212"/>
                      <a:pt x="315" y="2173"/>
                      <a:pt x="340" y="2096"/>
                    </a:cubicBezTo>
                    <a:cubicBezTo>
                      <a:pt x="353" y="2070"/>
                      <a:pt x="369" y="2027"/>
                      <a:pt x="369" y="1988"/>
                    </a:cubicBezTo>
                    <a:cubicBezTo>
                      <a:pt x="435" y="1743"/>
                      <a:pt x="653" y="1525"/>
                      <a:pt x="898" y="1469"/>
                    </a:cubicBezTo>
                    <a:cubicBezTo>
                      <a:pt x="924" y="1335"/>
                      <a:pt x="941" y="1211"/>
                      <a:pt x="980" y="1074"/>
                    </a:cubicBezTo>
                    <a:cubicBezTo>
                      <a:pt x="1022" y="940"/>
                      <a:pt x="1074" y="803"/>
                      <a:pt x="1156" y="666"/>
                    </a:cubicBezTo>
                    <a:cubicBezTo>
                      <a:pt x="1199" y="601"/>
                      <a:pt x="1238" y="519"/>
                      <a:pt x="1238" y="438"/>
                    </a:cubicBezTo>
                    <a:lnTo>
                      <a:pt x="1238" y="438"/>
                    </a:lnTo>
                    <a:cubicBezTo>
                      <a:pt x="1169" y="519"/>
                      <a:pt x="1104" y="584"/>
                      <a:pt x="1035" y="666"/>
                    </a:cubicBezTo>
                    <a:cubicBezTo>
                      <a:pt x="1035" y="451"/>
                      <a:pt x="1035" y="219"/>
                      <a:pt x="1048" y="0"/>
                    </a:cubicBezTo>
                    <a:close/>
                    <a:moveTo>
                      <a:pt x="187" y="2264"/>
                    </a:moveTo>
                    <a:lnTo>
                      <a:pt x="187" y="2264"/>
                    </a:lnTo>
                    <a:cubicBezTo>
                      <a:pt x="184" y="2266"/>
                      <a:pt x="180" y="2269"/>
                      <a:pt x="177" y="2272"/>
                    </a:cubicBezTo>
                    <a:cubicBezTo>
                      <a:pt x="180" y="2270"/>
                      <a:pt x="184" y="2267"/>
                      <a:pt x="187" y="2264"/>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1"/>
              <p:cNvSpPr/>
              <p:nvPr/>
            </p:nvSpPr>
            <p:spPr>
              <a:xfrm>
                <a:off x="4892475" y="2720775"/>
                <a:ext cx="35025" cy="28650"/>
              </a:xfrm>
              <a:custGeom>
                <a:avLst/>
                <a:gdLst/>
                <a:ahLst/>
                <a:cxnLst/>
                <a:rect l="l" t="t" r="r" b="b"/>
                <a:pathLst>
                  <a:path w="1401" h="1146" extrusionOk="0">
                    <a:moveTo>
                      <a:pt x="21" y="0"/>
                    </a:moveTo>
                    <a:cubicBezTo>
                      <a:pt x="14" y="0"/>
                      <a:pt x="7" y="1"/>
                      <a:pt x="0" y="3"/>
                    </a:cubicBezTo>
                    <a:cubicBezTo>
                      <a:pt x="13" y="32"/>
                      <a:pt x="52" y="58"/>
                      <a:pt x="82" y="71"/>
                    </a:cubicBezTo>
                    <a:cubicBezTo>
                      <a:pt x="134" y="114"/>
                      <a:pt x="189" y="140"/>
                      <a:pt x="245" y="182"/>
                    </a:cubicBezTo>
                    <a:lnTo>
                      <a:pt x="258" y="195"/>
                    </a:lnTo>
                    <a:cubicBezTo>
                      <a:pt x="271" y="222"/>
                      <a:pt x="258" y="235"/>
                      <a:pt x="245" y="248"/>
                    </a:cubicBezTo>
                    <a:cubicBezTo>
                      <a:pt x="229" y="303"/>
                      <a:pt x="245" y="359"/>
                      <a:pt x="245" y="398"/>
                    </a:cubicBezTo>
                    <a:cubicBezTo>
                      <a:pt x="258" y="479"/>
                      <a:pt x="271" y="561"/>
                      <a:pt x="284" y="643"/>
                    </a:cubicBezTo>
                    <a:lnTo>
                      <a:pt x="284" y="672"/>
                    </a:lnTo>
                    <a:cubicBezTo>
                      <a:pt x="284" y="685"/>
                      <a:pt x="271" y="698"/>
                      <a:pt x="258" y="698"/>
                    </a:cubicBezTo>
                    <a:cubicBezTo>
                      <a:pt x="215" y="724"/>
                      <a:pt x="189" y="767"/>
                      <a:pt x="163" y="793"/>
                    </a:cubicBezTo>
                    <a:cubicBezTo>
                      <a:pt x="163" y="806"/>
                      <a:pt x="147" y="819"/>
                      <a:pt x="147" y="819"/>
                    </a:cubicBezTo>
                    <a:cubicBezTo>
                      <a:pt x="147" y="835"/>
                      <a:pt x="163" y="848"/>
                      <a:pt x="163" y="861"/>
                    </a:cubicBezTo>
                    <a:cubicBezTo>
                      <a:pt x="202" y="956"/>
                      <a:pt x="215" y="1051"/>
                      <a:pt x="229" y="1145"/>
                    </a:cubicBezTo>
                    <a:cubicBezTo>
                      <a:pt x="258" y="1064"/>
                      <a:pt x="271" y="969"/>
                      <a:pt x="258" y="887"/>
                    </a:cubicBezTo>
                    <a:cubicBezTo>
                      <a:pt x="258" y="861"/>
                      <a:pt x="245" y="819"/>
                      <a:pt x="258" y="793"/>
                    </a:cubicBezTo>
                    <a:cubicBezTo>
                      <a:pt x="271" y="767"/>
                      <a:pt x="310" y="754"/>
                      <a:pt x="340" y="724"/>
                    </a:cubicBezTo>
                    <a:cubicBezTo>
                      <a:pt x="353" y="698"/>
                      <a:pt x="353" y="656"/>
                      <a:pt x="353" y="630"/>
                    </a:cubicBezTo>
                    <a:cubicBezTo>
                      <a:pt x="340" y="590"/>
                      <a:pt x="326" y="561"/>
                      <a:pt x="326" y="522"/>
                    </a:cubicBezTo>
                    <a:cubicBezTo>
                      <a:pt x="297" y="466"/>
                      <a:pt x="310" y="398"/>
                      <a:pt x="310" y="346"/>
                    </a:cubicBezTo>
                    <a:cubicBezTo>
                      <a:pt x="310" y="329"/>
                      <a:pt x="310" y="316"/>
                      <a:pt x="326" y="316"/>
                    </a:cubicBezTo>
                    <a:cubicBezTo>
                      <a:pt x="326" y="303"/>
                      <a:pt x="340" y="303"/>
                      <a:pt x="353" y="303"/>
                    </a:cubicBezTo>
                    <a:cubicBezTo>
                      <a:pt x="421" y="303"/>
                      <a:pt x="473" y="329"/>
                      <a:pt x="529" y="359"/>
                    </a:cubicBezTo>
                    <a:cubicBezTo>
                      <a:pt x="597" y="398"/>
                      <a:pt x="653" y="466"/>
                      <a:pt x="718" y="479"/>
                    </a:cubicBezTo>
                    <a:cubicBezTo>
                      <a:pt x="718" y="440"/>
                      <a:pt x="748" y="398"/>
                      <a:pt x="774" y="385"/>
                    </a:cubicBezTo>
                    <a:cubicBezTo>
                      <a:pt x="816" y="359"/>
                      <a:pt x="855" y="359"/>
                      <a:pt x="881" y="359"/>
                    </a:cubicBezTo>
                    <a:cubicBezTo>
                      <a:pt x="1005" y="372"/>
                      <a:pt x="1126" y="398"/>
                      <a:pt x="1224" y="466"/>
                    </a:cubicBezTo>
                    <a:cubicBezTo>
                      <a:pt x="1276" y="411"/>
                      <a:pt x="1332" y="372"/>
                      <a:pt x="1400" y="346"/>
                    </a:cubicBezTo>
                    <a:cubicBezTo>
                      <a:pt x="1391" y="324"/>
                      <a:pt x="1365" y="311"/>
                      <a:pt x="1347" y="311"/>
                    </a:cubicBezTo>
                    <a:cubicBezTo>
                      <a:pt x="1341" y="311"/>
                      <a:pt x="1335" y="313"/>
                      <a:pt x="1332" y="316"/>
                    </a:cubicBezTo>
                    <a:cubicBezTo>
                      <a:pt x="1306" y="329"/>
                      <a:pt x="1289" y="359"/>
                      <a:pt x="1276" y="372"/>
                    </a:cubicBezTo>
                    <a:cubicBezTo>
                      <a:pt x="1261" y="382"/>
                      <a:pt x="1242" y="386"/>
                      <a:pt x="1222" y="386"/>
                    </a:cubicBezTo>
                    <a:cubicBezTo>
                      <a:pt x="1189" y="386"/>
                      <a:pt x="1152" y="375"/>
                      <a:pt x="1126" y="359"/>
                    </a:cubicBezTo>
                    <a:cubicBezTo>
                      <a:pt x="1074" y="329"/>
                      <a:pt x="1032" y="290"/>
                      <a:pt x="979" y="277"/>
                    </a:cubicBezTo>
                    <a:cubicBezTo>
                      <a:pt x="950" y="277"/>
                      <a:pt x="911" y="277"/>
                      <a:pt x="881" y="290"/>
                    </a:cubicBezTo>
                    <a:cubicBezTo>
                      <a:pt x="855" y="303"/>
                      <a:pt x="842" y="316"/>
                      <a:pt x="829" y="329"/>
                    </a:cubicBezTo>
                    <a:cubicBezTo>
                      <a:pt x="800" y="346"/>
                      <a:pt x="761" y="346"/>
                      <a:pt x="734" y="346"/>
                    </a:cubicBezTo>
                    <a:cubicBezTo>
                      <a:pt x="705" y="359"/>
                      <a:pt x="679" y="372"/>
                      <a:pt x="679" y="398"/>
                    </a:cubicBezTo>
                    <a:cubicBezTo>
                      <a:pt x="610" y="385"/>
                      <a:pt x="571" y="329"/>
                      <a:pt x="516" y="290"/>
                    </a:cubicBezTo>
                    <a:cubicBezTo>
                      <a:pt x="489" y="263"/>
                      <a:pt x="445" y="242"/>
                      <a:pt x="404" y="242"/>
                    </a:cubicBezTo>
                    <a:cubicBezTo>
                      <a:pt x="381" y="242"/>
                      <a:pt x="358" y="249"/>
                      <a:pt x="340" y="264"/>
                    </a:cubicBezTo>
                    <a:cubicBezTo>
                      <a:pt x="353" y="209"/>
                      <a:pt x="366" y="166"/>
                      <a:pt x="392" y="127"/>
                    </a:cubicBezTo>
                    <a:cubicBezTo>
                      <a:pt x="326" y="101"/>
                      <a:pt x="245" y="71"/>
                      <a:pt x="176" y="45"/>
                    </a:cubicBezTo>
                    <a:cubicBezTo>
                      <a:pt x="128" y="34"/>
                      <a:pt x="70" y="0"/>
                      <a:pt x="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1"/>
              <p:cNvSpPr/>
              <p:nvPr/>
            </p:nvSpPr>
            <p:spPr>
              <a:xfrm>
                <a:off x="4840075" y="2713400"/>
                <a:ext cx="84000" cy="71100"/>
              </a:xfrm>
              <a:custGeom>
                <a:avLst/>
                <a:gdLst/>
                <a:ahLst/>
                <a:cxnLst/>
                <a:rect l="l" t="t" r="r" b="b"/>
                <a:pathLst>
                  <a:path w="3360" h="2844" extrusionOk="0">
                    <a:moveTo>
                      <a:pt x="1469" y="1"/>
                    </a:moveTo>
                    <a:cubicBezTo>
                      <a:pt x="1427" y="1"/>
                      <a:pt x="1401" y="14"/>
                      <a:pt x="1375" y="40"/>
                    </a:cubicBezTo>
                    <a:cubicBezTo>
                      <a:pt x="1238" y="122"/>
                      <a:pt x="1101" y="203"/>
                      <a:pt x="967" y="298"/>
                    </a:cubicBezTo>
                    <a:cubicBezTo>
                      <a:pt x="911" y="340"/>
                      <a:pt x="843" y="396"/>
                      <a:pt x="774" y="422"/>
                    </a:cubicBezTo>
                    <a:cubicBezTo>
                      <a:pt x="735" y="448"/>
                      <a:pt x="709" y="517"/>
                      <a:pt x="709" y="572"/>
                    </a:cubicBezTo>
                    <a:lnTo>
                      <a:pt x="709" y="585"/>
                    </a:lnTo>
                    <a:cubicBezTo>
                      <a:pt x="709" y="598"/>
                      <a:pt x="709" y="598"/>
                      <a:pt x="693" y="598"/>
                    </a:cubicBezTo>
                    <a:cubicBezTo>
                      <a:pt x="679" y="611"/>
                      <a:pt x="666" y="624"/>
                      <a:pt x="653" y="641"/>
                    </a:cubicBezTo>
                    <a:cubicBezTo>
                      <a:pt x="640" y="641"/>
                      <a:pt x="627" y="654"/>
                      <a:pt x="627" y="654"/>
                    </a:cubicBezTo>
                    <a:cubicBezTo>
                      <a:pt x="611" y="667"/>
                      <a:pt x="611" y="667"/>
                      <a:pt x="611" y="680"/>
                    </a:cubicBezTo>
                    <a:cubicBezTo>
                      <a:pt x="598" y="735"/>
                      <a:pt x="598" y="788"/>
                      <a:pt x="598" y="856"/>
                    </a:cubicBezTo>
                    <a:cubicBezTo>
                      <a:pt x="546" y="856"/>
                      <a:pt x="503" y="869"/>
                      <a:pt x="464" y="898"/>
                    </a:cubicBezTo>
                    <a:cubicBezTo>
                      <a:pt x="448" y="912"/>
                      <a:pt x="435" y="912"/>
                      <a:pt x="422" y="925"/>
                    </a:cubicBezTo>
                    <a:cubicBezTo>
                      <a:pt x="409" y="938"/>
                      <a:pt x="396" y="951"/>
                      <a:pt x="382" y="980"/>
                    </a:cubicBezTo>
                    <a:lnTo>
                      <a:pt x="366" y="993"/>
                    </a:lnTo>
                    <a:lnTo>
                      <a:pt x="366" y="1006"/>
                    </a:lnTo>
                    <a:cubicBezTo>
                      <a:pt x="396" y="1075"/>
                      <a:pt x="409" y="1156"/>
                      <a:pt x="435" y="1225"/>
                    </a:cubicBezTo>
                    <a:cubicBezTo>
                      <a:pt x="396" y="1238"/>
                      <a:pt x="353" y="1251"/>
                      <a:pt x="314" y="1264"/>
                    </a:cubicBezTo>
                    <a:cubicBezTo>
                      <a:pt x="301" y="1264"/>
                      <a:pt x="285" y="1277"/>
                      <a:pt x="271" y="1293"/>
                    </a:cubicBezTo>
                    <a:cubicBezTo>
                      <a:pt x="258" y="1306"/>
                      <a:pt x="258" y="1306"/>
                      <a:pt x="245" y="1320"/>
                    </a:cubicBezTo>
                    <a:cubicBezTo>
                      <a:pt x="232" y="1375"/>
                      <a:pt x="203" y="1414"/>
                      <a:pt x="177" y="1470"/>
                    </a:cubicBezTo>
                    <a:cubicBezTo>
                      <a:pt x="177" y="1496"/>
                      <a:pt x="164" y="1509"/>
                      <a:pt x="164" y="1538"/>
                    </a:cubicBezTo>
                    <a:cubicBezTo>
                      <a:pt x="164" y="1564"/>
                      <a:pt x="177" y="1577"/>
                      <a:pt x="177" y="1604"/>
                    </a:cubicBezTo>
                    <a:cubicBezTo>
                      <a:pt x="177" y="1685"/>
                      <a:pt x="190" y="1767"/>
                      <a:pt x="190" y="1848"/>
                    </a:cubicBezTo>
                    <a:cubicBezTo>
                      <a:pt x="164" y="1878"/>
                      <a:pt x="138" y="1878"/>
                      <a:pt x="108" y="1891"/>
                    </a:cubicBezTo>
                    <a:cubicBezTo>
                      <a:pt x="95" y="1891"/>
                      <a:pt x="95" y="1904"/>
                      <a:pt x="82" y="1917"/>
                    </a:cubicBezTo>
                    <a:cubicBezTo>
                      <a:pt x="40" y="1972"/>
                      <a:pt x="1" y="2028"/>
                      <a:pt x="14" y="2093"/>
                    </a:cubicBezTo>
                    <a:cubicBezTo>
                      <a:pt x="27" y="2191"/>
                      <a:pt x="56" y="2273"/>
                      <a:pt x="69" y="2367"/>
                    </a:cubicBezTo>
                    <a:cubicBezTo>
                      <a:pt x="69" y="2530"/>
                      <a:pt x="40" y="2681"/>
                      <a:pt x="14" y="2844"/>
                    </a:cubicBezTo>
                    <a:cubicBezTo>
                      <a:pt x="40" y="2788"/>
                      <a:pt x="69" y="2720"/>
                      <a:pt x="82" y="2664"/>
                    </a:cubicBezTo>
                    <a:cubicBezTo>
                      <a:pt x="151" y="2449"/>
                      <a:pt x="177" y="2273"/>
                      <a:pt x="121" y="2054"/>
                    </a:cubicBezTo>
                    <a:cubicBezTo>
                      <a:pt x="108" y="2041"/>
                      <a:pt x="108" y="2028"/>
                      <a:pt x="108" y="2028"/>
                    </a:cubicBezTo>
                    <a:cubicBezTo>
                      <a:pt x="121" y="1985"/>
                      <a:pt x="151" y="1972"/>
                      <a:pt x="177" y="1959"/>
                    </a:cubicBezTo>
                    <a:cubicBezTo>
                      <a:pt x="219" y="1917"/>
                      <a:pt x="245" y="1822"/>
                      <a:pt x="245" y="1767"/>
                    </a:cubicBezTo>
                    <a:cubicBezTo>
                      <a:pt x="245" y="1685"/>
                      <a:pt x="245" y="1604"/>
                      <a:pt x="219" y="1538"/>
                    </a:cubicBezTo>
                    <a:lnTo>
                      <a:pt x="219" y="1509"/>
                    </a:lnTo>
                    <a:cubicBezTo>
                      <a:pt x="219" y="1496"/>
                      <a:pt x="232" y="1496"/>
                      <a:pt x="232" y="1496"/>
                    </a:cubicBezTo>
                    <a:lnTo>
                      <a:pt x="353" y="1375"/>
                    </a:lnTo>
                    <a:cubicBezTo>
                      <a:pt x="366" y="1359"/>
                      <a:pt x="382" y="1346"/>
                      <a:pt x="396" y="1346"/>
                    </a:cubicBezTo>
                    <a:cubicBezTo>
                      <a:pt x="409" y="1333"/>
                      <a:pt x="435" y="1333"/>
                      <a:pt x="448" y="1320"/>
                    </a:cubicBezTo>
                    <a:cubicBezTo>
                      <a:pt x="477" y="1293"/>
                      <a:pt x="477" y="1264"/>
                      <a:pt x="477" y="1238"/>
                    </a:cubicBezTo>
                    <a:lnTo>
                      <a:pt x="477" y="1101"/>
                    </a:lnTo>
                    <a:cubicBezTo>
                      <a:pt x="477" y="1075"/>
                      <a:pt x="477" y="1019"/>
                      <a:pt x="490" y="993"/>
                    </a:cubicBezTo>
                    <a:cubicBezTo>
                      <a:pt x="503" y="980"/>
                      <a:pt x="546" y="967"/>
                      <a:pt x="559" y="951"/>
                    </a:cubicBezTo>
                    <a:cubicBezTo>
                      <a:pt x="572" y="951"/>
                      <a:pt x="666" y="912"/>
                      <a:pt x="666" y="898"/>
                    </a:cubicBezTo>
                    <a:cubicBezTo>
                      <a:pt x="679" y="843"/>
                      <a:pt x="679" y="788"/>
                      <a:pt x="679" y="722"/>
                    </a:cubicBezTo>
                    <a:cubicBezTo>
                      <a:pt x="679" y="722"/>
                      <a:pt x="679" y="706"/>
                      <a:pt x="693" y="706"/>
                    </a:cubicBezTo>
                    <a:cubicBezTo>
                      <a:pt x="693" y="693"/>
                      <a:pt x="693" y="693"/>
                      <a:pt x="709" y="693"/>
                    </a:cubicBezTo>
                    <a:cubicBezTo>
                      <a:pt x="722" y="680"/>
                      <a:pt x="735" y="667"/>
                      <a:pt x="748" y="654"/>
                    </a:cubicBezTo>
                    <a:cubicBezTo>
                      <a:pt x="774" y="624"/>
                      <a:pt x="735" y="559"/>
                      <a:pt x="761" y="530"/>
                    </a:cubicBezTo>
                    <a:cubicBezTo>
                      <a:pt x="774" y="517"/>
                      <a:pt x="790" y="504"/>
                      <a:pt x="804" y="490"/>
                    </a:cubicBezTo>
                    <a:cubicBezTo>
                      <a:pt x="817" y="490"/>
                      <a:pt x="830" y="477"/>
                      <a:pt x="856" y="461"/>
                    </a:cubicBezTo>
                    <a:cubicBezTo>
                      <a:pt x="885" y="435"/>
                      <a:pt x="911" y="422"/>
                      <a:pt x="937" y="396"/>
                    </a:cubicBezTo>
                    <a:cubicBezTo>
                      <a:pt x="967" y="380"/>
                      <a:pt x="980" y="353"/>
                      <a:pt x="1006" y="340"/>
                    </a:cubicBezTo>
                    <a:cubicBezTo>
                      <a:pt x="1035" y="327"/>
                      <a:pt x="1048" y="327"/>
                      <a:pt x="1074" y="314"/>
                    </a:cubicBezTo>
                    <a:cubicBezTo>
                      <a:pt x="1169" y="285"/>
                      <a:pt x="1280" y="259"/>
                      <a:pt x="1362" y="177"/>
                    </a:cubicBezTo>
                    <a:cubicBezTo>
                      <a:pt x="1401" y="151"/>
                      <a:pt x="1443" y="96"/>
                      <a:pt x="1495" y="96"/>
                    </a:cubicBezTo>
                    <a:cubicBezTo>
                      <a:pt x="1590" y="96"/>
                      <a:pt x="1633" y="233"/>
                      <a:pt x="1727" y="233"/>
                    </a:cubicBezTo>
                    <a:cubicBezTo>
                      <a:pt x="1809" y="233"/>
                      <a:pt x="1851" y="109"/>
                      <a:pt x="1946" y="109"/>
                    </a:cubicBezTo>
                    <a:cubicBezTo>
                      <a:pt x="1985" y="109"/>
                      <a:pt x="2028" y="164"/>
                      <a:pt x="2080" y="190"/>
                    </a:cubicBezTo>
                    <a:cubicBezTo>
                      <a:pt x="2114" y="207"/>
                      <a:pt x="2151" y="214"/>
                      <a:pt x="2189" y="214"/>
                    </a:cubicBezTo>
                    <a:cubicBezTo>
                      <a:pt x="2273" y="214"/>
                      <a:pt x="2363" y="182"/>
                      <a:pt x="2449" y="164"/>
                    </a:cubicBezTo>
                    <a:cubicBezTo>
                      <a:pt x="2466" y="164"/>
                      <a:pt x="2478" y="158"/>
                      <a:pt x="2492" y="158"/>
                    </a:cubicBezTo>
                    <a:cubicBezTo>
                      <a:pt x="2499" y="158"/>
                      <a:pt x="2507" y="160"/>
                      <a:pt x="2517" y="164"/>
                    </a:cubicBezTo>
                    <a:cubicBezTo>
                      <a:pt x="2543" y="164"/>
                      <a:pt x="2556" y="190"/>
                      <a:pt x="2569" y="203"/>
                    </a:cubicBezTo>
                    <a:cubicBezTo>
                      <a:pt x="2655" y="286"/>
                      <a:pt x="2749" y="372"/>
                      <a:pt x="2852" y="372"/>
                    </a:cubicBezTo>
                    <a:cubicBezTo>
                      <a:pt x="2866" y="372"/>
                      <a:pt x="2881" y="370"/>
                      <a:pt x="2896" y="366"/>
                    </a:cubicBezTo>
                    <a:cubicBezTo>
                      <a:pt x="2940" y="356"/>
                      <a:pt x="2992" y="319"/>
                      <a:pt x="3040" y="319"/>
                    </a:cubicBezTo>
                    <a:cubicBezTo>
                      <a:pt x="3052" y="319"/>
                      <a:pt x="3064" y="321"/>
                      <a:pt x="3075" y="327"/>
                    </a:cubicBezTo>
                    <a:cubicBezTo>
                      <a:pt x="3101" y="340"/>
                      <a:pt x="3114" y="353"/>
                      <a:pt x="3128" y="380"/>
                    </a:cubicBezTo>
                    <a:cubicBezTo>
                      <a:pt x="3183" y="435"/>
                      <a:pt x="3252" y="477"/>
                      <a:pt x="3320" y="517"/>
                    </a:cubicBezTo>
                    <a:cubicBezTo>
                      <a:pt x="3291" y="598"/>
                      <a:pt x="3304" y="693"/>
                      <a:pt x="3359" y="761"/>
                    </a:cubicBezTo>
                    <a:lnTo>
                      <a:pt x="3359" y="477"/>
                    </a:lnTo>
                    <a:cubicBezTo>
                      <a:pt x="3269" y="372"/>
                      <a:pt x="3153" y="258"/>
                      <a:pt x="3016" y="258"/>
                    </a:cubicBezTo>
                    <a:cubicBezTo>
                      <a:pt x="3008" y="258"/>
                      <a:pt x="3001" y="258"/>
                      <a:pt x="2994" y="259"/>
                    </a:cubicBezTo>
                    <a:cubicBezTo>
                      <a:pt x="2949" y="259"/>
                      <a:pt x="2913" y="275"/>
                      <a:pt x="2874" y="275"/>
                    </a:cubicBezTo>
                    <a:cubicBezTo>
                      <a:pt x="2864" y="275"/>
                      <a:pt x="2854" y="274"/>
                      <a:pt x="2844" y="272"/>
                    </a:cubicBezTo>
                    <a:cubicBezTo>
                      <a:pt x="2720" y="272"/>
                      <a:pt x="2651" y="135"/>
                      <a:pt x="2530" y="96"/>
                    </a:cubicBezTo>
                    <a:cubicBezTo>
                      <a:pt x="2503" y="86"/>
                      <a:pt x="2476" y="82"/>
                      <a:pt x="2447" y="82"/>
                    </a:cubicBezTo>
                    <a:cubicBezTo>
                      <a:pt x="2353" y="82"/>
                      <a:pt x="2251" y="122"/>
                      <a:pt x="2155" y="122"/>
                    </a:cubicBezTo>
                    <a:cubicBezTo>
                      <a:pt x="2115" y="122"/>
                      <a:pt x="2077" y="115"/>
                      <a:pt x="2041" y="96"/>
                    </a:cubicBezTo>
                    <a:cubicBezTo>
                      <a:pt x="1998" y="82"/>
                      <a:pt x="1972" y="40"/>
                      <a:pt x="1917" y="27"/>
                    </a:cubicBezTo>
                    <a:cubicBezTo>
                      <a:pt x="1835" y="27"/>
                      <a:pt x="1796" y="135"/>
                      <a:pt x="1714" y="135"/>
                    </a:cubicBezTo>
                    <a:cubicBezTo>
                      <a:pt x="1709" y="136"/>
                      <a:pt x="1705" y="136"/>
                      <a:pt x="1700" y="136"/>
                    </a:cubicBezTo>
                    <a:cubicBezTo>
                      <a:pt x="1614" y="136"/>
                      <a:pt x="1559" y="1"/>
                      <a:pt x="14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1"/>
              <p:cNvSpPr/>
              <p:nvPr/>
            </p:nvSpPr>
            <p:spPr>
              <a:xfrm>
                <a:off x="4810125" y="2717500"/>
                <a:ext cx="38800" cy="73775"/>
              </a:xfrm>
              <a:custGeom>
                <a:avLst/>
                <a:gdLst/>
                <a:ahLst/>
                <a:cxnLst/>
                <a:rect l="l" t="t" r="r" b="b"/>
                <a:pathLst>
                  <a:path w="1552" h="2951" extrusionOk="0">
                    <a:moveTo>
                      <a:pt x="1551" y="0"/>
                    </a:moveTo>
                    <a:lnTo>
                      <a:pt x="1551" y="0"/>
                    </a:lnTo>
                    <a:cubicBezTo>
                      <a:pt x="1483" y="108"/>
                      <a:pt x="1319" y="108"/>
                      <a:pt x="1254" y="216"/>
                    </a:cubicBezTo>
                    <a:cubicBezTo>
                      <a:pt x="1238" y="245"/>
                      <a:pt x="1238" y="271"/>
                      <a:pt x="1212" y="297"/>
                    </a:cubicBezTo>
                    <a:cubicBezTo>
                      <a:pt x="1199" y="313"/>
                      <a:pt x="1186" y="326"/>
                      <a:pt x="1156" y="340"/>
                    </a:cubicBezTo>
                    <a:cubicBezTo>
                      <a:pt x="1117" y="379"/>
                      <a:pt x="1091" y="434"/>
                      <a:pt x="1075" y="490"/>
                    </a:cubicBezTo>
                    <a:cubicBezTo>
                      <a:pt x="1061" y="490"/>
                      <a:pt x="1061" y="503"/>
                      <a:pt x="1061" y="503"/>
                    </a:cubicBezTo>
                    <a:cubicBezTo>
                      <a:pt x="1048" y="516"/>
                      <a:pt x="1035" y="516"/>
                      <a:pt x="1035" y="516"/>
                    </a:cubicBezTo>
                    <a:cubicBezTo>
                      <a:pt x="967" y="516"/>
                      <a:pt x="911" y="516"/>
                      <a:pt x="859" y="529"/>
                    </a:cubicBezTo>
                    <a:cubicBezTo>
                      <a:pt x="830" y="529"/>
                      <a:pt x="804" y="558"/>
                      <a:pt x="778" y="571"/>
                    </a:cubicBezTo>
                    <a:cubicBezTo>
                      <a:pt x="764" y="584"/>
                      <a:pt x="748" y="610"/>
                      <a:pt x="735" y="640"/>
                    </a:cubicBezTo>
                    <a:cubicBezTo>
                      <a:pt x="726" y="637"/>
                      <a:pt x="718" y="636"/>
                      <a:pt x="711" y="636"/>
                    </a:cubicBezTo>
                    <a:cubicBezTo>
                      <a:pt x="629" y="636"/>
                      <a:pt x="639" y="780"/>
                      <a:pt x="627" y="855"/>
                    </a:cubicBezTo>
                    <a:cubicBezTo>
                      <a:pt x="627" y="868"/>
                      <a:pt x="627" y="885"/>
                      <a:pt x="614" y="911"/>
                    </a:cubicBezTo>
                    <a:cubicBezTo>
                      <a:pt x="601" y="924"/>
                      <a:pt x="572" y="950"/>
                      <a:pt x="572" y="979"/>
                    </a:cubicBezTo>
                    <a:cubicBezTo>
                      <a:pt x="572" y="1005"/>
                      <a:pt x="585" y="1032"/>
                      <a:pt x="585" y="1061"/>
                    </a:cubicBezTo>
                    <a:cubicBezTo>
                      <a:pt x="585" y="1142"/>
                      <a:pt x="520" y="1211"/>
                      <a:pt x="520" y="1293"/>
                    </a:cubicBezTo>
                    <a:lnTo>
                      <a:pt x="520" y="1319"/>
                    </a:lnTo>
                    <a:lnTo>
                      <a:pt x="503" y="1319"/>
                    </a:lnTo>
                    <a:cubicBezTo>
                      <a:pt x="464" y="1332"/>
                      <a:pt x="438" y="1345"/>
                      <a:pt x="396" y="1358"/>
                    </a:cubicBezTo>
                    <a:cubicBezTo>
                      <a:pt x="383" y="1413"/>
                      <a:pt x="356" y="1469"/>
                      <a:pt x="314" y="1508"/>
                    </a:cubicBezTo>
                    <a:cubicBezTo>
                      <a:pt x="288" y="1537"/>
                      <a:pt x="259" y="1564"/>
                      <a:pt x="245" y="1603"/>
                    </a:cubicBezTo>
                    <a:cubicBezTo>
                      <a:pt x="232" y="1632"/>
                      <a:pt x="232" y="1658"/>
                      <a:pt x="232" y="1701"/>
                    </a:cubicBezTo>
                    <a:cubicBezTo>
                      <a:pt x="232" y="1753"/>
                      <a:pt x="232" y="1821"/>
                      <a:pt x="219" y="1890"/>
                    </a:cubicBezTo>
                    <a:cubicBezTo>
                      <a:pt x="219" y="1903"/>
                      <a:pt x="219" y="1929"/>
                      <a:pt x="206" y="1929"/>
                    </a:cubicBezTo>
                    <a:cubicBezTo>
                      <a:pt x="206" y="1945"/>
                      <a:pt x="177" y="1945"/>
                      <a:pt x="164" y="1958"/>
                    </a:cubicBezTo>
                    <a:cubicBezTo>
                      <a:pt x="125" y="1958"/>
                      <a:pt x="112" y="2011"/>
                      <a:pt x="95" y="2053"/>
                    </a:cubicBezTo>
                    <a:cubicBezTo>
                      <a:pt x="69" y="2122"/>
                      <a:pt x="43" y="2174"/>
                      <a:pt x="30" y="2242"/>
                    </a:cubicBezTo>
                    <a:cubicBezTo>
                      <a:pt x="1" y="2311"/>
                      <a:pt x="1" y="2324"/>
                      <a:pt x="43" y="2393"/>
                    </a:cubicBezTo>
                    <a:cubicBezTo>
                      <a:pt x="125" y="2556"/>
                      <a:pt x="112" y="2761"/>
                      <a:pt x="82" y="2951"/>
                    </a:cubicBezTo>
                    <a:cubicBezTo>
                      <a:pt x="125" y="2951"/>
                      <a:pt x="164" y="2908"/>
                      <a:pt x="164" y="2869"/>
                    </a:cubicBezTo>
                    <a:cubicBezTo>
                      <a:pt x="177" y="2827"/>
                      <a:pt x="164" y="2788"/>
                      <a:pt x="151" y="2745"/>
                    </a:cubicBezTo>
                    <a:cubicBezTo>
                      <a:pt x="112" y="2598"/>
                      <a:pt x="82" y="2448"/>
                      <a:pt x="95" y="2298"/>
                    </a:cubicBezTo>
                    <a:cubicBezTo>
                      <a:pt x="95" y="2216"/>
                      <a:pt x="112" y="2135"/>
                      <a:pt x="138" y="2066"/>
                    </a:cubicBezTo>
                    <a:lnTo>
                      <a:pt x="151" y="2053"/>
                    </a:lnTo>
                    <a:lnTo>
                      <a:pt x="177" y="2053"/>
                    </a:lnTo>
                    <a:cubicBezTo>
                      <a:pt x="206" y="2040"/>
                      <a:pt x="232" y="2040"/>
                      <a:pt x="275" y="2040"/>
                    </a:cubicBezTo>
                    <a:cubicBezTo>
                      <a:pt x="259" y="2040"/>
                      <a:pt x="288" y="1890"/>
                      <a:pt x="288" y="1877"/>
                    </a:cubicBezTo>
                    <a:cubicBezTo>
                      <a:pt x="301" y="1821"/>
                      <a:pt x="314" y="1795"/>
                      <a:pt x="301" y="1727"/>
                    </a:cubicBezTo>
                    <a:cubicBezTo>
                      <a:pt x="288" y="1645"/>
                      <a:pt x="301" y="1550"/>
                      <a:pt x="369" y="1495"/>
                    </a:cubicBezTo>
                    <a:cubicBezTo>
                      <a:pt x="409" y="1469"/>
                      <a:pt x="490" y="1469"/>
                      <a:pt x="520" y="1426"/>
                    </a:cubicBezTo>
                    <a:cubicBezTo>
                      <a:pt x="559" y="1374"/>
                      <a:pt x="601" y="1306"/>
                      <a:pt x="614" y="1250"/>
                    </a:cubicBezTo>
                    <a:cubicBezTo>
                      <a:pt x="627" y="1211"/>
                      <a:pt x="614" y="1142"/>
                      <a:pt x="627" y="1100"/>
                    </a:cubicBezTo>
                    <a:cubicBezTo>
                      <a:pt x="627" y="1061"/>
                      <a:pt x="627" y="1032"/>
                      <a:pt x="640" y="1005"/>
                    </a:cubicBezTo>
                    <a:cubicBezTo>
                      <a:pt x="653" y="979"/>
                      <a:pt x="683" y="924"/>
                      <a:pt x="722" y="911"/>
                    </a:cubicBezTo>
                    <a:cubicBezTo>
                      <a:pt x="709" y="842"/>
                      <a:pt x="709" y="748"/>
                      <a:pt x="722" y="679"/>
                    </a:cubicBezTo>
                    <a:cubicBezTo>
                      <a:pt x="735" y="610"/>
                      <a:pt x="791" y="597"/>
                      <a:pt x="846" y="584"/>
                    </a:cubicBezTo>
                    <a:cubicBezTo>
                      <a:pt x="928" y="571"/>
                      <a:pt x="993" y="558"/>
                      <a:pt x="1061" y="558"/>
                    </a:cubicBezTo>
                    <a:cubicBezTo>
                      <a:pt x="1075" y="542"/>
                      <a:pt x="1104" y="542"/>
                      <a:pt x="1104" y="529"/>
                    </a:cubicBezTo>
                    <a:cubicBezTo>
                      <a:pt x="1104" y="529"/>
                      <a:pt x="1104" y="516"/>
                      <a:pt x="1117" y="503"/>
                    </a:cubicBezTo>
                    <a:cubicBezTo>
                      <a:pt x="1117" y="490"/>
                      <a:pt x="1130" y="490"/>
                      <a:pt x="1130" y="477"/>
                    </a:cubicBezTo>
                    <a:cubicBezTo>
                      <a:pt x="1199" y="395"/>
                      <a:pt x="1254" y="326"/>
                      <a:pt x="1319" y="258"/>
                    </a:cubicBezTo>
                    <a:cubicBezTo>
                      <a:pt x="1336" y="245"/>
                      <a:pt x="1336" y="232"/>
                      <a:pt x="1362" y="216"/>
                    </a:cubicBezTo>
                    <a:lnTo>
                      <a:pt x="1401" y="216"/>
                    </a:lnTo>
                    <a:cubicBezTo>
                      <a:pt x="1430" y="202"/>
                      <a:pt x="1456" y="189"/>
                      <a:pt x="1469" y="163"/>
                    </a:cubicBezTo>
                    <a:cubicBezTo>
                      <a:pt x="1499" y="108"/>
                      <a:pt x="1538" y="52"/>
                      <a:pt x="15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1"/>
              <p:cNvSpPr/>
              <p:nvPr/>
            </p:nvSpPr>
            <p:spPr>
              <a:xfrm>
                <a:off x="4798225" y="2753575"/>
                <a:ext cx="18375" cy="6775"/>
              </a:xfrm>
              <a:custGeom>
                <a:avLst/>
                <a:gdLst/>
                <a:ahLst/>
                <a:cxnLst/>
                <a:rect l="l" t="t" r="r" b="b"/>
                <a:pathLst>
                  <a:path w="735" h="271" extrusionOk="0">
                    <a:moveTo>
                      <a:pt x="578" y="1"/>
                    </a:moveTo>
                    <a:cubicBezTo>
                      <a:pt x="569" y="1"/>
                      <a:pt x="558" y="5"/>
                      <a:pt x="545" y="13"/>
                    </a:cubicBezTo>
                    <a:cubicBezTo>
                      <a:pt x="485" y="19"/>
                      <a:pt x="420" y="23"/>
                      <a:pt x="355" y="23"/>
                    </a:cubicBezTo>
                    <a:cubicBezTo>
                      <a:pt x="291" y="23"/>
                      <a:pt x="225" y="19"/>
                      <a:pt x="163" y="13"/>
                    </a:cubicBezTo>
                    <a:lnTo>
                      <a:pt x="163" y="107"/>
                    </a:lnTo>
                    <a:cubicBezTo>
                      <a:pt x="128" y="96"/>
                      <a:pt x="59" y="50"/>
                      <a:pt x="15" y="50"/>
                    </a:cubicBezTo>
                    <a:cubicBezTo>
                      <a:pt x="9" y="50"/>
                      <a:pt x="5" y="51"/>
                      <a:pt x="0" y="52"/>
                    </a:cubicBezTo>
                    <a:cubicBezTo>
                      <a:pt x="43" y="94"/>
                      <a:pt x="111" y="134"/>
                      <a:pt x="163" y="160"/>
                    </a:cubicBezTo>
                    <a:cubicBezTo>
                      <a:pt x="193" y="176"/>
                      <a:pt x="219" y="189"/>
                      <a:pt x="245" y="202"/>
                    </a:cubicBezTo>
                    <a:cubicBezTo>
                      <a:pt x="261" y="215"/>
                      <a:pt x="313" y="228"/>
                      <a:pt x="327" y="241"/>
                    </a:cubicBezTo>
                    <a:cubicBezTo>
                      <a:pt x="287" y="189"/>
                      <a:pt x="245" y="121"/>
                      <a:pt x="206" y="65"/>
                    </a:cubicBezTo>
                    <a:lnTo>
                      <a:pt x="206" y="65"/>
                    </a:lnTo>
                    <a:cubicBezTo>
                      <a:pt x="252" y="82"/>
                      <a:pt x="304" y="89"/>
                      <a:pt x="354" y="89"/>
                    </a:cubicBezTo>
                    <a:cubicBezTo>
                      <a:pt x="392" y="89"/>
                      <a:pt x="429" y="85"/>
                      <a:pt x="464" y="78"/>
                    </a:cubicBezTo>
                    <a:cubicBezTo>
                      <a:pt x="490" y="65"/>
                      <a:pt x="532" y="65"/>
                      <a:pt x="558" y="65"/>
                    </a:cubicBezTo>
                    <a:cubicBezTo>
                      <a:pt x="571" y="65"/>
                      <a:pt x="588" y="65"/>
                      <a:pt x="588" y="78"/>
                    </a:cubicBezTo>
                    <a:cubicBezTo>
                      <a:pt x="601" y="78"/>
                      <a:pt x="614" y="94"/>
                      <a:pt x="614" y="107"/>
                    </a:cubicBezTo>
                    <a:cubicBezTo>
                      <a:pt x="653" y="176"/>
                      <a:pt x="695" y="228"/>
                      <a:pt x="735" y="271"/>
                    </a:cubicBezTo>
                    <a:cubicBezTo>
                      <a:pt x="695" y="202"/>
                      <a:pt x="669" y="121"/>
                      <a:pt x="627" y="39"/>
                    </a:cubicBezTo>
                    <a:cubicBezTo>
                      <a:pt x="614" y="26"/>
                      <a:pt x="614" y="13"/>
                      <a:pt x="601" y="13"/>
                    </a:cubicBezTo>
                    <a:cubicBezTo>
                      <a:pt x="594" y="5"/>
                      <a:pt x="587" y="1"/>
                      <a:pt x="57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1"/>
              <p:cNvSpPr/>
              <p:nvPr/>
            </p:nvSpPr>
            <p:spPr>
              <a:xfrm>
                <a:off x="4868975" y="2689250"/>
                <a:ext cx="27925" cy="11625"/>
              </a:xfrm>
              <a:custGeom>
                <a:avLst/>
                <a:gdLst/>
                <a:ahLst/>
                <a:cxnLst/>
                <a:rect l="l" t="t" r="r" b="b"/>
                <a:pathLst>
                  <a:path w="1117" h="465" extrusionOk="0">
                    <a:moveTo>
                      <a:pt x="206" y="1"/>
                    </a:moveTo>
                    <a:cubicBezTo>
                      <a:pt x="206" y="27"/>
                      <a:pt x="189" y="56"/>
                      <a:pt x="176" y="69"/>
                    </a:cubicBezTo>
                    <a:cubicBezTo>
                      <a:pt x="176" y="71"/>
                      <a:pt x="173" y="72"/>
                      <a:pt x="168" y="72"/>
                    </a:cubicBezTo>
                    <a:cubicBezTo>
                      <a:pt x="135" y="72"/>
                      <a:pt x="11" y="40"/>
                      <a:pt x="0" y="40"/>
                    </a:cubicBezTo>
                    <a:lnTo>
                      <a:pt x="0" y="40"/>
                    </a:lnTo>
                    <a:cubicBezTo>
                      <a:pt x="0" y="82"/>
                      <a:pt x="56" y="95"/>
                      <a:pt x="82" y="108"/>
                    </a:cubicBezTo>
                    <a:cubicBezTo>
                      <a:pt x="137" y="121"/>
                      <a:pt x="189" y="151"/>
                      <a:pt x="232" y="151"/>
                    </a:cubicBezTo>
                    <a:lnTo>
                      <a:pt x="232" y="69"/>
                    </a:lnTo>
                    <a:cubicBezTo>
                      <a:pt x="271" y="82"/>
                      <a:pt x="313" y="95"/>
                      <a:pt x="369" y="95"/>
                    </a:cubicBezTo>
                    <a:cubicBezTo>
                      <a:pt x="395" y="108"/>
                      <a:pt x="434" y="121"/>
                      <a:pt x="464" y="138"/>
                    </a:cubicBezTo>
                    <a:cubicBezTo>
                      <a:pt x="532" y="177"/>
                      <a:pt x="584" y="232"/>
                      <a:pt x="653" y="272"/>
                    </a:cubicBezTo>
                    <a:cubicBezTo>
                      <a:pt x="653" y="285"/>
                      <a:pt x="666" y="285"/>
                      <a:pt x="666" y="285"/>
                    </a:cubicBezTo>
                    <a:cubicBezTo>
                      <a:pt x="679" y="285"/>
                      <a:pt x="695" y="285"/>
                      <a:pt x="695" y="272"/>
                    </a:cubicBezTo>
                    <a:cubicBezTo>
                      <a:pt x="734" y="272"/>
                      <a:pt x="777" y="285"/>
                      <a:pt x="816" y="314"/>
                    </a:cubicBezTo>
                    <a:cubicBezTo>
                      <a:pt x="911" y="366"/>
                      <a:pt x="1022" y="396"/>
                      <a:pt x="1116" y="464"/>
                    </a:cubicBezTo>
                    <a:cubicBezTo>
                      <a:pt x="1074" y="409"/>
                      <a:pt x="1005" y="366"/>
                      <a:pt x="953" y="340"/>
                    </a:cubicBezTo>
                    <a:cubicBezTo>
                      <a:pt x="885" y="301"/>
                      <a:pt x="816" y="272"/>
                      <a:pt x="747" y="232"/>
                    </a:cubicBezTo>
                    <a:lnTo>
                      <a:pt x="721" y="232"/>
                    </a:lnTo>
                    <a:cubicBezTo>
                      <a:pt x="716" y="230"/>
                      <a:pt x="711" y="229"/>
                      <a:pt x="706" y="229"/>
                    </a:cubicBezTo>
                    <a:cubicBezTo>
                      <a:pt x="693" y="229"/>
                      <a:pt x="681" y="236"/>
                      <a:pt x="668" y="236"/>
                    </a:cubicBezTo>
                    <a:cubicBezTo>
                      <a:pt x="663" y="236"/>
                      <a:pt x="658" y="235"/>
                      <a:pt x="653" y="232"/>
                    </a:cubicBezTo>
                    <a:cubicBezTo>
                      <a:pt x="640" y="232"/>
                      <a:pt x="627" y="203"/>
                      <a:pt x="627" y="190"/>
                    </a:cubicBezTo>
                    <a:cubicBezTo>
                      <a:pt x="597" y="121"/>
                      <a:pt x="545" y="82"/>
                      <a:pt x="490" y="40"/>
                    </a:cubicBezTo>
                    <a:cubicBezTo>
                      <a:pt x="490" y="27"/>
                      <a:pt x="477" y="27"/>
                      <a:pt x="477" y="27"/>
                    </a:cubicBezTo>
                    <a:cubicBezTo>
                      <a:pt x="464" y="14"/>
                      <a:pt x="450" y="14"/>
                      <a:pt x="434" y="14"/>
                    </a:cubicBezTo>
                    <a:cubicBezTo>
                      <a:pt x="395" y="14"/>
                      <a:pt x="353" y="27"/>
                      <a:pt x="300" y="27"/>
                    </a:cubicBezTo>
                    <a:cubicBezTo>
                      <a:pt x="271" y="27"/>
                      <a:pt x="232" y="27"/>
                      <a:pt x="20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1"/>
              <p:cNvSpPr/>
              <p:nvPr/>
            </p:nvSpPr>
            <p:spPr>
              <a:xfrm>
                <a:off x="4814200" y="2725975"/>
                <a:ext cx="66375" cy="25150"/>
              </a:xfrm>
              <a:custGeom>
                <a:avLst/>
                <a:gdLst/>
                <a:ahLst/>
                <a:cxnLst/>
                <a:rect l="l" t="t" r="r" b="b"/>
                <a:pathLst>
                  <a:path w="2655" h="1006" extrusionOk="0">
                    <a:moveTo>
                      <a:pt x="1" y="1"/>
                    </a:moveTo>
                    <a:lnTo>
                      <a:pt x="1" y="1"/>
                    </a:lnTo>
                    <a:cubicBezTo>
                      <a:pt x="56" y="56"/>
                      <a:pt x="112" y="95"/>
                      <a:pt x="151" y="151"/>
                    </a:cubicBezTo>
                    <a:cubicBezTo>
                      <a:pt x="246" y="245"/>
                      <a:pt x="357" y="340"/>
                      <a:pt x="477" y="382"/>
                    </a:cubicBezTo>
                    <a:cubicBezTo>
                      <a:pt x="601" y="409"/>
                      <a:pt x="696" y="395"/>
                      <a:pt x="817" y="464"/>
                    </a:cubicBezTo>
                    <a:cubicBezTo>
                      <a:pt x="859" y="490"/>
                      <a:pt x="898" y="503"/>
                      <a:pt x="954" y="529"/>
                    </a:cubicBezTo>
                    <a:cubicBezTo>
                      <a:pt x="967" y="546"/>
                      <a:pt x="993" y="546"/>
                      <a:pt x="1023" y="546"/>
                    </a:cubicBezTo>
                    <a:cubicBezTo>
                      <a:pt x="1049" y="546"/>
                      <a:pt x="1062" y="503"/>
                      <a:pt x="1091" y="490"/>
                    </a:cubicBezTo>
                    <a:cubicBezTo>
                      <a:pt x="1106" y="482"/>
                      <a:pt x="1123" y="479"/>
                      <a:pt x="1140" y="479"/>
                    </a:cubicBezTo>
                    <a:cubicBezTo>
                      <a:pt x="1182" y="479"/>
                      <a:pt x="1228" y="498"/>
                      <a:pt x="1267" y="516"/>
                    </a:cubicBezTo>
                    <a:cubicBezTo>
                      <a:pt x="1320" y="529"/>
                      <a:pt x="1375" y="559"/>
                      <a:pt x="1431" y="572"/>
                    </a:cubicBezTo>
                    <a:cubicBezTo>
                      <a:pt x="1457" y="572"/>
                      <a:pt x="1470" y="559"/>
                      <a:pt x="1499" y="559"/>
                    </a:cubicBezTo>
                    <a:cubicBezTo>
                      <a:pt x="1538" y="572"/>
                      <a:pt x="1564" y="585"/>
                      <a:pt x="1594" y="611"/>
                    </a:cubicBezTo>
                    <a:cubicBezTo>
                      <a:pt x="1636" y="637"/>
                      <a:pt x="1684" y="642"/>
                      <a:pt x="1733" y="642"/>
                    </a:cubicBezTo>
                    <a:cubicBezTo>
                      <a:pt x="1763" y="642"/>
                      <a:pt x="1794" y="640"/>
                      <a:pt x="1825" y="640"/>
                    </a:cubicBezTo>
                    <a:cubicBezTo>
                      <a:pt x="1891" y="653"/>
                      <a:pt x="1959" y="679"/>
                      <a:pt x="2028" y="693"/>
                    </a:cubicBezTo>
                    <a:cubicBezTo>
                      <a:pt x="2041" y="709"/>
                      <a:pt x="2054" y="709"/>
                      <a:pt x="2070" y="722"/>
                    </a:cubicBezTo>
                    <a:cubicBezTo>
                      <a:pt x="2070" y="722"/>
                      <a:pt x="2083" y="735"/>
                      <a:pt x="2083" y="748"/>
                    </a:cubicBezTo>
                    <a:cubicBezTo>
                      <a:pt x="2109" y="790"/>
                      <a:pt x="2165" y="803"/>
                      <a:pt x="2204" y="817"/>
                    </a:cubicBezTo>
                    <a:cubicBezTo>
                      <a:pt x="2367" y="856"/>
                      <a:pt x="2517" y="924"/>
                      <a:pt x="2655" y="1006"/>
                    </a:cubicBezTo>
                    <a:cubicBezTo>
                      <a:pt x="2560" y="885"/>
                      <a:pt x="2423" y="803"/>
                      <a:pt x="2286" y="761"/>
                    </a:cubicBezTo>
                    <a:cubicBezTo>
                      <a:pt x="2217" y="735"/>
                      <a:pt x="2136" y="722"/>
                      <a:pt x="2083" y="679"/>
                    </a:cubicBezTo>
                    <a:lnTo>
                      <a:pt x="2041" y="640"/>
                    </a:lnTo>
                    <a:cubicBezTo>
                      <a:pt x="2028" y="627"/>
                      <a:pt x="2002" y="627"/>
                      <a:pt x="1972" y="627"/>
                    </a:cubicBezTo>
                    <a:cubicBezTo>
                      <a:pt x="1907" y="611"/>
                      <a:pt x="1839" y="598"/>
                      <a:pt x="1770" y="585"/>
                    </a:cubicBezTo>
                    <a:cubicBezTo>
                      <a:pt x="1728" y="585"/>
                      <a:pt x="1688" y="585"/>
                      <a:pt x="1646" y="572"/>
                    </a:cubicBezTo>
                    <a:cubicBezTo>
                      <a:pt x="1607" y="546"/>
                      <a:pt x="1581" y="503"/>
                      <a:pt x="1512" y="503"/>
                    </a:cubicBezTo>
                    <a:cubicBezTo>
                      <a:pt x="1489" y="509"/>
                      <a:pt x="1469" y="512"/>
                      <a:pt x="1448" y="512"/>
                    </a:cubicBezTo>
                    <a:cubicBezTo>
                      <a:pt x="1419" y="512"/>
                      <a:pt x="1389" y="505"/>
                      <a:pt x="1349" y="490"/>
                    </a:cubicBezTo>
                    <a:cubicBezTo>
                      <a:pt x="1280" y="464"/>
                      <a:pt x="1212" y="435"/>
                      <a:pt x="1143" y="422"/>
                    </a:cubicBezTo>
                    <a:cubicBezTo>
                      <a:pt x="1134" y="420"/>
                      <a:pt x="1126" y="419"/>
                      <a:pt x="1117" y="419"/>
                    </a:cubicBezTo>
                    <a:cubicBezTo>
                      <a:pt x="1064" y="419"/>
                      <a:pt x="1030" y="453"/>
                      <a:pt x="993" y="490"/>
                    </a:cubicBezTo>
                    <a:cubicBezTo>
                      <a:pt x="928" y="464"/>
                      <a:pt x="872" y="409"/>
                      <a:pt x="817" y="366"/>
                    </a:cubicBezTo>
                    <a:cubicBezTo>
                      <a:pt x="745" y="326"/>
                      <a:pt x="665" y="309"/>
                      <a:pt x="581" y="309"/>
                    </a:cubicBezTo>
                    <a:cubicBezTo>
                      <a:pt x="556" y="309"/>
                      <a:pt x="530" y="311"/>
                      <a:pt x="504" y="314"/>
                    </a:cubicBezTo>
                    <a:cubicBezTo>
                      <a:pt x="490" y="327"/>
                      <a:pt x="464" y="327"/>
                      <a:pt x="451" y="327"/>
                    </a:cubicBezTo>
                    <a:cubicBezTo>
                      <a:pt x="438" y="314"/>
                      <a:pt x="422" y="301"/>
                      <a:pt x="396" y="285"/>
                    </a:cubicBezTo>
                    <a:cubicBezTo>
                      <a:pt x="327" y="219"/>
                      <a:pt x="246" y="151"/>
                      <a:pt x="164" y="95"/>
                    </a:cubicBezTo>
                    <a:cubicBezTo>
                      <a:pt x="138" y="69"/>
                      <a:pt x="138" y="40"/>
                      <a:pt x="112" y="27"/>
                    </a:cubicBezTo>
                    <a:cubicBezTo>
                      <a:pt x="82" y="14"/>
                      <a:pt x="30" y="14"/>
                      <a:pt x="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1"/>
              <p:cNvSpPr/>
              <p:nvPr/>
            </p:nvSpPr>
            <p:spPr>
              <a:xfrm>
                <a:off x="4819025" y="2691300"/>
                <a:ext cx="51350" cy="39425"/>
              </a:xfrm>
              <a:custGeom>
                <a:avLst/>
                <a:gdLst/>
                <a:ahLst/>
                <a:cxnLst/>
                <a:rect l="l" t="t" r="r" b="b"/>
                <a:pathLst>
                  <a:path w="2054" h="1577" extrusionOk="0">
                    <a:moveTo>
                      <a:pt x="2054" y="0"/>
                    </a:moveTo>
                    <a:lnTo>
                      <a:pt x="2040" y="26"/>
                    </a:lnTo>
                    <a:cubicBezTo>
                      <a:pt x="1943" y="26"/>
                      <a:pt x="1903" y="137"/>
                      <a:pt x="1822" y="190"/>
                    </a:cubicBezTo>
                    <a:cubicBezTo>
                      <a:pt x="1740" y="245"/>
                      <a:pt x="1590" y="232"/>
                      <a:pt x="1551" y="314"/>
                    </a:cubicBezTo>
                    <a:cubicBezTo>
                      <a:pt x="1535" y="327"/>
                      <a:pt x="1535" y="340"/>
                      <a:pt x="1521" y="353"/>
                    </a:cubicBezTo>
                    <a:cubicBezTo>
                      <a:pt x="1495" y="395"/>
                      <a:pt x="1453" y="408"/>
                      <a:pt x="1427" y="434"/>
                    </a:cubicBezTo>
                    <a:cubicBezTo>
                      <a:pt x="1332" y="477"/>
                      <a:pt x="1251" y="529"/>
                      <a:pt x="1169" y="585"/>
                    </a:cubicBezTo>
                    <a:cubicBezTo>
                      <a:pt x="1127" y="611"/>
                      <a:pt x="1087" y="640"/>
                      <a:pt x="1074" y="679"/>
                    </a:cubicBezTo>
                    <a:cubicBezTo>
                      <a:pt x="1045" y="709"/>
                      <a:pt x="1045" y="748"/>
                      <a:pt x="1032" y="774"/>
                    </a:cubicBezTo>
                    <a:cubicBezTo>
                      <a:pt x="937" y="937"/>
                      <a:pt x="679" y="924"/>
                      <a:pt x="572" y="1074"/>
                    </a:cubicBezTo>
                    <a:cubicBezTo>
                      <a:pt x="503" y="1169"/>
                      <a:pt x="474" y="1156"/>
                      <a:pt x="379" y="1198"/>
                    </a:cubicBezTo>
                    <a:cubicBezTo>
                      <a:pt x="284" y="1237"/>
                      <a:pt x="216" y="1332"/>
                      <a:pt x="164" y="1414"/>
                    </a:cubicBezTo>
                    <a:cubicBezTo>
                      <a:pt x="131" y="1447"/>
                      <a:pt x="90" y="1478"/>
                      <a:pt x="49" y="1478"/>
                    </a:cubicBezTo>
                    <a:cubicBezTo>
                      <a:pt x="37" y="1478"/>
                      <a:pt x="25" y="1475"/>
                      <a:pt x="13" y="1469"/>
                    </a:cubicBezTo>
                    <a:lnTo>
                      <a:pt x="13" y="1469"/>
                    </a:lnTo>
                    <a:cubicBezTo>
                      <a:pt x="0" y="1508"/>
                      <a:pt x="13" y="1551"/>
                      <a:pt x="40" y="1577"/>
                    </a:cubicBezTo>
                    <a:cubicBezTo>
                      <a:pt x="82" y="1525"/>
                      <a:pt x="121" y="1482"/>
                      <a:pt x="164" y="1443"/>
                    </a:cubicBezTo>
                    <a:cubicBezTo>
                      <a:pt x="216" y="1388"/>
                      <a:pt x="284" y="1332"/>
                      <a:pt x="353" y="1280"/>
                    </a:cubicBezTo>
                    <a:cubicBezTo>
                      <a:pt x="435" y="1237"/>
                      <a:pt x="503" y="1182"/>
                      <a:pt x="585" y="1156"/>
                    </a:cubicBezTo>
                    <a:cubicBezTo>
                      <a:pt x="666" y="1130"/>
                      <a:pt x="761" y="1117"/>
                      <a:pt x="787" y="1035"/>
                    </a:cubicBezTo>
                    <a:cubicBezTo>
                      <a:pt x="800" y="1019"/>
                      <a:pt x="816" y="993"/>
                      <a:pt x="830" y="966"/>
                    </a:cubicBezTo>
                    <a:cubicBezTo>
                      <a:pt x="843" y="937"/>
                      <a:pt x="869" y="937"/>
                      <a:pt x="898" y="924"/>
                    </a:cubicBezTo>
                    <a:cubicBezTo>
                      <a:pt x="993" y="898"/>
                      <a:pt x="1074" y="872"/>
                      <a:pt x="1169" y="842"/>
                    </a:cubicBezTo>
                    <a:cubicBezTo>
                      <a:pt x="1156" y="774"/>
                      <a:pt x="1156" y="692"/>
                      <a:pt x="1195" y="640"/>
                    </a:cubicBezTo>
                    <a:cubicBezTo>
                      <a:pt x="1224" y="611"/>
                      <a:pt x="1238" y="611"/>
                      <a:pt x="1264" y="598"/>
                    </a:cubicBezTo>
                    <a:cubicBezTo>
                      <a:pt x="1345" y="545"/>
                      <a:pt x="1427" y="490"/>
                      <a:pt x="1521" y="434"/>
                    </a:cubicBezTo>
                    <a:cubicBezTo>
                      <a:pt x="1564" y="408"/>
                      <a:pt x="1616" y="382"/>
                      <a:pt x="1632" y="327"/>
                    </a:cubicBezTo>
                    <a:cubicBezTo>
                      <a:pt x="1646" y="314"/>
                      <a:pt x="1646" y="301"/>
                      <a:pt x="1659" y="284"/>
                    </a:cubicBezTo>
                    <a:cubicBezTo>
                      <a:pt x="1659" y="271"/>
                      <a:pt x="1685" y="271"/>
                      <a:pt x="1698" y="258"/>
                    </a:cubicBezTo>
                    <a:cubicBezTo>
                      <a:pt x="1779" y="232"/>
                      <a:pt x="1861" y="219"/>
                      <a:pt x="1929" y="190"/>
                    </a:cubicBezTo>
                    <a:cubicBezTo>
                      <a:pt x="1998" y="150"/>
                      <a:pt x="2054" y="82"/>
                      <a:pt x="205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1"/>
              <p:cNvSpPr/>
              <p:nvPr/>
            </p:nvSpPr>
            <p:spPr>
              <a:xfrm>
                <a:off x="4807425" y="2755200"/>
                <a:ext cx="65000" cy="28350"/>
              </a:xfrm>
              <a:custGeom>
                <a:avLst/>
                <a:gdLst/>
                <a:ahLst/>
                <a:cxnLst/>
                <a:rect l="l" t="t" r="r" b="b"/>
                <a:pathLst>
                  <a:path w="2600" h="1134" extrusionOk="0">
                    <a:moveTo>
                      <a:pt x="872" y="0"/>
                    </a:moveTo>
                    <a:lnTo>
                      <a:pt x="872" y="0"/>
                    </a:lnTo>
                    <a:cubicBezTo>
                      <a:pt x="938" y="95"/>
                      <a:pt x="1019" y="193"/>
                      <a:pt x="1101" y="274"/>
                    </a:cubicBezTo>
                    <a:cubicBezTo>
                      <a:pt x="1036" y="313"/>
                      <a:pt x="954" y="340"/>
                      <a:pt x="856" y="340"/>
                    </a:cubicBezTo>
                    <a:cubicBezTo>
                      <a:pt x="843" y="382"/>
                      <a:pt x="817" y="437"/>
                      <a:pt x="804" y="477"/>
                    </a:cubicBezTo>
                    <a:cubicBezTo>
                      <a:pt x="791" y="519"/>
                      <a:pt x="804" y="545"/>
                      <a:pt x="791" y="584"/>
                    </a:cubicBezTo>
                    <a:cubicBezTo>
                      <a:pt x="775" y="653"/>
                      <a:pt x="709" y="721"/>
                      <a:pt x="641" y="764"/>
                    </a:cubicBezTo>
                    <a:cubicBezTo>
                      <a:pt x="585" y="803"/>
                      <a:pt x="504" y="829"/>
                      <a:pt x="435" y="872"/>
                    </a:cubicBezTo>
                    <a:cubicBezTo>
                      <a:pt x="285" y="940"/>
                      <a:pt x="138" y="1035"/>
                      <a:pt x="1" y="1129"/>
                    </a:cubicBezTo>
                    <a:cubicBezTo>
                      <a:pt x="18" y="1132"/>
                      <a:pt x="35" y="1134"/>
                      <a:pt x="52" y="1134"/>
                    </a:cubicBezTo>
                    <a:cubicBezTo>
                      <a:pt x="182" y="1134"/>
                      <a:pt x="298" y="1051"/>
                      <a:pt x="396" y="979"/>
                    </a:cubicBezTo>
                    <a:cubicBezTo>
                      <a:pt x="477" y="927"/>
                      <a:pt x="559" y="858"/>
                      <a:pt x="654" y="858"/>
                    </a:cubicBezTo>
                    <a:cubicBezTo>
                      <a:pt x="673" y="852"/>
                      <a:pt x="690" y="852"/>
                      <a:pt x="706" y="852"/>
                    </a:cubicBezTo>
                    <a:cubicBezTo>
                      <a:pt x="721" y="852"/>
                      <a:pt x="735" y="852"/>
                      <a:pt x="748" y="845"/>
                    </a:cubicBezTo>
                    <a:cubicBezTo>
                      <a:pt x="791" y="829"/>
                      <a:pt x="817" y="790"/>
                      <a:pt x="843" y="764"/>
                    </a:cubicBezTo>
                    <a:cubicBezTo>
                      <a:pt x="872" y="708"/>
                      <a:pt x="912" y="653"/>
                      <a:pt x="912" y="601"/>
                    </a:cubicBezTo>
                    <a:cubicBezTo>
                      <a:pt x="912" y="545"/>
                      <a:pt x="886" y="490"/>
                      <a:pt x="912" y="450"/>
                    </a:cubicBezTo>
                    <a:cubicBezTo>
                      <a:pt x="938" y="395"/>
                      <a:pt x="993" y="382"/>
                      <a:pt x="1062" y="382"/>
                    </a:cubicBezTo>
                    <a:cubicBezTo>
                      <a:pt x="1117" y="369"/>
                      <a:pt x="1169" y="369"/>
                      <a:pt x="1225" y="356"/>
                    </a:cubicBezTo>
                    <a:cubicBezTo>
                      <a:pt x="1238" y="356"/>
                      <a:pt x="1251" y="356"/>
                      <a:pt x="1264" y="369"/>
                    </a:cubicBezTo>
                    <a:cubicBezTo>
                      <a:pt x="1307" y="382"/>
                      <a:pt x="1307" y="437"/>
                      <a:pt x="1333" y="450"/>
                    </a:cubicBezTo>
                    <a:cubicBezTo>
                      <a:pt x="1338" y="452"/>
                      <a:pt x="1344" y="453"/>
                      <a:pt x="1350" y="453"/>
                    </a:cubicBezTo>
                    <a:cubicBezTo>
                      <a:pt x="1388" y="453"/>
                      <a:pt x="1431" y="419"/>
                      <a:pt x="1457" y="408"/>
                    </a:cubicBezTo>
                    <a:cubicBezTo>
                      <a:pt x="1472" y="401"/>
                      <a:pt x="1578" y="393"/>
                      <a:pt x="1666" y="393"/>
                    </a:cubicBezTo>
                    <a:cubicBezTo>
                      <a:pt x="1729" y="393"/>
                      <a:pt x="1783" y="397"/>
                      <a:pt x="1783" y="408"/>
                    </a:cubicBezTo>
                    <a:lnTo>
                      <a:pt x="1783" y="340"/>
                    </a:lnTo>
                    <a:cubicBezTo>
                      <a:pt x="1883" y="310"/>
                      <a:pt x="1993" y="295"/>
                      <a:pt x="2099" y="295"/>
                    </a:cubicBezTo>
                    <a:cubicBezTo>
                      <a:pt x="2135" y="295"/>
                      <a:pt x="2170" y="297"/>
                      <a:pt x="2204" y="300"/>
                    </a:cubicBezTo>
                    <a:cubicBezTo>
                      <a:pt x="2191" y="274"/>
                      <a:pt x="2204" y="232"/>
                      <a:pt x="2230" y="219"/>
                    </a:cubicBezTo>
                    <a:cubicBezTo>
                      <a:pt x="2260" y="193"/>
                      <a:pt x="2286" y="193"/>
                      <a:pt x="2325" y="193"/>
                    </a:cubicBezTo>
                    <a:cubicBezTo>
                      <a:pt x="2366" y="184"/>
                      <a:pt x="2411" y="180"/>
                      <a:pt x="2457" y="180"/>
                    </a:cubicBezTo>
                    <a:cubicBezTo>
                      <a:pt x="2504" y="180"/>
                      <a:pt x="2552" y="184"/>
                      <a:pt x="2599" y="193"/>
                    </a:cubicBezTo>
                    <a:cubicBezTo>
                      <a:pt x="2488" y="163"/>
                      <a:pt x="2380" y="137"/>
                      <a:pt x="2260" y="111"/>
                    </a:cubicBezTo>
                    <a:cubicBezTo>
                      <a:pt x="2243" y="111"/>
                      <a:pt x="2217" y="111"/>
                      <a:pt x="2204" y="124"/>
                    </a:cubicBezTo>
                    <a:cubicBezTo>
                      <a:pt x="2191" y="137"/>
                      <a:pt x="2191" y="163"/>
                      <a:pt x="2178" y="176"/>
                    </a:cubicBezTo>
                    <a:cubicBezTo>
                      <a:pt x="2178" y="193"/>
                      <a:pt x="2149" y="193"/>
                      <a:pt x="2136" y="193"/>
                    </a:cubicBezTo>
                    <a:cubicBezTo>
                      <a:pt x="2041" y="219"/>
                      <a:pt x="1946" y="245"/>
                      <a:pt x="1835" y="245"/>
                    </a:cubicBezTo>
                    <a:lnTo>
                      <a:pt x="1770" y="245"/>
                    </a:lnTo>
                    <a:cubicBezTo>
                      <a:pt x="1754" y="258"/>
                      <a:pt x="1741" y="274"/>
                      <a:pt x="1728" y="287"/>
                    </a:cubicBezTo>
                    <a:cubicBezTo>
                      <a:pt x="1673" y="322"/>
                      <a:pt x="1601" y="334"/>
                      <a:pt x="1531" y="334"/>
                    </a:cubicBezTo>
                    <a:cubicBezTo>
                      <a:pt x="1495" y="334"/>
                      <a:pt x="1460" y="331"/>
                      <a:pt x="1427" y="326"/>
                    </a:cubicBezTo>
                    <a:cubicBezTo>
                      <a:pt x="1375" y="326"/>
                      <a:pt x="1333" y="313"/>
                      <a:pt x="1294" y="287"/>
                    </a:cubicBezTo>
                    <a:lnTo>
                      <a:pt x="1238" y="232"/>
                    </a:lnTo>
                    <a:cubicBezTo>
                      <a:pt x="1212" y="219"/>
                      <a:pt x="1169" y="206"/>
                      <a:pt x="1130" y="193"/>
                    </a:cubicBezTo>
                    <a:cubicBezTo>
                      <a:pt x="1036" y="150"/>
                      <a:pt x="938" y="82"/>
                      <a:pt x="87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1"/>
              <p:cNvSpPr/>
              <p:nvPr/>
            </p:nvSpPr>
            <p:spPr>
              <a:xfrm>
                <a:off x="4879825" y="2738925"/>
                <a:ext cx="12675" cy="13675"/>
              </a:xfrm>
              <a:custGeom>
                <a:avLst/>
                <a:gdLst/>
                <a:ahLst/>
                <a:cxnLst/>
                <a:rect l="l" t="t" r="r" b="b"/>
                <a:pathLst>
                  <a:path w="507" h="547" extrusionOk="0">
                    <a:moveTo>
                      <a:pt x="451" y="11"/>
                    </a:moveTo>
                    <a:cubicBezTo>
                      <a:pt x="454" y="14"/>
                      <a:pt x="458" y="16"/>
                      <a:pt x="461" y="19"/>
                    </a:cubicBezTo>
                    <a:lnTo>
                      <a:pt x="461" y="19"/>
                    </a:lnTo>
                    <a:cubicBezTo>
                      <a:pt x="460" y="15"/>
                      <a:pt x="456" y="11"/>
                      <a:pt x="451" y="11"/>
                    </a:cubicBezTo>
                    <a:close/>
                    <a:moveTo>
                      <a:pt x="396" y="42"/>
                    </a:moveTo>
                    <a:cubicBezTo>
                      <a:pt x="418" y="42"/>
                      <a:pt x="441" y="47"/>
                      <a:pt x="464" y="50"/>
                    </a:cubicBezTo>
                    <a:lnTo>
                      <a:pt x="464" y="50"/>
                    </a:lnTo>
                    <a:lnTo>
                      <a:pt x="464" y="80"/>
                    </a:lnTo>
                    <a:cubicBezTo>
                      <a:pt x="464" y="122"/>
                      <a:pt x="464" y="148"/>
                      <a:pt x="451" y="175"/>
                    </a:cubicBezTo>
                    <a:cubicBezTo>
                      <a:pt x="438" y="217"/>
                      <a:pt x="408" y="230"/>
                      <a:pt x="395" y="256"/>
                    </a:cubicBezTo>
                    <a:cubicBezTo>
                      <a:pt x="382" y="285"/>
                      <a:pt x="395" y="312"/>
                      <a:pt x="395" y="338"/>
                    </a:cubicBezTo>
                    <a:cubicBezTo>
                      <a:pt x="356" y="338"/>
                      <a:pt x="327" y="354"/>
                      <a:pt x="300" y="367"/>
                    </a:cubicBezTo>
                    <a:cubicBezTo>
                      <a:pt x="274" y="393"/>
                      <a:pt x="245" y="419"/>
                      <a:pt x="261" y="462"/>
                    </a:cubicBezTo>
                    <a:cubicBezTo>
                      <a:pt x="193" y="462"/>
                      <a:pt x="137" y="462"/>
                      <a:pt x="69" y="475"/>
                    </a:cubicBezTo>
                    <a:cubicBezTo>
                      <a:pt x="98" y="462"/>
                      <a:pt x="111" y="419"/>
                      <a:pt x="111" y="380"/>
                    </a:cubicBezTo>
                    <a:cubicBezTo>
                      <a:pt x="98" y="354"/>
                      <a:pt x="69" y="325"/>
                      <a:pt x="82" y="299"/>
                    </a:cubicBezTo>
                    <a:cubicBezTo>
                      <a:pt x="82" y="272"/>
                      <a:pt x="124" y="256"/>
                      <a:pt x="137" y="230"/>
                    </a:cubicBezTo>
                    <a:lnTo>
                      <a:pt x="137" y="191"/>
                    </a:lnTo>
                    <a:lnTo>
                      <a:pt x="163" y="161"/>
                    </a:lnTo>
                    <a:cubicBezTo>
                      <a:pt x="180" y="148"/>
                      <a:pt x="219" y="135"/>
                      <a:pt x="245" y="122"/>
                    </a:cubicBezTo>
                    <a:cubicBezTo>
                      <a:pt x="274" y="109"/>
                      <a:pt x="300" y="93"/>
                      <a:pt x="313" y="80"/>
                    </a:cubicBezTo>
                    <a:cubicBezTo>
                      <a:pt x="327" y="67"/>
                      <a:pt x="327" y="67"/>
                      <a:pt x="343" y="54"/>
                    </a:cubicBezTo>
                    <a:cubicBezTo>
                      <a:pt x="360" y="45"/>
                      <a:pt x="378" y="42"/>
                      <a:pt x="396" y="42"/>
                    </a:cubicBezTo>
                    <a:close/>
                    <a:moveTo>
                      <a:pt x="383" y="1"/>
                    </a:moveTo>
                    <a:cubicBezTo>
                      <a:pt x="364" y="1"/>
                      <a:pt x="345" y="4"/>
                      <a:pt x="327" y="11"/>
                    </a:cubicBezTo>
                    <a:cubicBezTo>
                      <a:pt x="287" y="28"/>
                      <a:pt x="261" y="54"/>
                      <a:pt x="219" y="80"/>
                    </a:cubicBezTo>
                    <a:cubicBezTo>
                      <a:pt x="193" y="93"/>
                      <a:pt x="163" y="109"/>
                      <a:pt x="137" y="135"/>
                    </a:cubicBezTo>
                    <a:cubicBezTo>
                      <a:pt x="82" y="161"/>
                      <a:pt x="56" y="217"/>
                      <a:pt x="30" y="256"/>
                    </a:cubicBezTo>
                    <a:cubicBezTo>
                      <a:pt x="0" y="299"/>
                      <a:pt x="16" y="325"/>
                      <a:pt x="30" y="367"/>
                    </a:cubicBezTo>
                    <a:cubicBezTo>
                      <a:pt x="30" y="419"/>
                      <a:pt x="16" y="475"/>
                      <a:pt x="0" y="530"/>
                    </a:cubicBezTo>
                    <a:cubicBezTo>
                      <a:pt x="43" y="530"/>
                      <a:pt x="82" y="517"/>
                      <a:pt x="124" y="517"/>
                    </a:cubicBezTo>
                    <a:cubicBezTo>
                      <a:pt x="156" y="528"/>
                      <a:pt x="190" y="547"/>
                      <a:pt x="215" y="547"/>
                    </a:cubicBezTo>
                    <a:cubicBezTo>
                      <a:pt x="221" y="547"/>
                      <a:pt x="227" y="546"/>
                      <a:pt x="232" y="543"/>
                    </a:cubicBezTo>
                    <a:cubicBezTo>
                      <a:pt x="261" y="543"/>
                      <a:pt x="274" y="517"/>
                      <a:pt x="287" y="488"/>
                    </a:cubicBezTo>
                    <a:cubicBezTo>
                      <a:pt x="327" y="449"/>
                      <a:pt x="382" y="406"/>
                      <a:pt x="451" y="393"/>
                    </a:cubicBezTo>
                    <a:cubicBezTo>
                      <a:pt x="451" y="393"/>
                      <a:pt x="464" y="393"/>
                      <a:pt x="464" y="380"/>
                    </a:cubicBezTo>
                    <a:cubicBezTo>
                      <a:pt x="477" y="367"/>
                      <a:pt x="464" y="312"/>
                      <a:pt x="464" y="299"/>
                    </a:cubicBezTo>
                    <a:cubicBezTo>
                      <a:pt x="464" y="243"/>
                      <a:pt x="477" y="204"/>
                      <a:pt x="490" y="161"/>
                    </a:cubicBezTo>
                    <a:cubicBezTo>
                      <a:pt x="490" y="135"/>
                      <a:pt x="506" y="109"/>
                      <a:pt x="490" y="80"/>
                    </a:cubicBezTo>
                    <a:cubicBezTo>
                      <a:pt x="490" y="71"/>
                      <a:pt x="488" y="61"/>
                      <a:pt x="485" y="53"/>
                    </a:cubicBezTo>
                    <a:lnTo>
                      <a:pt x="485" y="53"/>
                    </a:lnTo>
                    <a:cubicBezTo>
                      <a:pt x="492" y="53"/>
                      <a:pt x="499" y="54"/>
                      <a:pt x="506" y="54"/>
                    </a:cubicBezTo>
                    <a:cubicBezTo>
                      <a:pt x="494" y="42"/>
                      <a:pt x="481" y="32"/>
                      <a:pt x="466" y="23"/>
                    </a:cubicBezTo>
                    <a:lnTo>
                      <a:pt x="466" y="23"/>
                    </a:lnTo>
                    <a:cubicBezTo>
                      <a:pt x="464" y="22"/>
                      <a:pt x="463" y="21"/>
                      <a:pt x="461" y="19"/>
                    </a:cubicBezTo>
                    <a:lnTo>
                      <a:pt x="461" y="19"/>
                    </a:lnTo>
                    <a:cubicBezTo>
                      <a:pt x="462" y="20"/>
                      <a:pt x="462" y="21"/>
                      <a:pt x="462" y="21"/>
                    </a:cubicBezTo>
                    <a:lnTo>
                      <a:pt x="462" y="21"/>
                    </a:lnTo>
                    <a:cubicBezTo>
                      <a:pt x="438" y="9"/>
                      <a:pt x="411" y="1"/>
                      <a:pt x="38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1"/>
              <p:cNvSpPr/>
              <p:nvPr/>
            </p:nvSpPr>
            <p:spPr>
              <a:xfrm>
                <a:off x="4883900" y="2720175"/>
                <a:ext cx="6150" cy="21075"/>
              </a:xfrm>
              <a:custGeom>
                <a:avLst/>
                <a:gdLst/>
                <a:ahLst/>
                <a:cxnLst/>
                <a:rect l="l" t="t" r="r" b="b"/>
                <a:pathLst>
                  <a:path w="246" h="843" extrusionOk="0">
                    <a:moveTo>
                      <a:pt x="111" y="1"/>
                    </a:moveTo>
                    <a:cubicBezTo>
                      <a:pt x="111" y="1"/>
                      <a:pt x="56" y="27"/>
                      <a:pt x="56" y="43"/>
                    </a:cubicBezTo>
                    <a:cubicBezTo>
                      <a:pt x="82" y="138"/>
                      <a:pt x="17" y="233"/>
                      <a:pt x="0" y="327"/>
                    </a:cubicBezTo>
                    <a:cubicBezTo>
                      <a:pt x="43" y="327"/>
                      <a:pt x="82" y="340"/>
                      <a:pt x="98" y="370"/>
                    </a:cubicBezTo>
                    <a:cubicBezTo>
                      <a:pt x="111" y="396"/>
                      <a:pt x="111" y="409"/>
                      <a:pt x="111" y="435"/>
                    </a:cubicBezTo>
                    <a:lnTo>
                      <a:pt x="111" y="627"/>
                    </a:lnTo>
                    <a:cubicBezTo>
                      <a:pt x="124" y="654"/>
                      <a:pt x="111" y="654"/>
                      <a:pt x="111" y="680"/>
                    </a:cubicBezTo>
                    <a:cubicBezTo>
                      <a:pt x="111" y="680"/>
                      <a:pt x="111" y="696"/>
                      <a:pt x="124" y="709"/>
                    </a:cubicBezTo>
                    <a:cubicBezTo>
                      <a:pt x="124" y="709"/>
                      <a:pt x="137" y="709"/>
                      <a:pt x="137" y="722"/>
                    </a:cubicBezTo>
                    <a:cubicBezTo>
                      <a:pt x="150" y="722"/>
                      <a:pt x="150" y="735"/>
                      <a:pt x="164" y="748"/>
                    </a:cubicBezTo>
                    <a:cubicBezTo>
                      <a:pt x="180" y="778"/>
                      <a:pt x="180" y="817"/>
                      <a:pt x="193" y="843"/>
                    </a:cubicBezTo>
                    <a:cubicBezTo>
                      <a:pt x="245" y="722"/>
                      <a:pt x="150" y="572"/>
                      <a:pt x="180" y="435"/>
                    </a:cubicBezTo>
                    <a:cubicBezTo>
                      <a:pt x="180" y="409"/>
                      <a:pt x="193" y="396"/>
                      <a:pt x="193" y="370"/>
                    </a:cubicBezTo>
                    <a:cubicBezTo>
                      <a:pt x="193" y="340"/>
                      <a:pt x="193" y="314"/>
                      <a:pt x="164" y="301"/>
                    </a:cubicBezTo>
                    <a:cubicBezTo>
                      <a:pt x="137" y="288"/>
                      <a:pt x="111" y="301"/>
                      <a:pt x="98" y="272"/>
                    </a:cubicBezTo>
                    <a:cubicBezTo>
                      <a:pt x="82" y="259"/>
                      <a:pt x="82" y="246"/>
                      <a:pt x="82" y="246"/>
                    </a:cubicBezTo>
                    <a:cubicBezTo>
                      <a:pt x="98" y="164"/>
                      <a:pt x="98" y="82"/>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1"/>
              <p:cNvSpPr/>
              <p:nvPr/>
            </p:nvSpPr>
            <p:spPr>
              <a:xfrm>
                <a:off x="4868300" y="2749250"/>
                <a:ext cx="13250" cy="10175"/>
              </a:xfrm>
              <a:custGeom>
                <a:avLst/>
                <a:gdLst/>
                <a:ahLst/>
                <a:cxnLst/>
                <a:rect l="l" t="t" r="r" b="b"/>
                <a:pathLst>
                  <a:path w="530" h="407" extrusionOk="0">
                    <a:moveTo>
                      <a:pt x="496" y="1"/>
                    </a:moveTo>
                    <a:cubicBezTo>
                      <a:pt x="468" y="1"/>
                      <a:pt x="441" y="11"/>
                      <a:pt x="422" y="23"/>
                    </a:cubicBezTo>
                    <a:cubicBezTo>
                      <a:pt x="380" y="36"/>
                      <a:pt x="340" y="62"/>
                      <a:pt x="314" y="88"/>
                    </a:cubicBezTo>
                    <a:cubicBezTo>
                      <a:pt x="298" y="104"/>
                      <a:pt x="272" y="130"/>
                      <a:pt x="259" y="156"/>
                    </a:cubicBezTo>
                    <a:lnTo>
                      <a:pt x="259" y="199"/>
                    </a:lnTo>
                    <a:cubicBezTo>
                      <a:pt x="246" y="251"/>
                      <a:pt x="190" y="280"/>
                      <a:pt x="151" y="307"/>
                    </a:cubicBezTo>
                    <a:cubicBezTo>
                      <a:pt x="96" y="320"/>
                      <a:pt x="40" y="333"/>
                      <a:pt x="14" y="375"/>
                    </a:cubicBezTo>
                    <a:lnTo>
                      <a:pt x="1" y="388"/>
                    </a:lnTo>
                    <a:cubicBezTo>
                      <a:pt x="1" y="401"/>
                      <a:pt x="14" y="401"/>
                      <a:pt x="14" y="401"/>
                    </a:cubicBezTo>
                    <a:cubicBezTo>
                      <a:pt x="29" y="405"/>
                      <a:pt x="44" y="407"/>
                      <a:pt x="58" y="407"/>
                    </a:cubicBezTo>
                    <a:cubicBezTo>
                      <a:pt x="156" y="407"/>
                      <a:pt x="229" y="326"/>
                      <a:pt x="314" y="280"/>
                    </a:cubicBezTo>
                    <a:cubicBezTo>
                      <a:pt x="285" y="251"/>
                      <a:pt x="298" y="212"/>
                      <a:pt x="314" y="186"/>
                    </a:cubicBezTo>
                    <a:cubicBezTo>
                      <a:pt x="327" y="156"/>
                      <a:pt x="340" y="143"/>
                      <a:pt x="366" y="117"/>
                    </a:cubicBezTo>
                    <a:cubicBezTo>
                      <a:pt x="422" y="75"/>
                      <a:pt x="477" y="49"/>
                      <a:pt x="530" y="6"/>
                    </a:cubicBezTo>
                    <a:cubicBezTo>
                      <a:pt x="519" y="3"/>
                      <a:pt x="507" y="1"/>
                      <a:pt x="49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1"/>
              <p:cNvSpPr/>
              <p:nvPr/>
            </p:nvSpPr>
            <p:spPr>
              <a:xfrm>
                <a:off x="4838700" y="2706550"/>
                <a:ext cx="45950" cy="36750"/>
              </a:xfrm>
              <a:custGeom>
                <a:avLst/>
                <a:gdLst/>
                <a:ahLst/>
                <a:cxnLst/>
                <a:rect l="l" t="t" r="r" b="b"/>
                <a:pathLst>
                  <a:path w="1838" h="1470" extrusionOk="0">
                    <a:moveTo>
                      <a:pt x="0" y="1"/>
                    </a:moveTo>
                    <a:cubicBezTo>
                      <a:pt x="43" y="82"/>
                      <a:pt x="176" y="112"/>
                      <a:pt x="232" y="180"/>
                    </a:cubicBezTo>
                    <a:cubicBezTo>
                      <a:pt x="245" y="193"/>
                      <a:pt x="245" y="219"/>
                      <a:pt x="258" y="245"/>
                    </a:cubicBezTo>
                    <a:lnTo>
                      <a:pt x="258" y="301"/>
                    </a:lnTo>
                    <a:cubicBezTo>
                      <a:pt x="258" y="343"/>
                      <a:pt x="274" y="383"/>
                      <a:pt x="300" y="425"/>
                    </a:cubicBezTo>
                    <a:cubicBezTo>
                      <a:pt x="313" y="438"/>
                      <a:pt x="326" y="464"/>
                      <a:pt x="356" y="477"/>
                    </a:cubicBezTo>
                    <a:lnTo>
                      <a:pt x="408" y="477"/>
                    </a:lnTo>
                    <a:cubicBezTo>
                      <a:pt x="451" y="490"/>
                      <a:pt x="464" y="533"/>
                      <a:pt x="477" y="559"/>
                    </a:cubicBezTo>
                    <a:cubicBezTo>
                      <a:pt x="490" y="614"/>
                      <a:pt x="503" y="670"/>
                      <a:pt x="503" y="735"/>
                    </a:cubicBezTo>
                    <a:cubicBezTo>
                      <a:pt x="503" y="735"/>
                      <a:pt x="490" y="751"/>
                      <a:pt x="503" y="764"/>
                    </a:cubicBezTo>
                    <a:cubicBezTo>
                      <a:pt x="503" y="778"/>
                      <a:pt x="519" y="778"/>
                      <a:pt x="519" y="791"/>
                    </a:cubicBezTo>
                    <a:cubicBezTo>
                      <a:pt x="601" y="846"/>
                      <a:pt x="708" y="859"/>
                      <a:pt x="764" y="941"/>
                    </a:cubicBezTo>
                    <a:cubicBezTo>
                      <a:pt x="777" y="954"/>
                      <a:pt x="777" y="980"/>
                      <a:pt x="803" y="996"/>
                    </a:cubicBezTo>
                    <a:cubicBezTo>
                      <a:pt x="813" y="1005"/>
                      <a:pt x="823" y="1008"/>
                      <a:pt x="833" y="1008"/>
                    </a:cubicBezTo>
                    <a:cubicBezTo>
                      <a:pt x="865" y="1008"/>
                      <a:pt x="901" y="978"/>
                      <a:pt x="938" y="978"/>
                    </a:cubicBezTo>
                    <a:cubicBezTo>
                      <a:pt x="943" y="978"/>
                      <a:pt x="948" y="979"/>
                      <a:pt x="953" y="980"/>
                    </a:cubicBezTo>
                    <a:cubicBezTo>
                      <a:pt x="966" y="980"/>
                      <a:pt x="992" y="980"/>
                      <a:pt x="1009" y="996"/>
                    </a:cubicBezTo>
                    <a:cubicBezTo>
                      <a:pt x="1142" y="1048"/>
                      <a:pt x="1280" y="1117"/>
                      <a:pt x="1417" y="1186"/>
                    </a:cubicBezTo>
                    <a:cubicBezTo>
                      <a:pt x="1430" y="1186"/>
                      <a:pt x="1443" y="1199"/>
                      <a:pt x="1456" y="1212"/>
                    </a:cubicBezTo>
                    <a:cubicBezTo>
                      <a:pt x="1456" y="1225"/>
                      <a:pt x="1456" y="1241"/>
                      <a:pt x="1469" y="1254"/>
                    </a:cubicBezTo>
                    <a:cubicBezTo>
                      <a:pt x="1482" y="1267"/>
                      <a:pt x="1511" y="1267"/>
                      <a:pt x="1524" y="1267"/>
                    </a:cubicBezTo>
                    <a:cubicBezTo>
                      <a:pt x="1564" y="1267"/>
                      <a:pt x="1619" y="1267"/>
                      <a:pt x="1645" y="1280"/>
                    </a:cubicBezTo>
                    <a:cubicBezTo>
                      <a:pt x="1727" y="1336"/>
                      <a:pt x="1756" y="1443"/>
                      <a:pt x="1838" y="1470"/>
                    </a:cubicBezTo>
                    <a:cubicBezTo>
                      <a:pt x="1808" y="1417"/>
                      <a:pt x="1769" y="1362"/>
                      <a:pt x="1727" y="1293"/>
                    </a:cubicBezTo>
                    <a:cubicBezTo>
                      <a:pt x="1714" y="1254"/>
                      <a:pt x="1675" y="1212"/>
                      <a:pt x="1632" y="1212"/>
                    </a:cubicBezTo>
                    <a:cubicBezTo>
                      <a:pt x="1606" y="1225"/>
                      <a:pt x="1593" y="1225"/>
                      <a:pt x="1564" y="1225"/>
                    </a:cubicBezTo>
                    <a:cubicBezTo>
                      <a:pt x="1524" y="1225"/>
                      <a:pt x="1524" y="1143"/>
                      <a:pt x="1482" y="1104"/>
                    </a:cubicBezTo>
                    <a:cubicBezTo>
                      <a:pt x="1469" y="1091"/>
                      <a:pt x="1456" y="1091"/>
                      <a:pt x="1430" y="1091"/>
                    </a:cubicBezTo>
                    <a:cubicBezTo>
                      <a:pt x="1335" y="1062"/>
                      <a:pt x="1224" y="1022"/>
                      <a:pt x="1129" y="980"/>
                    </a:cubicBezTo>
                    <a:cubicBezTo>
                      <a:pt x="1074" y="954"/>
                      <a:pt x="1009" y="915"/>
                      <a:pt x="953" y="915"/>
                    </a:cubicBezTo>
                    <a:cubicBezTo>
                      <a:pt x="911" y="915"/>
                      <a:pt x="872" y="928"/>
                      <a:pt x="829" y="928"/>
                    </a:cubicBezTo>
                    <a:cubicBezTo>
                      <a:pt x="777" y="915"/>
                      <a:pt x="748" y="872"/>
                      <a:pt x="708" y="833"/>
                    </a:cubicBezTo>
                    <a:cubicBezTo>
                      <a:pt x="673" y="798"/>
                      <a:pt x="632" y="774"/>
                      <a:pt x="594" y="774"/>
                    </a:cubicBezTo>
                    <a:cubicBezTo>
                      <a:pt x="586" y="774"/>
                      <a:pt x="579" y="775"/>
                      <a:pt x="571" y="778"/>
                    </a:cubicBezTo>
                    <a:cubicBezTo>
                      <a:pt x="558" y="654"/>
                      <a:pt x="532" y="546"/>
                      <a:pt x="503" y="425"/>
                    </a:cubicBezTo>
                    <a:cubicBezTo>
                      <a:pt x="503" y="425"/>
                      <a:pt x="490" y="409"/>
                      <a:pt x="490" y="396"/>
                    </a:cubicBezTo>
                    <a:cubicBezTo>
                      <a:pt x="481" y="391"/>
                      <a:pt x="472" y="390"/>
                      <a:pt x="463" y="390"/>
                    </a:cubicBezTo>
                    <a:cubicBezTo>
                      <a:pt x="446" y="390"/>
                      <a:pt x="428" y="396"/>
                      <a:pt x="408" y="396"/>
                    </a:cubicBezTo>
                    <a:cubicBezTo>
                      <a:pt x="369" y="383"/>
                      <a:pt x="356" y="356"/>
                      <a:pt x="340" y="314"/>
                    </a:cubicBezTo>
                    <a:cubicBezTo>
                      <a:pt x="313" y="262"/>
                      <a:pt x="313" y="180"/>
                      <a:pt x="274" y="138"/>
                    </a:cubicBezTo>
                    <a:cubicBezTo>
                      <a:pt x="206" y="69"/>
                      <a:pt x="82" y="30"/>
                      <a:pt x="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1"/>
              <p:cNvSpPr/>
              <p:nvPr/>
            </p:nvSpPr>
            <p:spPr>
              <a:xfrm>
                <a:off x="4880225" y="2697750"/>
                <a:ext cx="5400" cy="28250"/>
              </a:xfrm>
              <a:custGeom>
                <a:avLst/>
                <a:gdLst/>
                <a:ahLst/>
                <a:cxnLst/>
                <a:rect l="l" t="t" r="r" b="b"/>
                <a:pathLst>
                  <a:path w="216" h="1130" extrusionOk="0">
                    <a:moveTo>
                      <a:pt x="95" y="0"/>
                    </a:moveTo>
                    <a:cubicBezTo>
                      <a:pt x="82" y="69"/>
                      <a:pt x="66" y="150"/>
                      <a:pt x="66" y="219"/>
                    </a:cubicBezTo>
                    <a:cubicBezTo>
                      <a:pt x="53" y="258"/>
                      <a:pt x="40" y="382"/>
                      <a:pt x="0" y="395"/>
                    </a:cubicBezTo>
                    <a:cubicBezTo>
                      <a:pt x="40" y="382"/>
                      <a:pt x="82" y="369"/>
                      <a:pt x="134" y="340"/>
                    </a:cubicBezTo>
                    <a:lnTo>
                      <a:pt x="134" y="340"/>
                    </a:lnTo>
                    <a:cubicBezTo>
                      <a:pt x="134" y="434"/>
                      <a:pt x="121" y="532"/>
                      <a:pt x="108" y="627"/>
                    </a:cubicBezTo>
                    <a:cubicBezTo>
                      <a:pt x="108" y="640"/>
                      <a:pt x="108" y="653"/>
                      <a:pt x="95" y="653"/>
                    </a:cubicBezTo>
                    <a:lnTo>
                      <a:pt x="95" y="695"/>
                    </a:lnTo>
                    <a:cubicBezTo>
                      <a:pt x="95" y="748"/>
                      <a:pt x="95" y="829"/>
                      <a:pt x="108" y="885"/>
                    </a:cubicBezTo>
                    <a:cubicBezTo>
                      <a:pt x="121" y="924"/>
                      <a:pt x="147" y="966"/>
                      <a:pt x="164" y="1006"/>
                    </a:cubicBezTo>
                    <a:cubicBezTo>
                      <a:pt x="177" y="1035"/>
                      <a:pt x="216" y="1103"/>
                      <a:pt x="216" y="1130"/>
                    </a:cubicBezTo>
                    <a:cubicBezTo>
                      <a:pt x="216" y="992"/>
                      <a:pt x="164" y="872"/>
                      <a:pt x="147" y="735"/>
                    </a:cubicBezTo>
                    <a:cubicBezTo>
                      <a:pt x="134" y="695"/>
                      <a:pt x="134" y="640"/>
                      <a:pt x="134" y="597"/>
                    </a:cubicBezTo>
                    <a:cubicBezTo>
                      <a:pt x="147" y="571"/>
                      <a:pt x="164" y="558"/>
                      <a:pt x="177" y="532"/>
                    </a:cubicBezTo>
                    <a:cubicBezTo>
                      <a:pt x="190" y="503"/>
                      <a:pt x="216" y="271"/>
                      <a:pt x="203" y="271"/>
                    </a:cubicBezTo>
                    <a:lnTo>
                      <a:pt x="203" y="271"/>
                    </a:lnTo>
                    <a:cubicBezTo>
                      <a:pt x="183" y="279"/>
                      <a:pt x="163" y="283"/>
                      <a:pt x="142" y="283"/>
                    </a:cubicBezTo>
                    <a:cubicBezTo>
                      <a:pt x="122" y="283"/>
                      <a:pt x="102" y="279"/>
                      <a:pt x="82" y="271"/>
                    </a:cubicBezTo>
                    <a:cubicBezTo>
                      <a:pt x="82" y="176"/>
                      <a:pt x="95" y="95"/>
                      <a:pt x="9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1"/>
              <p:cNvSpPr/>
              <p:nvPr/>
            </p:nvSpPr>
            <p:spPr>
              <a:xfrm>
                <a:off x="4808425" y="2738550"/>
                <a:ext cx="19100" cy="16325"/>
              </a:xfrm>
              <a:custGeom>
                <a:avLst/>
                <a:gdLst/>
                <a:ahLst/>
                <a:cxnLst/>
                <a:rect l="l" t="t" r="r" b="b"/>
                <a:pathLst>
                  <a:path w="764" h="653" extrusionOk="0">
                    <a:moveTo>
                      <a:pt x="43" y="0"/>
                    </a:moveTo>
                    <a:lnTo>
                      <a:pt x="43" y="0"/>
                    </a:lnTo>
                    <a:cubicBezTo>
                      <a:pt x="55" y="22"/>
                      <a:pt x="72" y="43"/>
                      <a:pt x="91" y="62"/>
                    </a:cubicBezTo>
                    <a:lnTo>
                      <a:pt x="91" y="62"/>
                    </a:lnTo>
                    <a:cubicBezTo>
                      <a:pt x="78" y="37"/>
                      <a:pt x="64" y="14"/>
                      <a:pt x="43" y="0"/>
                    </a:cubicBezTo>
                    <a:close/>
                    <a:moveTo>
                      <a:pt x="764" y="0"/>
                    </a:moveTo>
                    <a:cubicBezTo>
                      <a:pt x="653" y="13"/>
                      <a:pt x="545" y="56"/>
                      <a:pt x="451" y="124"/>
                    </a:cubicBezTo>
                    <a:cubicBezTo>
                      <a:pt x="408" y="163"/>
                      <a:pt x="356" y="206"/>
                      <a:pt x="300" y="232"/>
                    </a:cubicBezTo>
                    <a:cubicBezTo>
                      <a:pt x="287" y="206"/>
                      <a:pt x="261" y="176"/>
                      <a:pt x="232" y="163"/>
                    </a:cubicBezTo>
                    <a:cubicBezTo>
                      <a:pt x="185" y="137"/>
                      <a:pt x="133" y="103"/>
                      <a:pt x="91" y="62"/>
                    </a:cubicBezTo>
                    <a:lnTo>
                      <a:pt x="91" y="62"/>
                    </a:lnTo>
                    <a:cubicBezTo>
                      <a:pt x="102" y="83"/>
                      <a:pt x="112" y="105"/>
                      <a:pt x="124" y="124"/>
                    </a:cubicBezTo>
                    <a:cubicBezTo>
                      <a:pt x="163" y="176"/>
                      <a:pt x="219" y="219"/>
                      <a:pt x="274" y="258"/>
                    </a:cubicBezTo>
                    <a:cubicBezTo>
                      <a:pt x="261" y="300"/>
                      <a:pt x="245" y="327"/>
                      <a:pt x="219" y="353"/>
                    </a:cubicBezTo>
                    <a:cubicBezTo>
                      <a:pt x="206" y="369"/>
                      <a:pt x="193" y="382"/>
                      <a:pt x="180" y="395"/>
                    </a:cubicBezTo>
                    <a:cubicBezTo>
                      <a:pt x="124" y="408"/>
                      <a:pt x="69" y="395"/>
                      <a:pt x="43" y="464"/>
                    </a:cubicBezTo>
                    <a:cubicBezTo>
                      <a:pt x="16" y="516"/>
                      <a:pt x="16" y="598"/>
                      <a:pt x="0" y="653"/>
                    </a:cubicBezTo>
                    <a:cubicBezTo>
                      <a:pt x="29" y="584"/>
                      <a:pt x="69" y="434"/>
                      <a:pt x="163" y="408"/>
                    </a:cubicBezTo>
                    <a:cubicBezTo>
                      <a:pt x="178" y="408"/>
                      <a:pt x="195" y="411"/>
                      <a:pt x="212" y="411"/>
                    </a:cubicBezTo>
                    <a:cubicBezTo>
                      <a:pt x="229" y="411"/>
                      <a:pt x="247" y="408"/>
                      <a:pt x="261" y="395"/>
                    </a:cubicBezTo>
                    <a:cubicBezTo>
                      <a:pt x="274" y="395"/>
                      <a:pt x="274" y="382"/>
                      <a:pt x="287" y="369"/>
                    </a:cubicBezTo>
                    <a:cubicBezTo>
                      <a:pt x="382" y="190"/>
                      <a:pt x="571" y="95"/>
                      <a:pt x="7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1"/>
              <p:cNvSpPr/>
              <p:nvPr/>
            </p:nvSpPr>
            <p:spPr>
              <a:xfrm>
                <a:off x="4900625" y="2805875"/>
                <a:ext cx="24100" cy="41875"/>
              </a:xfrm>
              <a:custGeom>
                <a:avLst/>
                <a:gdLst/>
                <a:ahLst/>
                <a:cxnLst/>
                <a:rect l="l" t="t" r="r" b="b"/>
                <a:pathLst>
                  <a:path w="964" h="1675" extrusionOk="0">
                    <a:moveTo>
                      <a:pt x="14" y="0"/>
                    </a:moveTo>
                    <a:lnTo>
                      <a:pt x="0" y="108"/>
                    </a:lnTo>
                    <a:lnTo>
                      <a:pt x="898" y="1674"/>
                    </a:lnTo>
                    <a:lnTo>
                      <a:pt x="963" y="1606"/>
                    </a:lnTo>
                    <a:lnTo>
                      <a:pt x="1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1"/>
              <p:cNvSpPr/>
              <p:nvPr/>
            </p:nvSpPr>
            <p:spPr>
              <a:xfrm>
                <a:off x="4883900" y="2805875"/>
                <a:ext cx="17075" cy="3125"/>
              </a:xfrm>
              <a:custGeom>
                <a:avLst/>
                <a:gdLst/>
                <a:ahLst/>
                <a:cxnLst/>
                <a:rect l="l" t="t" r="r" b="b"/>
                <a:pathLst>
                  <a:path w="683" h="125" extrusionOk="0">
                    <a:moveTo>
                      <a:pt x="683" y="0"/>
                    </a:moveTo>
                    <a:lnTo>
                      <a:pt x="69" y="82"/>
                    </a:lnTo>
                    <a:lnTo>
                      <a:pt x="0" y="124"/>
                    </a:lnTo>
                    <a:lnTo>
                      <a:pt x="669" y="108"/>
                    </a:lnTo>
                    <a:lnTo>
                      <a:pt x="683"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1"/>
              <p:cNvSpPr/>
              <p:nvPr/>
            </p:nvSpPr>
            <p:spPr>
              <a:xfrm>
                <a:off x="4874750" y="2791250"/>
                <a:ext cx="10875" cy="17750"/>
              </a:xfrm>
              <a:custGeom>
                <a:avLst/>
                <a:gdLst/>
                <a:ahLst/>
                <a:cxnLst/>
                <a:rect l="l" t="t" r="r" b="b"/>
                <a:pathLst>
                  <a:path w="435" h="710" extrusionOk="0">
                    <a:moveTo>
                      <a:pt x="27" y="1"/>
                    </a:moveTo>
                    <a:lnTo>
                      <a:pt x="1" y="95"/>
                    </a:lnTo>
                    <a:lnTo>
                      <a:pt x="366" y="709"/>
                    </a:lnTo>
                    <a:lnTo>
                      <a:pt x="435" y="667"/>
                    </a:lnTo>
                    <a:lnTo>
                      <a:pt x="2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1"/>
              <p:cNvSpPr/>
              <p:nvPr/>
            </p:nvSpPr>
            <p:spPr>
              <a:xfrm>
                <a:off x="4836325" y="2791250"/>
                <a:ext cx="39100" cy="12600"/>
              </a:xfrm>
              <a:custGeom>
                <a:avLst/>
                <a:gdLst/>
                <a:ahLst/>
                <a:cxnLst/>
                <a:rect l="l" t="t" r="r" b="b"/>
                <a:pathLst>
                  <a:path w="1564" h="504" extrusionOk="0">
                    <a:moveTo>
                      <a:pt x="1564" y="1"/>
                    </a:moveTo>
                    <a:lnTo>
                      <a:pt x="43" y="464"/>
                    </a:lnTo>
                    <a:lnTo>
                      <a:pt x="0" y="503"/>
                    </a:lnTo>
                    <a:lnTo>
                      <a:pt x="0" y="503"/>
                    </a:lnTo>
                    <a:lnTo>
                      <a:pt x="1538" y="95"/>
                    </a:lnTo>
                    <a:lnTo>
                      <a:pt x="15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1"/>
              <p:cNvSpPr/>
              <p:nvPr/>
            </p:nvSpPr>
            <p:spPr>
              <a:xfrm>
                <a:off x="4975050" y="2768825"/>
                <a:ext cx="21075" cy="42850"/>
              </a:xfrm>
              <a:custGeom>
                <a:avLst/>
                <a:gdLst/>
                <a:ahLst/>
                <a:cxnLst/>
                <a:rect l="l" t="t" r="r" b="b"/>
                <a:pathLst>
                  <a:path w="843" h="1714" extrusionOk="0">
                    <a:moveTo>
                      <a:pt x="43" y="0"/>
                    </a:moveTo>
                    <a:lnTo>
                      <a:pt x="0" y="56"/>
                    </a:lnTo>
                    <a:lnTo>
                      <a:pt x="790" y="1714"/>
                    </a:lnTo>
                    <a:lnTo>
                      <a:pt x="842" y="1688"/>
                    </a:lnTo>
                    <a:lnTo>
                      <a:pt x="4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1"/>
              <p:cNvSpPr/>
              <p:nvPr/>
            </p:nvSpPr>
            <p:spPr>
              <a:xfrm>
                <a:off x="4886675" y="2862325"/>
                <a:ext cx="46200" cy="14675"/>
              </a:xfrm>
              <a:custGeom>
                <a:avLst/>
                <a:gdLst/>
                <a:ahLst/>
                <a:cxnLst/>
                <a:rect l="l" t="t" r="r" b="b"/>
                <a:pathLst>
                  <a:path w="1848" h="587" extrusionOk="0">
                    <a:moveTo>
                      <a:pt x="53" y="1"/>
                    </a:moveTo>
                    <a:cubicBezTo>
                      <a:pt x="39" y="53"/>
                      <a:pt x="0" y="232"/>
                      <a:pt x="0" y="272"/>
                    </a:cubicBezTo>
                    <a:cubicBezTo>
                      <a:pt x="0" y="314"/>
                      <a:pt x="679" y="559"/>
                      <a:pt x="761" y="572"/>
                    </a:cubicBezTo>
                    <a:cubicBezTo>
                      <a:pt x="790" y="583"/>
                      <a:pt x="921" y="587"/>
                      <a:pt x="1066" y="587"/>
                    </a:cubicBezTo>
                    <a:cubicBezTo>
                      <a:pt x="1265" y="587"/>
                      <a:pt x="1491" y="579"/>
                      <a:pt x="1521" y="572"/>
                    </a:cubicBezTo>
                    <a:cubicBezTo>
                      <a:pt x="1564" y="572"/>
                      <a:pt x="1727" y="448"/>
                      <a:pt x="1848" y="340"/>
                    </a:cubicBezTo>
                    <a:cubicBezTo>
                      <a:pt x="1508" y="314"/>
                      <a:pt x="1113" y="285"/>
                      <a:pt x="816" y="232"/>
                    </a:cubicBezTo>
                    <a:cubicBezTo>
                      <a:pt x="529" y="164"/>
                      <a:pt x="258" y="69"/>
                      <a:pt x="53" y="1"/>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1"/>
              <p:cNvSpPr/>
              <p:nvPr/>
            </p:nvSpPr>
            <p:spPr>
              <a:xfrm>
                <a:off x="4690100" y="2750775"/>
                <a:ext cx="15025" cy="13975"/>
              </a:xfrm>
              <a:custGeom>
                <a:avLst/>
                <a:gdLst/>
                <a:ahLst/>
                <a:cxnLst/>
                <a:rect l="l" t="t" r="r" b="b"/>
                <a:pathLst>
                  <a:path w="601" h="559" extrusionOk="0">
                    <a:moveTo>
                      <a:pt x="82" y="1"/>
                    </a:moveTo>
                    <a:cubicBezTo>
                      <a:pt x="43" y="69"/>
                      <a:pt x="0" y="164"/>
                      <a:pt x="30" y="219"/>
                    </a:cubicBezTo>
                    <a:cubicBezTo>
                      <a:pt x="56" y="288"/>
                      <a:pt x="477" y="546"/>
                      <a:pt x="519" y="559"/>
                    </a:cubicBezTo>
                    <a:cubicBezTo>
                      <a:pt x="558" y="559"/>
                      <a:pt x="601" y="451"/>
                      <a:pt x="588" y="409"/>
                    </a:cubicBezTo>
                    <a:cubicBezTo>
                      <a:pt x="588" y="370"/>
                      <a:pt x="82" y="1"/>
                      <a:pt x="8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1"/>
              <p:cNvSpPr/>
              <p:nvPr/>
            </p:nvSpPr>
            <p:spPr>
              <a:xfrm>
                <a:off x="4691800" y="2750450"/>
                <a:ext cx="13450" cy="11425"/>
              </a:xfrm>
              <a:custGeom>
                <a:avLst/>
                <a:gdLst/>
                <a:ahLst/>
                <a:cxnLst/>
                <a:rect l="l" t="t" r="r" b="b"/>
                <a:pathLst>
                  <a:path w="538" h="457" extrusionOk="0">
                    <a:moveTo>
                      <a:pt x="44" y="1"/>
                    </a:moveTo>
                    <a:cubicBezTo>
                      <a:pt x="20" y="1"/>
                      <a:pt x="1" y="19"/>
                      <a:pt x="1" y="56"/>
                    </a:cubicBezTo>
                    <a:lnTo>
                      <a:pt x="1" y="69"/>
                    </a:lnTo>
                    <a:cubicBezTo>
                      <a:pt x="1" y="108"/>
                      <a:pt x="30" y="164"/>
                      <a:pt x="69" y="190"/>
                    </a:cubicBezTo>
                    <a:lnTo>
                      <a:pt x="464" y="448"/>
                    </a:lnTo>
                    <a:cubicBezTo>
                      <a:pt x="475" y="454"/>
                      <a:pt x="484" y="456"/>
                      <a:pt x="493" y="456"/>
                    </a:cubicBezTo>
                    <a:cubicBezTo>
                      <a:pt x="527" y="456"/>
                      <a:pt x="538" y="411"/>
                      <a:pt x="503" y="366"/>
                    </a:cubicBezTo>
                    <a:cubicBezTo>
                      <a:pt x="477" y="301"/>
                      <a:pt x="422" y="232"/>
                      <a:pt x="370" y="203"/>
                    </a:cubicBezTo>
                    <a:lnTo>
                      <a:pt x="82" y="14"/>
                    </a:lnTo>
                    <a:cubicBezTo>
                      <a:pt x="70" y="5"/>
                      <a:pt x="56" y="1"/>
                      <a:pt x="44"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1"/>
              <p:cNvSpPr/>
              <p:nvPr/>
            </p:nvSpPr>
            <p:spPr>
              <a:xfrm>
                <a:off x="4692875" y="2752025"/>
                <a:ext cx="2050" cy="2425"/>
              </a:xfrm>
              <a:custGeom>
                <a:avLst/>
                <a:gdLst/>
                <a:ahLst/>
                <a:cxnLst/>
                <a:rect l="l" t="t" r="r" b="b"/>
                <a:pathLst>
                  <a:path w="82" h="97" extrusionOk="0">
                    <a:moveTo>
                      <a:pt x="26" y="1"/>
                    </a:moveTo>
                    <a:cubicBezTo>
                      <a:pt x="13" y="1"/>
                      <a:pt x="0" y="10"/>
                      <a:pt x="0" y="19"/>
                    </a:cubicBezTo>
                    <a:cubicBezTo>
                      <a:pt x="0" y="45"/>
                      <a:pt x="13" y="75"/>
                      <a:pt x="39" y="88"/>
                    </a:cubicBezTo>
                    <a:cubicBezTo>
                      <a:pt x="45" y="93"/>
                      <a:pt x="53" y="96"/>
                      <a:pt x="61" y="96"/>
                    </a:cubicBezTo>
                    <a:cubicBezTo>
                      <a:pt x="72" y="96"/>
                      <a:pt x="82" y="90"/>
                      <a:pt x="82" y="75"/>
                    </a:cubicBezTo>
                    <a:cubicBezTo>
                      <a:pt x="82" y="45"/>
                      <a:pt x="69" y="19"/>
                      <a:pt x="39" y="6"/>
                    </a:cubicBezTo>
                    <a:cubicBezTo>
                      <a:pt x="36" y="2"/>
                      <a:pt x="31" y="1"/>
                      <a:pt x="2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1"/>
              <p:cNvSpPr/>
              <p:nvPr/>
            </p:nvSpPr>
            <p:spPr>
              <a:xfrm>
                <a:off x="4613300" y="2702475"/>
                <a:ext cx="14650" cy="13675"/>
              </a:xfrm>
              <a:custGeom>
                <a:avLst/>
                <a:gdLst/>
                <a:ahLst/>
                <a:cxnLst/>
                <a:rect l="l" t="t" r="r" b="b"/>
                <a:pathLst>
                  <a:path w="586" h="547" extrusionOk="0">
                    <a:moveTo>
                      <a:pt x="82" y="0"/>
                    </a:moveTo>
                    <a:cubicBezTo>
                      <a:pt x="27" y="56"/>
                      <a:pt x="1" y="164"/>
                      <a:pt x="27" y="219"/>
                    </a:cubicBezTo>
                    <a:cubicBezTo>
                      <a:pt x="40" y="275"/>
                      <a:pt x="477" y="546"/>
                      <a:pt x="517" y="546"/>
                    </a:cubicBezTo>
                    <a:cubicBezTo>
                      <a:pt x="519" y="546"/>
                      <a:pt x="521" y="547"/>
                      <a:pt x="523" y="547"/>
                    </a:cubicBezTo>
                    <a:cubicBezTo>
                      <a:pt x="562" y="547"/>
                      <a:pt x="585" y="436"/>
                      <a:pt x="585" y="408"/>
                    </a:cubicBezTo>
                    <a:cubicBezTo>
                      <a:pt x="585" y="369"/>
                      <a:pt x="82" y="0"/>
                      <a:pt x="82"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1"/>
              <p:cNvSpPr/>
              <p:nvPr/>
            </p:nvSpPr>
            <p:spPr>
              <a:xfrm>
                <a:off x="4615025" y="2702150"/>
                <a:ext cx="13125" cy="11450"/>
              </a:xfrm>
              <a:custGeom>
                <a:avLst/>
                <a:gdLst/>
                <a:ahLst/>
                <a:cxnLst/>
                <a:rect l="l" t="t" r="r" b="b"/>
                <a:pathLst>
                  <a:path w="525" h="458" extrusionOk="0">
                    <a:moveTo>
                      <a:pt x="32" y="1"/>
                    </a:moveTo>
                    <a:cubicBezTo>
                      <a:pt x="12" y="1"/>
                      <a:pt x="0" y="19"/>
                      <a:pt x="0" y="56"/>
                    </a:cubicBezTo>
                    <a:lnTo>
                      <a:pt x="0" y="69"/>
                    </a:lnTo>
                    <a:cubicBezTo>
                      <a:pt x="0" y="111"/>
                      <a:pt x="26" y="164"/>
                      <a:pt x="66" y="193"/>
                    </a:cubicBezTo>
                    <a:lnTo>
                      <a:pt x="461" y="451"/>
                    </a:lnTo>
                    <a:cubicBezTo>
                      <a:pt x="468" y="455"/>
                      <a:pt x="475" y="458"/>
                      <a:pt x="481" y="458"/>
                    </a:cubicBezTo>
                    <a:cubicBezTo>
                      <a:pt x="511" y="458"/>
                      <a:pt x="525" y="412"/>
                      <a:pt x="503" y="369"/>
                    </a:cubicBezTo>
                    <a:cubicBezTo>
                      <a:pt x="474" y="301"/>
                      <a:pt x="421" y="232"/>
                      <a:pt x="366" y="193"/>
                    </a:cubicBezTo>
                    <a:lnTo>
                      <a:pt x="66" y="13"/>
                    </a:lnTo>
                    <a:cubicBezTo>
                      <a:pt x="53" y="5"/>
                      <a:pt x="41" y="1"/>
                      <a:pt x="3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1"/>
              <p:cNvSpPr/>
              <p:nvPr/>
            </p:nvSpPr>
            <p:spPr>
              <a:xfrm>
                <a:off x="4616000" y="2703650"/>
                <a:ext cx="2075" cy="2400"/>
              </a:xfrm>
              <a:custGeom>
                <a:avLst/>
                <a:gdLst/>
                <a:ahLst/>
                <a:cxnLst/>
                <a:rect l="l" t="t" r="r" b="b"/>
                <a:pathLst>
                  <a:path w="83" h="96" extrusionOk="0">
                    <a:moveTo>
                      <a:pt x="15" y="0"/>
                    </a:moveTo>
                    <a:cubicBezTo>
                      <a:pt x="5" y="0"/>
                      <a:pt x="1" y="7"/>
                      <a:pt x="1" y="22"/>
                    </a:cubicBezTo>
                    <a:cubicBezTo>
                      <a:pt x="1" y="51"/>
                      <a:pt x="14" y="78"/>
                      <a:pt x="43" y="91"/>
                    </a:cubicBezTo>
                    <a:cubicBezTo>
                      <a:pt x="47" y="94"/>
                      <a:pt x="51" y="96"/>
                      <a:pt x="54" y="96"/>
                    </a:cubicBezTo>
                    <a:cubicBezTo>
                      <a:pt x="64" y="96"/>
                      <a:pt x="73" y="87"/>
                      <a:pt x="82" y="78"/>
                    </a:cubicBezTo>
                    <a:cubicBezTo>
                      <a:pt x="82" y="51"/>
                      <a:pt x="56" y="22"/>
                      <a:pt x="43" y="9"/>
                    </a:cubicBezTo>
                    <a:cubicBezTo>
                      <a:pt x="31" y="4"/>
                      <a:pt x="21" y="0"/>
                      <a:pt x="15"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1"/>
              <p:cNvSpPr/>
              <p:nvPr/>
            </p:nvSpPr>
            <p:spPr>
              <a:xfrm>
                <a:off x="4913200" y="2931375"/>
                <a:ext cx="36400" cy="20000"/>
              </a:xfrm>
              <a:custGeom>
                <a:avLst/>
                <a:gdLst/>
                <a:ahLst/>
                <a:cxnLst/>
                <a:rect l="l" t="t" r="r" b="b"/>
                <a:pathLst>
                  <a:path w="1456" h="800" extrusionOk="0">
                    <a:moveTo>
                      <a:pt x="1456" y="0"/>
                    </a:moveTo>
                    <a:lnTo>
                      <a:pt x="979" y="52"/>
                    </a:lnTo>
                    <a:lnTo>
                      <a:pt x="911" y="366"/>
                    </a:lnTo>
                    <a:lnTo>
                      <a:pt x="0" y="408"/>
                    </a:lnTo>
                    <a:lnTo>
                      <a:pt x="379" y="800"/>
                    </a:lnTo>
                    <a:lnTo>
                      <a:pt x="1061" y="473"/>
                    </a:lnTo>
                    <a:lnTo>
                      <a:pt x="1456"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1"/>
              <p:cNvSpPr/>
              <p:nvPr/>
            </p:nvSpPr>
            <p:spPr>
              <a:xfrm>
                <a:off x="4859425" y="2954450"/>
                <a:ext cx="50375" cy="11200"/>
              </a:xfrm>
              <a:custGeom>
                <a:avLst/>
                <a:gdLst/>
                <a:ahLst/>
                <a:cxnLst/>
                <a:rect l="l" t="t" r="r" b="b"/>
                <a:pathLst>
                  <a:path w="2015" h="448" extrusionOk="0">
                    <a:moveTo>
                      <a:pt x="1061" y="1"/>
                    </a:moveTo>
                    <a:lnTo>
                      <a:pt x="0" y="259"/>
                    </a:lnTo>
                    <a:lnTo>
                      <a:pt x="1211" y="448"/>
                    </a:lnTo>
                    <a:lnTo>
                      <a:pt x="2014"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1"/>
              <p:cNvSpPr/>
              <p:nvPr/>
            </p:nvSpPr>
            <p:spPr>
              <a:xfrm>
                <a:off x="4936925" y="2967025"/>
                <a:ext cx="24200" cy="22800"/>
              </a:xfrm>
              <a:custGeom>
                <a:avLst/>
                <a:gdLst/>
                <a:ahLst/>
                <a:cxnLst/>
                <a:rect l="l" t="t" r="r" b="b"/>
                <a:pathLst>
                  <a:path w="968" h="912" extrusionOk="0">
                    <a:moveTo>
                      <a:pt x="722" y="0"/>
                    </a:moveTo>
                    <a:lnTo>
                      <a:pt x="1" y="911"/>
                    </a:lnTo>
                    <a:lnTo>
                      <a:pt x="1" y="911"/>
                    </a:lnTo>
                    <a:lnTo>
                      <a:pt x="967" y="464"/>
                    </a:lnTo>
                    <a:lnTo>
                      <a:pt x="72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1"/>
              <p:cNvSpPr/>
              <p:nvPr/>
            </p:nvSpPr>
            <p:spPr>
              <a:xfrm>
                <a:off x="4913850" y="2949725"/>
                <a:ext cx="41150" cy="17325"/>
              </a:xfrm>
              <a:custGeom>
                <a:avLst/>
                <a:gdLst/>
                <a:ahLst/>
                <a:cxnLst/>
                <a:rect l="l" t="t" r="r" b="b"/>
                <a:pathLst>
                  <a:path w="1646" h="693" extrusionOk="0">
                    <a:moveTo>
                      <a:pt x="1645" y="0"/>
                    </a:moveTo>
                    <a:lnTo>
                      <a:pt x="666" y="190"/>
                    </a:lnTo>
                    <a:lnTo>
                      <a:pt x="0" y="692"/>
                    </a:lnTo>
                    <a:lnTo>
                      <a:pt x="924" y="503"/>
                    </a:lnTo>
                    <a:lnTo>
                      <a:pt x="164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1"/>
              <p:cNvSpPr/>
              <p:nvPr/>
            </p:nvSpPr>
            <p:spPr>
              <a:xfrm>
                <a:off x="4858775" y="2942875"/>
                <a:ext cx="18375" cy="8500"/>
              </a:xfrm>
              <a:custGeom>
                <a:avLst/>
                <a:gdLst/>
                <a:ahLst/>
                <a:cxnLst/>
                <a:rect l="l" t="t" r="r" b="b"/>
                <a:pathLst>
                  <a:path w="735" h="340" extrusionOk="0">
                    <a:moveTo>
                      <a:pt x="421" y="0"/>
                    </a:moveTo>
                    <a:lnTo>
                      <a:pt x="0" y="340"/>
                    </a:lnTo>
                    <a:lnTo>
                      <a:pt x="734" y="177"/>
                    </a:lnTo>
                    <a:lnTo>
                      <a:pt x="42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1"/>
              <p:cNvSpPr/>
              <p:nvPr/>
            </p:nvSpPr>
            <p:spPr>
              <a:xfrm>
                <a:off x="4829550" y="2964000"/>
                <a:ext cx="16025" cy="7125"/>
              </a:xfrm>
              <a:custGeom>
                <a:avLst/>
                <a:gdLst/>
                <a:ahLst/>
                <a:cxnLst/>
                <a:rect l="l" t="t" r="r" b="b"/>
                <a:pathLst>
                  <a:path w="641" h="285" extrusionOk="0">
                    <a:moveTo>
                      <a:pt x="448" y="1"/>
                    </a:moveTo>
                    <a:lnTo>
                      <a:pt x="1" y="229"/>
                    </a:lnTo>
                    <a:lnTo>
                      <a:pt x="640" y="285"/>
                    </a:lnTo>
                    <a:lnTo>
                      <a:pt x="44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1"/>
              <p:cNvSpPr/>
              <p:nvPr/>
            </p:nvSpPr>
            <p:spPr>
              <a:xfrm>
                <a:off x="4971625" y="2936750"/>
                <a:ext cx="15025" cy="5175"/>
              </a:xfrm>
              <a:custGeom>
                <a:avLst/>
                <a:gdLst/>
                <a:ahLst/>
                <a:cxnLst/>
                <a:rect l="l" t="t" r="r" b="b"/>
                <a:pathLst>
                  <a:path w="601" h="207" extrusionOk="0">
                    <a:moveTo>
                      <a:pt x="545" y="1"/>
                    </a:moveTo>
                    <a:lnTo>
                      <a:pt x="0" y="206"/>
                    </a:lnTo>
                    <a:lnTo>
                      <a:pt x="601" y="206"/>
                    </a:lnTo>
                    <a:lnTo>
                      <a:pt x="54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 name="Google Shape;1585;p40">
            <a:extLst>
              <a:ext uri="{FF2B5EF4-FFF2-40B4-BE49-F238E27FC236}">
                <a16:creationId xmlns:a16="http://schemas.microsoft.com/office/drawing/2014/main" id="{25884C31-5480-601F-9C8A-2CEB1009B6D9}"/>
              </a:ext>
            </a:extLst>
          </p:cNvPr>
          <p:cNvGrpSpPr/>
          <p:nvPr/>
        </p:nvGrpSpPr>
        <p:grpSpPr>
          <a:xfrm>
            <a:off x="7775871" y="3544960"/>
            <a:ext cx="805788" cy="952437"/>
            <a:chOff x="6819875" y="4319550"/>
            <a:chExt cx="399875" cy="472650"/>
          </a:xfrm>
        </p:grpSpPr>
        <p:sp>
          <p:nvSpPr>
            <p:cNvPr id="6" name="Google Shape;1586;p40">
              <a:extLst>
                <a:ext uri="{FF2B5EF4-FFF2-40B4-BE49-F238E27FC236}">
                  <a16:creationId xmlns:a16="http://schemas.microsoft.com/office/drawing/2014/main" id="{56590784-9265-71EF-3241-35E8313D9A12}"/>
                </a:ext>
              </a:extLst>
            </p:cNvPr>
            <p:cNvSpPr/>
            <p:nvPr/>
          </p:nvSpPr>
          <p:spPr>
            <a:xfrm>
              <a:off x="6819875" y="4422200"/>
              <a:ext cx="208525" cy="291425"/>
            </a:xfrm>
            <a:custGeom>
              <a:avLst/>
              <a:gdLst/>
              <a:ahLst/>
              <a:cxnLst/>
              <a:rect l="l" t="t" r="r" b="b"/>
              <a:pathLst>
                <a:path w="8341" h="11657" extrusionOk="0">
                  <a:moveTo>
                    <a:pt x="7890" y="1"/>
                  </a:moveTo>
                  <a:lnTo>
                    <a:pt x="1" y="11412"/>
                  </a:lnTo>
                  <a:lnTo>
                    <a:pt x="409" y="11657"/>
                  </a:lnTo>
                  <a:lnTo>
                    <a:pt x="8340" y="6855"/>
                  </a:lnTo>
                  <a:lnTo>
                    <a:pt x="7753" y="6219"/>
                  </a:lnTo>
                  <a:lnTo>
                    <a:pt x="2530" y="9195"/>
                  </a:lnTo>
                  <a:lnTo>
                    <a:pt x="2530" y="9195"/>
                  </a:lnTo>
                  <a:lnTo>
                    <a:pt x="7782" y="1812"/>
                  </a:lnTo>
                  <a:lnTo>
                    <a:pt x="789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87;p40">
              <a:extLst>
                <a:ext uri="{FF2B5EF4-FFF2-40B4-BE49-F238E27FC236}">
                  <a16:creationId xmlns:a16="http://schemas.microsoft.com/office/drawing/2014/main" id="{AFEC9346-272E-8831-CF16-CBEEEA23E0EB}"/>
                </a:ext>
              </a:extLst>
            </p:cNvPr>
            <p:cNvSpPr/>
            <p:nvPr/>
          </p:nvSpPr>
          <p:spPr>
            <a:xfrm>
              <a:off x="6830075" y="4428325"/>
              <a:ext cx="208525" cy="285300"/>
            </a:xfrm>
            <a:custGeom>
              <a:avLst/>
              <a:gdLst/>
              <a:ahLst/>
              <a:cxnLst/>
              <a:rect l="l" t="t" r="r" b="b"/>
              <a:pathLst>
                <a:path w="8341" h="11412" extrusionOk="0">
                  <a:moveTo>
                    <a:pt x="7890" y="1"/>
                  </a:moveTo>
                  <a:lnTo>
                    <a:pt x="1" y="11412"/>
                  </a:lnTo>
                  <a:lnTo>
                    <a:pt x="8340" y="6871"/>
                  </a:lnTo>
                  <a:lnTo>
                    <a:pt x="7753" y="6218"/>
                  </a:lnTo>
                  <a:lnTo>
                    <a:pt x="2530" y="9208"/>
                  </a:lnTo>
                  <a:lnTo>
                    <a:pt x="7782" y="1825"/>
                  </a:lnTo>
                  <a:lnTo>
                    <a:pt x="789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88;p40">
              <a:extLst>
                <a:ext uri="{FF2B5EF4-FFF2-40B4-BE49-F238E27FC236}">
                  <a16:creationId xmlns:a16="http://schemas.microsoft.com/office/drawing/2014/main" id="{6CF333E2-A92B-A71C-712F-5ABB6BEBD166}"/>
                </a:ext>
              </a:extLst>
            </p:cNvPr>
            <p:cNvSpPr/>
            <p:nvPr/>
          </p:nvSpPr>
          <p:spPr>
            <a:xfrm>
              <a:off x="6878375" y="4319550"/>
              <a:ext cx="116975" cy="472650"/>
            </a:xfrm>
            <a:custGeom>
              <a:avLst/>
              <a:gdLst/>
              <a:ahLst/>
              <a:cxnLst/>
              <a:rect l="l" t="t" r="r" b="b"/>
              <a:pathLst>
                <a:path w="4679" h="18906" extrusionOk="0">
                  <a:moveTo>
                    <a:pt x="4678" y="1"/>
                  </a:moveTo>
                  <a:lnTo>
                    <a:pt x="4042" y="190"/>
                  </a:lnTo>
                  <a:lnTo>
                    <a:pt x="1" y="18648"/>
                  </a:lnTo>
                  <a:lnTo>
                    <a:pt x="533" y="18906"/>
                  </a:lnTo>
                  <a:lnTo>
                    <a:pt x="4678"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589;p40">
              <a:extLst>
                <a:ext uri="{FF2B5EF4-FFF2-40B4-BE49-F238E27FC236}">
                  <a16:creationId xmlns:a16="http://schemas.microsoft.com/office/drawing/2014/main" id="{E81EDE85-C85A-D065-40AA-1093F8A45B4D}"/>
                </a:ext>
              </a:extLst>
            </p:cNvPr>
            <p:cNvSpPr/>
            <p:nvPr/>
          </p:nvSpPr>
          <p:spPr>
            <a:xfrm>
              <a:off x="6891675" y="4319550"/>
              <a:ext cx="328075" cy="472650"/>
            </a:xfrm>
            <a:custGeom>
              <a:avLst/>
              <a:gdLst/>
              <a:ahLst/>
              <a:cxnLst/>
              <a:rect l="l" t="t" r="r" b="b"/>
              <a:pathLst>
                <a:path w="13123" h="18906" extrusionOk="0">
                  <a:moveTo>
                    <a:pt x="4146" y="1"/>
                  </a:moveTo>
                  <a:lnTo>
                    <a:pt x="1" y="18906"/>
                  </a:lnTo>
                  <a:lnTo>
                    <a:pt x="13122" y="11343"/>
                  </a:lnTo>
                  <a:lnTo>
                    <a:pt x="414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590;p40">
              <a:extLst>
                <a:ext uri="{FF2B5EF4-FFF2-40B4-BE49-F238E27FC236}">
                  <a16:creationId xmlns:a16="http://schemas.microsoft.com/office/drawing/2014/main" id="{DA70E7D5-B201-E2FB-F6FD-05FD7978D148}"/>
                </a:ext>
              </a:extLst>
            </p:cNvPr>
            <p:cNvSpPr/>
            <p:nvPr/>
          </p:nvSpPr>
          <p:spPr>
            <a:xfrm>
              <a:off x="6908650" y="4339625"/>
              <a:ext cx="298850" cy="432825"/>
            </a:xfrm>
            <a:custGeom>
              <a:avLst/>
              <a:gdLst/>
              <a:ahLst/>
              <a:cxnLst/>
              <a:rect l="l" t="t" r="r" b="b"/>
              <a:pathLst>
                <a:path w="11954" h="17313" extrusionOk="0">
                  <a:moveTo>
                    <a:pt x="3536" y="1"/>
                  </a:moveTo>
                  <a:lnTo>
                    <a:pt x="1" y="17313"/>
                  </a:lnTo>
                  <a:lnTo>
                    <a:pt x="1" y="17313"/>
                  </a:lnTo>
                  <a:lnTo>
                    <a:pt x="11954" y="10419"/>
                  </a:lnTo>
                  <a:lnTo>
                    <a:pt x="35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591;p40">
              <a:extLst>
                <a:ext uri="{FF2B5EF4-FFF2-40B4-BE49-F238E27FC236}">
                  <a16:creationId xmlns:a16="http://schemas.microsoft.com/office/drawing/2014/main" id="{54BF5F32-57FF-4E86-8AD6-2CC942ADA697}"/>
                </a:ext>
              </a:extLst>
            </p:cNvPr>
            <p:cNvSpPr/>
            <p:nvPr/>
          </p:nvSpPr>
          <p:spPr>
            <a:xfrm>
              <a:off x="6951175" y="4386875"/>
              <a:ext cx="220025" cy="330825"/>
            </a:xfrm>
            <a:custGeom>
              <a:avLst/>
              <a:gdLst/>
              <a:ahLst/>
              <a:cxnLst/>
              <a:rect l="l" t="t" r="r" b="b"/>
              <a:pathLst>
                <a:path w="8801" h="13233" extrusionOk="0">
                  <a:moveTo>
                    <a:pt x="2272" y="0"/>
                  </a:moveTo>
                  <a:lnTo>
                    <a:pt x="0" y="13233"/>
                  </a:lnTo>
                  <a:lnTo>
                    <a:pt x="8800" y="8160"/>
                  </a:lnTo>
                  <a:lnTo>
                    <a:pt x="227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592;p40">
              <a:extLst>
                <a:ext uri="{FF2B5EF4-FFF2-40B4-BE49-F238E27FC236}">
                  <a16:creationId xmlns:a16="http://schemas.microsoft.com/office/drawing/2014/main" id="{DC29FC38-F8D0-A1D2-2C0D-079C98788CF3}"/>
                </a:ext>
              </a:extLst>
            </p:cNvPr>
            <p:cNvSpPr/>
            <p:nvPr/>
          </p:nvSpPr>
          <p:spPr>
            <a:xfrm>
              <a:off x="7014425" y="4465450"/>
              <a:ext cx="55425" cy="174075"/>
            </a:xfrm>
            <a:custGeom>
              <a:avLst/>
              <a:gdLst/>
              <a:ahLst/>
              <a:cxnLst/>
              <a:rect l="l" t="t" r="r" b="b"/>
              <a:pathLst>
                <a:path w="2217" h="6963" extrusionOk="0">
                  <a:moveTo>
                    <a:pt x="1129" y="1"/>
                  </a:moveTo>
                  <a:lnTo>
                    <a:pt x="0" y="653"/>
                  </a:lnTo>
                  <a:lnTo>
                    <a:pt x="313" y="2351"/>
                  </a:lnTo>
                  <a:lnTo>
                    <a:pt x="966" y="4636"/>
                  </a:lnTo>
                  <a:lnTo>
                    <a:pt x="1671" y="4228"/>
                  </a:lnTo>
                  <a:lnTo>
                    <a:pt x="1440" y="1714"/>
                  </a:lnTo>
                  <a:lnTo>
                    <a:pt x="1129" y="1"/>
                  </a:lnTo>
                  <a:close/>
                  <a:moveTo>
                    <a:pt x="1586" y="4950"/>
                  </a:moveTo>
                  <a:cubicBezTo>
                    <a:pt x="1522" y="4950"/>
                    <a:pt x="1456" y="4967"/>
                    <a:pt x="1387" y="5004"/>
                  </a:cubicBezTo>
                  <a:cubicBezTo>
                    <a:pt x="1074" y="5194"/>
                    <a:pt x="924" y="5713"/>
                    <a:pt x="1031" y="6268"/>
                  </a:cubicBezTo>
                  <a:cubicBezTo>
                    <a:pt x="1109" y="6709"/>
                    <a:pt x="1311" y="6962"/>
                    <a:pt x="1546" y="6962"/>
                  </a:cubicBezTo>
                  <a:cubicBezTo>
                    <a:pt x="1609" y="6962"/>
                    <a:pt x="1674" y="6944"/>
                    <a:pt x="1740" y="6907"/>
                  </a:cubicBezTo>
                  <a:cubicBezTo>
                    <a:pt x="2066" y="6718"/>
                    <a:pt x="2216" y="6215"/>
                    <a:pt x="2109" y="5644"/>
                  </a:cubicBezTo>
                  <a:cubicBezTo>
                    <a:pt x="2021" y="5203"/>
                    <a:pt x="1825" y="4950"/>
                    <a:pt x="1586" y="495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285614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6A27282-F371-0C32-CC64-D6FF2E65F844}"/>
              </a:ext>
            </a:extLst>
          </p:cNvPr>
          <p:cNvSpPr>
            <a:spLocks noGrp="1"/>
          </p:cNvSpPr>
          <p:nvPr>
            <p:ph type="subTitle" idx="1"/>
          </p:nvPr>
        </p:nvSpPr>
        <p:spPr>
          <a:xfrm>
            <a:off x="382555" y="746449"/>
            <a:ext cx="5299788" cy="4002833"/>
          </a:xfrm>
        </p:spPr>
        <p:txBody>
          <a:bodyPr/>
          <a:lstStyle/>
          <a:p>
            <a:pPr>
              <a:buFont typeface="Arial" panose="020B0604020202020204" pitchFamily="34" charset="0"/>
              <a:buChar char="•"/>
            </a:pPr>
            <a:r>
              <a:rPr lang="en-US" dirty="0"/>
              <a:t>In conclusion, a thorough strategy is required to lower traffic-related injuries in California. </a:t>
            </a:r>
          </a:p>
          <a:p>
            <a:pPr>
              <a:buFont typeface="Arial" panose="020B0604020202020204" pitchFamily="34" charset="0"/>
              <a:buChar char="•"/>
            </a:pPr>
            <a:r>
              <a:rPr lang="en-US" dirty="0"/>
              <a:t>We can successfully adopt specialized safety measures by concentrating on high-accident regions like Los Angeles and risky hours like night driving. </a:t>
            </a:r>
          </a:p>
          <a:p>
            <a:pPr>
              <a:buFont typeface="Arial" panose="020B0604020202020204" pitchFamily="34" charset="0"/>
              <a:buChar char="•"/>
            </a:pPr>
            <a:r>
              <a:rPr lang="en-US" dirty="0"/>
              <a:t>It is crucial to implement tactics like more law enforcement, improved roads, and awareness programs. </a:t>
            </a:r>
          </a:p>
          <a:p>
            <a:pPr>
              <a:buFont typeface="Arial" panose="020B0604020202020204" pitchFamily="34" charset="0"/>
              <a:buChar char="•"/>
            </a:pPr>
            <a:r>
              <a:rPr lang="en-US" dirty="0"/>
              <a:t>To further improve these measurements, a detailed analysis of factors such as weather, road locations, and driver demographics would be necessary. </a:t>
            </a:r>
          </a:p>
          <a:p>
            <a:pPr>
              <a:buFont typeface="Arial" panose="020B0604020202020204" pitchFamily="34" charset="0"/>
              <a:buChar char="•"/>
            </a:pPr>
            <a:r>
              <a:rPr lang="en-US" dirty="0"/>
              <a:t>By adopting these methods, we aim to make California's roads safer and reduce injuries from accidents.</a:t>
            </a:r>
          </a:p>
          <a:p>
            <a:pPr marL="139700" indent="0"/>
            <a:br>
              <a:rPr lang="en-US" dirty="0"/>
            </a:br>
            <a:br>
              <a:rPr lang="en-US" dirty="0"/>
            </a:br>
            <a:br>
              <a:rPr lang="en-US" dirty="0"/>
            </a:br>
            <a:br>
              <a:rPr lang="en-US" dirty="0"/>
            </a:br>
            <a:br>
              <a:rPr lang="en-US" dirty="0"/>
            </a:br>
            <a:br>
              <a:rPr lang="en-US" dirty="0"/>
            </a:br>
            <a:endParaRPr lang="en-US" dirty="0"/>
          </a:p>
        </p:txBody>
      </p:sp>
      <p:grpSp>
        <p:nvGrpSpPr>
          <p:cNvPr id="686" name="Google Shape;4877;p52">
            <a:extLst>
              <a:ext uri="{FF2B5EF4-FFF2-40B4-BE49-F238E27FC236}">
                <a16:creationId xmlns:a16="http://schemas.microsoft.com/office/drawing/2014/main" id="{2095D2B0-5D16-3610-19F3-6337DC1B4A70}"/>
              </a:ext>
            </a:extLst>
          </p:cNvPr>
          <p:cNvGrpSpPr/>
          <p:nvPr/>
        </p:nvGrpSpPr>
        <p:grpSpPr>
          <a:xfrm>
            <a:off x="6173842" y="663017"/>
            <a:ext cx="2644217" cy="3405452"/>
            <a:chOff x="6137842" y="396617"/>
            <a:chExt cx="2644217" cy="3405452"/>
          </a:xfrm>
        </p:grpSpPr>
        <p:grpSp>
          <p:nvGrpSpPr>
            <p:cNvPr id="687" name="Google Shape;4878;p52">
              <a:extLst>
                <a:ext uri="{FF2B5EF4-FFF2-40B4-BE49-F238E27FC236}">
                  <a16:creationId xmlns:a16="http://schemas.microsoft.com/office/drawing/2014/main" id="{69756097-D33C-5DC9-984A-D1F3E9010F73}"/>
                </a:ext>
              </a:extLst>
            </p:cNvPr>
            <p:cNvGrpSpPr/>
            <p:nvPr/>
          </p:nvGrpSpPr>
          <p:grpSpPr>
            <a:xfrm>
              <a:off x="6512229" y="396617"/>
              <a:ext cx="1278643" cy="977227"/>
              <a:chOff x="7530779" y="405217"/>
              <a:chExt cx="1278643" cy="977227"/>
            </a:xfrm>
          </p:grpSpPr>
          <p:grpSp>
            <p:nvGrpSpPr>
              <p:cNvPr id="1516" name="Google Shape;4879;p52">
                <a:extLst>
                  <a:ext uri="{FF2B5EF4-FFF2-40B4-BE49-F238E27FC236}">
                    <a16:creationId xmlns:a16="http://schemas.microsoft.com/office/drawing/2014/main" id="{F26CE29C-04AA-75EE-845E-8D76A9BF5919}"/>
                  </a:ext>
                </a:extLst>
              </p:cNvPr>
              <p:cNvGrpSpPr/>
              <p:nvPr/>
            </p:nvGrpSpPr>
            <p:grpSpPr>
              <a:xfrm>
                <a:off x="7530779" y="943876"/>
                <a:ext cx="469024" cy="438568"/>
                <a:chOff x="5322044" y="3586624"/>
                <a:chExt cx="1349322" cy="1261704"/>
              </a:xfrm>
            </p:grpSpPr>
            <p:sp>
              <p:nvSpPr>
                <p:cNvPr id="1535" name="Google Shape;4880;p52">
                  <a:extLst>
                    <a:ext uri="{FF2B5EF4-FFF2-40B4-BE49-F238E27FC236}">
                      <a16:creationId xmlns:a16="http://schemas.microsoft.com/office/drawing/2014/main" id="{E432ABE3-9052-B7B9-2D61-4060FCF35BAA}"/>
                    </a:ext>
                  </a:extLst>
                </p:cNvPr>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4881;p52">
                  <a:extLst>
                    <a:ext uri="{FF2B5EF4-FFF2-40B4-BE49-F238E27FC236}">
                      <a16:creationId xmlns:a16="http://schemas.microsoft.com/office/drawing/2014/main" id="{49A18E08-EFB6-7D7C-F46E-C77C9035316B}"/>
                    </a:ext>
                  </a:extLst>
                </p:cNvPr>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4882;p52">
                  <a:extLst>
                    <a:ext uri="{FF2B5EF4-FFF2-40B4-BE49-F238E27FC236}">
                      <a16:creationId xmlns:a16="http://schemas.microsoft.com/office/drawing/2014/main" id="{BB563BDD-3DF4-0150-2679-B3A108247537}"/>
                    </a:ext>
                  </a:extLst>
                </p:cNvPr>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4883;p52">
                  <a:extLst>
                    <a:ext uri="{FF2B5EF4-FFF2-40B4-BE49-F238E27FC236}">
                      <a16:creationId xmlns:a16="http://schemas.microsoft.com/office/drawing/2014/main" id="{6F082546-C96A-5DA3-4171-5B27FA331DA4}"/>
                    </a:ext>
                  </a:extLst>
                </p:cNvPr>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4884;p52">
                  <a:extLst>
                    <a:ext uri="{FF2B5EF4-FFF2-40B4-BE49-F238E27FC236}">
                      <a16:creationId xmlns:a16="http://schemas.microsoft.com/office/drawing/2014/main" id="{0D32EAA6-DAAC-6264-0C1B-7B466B7B33F5}"/>
                    </a:ext>
                  </a:extLst>
                </p:cNvPr>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4885;p52">
                  <a:extLst>
                    <a:ext uri="{FF2B5EF4-FFF2-40B4-BE49-F238E27FC236}">
                      <a16:creationId xmlns:a16="http://schemas.microsoft.com/office/drawing/2014/main" id="{E518CB50-1AED-3074-BF03-45857E47436C}"/>
                    </a:ext>
                  </a:extLst>
                </p:cNvPr>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4886;p52">
                  <a:extLst>
                    <a:ext uri="{FF2B5EF4-FFF2-40B4-BE49-F238E27FC236}">
                      <a16:creationId xmlns:a16="http://schemas.microsoft.com/office/drawing/2014/main" id="{63ADD989-3D33-C31B-8DDE-AAE2364B8A60}"/>
                    </a:ext>
                  </a:extLst>
                </p:cNvPr>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4887;p52">
                  <a:extLst>
                    <a:ext uri="{FF2B5EF4-FFF2-40B4-BE49-F238E27FC236}">
                      <a16:creationId xmlns:a16="http://schemas.microsoft.com/office/drawing/2014/main" id="{47C7322D-4E79-11C2-87B7-10E2DE2C06CA}"/>
                    </a:ext>
                  </a:extLst>
                </p:cNvPr>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 name="Google Shape;4888;p52">
                <a:extLst>
                  <a:ext uri="{FF2B5EF4-FFF2-40B4-BE49-F238E27FC236}">
                    <a16:creationId xmlns:a16="http://schemas.microsoft.com/office/drawing/2014/main" id="{0A0DB7DA-96DB-06E7-A9DE-EBB771A1CD32}"/>
                  </a:ext>
                </a:extLst>
              </p:cNvPr>
              <p:cNvGrpSpPr/>
              <p:nvPr/>
            </p:nvGrpSpPr>
            <p:grpSpPr>
              <a:xfrm>
                <a:off x="8142182" y="405217"/>
                <a:ext cx="667240" cy="623912"/>
                <a:chOff x="5322044" y="3586624"/>
                <a:chExt cx="1349322" cy="1261704"/>
              </a:xfrm>
            </p:grpSpPr>
            <p:sp>
              <p:nvSpPr>
                <p:cNvPr id="1527" name="Google Shape;4889;p52">
                  <a:extLst>
                    <a:ext uri="{FF2B5EF4-FFF2-40B4-BE49-F238E27FC236}">
                      <a16:creationId xmlns:a16="http://schemas.microsoft.com/office/drawing/2014/main" id="{C905982D-2B72-AF79-4798-7AEE43363D7F}"/>
                    </a:ext>
                  </a:extLst>
                </p:cNvPr>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4890;p52">
                  <a:extLst>
                    <a:ext uri="{FF2B5EF4-FFF2-40B4-BE49-F238E27FC236}">
                      <a16:creationId xmlns:a16="http://schemas.microsoft.com/office/drawing/2014/main" id="{FE144918-E4E6-AB02-63D7-82F8597A2F1C}"/>
                    </a:ext>
                  </a:extLst>
                </p:cNvPr>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4891;p52">
                  <a:extLst>
                    <a:ext uri="{FF2B5EF4-FFF2-40B4-BE49-F238E27FC236}">
                      <a16:creationId xmlns:a16="http://schemas.microsoft.com/office/drawing/2014/main" id="{40FEED92-B19B-3660-B9A4-152677295640}"/>
                    </a:ext>
                  </a:extLst>
                </p:cNvPr>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4892;p52">
                  <a:extLst>
                    <a:ext uri="{FF2B5EF4-FFF2-40B4-BE49-F238E27FC236}">
                      <a16:creationId xmlns:a16="http://schemas.microsoft.com/office/drawing/2014/main" id="{EC9401E9-126B-C6FD-EB71-6BF00CDB5FF3}"/>
                    </a:ext>
                  </a:extLst>
                </p:cNvPr>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4893;p52">
                  <a:extLst>
                    <a:ext uri="{FF2B5EF4-FFF2-40B4-BE49-F238E27FC236}">
                      <a16:creationId xmlns:a16="http://schemas.microsoft.com/office/drawing/2014/main" id="{046339E2-D7D8-8DA1-EF44-8BE2D7C97F06}"/>
                    </a:ext>
                  </a:extLst>
                </p:cNvPr>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4894;p52">
                  <a:extLst>
                    <a:ext uri="{FF2B5EF4-FFF2-40B4-BE49-F238E27FC236}">
                      <a16:creationId xmlns:a16="http://schemas.microsoft.com/office/drawing/2014/main" id="{E5B27103-C008-5464-607E-5C655BCE751B}"/>
                    </a:ext>
                  </a:extLst>
                </p:cNvPr>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4895;p52">
                  <a:extLst>
                    <a:ext uri="{FF2B5EF4-FFF2-40B4-BE49-F238E27FC236}">
                      <a16:creationId xmlns:a16="http://schemas.microsoft.com/office/drawing/2014/main" id="{4DDE35BD-37F5-6B1D-60C6-D8B6EAA4EFD5}"/>
                    </a:ext>
                  </a:extLst>
                </p:cNvPr>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4896;p52">
                  <a:extLst>
                    <a:ext uri="{FF2B5EF4-FFF2-40B4-BE49-F238E27FC236}">
                      <a16:creationId xmlns:a16="http://schemas.microsoft.com/office/drawing/2014/main" id="{3928E08D-1C98-18CC-2932-AA0465A1FF3D}"/>
                    </a:ext>
                  </a:extLst>
                </p:cNvPr>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 name="Google Shape;4897;p52">
                <a:extLst>
                  <a:ext uri="{FF2B5EF4-FFF2-40B4-BE49-F238E27FC236}">
                    <a16:creationId xmlns:a16="http://schemas.microsoft.com/office/drawing/2014/main" id="{2D8AD6EB-5A63-6FE3-DFEC-80286DEEEBBE}"/>
                  </a:ext>
                </a:extLst>
              </p:cNvPr>
              <p:cNvGrpSpPr/>
              <p:nvPr/>
            </p:nvGrpSpPr>
            <p:grpSpPr>
              <a:xfrm>
                <a:off x="7771127" y="482971"/>
                <a:ext cx="340164" cy="318075"/>
                <a:chOff x="5322044" y="3586624"/>
                <a:chExt cx="1349322" cy="1261704"/>
              </a:xfrm>
            </p:grpSpPr>
            <p:sp>
              <p:nvSpPr>
                <p:cNvPr id="1519" name="Google Shape;4898;p52">
                  <a:extLst>
                    <a:ext uri="{FF2B5EF4-FFF2-40B4-BE49-F238E27FC236}">
                      <a16:creationId xmlns:a16="http://schemas.microsoft.com/office/drawing/2014/main" id="{D8EE80AA-080D-CE21-1F67-CF08BBA6EE5C}"/>
                    </a:ext>
                  </a:extLst>
                </p:cNvPr>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4899;p52">
                  <a:extLst>
                    <a:ext uri="{FF2B5EF4-FFF2-40B4-BE49-F238E27FC236}">
                      <a16:creationId xmlns:a16="http://schemas.microsoft.com/office/drawing/2014/main" id="{4F884A95-9C42-76A1-376B-4A01A5758EA4}"/>
                    </a:ext>
                  </a:extLst>
                </p:cNvPr>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4900;p52">
                  <a:extLst>
                    <a:ext uri="{FF2B5EF4-FFF2-40B4-BE49-F238E27FC236}">
                      <a16:creationId xmlns:a16="http://schemas.microsoft.com/office/drawing/2014/main" id="{6E9B0134-B75A-C29E-4DF1-DF05AC326BC1}"/>
                    </a:ext>
                  </a:extLst>
                </p:cNvPr>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4901;p52">
                  <a:extLst>
                    <a:ext uri="{FF2B5EF4-FFF2-40B4-BE49-F238E27FC236}">
                      <a16:creationId xmlns:a16="http://schemas.microsoft.com/office/drawing/2014/main" id="{2BED17D7-868D-468B-C3AB-95449C6F7445}"/>
                    </a:ext>
                  </a:extLst>
                </p:cNvPr>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4902;p52">
                  <a:extLst>
                    <a:ext uri="{FF2B5EF4-FFF2-40B4-BE49-F238E27FC236}">
                      <a16:creationId xmlns:a16="http://schemas.microsoft.com/office/drawing/2014/main" id="{1CDBA90E-05B3-D79C-EFBA-3BC7089BF44C}"/>
                    </a:ext>
                  </a:extLst>
                </p:cNvPr>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4903;p52">
                  <a:extLst>
                    <a:ext uri="{FF2B5EF4-FFF2-40B4-BE49-F238E27FC236}">
                      <a16:creationId xmlns:a16="http://schemas.microsoft.com/office/drawing/2014/main" id="{BD96D754-477F-6779-DEF2-AE14CDE82547}"/>
                    </a:ext>
                  </a:extLst>
                </p:cNvPr>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4904;p52">
                  <a:extLst>
                    <a:ext uri="{FF2B5EF4-FFF2-40B4-BE49-F238E27FC236}">
                      <a16:creationId xmlns:a16="http://schemas.microsoft.com/office/drawing/2014/main" id="{7753944F-7539-E265-9380-0074A2FAF988}"/>
                    </a:ext>
                  </a:extLst>
                </p:cNvPr>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4905;p52">
                  <a:extLst>
                    <a:ext uri="{FF2B5EF4-FFF2-40B4-BE49-F238E27FC236}">
                      <a16:creationId xmlns:a16="http://schemas.microsoft.com/office/drawing/2014/main" id="{16DC4890-0558-BFD7-685E-947865BD5415}"/>
                    </a:ext>
                  </a:extLst>
                </p:cNvPr>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 name="Google Shape;4906;p52">
              <a:extLst>
                <a:ext uri="{FF2B5EF4-FFF2-40B4-BE49-F238E27FC236}">
                  <a16:creationId xmlns:a16="http://schemas.microsoft.com/office/drawing/2014/main" id="{5B37E923-FCE5-4EDD-DE09-828AACE8B92D}"/>
                </a:ext>
              </a:extLst>
            </p:cNvPr>
            <p:cNvGrpSpPr/>
            <p:nvPr/>
          </p:nvGrpSpPr>
          <p:grpSpPr>
            <a:xfrm>
              <a:off x="6137842" y="1341434"/>
              <a:ext cx="2644217" cy="2460635"/>
              <a:chOff x="6575150" y="172860"/>
              <a:chExt cx="2421444" cy="2253329"/>
            </a:xfrm>
          </p:grpSpPr>
          <p:sp>
            <p:nvSpPr>
              <p:cNvPr id="1433" name="Google Shape;4907;p52">
                <a:extLst>
                  <a:ext uri="{FF2B5EF4-FFF2-40B4-BE49-F238E27FC236}">
                    <a16:creationId xmlns:a16="http://schemas.microsoft.com/office/drawing/2014/main" id="{C50CA46F-DD35-A853-7CBF-7AF4FDC4E08A}"/>
                  </a:ext>
                </a:extLst>
              </p:cNvPr>
              <p:cNvSpPr/>
              <p:nvPr/>
            </p:nvSpPr>
            <p:spPr>
              <a:xfrm>
                <a:off x="6575150" y="1566777"/>
                <a:ext cx="1306657" cy="859412"/>
              </a:xfrm>
              <a:custGeom>
                <a:avLst/>
                <a:gdLst/>
                <a:ahLst/>
                <a:cxnLst/>
                <a:rect l="l" t="t" r="r" b="b"/>
                <a:pathLst>
                  <a:path w="22686" h="14921" extrusionOk="0">
                    <a:moveTo>
                      <a:pt x="0" y="1"/>
                    </a:moveTo>
                    <a:lnTo>
                      <a:pt x="0" y="1483"/>
                    </a:lnTo>
                    <a:lnTo>
                      <a:pt x="22672" y="14921"/>
                    </a:lnTo>
                    <a:lnTo>
                      <a:pt x="22685" y="13341"/>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4908;p52">
                <a:extLst>
                  <a:ext uri="{FF2B5EF4-FFF2-40B4-BE49-F238E27FC236}">
                    <a16:creationId xmlns:a16="http://schemas.microsoft.com/office/drawing/2014/main" id="{4B41A032-3C72-1F2E-CF6C-D0DD7B7431D4}"/>
                  </a:ext>
                </a:extLst>
              </p:cNvPr>
              <p:cNvSpPr/>
              <p:nvPr/>
            </p:nvSpPr>
            <p:spPr>
              <a:xfrm>
                <a:off x="7880984" y="1750107"/>
                <a:ext cx="963549" cy="676079"/>
              </a:xfrm>
              <a:custGeom>
                <a:avLst/>
                <a:gdLst/>
                <a:ahLst/>
                <a:cxnLst/>
                <a:rect l="l" t="t" r="r" b="b"/>
                <a:pathLst>
                  <a:path w="16729" h="11738" extrusionOk="0">
                    <a:moveTo>
                      <a:pt x="16728" y="0"/>
                    </a:moveTo>
                    <a:lnTo>
                      <a:pt x="13" y="10158"/>
                    </a:lnTo>
                    <a:lnTo>
                      <a:pt x="0" y="11738"/>
                    </a:lnTo>
                    <a:lnTo>
                      <a:pt x="16715" y="1848"/>
                    </a:lnTo>
                    <a:lnTo>
                      <a:pt x="16728"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4909;p52">
                <a:extLst>
                  <a:ext uri="{FF2B5EF4-FFF2-40B4-BE49-F238E27FC236}">
                    <a16:creationId xmlns:a16="http://schemas.microsoft.com/office/drawing/2014/main" id="{3638C8BA-5960-9E7C-1963-1C7E74DA0E74}"/>
                  </a:ext>
                </a:extLst>
              </p:cNvPr>
              <p:cNvSpPr/>
              <p:nvPr/>
            </p:nvSpPr>
            <p:spPr>
              <a:xfrm>
                <a:off x="6575150" y="998875"/>
                <a:ext cx="2266404" cy="1336320"/>
              </a:xfrm>
              <a:custGeom>
                <a:avLst/>
                <a:gdLst/>
                <a:ahLst/>
                <a:cxnLst/>
                <a:rect l="l" t="t" r="r" b="b"/>
                <a:pathLst>
                  <a:path w="39349" h="23201" extrusionOk="0">
                    <a:moveTo>
                      <a:pt x="16839" y="0"/>
                    </a:moveTo>
                    <a:lnTo>
                      <a:pt x="0" y="9861"/>
                    </a:lnTo>
                    <a:lnTo>
                      <a:pt x="22685" y="23201"/>
                    </a:lnTo>
                    <a:lnTo>
                      <a:pt x="39348" y="13112"/>
                    </a:lnTo>
                    <a:lnTo>
                      <a:pt x="1683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4910;p52">
                <a:extLst>
                  <a:ext uri="{FF2B5EF4-FFF2-40B4-BE49-F238E27FC236}">
                    <a16:creationId xmlns:a16="http://schemas.microsoft.com/office/drawing/2014/main" id="{5044A3CB-0518-46BB-2B50-586A6048DFF2}"/>
                  </a:ext>
                </a:extLst>
              </p:cNvPr>
              <p:cNvSpPr/>
              <p:nvPr/>
            </p:nvSpPr>
            <p:spPr>
              <a:xfrm>
                <a:off x="7545022" y="980790"/>
                <a:ext cx="742662" cy="457497"/>
              </a:xfrm>
              <a:custGeom>
                <a:avLst/>
                <a:gdLst/>
                <a:ahLst/>
                <a:cxnLst/>
                <a:rect l="l" t="t" r="r" b="b"/>
                <a:pathLst>
                  <a:path w="12894" h="7943" extrusionOk="0">
                    <a:moveTo>
                      <a:pt x="0" y="1"/>
                    </a:moveTo>
                    <a:lnTo>
                      <a:pt x="0" y="422"/>
                    </a:lnTo>
                    <a:lnTo>
                      <a:pt x="12893" y="7942"/>
                    </a:lnTo>
                    <a:lnTo>
                      <a:pt x="12893" y="7521"/>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4911;p52">
                <a:extLst>
                  <a:ext uri="{FF2B5EF4-FFF2-40B4-BE49-F238E27FC236}">
                    <a16:creationId xmlns:a16="http://schemas.microsoft.com/office/drawing/2014/main" id="{35C01504-DDF8-8BA3-3C7D-22B2FDA7A86C}"/>
                  </a:ext>
                </a:extLst>
              </p:cNvPr>
              <p:cNvSpPr/>
              <p:nvPr/>
            </p:nvSpPr>
            <p:spPr>
              <a:xfrm>
                <a:off x="8841467" y="1644993"/>
                <a:ext cx="155110" cy="211556"/>
              </a:xfrm>
              <a:custGeom>
                <a:avLst/>
                <a:gdLst/>
                <a:ahLst/>
                <a:cxnLst/>
                <a:rect l="l" t="t" r="r" b="b"/>
                <a:pathLst>
                  <a:path w="2693" h="3673" extrusionOk="0">
                    <a:moveTo>
                      <a:pt x="2693" y="1"/>
                    </a:moveTo>
                    <a:lnTo>
                      <a:pt x="0" y="1567"/>
                    </a:lnTo>
                    <a:lnTo>
                      <a:pt x="39" y="3673"/>
                    </a:lnTo>
                    <a:lnTo>
                      <a:pt x="2693" y="2109"/>
                    </a:lnTo>
                    <a:lnTo>
                      <a:pt x="2693"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4912;p52">
                <a:extLst>
                  <a:ext uri="{FF2B5EF4-FFF2-40B4-BE49-F238E27FC236}">
                    <a16:creationId xmlns:a16="http://schemas.microsoft.com/office/drawing/2014/main" id="{48835F1A-0C16-83B2-9E75-4D10A8836D19}"/>
                  </a:ext>
                </a:extLst>
              </p:cNvPr>
              <p:cNvSpPr/>
              <p:nvPr/>
            </p:nvSpPr>
            <p:spPr>
              <a:xfrm>
                <a:off x="7545022" y="890767"/>
                <a:ext cx="1451572" cy="845301"/>
              </a:xfrm>
              <a:custGeom>
                <a:avLst/>
                <a:gdLst/>
                <a:ahLst/>
                <a:cxnLst/>
                <a:rect l="l" t="t" r="r" b="b"/>
                <a:pathLst>
                  <a:path w="25202" h="14676" extrusionOk="0">
                    <a:moveTo>
                      <a:pt x="2706" y="0"/>
                    </a:moveTo>
                    <a:lnTo>
                      <a:pt x="0" y="1564"/>
                    </a:lnTo>
                    <a:lnTo>
                      <a:pt x="22509" y="14675"/>
                    </a:lnTo>
                    <a:lnTo>
                      <a:pt x="25202" y="13125"/>
                    </a:lnTo>
                    <a:lnTo>
                      <a:pt x="270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4913;p52">
                <a:extLst>
                  <a:ext uri="{FF2B5EF4-FFF2-40B4-BE49-F238E27FC236}">
                    <a16:creationId xmlns:a16="http://schemas.microsoft.com/office/drawing/2014/main" id="{4BBFB657-4170-6088-6E2F-202DC82C4539}"/>
                  </a:ext>
                </a:extLst>
              </p:cNvPr>
              <p:cNvSpPr/>
              <p:nvPr/>
            </p:nvSpPr>
            <p:spPr>
              <a:xfrm>
                <a:off x="7531659" y="994152"/>
                <a:ext cx="184888" cy="119803"/>
              </a:xfrm>
              <a:custGeom>
                <a:avLst/>
                <a:gdLst/>
                <a:ahLst/>
                <a:cxnLst/>
                <a:rect l="l" t="t" r="r" b="b"/>
                <a:pathLst>
                  <a:path w="3210" h="2080" extrusionOk="0">
                    <a:moveTo>
                      <a:pt x="0" y="1"/>
                    </a:moveTo>
                    <a:lnTo>
                      <a:pt x="0" y="219"/>
                    </a:lnTo>
                    <a:lnTo>
                      <a:pt x="3209" y="2080"/>
                    </a:lnTo>
                    <a:lnTo>
                      <a:pt x="3209" y="1864"/>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4914;p52">
                <a:extLst>
                  <a:ext uri="{FF2B5EF4-FFF2-40B4-BE49-F238E27FC236}">
                    <a16:creationId xmlns:a16="http://schemas.microsoft.com/office/drawing/2014/main" id="{C5A1231F-C9B1-EABD-7E8A-60BE64E26535}"/>
                  </a:ext>
                </a:extLst>
              </p:cNvPr>
              <p:cNvSpPr/>
              <p:nvPr/>
            </p:nvSpPr>
            <p:spPr>
              <a:xfrm>
                <a:off x="7536382" y="980790"/>
                <a:ext cx="193470" cy="112891"/>
              </a:xfrm>
              <a:custGeom>
                <a:avLst/>
                <a:gdLst/>
                <a:ahLst/>
                <a:cxnLst/>
                <a:rect l="l" t="t" r="r" b="b"/>
                <a:pathLst>
                  <a:path w="3359" h="1960" extrusionOk="0">
                    <a:moveTo>
                      <a:pt x="150" y="1"/>
                    </a:moveTo>
                    <a:lnTo>
                      <a:pt x="0" y="96"/>
                    </a:lnTo>
                    <a:lnTo>
                      <a:pt x="3209" y="1959"/>
                    </a:lnTo>
                    <a:lnTo>
                      <a:pt x="3359" y="1878"/>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4915;p52">
                <a:extLst>
                  <a:ext uri="{FF2B5EF4-FFF2-40B4-BE49-F238E27FC236}">
                    <a16:creationId xmlns:a16="http://schemas.microsoft.com/office/drawing/2014/main" id="{141AB986-5837-82DC-60B7-C6BDA66D3170}"/>
                  </a:ext>
                </a:extLst>
              </p:cNvPr>
              <p:cNvSpPr/>
              <p:nvPr/>
            </p:nvSpPr>
            <p:spPr>
              <a:xfrm>
                <a:off x="7531659" y="986262"/>
                <a:ext cx="189553" cy="115310"/>
              </a:xfrm>
              <a:custGeom>
                <a:avLst/>
                <a:gdLst/>
                <a:ahLst/>
                <a:cxnLst/>
                <a:rect l="l" t="t" r="r" b="b"/>
                <a:pathLst>
                  <a:path w="3291" h="2002" extrusionOk="0">
                    <a:moveTo>
                      <a:pt x="82" y="1"/>
                    </a:moveTo>
                    <a:cubicBezTo>
                      <a:pt x="40" y="30"/>
                      <a:pt x="0" y="82"/>
                      <a:pt x="0" y="138"/>
                    </a:cubicBezTo>
                    <a:lnTo>
                      <a:pt x="3209" y="2001"/>
                    </a:lnTo>
                    <a:cubicBezTo>
                      <a:pt x="3209" y="1946"/>
                      <a:pt x="3251" y="1890"/>
                      <a:pt x="3291" y="1864"/>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4916;p52">
                <a:extLst>
                  <a:ext uri="{FF2B5EF4-FFF2-40B4-BE49-F238E27FC236}">
                    <a16:creationId xmlns:a16="http://schemas.microsoft.com/office/drawing/2014/main" id="{2524A678-BCCF-6275-99A8-D985D63232A9}"/>
                  </a:ext>
                </a:extLst>
              </p:cNvPr>
              <p:cNvSpPr/>
              <p:nvPr/>
            </p:nvSpPr>
            <p:spPr>
              <a:xfrm>
                <a:off x="7716487" y="1088899"/>
                <a:ext cx="13363" cy="25055"/>
              </a:xfrm>
              <a:custGeom>
                <a:avLst/>
                <a:gdLst/>
                <a:ahLst/>
                <a:cxnLst/>
                <a:rect l="l" t="t" r="r" b="b"/>
                <a:pathLst>
                  <a:path w="232" h="435" extrusionOk="0">
                    <a:moveTo>
                      <a:pt x="232" y="1"/>
                    </a:moveTo>
                    <a:lnTo>
                      <a:pt x="82" y="82"/>
                    </a:lnTo>
                    <a:cubicBezTo>
                      <a:pt x="42" y="108"/>
                      <a:pt x="0" y="164"/>
                      <a:pt x="0" y="219"/>
                    </a:cubicBezTo>
                    <a:lnTo>
                      <a:pt x="0" y="435"/>
                    </a:lnTo>
                    <a:lnTo>
                      <a:pt x="232" y="301"/>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4917;p52">
                <a:extLst>
                  <a:ext uri="{FF2B5EF4-FFF2-40B4-BE49-F238E27FC236}">
                    <a16:creationId xmlns:a16="http://schemas.microsoft.com/office/drawing/2014/main" id="{B2C8F638-904F-64CE-24E4-F98E7269734E}"/>
                  </a:ext>
                </a:extLst>
              </p:cNvPr>
              <p:cNvSpPr/>
              <p:nvPr/>
            </p:nvSpPr>
            <p:spPr>
              <a:xfrm>
                <a:off x="7718158" y="1102261"/>
                <a:ext cx="184830" cy="119803"/>
              </a:xfrm>
              <a:custGeom>
                <a:avLst/>
                <a:gdLst/>
                <a:ahLst/>
                <a:cxnLst/>
                <a:rect l="l" t="t" r="r" b="b"/>
                <a:pathLst>
                  <a:path w="3209" h="2080" extrusionOk="0">
                    <a:moveTo>
                      <a:pt x="0" y="0"/>
                    </a:moveTo>
                    <a:lnTo>
                      <a:pt x="0" y="219"/>
                    </a:lnTo>
                    <a:lnTo>
                      <a:pt x="3209" y="2080"/>
                    </a:lnTo>
                    <a:lnTo>
                      <a:pt x="3209"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4918;p52">
                <a:extLst>
                  <a:ext uri="{FF2B5EF4-FFF2-40B4-BE49-F238E27FC236}">
                    <a16:creationId xmlns:a16="http://schemas.microsoft.com/office/drawing/2014/main" id="{5FB1CC2C-513B-4C8B-859B-0A723F5D9D26}"/>
                  </a:ext>
                </a:extLst>
              </p:cNvPr>
              <p:cNvSpPr/>
              <p:nvPr/>
            </p:nvSpPr>
            <p:spPr>
              <a:xfrm>
                <a:off x="7721901" y="1089647"/>
                <a:ext cx="193700" cy="112891"/>
              </a:xfrm>
              <a:custGeom>
                <a:avLst/>
                <a:gdLst/>
                <a:ahLst/>
                <a:cxnLst/>
                <a:rect l="l" t="t" r="r" b="b"/>
                <a:pathLst>
                  <a:path w="3363" h="1960" extrusionOk="0">
                    <a:moveTo>
                      <a:pt x="164" y="1"/>
                    </a:moveTo>
                    <a:lnTo>
                      <a:pt x="1" y="82"/>
                    </a:lnTo>
                    <a:lnTo>
                      <a:pt x="3212" y="1959"/>
                    </a:lnTo>
                    <a:lnTo>
                      <a:pt x="3363" y="1865"/>
                    </a:lnTo>
                    <a:lnTo>
                      <a:pt x="1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4919;p52">
                <a:extLst>
                  <a:ext uri="{FF2B5EF4-FFF2-40B4-BE49-F238E27FC236}">
                    <a16:creationId xmlns:a16="http://schemas.microsoft.com/office/drawing/2014/main" id="{20AEC786-B912-A0D4-9003-05BBE646A04E}"/>
                  </a:ext>
                </a:extLst>
              </p:cNvPr>
              <p:cNvSpPr/>
              <p:nvPr/>
            </p:nvSpPr>
            <p:spPr>
              <a:xfrm>
                <a:off x="7718158" y="1094370"/>
                <a:ext cx="188805" cy="115310"/>
              </a:xfrm>
              <a:custGeom>
                <a:avLst/>
                <a:gdLst/>
                <a:ahLst/>
                <a:cxnLst/>
                <a:rect l="l" t="t" r="r" b="b"/>
                <a:pathLst>
                  <a:path w="3278" h="2002" extrusionOk="0">
                    <a:moveTo>
                      <a:pt x="66" y="0"/>
                    </a:moveTo>
                    <a:cubicBezTo>
                      <a:pt x="27" y="30"/>
                      <a:pt x="0" y="82"/>
                      <a:pt x="0" y="137"/>
                    </a:cubicBezTo>
                    <a:lnTo>
                      <a:pt x="3209" y="2001"/>
                    </a:lnTo>
                    <a:cubicBezTo>
                      <a:pt x="3209" y="1959"/>
                      <a:pt x="3235" y="1890"/>
                      <a:pt x="3277" y="1877"/>
                    </a:cubicBezTo>
                    <a:lnTo>
                      <a:pt x="66"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4920;p52">
                <a:extLst>
                  <a:ext uri="{FF2B5EF4-FFF2-40B4-BE49-F238E27FC236}">
                    <a16:creationId xmlns:a16="http://schemas.microsoft.com/office/drawing/2014/main" id="{8CA7EDAB-EE4B-AF2C-9C1B-437147870783}"/>
                  </a:ext>
                </a:extLst>
              </p:cNvPr>
              <p:cNvSpPr/>
              <p:nvPr/>
            </p:nvSpPr>
            <p:spPr>
              <a:xfrm>
                <a:off x="7902928" y="1197007"/>
                <a:ext cx="13420" cy="25055"/>
              </a:xfrm>
              <a:custGeom>
                <a:avLst/>
                <a:gdLst/>
                <a:ahLst/>
                <a:cxnLst/>
                <a:rect l="l" t="t" r="r" b="b"/>
                <a:pathLst>
                  <a:path w="233" h="435" extrusionOk="0">
                    <a:moveTo>
                      <a:pt x="220" y="1"/>
                    </a:moveTo>
                    <a:lnTo>
                      <a:pt x="69" y="95"/>
                    </a:lnTo>
                    <a:cubicBezTo>
                      <a:pt x="27" y="108"/>
                      <a:pt x="1" y="177"/>
                      <a:pt x="1" y="219"/>
                    </a:cubicBezTo>
                    <a:lnTo>
                      <a:pt x="1" y="435"/>
                    </a:lnTo>
                    <a:lnTo>
                      <a:pt x="233" y="314"/>
                    </a:lnTo>
                    <a:lnTo>
                      <a:pt x="22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4921;p52">
                <a:extLst>
                  <a:ext uri="{FF2B5EF4-FFF2-40B4-BE49-F238E27FC236}">
                    <a16:creationId xmlns:a16="http://schemas.microsoft.com/office/drawing/2014/main" id="{BF84BD1A-D2B4-A4F9-65A7-39CC42C67466}"/>
                  </a:ext>
                </a:extLst>
              </p:cNvPr>
              <p:cNvSpPr/>
              <p:nvPr/>
            </p:nvSpPr>
            <p:spPr>
              <a:xfrm>
                <a:off x="7903734" y="1210370"/>
                <a:ext cx="184830" cy="120724"/>
              </a:xfrm>
              <a:custGeom>
                <a:avLst/>
                <a:gdLst/>
                <a:ahLst/>
                <a:cxnLst/>
                <a:rect l="l" t="t" r="r" b="b"/>
                <a:pathLst>
                  <a:path w="3209" h="2096" extrusionOk="0">
                    <a:moveTo>
                      <a:pt x="0" y="0"/>
                    </a:moveTo>
                    <a:lnTo>
                      <a:pt x="0" y="219"/>
                    </a:lnTo>
                    <a:lnTo>
                      <a:pt x="3209" y="2096"/>
                    </a:lnTo>
                    <a:lnTo>
                      <a:pt x="3209" y="1877"/>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4922;p52">
                <a:extLst>
                  <a:ext uri="{FF2B5EF4-FFF2-40B4-BE49-F238E27FC236}">
                    <a16:creationId xmlns:a16="http://schemas.microsoft.com/office/drawing/2014/main" id="{956C43FF-22DF-AD94-FED8-DFDC1DEC1423}"/>
                  </a:ext>
                </a:extLst>
              </p:cNvPr>
              <p:cNvSpPr/>
              <p:nvPr/>
            </p:nvSpPr>
            <p:spPr>
              <a:xfrm>
                <a:off x="7908400" y="1197756"/>
                <a:ext cx="193528" cy="112834"/>
              </a:xfrm>
              <a:custGeom>
                <a:avLst/>
                <a:gdLst/>
                <a:ahLst/>
                <a:cxnLst/>
                <a:rect l="l" t="t" r="r" b="b"/>
                <a:pathLst>
                  <a:path w="3360" h="1959" extrusionOk="0">
                    <a:moveTo>
                      <a:pt x="151" y="1"/>
                    </a:moveTo>
                    <a:lnTo>
                      <a:pt x="1" y="95"/>
                    </a:lnTo>
                    <a:lnTo>
                      <a:pt x="3209" y="1959"/>
                    </a:lnTo>
                    <a:lnTo>
                      <a:pt x="3359" y="1864"/>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4923;p52">
                <a:extLst>
                  <a:ext uri="{FF2B5EF4-FFF2-40B4-BE49-F238E27FC236}">
                    <a16:creationId xmlns:a16="http://schemas.microsoft.com/office/drawing/2014/main" id="{C6084BB1-1F4B-B740-0D29-F81197BF15DA}"/>
                  </a:ext>
                </a:extLst>
              </p:cNvPr>
              <p:cNvSpPr/>
              <p:nvPr/>
            </p:nvSpPr>
            <p:spPr>
              <a:xfrm>
                <a:off x="7903734" y="1203228"/>
                <a:ext cx="189553" cy="115310"/>
              </a:xfrm>
              <a:custGeom>
                <a:avLst/>
                <a:gdLst/>
                <a:ahLst/>
                <a:cxnLst/>
                <a:rect l="l" t="t" r="r" b="b"/>
                <a:pathLst>
                  <a:path w="3291" h="2002" extrusionOk="0">
                    <a:moveTo>
                      <a:pt x="82" y="0"/>
                    </a:moveTo>
                    <a:cubicBezTo>
                      <a:pt x="42" y="17"/>
                      <a:pt x="0" y="82"/>
                      <a:pt x="0" y="124"/>
                    </a:cubicBezTo>
                    <a:lnTo>
                      <a:pt x="3209" y="2001"/>
                    </a:lnTo>
                    <a:cubicBezTo>
                      <a:pt x="3209" y="1946"/>
                      <a:pt x="3251" y="1893"/>
                      <a:pt x="3290" y="1864"/>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4924;p52">
                <a:extLst>
                  <a:ext uri="{FF2B5EF4-FFF2-40B4-BE49-F238E27FC236}">
                    <a16:creationId xmlns:a16="http://schemas.microsoft.com/office/drawing/2014/main" id="{583EE146-4E52-0A9D-CF61-3D377457C674}"/>
                  </a:ext>
                </a:extLst>
              </p:cNvPr>
              <p:cNvSpPr/>
              <p:nvPr/>
            </p:nvSpPr>
            <p:spPr>
              <a:xfrm>
                <a:off x="8088505" y="1305116"/>
                <a:ext cx="13420" cy="25976"/>
              </a:xfrm>
              <a:custGeom>
                <a:avLst/>
                <a:gdLst/>
                <a:ahLst/>
                <a:cxnLst/>
                <a:rect l="l" t="t" r="r" b="b"/>
                <a:pathLst>
                  <a:path w="233" h="451" extrusionOk="0">
                    <a:moveTo>
                      <a:pt x="232" y="0"/>
                    </a:moveTo>
                    <a:lnTo>
                      <a:pt x="82" y="95"/>
                    </a:lnTo>
                    <a:cubicBezTo>
                      <a:pt x="43" y="124"/>
                      <a:pt x="1" y="177"/>
                      <a:pt x="1" y="232"/>
                    </a:cubicBezTo>
                    <a:lnTo>
                      <a:pt x="1" y="451"/>
                    </a:lnTo>
                    <a:lnTo>
                      <a:pt x="232" y="314"/>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4925;p52">
                <a:extLst>
                  <a:ext uri="{FF2B5EF4-FFF2-40B4-BE49-F238E27FC236}">
                    <a16:creationId xmlns:a16="http://schemas.microsoft.com/office/drawing/2014/main" id="{5D97877E-36E4-1D46-3399-3CF205968E73}"/>
                  </a:ext>
                </a:extLst>
              </p:cNvPr>
              <p:cNvSpPr/>
              <p:nvPr/>
            </p:nvSpPr>
            <p:spPr>
              <a:xfrm>
                <a:off x="8090175" y="1319227"/>
                <a:ext cx="184139" cy="119976"/>
              </a:xfrm>
              <a:custGeom>
                <a:avLst/>
                <a:gdLst/>
                <a:ahLst/>
                <a:cxnLst/>
                <a:rect l="l" t="t" r="r" b="b"/>
                <a:pathLst>
                  <a:path w="3197" h="2083" extrusionOk="0">
                    <a:moveTo>
                      <a:pt x="1" y="0"/>
                    </a:moveTo>
                    <a:lnTo>
                      <a:pt x="1" y="219"/>
                    </a:lnTo>
                    <a:lnTo>
                      <a:pt x="3196" y="2083"/>
                    </a:lnTo>
                    <a:lnTo>
                      <a:pt x="3196" y="1864"/>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4926;p52">
                <a:extLst>
                  <a:ext uri="{FF2B5EF4-FFF2-40B4-BE49-F238E27FC236}">
                    <a16:creationId xmlns:a16="http://schemas.microsoft.com/office/drawing/2014/main" id="{B1DE2D81-1219-69E4-BAF6-6B8A03BA4478}"/>
                  </a:ext>
                </a:extLst>
              </p:cNvPr>
              <p:cNvSpPr/>
              <p:nvPr/>
            </p:nvSpPr>
            <p:spPr>
              <a:xfrm>
                <a:off x="8094149" y="1305865"/>
                <a:ext cx="193528" cy="112834"/>
              </a:xfrm>
              <a:custGeom>
                <a:avLst/>
                <a:gdLst/>
                <a:ahLst/>
                <a:cxnLst/>
                <a:rect l="l" t="t" r="r" b="b"/>
                <a:pathLst>
                  <a:path w="3360" h="1959" extrusionOk="0">
                    <a:moveTo>
                      <a:pt x="164" y="0"/>
                    </a:moveTo>
                    <a:lnTo>
                      <a:pt x="0" y="95"/>
                    </a:lnTo>
                    <a:lnTo>
                      <a:pt x="3209" y="1959"/>
                    </a:lnTo>
                    <a:lnTo>
                      <a:pt x="3359" y="1877"/>
                    </a:lnTo>
                    <a:lnTo>
                      <a:pt x="16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4927;p52">
                <a:extLst>
                  <a:ext uri="{FF2B5EF4-FFF2-40B4-BE49-F238E27FC236}">
                    <a16:creationId xmlns:a16="http://schemas.microsoft.com/office/drawing/2014/main" id="{65EA77B4-A603-267A-B463-57677FCBA241}"/>
                  </a:ext>
                </a:extLst>
              </p:cNvPr>
              <p:cNvSpPr/>
              <p:nvPr/>
            </p:nvSpPr>
            <p:spPr>
              <a:xfrm>
                <a:off x="8090175" y="1311336"/>
                <a:ext cx="188862" cy="115253"/>
              </a:xfrm>
              <a:custGeom>
                <a:avLst/>
                <a:gdLst/>
                <a:ahLst/>
                <a:cxnLst/>
                <a:rect l="l" t="t" r="r" b="b"/>
                <a:pathLst>
                  <a:path w="3279" h="2001" extrusionOk="0">
                    <a:moveTo>
                      <a:pt x="69" y="0"/>
                    </a:moveTo>
                    <a:cubicBezTo>
                      <a:pt x="27" y="29"/>
                      <a:pt x="1" y="82"/>
                      <a:pt x="1" y="137"/>
                    </a:cubicBezTo>
                    <a:lnTo>
                      <a:pt x="3196" y="2001"/>
                    </a:lnTo>
                    <a:cubicBezTo>
                      <a:pt x="3196" y="1958"/>
                      <a:pt x="3236" y="1893"/>
                      <a:pt x="3278"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4928;p52">
                <a:extLst>
                  <a:ext uri="{FF2B5EF4-FFF2-40B4-BE49-F238E27FC236}">
                    <a16:creationId xmlns:a16="http://schemas.microsoft.com/office/drawing/2014/main" id="{78E3D834-9F9C-A26A-EAD6-6A82FAD6C452}"/>
                  </a:ext>
                </a:extLst>
              </p:cNvPr>
              <p:cNvSpPr/>
              <p:nvPr/>
            </p:nvSpPr>
            <p:spPr>
              <a:xfrm>
                <a:off x="8274254" y="1413973"/>
                <a:ext cx="13420" cy="25228"/>
              </a:xfrm>
              <a:custGeom>
                <a:avLst/>
                <a:gdLst/>
                <a:ahLst/>
                <a:cxnLst/>
                <a:rect l="l" t="t" r="r" b="b"/>
                <a:pathLst>
                  <a:path w="233" h="438" extrusionOk="0">
                    <a:moveTo>
                      <a:pt x="232" y="0"/>
                    </a:moveTo>
                    <a:lnTo>
                      <a:pt x="82" y="82"/>
                    </a:lnTo>
                    <a:cubicBezTo>
                      <a:pt x="40" y="111"/>
                      <a:pt x="0" y="176"/>
                      <a:pt x="0" y="219"/>
                    </a:cubicBezTo>
                    <a:lnTo>
                      <a:pt x="0" y="438"/>
                    </a:lnTo>
                    <a:lnTo>
                      <a:pt x="232" y="30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4929;p52">
                <a:extLst>
                  <a:ext uri="{FF2B5EF4-FFF2-40B4-BE49-F238E27FC236}">
                    <a16:creationId xmlns:a16="http://schemas.microsoft.com/office/drawing/2014/main" id="{353FE604-1FEA-5B23-2A4C-CAC7595E4C4C}"/>
                  </a:ext>
                </a:extLst>
              </p:cNvPr>
              <p:cNvSpPr/>
              <p:nvPr/>
            </p:nvSpPr>
            <p:spPr>
              <a:xfrm>
                <a:off x="8274254" y="1426530"/>
                <a:ext cx="184830" cy="120782"/>
              </a:xfrm>
              <a:custGeom>
                <a:avLst/>
                <a:gdLst/>
                <a:ahLst/>
                <a:cxnLst/>
                <a:rect l="l" t="t" r="r" b="b"/>
                <a:pathLst>
                  <a:path w="3209" h="2097" extrusionOk="0">
                    <a:moveTo>
                      <a:pt x="0" y="1"/>
                    </a:moveTo>
                    <a:lnTo>
                      <a:pt x="13" y="220"/>
                    </a:lnTo>
                    <a:lnTo>
                      <a:pt x="3209" y="2096"/>
                    </a:lnTo>
                    <a:lnTo>
                      <a:pt x="3209" y="1878"/>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4930;p52">
                <a:extLst>
                  <a:ext uri="{FF2B5EF4-FFF2-40B4-BE49-F238E27FC236}">
                    <a16:creationId xmlns:a16="http://schemas.microsoft.com/office/drawing/2014/main" id="{AA35F3AD-D581-11CF-9834-4FECAE44A071}"/>
                  </a:ext>
                </a:extLst>
              </p:cNvPr>
              <p:cNvSpPr/>
              <p:nvPr/>
            </p:nvSpPr>
            <p:spPr>
              <a:xfrm>
                <a:off x="8278977" y="1413973"/>
                <a:ext cx="193470" cy="112834"/>
              </a:xfrm>
              <a:custGeom>
                <a:avLst/>
                <a:gdLst/>
                <a:ahLst/>
                <a:cxnLst/>
                <a:rect l="l" t="t" r="r" b="b"/>
                <a:pathLst>
                  <a:path w="3359" h="1959" extrusionOk="0">
                    <a:moveTo>
                      <a:pt x="150" y="0"/>
                    </a:moveTo>
                    <a:lnTo>
                      <a:pt x="0" y="82"/>
                    </a:lnTo>
                    <a:lnTo>
                      <a:pt x="3209" y="1959"/>
                    </a:lnTo>
                    <a:lnTo>
                      <a:pt x="3359" y="1864"/>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4931;p52">
                <a:extLst>
                  <a:ext uri="{FF2B5EF4-FFF2-40B4-BE49-F238E27FC236}">
                    <a16:creationId xmlns:a16="http://schemas.microsoft.com/office/drawing/2014/main" id="{7180ABAD-0345-C013-8B6E-598EB4307301}"/>
                  </a:ext>
                </a:extLst>
              </p:cNvPr>
              <p:cNvSpPr/>
              <p:nvPr/>
            </p:nvSpPr>
            <p:spPr>
              <a:xfrm>
                <a:off x="8274254" y="1418639"/>
                <a:ext cx="189553" cy="116059"/>
              </a:xfrm>
              <a:custGeom>
                <a:avLst/>
                <a:gdLst/>
                <a:ahLst/>
                <a:cxnLst/>
                <a:rect l="l" t="t" r="r" b="b"/>
                <a:pathLst>
                  <a:path w="3291" h="2015" extrusionOk="0">
                    <a:moveTo>
                      <a:pt x="82" y="1"/>
                    </a:moveTo>
                    <a:cubicBezTo>
                      <a:pt x="40" y="30"/>
                      <a:pt x="0" y="95"/>
                      <a:pt x="0" y="138"/>
                    </a:cubicBezTo>
                    <a:lnTo>
                      <a:pt x="3209" y="2015"/>
                    </a:lnTo>
                    <a:cubicBezTo>
                      <a:pt x="3209" y="1959"/>
                      <a:pt x="3251" y="1907"/>
                      <a:pt x="3291" y="1878"/>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4932;p52">
                <a:extLst>
                  <a:ext uri="{FF2B5EF4-FFF2-40B4-BE49-F238E27FC236}">
                    <a16:creationId xmlns:a16="http://schemas.microsoft.com/office/drawing/2014/main" id="{CD62A151-80D8-9CF9-795D-E575C34283D4}"/>
                  </a:ext>
                </a:extLst>
              </p:cNvPr>
              <p:cNvSpPr/>
              <p:nvPr/>
            </p:nvSpPr>
            <p:spPr>
              <a:xfrm>
                <a:off x="8459025" y="1521276"/>
                <a:ext cx="13420" cy="26034"/>
              </a:xfrm>
              <a:custGeom>
                <a:avLst/>
                <a:gdLst/>
                <a:ahLst/>
                <a:cxnLst/>
                <a:rect l="l" t="t" r="r" b="b"/>
                <a:pathLst>
                  <a:path w="233" h="452" extrusionOk="0">
                    <a:moveTo>
                      <a:pt x="233" y="1"/>
                    </a:moveTo>
                    <a:lnTo>
                      <a:pt x="83" y="96"/>
                    </a:lnTo>
                    <a:cubicBezTo>
                      <a:pt x="43" y="125"/>
                      <a:pt x="1" y="177"/>
                      <a:pt x="1" y="233"/>
                    </a:cubicBezTo>
                    <a:lnTo>
                      <a:pt x="1" y="451"/>
                    </a:lnTo>
                    <a:lnTo>
                      <a:pt x="233" y="314"/>
                    </a:lnTo>
                    <a:lnTo>
                      <a:pt x="23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4933;p52">
                <a:extLst>
                  <a:ext uri="{FF2B5EF4-FFF2-40B4-BE49-F238E27FC236}">
                    <a16:creationId xmlns:a16="http://schemas.microsoft.com/office/drawing/2014/main" id="{A49F1CD3-E13E-B4AC-E2B6-C36DD93C52A8}"/>
                  </a:ext>
                </a:extLst>
              </p:cNvPr>
              <p:cNvSpPr/>
              <p:nvPr/>
            </p:nvSpPr>
            <p:spPr>
              <a:xfrm>
                <a:off x="8459025" y="1533889"/>
                <a:ext cx="184139" cy="119803"/>
              </a:xfrm>
              <a:custGeom>
                <a:avLst/>
                <a:gdLst/>
                <a:ahLst/>
                <a:cxnLst/>
                <a:rect l="l" t="t" r="r" b="b"/>
                <a:pathLst>
                  <a:path w="3197" h="2080" extrusionOk="0">
                    <a:moveTo>
                      <a:pt x="1" y="1"/>
                    </a:moveTo>
                    <a:lnTo>
                      <a:pt x="1" y="216"/>
                    </a:lnTo>
                    <a:lnTo>
                      <a:pt x="3196" y="2080"/>
                    </a:lnTo>
                    <a:lnTo>
                      <a:pt x="3196"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4934;p52">
                <a:extLst>
                  <a:ext uri="{FF2B5EF4-FFF2-40B4-BE49-F238E27FC236}">
                    <a16:creationId xmlns:a16="http://schemas.microsoft.com/office/drawing/2014/main" id="{EA9253E1-0310-ACC9-D430-48A9C9CEE2C9}"/>
                  </a:ext>
                </a:extLst>
              </p:cNvPr>
              <p:cNvSpPr/>
              <p:nvPr/>
            </p:nvSpPr>
            <p:spPr>
              <a:xfrm>
                <a:off x="8462999" y="1520527"/>
                <a:ext cx="193528" cy="112891"/>
              </a:xfrm>
              <a:custGeom>
                <a:avLst/>
                <a:gdLst/>
                <a:ahLst/>
                <a:cxnLst/>
                <a:rect l="l" t="t" r="r" b="b"/>
                <a:pathLst>
                  <a:path w="3360" h="1960" extrusionOk="0">
                    <a:moveTo>
                      <a:pt x="164" y="1"/>
                    </a:moveTo>
                    <a:lnTo>
                      <a:pt x="1" y="96"/>
                    </a:lnTo>
                    <a:lnTo>
                      <a:pt x="3209" y="1959"/>
                    </a:lnTo>
                    <a:lnTo>
                      <a:pt x="3359" y="1878"/>
                    </a:lnTo>
                    <a:lnTo>
                      <a:pt x="1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4935;p52">
                <a:extLst>
                  <a:ext uri="{FF2B5EF4-FFF2-40B4-BE49-F238E27FC236}">
                    <a16:creationId xmlns:a16="http://schemas.microsoft.com/office/drawing/2014/main" id="{BC2A94C5-F406-5E77-0A6F-2A220CEC07FA}"/>
                  </a:ext>
                </a:extLst>
              </p:cNvPr>
              <p:cNvSpPr/>
              <p:nvPr/>
            </p:nvSpPr>
            <p:spPr>
              <a:xfrm>
                <a:off x="8459025" y="1525999"/>
                <a:ext cx="188862" cy="115310"/>
              </a:xfrm>
              <a:custGeom>
                <a:avLst/>
                <a:gdLst/>
                <a:ahLst/>
                <a:cxnLst/>
                <a:rect l="l" t="t" r="r" b="b"/>
                <a:pathLst>
                  <a:path w="3279" h="2002" extrusionOk="0">
                    <a:moveTo>
                      <a:pt x="70" y="1"/>
                    </a:moveTo>
                    <a:cubicBezTo>
                      <a:pt x="30" y="27"/>
                      <a:pt x="1" y="82"/>
                      <a:pt x="1" y="138"/>
                    </a:cubicBezTo>
                    <a:lnTo>
                      <a:pt x="3196" y="2001"/>
                    </a:lnTo>
                    <a:cubicBezTo>
                      <a:pt x="3196" y="1946"/>
                      <a:pt x="3239" y="1890"/>
                      <a:pt x="3278" y="1864"/>
                    </a:cubicBezTo>
                    <a:lnTo>
                      <a:pt x="7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4936;p52">
                <a:extLst>
                  <a:ext uri="{FF2B5EF4-FFF2-40B4-BE49-F238E27FC236}">
                    <a16:creationId xmlns:a16="http://schemas.microsoft.com/office/drawing/2014/main" id="{4182F7A4-CB1B-B625-9B04-FEA50A7412CB}"/>
                  </a:ext>
                </a:extLst>
              </p:cNvPr>
              <p:cNvSpPr/>
              <p:nvPr/>
            </p:nvSpPr>
            <p:spPr>
              <a:xfrm>
                <a:off x="8643104" y="1628636"/>
                <a:ext cx="13420" cy="25055"/>
              </a:xfrm>
              <a:custGeom>
                <a:avLst/>
                <a:gdLst/>
                <a:ahLst/>
                <a:cxnLst/>
                <a:rect l="l" t="t" r="r" b="b"/>
                <a:pathLst>
                  <a:path w="233" h="435" extrusionOk="0">
                    <a:moveTo>
                      <a:pt x="232" y="1"/>
                    </a:moveTo>
                    <a:lnTo>
                      <a:pt x="82" y="82"/>
                    </a:lnTo>
                    <a:cubicBezTo>
                      <a:pt x="43" y="108"/>
                      <a:pt x="0" y="164"/>
                      <a:pt x="0" y="219"/>
                    </a:cubicBezTo>
                    <a:lnTo>
                      <a:pt x="0" y="435"/>
                    </a:lnTo>
                    <a:lnTo>
                      <a:pt x="232" y="301"/>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4937;p52">
                <a:extLst>
                  <a:ext uri="{FF2B5EF4-FFF2-40B4-BE49-F238E27FC236}">
                    <a16:creationId xmlns:a16="http://schemas.microsoft.com/office/drawing/2014/main" id="{01A59DBA-759C-DC27-56B0-C04F6E0FCD27}"/>
                  </a:ext>
                </a:extLst>
              </p:cNvPr>
              <p:cNvSpPr/>
              <p:nvPr/>
            </p:nvSpPr>
            <p:spPr>
              <a:xfrm>
                <a:off x="8643104" y="1641249"/>
                <a:ext cx="185061" cy="119803"/>
              </a:xfrm>
              <a:custGeom>
                <a:avLst/>
                <a:gdLst/>
                <a:ahLst/>
                <a:cxnLst/>
                <a:rect l="l" t="t" r="r" b="b"/>
                <a:pathLst>
                  <a:path w="3213" h="2080" extrusionOk="0">
                    <a:moveTo>
                      <a:pt x="0" y="0"/>
                    </a:moveTo>
                    <a:lnTo>
                      <a:pt x="0" y="216"/>
                    </a:lnTo>
                    <a:lnTo>
                      <a:pt x="3212" y="2080"/>
                    </a:lnTo>
                    <a:lnTo>
                      <a:pt x="3212" y="1861"/>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4938;p52">
                <a:extLst>
                  <a:ext uri="{FF2B5EF4-FFF2-40B4-BE49-F238E27FC236}">
                    <a16:creationId xmlns:a16="http://schemas.microsoft.com/office/drawing/2014/main" id="{53A748A2-C993-CF5C-8B59-22524E1DAF9D}"/>
                  </a:ext>
                </a:extLst>
              </p:cNvPr>
              <p:cNvSpPr/>
              <p:nvPr/>
            </p:nvSpPr>
            <p:spPr>
              <a:xfrm>
                <a:off x="8647827" y="1628636"/>
                <a:ext cx="193700" cy="112891"/>
              </a:xfrm>
              <a:custGeom>
                <a:avLst/>
                <a:gdLst/>
                <a:ahLst/>
                <a:cxnLst/>
                <a:rect l="l" t="t" r="r" b="b"/>
                <a:pathLst>
                  <a:path w="3363" h="1960" extrusionOk="0">
                    <a:moveTo>
                      <a:pt x="150" y="1"/>
                    </a:moveTo>
                    <a:lnTo>
                      <a:pt x="0" y="82"/>
                    </a:lnTo>
                    <a:lnTo>
                      <a:pt x="3212" y="1959"/>
                    </a:lnTo>
                    <a:lnTo>
                      <a:pt x="3362" y="1864"/>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4939;p52">
                <a:extLst>
                  <a:ext uri="{FF2B5EF4-FFF2-40B4-BE49-F238E27FC236}">
                    <a16:creationId xmlns:a16="http://schemas.microsoft.com/office/drawing/2014/main" id="{BF980F3A-D0E4-B966-AC67-31366283B6C5}"/>
                  </a:ext>
                </a:extLst>
              </p:cNvPr>
              <p:cNvSpPr/>
              <p:nvPr/>
            </p:nvSpPr>
            <p:spPr>
              <a:xfrm>
                <a:off x="8643104" y="1633359"/>
                <a:ext cx="189726" cy="115080"/>
              </a:xfrm>
              <a:custGeom>
                <a:avLst/>
                <a:gdLst/>
                <a:ahLst/>
                <a:cxnLst/>
                <a:rect l="l" t="t" r="r" b="b"/>
                <a:pathLst>
                  <a:path w="3294" h="1998" extrusionOk="0">
                    <a:moveTo>
                      <a:pt x="82" y="0"/>
                    </a:moveTo>
                    <a:cubicBezTo>
                      <a:pt x="43" y="26"/>
                      <a:pt x="0" y="82"/>
                      <a:pt x="0" y="137"/>
                    </a:cubicBezTo>
                    <a:lnTo>
                      <a:pt x="3212" y="1998"/>
                    </a:lnTo>
                    <a:cubicBezTo>
                      <a:pt x="3212" y="1959"/>
                      <a:pt x="3251" y="1890"/>
                      <a:pt x="3294" y="1877"/>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4940;p52">
                <a:extLst>
                  <a:ext uri="{FF2B5EF4-FFF2-40B4-BE49-F238E27FC236}">
                    <a16:creationId xmlns:a16="http://schemas.microsoft.com/office/drawing/2014/main" id="{4D3BFBD4-4953-CFC1-786D-879CE7599864}"/>
                  </a:ext>
                </a:extLst>
              </p:cNvPr>
              <p:cNvSpPr/>
              <p:nvPr/>
            </p:nvSpPr>
            <p:spPr>
              <a:xfrm>
                <a:off x="8828105" y="1735996"/>
                <a:ext cx="13420" cy="25055"/>
              </a:xfrm>
              <a:custGeom>
                <a:avLst/>
                <a:gdLst/>
                <a:ahLst/>
                <a:cxnLst/>
                <a:rect l="l" t="t" r="r" b="b"/>
                <a:pathLst>
                  <a:path w="233" h="435" extrusionOk="0">
                    <a:moveTo>
                      <a:pt x="232" y="0"/>
                    </a:moveTo>
                    <a:lnTo>
                      <a:pt x="82" y="95"/>
                    </a:lnTo>
                    <a:cubicBezTo>
                      <a:pt x="39" y="108"/>
                      <a:pt x="0" y="177"/>
                      <a:pt x="0" y="216"/>
                    </a:cubicBezTo>
                    <a:lnTo>
                      <a:pt x="0" y="435"/>
                    </a:lnTo>
                    <a:lnTo>
                      <a:pt x="232" y="314"/>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4941;p52">
                <a:extLst>
                  <a:ext uri="{FF2B5EF4-FFF2-40B4-BE49-F238E27FC236}">
                    <a16:creationId xmlns:a16="http://schemas.microsoft.com/office/drawing/2014/main" id="{26685538-5D89-3558-B447-DD6DE57FC878}"/>
                  </a:ext>
                </a:extLst>
              </p:cNvPr>
              <p:cNvSpPr/>
              <p:nvPr/>
            </p:nvSpPr>
            <p:spPr>
              <a:xfrm>
                <a:off x="7545022" y="890767"/>
                <a:ext cx="159084" cy="92559"/>
              </a:xfrm>
              <a:custGeom>
                <a:avLst/>
                <a:gdLst/>
                <a:ahLst/>
                <a:cxnLst/>
                <a:rect l="l" t="t" r="r" b="b"/>
                <a:pathLst>
                  <a:path w="2762" h="1607" extrusionOk="0">
                    <a:moveTo>
                      <a:pt x="2706" y="0"/>
                    </a:moveTo>
                    <a:lnTo>
                      <a:pt x="0" y="1564"/>
                    </a:lnTo>
                    <a:lnTo>
                      <a:pt x="69" y="1606"/>
                    </a:lnTo>
                    <a:lnTo>
                      <a:pt x="2762" y="40"/>
                    </a:lnTo>
                    <a:lnTo>
                      <a:pt x="270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4942;p52">
                <a:extLst>
                  <a:ext uri="{FF2B5EF4-FFF2-40B4-BE49-F238E27FC236}">
                    <a16:creationId xmlns:a16="http://schemas.microsoft.com/office/drawing/2014/main" id="{5EC18159-F578-8261-8BA8-E437978D1914}"/>
                  </a:ext>
                </a:extLst>
              </p:cNvPr>
              <p:cNvSpPr/>
              <p:nvPr/>
            </p:nvSpPr>
            <p:spPr>
              <a:xfrm>
                <a:off x="7729792" y="998875"/>
                <a:ext cx="159142" cy="92559"/>
              </a:xfrm>
              <a:custGeom>
                <a:avLst/>
                <a:gdLst/>
                <a:ahLst/>
                <a:cxnLst/>
                <a:rect l="l" t="t" r="r" b="b"/>
                <a:pathLst>
                  <a:path w="2763" h="1607" extrusionOk="0">
                    <a:moveTo>
                      <a:pt x="2707" y="0"/>
                    </a:moveTo>
                    <a:lnTo>
                      <a:pt x="1" y="1564"/>
                    </a:lnTo>
                    <a:lnTo>
                      <a:pt x="69" y="1606"/>
                    </a:lnTo>
                    <a:lnTo>
                      <a:pt x="2762" y="26"/>
                    </a:lnTo>
                    <a:lnTo>
                      <a:pt x="270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4943;p52">
                <a:extLst>
                  <a:ext uri="{FF2B5EF4-FFF2-40B4-BE49-F238E27FC236}">
                    <a16:creationId xmlns:a16="http://schemas.microsoft.com/office/drawing/2014/main" id="{8B848A78-8FCD-908B-15B6-479B8DFC46EA}"/>
                  </a:ext>
                </a:extLst>
              </p:cNvPr>
              <p:cNvSpPr/>
              <p:nvPr/>
            </p:nvSpPr>
            <p:spPr>
              <a:xfrm>
                <a:off x="7914620" y="1106178"/>
                <a:ext cx="159084" cy="92386"/>
              </a:xfrm>
              <a:custGeom>
                <a:avLst/>
                <a:gdLst/>
                <a:ahLst/>
                <a:cxnLst/>
                <a:rect l="l" t="t" r="r" b="b"/>
                <a:pathLst>
                  <a:path w="2762" h="1604" extrusionOk="0">
                    <a:moveTo>
                      <a:pt x="2709" y="1"/>
                    </a:moveTo>
                    <a:lnTo>
                      <a:pt x="0" y="1564"/>
                    </a:lnTo>
                    <a:lnTo>
                      <a:pt x="69" y="1604"/>
                    </a:lnTo>
                    <a:lnTo>
                      <a:pt x="2762" y="40"/>
                    </a:lnTo>
                    <a:lnTo>
                      <a:pt x="270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4944;p52">
                <a:extLst>
                  <a:ext uri="{FF2B5EF4-FFF2-40B4-BE49-F238E27FC236}">
                    <a16:creationId xmlns:a16="http://schemas.microsoft.com/office/drawing/2014/main" id="{439ED1F3-7F9D-AAB6-2B1E-9F976C38F02E}"/>
                  </a:ext>
                </a:extLst>
              </p:cNvPr>
              <p:cNvSpPr/>
              <p:nvPr/>
            </p:nvSpPr>
            <p:spPr>
              <a:xfrm>
                <a:off x="8099621" y="1214286"/>
                <a:ext cx="159084" cy="92386"/>
              </a:xfrm>
              <a:custGeom>
                <a:avLst/>
                <a:gdLst/>
                <a:ahLst/>
                <a:cxnLst/>
                <a:rect l="l" t="t" r="r" b="b"/>
                <a:pathLst>
                  <a:path w="2762" h="1604" extrusionOk="0">
                    <a:moveTo>
                      <a:pt x="2706" y="1"/>
                    </a:moveTo>
                    <a:lnTo>
                      <a:pt x="0" y="1564"/>
                    </a:lnTo>
                    <a:lnTo>
                      <a:pt x="69" y="1603"/>
                    </a:lnTo>
                    <a:lnTo>
                      <a:pt x="2762" y="27"/>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4945;p52">
                <a:extLst>
                  <a:ext uri="{FF2B5EF4-FFF2-40B4-BE49-F238E27FC236}">
                    <a16:creationId xmlns:a16="http://schemas.microsoft.com/office/drawing/2014/main" id="{83DA3EED-F129-D929-8853-8F37E93362E7}"/>
                  </a:ext>
                </a:extLst>
              </p:cNvPr>
              <p:cNvSpPr/>
              <p:nvPr/>
            </p:nvSpPr>
            <p:spPr>
              <a:xfrm>
                <a:off x="8284391" y="1322395"/>
                <a:ext cx="159142" cy="91638"/>
              </a:xfrm>
              <a:custGeom>
                <a:avLst/>
                <a:gdLst/>
                <a:ahLst/>
                <a:cxnLst/>
                <a:rect l="l" t="t" r="r" b="b"/>
                <a:pathLst>
                  <a:path w="2763" h="1591" extrusionOk="0">
                    <a:moveTo>
                      <a:pt x="2707" y="1"/>
                    </a:moveTo>
                    <a:lnTo>
                      <a:pt x="1" y="1551"/>
                    </a:lnTo>
                    <a:lnTo>
                      <a:pt x="69" y="1590"/>
                    </a:lnTo>
                    <a:lnTo>
                      <a:pt x="2762" y="27"/>
                    </a:lnTo>
                    <a:lnTo>
                      <a:pt x="270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4946;p52">
                <a:extLst>
                  <a:ext uri="{FF2B5EF4-FFF2-40B4-BE49-F238E27FC236}">
                    <a16:creationId xmlns:a16="http://schemas.microsoft.com/office/drawing/2014/main" id="{8F9C816F-A700-A509-7C72-24C74894B85B}"/>
                  </a:ext>
                </a:extLst>
              </p:cNvPr>
              <p:cNvSpPr/>
              <p:nvPr/>
            </p:nvSpPr>
            <p:spPr>
              <a:xfrm>
                <a:off x="8469219" y="1429755"/>
                <a:ext cx="159084" cy="92329"/>
              </a:xfrm>
              <a:custGeom>
                <a:avLst/>
                <a:gdLst/>
                <a:ahLst/>
                <a:cxnLst/>
                <a:rect l="l" t="t" r="r" b="b"/>
                <a:pathLst>
                  <a:path w="2762" h="1603" extrusionOk="0">
                    <a:moveTo>
                      <a:pt x="2693" y="0"/>
                    </a:moveTo>
                    <a:lnTo>
                      <a:pt x="0" y="1564"/>
                    </a:lnTo>
                    <a:lnTo>
                      <a:pt x="69" y="1603"/>
                    </a:lnTo>
                    <a:lnTo>
                      <a:pt x="2762" y="40"/>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4947;p52">
                <a:extLst>
                  <a:ext uri="{FF2B5EF4-FFF2-40B4-BE49-F238E27FC236}">
                    <a16:creationId xmlns:a16="http://schemas.microsoft.com/office/drawing/2014/main" id="{192F324C-FAC1-EF75-C9C6-C880EFCC3355}"/>
                  </a:ext>
                </a:extLst>
              </p:cNvPr>
              <p:cNvSpPr/>
              <p:nvPr/>
            </p:nvSpPr>
            <p:spPr>
              <a:xfrm>
                <a:off x="8653414" y="1537864"/>
                <a:ext cx="158220" cy="91580"/>
              </a:xfrm>
              <a:custGeom>
                <a:avLst/>
                <a:gdLst/>
                <a:ahLst/>
                <a:cxnLst/>
                <a:rect l="l" t="t" r="r" b="b"/>
                <a:pathLst>
                  <a:path w="2747" h="1590" extrusionOk="0">
                    <a:moveTo>
                      <a:pt x="2694" y="0"/>
                    </a:moveTo>
                    <a:lnTo>
                      <a:pt x="1" y="1564"/>
                    </a:lnTo>
                    <a:lnTo>
                      <a:pt x="66" y="1590"/>
                    </a:lnTo>
                    <a:lnTo>
                      <a:pt x="2746" y="26"/>
                    </a:lnTo>
                    <a:lnTo>
                      <a:pt x="269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4948;p52">
                <a:extLst>
                  <a:ext uri="{FF2B5EF4-FFF2-40B4-BE49-F238E27FC236}">
                    <a16:creationId xmlns:a16="http://schemas.microsoft.com/office/drawing/2014/main" id="{4F680384-3367-F6CF-7D4E-1426F66AEC70}"/>
                  </a:ext>
                </a:extLst>
              </p:cNvPr>
              <p:cNvSpPr/>
              <p:nvPr/>
            </p:nvSpPr>
            <p:spPr>
              <a:xfrm>
                <a:off x="8838242" y="1644993"/>
                <a:ext cx="158336" cy="92559"/>
              </a:xfrm>
              <a:custGeom>
                <a:avLst/>
                <a:gdLst/>
                <a:ahLst/>
                <a:cxnLst/>
                <a:rect l="l" t="t" r="r" b="b"/>
                <a:pathLst>
                  <a:path w="2749" h="1607" extrusionOk="0">
                    <a:moveTo>
                      <a:pt x="2693" y="1"/>
                    </a:moveTo>
                    <a:lnTo>
                      <a:pt x="1" y="1567"/>
                    </a:lnTo>
                    <a:lnTo>
                      <a:pt x="56" y="1607"/>
                    </a:lnTo>
                    <a:lnTo>
                      <a:pt x="2749" y="43"/>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4949;p52">
                <a:extLst>
                  <a:ext uri="{FF2B5EF4-FFF2-40B4-BE49-F238E27FC236}">
                    <a16:creationId xmlns:a16="http://schemas.microsoft.com/office/drawing/2014/main" id="{75726C1A-2399-D343-B79A-EA7CF5DA08AE}"/>
                  </a:ext>
                </a:extLst>
              </p:cNvPr>
              <p:cNvSpPr/>
              <p:nvPr/>
            </p:nvSpPr>
            <p:spPr>
              <a:xfrm>
                <a:off x="7793379" y="1092124"/>
                <a:ext cx="4723" cy="2131"/>
              </a:xfrm>
              <a:custGeom>
                <a:avLst/>
                <a:gdLst/>
                <a:ahLst/>
                <a:cxnLst/>
                <a:rect l="l" t="t" r="r" b="b"/>
                <a:pathLst>
                  <a:path w="82" h="37" extrusionOk="0">
                    <a:moveTo>
                      <a:pt x="13" y="0"/>
                    </a:moveTo>
                    <a:cubicBezTo>
                      <a:pt x="0" y="13"/>
                      <a:pt x="0" y="26"/>
                      <a:pt x="13" y="26"/>
                    </a:cubicBezTo>
                    <a:cubicBezTo>
                      <a:pt x="20" y="33"/>
                      <a:pt x="29" y="36"/>
                      <a:pt x="39" y="36"/>
                    </a:cubicBezTo>
                    <a:cubicBezTo>
                      <a:pt x="49" y="36"/>
                      <a:pt x="59" y="33"/>
                      <a:pt x="65" y="26"/>
                    </a:cubicBezTo>
                    <a:cubicBezTo>
                      <a:pt x="82" y="26"/>
                      <a:pt x="82" y="13"/>
                      <a:pt x="65"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4950;p52">
                <a:extLst>
                  <a:ext uri="{FF2B5EF4-FFF2-40B4-BE49-F238E27FC236}">
                    <a16:creationId xmlns:a16="http://schemas.microsoft.com/office/drawing/2014/main" id="{9C870D83-EBB0-6DA9-87DC-87E7D8AF3D13}"/>
                  </a:ext>
                </a:extLst>
              </p:cNvPr>
              <p:cNvSpPr/>
              <p:nvPr/>
            </p:nvSpPr>
            <p:spPr>
              <a:xfrm>
                <a:off x="7794128" y="1092124"/>
                <a:ext cx="3053" cy="1555"/>
              </a:xfrm>
              <a:custGeom>
                <a:avLst/>
                <a:gdLst/>
                <a:ahLst/>
                <a:cxnLst/>
                <a:rect l="l" t="t" r="r" b="b"/>
                <a:pathLst>
                  <a:path w="53" h="27" extrusionOk="0">
                    <a:moveTo>
                      <a:pt x="0" y="0"/>
                    </a:moveTo>
                    <a:lnTo>
                      <a:pt x="0" y="13"/>
                    </a:lnTo>
                    <a:cubicBezTo>
                      <a:pt x="0" y="13"/>
                      <a:pt x="0" y="26"/>
                      <a:pt x="13" y="26"/>
                    </a:cubicBezTo>
                    <a:lnTo>
                      <a:pt x="39" y="26"/>
                    </a:lnTo>
                    <a:cubicBezTo>
                      <a:pt x="52" y="26"/>
                      <a:pt x="52" y="13"/>
                      <a:pt x="52" y="13"/>
                    </a:cubicBezTo>
                    <a:lnTo>
                      <a:pt x="52" y="0"/>
                    </a:lnTo>
                    <a:close/>
                  </a:path>
                </a:pathLst>
              </a:custGeom>
              <a:solidFill>
                <a:srgbClr val="B1B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4951;p52">
                <a:extLst>
                  <a:ext uri="{FF2B5EF4-FFF2-40B4-BE49-F238E27FC236}">
                    <a16:creationId xmlns:a16="http://schemas.microsoft.com/office/drawing/2014/main" id="{6E1C29FA-0C38-83A9-016D-92323ECAC91F}"/>
                  </a:ext>
                </a:extLst>
              </p:cNvPr>
              <p:cNvSpPr/>
              <p:nvPr/>
            </p:nvSpPr>
            <p:spPr>
              <a:xfrm>
                <a:off x="7794128" y="1091548"/>
                <a:ext cx="3053" cy="1958"/>
              </a:xfrm>
              <a:custGeom>
                <a:avLst/>
                <a:gdLst/>
                <a:ahLst/>
                <a:cxnLst/>
                <a:rect l="l" t="t" r="r" b="b"/>
                <a:pathLst>
                  <a:path w="53" h="34" extrusionOk="0">
                    <a:moveTo>
                      <a:pt x="26" y="0"/>
                    </a:moveTo>
                    <a:cubicBezTo>
                      <a:pt x="20" y="0"/>
                      <a:pt x="13" y="4"/>
                      <a:pt x="13" y="10"/>
                    </a:cubicBezTo>
                    <a:cubicBezTo>
                      <a:pt x="0" y="10"/>
                      <a:pt x="0" y="23"/>
                      <a:pt x="13" y="23"/>
                    </a:cubicBezTo>
                    <a:cubicBezTo>
                      <a:pt x="13" y="30"/>
                      <a:pt x="20" y="33"/>
                      <a:pt x="26" y="33"/>
                    </a:cubicBezTo>
                    <a:cubicBezTo>
                      <a:pt x="33" y="33"/>
                      <a:pt x="39" y="30"/>
                      <a:pt x="39" y="23"/>
                    </a:cubicBezTo>
                    <a:cubicBezTo>
                      <a:pt x="52" y="23"/>
                      <a:pt x="52" y="10"/>
                      <a:pt x="39" y="10"/>
                    </a:cubicBezTo>
                    <a:cubicBezTo>
                      <a:pt x="39" y="4"/>
                      <a:pt x="33" y="0"/>
                      <a:pt x="26"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4952;p52">
                <a:extLst>
                  <a:ext uri="{FF2B5EF4-FFF2-40B4-BE49-F238E27FC236}">
                    <a16:creationId xmlns:a16="http://schemas.microsoft.com/office/drawing/2014/main" id="{9747E3FE-B045-4A0B-4160-4FEEB31BA311}"/>
                  </a:ext>
                </a:extLst>
              </p:cNvPr>
              <p:cNvSpPr/>
              <p:nvPr/>
            </p:nvSpPr>
            <p:spPr>
              <a:xfrm>
                <a:off x="8808522" y="1499332"/>
                <a:ext cx="30527" cy="142496"/>
              </a:xfrm>
              <a:custGeom>
                <a:avLst/>
                <a:gdLst/>
                <a:ahLst/>
                <a:cxnLst/>
                <a:rect l="l" t="t" r="r" b="b"/>
                <a:pathLst>
                  <a:path w="530" h="2474" extrusionOk="0">
                    <a:moveTo>
                      <a:pt x="1" y="0"/>
                    </a:moveTo>
                    <a:lnTo>
                      <a:pt x="1" y="2314"/>
                    </a:lnTo>
                    <a:cubicBezTo>
                      <a:pt x="1" y="2353"/>
                      <a:pt x="27" y="2396"/>
                      <a:pt x="82" y="2422"/>
                    </a:cubicBezTo>
                    <a:cubicBezTo>
                      <a:pt x="136" y="2456"/>
                      <a:pt x="204" y="2473"/>
                      <a:pt x="270" y="2473"/>
                    </a:cubicBezTo>
                    <a:cubicBezTo>
                      <a:pt x="336" y="2473"/>
                      <a:pt x="401" y="2456"/>
                      <a:pt x="448" y="2422"/>
                    </a:cubicBezTo>
                    <a:cubicBezTo>
                      <a:pt x="503" y="2396"/>
                      <a:pt x="530" y="2353"/>
                      <a:pt x="530" y="2314"/>
                    </a:cubicBezTo>
                    <a:lnTo>
                      <a:pt x="53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4953;p52">
                <a:extLst>
                  <a:ext uri="{FF2B5EF4-FFF2-40B4-BE49-F238E27FC236}">
                    <a16:creationId xmlns:a16="http://schemas.microsoft.com/office/drawing/2014/main" id="{E7C33A9F-1496-AD0C-6F5D-F4F8918DE67F}"/>
                  </a:ext>
                </a:extLst>
              </p:cNvPr>
              <p:cNvSpPr/>
              <p:nvPr/>
            </p:nvSpPr>
            <p:spPr>
              <a:xfrm>
                <a:off x="8806851" y="1490692"/>
                <a:ext cx="33695" cy="17337"/>
              </a:xfrm>
              <a:custGeom>
                <a:avLst/>
                <a:gdLst/>
                <a:ahLst/>
                <a:cxnLst/>
                <a:rect l="l" t="t" r="r" b="b"/>
                <a:pathLst>
                  <a:path w="585" h="301" extrusionOk="0">
                    <a:moveTo>
                      <a:pt x="294" y="1"/>
                    </a:moveTo>
                    <a:cubicBezTo>
                      <a:pt x="226" y="1"/>
                      <a:pt x="159" y="15"/>
                      <a:pt x="111" y="42"/>
                    </a:cubicBezTo>
                    <a:cubicBezTo>
                      <a:pt x="0" y="98"/>
                      <a:pt x="0" y="206"/>
                      <a:pt x="111" y="261"/>
                    </a:cubicBezTo>
                    <a:cubicBezTo>
                      <a:pt x="165" y="287"/>
                      <a:pt x="233" y="300"/>
                      <a:pt x="299" y="300"/>
                    </a:cubicBezTo>
                    <a:cubicBezTo>
                      <a:pt x="365" y="300"/>
                      <a:pt x="430" y="287"/>
                      <a:pt x="477" y="261"/>
                    </a:cubicBezTo>
                    <a:cubicBezTo>
                      <a:pt x="585" y="206"/>
                      <a:pt x="585" y="98"/>
                      <a:pt x="477" y="42"/>
                    </a:cubicBezTo>
                    <a:cubicBezTo>
                      <a:pt x="430" y="15"/>
                      <a:pt x="362" y="1"/>
                      <a:pt x="29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4954;p52">
                <a:extLst>
                  <a:ext uri="{FF2B5EF4-FFF2-40B4-BE49-F238E27FC236}">
                    <a16:creationId xmlns:a16="http://schemas.microsoft.com/office/drawing/2014/main" id="{E01F260E-9ABA-1387-1431-13D1EF76AF4B}"/>
                  </a:ext>
                </a:extLst>
              </p:cNvPr>
              <p:cNvSpPr/>
              <p:nvPr/>
            </p:nvSpPr>
            <p:spPr>
              <a:xfrm>
                <a:off x="8813245" y="930623"/>
                <a:ext cx="21887" cy="574535"/>
              </a:xfrm>
              <a:custGeom>
                <a:avLst/>
                <a:gdLst/>
                <a:ahLst/>
                <a:cxnLst/>
                <a:rect l="l" t="t" r="r" b="b"/>
                <a:pathLst>
                  <a:path w="380" h="9975" extrusionOk="0">
                    <a:moveTo>
                      <a:pt x="0" y="0"/>
                    </a:moveTo>
                    <a:lnTo>
                      <a:pt x="0" y="9861"/>
                    </a:lnTo>
                    <a:cubicBezTo>
                      <a:pt x="0" y="9890"/>
                      <a:pt x="13" y="9916"/>
                      <a:pt x="53" y="9943"/>
                    </a:cubicBezTo>
                    <a:cubicBezTo>
                      <a:pt x="87" y="9964"/>
                      <a:pt x="135" y="9974"/>
                      <a:pt x="185" y="9974"/>
                    </a:cubicBezTo>
                    <a:cubicBezTo>
                      <a:pt x="235" y="9974"/>
                      <a:pt x="286" y="9964"/>
                      <a:pt x="327" y="9943"/>
                    </a:cubicBezTo>
                    <a:cubicBezTo>
                      <a:pt x="353" y="9916"/>
                      <a:pt x="379" y="9890"/>
                      <a:pt x="379" y="9861"/>
                    </a:cubicBezTo>
                    <a:lnTo>
                      <a:pt x="37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4955;p52">
                <a:extLst>
                  <a:ext uri="{FF2B5EF4-FFF2-40B4-BE49-F238E27FC236}">
                    <a16:creationId xmlns:a16="http://schemas.microsoft.com/office/drawing/2014/main" id="{72C4A88E-B5A9-2B50-58D9-0AE06213D463}"/>
                  </a:ext>
                </a:extLst>
              </p:cNvPr>
              <p:cNvSpPr/>
              <p:nvPr/>
            </p:nvSpPr>
            <p:spPr>
              <a:xfrm>
                <a:off x="8811574" y="925036"/>
                <a:ext cx="24306" cy="12153"/>
              </a:xfrm>
              <a:custGeom>
                <a:avLst/>
                <a:gdLst/>
                <a:ahLst/>
                <a:cxnLst/>
                <a:rect l="l" t="t" r="r" b="b"/>
                <a:pathLst>
                  <a:path w="422" h="211" extrusionOk="0">
                    <a:moveTo>
                      <a:pt x="214" y="0"/>
                    </a:moveTo>
                    <a:cubicBezTo>
                      <a:pt x="164" y="0"/>
                      <a:pt x="116" y="11"/>
                      <a:pt x="82" y="32"/>
                    </a:cubicBezTo>
                    <a:cubicBezTo>
                      <a:pt x="0" y="71"/>
                      <a:pt x="0" y="140"/>
                      <a:pt x="82" y="179"/>
                    </a:cubicBezTo>
                    <a:cubicBezTo>
                      <a:pt x="116" y="200"/>
                      <a:pt x="164" y="211"/>
                      <a:pt x="214" y="211"/>
                    </a:cubicBezTo>
                    <a:cubicBezTo>
                      <a:pt x="264" y="211"/>
                      <a:pt x="315" y="200"/>
                      <a:pt x="356" y="179"/>
                    </a:cubicBezTo>
                    <a:cubicBezTo>
                      <a:pt x="421" y="140"/>
                      <a:pt x="421" y="71"/>
                      <a:pt x="356" y="32"/>
                    </a:cubicBezTo>
                    <a:cubicBezTo>
                      <a:pt x="315" y="11"/>
                      <a:pt x="264" y="0"/>
                      <a:pt x="21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4956;p52">
                <a:extLst>
                  <a:ext uri="{FF2B5EF4-FFF2-40B4-BE49-F238E27FC236}">
                    <a16:creationId xmlns:a16="http://schemas.microsoft.com/office/drawing/2014/main" id="{91EE705E-AA27-5EF3-77EC-3922861E0AB1}"/>
                  </a:ext>
                </a:extLst>
              </p:cNvPr>
              <p:cNvSpPr/>
              <p:nvPr/>
            </p:nvSpPr>
            <p:spPr>
              <a:xfrm>
                <a:off x="8812323" y="944504"/>
                <a:ext cx="10368" cy="11347"/>
              </a:xfrm>
              <a:custGeom>
                <a:avLst/>
                <a:gdLst/>
                <a:ahLst/>
                <a:cxnLst/>
                <a:rect l="l" t="t" r="r" b="b"/>
                <a:pathLst>
                  <a:path w="180" h="197" extrusionOk="0">
                    <a:moveTo>
                      <a:pt x="68" y="1"/>
                    </a:moveTo>
                    <a:cubicBezTo>
                      <a:pt x="33" y="1"/>
                      <a:pt x="0" y="14"/>
                      <a:pt x="0" y="47"/>
                    </a:cubicBezTo>
                    <a:cubicBezTo>
                      <a:pt x="0" y="102"/>
                      <a:pt x="43" y="154"/>
                      <a:pt x="82" y="184"/>
                    </a:cubicBezTo>
                    <a:cubicBezTo>
                      <a:pt x="100" y="192"/>
                      <a:pt x="115" y="197"/>
                      <a:pt x="127" y="197"/>
                    </a:cubicBezTo>
                    <a:cubicBezTo>
                      <a:pt x="152" y="197"/>
                      <a:pt x="163" y="179"/>
                      <a:pt x="163" y="141"/>
                    </a:cubicBezTo>
                    <a:cubicBezTo>
                      <a:pt x="163" y="86"/>
                      <a:pt x="180" y="47"/>
                      <a:pt x="137" y="21"/>
                    </a:cubicBezTo>
                    <a:cubicBezTo>
                      <a:pt x="121" y="8"/>
                      <a:pt x="94" y="1"/>
                      <a:pt x="6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4957;p52">
                <a:extLst>
                  <a:ext uri="{FF2B5EF4-FFF2-40B4-BE49-F238E27FC236}">
                    <a16:creationId xmlns:a16="http://schemas.microsoft.com/office/drawing/2014/main" id="{D729AC6E-02AD-506F-8E74-B5471F99BAB2}"/>
                  </a:ext>
                </a:extLst>
              </p:cNvPr>
              <p:cNvSpPr/>
              <p:nvPr/>
            </p:nvSpPr>
            <p:spPr>
              <a:xfrm>
                <a:off x="8652492" y="940933"/>
                <a:ext cx="169279" cy="105749"/>
              </a:xfrm>
              <a:custGeom>
                <a:avLst/>
                <a:gdLst/>
                <a:ahLst/>
                <a:cxnLst/>
                <a:rect l="l" t="t" r="r" b="b"/>
                <a:pathLst>
                  <a:path w="2939" h="1836" extrusionOk="0">
                    <a:moveTo>
                      <a:pt x="2804" y="1"/>
                    </a:moveTo>
                    <a:lnTo>
                      <a:pt x="1" y="1633"/>
                    </a:lnTo>
                    <a:lnTo>
                      <a:pt x="17" y="1672"/>
                    </a:lnTo>
                    <a:cubicBezTo>
                      <a:pt x="30" y="1715"/>
                      <a:pt x="56" y="1767"/>
                      <a:pt x="99" y="1796"/>
                    </a:cubicBezTo>
                    <a:lnTo>
                      <a:pt x="112" y="1835"/>
                    </a:lnTo>
                    <a:lnTo>
                      <a:pt x="2925" y="203"/>
                    </a:lnTo>
                    <a:cubicBezTo>
                      <a:pt x="2938" y="190"/>
                      <a:pt x="2938" y="177"/>
                      <a:pt x="2938" y="148"/>
                    </a:cubicBezTo>
                    <a:cubicBezTo>
                      <a:pt x="2938" y="96"/>
                      <a:pt x="2912" y="40"/>
                      <a:pt x="2857" y="14"/>
                    </a:cubicBezTo>
                    <a:cubicBezTo>
                      <a:pt x="2844" y="1"/>
                      <a:pt x="2818" y="1"/>
                      <a:pt x="280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4958;p52">
                <a:extLst>
                  <a:ext uri="{FF2B5EF4-FFF2-40B4-BE49-F238E27FC236}">
                    <a16:creationId xmlns:a16="http://schemas.microsoft.com/office/drawing/2014/main" id="{EB931677-E70F-4D95-F4A6-22EFC381FE82}"/>
                  </a:ext>
                </a:extLst>
              </p:cNvPr>
              <p:cNvSpPr/>
              <p:nvPr/>
            </p:nvSpPr>
            <p:spPr>
              <a:xfrm>
                <a:off x="8650994" y="1034873"/>
                <a:ext cx="9446" cy="11807"/>
              </a:xfrm>
              <a:custGeom>
                <a:avLst/>
                <a:gdLst/>
                <a:ahLst/>
                <a:cxnLst/>
                <a:rect l="l" t="t" r="r" b="b"/>
                <a:pathLst>
                  <a:path w="164" h="205" extrusionOk="0">
                    <a:moveTo>
                      <a:pt x="44" y="0"/>
                    </a:moveTo>
                    <a:cubicBezTo>
                      <a:pt x="19" y="0"/>
                      <a:pt x="1" y="19"/>
                      <a:pt x="1" y="54"/>
                    </a:cubicBezTo>
                    <a:cubicBezTo>
                      <a:pt x="1" y="110"/>
                      <a:pt x="43" y="165"/>
                      <a:pt x="82" y="191"/>
                    </a:cubicBezTo>
                    <a:cubicBezTo>
                      <a:pt x="96" y="200"/>
                      <a:pt x="110" y="204"/>
                      <a:pt x="122" y="204"/>
                    </a:cubicBezTo>
                    <a:cubicBezTo>
                      <a:pt x="146" y="204"/>
                      <a:pt x="164" y="186"/>
                      <a:pt x="164" y="149"/>
                    </a:cubicBezTo>
                    <a:cubicBezTo>
                      <a:pt x="164" y="97"/>
                      <a:pt x="125" y="28"/>
                      <a:pt x="82" y="15"/>
                    </a:cubicBezTo>
                    <a:cubicBezTo>
                      <a:pt x="69" y="5"/>
                      <a:pt x="56" y="0"/>
                      <a:pt x="4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4959;p52">
                <a:extLst>
                  <a:ext uri="{FF2B5EF4-FFF2-40B4-BE49-F238E27FC236}">
                    <a16:creationId xmlns:a16="http://schemas.microsoft.com/office/drawing/2014/main" id="{9AC4DA0C-9B59-C8CD-DAFC-8169F5A852E3}"/>
                  </a:ext>
                </a:extLst>
              </p:cNvPr>
              <p:cNvSpPr/>
              <p:nvPr/>
            </p:nvSpPr>
            <p:spPr>
              <a:xfrm>
                <a:off x="8650994" y="1036947"/>
                <a:ext cx="7200" cy="8524"/>
              </a:xfrm>
              <a:custGeom>
                <a:avLst/>
                <a:gdLst/>
                <a:ahLst/>
                <a:cxnLst/>
                <a:rect l="l" t="t" r="r" b="b"/>
                <a:pathLst>
                  <a:path w="125" h="148" extrusionOk="0">
                    <a:moveTo>
                      <a:pt x="41" y="0"/>
                    </a:moveTo>
                    <a:cubicBezTo>
                      <a:pt x="15" y="0"/>
                      <a:pt x="1" y="16"/>
                      <a:pt x="1" y="48"/>
                    </a:cubicBezTo>
                    <a:cubicBezTo>
                      <a:pt x="1" y="87"/>
                      <a:pt x="27" y="129"/>
                      <a:pt x="69" y="142"/>
                    </a:cubicBezTo>
                    <a:cubicBezTo>
                      <a:pt x="76" y="146"/>
                      <a:pt x="83" y="147"/>
                      <a:pt x="90" y="147"/>
                    </a:cubicBezTo>
                    <a:cubicBezTo>
                      <a:pt x="109" y="147"/>
                      <a:pt x="125" y="134"/>
                      <a:pt x="125" y="113"/>
                    </a:cubicBezTo>
                    <a:cubicBezTo>
                      <a:pt x="125" y="74"/>
                      <a:pt x="95" y="31"/>
                      <a:pt x="69" y="5"/>
                    </a:cubicBezTo>
                    <a:cubicBezTo>
                      <a:pt x="59" y="2"/>
                      <a:pt x="49" y="0"/>
                      <a:pt x="4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4960;p52">
                <a:extLst>
                  <a:ext uri="{FF2B5EF4-FFF2-40B4-BE49-F238E27FC236}">
                    <a16:creationId xmlns:a16="http://schemas.microsoft.com/office/drawing/2014/main" id="{1294D19D-EA7B-5BEA-381C-8DCD5657EBC7}"/>
                  </a:ext>
                </a:extLst>
              </p:cNvPr>
              <p:cNvSpPr/>
              <p:nvPr/>
            </p:nvSpPr>
            <p:spPr>
              <a:xfrm>
                <a:off x="8599273" y="1040402"/>
                <a:ext cx="69059" cy="48555"/>
              </a:xfrm>
              <a:custGeom>
                <a:avLst/>
                <a:gdLst/>
                <a:ahLst/>
                <a:cxnLst/>
                <a:rect l="l" t="t" r="r" b="b"/>
                <a:pathLst>
                  <a:path w="1199" h="843" extrusionOk="0">
                    <a:moveTo>
                      <a:pt x="1199" y="1"/>
                    </a:moveTo>
                    <a:lnTo>
                      <a:pt x="1" y="706"/>
                    </a:lnTo>
                    <a:lnTo>
                      <a:pt x="1" y="843"/>
                    </a:lnTo>
                    <a:lnTo>
                      <a:pt x="1199" y="134"/>
                    </a:lnTo>
                    <a:lnTo>
                      <a:pt x="119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4961;p52">
                <a:extLst>
                  <a:ext uri="{FF2B5EF4-FFF2-40B4-BE49-F238E27FC236}">
                    <a16:creationId xmlns:a16="http://schemas.microsoft.com/office/drawing/2014/main" id="{CE5E9E08-F376-215A-4FFD-C42F245E04BF}"/>
                  </a:ext>
                </a:extLst>
              </p:cNvPr>
              <p:cNvSpPr/>
              <p:nvPr/>
            </p:nvSpPr>
            <p:spPr>
              <a:xfrm>
                <a:off x="8575773" y="1027040"/>
                <a:ext cx="92559" cy="54026"/>
              </a:xfrm>
              <a:custGeom>
                <a:avLst/>
                <a:gdLst/>
                <a:ahLst/>
                <a:cxnLst/>
                <a:rect l="l" t="t" r="r" b="b"/>
                <a:pathLst>
                  <a:path w="1607" h="938" extrusionOk="0">
                    <a:moveTo>
                      <a:pt x="1199" y="1"/>
                    </a:moveTo>
                    <a:lnTo>
                      <a:pt x="1" y="693"/>
                    </a:lnTo>
                    <a:lnTo>
                      <a:pt x="409" y="938"/>
                    </a:lnTo>
                    <a:lnTo>
                      <a:pt x="1607" y="233"/>
                    </a:lnTo>
                    <a:lnTo>
                      <a:pt x="119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4962;p52">
                <a:extLst>
                  <a:ext uri="{FF2B5EF4-FFF2-40B4-BE49-F238E27FC236}">
                    <a16:creationId xmlns:a16="http://schemas.microsoft.com/office/drawing/2014/main" id="{1C600964-D6F3-5505-8441-1787AC734199}"/>
                  </a:ext>
                </a:extLst>
              </p:cNvPr>
              <p:cNvSpPr/>
              <p:nvPr/>
            </p:nvSpPr>
            <p:spPr>
              <a:xfrm>
                <a:off x="8575773" y="1066897"/>
                <a:ext cx="23557" cy="22060"/>
              </a:xfrm>
              <a:custGeom>
                <a:avLst/>
                <a:gdLst/>
                <a:ahLst/>
                <a:cxnLst/>
                <a:rect l="l" t="t" r="r" b="b"/>
                <a:pathLst>
                  <a:path w="409" h="383" extrusionOk="0">
                    <a:moveTo>
                      <a:pt x="1" y="1"/>
                    </a:moveTo>
                    <a:lnTo>
                      <a:pt x="1" y="138"/>
                    </a:lnTo>
                    <a:lnTo>
                      <a:pt x="409" y="383"/>
                    </a:lnTo>
                    <a:lnTo>
                      <a:pt x="409" y="246"/>
                    </a:ln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4963;p52">
                <a:extLst>
                  <a:ext uri="{FF2B5EF4-FFF2-40B4-BE49-F238E27FC236}">
                    <a16:creationId xmlns:a16="http://schemas.microsoft.com/office/drawing/2014/main" id="{D6A572D9-8FCB-CB81-7BEF-797B689B85FC}"/>
                  </a:ext>
                </a:extLst>
              </p:cNvPr>
              <p:cNvSpPr/>
              <p:nvPr/>
            </p:nvSpPr>
            <p:spPr>
              <a:xfrm>
                <a:off x="7699323" y="859376"/>
                <a:ext cx="30527" cy="141920"/>
              </a:xfrm>
              <a:custGeom>
                <a:avLst/>
                <a:gdLst/>
                <a:ahLst/>
                <a:cxnLst/>
                <a:rect l="l" t="t" r="r" b="b"/>
                <a:pathLst>
                  <a:path w="530" h="2464" extrusionOk="0">
                    <a:moveTo>
                      <a:pt x="1" y="0"/>
                    </a:moveTo>
                    <a:lnTo>
                      <a:pt x="1" y="2315"/>
                    </a:lnTo>
                    <a:cubicBezTo>
                      <a:pt x="1" y="2354"/>
                      <a:pt x="27" y="2396"/>
                      <a:pt x="83" y="2422"/>
                    </a:cubicBezTo>
                    <a:cubicBezTo>
                      <a:pt x="136" y="2450"/>
                      <a:pt x="204" y="2464"/>
                      <a:pt x="272" y="2464"/>
                    </a:cubicBezTo>
                    <a:cubicBezTo>
                      <a:pt x="340" y="2464"/>
                      <a:pt x="407" y="2450"/>
                      <a:pt x="461" y="2422"/>
                    </a:cubicBezTo>
                    <a:cubicBezTo>
                      <a:pt x="504" y="2396"/>
                      <a:pt x="530" y="2354"/>
                      <a:pt x="530" y="2315"/>
                    </a:cubicBezTo>
                    <a:lnTo>
                      <a:pt x="53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4964;p52">
                <a:extLst>
                  <a:ext uri="{FF2B5EF4-FFF2-40B4-BE49-F238E27FC236}">
                    <a16:creationId xmlns:a16="http://schemas.microsoft.com/office/drawing/2014/main" id="{E24A1087-5425-9EDD-4323-11B39810A62A}"/>
                  </a:ext>
                </a:extLst>
              </p:cNvPr>
              <p:cNvSpPr/>
              <p:nvPr/>
            </p:nvSpPr>
            <p:spPr>
              <a:xfrm>
                <a:off x="7697653" y="850219"/>
                <a:ext cx="33695" cy="17855"/>
              </a:xfrm>
              <a:custGeom>
                <a:avLst/>
                <a:gdLst/>
                <a:ahLst/>
                <a:cxnLst/>
                <a:rect l="l" t="t" r="r" b="b"/>
                <a:pathLst>
                  <a:path w="585" h="310" extrusionOk="0">
                    <a:moveTo>
                      <a:pt x="301" y="0"/>
                    </a:moveTo>
                    <a:cubicBezTo>
                      <a:pt x="233" y="0"/>
                      <a:pt x="165" y="17"/>
                      <a:pt x="112" y="52"/>
                    </a:cubicBezTo>
                    <a:cubicBezTo>
                      <a:pt x="1" y="107"/>
                      <a:pt x="1" y="202"/>
                      <a:pt x="112" y="270"/>
                    </a:cubicBezTo>
                    <a:cubicBezTo>
                      <a:pt x="165" y="296"/>
                      <a:pt x="233" y="309"/>
                      <a:pt x="301" y="309"/>
                    </a:cubicBezTo>
                    <a:cubicBezTo>
                      <a:pt x="369" y="309"/>
                      <a:pt x="436" y="296"/>
                      <a:pt x="490" y="270"/>
                    </a:cubicBezTo>
                    <a:cubicBezTo>
                      <a:pt x="585" y="202"/>
                      <a:pt x="585" y="107"/>
                      <a:pt x="490" y="52"/>
                    </a:cubicBezTo>
                    <a:cubicBezTo>
                      <a:pt x="436" y="17"/>
                      <a:pt x="369" y="0"/>
                      <a:pt x="30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4965;p52">
                <a:extLst>
                  <a:ext uri="{FF2B5EF4-FFF2-40B4-BE49-F238E27FC236}">
                    <a16:creationId xmlns:a16="http://schemas.microsoft.com/office/drawing/2014/main" id="{6CC61835-F8F5-768C-D8C8-21EE414D9397}"/>
                  </a:ext>
                </a:extLst>
              </p:cNvPr>
              <p:cNvSpPr/>
              <p:nvPr/>
            </p:nvSpPr>
            <p:spPr>
              <a:xfrm>
                <a:off x="7704046" y="290668"/>
                <a:ext cx="21887" cy="573671"/>
              </a:xfrm>
              <a:custGeom>
                <a:avLst/>
                <a:gdLst/>
                <a:ahLst/>
                <a:cxnLst/>
                <a:rect l="l" t="t" r="r" b="b"/>
                <a:pathLst>
                  <a:path w="380" h="9960" extrusionOk="0">
                    <a:moveTo>
                      <a:pt x="1" y="1"/>
                    </a:moveTo>
                    <a:lnTo>
                      <a:pt x="1" y="9861"/>
                    </a:lnTo>
                    <a:cubicBezTo>
                      <a:pt x="1" y="9887"/>
                      <a:pt x="14" y="9917"/>
                      <a:pt x="53" y="9930"/>
                    </a:cubicBezTo>
                    <a:cubicBezTo>
                      <a:pt x="87" y="9949"/>
                      <a:pt x="135" y="9959"/>
                      <a:pt x="185" y="9959"/>
                    </a:cubicBezTo>
                    <a:cubicBezTo>
                      <a:pt x="235" y="9959"/>
                      <a:pt x="286" y="9949"/>
                      <a:pt x="327" y="9930"/>
                    </a:cubicBezTo>
                    <a:cubicBezTo>
                      <a:pt x="353" y="9917"/>
                      <a:pt x="379" y="9887"/>
                      <a:pt x="379" y="9861"/>
                    </a:cubicBezTo>
                    <a:lnTo>
                      <a:pt x="37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4966;p52">
                <a:extLst>
                  <a:ext uri="{FF2B5EF4-FFF2-40B4-BE49-F238E27FC236}">
                    <a16:creationId xmlns:a16="http://schemas.microsoft.com/office/drawing/2014/main" id="{FA987DBF-1429-9F95-7590-9628E6AD423D}"/>
                  </a:ext>
                </a:extLst>
              </p:cNvPr>
              <p:cNvSpPr/>
              <p:nvPr/>
            </p:nvSpPr>
            <p:spPr>
              <a:xfrm>
                <a:off x="7702376" y="284275"/>
                <a:ext cx="24306" cy="13017"/>
              </a:xfrm>
              <a:custGeom>
                <a:avLst/>
                <a:gdLst/>
                <a:ahLst/>
                <a:cxnLst/>
                <a:rect l="l" t="t" r="r" b="b"/>
                <a:pathLst>
                  <a:path w="422" h="226" extrusionOk="0">
                    <a:moveTo>
                      <a:pt x="214" y="1"/>
                    </a:moveTo>
                    <a:cubicBezTo>
                      <a:pt x="164" y="1"/>
                      <a:pt x="116" y="10"/>
                      <a:pt x="82" y="30"/>
                    </a:cubicBezTo>
                    <a:cubicBezTo>
                      <a:pt x="0" y="86"/>
                      <a:pt x="0" y="154"/>
                      <a:pt x="82" y="193"/>
                    </a:cubicBezTo>
                    <a:cubicBezTo>
                      <a:pt x="116" y="214"/>
                      <a:pt x="164" y="225"/>
                      <a:pt x="214" y="225"/>
                    </a:cubicBezTo>
                    <a:cubicBezTo>
                      <a:pt x="264" y="225"/>
                      <a:pt x="315" y="214"/>
                      <a:pt x="356" y="193"/>
                    </a:cubicBezTo>
                    <a:cubicBezTo>
                      <a:pt x="421" y="154"/>
                      <a:pt x="421" y="86"/>
                      <a:pt x="356" y="30"/>
                    </a:cubicBezTo>
                    <a:cubicBezTo>
                      <a:pt x="315" y="10"/>
                      <a:pt x="264" y="1"/>
                      <a:pt x="21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4967;p52">
                <a:extLst>
                  <a:ext uri="{FF2B5EF4-FFF2-40B4-BE49-F238E27FC236}">
                    <a16:creationId xmlns:a16="http://schemas.microsoft.com/office/drawing/2014/main" id="{39D5ED1E-7229-6A35-A5CE-5A9FDAE78EA6}"/>
                  </a:ext>
                </a:extLst>
              </p:cNvPr>
              <p:cNvSpPr/>
              <p:nvPr/>
            </p:nvSpPr>
            <p:spPr>
              <a:xfrm>
                <a:off x="7703125" y="304549"/>
                <a:ext cx="10368" cy="11116"/>
              </a:xfrm>
              <a:custGeom>
                <a:avLst/>
                <a:gdLst/>
                <a:ahLst/>
                <a:cxnLst/>
                <a:rect l="l" t="t" r="r" b="b"/>
                <a:pathLst>
                  <a:path w="180" h="193" extrusionOk="0">
                    <a:moveTo>
                      <a:pt x="71" y="1"/>
                    </a:moveTo>
                    <a:cubicBezTo>
                      <a:pt x="35" y="1"/>
                      <a:pt x="0" y="14"/>
                      <a:pt x="0" y="47"/>
                    </a:cubicBezTo>
                    <a:cubicBezTo>
                      <a:pt x="0" y="99"/>
                      <a:pt x="43" y="155"/>
                      <a:pt x="82" y="181"/>
                    </a:cubicBezTo>
                    <a:cubicBezTo>
                      <a:pt x="98" y="189"/>
                      <a:pt x="111" y="193"/>
                      <a:pt x="122" y="193"/>
                    </a:cubicBezTo>
                    <a:cubicBezTo>
                      <a:pt x="150" y="193"/>
                      <a:pt x="163" y="170"/>
                      <a:pt x="163" y="142"/>
                    </a:cubicBezTo>
                    <a:cubicBezTo>
                      <a:pt x="163" y="86"/>
                      <a:pt x="180" y="34"/>
                      <a:pt x="137" y="18"/>
                    </a:cubicBezTo>
                    <a:cubicBezTo>
                      <a:pt x="121" y="7"/>
                      <a:pt x="96" y="1"/>
                      <a:pt x="7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4968;p52">
                <a:extLst>
                  <a:ext uri="{FF2B5EF4-FFF2-40B4-BE49-F238E27FC236}">
                    <a16:creationId xmlns:a16="http://schemas.microsoft.com/office/drawing/2014/main" id="{87B3C096-67D3-FA46-BACD-86BD81BED86E}"/>
                  </a:ext>
                </a:extLst>
              </p:cNvPr>
              <p:cNvSpPr/>
              <p:nvPr/>
            </p:nvSpPr>
            <p:spPr>
              <a:xfrm>
                <a:off x="7543294" y="300517"/>
                <a:ext cx="170201" cy="105461"/>
              </a:xfrm>
              <a:custGeom>
                <a:avLst/>
                <a:gdLst/>
                <a:ahLst/>
                <a:cxnLst/>
                <a:rect l="l" t="t" r="r" b="b"/>
                <a:pathLst>
                  <a:path w="2955" h="1831" extrusionOk="0">
                    <a:moveTo>
                      <a:pt x="2829" y="1"/>
                    </a:moveTo>
                    <a:cubicBezTo>
                      <a:pt x="2825" y="1"/>
                      <a:pt x="2821" y="2"/>
                      <a:pt x="2818" y="6"/>
                    </a:cubicBezTo>
                    <a:lnTo>
                      <a:pt x="1" y="1638"/>
                    </a:lnTo>
                    <a:lnTo>
                      <a:pt x="17" y="1680"/>
                    </a:lnTo>
                    <a:cubicBezTo>
                      <a:pt x="30" y="1720"/>
                      <a:pt x="56" y="1775"/>
                      <a:pt x="99" y="1801"/>
                    </a:cubicBezTo>
                    <a:lnTo>
                      <a:pt x="112" y="1831"/>
                    </a:lnTo>
                    <a:lnTo>
                      <a:pt x="2925" y="212"/>
                    </a:lnTo>
                    <a:cubicBezTo>
                      <a:pt x="2938" y="198"/>
                      <a:pt x="2955" y="185"/>
                      <a:pt x="2955" y="156"/>
                    </a:cubicBezTo>
                    <a:cubicBezTo>
                      <a:pt x="2955" y="104"/>
                      <a:pt x="2912" y="35"/>
                      <a:pt x="2873" y="22"/>
                    </a:cubicBezTo>
                    <a:cubicBezTo>
                      <a:pt x="2852" y="11"/>
                      <a:pt x="2840" y="1"/>
                      <a:pt x="282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4969;p52">
                <a:extLst>
                  <a:ext uri="{FF2B5EF4-FFF2-40B4-BE49-F238E27FC236}">
                    <a16:creationId xmlns:a16="http://schemas.microsoft.com/office/drawing/2014/main" id="{F02A33B0-CC42-D6AF-F5DD-98529E279141}"/>
                  </a:ext>
                </a:extLst>
              </p:cNvPr>
              <p:cNvSpPr/>
              <p:nvPr/>
            </p:nvSpPr>
            <p:spPr>
              <a:xfrm>
                <a:off x="7541796" y="394227"/>
                <a:ext cx="9446" cy="12326"/>
              </a:xfrm>
              <a:custGeom>
                <a:avLst/>
                <a:gdLst/>
                <a:ahLst/>
                <a:cxnLst/>
                <a:rect l="l" t="t" r="r" b="b"/>
                <a:pathLst>
                  <a:path w="164" h="214" extrusionOk="0">
                    <a:moveTo>
                      <a:pt x="51" y="1"/>
                    </a:moveTo>
                    <a:cubicBezTo>
                      <a:pt x="24" y="1"/>
                      <a:pt x="1" y="26"/>
                      <a:pt x="1" y="66"/>
                    </a:cubicBezTo>
                    <a:cubicBezTo>
                      <a:pt x="1" y="109"/>
                      <a:pt x="43" y="174"/>
                      <a:pt x="82" y="204"/>
                    </a:cubicBezTo>
                    <a:cubicBezTo>
                      <a:pt x="94" y="211"/>
                      <a:pt x="106" y="214"/>
                      <a:pt x="116" y="214"/>
                    </a:cubicBezTo>
                    <a:cubicBezTo>
                      <a:pt x="143" y="214"/>
                      <a:pt x="164" y="192"/>
                      <a:pt x="164" y="161"/>
                    </a:cubicBezTo>
                    <a:cubicBezTo>
                      <a:pt x="164" y="109"/>
                      <a:pt x="125" y="40"/>
                      <a:pt x="82" y="11"/>
                    </a:cubicBezTo>
                    <a:cubicBezTo>
                      <a:pt x="72" y="4"/>
                      <a:pt x="61" y="1"/>
                      <a:pt x="5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4970;p52">
                <a:extLst>
                  <a:ext uri="{FF2B5EF4-FFF2-40B4-BE49-F238E27FC236}">
                    <a16:creationId xmlns:a16="http://schemas.microsoft.com/office/drawing/2014/main" id="{0A784D94-816A-95D0-CC95-A109643ED3B6}"/>
                  </a:ext>
                </a:extLst>
              </p:cNvPr>
              <p:cNvSpPr/>
              <p:nvPr/>
            </p:nvSpPr>
            <p:spPr>
              <a:xfrm>
                <a:off x="7542545" y="396991"/>
                <a:ext cx="6451" cy="8524"/>
              </a:xfrm>
              <a:custGeom>
                <a:avLst/>
                <a:gdLst/>
                <a:ahLst/>
                <a:cxnLst/>
                <a:rect l="l" t="t" r="r" b="b"/>
                <a:pathLst>
                  <a:path w="112" h="148" extrusionOk="0">
                    <a:moveTo>
                      <a:pt x="30" y="0"/>
                    </a:moveTo>
                    <a:cubicBezTo>
                      <a:pt x="8" y="0"/>
                      <a:pt x="1" y="15"/>
                      <a:pt x="1" y="45"/>
                    </a:cubicBezTo>
                    <a:cubicBezTo>
                      <a:pt x="1" y="74"/>
                      <a:pt x="14" y="126"/>
                      <a:pt x="56" y="142"/>
                    </a:cubicBezTo>
                    <a:cubicBezTo>
                      <a:pt x="63" y="146"/>
                      <a:pt x="69" y="147"/>
                      <a:pt x="76" y="147"/>
                    </a:cubicBezTo>
                    <a:cubicBezTo>
                      <a:pt x="95" y="147"/>
                      <a:pt x="112" y="132"/>
                      <a:pt x="112" y="100"/>
                    </a:cubicBezTo>
                    <a:cubicBezTo>
                      <a:pt x="112" y="74"/>
                      <a:pt x="82" y="18"/>
                      <a:pt x="56" y="5"/>
                    </a:cubicBezTo>
                    <a:cubicBezTo>
                      <a:pt x="46" y="2"/>
                      <a:pt x="37" y="0"/>
                      <a:pt x="3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4971;p52">
                <a:extLst>
                  <a:ext uri="{FF2B5EF4-FFF2-40B4-BE49-F238E27FC236}">
                    <a16:creationId xmlns:a16="http://schemas.microsoft.com/office/drawing/2014/main" id="{9845A0A7-6F19-A6DB-AC01-4372CCABD425}"/>
                  </a:ext>
                </a:extLst>
              </p:cNvPr>
              <p:cNvSpPr/>
              <p:nvPr/>
            </p:nvSpPr>
            <p:spPr>
              <a:xfrm>
                <a:off x="7490132" y="400447"/>
                <a:ext cx="69059" cy="47806"/>
              </a:xfrm>
              <a:custGeom>
                <a:avLst/>
                <a:gdLst/>
                <a:ahLst/>
                <a:cxnLst/>
                <a:rect l="l" t="t" r="r" b="b"/>
                <a:pathLst>
                  <a:path w="1199" h="830" extrusionOk="0">
                    <a:moveTo>
                      <a:pt x="1198" y="1"/>
                    </a:moveTo>
                    <a:lnTo>
                      <a:pt x="0" y="693"/>
                    </a:lnTo>
                    <a:lnTo>
                      <a:pt x="0" y="830"/>
                    </a:lnTo>
                    <a:lnTo>
                      <a:pt x="1198" y="135"/>
                    </a:lnTo>
                    <a:lnTo>
                      <a:pt x="119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4972;p52">
                <a:extLst>
                  <a:ext uri="{FF2B5EF4-FFF2-40B4-BE49-F238E27FC236}">
                    <a16:creationId xmlns:a16="http://schemas.microsoft.com/office/drawing/2014/main" id="{04502E0E-7521-0B42-6183-7036F55D5906}"/>
                  </a:ext>
                </a:extLst>
              </p:cNvPr>
              <p:cNvSpPr/>
              <p:nvPr/>
            </p:nvSpPr>
            <p:spPr>
              <a:xfrm>
                <a:off x="7466633" y="387142"/>
                <a:ext cx="92559" cy="53220"/>
              </a:xfrm>
              <a:custGeom>
                <a:avLst/>
                <a:gdLst/>
                <a:ahLst/>
                <a:cxnLst/>
                <a:rect l="l" t="t" r="r" b="b"/>
                <a:pathLst>
                  <a:path w="1607" h="924" extrusionOk="0">
                    <a:moveTo>
                      <a:pt x="1211" y="0"/>
                    </a:moveTo>
                    <a:lnTo>
                      <a:pt x="0" y="692"/>
                    </a:lnTo>
                    <a:lnTo>
                      <a:pt x="408" y="924"/>
                    </a:lnTo>
                    <a:lnTo>
                      <a:pt x="1606" y="232"/>
                    </a:lnTo>
                    <a:lnTo>
                      <a:pt x="121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4973;p52">
                <a:extLst>
                  <a:ext uri="{FF2B5EF4-FFF2-40B4-BE49-F238E27FC236}">
                    <a16:creationId xmlns:a16="http://schemas.microsoft.com/office/drawing/2014/main" id="{2D4C95A0-AB60-248F-E044-52492E4F7317}"/>
                  </a:ext>
                </a:extLst>
              </p:cNvPr>
              <p:cNvSpPr/>
              <p:nvPr/>
            </p:nvSpPr>
            <p:spPr>
              <a:xfrm>
                <a:off x="7466633" y="426999"/>
                <a:ext cx="23557" cy="21253"/>
              </a:xfrm>
              <a:custGeom>
                <a:avLst/>
                <a:gdLst/>
                <a:ahLst/>
                <a:cxnLst/>
                <a:rect l="l" t="t" r="r" b="b"/>
                <a:pathLst>
                  <a:path w="409" h="369" extrusionOk="0">
                    <a:moveTo>
                      <a:pt x="0" y="0"/>
                    </a:moveTo>
                    <a:lnTo>
                      <a:pt x="0" y="137"/>
                    </a:lnTo>
                    <a:lnTo>
                      <a:pt x="408" y="369"/>
                    </a:lnTo>
                    <a:lnTo>
                      <a:pt x="408" y="232"/>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 name="Google Shape;4974;p52">
                <a:extLst>
                  <a:ext uri="{FF2B5EF4-FFF2-40B4-BE49-F238E27FC236}">
                    <a16:creationId xmlns:a16="http://schemas.microsoft.com/office/drawing/2014/main" id="{5AAD6B9D-FE30-1654-910C-3133E49D2AB1}"/>
                  </a:ext>
                </a:extLst>
              </p:cNvPr>
              <p:cNvGrpSpPr/>
              <p:nvPr/>
            </p:nvGrpSpPr>
            <p:grpSpPr>
              <a:xfrm>
                <a:off x="8251201" y="172860"/>
                <a:ext cx="246994" cy="930223"/>
                <a:chOff x="8297005" y="513279"/>
                <a:chExt cx="159084" cy="599177"/>
              </a:xfrm>
            </p:grpSpPr>
            <p:sp>
              <p:nvSpPr>
                <p:cNvPr id="1503" name="Google Shape;4975;p52">
                  <a:extLst>
                    <a:ext uri="{FF2B5EF4-FFF2-40B4-BE49-F238E27FC236}">
                      <a16:creationId xmlns:a16="http://schemas.microsoft.com/office/drawing/2014/main" id="{C4E84B9B-7812-6109-A42D-088DD4D5CDF2}"/>
                    </a:ext>
                  </a:extLst>
                </p:cNvPr>
                <p:cNvSpPr/>
                <p:nvPr/>
              </p:nvSpPr>
              <p:spPr>
                <a:xfrm>
                  <a:off x="8388526" y="1082678"/>
                  <a:ext cx="42392" cy="29778"/>
                </a:xfrm>
                <a:custGeom>
                  <a:avLst/>
                  <a:gdLst/>
                  <a:ahLst/>
                  <a:cxnLst/>
                  <a:rect l="l" t="t" r="r" b="b"/>
                  <a:pathLst>
                    <a:path w="736" h="517" extrusionOk="0">
                      <a:moveTo>
                        <a:pt x="735" y="1"/>
                      </a:moveTo>
                      <a:lnTo>
                        <a:pt x="1" y="216"/>
                      </a:lnTo>
                      <a:lnTo>
                        <a:pt x="194" y="517"/>
                      </a:lnTo>
                      <a:lnTo>
                        <a:pt x="735" y="190"/>
                      </a:lnTo>
                      <a:lnTo>
                        <a:pt x="73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4976;p52">
                  <a:extLst>
                    <a:ext uri="{FF2B5EF4-FFF2-40B4-BE49-F238E27FC236}">
                      <a16:creationId xmlns:a16="http://schemas.microsoft.com/office/drawing/2014/main" id="{4A968694-6AD4-4D44-B37E-1154DF722D59}"/>
                    </a:ext>
                  </a:extLst>
                </p:cNvPr>
                <p:cNvSpPr/>
                <p:nvPr/>
              </p:nvSpPr>
              <p:spPr>
                <a:xfrm>
                  <a:off x="8322751" y="1038732"/>
                  <a:ext cx="108168" cy="62090"/>
                </a:xfrm>
                <a:custGeom>
                  <a:avLst/>
                  <a:gdLst/>
                  <a:ahLst/>
                  <a:cxnLst/>
                  <a:rect l="l" t="t" r="r" b="b"/>
                  <a:pathLst>
                    <a:path w="1878" h="1078" extrusionOk="0">
                      <a:moveTo>
                        <a:pt x="546" y="0"/>
                      </a:moveTo>
                      <a:lnTo>
                        <a:pt x="1" y="314"/>
                      </a:lnTo>
                      <a:lnTo>
                        <a:pt x="1" y="764"/>
                      </a:lnTo>
                      <a:lnTo>
                        <a:pt x="546" y="1077"/>
                      </a:lnTo>
                      <a:lnTo>
                        <a:pt x="1336" y="1077"/>
                      </a:lnTo>
                      <a:lnTo>
                        <a:pt x="1877" y="764"/>
                      </a:lnTo>
                      <a:lnTo>
                        <a:pt x="1877" y="314"/>
                      </a:lnTo>
                      <a:lnTo>
                        <a:pt x="133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4977;p52">
                  <a:extLst>
                    <a:ext uri="{FF2B5EF4-FFF2-40B4-BE49-F238E27FC236}">
                      <a16:creationId xmlns:a16="http://schemas.microsoft.com/office/drawing/2014/main" id="{BF164549-3884-710B-ADF8-F31D04BB7022}"/>
                    </a:ext>
                  </a:extLst>
                </p:cNvPr>
                <p:cNvSpPr/>
                <p:nvPr/>
              </p:nvSpPr>
              <p:spPr>
                <a:xfrm>
                  <a:off x="8339281" y="1047372"/>
                  <a:ext cx="75280" cy="21311"/>
                </a:xfrm>
                <a:custGeom>
                  <a:avLst/>
                  <a:gdLst/>
                  <a:ahLst/>
                  <a:cxnLst/>
                  <a:rect l="l" t="t" r="r" b="b"/>
                  <a:pathLst>
                    <a:path w="1307" h="370" extrusionOk="0">
                      <a:moveTo>
                        <a:pt x="379" y="0"/>
                      </a:moveTo>
                      <a:lnTo>
                        <a:pt x="1" y="219"/>
                      </a:lnTo>
                      <a:lnTo>
                        <a:pt x="1" y="369"/>
                      </a:lnTo>
                      <a:lnTo>
                        <a:pt x="1306" y="369"/>
                      </a:lnTo>
                      <a:lnTo>
                        <a:pt x="1306" y="219"/>
                      </a:lnTo>
                      <a:lnTo>
                        <a:pt x="924"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4978;p52">
                  <a:extLst>
                    <a:ext uri="{FF2B5EF4-FFF2-40B4-BE49-F238E27FC236}">
                      <a16:creationId xmlns:a16="http://schemas.microsoft.com/office/drawing/2014/main" id="{9C1CC999-67C4-744D-7D87-E8E45C07D855}"/>
                    </a:ext>
                  </a:extLst>
                </p:cNvPr>
                <p:cNvSpPr/>
                <p:nvPr/>
              </p:nvSpPr>
              <p:spPr>
                <a:xfrm>
                  <a:off x="8339281" y="1056011"/>
                  <a:ext cx="75280" cy="34443"/>
                </a:xfrm>
                <a:custGeom>
                  <a:avLst/>
                  <a:gdLst/>
                  <a:ahLst/>
                  <a:cxnLst/>
                  <a:rect l="l" t="t" r="r" b="b"/>
                  <a:pathLst>
                    <a:path w="1307" h="598" extrusionOk="0">
                      <a:moveTo>
                        <a:pt x="379" y="0"/>
                      </a:moveTo>
                      <a:lnTo>
                        <a:pt x="1" y="219"/>
                      </a:lnTo>
                      <a:lnTo>
                        <a:pt x="1" y="382"/>
                      </a:lnTo>
                      <a:lnTo>
                        <a:pt x="379" y="598"/>
                      </a:lnTo>
                      <a:lnTo>
                        <a:pt x="924" y="598"/>
                      </a:lnTo>
                      <a:lnTo>
                        <a:pt x="1306" y="382"/>
                      </a:lnTo>
                      <a:lnTo>
                        <a:pt x="1306" y="219"/>
                      </a:lnTo>
                      <a:lnTo>
                        <a:pt x="924" y="0"/>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4979;p52">
                  <a:extLst>
                    <a:ext uri="{FF2B5EF4-FFF2-40B4-BE49-F238E27FC236}">
                      <a16:creationId xmlns:a16="http://schemas.microsoft.com/office/drawing/2014/main" id="{8960E457-D096-3E08-85AD-06B1BECC4CD8}"/>
                    </a:ext>
                  </a:extLst>
                </p:cNvPr>
                <p:cNvSpPr/>
                <p:nvPr/>
              </p:nvSpPr>
              <p:spPr>
                <a:xfrm>
                  <a:off x="8350224" y="1100764"/>
                  <a:ext cx="49476" cy="11692"/>
                </a:xfrm>
                <a:custGeom>
                  <a:avLst/>
                  <a:gdLst/>
                  <a:ahLst/>
                  <a:cxnLst/>
                  <a:rect l="l" t="t" r="r" b="b"/>
                  <a:pathLst>
                    <a:path w="859" h="203" extrusionOk="0">
                      <a:moveTo>
                        <a:pt x="69" y="0"/>
                      </a:moveTo>
                      <a:lnTo>
                        <a:pt x="0" y="26"/>
                      </a:lnTo>
                      <a:lnTo>
                        <a:pt x="69" y="203"/>
                      </a:lnTo>
                      <a:lnTo>
                        <a:pt x="859" y="203"/>
                      </a:lnTo>
                      <a:lnTo>
                        <a:pt x="85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4980;p52">
                  <a:extLst>
                    <a:ext uri="{FF2B5EF4-FFF2-40B4-BE49-F238E27FC236}">
                      <a16:creationId xmlns:a16="http://schemas.microsoft.com/office/drawing/2014/main" id="{D405E188-BA7A-29B0-7818-F1713DB4CF8C}"/>
                    </a:ext>
                  </a:extLst>
                </p:cNvPr>
                <p:cNvSpPr/>
                <p:nvPr/>
              </p:nvSpPr>
              <p:spPr>
                <a:xfrm>
                  <a:off x="8322751" y="1082678"/>
                  <a:ext cx="31448" cy="29778"/>
                </a:xfrm>
                <a:custGeom>
                  <a:avLst/>
                  <a:gdLst/>
                  <a:ahLst/>
                  <a:cxnLst/>
                  <a:rect l="l" t="t" r="r" b="b"/>
                  <a:pathLst>
                    <a:path w="546" h="517" extrusionOk="0">
                      <a:moveTo>
                        <a:pt x="1" y="1"/>
                      </a:moveTo>
                      <a:lnTo>
                        <a:pt x="1" y="190"/>
                      </a:lnTo>
                      <a:lnTo>
                        <a:pt x="546" y="517"/>
                      </a:lnTo>
                      <a:lnTo>
                        <a:pt x="546" y="314"/>
                      </a:ln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4981;p52">
                  <a:extLst>
                    <a:ext uri="{FF2B5EF4-FFF2-40B4-BE49-F238E27FC236}">
                      <a16:creationId xmlns:a16="http://schemas.microsoft.com/office/drawing/2014/main" id="{5093E167-0898-1AAE-6C55-D1FC7E956AB4}"/>
                    </a:ext>
                  </a:extLst>
                </p:cNvPr>
                <p:cNvSpPr/>
                <p:nvPr/>
              </p:nvSpPr>
              <p:spPr>
                <a:xfrm>
                  <a:off x="8331390" y="1043397"/>
                  <a:ext cx="90889" cy="51780"/>
                </a:xfrm>
                <a:custGeom>
                  <a:avLst/>
                  <a:gdLst/>
                  <a:ahLst/>
                  <a:cxnLst/>
                  <a:rect l="l" t="t" r="r" b="b"/>
                  <a:pathLst>
                    <a:path w="1578" h="899" extrusionOk="0">
                      <a:moveTo>
                        <a:pt x="464" y="1"/>
                      </a:moveTo>
                      <a:lnTo>
                        <a:pt x="1" y="262"/>
                      </a:lnTo>
                      <a:lnTo>
                        <a:pt x="1" y="641"/>
                      </a:lnTo>
                      <a:lnTo>
                        <a:pt x="464" y="898"/>
                      </a:lnTo>
                      <a:lnTo>
                        <a:pt x="1117" y="898"/>
                      </a:lnTo>
                      <a:lnTo>
                        <a:pt x="1577" y="641"/>
                      </a:lnTo>
                      <a:lnTo>
                        <a:pt x="1577" y="262"/>
                      </a:lnTo>
                      <a:lnTo>
                        <a:pt x="1117"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4982;p52">
                  <a:extLst>
                    <a:ext uri="{FF2B5EF4-FFF2-40B4-BE49-F238E27FC236}">
                      <a16:creationId xmlns:a16="http://schemas.microsoft.com/office/drawing/2014/main" id="{85DF6BFD-8913-43FA-8EE9-A05024DC7B02}"/>
                    </a:ext>
                  </a:extLst>
                </p:cNvPr>
                <p:cNvSpPr/>
                <p:nvPr/>
              </p:nvSpPr>
              <p:spPr>
                <a:xfrm>
                  <a:off x="8372169" y="968234"/>
                  <a:ext cx="9504" cy="120724"/>
                </a:xfrm>
                <a:custGeom>
                  <a:avLst/>
                  <a:gdLst/>
                  <a:ahLst/>
                  <a:cxnLst/>
                  <a:rect l="l" t="t" r="r" b="b"/>
                  <a:pathLst>
                    <a:path w="165" h="2096" extrusionOk="0">
                      <a:moveTo>
                        <a:pt x="1" y="0"/>
                      </a:moveTo>
                      <a:lnTo>
                        <a:pt x="1" y="2096"/>
                      </a:lnTo>
                      <a:lnTo>
                        <a:pt x="164" y="2096"/>
                      </a:lnTo>
                      <a:lnTo>
                        <a:pt x="164"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4983;p52">
                  <a:extLst>
                    <a:ext uri="{FF2B5EF4-FFF2-40B4-BE49-F238E27FC236}">
                      <a16:creationId xmlns:a16="http://schemas.microsoft.com/office/drawing/2014/main" id="{28F3A751-7047-103E-6959-CBD123979ADD}"/>
                    </a:ext>
                  </a:extLst>
                </p:cNvPr>
                <p:cNvSpPr/>
                <p:nvPr/>
              </p:nvSpPr>
              <p:spPr>
                <a:xfrm>
                  <a:off x="8381614" y="964433"/>
                  <a:ext cx="6969" cy="124526"/>
                </a:xfrm>
                <a:custGeom>
                  <a:avLst/>
                  <a:gdLst/>
                  <a:ahLst/>
                  <a:cxnLst/>
                  <a:rect l="l" t="t" r="r" b="b"/>
                  <a:pathLst>
                    <a:path w="121" h="2162" extrusionOk="0">
                      <a:moveTo>
                        <a:pt x="121" y="1"/>
                      </a:moveTo>
                      <a:lnTo>
                        <a:pt x="0" y="66"/>
                      </a:lnTo>
                      <a:lnTo>
                        <a:pt x="0" y="2162"/>
                      </a:lnTo>
                      <a:lnTo>
                        <a:pt x="121" y="2093"/>
                      </a:lnTo>
                      <a:lnTo>
                        <a:pt x="12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4984;p52">
                  <a:extLst>
                    <a:ext uri="{FF2B5EF4-FFF2-40B4-BE49-F238E27FC236}">
                      <a16:creationId xmlns:a16="http://schemas.microsoft.com/office/drawing/2014/main" id="{3F1CE7E9-35EC-21D8-02DB-A9F7CC0ADDF7}"/>
                    </a:ext>
                  </a:extLst>
                </p:cNvPr>
                <p:cNvSpPr/>
                <p:nvPr/>
              </p:nvSpPr>
              <p:spPr>
                <a:xfrm>
                  <a:off x="8365027" y="964433"/>
                  <a:ext cx="7200" cy="124526"/>
                </a:xfrm>
                <a:custGeom>
                  <a:avLst/>
                  <a:gdLst/>
                  <a:ahLst/>
                  <a:cxnLst/>
                  <a:rect l="l" t="t" r="r" b="b"/>
                  <a:pathLst>
                    <a:path w="125" h="2162" extrusionOk="0">
                      <a:moveTo>
                        <a:pt x="1" y="1"/>
                      </a:moveTo>
                      <a:lnTo>
                        <a:pt x="1" y="2093"/>
                      </a:lnTo>
                      <a:lnTo>
                        <a:pt x="125" y="2162"/>
                      </a:lnTo>
                      <a:lnTo>
                        <a:pt x="125" y="66"/>
                      </a:lnTo>
                      <a:lnTo>
                        <a:pt x="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4985;p52">
                  <a:extLst>
                    <a:ext uri="{FF2B5EF4-FFF2-40B4-BE49-F238E27FC236}">
                      <a16:creationId xmlns:a16="http://schemas.microsoft.com/office/drawing/2014/main" id="{CC1D6283-512E-872D-68C1-3091F367B4B1}"/>
                    </a:ext>
                  </a:extLst>
                </p:cNvPr>
                <p:cNvSpPr/>
                <p:nvPr/>
              </p:nvSpPr>
              <p:spPr>
                <a:xfrm>
                  <a:off x="8365027" y="955044"/>
                  <a:ext cx="23557" cy="13247"/>
                </a:xfrm>
                <a:custGeom>
                  <a:avLst/>
                  <a:gdLst/>
                  <a:ahLst/>
                  <a:cxnLst/>
                  <a:rect l="l" t="t" r="r" b="b"/>
                  <a:pathLst>
                    <a:path w="409" h="230" extrusionOk="0">
                      <a:moveTo>
                        <a:pt x="125" y="1"/>
                      </a:moveTo>
                      <a:lnTo>
                        <a:pt x="1" y="66"/>
                      </a:lnTo>
                      <a:lnTo>
                        <a:pt x="1" y="164"/>
                      </a:lnTo>
                      <a:lnTo>
                        <a:pt x="125" y="229"/>
                      </a:lnTo>
                      <a:lnTo>
                        <a:pt x="288" y="229"/>
                      </a:lnTo>
                      <a:lnTo>
                        <a:pt x="409" y="164"/>
                      </a:lnTo>
                      <a:lnTo>
                        <a:pt x="409" y="66"/>
                      </a:lnTo>
                      <a:lnTo>
                        <a:pt x="288"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4986;p52">
                  <a:extLst>
                    <a:ext uri="{FF2B5EF4-FFF2-40B4-BE49-F238E27FC236}">
                      <a16:creationId xmlns:a16="http://schemas.microsoft.com/office/drawing/2014/main" id="{F2A26F35-5D51-F818-9A68-E93E85B3B3E6}"/>
                    </a:ext>
                  </a:extLst>
                </p:cNvPr>
                <p:cNvSpPr/>
                <p:nvPr/>
              </p:nvSpPr>
              <p:spPr>
                <a:xfrm>
                  <a:off x="8297005" y="513279"/>
                  <a:ext cx="159084" cy="470053"/>
                </a:xfrm>
                <a:custGeom>
                  <a:avLst/>
                  <a:gdLst/>
                  <a:ahLst/>
                  <a:cxnLst/>
                  <a:rect l="l" t="t" r="r" b="b"/>
                  <a:pathLst>
                    <a:path w="2762" h="8161" extrusionOk="0">
                      <a:moveTo>
                        <a:pt x="1388" y="0"/>
                      </a:moveTo>
                      <a:lnTo>
                        <a:pt x="0" y="7031"/>
                      </a:lnTo>
                      <a:lnTo>
                        <a:pt x="0" y="7684"/>
                      </a:lnTo>
                      <a:lnTo>
                        <a:pt x="816" y="8160"/>
                      </a:lnTo>
                      <a:lnTo>
                        <a:pt x="1959" y="8160"/>
                      </a:lnTo>
                      <a:lnTo>
                        <a:pt x="2762" y="7684"/>
                      </a:lnTo>
                      <a:lnTo>
                        <a:pt x="2762" y="7031"/>
                      </a:lnTo>
                      <a:lnTo>
                        <a:pt x="1388"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4987;p52">
                  <a:extLst>
                    <a:ext uri="{FF2B5EF4-FFF2-40B4-BE49-F238E27FC236}">
                      <a16:creationId xmlns:a16="http://schemas.microsoft.com/office/drawing/2014/main" id="{45AD6252-7F9F-4137-4AD7-44672C265DE0}"/>
                    </a:ext>
                  </a:extLst>
                </p:cNvPr>
                <p:cNvSpPr/>
                <p:nvPr/>
              </p:nvSpPr>
              <p:spPr>
                <a:xfrm>
                  <a:off x="8344004" y="513279"/>
                  <a:ext cx="112085" cy="470053"/>
                </a:xfrm>
                <a:custGeom>
                  <a:avLst/>
                  <a:gdLst/>
                  <a:ahLst/>
                  <a:cxnLst/>
                  <a:rect l="l" t="t" r="r" b="b"/>
                  <a:pathLst>
                    <a:path w="1946" h="8161" extrusionOk="0">
                      <a:moveTo>
                        <a:pt x="572" y="0"/>
                      </a:moveTo>
                      <a:lnTo>
                        <a:pt x="0" y="8160"/>
                      </a:lnTo>
                      <a:lnTo>
                        <a:pt x="1143" y="8160"/>
                      </a:lnTo>
                      <a:lnTo>
                        <a:pt x="1946" y="7684"/>
                      </a:lnTo>
                      <a:lnTo>
                        <a:pt x="1946" y="7031"/>
                      </a:lnTo>
                      <a:lnTo>
                        <a:pt x="572"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 name="Google Shape;4988;p52">
                <a:extLst>
                  <a:ext uri="{FF2B5EF4-FFF2-40B4-BE49-F238E27FC236}">
                    <a16:creationId xmlns:a16="http://schemas.microsoft.com/office/drawing/2014/main" id="{F10DB309-786D-EB41-F1C2-6066C9D1B86A}"/>
                  </a:ext>
                </a:extLst>
              </p:cNvPr>
              <p:cNvSpPr/>
              <p:nvPr/>
            </p:nvSpPr>
            <p:spPr>
              <a:xfrm>
                <a:off x="7156416" y="1300393"/>
                <a:ext cx="322085" cy="187307"/>
              </a:xfrm>
              <a:custGeom>
                <a:avLst/>
                <a:gdLst/>
                <a:ahLst/>
                <a:cxnLst/>
                <a:rect l="l" t="t" r="r" b="b"/>
                <a:pathLst>
                  <a:path w="5592" h="3252" extrusionOk="0">
                    <a:moveTo>
                      <a:pt x="382" y="1"/>
                    </a:moveTo>
                    <a:lnTo>
                      <a:pt x="0" y="232"/>
                    </a:lnTo>
                    <a:lnTo>
                      <a:pt x="5197" y="3252"/>
                    </a:lnTo>
                    <a:lnTo>
                      <a:pt x="5592" y="3033"/>
                    </a:lnTo>
                    <a:lnTo>
                      <a:pt x="38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4989;p52">
                <a:extLst>
                  <a:ext uri="{FF2B5EF4-FFF2-40B4-BE49-F238E27FC236}">
                    <a16:creationId xmlns:a16="http://schemas.microsoft.com/office/drawing/2014/main" id="{D66EFAB4-33A0-6399-14A7-696C853330AE}"/>
                  </a:ext>
                </a:extLst>
              </p:cNvPr>
              <p:cNvSpPr/>
              <p:nvPr/>
            </p:nvSpPr>
            <p:spPr>
              <a:xfrm>
                <a:off x="7811234" y="1681106"/>
                <a:ext cx="322085" cy="187307"/>
              </a:xfrm>
              <a:custGeom>
                <a:avLst/>
                <a:gdLst/>
                <a:ahLst/>
                <a:cxnLst/>
                <a:rect l="l" t="t" r="r" b="b"/>
                <a:pathLst>
                  <a:path w="5592" h="3252" extrusionOk="0">
                    <a:moveTo>
                      <a:pt x="395" y="0"/>
                    </a:moveTo>
                    <a:lnTo>
                      <a:pt x="0" y="232"/>
                    </a:lnTo>
                    <a:lnTo>
                      <a:pt x="5196" y="3251"/>
                    </a:lnTo>
                    <a:lnTo>
                      <a:pt x="5591" y="3033"/>
                    </a:lnTo>
                    <a:lnTo>
                      <a:pt x="39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4990;p52">
              <a:extLst>
                <a:ext uri="{FF2B5EF4-FFF2-40B4-BE49-F238E27FC236}">
                  <a16:creationId xmlns:a16="http://schemas.microsoft.com/office/drawing/2014/main" id="{674653DA-3146-C8C7-0CCF-75188AB58BBF}"/>
                </a:ext>
              </a:extLst>
            </p:cNvPr>
            <p:cNvGrpSpPr/>
            <p:nvPr/>
          </p:nvGrpSpPr>
          <p:grpSpPr>
            <a:xfrm>
              <a:off x="7182301" y="2817185"/>
              <a:ext cx="1011199" cy="538037"/>
              <a:chOff x="5626475" y="2648525"/>
              <a:chExt cx="792600" cy="421725"/>
            </a:xfrm>
          </p:grpSpPr>
          <p:sp>
            <p:nvSpPr>
              <p:cNvPr id="1062" name="Google Shape;4991;p52">
                <a:extLst>
                  <a:ext uri="{FF2B5EF4-FFF2-40B4-BE49-F238E27FC236}">
                    <a16:creationId xmlns:a16="http://schemas.microsoft.com/office/drawing/2014/main" id="{55951D31-1EC2-CE1A-AA21-004B48483E78}"/>
                  </a:ext>
                </a:extLst>
              </p:cNvPr>
              <p:cNvSpPr/>
              <p:nvPr/>
            </p:nvSpPr>
            <p:spPr>
              <a:xfrm>
                <a:off x="5649325" y="2692275"/>
                <a:ext cx="85700" cy="22150"/>
              </a:xfrm>
              <a:custGeom>
                <a:avLst/>
                <a:gdLst/>
                <a:ahLst/>
                <a:cxnLst/>
                <a:rect l="l" t="t" r="r" b="b"/>
                <a:pathLst>
                  <a:path w="3428" h="886" extrusionOk="0">
                    <a:moveTo>
                      <a:pt x="2024" y="0"/>
                    </a:moveTo>
                    <a:lnTo>
                      <a:pt x="0" y="343"/>
                    </a:lnTo>
                    <a:lnTo>
                      <a:pt x="379" y="885"/>
                    </a:lnTo>
                    <a:lnTo>
                      <a:pt x="1100" y="885"/>
                    </a:lnTo>
                    <a:lnTo>
                      <a:pt x="3427" y="125"/>
                    </a:lnTo>
                    <a:lnTo>
                      <a:pt x="202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4992;p52">
                <a:extLst>
                  <a:ext uri="{FF2B5EF4-FFF2-40B4-BE49-F238E27FC236}">
                    <a16:creationId xmlns:a16="http://schemas.microsoft.com/office/drawing/2014/main" id="{62C45F7E-D4D6-7C66-4CBB-9723C0767255}"/>
                  </a:ext>
                </a:extLst>
              </p:cNvPr>
              <p:cNvSpPr/>
              <p:nvPr/>
            </p:nvSpPr>
            <p:spPr>
              <a:xfrm>
                <a:off x="5680900" y="2735525"/>
                <a:ext cx="48325" cy="33000"/>
              </a:xfrm>
              <a:custGeom>
                <a:avLst/>
                <a:gdLst/>
                <a:ahLst/>
                <a:cxnLst/>
                <a:rect l="l" t="t" r="r" b="b"/>
                <a:pathLst>
                  <a:path w="1933" h="1320" extrusionOk="0">
                    <a:moveTo>
                      <a:pt x="382" y="0"/>
                    </a:moveTo>
                    <a:lnTo>
                      <a:pt x="0" y="353"/>
                    </a:lnTo>
                    <a:lnTo>
                      <a:pt x="206" y="856"/>
                    </a:lnTo>
                    <a:lnTo>
                      <a:pt x="1632" y="1319"/>
                    </a:lnTo>
                    <a:lnTo>
                      <a:pt x="1932" y="856"/>
                    </a:lnTo>
                    <a:lnTo>
                      <a:pt x="1306" y="653"/>
                    </a:lnTo>
                    <a:lnTo>
                      <a:pt x="1103" y="856"/>
                    </a:lnTo>
                    <a:lnTo>
                      <a:pt x="735" y="735"/>
                    </a:lnTo>
                    <a:lnTo>
                      <a:pt x="38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4993;p52">
                <a:extLst>
                  <a:ext uri="{FF2B5EF4-FFF2-40B4-BE49-F238E27FC236}">
                    <a16:creationId xmlns:a16="http://schemas.microsoft.com/office/drawing/2014/main" id="{1E1D1831-331B-5EA7-8941-BB3EDD9760A3}"/>
                  </a:ext>
                </a:extLst>
              </p:cNvPr>
              <p:cNvSpPr/>
              <p:nvPr/>
            </p:nvSpPr>
            <p:spPr>
              <a:xfrm>
                <a:off x="5626475" y="2729000"/>
                <a:ext cx="39175" cy="15675"/>
              </a:xfrm>
              <a:custGeom>
                <a:avLst/>
                <a:gdLst/>
                <a:ahLst/>
                <a:cxnLst/>
                <a:rect l="l" t="t" r="r" b="b"/>
                <a:pathLst>
                  <a:path w="1567" h="627" extrusionOk="0">
                    <a:moveTo>
                      <a:pt x="832" y="0"/>
                    </a:moveTo>
                    <a:lnTo>
                      <a:pt x="0" y="395"/>
                    </a:lnTo>
                    <a:lnTo>
                      <a:pt x="1567" y="627"/>
                    </a:lnTo>
                    <a:lnTo>
                      <a:pt x="83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4994;p52">
                <a:extLst>
                  <a:ext uri="{FF2B5EF4-FFF2-40B4-BE49-F238E27FC236}">
                    <a16:creationId xmlns:a16="http://schemas.microsoft.com/office/drawing/2014/main" id="{C22346EA-E148-BF67-256F-21A9EF62123A}"/>
                  </a:ext>
                </a:extLst>
              </p:cNvPr>
              <p:cNvSpPr/>
              <p:nvPr/>
            </p:nvSpPr>
            <p:spPr>
              <a:xfrm>
                <a:off x="5662525" y="2781700"/>
                <a:ext cx="25900" cy="20100"/>
              </a:xfrm>
              <a:custGeom>
                <a:avLst/>
                <a:gdLst/>
                <a:ahLst/>
                <a:cxnLst/>
                <a:rect l="l" t="t" r="r" b="b"/>
                <a:pathLst>
                  <a:path w="1036" h="804" extrusionOk="0">
                    <a:moveTo>
                      <a:pt x="817" y="1"/>
                    </a:moveTo>
                    <a:lnTo>
                      <a:pt x="125" y="314"/>
                    </a:lnTo>
                    <a:lnTo>
                      <a:pt x="1" y="696"/>
                    </a:lnTo>
                    <a:lnTo>
                      <a:pt x="911" y="804"/>
                    </a:lnTo>
                    <a:lnTo>
                      <a:pt x="1035" y="314"/>
                    </a:lnTo>
                    <a:lnTo>
                      <a:pt x="81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4995;p52">
                <a:extLst>
                  <a:ext uri="{FF2B5EF4-FFF2-40B4-BE49-F238E27FC236}">
                    <a16:creationId xmlns:a16="http://schemas.microsoft.com/office/drawing/2014/main" id="{39CE915A-45A0-B108-09FB-A220B03CF767}"/>
                  </a:ext>
                </a:extLst>
              </p:cNvPr>
              <p:cNvSpPr/>
              <p:nvPr/>
            </p:nvSpPr>
            <p:spPr>
              <a:xfrm>
                <a:off x="5714600" y="2680925"/>
                <a:ext cx="474600" cy="389325"/>
              </a:xfrm>
              <a:custGeom>
                <a:avLst/>
                <a:gdLst/>
                <a:ahLst/>
                <a:cxnLst/>
                <a:rect l="l" t="t" r="r" b="b"/>
                <a:pathLst>
                  <a:path w="18984" h="15573" extrusionOk="0">
                    <a:moveTo>
                      <a:pt x="6812" y="1"/>
                    </a:moveTo>
                    <a:cubicBezTo>
                      <a:pt x="6623" y="1"/>
                      <a:pt x="6428" y="7"/>
                      <a:pt x="6228" y="20"/>
                    </a:cubicBezTo>
                    <a:cubicBezTo>
                      <a:pt x="2148" y="278"/>
                      <a:pt x="1551" y="2374"/>
                      <a:pt x="2380" y="3787"/>
                    </a:cubicBezTo>
                    <a:cubicBezTo>
                      <a:pt x="2912" y="4697"/>
                      <a:pt x="2083" y="4859"/>
                      <a:pt x="1421" y="4859"/>
                    </a:cubicBezTo>
                    <a:cubicBezTo>
                      <a:pt x="1052" y="4859"/>
                      <a:pt x="735" y="4809"/>
                      <a:pt x="735" y="4809"/>
                    </a:cubicBezTo>
                    <a:cubicBezTo>
                      <a:pt x="735" y="4809"/>
                      <a:pt x="637" y="6033"/>
                      <a:pt x="310" y="7325"/>
                    </a:cubicBezTo>
                    <a:cubicBezTo>
                      <a:pt x="0" y="8615"/>
                      <a:pt x="787" y="10981"/>
                      <a:pt x="816" y="11144"/>
                    </a:cubicBezTo>
                    <a:cubicBezTo>
                      <a:pt x="824" y="11173"/>
                      <a:pt x="850" y="11187"/>
                      <a:pt x="887" y="11187"/>
                    </a:cubicBezTo>
                    <a:cubicBezTo>
                      <a:pt x="1044" y="11187"/>
                      <a:pt x="1403" y="10945"/>
                      <a:pt x="1469" y="10560"/>
                    </a:cubicBezTo>
                    <a:cubicBezTo>
                      <a:pt x="1564" y="10070"/>
                      <a:pt x="3617" y="9310"/>
                      <a:pt x="3617" y="9310"/>
                    </a:cubicBezTo>
                    <a:cubicBezTo>
                      <a:pt x="3617" y="9310"/>
                      <a:pt x="4570" y="10478"/>
                      <a:pt x="5751" y="11063"/>
                    </a:cubicBezTo>
                    <a:cubicBezTo>
                      <a:pt x="6936" y="11634"/>
                      <a:pt x="11395" y="11797"/>
                      <a:pt x="11395" y="11797"/>
                    </a:cubicBezTo>
                    <a:cubicBezTo>
                      <a:pt x="11395" y="11797"/>
                      <a:pt x="15814" y="15130"/>
                      <a:pt x="16712" y="15469"/>
                    </a:cubicBezTo>
                    <a:cubicBezTo>
                      <a:pt x="16906" y="15541"/>
                      <a:pt x="17115" y="15572"/>
                      <a:pt x="17328" y="15572"/>
                    </a:cubicBezTo>
                    <a:cubicBezTo>
                      <a:pt x="17726" y="15572"/>
                      <a:pt x="18136" y="15461"/>
                      <a:pt x="18481" y="15293"/>
                    </a:cubicBezTo>
                    <a:cubicBezTo>
                      <a:pt x="18713" y="15172"/>
                      <a:pt x="18984" y="15061"/>
                      <a:pt x="18863" y="14790"/>
                    </a:cubicBezTo>
                    <a:cubicBezTo>
                      <a:pt x="18713" y="14438"/>
                      <a:pt x="18550" y="14111"/>
                      <a:pt x="18442" y="13742"/>
                    </a:cubicBezTo>
                    <a:cubicBezTo>
                      <a:pt x="18373" y="13553"/>
                      <a:pt x="18331" y="13347"/>
                      <a:pt x="18197" y="13200"/>
                    </a:cubicBezTo>
                    <a:cubicBezTo>
                      <a:pt x="18086" y="13063"/>
                      <a:pt x="17923" y="12969"/>
                      <a:pt x="17760" y="12887"/>
                    </a:cubicBezTo>
                    <a:cubicBezTo>
                      <a:pt x="17626" y="12819"/>
                      <a:pt x="17420" y="12724"/>
                      <a:pt x="17326" y="12600"/>
                    </a:cubicBezTo>
                    <a:cubicBezTo>
                      <a:pt x="17244" y="12505"/>
                      <a:pt x="17149" y="12303"/>
                      <a:pt x="17149" y="12179"/>
                    </a:cubicBezTo>
                    <a:cubicBezTo>
                      <a:pt x="17136" y="12029"/>
                      <a:pt x="17244" y="11908"/>
                      <a:pt x="17313" y="11758"/>
                    </a:cubicBezTo>
                    <a:cubicBezTo>
                      <a:pt x="17463" y="11444"/>
                      <a:pt x="17584" y="11118"/>
                      <a:pt x="17773" y="10818"/>
                    </a:cubicBezTo>
                    <a:cubicBezTo>
                      <a:pt x="18060" y="10397"/>
                      <a:pt x="18507" y="10044"/>
                      <a:pt x="18563" y="9542"/>
                    </a:cubicBezTo>
                    <a:cubicBezTo>
                      <a:pt x="18589" y="9349"/>
                      <a:pt x="18550" y="9160"/>
                      <a:pt x="18494" y="8983"/>
                    </a:cubicBezTo>
                    <a:cubicBezTo>
                      <a:pt x="18331" y="8533"/>
                      <a:pt x="18005" y="8154"/>
                      <a:pt x="17639" y="7854"/>
                    </a:cubicBezTo>
                    <a:cubicBezTo>
                      <a:pt x="17257" y="7554"/>
                      <a:pt x="16836" y="7338"/>
                      <a:pt x="16402" y="7133"/>
                    </a:cubicBezTo>
                    <a:cubicBezTo>
                      <a:pt x="16089" y="6999"/>
                      <a:pt x="15775" y="6862"/>
                      <a:pt x="15449" y="6767"/>
                    </a:cubicBezTo>
                    <a:cubicBezTo>
                      <a:pt x="15217" y="6699"/>
                      <a:pt x="14985" y="6643"/>
                      <a:pt x="14754" y="6617"/>
                    </a:cubicBezTo>
                    <a:cubicBezTo>
                      <a:pt x="14688" y="6604"/>
                      <a:pt x="14577" y="6604"/>
                      <a:pt x="14509" y="6561"/>
                    </a:cubicBezTo>
                    <a:cubicBezTo>
                      <a:pt x="14496" y="6535"/>
                      <a:pt x="14388" y="6317"/>
                      <a:pt x="14457" y="6317"/>
                    </a:cubicBezTo>
                    <a:lnTo>
                      <a:pt x="12061" y="2374"/>
                    </a:lnTo>
                    <a:cubicBezTo>
                      <a:pt x="12061" y="2374"/>
                      <a:pt x="10476" y="1"/>
                      <a:pt x="681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4996;p52">
                <a:extLst>
                  <a:ext uri="{FF2B5EF4-FFF2-40B4-BE49-F238E27FC236}">
                    <a16:creationId xmlns:a16="http://schemas.microsoft.com/office/drawing/2014/main" id="{1DD2BC7C-2207-8141-50FF-2A2626016987}"/>
                  </a:ext>
                </a:extLst>
              </p:cNvPr>
              <p:cNvSpPr/>
              <p:nvPr/>
            </p:nvSpPr>
            <p:spPr>
              <a:xfrm>
                <a:off x="6151150" y="2920825"/>
                <a:ext cx="266875" cy="140250"/>
              </a:xfrm>
              <a:custGeom>
                <a:avLst/>
                <a:gdLst/>
                <a:ahLst/>
                <a:cxnLst/>
                <a:rect l="l" t="t" r="r" b="b"/>
                <a:pathLst>
                  <a:path w="10675" h="5610" extrusionOk="0">
                    <a:moveTo>
                      <a:pt x="5306" y="1"/>
                    </a:moveTo>
                    <a:cubicBezTo>
                      <a:pt x="4068" y="1"/>
                      <a:pt x="2832" y="272"/>
                      <a:pt x="1891" y="814"/>
                    </a:cubicBezTo>
                    <a:cubicBezTo>
                      <a:pt x="1" y="1904"/>
                      <a:pt x="14" y="3686"/>
                      <a:pt x="1917" y="4786"/>
                    </a:cubicBezTo>
                    <a:cubicBezTo>
                      <a:pt x="2875" y="5333"/>
                      <a:pt x="4129" y="5609"/>
                      <a:pt x="5381" y="5609"/>
                    </a:cubicBezTo>
                    <a:cubicBezTo>
                      <a:pt x="6615" y="5609"/>
                      <a:pt x="7846" y="5341"/>
                      <a:pt x="8784" y="4799"/>
                    </a:cubicBezTo>
                    <a:cubicBezTo>
                      <a:pt x="10674" y="3699"/>
                      <a:pt x="10661" y="1930"/>
                      <a:pt x="8758" y="830"/>
                    </a:cubicBezTo>
                    <a:cubicBezTo>
                      <a:pt x="7803" y="276"/>
                      <a:pt x="6553" y="1"/>
                      <a:pt x="530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4997;p52">
                <a:extLst>
                  <a:ext uri="{FF2B5EF4-FFF2-40B4-BE49-F238E27FC236}">
                    <a16:creationId xmlns:a16="http://schemas.microsoft.com/office/drawing/2014/main" id="{6FB60531-9A3F-DBF3-D416-2A87F3D74FB9}"/>
                  </a:ext>
                </a:extLst>
              </p:cNvPr>
              <p:cNvSpPr/>
              <p:nvPr/>
            </p:nvSpPr>
            <p:spPr>
              <a:xfrm>
                <a:off x="5867600" y="2831725"/>
                <a:ext cx="296475" cy="122100"/>
              </a:xfrm>
              <a:custGeom>
                <a:avLst/>
                <a:gdLst/>
                <a:ahLst/>
                <a:cxnLst/>
                <a:rect l="l" t="t" r="r" b="b"/>
                <a:pathLst>
                  <a:path w="11859" h="4884" extrusionOk="0">
                    <a:moveTo>
                      <a:pt x="6636" y="1"/>
                    </a:moveTo>
                    <a:lnTo>
                      <a:pt x="1401" y="1238"/>
                    </a:lnTo>
                    <a:lnTo>
                      <a:pt x="0" y="1904"/>
                    </a:lnTo>
                    <a:lnTo>
                      <a:pt x="842" y="2436"/>
                    </a:lnTo>
                    <a:lnTo>
                      <a:pt x="7723" y="4867"/>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4998;p52">
                <a:extLst>
                  <a:ext uri="{FF2B5EF4-FFF2-40B4-BE49-F238E27FC236}">
                    <a16:creationId xmlns:a16="http://schemas.microsoft.com/office/drawing/2014/main" id="{7E3D43DD-E82D-8902-A708-2FC9572830DA}"/>
                  </a:ext>
                </a:extLst>
              </p:cNvPr>
              <p:cNvSpPr/>
              <p:nvPr/>
            </p:nvSpPr>
            <p:spPr>
              <a:xfrm>
                <a:off x="5867600" y="2823900"/>
                <a:ext cx="296475" cy="122100"/>
              </a:xfrm>
              <a:custGeom>
                <a:avLst/>
                <a:gdLst/>
                <a:ahLst/>
                <a:cxnLst/>
                <a:rect l="l" t="t" r="r" b="b"/>
                <a:pathLst>
                  <a:path w="11859" h="4884" extrusionOk="0">
                    <a:moveTo>
                      <a:pt x="6636" y="0"/>
                    </a:moveTo>
                    <a:lnTo>
                      <a:pt x="1401" y="1237"/>
                    </a:lnTo>
                    <a:lnTo>
                      <a:pt x="0" y="1903"/>
                    </a:lnTo>
                    <a:lnTo>
                      <a:pt x="842" y="2435"/>
                    </a:lnTo>
                    <a:lnTo>
                      <a:pt x="7723" y="4870"/>
                    </a:lnTo>
                    <a:lnTo>
                      <a:pt x="10403" y="4883"/>
                    </a:lnTo>
                    <a:lnTo>
                      <a:pt x="11859" y="3264"/>
                    </a:lnTo>
                    <a:lnTo>
                      <a:pt x="9273" y="980"/>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4999;p52">
                <a:extLst>
                  <a:ext uri="{FF2B5EF4-FFF2-40B4-BE49-F238E27FC236}">
                    <a16:creationId xmlns:a16="http://schemas.microsoft.com/office/drawing/2014/main" id="{756910DB-45C0-A7D0-DE1A-8B3787F84E10}"/>
                  </a:ext>
                </a:extLst>
              </p:cNvPr>
              <p:cNvSpPr/>
              <p:nvPr/>
            </p:nvSpPr>
            <p:spPr>
              <a:xfrm>
                <a:off x="6144300" y="2882400"/>
                <a:ext cx="266625" cy="159200"/>
              </a:xfrm>
              <a:custGeom>
                <a:avLst/>
                <a:gdLst/>
                <a:ahLst/>
                <a:cxnLst/>
                <a:rect l="l" t="t" r="r" b="b"/>
                <a:pathLst>
                  <a:path w="10665" h="6368" extrusionOk="0">
                    <a:moveTo>
                      <a:pt x="5294" y="1400"/>
                    </a:moveTo>
                    <a:cubicBezTo>
                      <a:pt x="6261" y="1400"/>
                      <a:pt x="7231" y="1614"/>
                      <a:pt x="7971" y="2041"/>
                    </a:cubicBezTo>
                    <a:cubicBezTo>
                      <a:pt x="9440" y="2883"/>
                      <a:pt x="9453" y="4257"/>
                      <a:pt x="7984" y="5099"/>
                    </a:cubicBezTo>
                    <a:cubicBezTo>
                      <a:pt x="7259" y="5519"/>
                      <a:pt x="6308" y="5729"/>
                      <a:pt x="5355" y="5729"/>
                    </a:cubicBezTo>
                    <a:cubicBezTo>
                      <a:pt x="4394" y="5729"/>
                      <a:pt x="3431" y="5515"/>
                      <a:pt x="2693" y="5086"/>
                    </a:cubicBezTo>
                    <a:cubicBezTo>
                      <a:pt x="1225" y="4244"/>
                      <a:pt x="1212" y="2870"/>
                      <a:pt x="2667" y="2024"/>
                    </a:cubicBezTo>
                    <a:cubicBezTo>
                      <a:pt x="3395" y="1607"/>
                      <a:pt x="4344" y="1400"/>
                      <a:pt x="5294" y="1400"/>
                    </a:cubicBezTo>
                    <a:close/>
                    <a:moveTo>
                      <a:pt x="5333" y="0"/>
                    </a:moveTo>
                    <a:cubicBezTo>
                      <a:pt x="4191" y="0"/>
                      <a:pt x="3052" y="265"/>
                      <a:pt x="2122" y="800"/>
                    </a:cubicBezTo>
                    <a:cubicBezTo>
                      <a:pt x="232" y="1904"/>
                      <a:pt x="1" y="4446"/>
                      <a:pt x="1907" y="5533"/>
                    </a:cubicBezTo>
                    <a:cubicBezTo>
                      <a:pt x="2865" y="6088"/>
                      <a:pt x="4119" y="6368"/>
                      <a:pt x="5370" y="6368"/>
                    </a:cubicBezTo>
                    <a:cubicBezTo>
                      <a:pt x="6605" y="6368"/>
                      <a:pt x="7836" y="6096"/>
                      <a:pt x="8774" y="5549"/>
                    </a:cubicBezTo>
                    <a:cubicBezTo>
                      <a:pt x="10664" y="4459"/>
                      <a:pt x="10570" y="1943"/>
                      <a:pt x="8663" y="843"/>
                    </a:cubicBezTo>
                    <a:cubicBezTo>
                      <a:pt x="7697" y="283"/>
                      <a:pt x="6513" y="0"/>
                      <a:pt x="533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5000;p52">
                <a:extLst>
                  <a:ext uri="{FF2B5EF4-FFF2-40B4-BE49-F238E27FC236}">
                    <a16:creationId xmlns:a16="http://schemas.microsoft.com/office/drawing/2014/main" id="{16BFC921-AE00-E321-3426-CE9D03A85C44}"/>
                  </a:ext>
                </a:extLst>
              </p:cNvPr>
              <p:cNvSpPr/>
              <p:nvPr/>
            </p:nvSpPr>
            <p:spPr>
              <a:xfrm>
                <a:off x="6176950" y="2899700"/>
                <a:ext cx="199950" cy="90850"/>
              </a:xfrm>
              <a:custGeom>
                <a:avLst/>
                <a:gdLst/>
                <a:ahLst/>
                <a:cxnLst/>
                <a:rect l="l" t="t" r="r" b="b"/>
                <a:pathLst>
                  <a:path w="7998" h="3634" extrusionOk="0">
                    <a:moveTo>
                      <a:pt x="4011" y="1"/>
                    </a:moveTo>
                    <a:cubicBezTo>
                      <a:pt x="3120" y="1"/>
                      <a:pt x="2235" y="202"/>
                      <a:pt x="1525" y="614"/>
                    </a:cubicBezTo>
                    <a:cubicBezTo>
                      <a:pt x="301" y="1319"/>
                      <a:pt x="0" y="2707"/>
                      <a:pt x="816" y="3633"/>
                    </a:cubicBezTo>
                    <a:lnTo>
                      <a:pt x="1185" y="3509"/>
                    </a:lnTo>
                    <a:cubicBezTo>
                      <a:pt x="464" y="2788"/>
                      <a:pt x="640" y="1851"/>
                      <a:pt x="1701" y="1225"/>
                    </a:cubicBezTo>
                    <a:cubicBezTo>
                      <a:pt x="2335" y="861"/>
                      <a:pt x="3162" y="680"/>
                      <a:pt x="3993" y="680"/>
                    </a:cubicBezTo>
                    <a:cubicBezTo>
                      <a:pt x="4838" y="680"/>
                      <a:pt x="5687" y="867"/>
                      <a:pt x="6339" y="1238"/>
                    </a:cubicBezTo>
                    <a:cubicBezTo>
                      <a:pt x="7276" y="1783"/>
                      <a:pt x="7537" y="2573"/>
                      <a:pt x="7086" y="3252"/>
                    </a:cubicBezTo>
                    <a:cubicBezTo>
                      <a:pt x="7263" y="3209"/>
                      <a:pt x="7426" y="3183"/>
                      <a:pt x="7589" y="3157"/>
                    </a:cubicBezTo>
                    <a:cubicBezTo>
                      <a:pt x="7997" y="2299"/>
                      <a:pt x="7671" y="1251"/>
                      <a:pt x="6639" y="653"/>
                    </a:cubicBezTo>
                    <a:cubicBezTo>
                      <a:pt x="5887" y="222"/>
                      <a:pt x="4946" y="1"/>
                      <a:pt x="4011"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5001;p52">
                <a:extLst>
                  <a:ext uri="{FF2B5EF4-FFF2-40B4-BE49-F238E27FC236}">
                    <a16:creationId xmlns:a16="http://schemas.microsoft.com/office/drawing/2014/main" id="{7EB6DAB4-BAB3-30DB-00F6-3C7ED3771C0E}"/>
                  </a:ext>
                </a:extLst>
              </p:cNvPr>
              <p:cNvSpPr/>
              <p:nvPr/>
            </p:nvSpPr>
            <p:spPr>
              <a:xfrm>
                <a:off x="6145375" y="2921500"/>
                <a:ext cx="273700" cy="131550"/>
              </a:xfrm>
              <a:custGeom>
                <a:avLst/>
                <a:gdLst/>
                <a:ahLst/>
                <a:cxnLst/>
                <a:rect l="l" t="t" r="r" b="b"/>
                <a:pathLst>
                  <a:path w="10948" h="5262" extrusionOk="0">
                    <a:moveTo>
                      <a:pt x="9942" y="0"/>
                    </a:moveTo>
                    <a:cubicBezTo>
                      <a:pt x="9942" y="0"/>
                      <a:pt x="9084" y="2229"/>
                      <a:pt x="7968" y="2788"/>
                    </a:cubicBezTo>
                    <a:cubicBezTo>
                      <a:pt x="7321" y="3108"/>
                      <a:pt x="6089" y="3361"/>
                      <a:pt x="4937" y="3361"/>
                    </a:cubicBezTo>
                    <a:cubicBezTo>
                      <a:pt x="4083" y="3361"/>
                      <a:pt x="3272" y="3222"/>
                      <a:pt x="2775" y="2869"/>
                    </a:cubicBezTo>
                    <a:cubicBezTo>
                      <a:pt x="1707" y="2103"/>
                      <a:pt x="823" y="175"/>
                      <a:pt x="576" y="175"/>
                    </a:cubicBezTo>
                    <a:cubicBezTo>
                      <a:pt x="556" y="175"/>
                      <a:pt x="540" y="188"/>
                      <a:pt x="529" y="216"/>
                    </a:cubicBezTo>
                    <a:cubicBezTo>
                      <a:pt x="0" y="1495"/>
                      <a:pt x="529" y="3059"/>
                      <a:pt x="529" y="3059"/>
                    </a:cubicBezTo>
                    <a:cubicBezTo>
                      <a:pt x="529" y="3059"/>
                      <a:pt x="787" y="3917"/>
                      <a:pt x="2461" y="4638"/>
                    </a:cubicBezTo>
                    <a:cubicBezTo>
                      <a:pt x="3389" y="5047"/>
                      <a:pt x="4460" y="5261"/>
                      <a:pt x="5494" y="5261"/>
                    </a:cubicBezTo>
                    <a:cubicBezTo>
                      <a:pt x="6522" y="5261"/>
                      <a:pt x="7515" y="5050"/>
                      <a:pt x="8294" y="4609"/>
                    </a:cubicBezTo>
                    <a:cubicBezTo>
                      <a:pt x="9668" y="3835"/>
                      <a:pt x="9861" y="3453"/>
                      <a:pt x="9861" y="3453"/>
                    </a:cubicBezTo>
                    <a:cubicBezTo>
                      <a:pt x="9861" y="3453"/>
                      <a:pt x="10948" y="1929"/>
                      <a:pt x="994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5002;p52">
                <a:extLst>
                  <a:ext uri="{FF2B5EF4-FFF2-40B4-BE49-F238E27FC236}">
                    <a16:creationId xmlns:a16="http://schemas.microsoft.com/office/drawing/2014/main" id="{96D15579-54B3-70AF-E023-ABAAFA297C40}"/>
                  </a:ext>
                </a:extLst>
              </p:cNvPr>
              <p:cNvSpPr/>
              <p:nvPr/>
            </p:nvSpPr>
            <p:spPr>
              <a:xfrm>
                <a:off x="6186825" y="2907650"/>
                <a:ext cx="180925" cy="98650"/>
              </a:xfrm>
              <a:custGeom>
                <a:avLst/>
                <a:gdLst/>
                <a:ahLst/>
                <a:cxnLst/>
                <a:rect l="l" t="t" r="r" b="b"/>
                <a:pathLst>
                  <a:path w="7237" h="3946" extrusionOk="0">
                    <a:moveTo>
                      <a:pt x="3561" y="261"/>
                    </a:moveTo>
                    <a:cubicBezTo>
                      <a:pt x="4034" y="261"/>
                      <a:pt x="4516" y="318"/>
                      <a:pt x="4952" y="430"/>
                    </a:cubicBezTo>
                    <a:cubicBezTo>
                      <a:pt x="5399" y="554"/>
                      <a:pt x="5467" y="907"/>
                      <a:pt x="5073" y="1083"/>
                    </a:cubicBezTo>
                    <a:lnTo>
                      <a:pt x="3767" y="1667"/>
                    </a:lnTo>
                    <a:lnTo>
                      <a:pt x="2830" y="867"/>
                    </a:lnTo>
                    <a:cubicBezTo>
                      <a:pt x="2543" y="623"/>
                      <a:pt x="2801" y="296"/>
                      <a:pt x="3290" y="267"/>
                    </a:cubicBezTo>
                    <a:cubicBezTo>
                      <a:pt x="3380" y="263"/>
                      <a:pt x="3470" y="261"/>
                      <a:pt x="3561" y="261"/>
                    </a:cubicBezTo>
                    <a:close/>
                    <a:moveTo>
                      <a:pt x="1887" y="666"/>
                    </a:moveTo>
                    <a:cubicBezTo>
                      <a:pt x="2152" y="666"/>
                      <a:pt x="2415" y="758"/>
                      <a:pt x="2517" y="920"/>
                    </a:cubicBezTo>
                    <a:lnTo>
                      <a:pt x="3101" y="1860"/>
                    </a:lnTo>
                    <a:lnTo>
                      <a:pt x="1414" y="2131"/>
                    </a:lnTo>
                    <a:cubicBezTo>
                      <a:pt x="1351" y="2142"/>
                      <a:pt x="1288" y="2147"/>
                      <a:pt x="1227" y="2147"/>
                    </a:cubicBezTo>
                    <a:cubicBezTo>
                      <a:pt x="830" y="2147"/>
                      <a:pt x="502" y="1931"/>
                      <a:pt x="584" y="1697"/>
                    </a:cubicBezTo>
                    <a:cubicBezTo>
                      <a:pt x="709" y="1357"/>
                      <a:pt x="979" y="1044"/>
                      <a:pt x="1430" y="786"/>
                    </a:cubicBezTo>
                    <a:lnTo>
                      <a:pt x="1443" y="770"/>
                    </a:lnTo>
                    <a:cubicBezTo>
                      <a:pt x="1570" y="699"/>
                      <a:pt x="1729" y="666"/>
                      <a:pt x="1887" y="666"/>
                    </a:cubicBezTo>
                    <a:close/>
                    <a:moveTo>
                      <a:pt x="5833" y="1068"/>
                    </a:moveTo>
                    <a:cubicBezTo>
                      <a:pt x="6073" y="1068"/>
                      <a:pt x="6312" y="1145"/>
                      <a:pt x="6434" y="1289"/>
                    </a:cubicBezTo>
                    <a:cubicBezTo>
                      <a:pt x="6678" y="1586"/>
                      <a:pt x="6773" y="1928"/>
                      <a:pt x="6718" y="2255"/>
                    </a:cubicBezTo>
                    <a:cubicBezTo>
                      <a:pt x="6680" y="2448"/>
                      <a:pt x="6385" y="2580"/>
                      <a:pt x="6070" y="2580"/>
                    </a:cubicBezTo>
                    <a:cubicBezTo>
                      <a:pt x="5944" y="2580"/>
                      <a:pt x="5816" y="2559"/>
                      <a:pt x="5699" y="2513"/>
                    </a:cubicBezTo>
                    <a:lnTo>
                      <a:pt x="4299" y="1967"/>
                    </a:lnTo>
                    <a:lnTo>
                      <a:pt x="5317" y="1220"/>
                    </a:lnTo>
                    <a:cubicBezTo>
                      <a:pt x="5451" y="1117"/>
                      <a:pt x="5642" y="1068"/>
                      <a:pt x="5833" y="1068"/>
                    </a:cubicBezTo>
                    <a:close/>
                    <a:moveTo>
                      <a:pt x="3225" y="2294"/>
                    </a:moveTo>
                    <a:lnTo>
                      <a:pt x="3157" y="3315"/>
                    </a:lnTo>
                    <a:cubicBezTo>
                      <a:pt x="3146" y="3535"/>
                      <a:pt x="2834" y="3682"/>
                      <a:pt x="2493" y="3682"/>
                    </a:cubicBezTo>
                    <a:cubicBezTo>
                      <a:pt x="2392" y="3682"/>
                      <a:pt x="2289" y="3669"/>
                      <a:pt x="2190" y="3642"/>
                    </a:cubicBezTo>
                    <a:cubicBezTo>
                      <a:pt x="1919" y="3560"/>
                      <a:pt x="1675" y="3449"/>
                      <a:pt x="1443" y="3315"/>
                    </a:cubicBezTo>
                    <a:cubicBezTo>
                      <a:pt x="1211" y="3178"/>
                      <a:pt x="1035" y="3041"/>
                      <a:pt x="885" y="2878"/>
                    </a:cubicBezTo>
                    <a:cubicBezTo>
                      <a:pt x="666" y="2633"/>
                      <a:pt x="953" y="2336"/>
                      <a:pt x="1443" y="2320"/>
                    </a:cubicBezTo>
                    <a:lnTo>
                      <a:pt x="3225" y="2294"/>
                    </a:lnTo>
                    <a:close/>
                    <a:moveTo>
                      <a:pt x="3959" y="2362"/>
                    </a:moveTo>
                    <a:lnTo>
                      <a:pt x="5575" y="2702"/>
                    </a:lnTo>
                    <a:cubicBezTo>
                      <a:pt x="6039" y="2783"/>
                      <a:pt x="6176" y="3123"/>
                      <a:pt x="5836" y="3315"/>
                    </a:cubicBezTo>
                    <a:lnTo>
                      <a:pt x="5836" y="3329"/>
                    </a:lnTo>
                    <a:cubicBezTo>
                      <a:pt x="5386" y="3586"/>
                      <a:pt x="4841" y="3750"/>
                      <a:pt x="4257" y="3805"/>
                    </a:cubicBezTo>
                    <a:cubicBezTo>
                      <a:pt x="4206" y="3812"/>
                      <a:pt x="4157" y="3815"/>
                      <a:pt x="4109" y="3815"/>
                    </a:cubicBezTo>
                    <a:cubicBezTo>
                      <a:pt x="3687" y="3815"/>
                      <a:pt x="3360" y="3572"/>
                      <a:pt x="3483" y="3329"/>
                    </a:cubicBezTo>
                    <a:lnTo>
                      <a:pt x="3959" y="2362"/>
                    </a:lnTo>
                    <a:close/>
                    <a:moveTo>
                      <a:pt x="3656" y="1"/>
                    </a:moveTo>
                    <a:cubicBezTo>
                      <a:pt x="2803" y="1"/>
                      <a:pt x="1942" y="199"/>
                      <a:pt x="1280" y="580"/>
                    </a:cubicBezTo>
                    <a:cubicBezTo>
                      <a:pt x="0" y="1315"/>
                      <a:pt x="43" y="2646"/>
                      <a:pt x="1319" y="3381"/>
                    </a:cubicBezTo>
                    <a:cubicBezTo>
                      <a:pt x="1969" y="3758"/>
                      <a:pt x="2814" y="3946"/>
                      <a:pt x="3657" y="3946"/>
                    </a:cubicBezTo>
                    <a:cubicBezTo>
                      <a:pt x="4490" y="3946"/>
                      <a:pt x="5321" y="3762"/>
                      <a:pt x="5957" y="3397"/>
                    </a:cubicBezTo>
                    <a:cubicBezTo>
                      <a:pt x="7237" y="2663"/>
                      <a:pt x="7126" y="1275"/>
                      <a:pt x="5849" y="525"/>
                    </a:cubicBezTo>
                    <a:cubicBezTo>
                      <a:pt x="5234" y="171"/>
                      <a:pt x="4448" y="1"/>
                      <a:pt x="365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5003;p52">
                <a:extLst>
                  <a:ext uri="{FF2B5EF4-FFF2-40B4-BE49-F238E27FC236}">
                    <a16:creationId xmlns:a16="http://schemas.microsoft.com/office/drawing/2014/main" id="{33B6BD83-99C2-3D2F-A622-754952BF8E12}"/>
                  </a:ext>
                </a:extLst>
              </p:cNvPr>
              <p:cNvSpPr/>
              <p:nvPr/>
            </p:nvSpPr>
            <p:spPr>
              <a:xfrm>
                <a:off x="6187475" y="2906650"/>
                <a:ext cx="180275" cy="94525"/>
              </a:xfrm>
              <a:custGeom>
                <a:avLst/>
                <a:gdLst/>
                <a:ahLst/>
                <a:cxnLst/>
                <a:rect l="l" t="t" r="r" b="b"/>
                <a:pathLst>
                  <a:path w="7211" h="3781" extrusionOk="0">
                    <a:moveTo>
                      <a:pt x="3557" y="97"/>
                    </a:moveTo>
                    <a:cubicBezTo>
                      <a:pt x="4023" y="97"/>
                      <a:pt x="4497" y="154"/>
                      <a:pt x="4926" y="268"/>
                    </a:cubicBezTo>
                    <a:cubicBezTo>
                      <a:pt x="5373" y="402"/>
                      <a:pt x="5441" y="744"/>
                      <a:pt x="5047" y="921"/>
                    </a:cubicBezTo>
                    <a:lnTo>
                      <a:pt x="3741" y="1505"/>
                    </a:lnTo>
                    <a:lnTo>
                      <a:pt x="2804" y="702"/>
                    </a:lnTo>
                    <a:cubicBezTo>
                      <a:pt x="2517" y="457"/>
                      <a:pt x="2775" y="131"/>
                      <a:pt x="3264" y="105"/>
                    </a:cubicBezTo>
                    <a:cubicBezTo>
                      <a:pt x="3361" y="99"/>
                      <a:pt x="3459" y="97"/>
                      <a:pt x="3557" y="97"/>
                    </a:cubicBezTo>
                    <a:close/>
                    <a:moveTo>
                      <a:pt x="1870" y="507"/>
                    </a:moveTo>
                    <a:cubicBezTo>
                      <a:pt x="2132" y="507"/>
                      <a:pt x="2390" y="603"/>
                      <a:pt x="2491" y="770"/>
                    </a:cubicBezTo>
                    <a:lnTo>
                      <a:pt x="3075" y="1694"/>
                    </a:lnTo>
                    <a:lnTo>
                      <a:pt x="1388" y="1981"/>
                    </a:lnTo>
                    <a:cubicBezTo>
                      <a:pt x="1331" y="1990"/>
                      <a:pt x="1274" y="1993"/>
                      <a:pt x="1219" y="1993"/>
                    </a:cubicBezTo>
                    <a:cubicBezTo>
                      <a:pt x="814" y="1993"/>
                      <a:pt x="475" y="1784"/>
                      <a:pt x="558" y="1531"/>
                    </a:cubicBezTo>
                    <a:cubicBezTo>
                      <a:pt x="683" y="1191"/>
                      <a:pt x="953" y="878"/>
                      <a:pt x="1404" y="620"/>
                    </a:cubicBezTo>
                    <a:lnTo>
                      <a:pt x="1417" y="620"/>
                    </a:lnTo>
                    <a:cubicBezTo>
                      <a:pt x="1546" y="543"/>
                      <a:pt x="1709" y="507"/>
                      <a:pt x="1870" y="507"/>
                    </a:cubicBezTo>
                    <a:close/>
                    <a:moveTo>
                      <a:pt x="5809" y="904"/>
                    </a:moveTo>
                    <a:cubicBezTo>
                      <a:pt x="6048" y="904"/>
                      <a:pt x="6286" y="980"/>
                      <a:pt x="6408" y="1123"/>
                    </a:cubicBezTo>
                    <a:cubicBezTo>
                      <a:pt x="6652" y="1436"/>
                      <a:pt x="6747" y="1763"/>
                      <a:pt x="6692" y="2089"/>
                    </a:cubicBezTo>
                    <a:cubicBezTo>
                      <a:pt x="6654" y="2294"/>
                      <a:pt x="6359" y="2428"/>
                      <a:pt x="6044" y="2428"/>
                    </a:cubicBezTo>
                    <a:cubicBezTo>
                      <a:pt x="5918" y="2428"/>
                      <a:pt x="5790" y="2407"/>
                      <a:pt x="5673" y="2360"/>
                    </a:cubicBezTo>
                    <a:lnTo>
                      <a:pt x="4273" y="1818"/>
                    </a:lnTo>
                    <a:lnTo>
                      <a:pt x="5291" y="1054"/>
                    </a:lnTo>
                    <a:cubicBezTo>
                      <a:pt x="5425" y="953"/>
                      <a:pt x="5617" y="904"/>
                      <a:pt x="5809" y="904"/>
                    </a:cubicBezTo>
                    <a:close/>
                    <a:moveTo>
                      <a:pt x="3199" y="2131"/>
                    </a:moveTo>
                    <a:lnTo>
                      <a:pt x="3131" y="3150"/>
                    </a:lnTo>
                    <a:cubicBezTo>
                      <a:pt x="3121" y="3369"/>
                      <a:pt x="2816" y="3524"/>
                      <a:pt x="2479" y="3524"/>
                    </a:cubicBezTo>
                    <a:cubicBezTo>
                      <a:pt x="2375" y="3524"/>
                      <a:pt x="2267" y="3509"/>
                      <a:pt x="2164" y="3476"/>
                    </a:cubicBezTo>
                    <a:cubicBezTo>
                      <a:pt x="1893" y="3395"/>
                      <a:pt x="1649" y="3287"/>
                      <a:pt x="1417" y="3150"/>
                    </a:cubicBezTo>
                    <a:cubicBezTo>
                      <a:pt x="1185" y="3029"/>
                      <a:pt x="1009" y="2879"/>
                      <a:pt x="859" y="2729"/>
                    </a:cubicBezTo>
                    <a:cubicBezTo>
                      <a:pt x="640" y="2471"/>
                      <a:pt x="927" y="2171"/>
                      <a:pt x="1417" y="2158"/>
                    </a:cubicBezTo>
                    <a:lnTo>
                      <a:pt x="3199" y="2131"/>
                    </a:lnTo>
                    <a:close/>
                    <a:moveTo>
                      <a:pt x="3933" y="2197"/>
                    </a:moveTo>
                    <a:lnTo>
                      <a:pt x="5549" y="2539"/>
                    </a:lnTo>
                    <a:cubicBezTo>
                      <a:pt x="6013" y="2634"/>
                      <a:pt x="6150" y="2961"/>
                      <a:pt x="5810" y="3163"/>
                    </a:cubicBezTo>
                    <a:cubicBezTo>
                      <a:pt x="5360" y="3421"/>
                      <a:pt x="4815" y="3584"/>
                      <a:pt x="4231" y="3653"/>
                    </a:cubicBezTo>
                    <a:cubicBezTo>
                      <a:pt x="4185" y="3658"/>
                      <a:pt x="4141" y="3660"/>
                      <a:pt x="4097" y="3660"/>
                    </a:cubicBezTo>
                    <a:cubicBezTo>
                      <a:pt x="3668" y="3660"/>
                      <a:pt x="3333" y="3424"/>
                      <a:pt x="3457" y="3163"/>
                    </a:cubicBezTo>
                    <a:lnTo>
                      <a:pt x="3933" y="2197"/>
                    </a:lnTo>
                    <a:close/>
                    <a:moveTo>
                      <a:pt x="3594" y="1"/>
                    </a:moveTo>
                    <a:cubicBezTo>
                      <a:pt x="2756" y="1"/>
                      <a:pt x="1920" y="184"/>
                      <a:pt x="1280" y="552"/>
                    </a:cubicBezTo>
                    <a:cubicBezTo>
                      <a:pt x="0" y="1286"/>
                      <a:pt x="17" y="2484"/>
                      <a:pt x="1293" y="3218"/>
                    </a:cubicBezTo>
                    <a:cubicBezTo>
                      <a:pt x="1942" y="3594"/>
                      <a:pt x="2786" y="3781"/>
                      <a:pt x="3628" y="3781"/>
                    </a:cubicBezTo>
                    <a:cubicBezTo>
                      <a:pt x="4462" y="3781"/>
                      <a:pt x="5294" y="3597"/>
                      <a:pt x="5931" y="3231"/>
                    </a:cubicBezTo>
                    <a:cubicBezTo>
                      <a:pt x="7211" y="2497"/>
                      <a:pt x="7198" y="1299"/>
                      <a:pt x="5918" y="552"/>
                    </a:cubicBezTo>
                    <a:cubicBezTo>
                      <a:pt x="5272" y="184"/>
                      <a:pt x="4432" y="1"/>
                      <a:pt x="359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5004;p52">
                <a:extLst>
                  <a:ext uri="{FF2B5EF4-FFF2-40B4-BE49-F238E27FC236}">
                    <a16:creationId xmlns:a16="http://schemas.microsoft.com/office/drawing/2014/main" id="{0CD2CF8F-3D11-356C-80D6-F76F76627D88}"/>
                  </a:ext>
                </a:extLst>
              </p:cNvPr>
              <p:cNvSpPr/>
              <p:nvPr/>
            </p:nvSpPr>
            <p:spPr>
              <a:xfrm>
                <a:off x="6144300" y="2871200"/>
                <a:ext cx="266625" cy="140350"/>
              </a:xfrm>
              <a:custGeom>
                <a:avLst/>
                <a:gdLst/>
                <a:ahLst/>
                <a:cxnLst/>
                <a:rect l="l" t="t" r="r" b="b"/>
                <a:pathLst>
                  <a:path w="10665" h="5614" extrusionOk="0">
                    <a:moveTo>
                      <a:pt x="5319" y="644"/>
                    </a:moveTo>
                    <a:cubicBezTo>
                      <a:pt x="6278" y="644"/>
                      <a:pt x="7237" y="855"/>
                      <a:pt x="7971" y="1278"/>
                    </a:cubicBezTo>
                    <a:cubicBezTo>
                      <a:pt x="9440" y="2133"/>
                      <a:pt x="9453" y="3494"/>
                      <a:pt x="7984" y="4336"/>
                    </a:cubicBezTo>
                    <a:cubicBezTo>
                      <a:pt x="7257" y="4759"/>
                      <a:pt x="6301" y="4970"/>
                      <a:pt x="5344" y="4970"/>
                    </a:cubicBezTo>
                    <a:cubicBezTo>
                      <a:pt x="4387" y="4970"/>
                      <a:pt x="3428" y="4759"/>
                      <a:pt x="2693" y="4336"/>
                    </a:cubicBezTo>
                    <a:cubicBezTo>
                      <a:pt x="1225" y="3481"/>
                      <a:pt x="1212" y="2120"/>
                      <a:pt x="2667" y="1278"/>
                    </a:cubicBezTo>
                    <a:cubicBezTo>
                      <a:pt x="3402" y="855"/>
                      <a:pt x="4361" y="644"/>
                      <a:pt x="5319" y="644"/>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5005;p52">
                <a:extLst>
                  <a:ext uri="{FF2B5EF4-FFF2-40B4-BE49-F238E27FC236}">
                    <a16:creationId xmlns:a16="http://schemas.microsoft.com/office/drawing/2014/main" id="{5D09FB83-FC9D-48E8-4B93-9A8A7276714A}"/>
                  </a:ext>
                </a:extLst>
              </p:cNvPr>
              <p:cNvSpPr/>
              <p:nvPr/>
            </p:nvSpPr>
            <p:spPr>
              <a:xfrm>
                <a:off x="6144300" y="2871200"/>
                <a:ext cx="266625" cy="140350"/>
              </a:xfrm>
              <a:custGeom>
                <a:avLst/>
                <a:gdLst/>
                <a:ahLst/>
                <a:cxnLst/>
                <a:rect l="l" t="t" r="r" b="b"/>
                <a:pathLst>
                  <a:path w="10665" h="5614" extrusionOk="0">
                    <a:moveTo>
                      <a:pt x="5302" y="137"/>
                    </a:moveTo>
                    <a:cubicBezTo>
                      <a:pt x="6487" y="137"/>
                      <a:pt x="7675" y="398"/>
                      <a:pt x="8582" y="922"/>
                    </a:cubicBezTo>
                    <a:cubicBezTo>
                      <a:pt x="10393" y="1970"/>
                      <a:pt x="10406" y="3657"/>
                      <a:pt x="8611" y="4705"/>
                    </a:cubicBezTo>
                    <a:cubicBezTo>
                      <a:pt x="7716" y="5219"/>
                      <a:pt x="6541" y="5477"/>
                      <a:pt x="5363" y="5477"/>
                    </a:cubicBezTo>
                    <a:cubicBezTo>
                      <a:pt x="4178" y="5477"/>
                      <a:pt x="2990" y="5216"/>
                      <a:pt x="2083" y="4692"/>
                    </a:cubicBezTo>
                    <a:cubicBezTo>
                      <a:pt x="275" y="3644"/>
                      <a:pt x="259" y="1957"/>
                      <a:pt x="2054" y="909"/>
                    </a:cubicBezTo>
                    <a:cubicBezTo>
                      <a:pt x="2949" y="395"/>
                      <a:pt x="4124" y="137"/>
                      <a:pt x="5302" y="137"/>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5006;p52">
                <a:extLst>
                  <a:ext uri="{FF2B5EF4-FFF2-40B4-BE49-F238E27FC236}">
                    <a16:creationId xmlns:a16="http://schemas.microsoft.com/office/drawing/2014/main" id="{BCD2679A-AE39-41A2-EC8D-F3CB4C6BDF1F}"/>
                  </a:ext>
                </a:extLst>
              </p:cNvPr>
              <p:cNvSpPr/>
              <p:nvPr/>
            </p:nvSpPr>
            <p:spPr>
              <a:xfrm>
                <a:off x="5771725" y="2659700"/>
                <a:ext cx="266525" cy="159075"/>
              </a:xfrm>
              <a:custGeom>
                <a:avLst/>
                <a:gdLst/>
                <a:ahLst/>
                <a:cxnLst/>
                <a:rect l="l" t="t" r="r" b="b"/>
                <a:pathLst>
                  <a:path w="10661" h="6363" extrusionOk="0">
                    <a:moveTo>
                      <a:pt x="5300" y="1395"/>
                    </a:moveTo>
                    <a:cubicBezTo>
                      <a:pt x="6264" y="1395"/>
                      <a:pt x="7230" y="1609"/>
                      <a:pt x="7968" y="2038"/>
                    </a:cubicBezTo>
                    <a:cubicBezTo>
                      <a:pt x="9436" y="2883"/>
                      <a:pt x="9436" y="4257"/>
                      <a:pt x="7981" y="5100"/>
                    </a:cubicBezTo>
                    <a:cubicBezTo>
                      <a:pt x="7260" y="5517"/>
                      <a:pt x="6310" y="5725"/>
                      <a:pt x="5357" y="5725"/>
                    </a:cubicBezTo>
                    <a:cubicBezTo>
                      <a:pt x="4389" y="5725"/>
                      <a:pt x="3417" y="5511"/>
                      <a:pt x="2677" y="5086"/>
                    </a:cubicBezTo>
                    <a:cubicBezTo>
                      <a:pt x="1208" y="4241"/>
                      <a:pt x="1208" y="2870"/>
                      <a:pt x="2664" y="2025"/>
                    </a:cubicBezTo>
                    <a:cubicBezTo>
                      <a:pt x="3389" y="1605"/>
                      <a:pt x="4343" y="1395"/>
                      <a:pt x="5300" y="1395"/>
                    </a:cubicBezTo>
                    <a:close/>
                    <a:moveTo>
                      <a:pt x="5332" y="1"/>
                    </a:moveTo>
                    <a:cubicBezTo>
                      <a:pt x="4189" y="1"/>
                      <a:pt x="3052" y="266"/>
                      <a:pt x="2122" y="801"/>
                    </a:cubicBezTo>
                    <a:cubicBezTo>
                      <a:pt x="229" y="1891"/>
                      <a:pt x="0" y="4434"/>
                      <a:pt x="1903" y="5534"/>
                    </a:cubicBezTo>
                    <a:cubicBezTo>
                      <a:pt x="2857" y="6087"/>
                      <a:pt x="4106" y="6363"/>
                      <a:pt x="5353" y="6363"/>
                    </a:cubicBezTo>
                    <a:cubicBezTo>
                      <a:pt x="6592" y="6363"/>
                      <a:pt x="7828" y="6090"/>
                      <a:pt x="8771" y="5547"/>
                    </a:cubicBezTo>
                    <a:cubicBezTo>
                      <a:pt x="10660" y="4460"/>
                      <a:pt x="10553" y="1943"/>
                      <a:pt x="8663" y="843"/>
                    </a:cubicBezTo>
                    <a:cubicBezTo>
                      <a:pt x="7695" y="283"/>
                      <a:pt x="6510" y="1"/>
                      <a:pt x="5332"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5007;p52">
                <a:extLst>
                  <a:ext uri="{FF2B5EF4-FFF2-40B4-BE49-F238E27FC236}">
                    <a16:creationId xmlns:a16="http://schemas.microsoft.com/office/drawing/2014/main" id="{0CF82F2E-46A1-45FF-B6AA-1CD55AB0E18F}"/>
                  </a:ext>
                </a:extLst>
              </p:cNvPr>
              <p:cNvSpPr/>
              <p:nvPr/>
            </p:nvSpPr>
            <p:spPr>
              <a:xfrm>
                <a:off x="5803950" y="2676950"/>
                <a:ext cx="199950" cy="90825"/>
              </a:xfrm>
              <a:custGeom>
                <a:avLst/>
                <a:gdLst/>
                <a:ahLst/>
                <a:cxnLst/>
                <a:rect l="l" t="t" r="r" b="b"/>
                <a:pathLst>
                  <a:path w="7998" h="3633" extrusionOk="0">
                    <a:moveTo>
                      <a:pt x="4010" y="1"/>
                    </a:moveTo>
                    <a:cubicBezTo>
                      <a:pt x="3124" y="1"/>
                      <a:pt x="2244" y="198"/>
                      <a:pt x="1538" y="600"/>
                    </a:cubicBezTo>
                    <a:cubicBezTo>
                      <a:pt x="301" y="1322"/>
                      <a:pt x="0" y="2709"/>
                      <a:pt x="816" y="3633"/>
                    </a:cubicBezTo>
                    <a:cubicBezTo>
                      <a:pt x="940" y="3594"/>
                      <a:pt x="1077" y="3538"/>
                      <a:pt x="1198" y="3512"/>
                    </a:cubicBezTo>
                    <a:cubicBezTo>
                      <a:pt x="477" y="2778"/>
                      <a:pt x="640" y="1838"/>
                      <a:pt x="1714" y="1227"/>
                    </a:cubicBezTo>
                    <a:cubicBezTo>
                      <a:pt x="2344" y="862"/>
                      <a:pt x="3176" y="678"/>
                      <a:pt x="4011" y="678"/>
                    </a:cubicBezTo>
                    <a:cubicBezTo>
                      <a:pt x="4852" y="678"/>
                      <a:pt x="5697" y="865"/>
                      <a:pt x="6339" y="1240"/>
                    </a:cubicBezTo>
                    <a:cubicBezTo>
                      <a:pt x="7292" y="1785"/>
                      <a:pt x="7537" y="2572"/>
                      <a:pt x="7100" y="3254"/>
                    </a:cubicBezTo>
                    <a:cubicBezTo>
                      <a:pt x="7263" y="3212"/>
                      <a:pt x="7442" y="3186"/>
                      <a:pt x="7606" y="3159"/>
                    </a:cubicBezTo>
                    <a:cubicBezTo>
                      <a:pt x="7997" y="2288"/>
                      <a:pt x="7687" y="1253"/>
                      <a:pt x="6652" y="656"/>
                    </a:cubicBezTo>
                    <a:cubicBezTo>
                      <a:pt x="5897" y="223"/>
                      <a:pt x="4950" y="1"/>
                      <a:pt x="401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5008;p52">
                <a:extLst>
                  <a:ext uri="{FF2B5EF4-FFF2-40B4-BE49-F238E27FC236}">
                    <a16:creationId xmlns:a16="http://schemas.microsoft.com/office/drawing/2014/main" id="{E151E78F-5E18-952C-E58C-0B752738CFCB}"/>
                  </a:ext>
                </a:extLst>
              </p:cNvPr>
              <p:cNvSpPr/>
              <p:nvPr/>
            </p:nvSpPr>
            <p:spPr>
              <a:xfrm>
                <a:off x="5772700" y="2698800"/>
                <a:ext cx="273700" cy="131475"/>
              </a:xfrm>
              <a:custGeom>
                <a:avLst/>
                <a:gdLst/>
                <a:ahLst/>
                <a:cxnLst/>
                <a:rect l="l" t="t" r="r" b="b"/>
                <a:pathLst>
                  <a:path w="10948" h="5259" extrusionOk="0">
                    <a:moveTo>
                      <a:pt x="9942" y="1"/>
                    </a:moveTo>
                    <a:cubicBezTo>
                      <a:pt x="9942" y="1"/>
                      <a:pt x="9084" y="2230"/>
                      <a:pt x="7958" y="2788"/>
                    </a:cubicBezTo>
                    <a:cubicBezTo>
                      <a:pt x="7317" y="3109"/>
                      <a:pt x="6083" y="3361"/>
                      <a:pt x="4931" y="3361"/>
                    </a:cubicBezTo>
                    <a:cubicBezTo>
                      <a:pt x="4076" y="3361"/>
                      <a:pt x="3266" y="3223"/>
                      <a:pt x="2775" y="2870"/>
                    </a:cubicBezTo>
                    <a:cubicBezTo>
                      <a:pt x="1709" y="2105"/>
                      <a:pt x="827" y="173"/>
                      <a:pt x="568" y="173"/>
                    </a:cubicBezTo>
                    <a:cubicBezTo>
                      <a:pt x="546" y="173"/>
                      <a:pt x="529" y="187"/>
                      <a:pt x="516" y="216"/>
                    </a:cubicBezTo>
                    <a:cubicBezTo>
                      <a:pt x="0" y="1496"/>
                      <a:pt x="532" y="3046"/>
                      <a:pt x="532" y="3046"/>
                    </a:cubicBezTo>
                    <a:cubicBezTo>
                      <a:pt x="532" y="3046"/>
                      <a:pt x="790" y="3917"/>
                      <a:pt x="2448" y="4636"/>
                    </a:cubicBezTo>
                    <a:cubicBezTo>
                      <a:pt x="3381" y="5044"/>
                      <a:pt x="4450" y="5259"/>
                      <a:pt x="5482" y="5259"/>
                    </a:cubicBezTo>
                    <a:cubicBezTo>
                      <a:pt x="6513" y="5259"/>
                      <a:pt x="7508" y="5045"/>
                      <a:pt x="8297" y="4596"/>
                    </a:cubicBezTo>
                    <a:cubicBezTo>
                      <a:pt x="9655" y="3836"/>
                      <a:pt x="9848" y="3454"/>
                      <a:pt x="9848" y="3454"/>
                    </a:cubicBezTo>
                    <a:cubicBezTo>
                      <a:pt x="9848" y="3454"/>
                      <a:pt x="10948" y="1930"/>
                      <a:pt x="994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5009;p52">
                <a:extLst>
                  <a:ext uri="{FF2B5EF4-FFF2-40B4-BE49-F238E27FC236}">
                    <a16:creationId xmlns:a16="http://schemas.microsoft.com/office/drawing/2014/main" id="{9287623C-4536-226D-717E-734D290206C5}"/>
                  </a:ext>
                </a:extLst>
              </p:cNvPr>
              <p:cNvSpPr/>
              <p:nvPr/>
            </p:nvSpPr>
            <p:spPr>
              <a:xfrm>
                <a:off x="5814150" y="2684850"/>
                <a:ext cx="180600" cy="98575"/>
              </a:xfrm>
              <a:custGeom>
                <a:avLst/>
                <a:gdLst/>
                <a:ahLst/>
                <a:cxnLst/>
                <a:rect l="l" t="t" r="r" b="b"/>
                <a:pathLst>
                  <a:path w="7224" h="3943" extrusionOk="0">
                    <a:moveTo>
                      <a:pt x="3651" y="259"/>
                    </a:moveTo>
                    <a:cubicBezTo>
                      <a:pt x="4093" y="259"/>
                      <a:pt x="4536" y="316"/>
                      <a:pt x="4952" y="435"/>
                    </a:cubicBezTo>
                    <a:cubicBezTo>
                      <a:pt x="5402" y="559"/>
                      <a:pt x="5468" y="911"/>
                      <a:pt x="5076" y="1087"/>
                    </a:cubicBezTo>
                    <a:lnTo>
                      <a:pt x="3754" y="1672"/>
                    </a:lnTo>
                    <a:lnTo>
                      <a:pt x="2817" y="856"/>
                    </a:lnTo>
                    <a:cubicBezTo>
                      <a:pt x="2546" y="624"/>
                      <a:pt x="2791" y="297"/>
                      <a:pt x="3294" y="271"/>
                    </a:cubicBezTo>
                    <a:cubicBezTo>
                      <a:pt x="3412" y="263"/>
                      <a:pt x="3532" y="259"/>
                      <a:pt x="3651" y="259"/>
                    </a:cubicBezTo>
                    <a:close/>
                    <a:moveTo>
                      <a:pt x="1879" y="670"/>
                    </a:moveTo>
                    <a:cubicBezTo>
                      <a:pt x="2147" y="670"/>
                      <a:pt x="2415" y="763"/>
                      <a:pt x="2517" y="924"/>
                    </a:cubicBezTo>
                    <a:lnTo>
                      <a:pt x="3088" y="1864"/>
                    </a:lnTo>
                    <a:lnTo>
                      <a:pt x="1417" y="2135"/>
                    </a:lnTo>
                    <a:cubicBezTo>
                      <a:pt x="1354" y="2146"/>
                      <a:pt x="1291" y="2151"/>
                      <a:pt x="1230" y="2151"/>
                    </a:cubicBezTo>
                    <a:cubicBezTo>
                      <a:pt x="831" y="2151"/>
                      <a:pt x="503" y="1934"/>
                      <a:pt x="588" y="1685"/>
                    </a:cubicBezTo>
                    <a:cubicBezTo>
                      <a:pt x="696" y="1358"/>
                      <a:pt x="980" y="1032"/>
                      <a:pt x="1430" y="774"/>
                    </a:cubicBezTo>
                    <a:cubicBezTo>
                      <a:pt x="1557" y="703"/>
                      <a:pt x="1718" y="670"/>
                      <a:pt x="1879" y="670"/>
                    </a:cubicBezTo>
                    <a:close/>
                    <a:moveTo>
                      <a:pt x="5830" y="1072"/>
                    </a:moveTo>
                    <a:cubicBezTo>
                      <a:pt x="6073" y="1072"/>
                      <a:pt x="6314" y="1148"/>
                      <a:pt x="6434" y="1293"/>
                    </a:cubicBezTo>
                    <a:cubicBezTo>
                      <a:pt x="6679" y="1590"/>
                      <a:pt x="6773" y="1916"/>
                      <a:pt x="6721" y="2243"/>
                    </a:cubicBezTo>
                    <a:cubicBezTo>
                      <a:pt x="6681" y="2449"/>
                      <a:pt x="6383" y="2584"/>
                      <a:pt x="6062" y="2584"/>
                    </a:cubicBezTo>
                    <a:cubicBezTo>
                      <a:pt x="5936" y="2584"/>
                      <a:pt x="5805" y="2563"/>
                      <a:pt x="5686" y="2517"/>
                    </a:cubicBezTo>
                    <a:lnTo>
                      <a:pt x="4299" y="1972"/>
                    </a:lnTo>
                    <a:lnTo>
                      <a:pt x="5304" y="1224"/>
                    </a:lnTo>
                    <a:cubicBezTo>
                      <a:pt x="5438" y="1121"/>
                      <a:pt x="5634" y="1072"/>
                      <a:pt x="5830" y="1072"/>
                    </a:cubicBezTo>
                    <a:close/>
                    <a:moveTo>
                      <a:pt x="3212" y="2298"/>
                    </a:moveTo>
                    <a:lnTo>
                      <a:pt x="3157" y="3317"/>
                    </a:lnTo>
                    <a:cubicBezTo>
                      <a:pt x="3147" y="3526"/>
                      <a:pt x="2836" y="3678"/>
                      <a:pt x="2502" y="3678"/>
                    </a:cubicBezTo>
                    <a:cubicBezTo>
                      <a:pt x="2397" y="3678"/>
                      <a:pt x="2291" y="3663"/>
                      <a:pt x="2191" y="3630"/>
                    </a:cubicBezTo>
                    <a:cubicBezTo>
                      <a:pt x="1920" y="3548"/>
                      <a:pt x="1662" y="3441"/>
                      <a:pt x="1443" y="3317"/>
                    </a:cubicBezTo>
                    <a:cubicBezTo>
                      <a:pt x="1211" y="3183"/>
                      <a:pt x="1022" y="3046"/>
                      <a:pt x="885" y="2883"/>
                    </a:cubicBezTo>
                    <a:cubicBezTo>
                      <a:pt x="653" y="2638"/>
                      <a:pt x="953" y="2338"/>
                      <a:pt x="1443" y="2324"/>
                    </a:cubicBezTo>
                    <a:lnTo>
                      <a:pt x="3212" y="2298"/>
                    </a:lnTo>
                    <a:close/>
                    <a:moveTo>
                      <a:pt x="3960" y="2367"/>
                    </a:moveTo>
                    <a:lnTo>
                      <a:pt x="5579" y="2693"/>
                    </a:lnTo>
                    <a:cubicBezTo>
                      <a:pt x="6026" y="2788"/>
                      <a:pt x="6176" y="3127"/>
                      <a:pt x="5836" y="3317"/>
                    </a:cubicBezTo>
                    <a:lnTo>
                      <a:pt x="5823" y="3317"/>
                    </a:lnTo>
                    <a:cubicBezTo>
                      <a:pt x="5386" y="3578"/>
                      <a:pt x="4831" y="3741"/>
                      <a:pt x="4260" y="3806"/>
                    </a:cubicBezTo>
                    <a:cubicBezTo>
                      <a:pt x="4215" y="3811"/>
                      <a:pt x="4170" y="3814"/>
                      <a:pt x="4126" y="3814"/>
                    </a:cubicBezTo>
                    <a:cubicBezTo>
                      <a:pt x="3697" y="3814"/>
                      <a:pt x="3359" y="3579"/>
                      <a:pt x="3483" y="3333"/>
                    </a:cubicBezTo>
                    <a:lnTo>
                      <a:pt x="3960" y="2367"/>
                    </a:lnTo>
                    <a:close/>
                    <a:moveTo>
                      <a:pt x="3635" y="1"/>
                    </a:moveTo>
                    <a:cubicBezTo>
                      <a:pt x="2787" y="1"/>
                      <a:pt x="1934" y="199"/>
                      <a:pt x="1280" y="585"/>
                    </a:cubicBezTo>
                    <a:cubicBezTo>
                      <a:pt x="0" y="1319"/>
                      <a:pt x="30" y="2638"/>
                      <a:pt x="1322" y="3385"/>
                    </a:cubicBezTo>
                    <a:cubicBezTo>
                      <a:pt x="1966" y="3756"/>
                      <a:pt x="2815" y="3943"/>
                      <a:pt x="3660" y="3943"/>
                    </a:cubicBezTo>
                    <a:cubicBezTo>
                      <a:pt x="4491" y="3943"/>
                      <a:pt x="5318" y="3762"/>
                      <a:pt x="5944" y="3398"/>
                    </a:cubicBezTo>
                    <a:cubicBezTo>
                      <a:pt x="7224" y="2651"/>
                      <a:pt x="7129" y="1277"/>
                      <a:pt x="5836" y="529"/>
                    </a:cubicBezTo>
                    <a:cubicBezTo>
                      <a:pt x="5218" y="174"/>
                      <a:pt x="4428" y="1"/>
                      <a:pt x="3635"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5010;p52">
                <a:extLst>
                  <a:ext uri="{FF2B5EF4-FFF2-40B4-BE49-F238E27FC236}">
                    <a16:creationId xmlns:a16="http://schemas.microsoft.com/office/drawing/2014/main" id="{803AF7D4-186E-AC10-FC96-7A6FBD8992C5}"/>
                  </a:ext>
                </a:extLst>
              </p:cNvPr>
              <p:cNvSpPr/>
              <p:nvPr/>
            </p:nvSpPr>
            <p:spPr>
              <a:xfrm>
                <a:off x="5814875" y="2683850"/>
                <a:ext cx="179875" cy="94650"/>
              </a:xfrm>
              <a:custGeom>
                <a:avLst/>
                <a:gdLst/>
                <a:ahLst/>
                <a:cxnLst/>
                <a:rect l="l" t="t" r="r" b="b"/>
                <a:pathLst>
                  <a:path w="7195" h="3786" extrusionOk="0">
                    <a:moveTo>
                      <a:pt x="3556" y="101"/>
                    </a:moveTo>
                    <a:cubicBezTo>
                      <a:pt x="4020" y="101"/>
                      <a:pt x="4486" y="159"/>
                      <a:pt x="4923" y="272"/>
                    </a:cubicBezTo>
                    <a:cubicBezTo>
                      <a:pt x="5373" y="393"/>
                      <a:pt x="5439" y="745"/>
                      <a:pt x="5047" y="925"/>
                    </a:cubicBezTo>
                    <a:lnTo>
                      <a:pt x="3725" y="1509"/>
                    </a:lnTo>
                    <a:lnTo>
                      <a:pt x="2788" y="706"/>
                    </a:lnTo>
                    <a:cubicBezTo>
                      <a:pt x="2517" y="462"/>
                      <a:pt x="2762" y="135"/>
                      <a:pt x="3265" y="109"/>
                    </a:cubicBezTo>
                    <a:cubicBezTo>
                      <a:pt x="3362" y="104"/>
                      <a:pt x="3459" y="101"/>
                      <a:pt x="3556" y="101"/>
                    </a:cubicBezTo>
                    <a:close/>
                    <a:moveTo>
                      <a:pt x="1852" y="506"/>
                    </a:moveTo>
                    <a:cubicBezTo>
                      <a:pt x="2120" y="506"/>
                      <a:pt x="2386" y="599"/>
                      <a:pt x="2488" y="762"/>
                    </a:cubicBezTo>
                    <a:lnTo>
                      <a:pt x="3059" y="1699"/>
                    </a:lnTo>
                    <a:lnTo>
                      <a:pt x="1388" y="1970"/>
                    </a:lnTo>
                    <a:cubicBezTo>
                      <a:pt x="1324" y="1980"/>
                      <a:pt x="1261" y="1985"/>
                      <a:pt x="1200" y="1985"/>
                    </a:cubicBezTo>
                    <a:cubicBezTo>
                      <a:pt x="801" y="1985"/>
                      <a:pt x="474" y="1770"/>
                      <a:pt x="559" y="1535"/>
                    </a:cubicBezTo>
                    <a:cubicBezTo>
                      <a:pt x="667" y="1196"/>
                      <a:pt x="951" y="883"/>
                      <a:pt x="1401" y="625"/>
                    </a:cubicBezTo>
                    <a:lnTo>
                      <a:pt x="1401" y="612"/>
                    </a:lnTo>
                    <a:cubicBezTo>
                      <a:pt x="1528" y="539"/>
                      <a:pt x="1690" y="506"/>
                      <a:pt x="1852" y="506"/>
                    </a:cubicBezTo>
                    <a:close/>
                    <a:moveTo>
                      <a:pt x="5798" y="907"/>
                    </a:moveTo>
                    <a:cubicBezTo>
                      <a:pt x="6042" y="907"/>
                      <a:pt x="6285" y="984"/>
                      <a:pt x="6405" y="1127"/>
                    </a:cubicBezTo>
                    <a:cubicBezTo>
                      <a:pt x="6650" y="1428"/>
                      <a:pt x="6744" y="1767"/>
                      <a:pt x="6692" y="2094"/>
                    </a:cubicBezTo>
                    <a:cubicBezTo>
                      <a:pt x="6652" y="2287"/>
                      <a:pt x="6356" y="2419"/>
                      <a:pt x="6037" y="2419"/>
                    </a:cubicBezTo>
                    <a:cubicBezTo>
                      <a:pt x="5909" y="2419"/>
                      <a:pt x="5777" y="2398"/>
                      <a:pt x="5657" y="2351"/>
                    </a:cubicBezTo>
                    <a:lnTo>
                      <a:pt x="4270" y="1806"/>
                    </a:lnTo>
                    <a:lnTo>
                      <a:pt x="5275" y="1059"/>
                    </a:lnTo>
                    <a:cubicBezTo>
                      <a:pt x="5409" y="956"/>
                      <a:pt x="5604" y="907"/>
                      <a:pt x="5798" y="907"/>
                    </a:cubicBezTo>
                    <a:close/>
                    <a:moveTo>
                      <a:pt x="3183" y="2133"/>
                    </a:moveTo>
                    <a:lnTo>
                      <a:pt x="3128" y="3154"/>
                    </a:lnTo>
                    <a:cubicBezTo>
                      <a:pt x="3118" y="3374"/>
                      <a:pt x="2798" y="3521"/>
                      <a:pt x="2459" y="3521"/>
                    </a:cubicBezTo>
                    <a:cubicBezTo>
                      <a:pt x="2359" y="3521"/>
                      <a:pt x="2257" y="3508"/>
                      <a:pt x="2162" y="3481"/>
                    </a:cubicBezTo>
                    <a:cubicBezTo>
                      <a:pt x="1891" y="3399"/>
                      <a:pt x="1633" y="3291"/>
                      <a:pt x="1414" y="3154"/>
                    </a:cubicBezTo>
                    <a:cubicBezTo>
                      <a:pt x="1182" y="3017"/>
                      <a:pt x="993" y="2883"/>
                      <a:pt x="856" y="2720"/>
                    </a:cubicBezTo>
                    <a:cubicBezTo>
                      <a:pt x="624" y="2475"/>
                      <a:pt x="924" y="2175"/>
                      <a:pt x="1414" y="2162"/>
                    </a:cubicBezTo>
                    <a:lnTo>
                      <a:pt x="3183" y="2133"/>
                    </a:lnTo>
                    <a:close/>
                    <a:moveTo>
                      <a:pt x="3931" y="2201"/>
                    </a:moveTo>
                    <a:lnTo>
                      <a:pt x="5550" y="2541"/>
                    </a:lnTo>
                    <a:cubicBezTo>
                      <a:pt x="5997" y="2622"/>
                      <a:pt x="6147" y="2965"/>
                      <a:pt x="5807" y="3154"/>
                    </a:cubicBezTo>
                    <a:lnTo>
                      <a:pt x="5794" y="3167"/>
                    </a:lnTo>
                    <a:cubicBezTo>
                      <a:pt x="5357" y="3425"/>
                      <a:pt x="4802" y="3588"/>
                      <a:pt x="4231" y="3644"/>
                    </a:cubicBezTo>
                    <a:cubicBezTo>
                      <a:pt x="4179" y="3651"/>
                      <a:pt x="4128" y="3655"/>
                      <a:pt x="4079" y="3655"/>
                    </a:cubicBezTo>
                    <a:cubicBezTo>
                      <a:pt x="3658" y="3655"/>
                      <a:pt x="3331" y="3410"/>
                      <a:pt x="3454" y="3167"/>
                    </a:cubicBezTo>
                    <a:lnTo>
                      <a:pt x="3931" y="2201"/>
                    </a:lnTo>
                    <a:close/>
                    <a:moveTo>
                      <a:pt x="3574" y="0"/>
                    </a:moveTo>
                    <a:cubicBezTo>
                      <a:pt x="2739" y="0"/>
                      <a:pt x="1907" y="184"/>
                      <a:pt x="1277" y="556"/>
                    </a:cubicBezTo>
                    <a:cubicBezTo>
                      <a:pt x="1" y="1291"/>
                      <a:pt x="1" y="2488"/>
                      <a:pt x="1293" y="3223"/>
                    </a:cubicBezTo>
                    <a:cubicBezTo>
                      <a:pt x="1934" y="3598"/>
                      <a:pt x="2778" y="3785"/>
                      <a:pt x="3620" y="3785"/>
                    </a:cubicBezTo>
                    <a:cubicBezTo>
                      <a:pt x="4455" y="3785"/>
                      <a:pt x="5286" y="3602"/>
                      <a:pt x="5915" y="3236"/>
                    </a:cubicBezTo>
                    <a:cubicBezTo>
                      <a:pt x="7195" y="2502"/>
                      <a:pt x="7195" y="1304"/>
                      <a:pt x="5902" y="556"/>
                    </a:cubicBezTo>
                    <a:cubicBezTo>
                      <a:pt x="5260" y="187"/>
                      <a:pt x="4415" y="0"/>
                      <a:pt x="357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5011;p52">
                <a:extLst>
                  <a:ext uri="{FF2B5EF4-FFF2-40B4-BE49-F238E27FC236}">
                    <a16:creationId xmlns:a16="http://schemas.microsoft.com/office/drawing/2014/main" id="{42C6EF35-7FC6-246E-1EA8-AF3A82F15F0E}"/>
                  </a:ext>
                </a:extLst>
              </p:cNvPr>
              <p:cNvSpPr/>
              <p:nvPr/>
            </p:nvSpPr>
            <p:spPr>
              <a:xfrm>
                <a:off x="5771300" y="2648525"/>
                <a:ext cx="266950" cy="140200"/>
              </a:xfrm>
              <a:custGeom>
                <a:avLst/>
                <a:gdLst/>
                <a:ahLst/>
                <a:cxnLst/>
                <a:rect l="l" t="t" r="r" b="b"/>
                <a:pathLst>
                  <a:path w="10678" h="5608" extrusionOk="0">
                    <a:moveTo>
                      <a:pt x="5303" y="636"/>
                    </a:moveTo>
                    <a:cubicBezTo>
                      <a:pt x="6271" y="636"/>
                      <a:pt x="7244" y="851"/>
                      <a:pt x="7985" y="1277"/>
                    </a:cubicBezTo>
                    <a:cubicBezTo>
                      <a:pt x="9453" y="2119"/>
                      <a:pt x="9453" y="3493"/>
                      <a:pt x="7998" y="4336"/>
                    </a:cubicBezTo>
                    <a:cubicBezTo>
                      <a:pt x="7274" y="4755"/>
                      <a:pt x="6320" y="4966"/>
                      <a:pt x="5363" y="4966"/>
                    </a:cubicBezTo>
                    <a:cubicBezTo>
                      <a:pt x="4398" y="4966"/>
                      <a:pt x="3431" y="4752"/>
                      <a:pt x="2694" y="4323"/>
                    </a:cubicBezTo>
                    <a:cubicBezTo>
                      <a:pt x="1225" y="3480"/>
                      <a:pt x="1225" y="2106"/>
                      <a:pt x="2681" y="1261"/>
                    </a:cubicBezTo>
                    <a:cubicBezTo>
                      <a:pt x="3402" y="843"/>
                      <a:pt x="4351" y="636"/>
                      <a:pt x="5303" y="636"/>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5012;p52">
                <a:extLst>
                  <a:ext uri="{FF2B5EF4-FFF2-40B4-BE49-F238E27FC236}">
                    <a16:creationId xmlns:a16="http://schemas.microsoft.com/office/drawing/2014/main" id="{3C939A5D-5758-7353-F8D8-E41962DD8AF5}"/>
                  </a:ext>
                </a:extLst>
              </p:cNvPr>
              <p:cNvSpPr/>
              <p:nvPr/>
            </p:nvSpPr>
            <p:spPr>
              <a:xfrm>
                <a:off x="5771300" y="2648525"/>
                <a:ext cx="266950" cy="140200"/>
              </a:xfrm>
              <a:custGeom>
                <a:avLst/>
                <a:gdLst/>
                <a:ahLst/>
                <a:cxnLst/>
                <a:rect l="l" t="t" r="r" b="b"/>
                <a:pathLst>
                  <a:path w="10678" h="5608" extrusionOk="0">
                    <a:moveTo>
                      <a:pt x="5318" y="134"/>
                    </a:moveTo>
                    <a:cubicBezTo>
                      <a:pt x="6503" y="134"/>
                      <a:pt x="7691" y="396"/>
                      <a:pt x="8598" y="921"/>
                    </a:cubicBezTo>
                    <a:cubicBezTo>
                      <a:pt x="10406" y="1969"/>
                      <a:pt x="10420" y="3657"/>
                      <a:pt x="8611" y="4688"/>
                    </a:cubicBezTo>
                    <a:cubicBezTo>
                      <a:pt x="7719" y="5209"/>
                      <a:pt x="6548" y="5467"/>
                      <a:pt x="5374" y="5467"/>
                    </a:cubicBezTo>
                    <a:cubicBezTo>
                      <a:pt x="4185" y="5467"/>
                      <a:pt x="2993" y="5202"/>
                      <a:pt x="2083" y="4675"/>
                    </a:cubicBezTo>
                    <a:cubicBezTo>
                      <a:pt x="275" y="3644"/>
                      <a:pt x="262" y="1956"/>
                      <a:pt x="2070" y="908"/>
                    </a:cubicBezTo>
                    <a:cubicBezTo>
                      <a:pt x="2965" y="393"/>
                      <a:pt x="4140" y="134"/>
                      <a:pt x="5318" y="134"/>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5013;p52">
                <a:extLst>
                  <a:ext uri="{FF2B5EF4-FFF2-40B4-BE49-F238E27FC236}">
                    <a16:creationId xmlns:a16="http://schemas.microsoft.com/office/drawing/2014/main" id="{351D080B-BA4C-2CB2-043B-F71EA4ECDF9D}"/>
                  </a:ext>
                </a:extLst>
              </p:cNvPr>
              <p:cNvSpPr/>
              <p:nvPr/>
            </p:nvSpPr>
            <p:spPr>
              <a:xfrm>
                <a:off x="6234400" y="2906750"/>
                <a:ext cx="91175" cy="48050"/>
              </a:xfrm>
              <a:custGeom>
                <a:avLst/>
                <a:gdLst/>
                <a:ahLst/>
                <a:cxnLst/>
                <a:rect l="l" t="t" r="r" b="b"/>
                <a:pathLst>
                  <a:path w="3647" h="1922" extrusionOk="0">
                    <a:moveTo>
                      <a:pt x="1805" y="380"/>
                    </a:moveTo>
                    <a:cubicBezTo>
                      <a:pt x="2067" y="380"/>
                      <a:pt x="2330" y="438"/>
                      <a:pt x="2530" y="548"/>
                    </a:cubicBezTo>
                    <a:cubicBezTo>
                      <a:pt x="2925" y="779"/>
                      <a:pt x="2925" y="1148"/>
                      <a:pt x="2530" y="1364"/>
                    </a:cubicBezTo>
                    <a:cubicBezTo>
                      <a:pt x="2340" y="1480"/>
                      <a:pt x="2086" y="1538"/>
                      <a:pt x="1829" y="1538"/>
                    </a:cubicBezTo>
                    <a:cubicBezTo>
                      <a:pt x="1573" y="1538"/>
                      <a:pt x="1314" y="1480"/>
                      <a:pt x="1116" y="1364"/>
                    </a:cubicBezTo>
                    <a:cubicBezTo>
                      <a:pt x="721" y="1148"/>
                      <a:pt x="721" y="779"/>
                      <a:pt x="1116" y="548"/>
                    </a:cubicBezTo>
                    <a:cubicBezTo>
                      <a:pt x="1304" y="434"/>
                      <a:pt x="1554" y="380"/>
                      <a:pt x="1805" y="380"/>
                    </a:cubicBezTo>
                    <a:close/>
                    <a:moveTo>
                      <a:pt x="1817" y="0"/>
                    </a:moveTo>
                    <a:cubicBezTo>
                      <a:pt x="1391" y="0"/>
                      <a:pt x="966" y="92"/>
                      <a:pt x="640" y="277"/>
                    </a:cubicBezTo>
                    <a:cubicBezTo>
                      <a:pt x="0" y="659"/>
                      <a:pt x="0" y="1256"/>
                      <a:pt x="653" y="1638"/>
                    </a:cubicBezTo>
                    <a:cubicBezTo>
                      <a:pt x="979" y="1827"/>
                      <a:pt x="1404" y="1922"/>
                      <a:pt x="1830" y="1922"/>
                    </a:cubicBezTo>
                    <a:cubicBezTo>
                      <a:pt x="2255" y="1922"/>
                      <a:pt x="2680" y="1827"/>
                      <a:pt x="3006" y="1638"/>
                    </a:cubicBezTo>
                    <a:cubicBezTo>
                      <a:pt x="3646" y="1269"/>
                      <a:pt x="3646" y="659"/>
                      <a:pt x="2993" y="277"/>
                    </a:cubicBezTo>
                    <a:cubicBezTo>
                      <a:pt x="2667" y="92"/>
                      <a:pt x="2242" y="0"/>
                      <a:pt x="181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5014;p52">
                <a:extLst>
                  <a:ext uri="{FF2B5EF4-FFF2-40B4-BE49-F238E27FC236}">
                    <a16:creationId xmlns:a16="http://schemas.microsoft.com/office/drawing/2014/main" id="{0364AFFC-EE59-E79E-F182-6F232250AB11}"/>
                  </a:ext>
                </a:extLst>
              </p:cNvPr>
              <p:cNvSpPr/>
              <p:nvPr/>
            </p:nvSpPr>
            <p:spPr>
              <a:xfrm>
                <a:off x="6030800" y="2918400"/>
                <a:ext cx="135325" cy="129275"/>
              </a:xfrm>
              <a:custGeom>
                <a:avLst/>
                <a:gdLst/>
                <a:ahLst/>
                <a:cxnLst/>
                <a:rect l="l" t="t" r="r" b="b"/>
                <a:pathLst>
                  <a:path w="5413" h="5171" extrusionOk="0">
                    <a:moveTo>
                      <a:pt x="898" y="0"/>
                    </a:moveTo>
                    <a:lnTo>
                      <a:pt x="0" y="940"/>
                    </a:lnTo>
                    <a:lnTo>
                      <a:pt x="2840" y="2543"/>
                    </a:lnTo>
                    <a:lnTo>
                      <a:pt x="4309" y="4883"/>
                    </a:lnTo>
                    <a:lnTo>
                      <a:pt x="4746" y="5128"/>
                    </a:lnTo>
                    <a:lnTo>
                      <a:pt x="5412" y="5170"/>
                    </a:lnTo>
                    <a:lnTo>
                      <a:pt x="5412" y="5170"/>
                    </a:lnTo>
                    <a:lnTo>
                      <a:pt x="4162" y="2246"/>
                    </a:lnTo>
                    <a:lnTo>
                      <a:pt x="2040" y="464"/>
                    </a:lnTo>
                    <a:lnTo>
                      <a:pt x="898" y="0"/>
                    </a:lnTo>
                    <a:close/>
                  </a:path>
                </a:pathLst>
              </a:custGeom>
              <a:solidFill>
                <a:srgbClr val="C45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5015;p52">
                <a:extLst>
                  <a:ext uri="{FF2B5EF4-FFF2-40B4-BE49-F238E27FC236}">
                    <a16:creationId xmlns:a16="http://schemas.microsoft.com/office/drawing/2014/main" id="{B9F2E7EC-59E0-1948-CE4E-6ADD31C2C6E2}"/>
                  </a:ext>
                </a:extLst>
              </p:cNvPr>
              <p:cNvSpPr/>
              <p:nvPr/>
            </p:nvSpPr>
            <p:spPr>
              <a:xfrm>
                <a:off x="5733600" y="2823900"/>
                <a:ext cx="93225" cy="86025"/>
              </a:xfrm>
              <a:custGeom>
                <a:avLst/>
                <a:gdLst/>
                <a:ahLst/>
                <a:cxnLst/>
                <a:rect l="l" t="t" r="r" b="b"/>
                <a:pathLst>
                  <a:path w="3729" h="3441" extrusionOk="0">
                    <a:moveTo>
                      <a:pt x="2204" y="0"/>
                    </a:moveTo>
                    <a:lnTo>
                      <a:pt x="1264" y="203"/>
                    </a:lnTo>
                    <a:lnTo>
                      <a:pt x="1" y="1156"/>
                    </a:lnTo>
                    <a:lnTo>
                      <a:pt x="95" y="3304"/>
                    </a:lnTo>
                    <a:lnTo>
                      <a:pt x="1143" y="3441"/>
                    </a:lnTo>
                    <a:lnTo>
                      <a:pt x="2096" y="2651"/>
                    </a:lnTo>
                    <a:lnTo>
                      <a:pt x="3728" y="748"/>
                    </a:lnTo>
                    <a:lnTo>
                      <a:pt x="220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5016;p52">
                <a:extLst>
                  <a:ext uri="{FF2B5EF4-FFF2-40B4-BE49-F238E27FC236}">
                    <a16:creationId xmlns:a16="http://schemas.microsoft.com/office/drawing/2014/main" id="{A5E70D2E-3E81-0C21-291F-5A071FB58D64}"/>
                  </a:ext>
                </a:extLst>
              </p:cNvPr>
              <p:cNvSpPr/>
              <p:nvPr/>
            </p:nvSpPr>
            <p:spPr>
              <a:xfrm>
                <a:off x="5779475" y="2901100"/>
                <a:ext cx="12250" cy="43825"/>
              </a:xfrm>
              <a:custGeom>
                <a:avLst/>
                <a:gdLst/>
                <a:ahLst/>
                <a:cxnLst/>
                <a:rect l="l" t="t" r="r" b="b"/>
                <a:pathLst>
                  <a:path w="490" h="1753" extrusionOk="0">
                    <a:moveTo>
                      <a:pt x="424" y="0"/>
                    </a:moveTo>
                    <a:lnTo>
                      <a:pt x="0" y="516"/>
                    </a:lnTo>
                    <a:lnTo>
                      <a:pt x="137" y="1237"/>
                    </a:lnTo>
                    <a:lnTo>
                      <a:pt x="82" y="1701"/>
                    </a:lnTo>
                    <a:lnTo>
                      <a:pt x="180" y="1753"/>
                    </a:lnTo>
                    <a:lnTo>
                      <a:pt x="300" y="1237"/>
                    </a:lnTo>
                    <a:lnTo>
                      <a:pt x="163" y="597"/>
                    </a:lnTo>
                    <a:cubicBezTo>
                      <a:pt x="163" y="597"/>
                      <a:pt x="490" y="327"/>
                      <a:pt x="490" y="258"/>
                    </a:cubicBezTo>
                    <a:cubicBezTo>
                      <a:pt x="490" y="189"/>
                      <a:pt x="424" y="0"/>
                      <a:pt x="42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5017;p52">
                <a:extLst>
                  <a:ext uri="{FF2B5EF4-FFF2-40B4-BE49-F238E27FC236}">
                    <a16:creationId xmlns:a16="http://schemas.microsoft.com/office/drawing/2014/main" id="{4B8656BA-F9E1-145D-0B94-1C73A97717DC}"/>
                  </a:ext>
                </a:extLst>
              </p:cNvPr>
              <p:cNvSpPr/>
              <p:nvPr/>
            </p:nvSpPr>
            <p:spPr>
              <a:xfrm>
                <a:off x="5789025" y="2906150"/>
                <a:ext cx="16975" cy="42825"/>
              </a:xfrm>
              <a:custGeom>
                <a:avLst/>
                <a:gdLst/>
                <a:ahLst/>
                <a:cxnLst/>
                <a:rect l="l" t="t" r="r" b="b"/>
                <a:pathLst>
                  <a:path w="679" h="1713" extrusionOk="0">
                    <a:moveTo>
                      <a:pt x="0" y="30"/>
                    </a:moveTo>
                    <a:cubicBezTo>
                      <a:pt x="0" y="32"/>
                      <a:pt x="0" y="34"/>
                      <a:pt x="0" y="36"/>
                    </a:cubicBezTo>
                    <a:lnTo>
                      <a:pt x="0" y="36"/>
                    </a:lnTo>
                    <a:lnTo>
                      <a:pt x="0" y="30"/>
                    </a:lnTo>
                    <a:close/>
                    <a:moveTo>
                      <a:pt x="614" y="0"/>
                    </a:moveTo>
                    <a:cubicBezTo>
                      <a:pt x="614" y="43"/>
                      <a:pt x="584" y="82"/>
                      <a:pt x="516" y="125"/>
                    </a:cubicBezTo>
                    <a:cubicBezTo>
                      <a:pt x="455" y="159"/>
                      <a:pt x="378" y="176"/>
                      <a:pt x="300" y="176"/>
                    </a:cubicBezTo>
                    <a:cubicBezTo>
                      <a:pt x="222" y="176"/>
                      <a:pt x="144" y="159"/>
                      <a:pt x="82" y="125"/>
                    </a:cubicBezTo>
                    <a:cubicBezTo>
                      <a:pt x="29" y="97"/>
                      <a:pt x="3" y="72"/>
                      <a:pt x="0" y="36"/>
                    </a:cubicBezTo>
                    <a:lnTo>
                      <a:pt x="0" y="36"/>
                    </a:lnTo>
                    <a:lnTo>
                      <a:pt x="56" y="1564"/>
                    </a:lnTo>
                    <a:cubicBezTo>
                      <a:pt x="56" y="1606"/>
                      <a:pt x="82" y="1633"/>
                      <a:pt x="150" y="1675"/>
                    </a:cubicBezTo>
                    <a:cubicBezTo>
                      <a:pt x="201" y="1700"/>
                      <a:pt x="274" y="1713"/>
                      <a:pt x="349" y="1713"/>
                    </a:cubicBezTo>
                    <a:cubicBezTo>
                      <a:pt x="433" y="1713"/>
                      <a:pt x="521" y="1696"/>
                      <a:pt x="584" y="1662"/>
                    </a:cubicBezTo>
                    <a:cubicBezTo>
                      <a:pt x="640" y="1619"/>
                      <a:pt x="679" y="1580"/>
                      <a:pt x="679" y="1538"/>
                    </a:cubicBezTo>
                    <a:lnTo>
                      <a:pt x="61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5018;p52">
                <a:extLst>
                  <a:ext uri="{FF2B5EF4-FFF2-40B4-BE49-F238E27FC236}">
                    <a16:creationId xmlns:a16="http://schemas.microsoft.com/office/drawing/2014/main" id="{C043D95A-65EF-4613-ECD7-AE5FF0331043}"/>
                  </a:ext>
                </a:extLst>
              </p:cNvPr>
              <p:cNvSpPr/>
              <p:nvPr/>
            </p:nvSpPr>
            <p:spPr>
              <a:xfrm>
                <a:off x="5786325" y="2902400"/>
                <a:ext cx="20750" cy="9350"/>
              </a:xfrm>
              <a:custGeom>
                <a:avLst/>
                <a:gdLst/>
                <a:ahLst/>
                <a:cxnLst/>
                <a:rect l="l" t="t" r="r" b="b"/>
                <a:pathLst>
                  <a:path w="830" h="374" extrusionOk="0">
                    <a:moveTo>
                      <a:pt x="816" y="0"/>
                    </a:moveTo>
                    <a:cubicBezTo>
                      <a:pt x="816" y="56"/>
                      <a:pt x="774" y="111"/>
                      <a:pt x="692" y="164"/>
                    </a:cubicBezTo>
                    <a:cubicBezTo>
                      <a:pt x="611" y="204"/>
                      <a:pt x="505" y="225"/>
                      <a:pt x="402" y="225"/>
                    </a:cubicBezTo>
                    <a:cubicBezTo>
                      <a:pt x="298" y="225"/>
                      <a:pt x="196" y="204"/>
                      <a:pt x="121" y="164"/>
                    </a:cubicBezTo>
                    <a:cubicBezTo>
                      <a:pt x="39" y="137"/>
                      <a:pt x="13" y="82"/>
                      <a:pt x="0" y="30"/>
                    </a:cubicBezTo>
                    <a:lnTo>
                      <a:pt x="0" y="30"/>
                    </a:lnTo>
                    <a:lnTo>
                      <a:pt x="13" y="180"/>
                    </a:lnTo>
                    <a:cubicBezTo>
                      <a:pt x="13" y="232"/>
                      <a:pt x="53" y="275"/>
                      <a:pt x="121" y="314"/>
                    </a:cubicBezTo>
                    <a:cubicBezTo>
                      <a:pt x="200" y="353"/>
                      <a:pt x="300" y="373"/>
                      <a:pt x="400" y="373"/>
                    </a:cubicBezTo>
                    <a:cubicBezTo>
                      <a:pt x="508" y="373"/>
                      <a:pt x="614" y="350"/>
                      <a:pt x="692" y="301"/>
                    </a:cubicBezTo>
                    <a:cubicBezTo>
                      <a:pt x="787" y="261"/>
                      <a:pt x="829" y="206"/>
                      <a:pt x="829" y="150"/>
                    </a:cubicBezTo>
                    <a:lnTo>
                      <a:pt x="81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5019;p52">
                <a:extLst>
                  <a:ext uri="{FF2B5EF4-FFF2-40B4-BE49-F238E27FC236}">
                    <a16:creationId xmlns:a16="http://schemas.microsoft.com/office/drawing/2014/main" id="{36A2A89F-748C-5710-379B-CD443D2BC59F}"/>
                  </a:ext>
                </a:extLst>
              </p:cNvPr>
              <p:cNvSpPr/>
              <p:nvPr/>
            </p:nvSpPr>
            <p:spPr>
              <a:xfrm>
                <a:off x="5785250" y="2897550"/>
                <a:ext cx="22475" cy="10475"/>
              </a:xfrm>
              <a:custGeom>
                <a:avLst/>
                <a:gdLst/>
                <a:ahLst/>
                <a:cxnLst/>
                <a:rect l="l" t="t" r="r" b="b"/>
                <a:pathLst>
                  <a:path w="899" h="419" extrusionOk="0">
                    <a:moveTo>
                      <a:pt x="468" y="1"/>
                    </a:moveTo>
                    <a:cubicBezTo>
                      <a:pt x="359" y="1"/>
                      <a:pt x="249" y="24"/>
                      <a:pt x="164" y="74"/>
                    </a:cubicBezTo>
                    <a:cubicBezTo>
                      <a:pt x="14" y="155"/>
                      <a:pt x="1" y="292"/>
                      <a:pt x="164" y="358"/>
                    </a:cubicBezTo>
                    <a:cubicBezTo>
                      <a:pt x="239" y="398"/>
                      <a:pt x="341" y="419"/>
                      <a:pt x="445" y="419"/>
                    </a:cubicBezTo>
                    <a:cubicBezTo>
                      <a:pt x="548" y="419"/>
                      <a:pt x="654" y="398"/>
                      <a:pt x="735" y="358"/>
                    </a:cubicBezTo>
                    <a:cubicBezTo>
                      <a:pt x="898" y="263"/>
                      <a:pt x="898" y="129"/>
                      <a:pt x="748" y="61"/>
                    </a:cubicBezTo>
                    <a:cubicBezTo>
                      <a:pt x="670" y="21"/>
                      <a:pt x="569" y="1"/>
                      <a:pt x="46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5020;p52">
                <a:extLst>
                  <a:ext uri="{FF2B5EF4-FFF2-40B4-BE49-F238E27FC236}">
                    <a16:creationId xmlns:a16="http://schemas.microsoft.com/office/drawing/2014/main" id="{0CD6E7E6-7343-6F9D-F607-47EAB416BCF6}"/>
                  </a:ext>
                </a:extLst>
              </p:cNvPr>
              <p:cNvSpPr/>
              <p:nvPr/>
            </p:nvSpPr>
            <p:spPr>
              <a:xfrm>
                <a:off x="5788025" y="2852450"/>
                <a:ext cx="23775" cy="52500"/>
              </a:xfrm>
              <a:custGeom>
                <a:avLst/>
                <a:gdLst/>
                <a:ahLst/>
                <a:cxnLst/>
                <a:rect l="l" t="t" r="r" b="b"/>
                <a:pathLst>
                  <a:path w="951" h="2100" extrusionOk="0">
                    <a:moveTo>
                      <a:pt x="490" y="924"/>
                    </a:moveTo>
                    <a:cubicBezTo>
                      <a:pt x="490" y="938"/>
                      <a:pt x="474" y="954"/>
                      <a:pt x="461" y="954"/>
                    </a:cubicBezTo>
                    <a:cubicBezTo>
                      <a:pt x="474" y="954"/>
                      <a:pt x="474" y="938"/>
                      <a:pt x="490" y="924"/>
                    </a:cubicBezTo>
                    <a:close/>
                    <a:moveTo>
                      <a:pt x="530" y="1"/>
                    </a:moveTo>
                    <a:cubicBezTo>
                      <a:pt x="353" y="246"/>
                      <a:pt x="148" y="530"/>
                      <a:pt x="96" y="585"/>
                    </a:cubicBezTo>
                    <a:cubicBezTo>
                      <a:pt x="14" y="667"/>
                      <a:pt x="1" y="735"/>
                      <a:pt x="40" y="1933"/>
                    </a:cubicBezTo>
                    <a:cubicBezTo>
                      <a:pt x="40" y="2060"/>
                      <a:pt x="132" y="2099"/>
                      <a:pt x="252" y="2099"/>
                    </a:cubicBezTo>
                    <a:cubicBezTo>
                      <a:pt x="271" y="2099"/>
                      <a:pt x="291" y="2098"/>
                      <a:pt x="311" y="2096"/>
                    </a:cubicBezTo>
                    <a:cubicBezTo>
                      <a:pt x="448" y="2096"/>
                      <a:pt x="572" y="2067"/>
                      <a:pt x="556" y="1917"/>
                    </a:cubicBezTo>
                    <a:cubicBezTo>
                      <a:pt x="543" y="1427"/>
                      <a:pt x="543" y="1019"/>
                      <a:pt x="543" y="872"/>
                    </a:cubicBezTo>
                    <a:cubicBezTo>
                      <a:pt x="598" y="791"/>
                      <a:pt x="719" y="627"/>
                      <a:pt x="951" y="314"/>
                    </a:cubicBezTo>
                    <a:lnTo>
                      <a:pt x="53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5021;p52">
                <a:extLst>
                  <a:ext uri="{FF2B5EF4-FFF2-40B4-BE49-F238E27FC236}">
                    <a16:creationId xmlns:a16="http://schemas.microsoft.com/office/drawing/2014/main" id="{8B8D0CB4-EB66-DAF2-741C-9F4C338FF7E9}"/>
                  </a:ext>
                </a:extLst>
              </p:cNvPr>
              <p:cNvSpPr/>
              <p:nvPr/>
            </p:nvSpPr>
            <p:spPr>
              <a:xfrm>
                <a:off x="5739075" y="2809950"/>
                <a:ext cx="42875" cy="79900"/>
              </a:xfrm>
              <a:custGeom>
                <a:avLst/>
                <a:gdLst/>
                <a:ahLst/>
                <a:cxnLst/>
                <a:rect l="l" t="t" r="r" b="b"/>
                <a:pathLst>
                  <a:path w="1715" h="3196" extrusionOk="0">
                    <a:moveTo>
                      <a:pt x="0" y="0"/>
                    </a:moveTo>
                    <a:lnTo>
                      <a:pt x="27" y="3062"/>
                    </a:lnTo>
                    <a:lnTo>
                      <a:pt x="993" y="3196"/>
                    </a:lnTo>
                    <a:lnTo>
                      <a:pt x="1714" y="2693"/>
                    </a:lnTo>
                    <a:lnTo>
                      <a:pt x="1646" y="13"/>
                    </a:lnTo>
                    <a:lnTo>
                      <a:pt x="0"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5022;p52">
                <a:extLst>
                  <a:ext uri="{FF2B5EF4-FFF2-40B4-BE49-F238E27FC236}">
                    <a16:creationId xmlns:a16="http://schemas.microsoft.com/office/drawing/2014/main" id="{BA0DD7BD-FCBD-255E-191C-4050EA3881B8}"/>
                  </a:ext>
                </a:extLst>
              </p:cNvPr>
              <p:cNvSpPr/>
              <p:nvPr/>
            </p:nvSpPr>
            <p:spPr>
              <a:xfrm>
                <a:off x="5880150" y="2816725"/>
                <a:ext cx="283925" cy="117350"/>
              </a:xfrm>
              <a:custGeom>
                <a:avLst/>
                <a:gdLst/>
                <a:ahLst/>
                <a:cxnLst/>
                <a:rect l="l" t="t" r="r" b="b"/>
                <a:pathLst>
                  <a:path w="11357" h="4694" extrusionOk="0">
                    <a:moveTo>
                      <a:pt x="6637" y="0"/>
                    </a:moveTo>
                    <a:lnTo>
                      <a:pt x="899" y="1061"/>
                    </a:lnTo>
                    <a:lnTo>
                      <a:pt x="1" y="1919"/>
                    </a:lnTo>
                    <a:lnTo>
                      <a:pt x="340" y="2259"/>
                    </a:lnTo>
                    <a:lnTo>
                      <a:pt x="7221" y="4694"/>
                    </a:lnTo>
                    <a:lnTo>
                      <a:pt x="9901" y="4694"/>
                    </a:lnTo>
                    <a:lnTo>
                      <a:pt x="11357" y="3088"/>
                    </a:lnTo>
                    <a:lnTo>
                      <a:pt x="11357" y="571"/>
                    </a:lnTo>
                    <a:lnTo>
                      <a:pt x="663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5023;p52">
                <a:extLst>
                  <a:ext uri="{FF2B5EF4-FFF2-40B4-BE49-F238E27FC236}">
                    <a16:creationId xmlns:a16="http://schemas.microsoft.com/office/drawing/2014/main" id="{71764008-798C-1F70-395D-08E039CA438A}"/>
                  </a:ext>
                </a:extLst>
              </p:cNvPr>
              <p:cNvSpPr/>
              <p:nvPr/>
            </p:nvSpPr>
            <p:spPr>
              <a:xfrm>
                <a:off x="5908400" y="2726350"/>
                <a:ext cx="12925" cy="12525"/>
              </a:xfrm>
              <a:custGeom>
                <a:avLst/>
                <a:gdLst/>
                <a:ahLst/>
                <a:cxnLst/>
                <a:rect l="l" t="t" r="r" b="b"/>
                <a:pathLst>
                  <a:path w="517" h="501" extrusionOk="0">
                    <a:moveTo>
                      <a:pt x="178" y="1"/>
                    </a:moveTo>
                    <a:cubicBezTo>
                      <a:pt x="71" y="1"/>
                      <a:pt x="0" y="66"/>
                      <a:pt x="0" y="175"/>
                    </a:cubicBezTo>
                    <a:cubicBezTo>
                      <a:pt x="0" y="312"/>
                      <a:pt x="121" y="449"/>
                      <a:pt x="258" y="488"/>
                    </a:cubicBezTo>
                    <a:cubicBezTo>
                      <a:pt x="288" y="497"/>
                      <a:pt x="316" y="501"/>
                      <a:pt x="342" y="501"/>
                    </a:cubicBezTo>
                    <a:cubicBezTo>
                      <a:pt x="447" y="501"/>
                      <a:pt x="516" y="435"/>
                      <a:pt x="516" y="325"/>
                    </a:cubicBezTo>
                    <a:cubicBezTo>
                      <a:pt x="516" y="188"/>
                      <a:pt x="392" y="54"/>
                      <a:pt x="258" y="12"/>
                    </a:cubicBezTo>
                    <a:cubicBezTo>
                      <a:pt x="230" y="4"/>
                      <a:pt x="203" y="1"/>
                      <a:pt x="17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5024;p52">
                <a:extLst>
                  <a:ext uri="{FF2B5EF4-FFF2-40B4-BE49-F238E27FC236}">
                    <a16:creationId xmlns:a16="http://schemas.microsoft.com/office/drawing/2014/main" id="{6B3C91FC-60FA-8A76-F207-F4814EEC25D1}"/>
                  </a:ext>
                </a:extLst>
              </p:cNvPr>
              <p:cNvSpPr/>
              <p:nvPr/>
            </p:nvSpPr>
            <p:spPr>
              <a:xfrm>
                <a:off x="5871275" y="2727700"/>
                <a:ext cx="43600" cy="50700"/>
              </a:xfrm>
              <a:custGeom>
                <a:avLst/>
                <a:gdLst/>
                <a:ahLst/>
                <a:cxnLst/>
                <a:rect l="l" t="t" r="r" b="b"/>
                <a:pathLst>
                  <a:path w="1744" h="2028" extrusionOk="0">
                    <a:moveTo>
                      <a:pt x="1524" y="0"/>
                    </a:moveTo>
                    <a:cubicBezTo>
                      <a:pt x="1485" y="39"/>
                      <a:pt x="1430" y="95"/>
                      <a:pt x="1387" y="150"/>
                    </a:cubicBezTo>
                    <a:cubicBezTo>
                      <a:pt x="1361" y="163"/>
                      <a:pt x="1335" y="189"/>
                      <a:pt x="1306" y="216"/>
                    </a:cubicBezTo>
                    <a:cubicBezTo>
                      <a:pt x="1267" y="258"/>
                      <a:pt x="1211" y="326"/>
                      <a:pt x="1159" y="366"/>
                    </a:cubicBezTo>
                    <a:cubicBezTo>
                      <a:pt x="1116" y="408"/>
                      <a:pt x="1061" y="477"/>
                      <a:pt x="1022" y="516"/>
                    </a:cubicBezTo>
                    <a:cubicBezTo>
                      <a:pt x="996" y="542"/>
                      <a:pt x="966" y="571"/>
                      <a:pt x="940" y="597"/>
                    </a:cubicBezTo>
                    <a:cubicBezTo>
                      <a:pt x="898" y="640"/>
                      <a:pt x="846" y="692"/>
                      <a:pt x="790" y="734"/>
                    </a:cubicBezTo>
                    <a:cubicBezTo>
                      <a:pt x="751" y="787"/>
                      <a:pt x="695" y="842"/>
                      <a:pt x="653" y="885"/>
                    </a:cubicBezTo>
                    <a:cubicBezTo>
                      <a:pt x="627" y="911"/>
                      <a:pt x="601" y="937"/>
                      <a:pt x="571" y="966"/>
                    </a:cubicBezTo>
                    <a:cubicBezTo>
                      <a:pt x="532" y="1005"/>
                      <a:pt x="477" y="1074"/>
                      <a:pt x="425" y="1113"/>
                    </a:cubicBezTo>
                    <a:cubicBezTo>
                      <a:pt x="382" y="1156"/>
                      <a:pt x="327" y="1211"/>
                      <a:pt x="274" y="1263"/>
                    </a:cubicBezTo>
                    <a:cubicBezTo>
                      <a:pt x="261" y="1276"/>
                      <a:pt x="232" y="1319"/>
                      <a:pt x="206" y="1332"/>
                    </a:cubicBezTo>
                    <a:cubicBezTo>
                      <a:pt x="163" y="1387"/>
                      <a:pt x="98" y="1440"/>
                      <a:pt x="56" y="1482"/>
                    </a:cubicBezTo>
                    <a:cubicBezTo>
                      <a:pt x="30" y="1521"/>
                      <a:pt x="0" y="1577"/>
                      <a:pt x="0" y="1645"/>
                    </a:cubicBezTo>
                    <a:cubicBezTo>
                      <a:pt x="0" y="1808"/>
                      <a:pt x="150" y="1972"/>
                      <a:pt x="327" y="2027"/>
                    </a:cubicBezTo>
                    <a:lnTo>
                      <a:pt x="1743" y="434"/>
                    </a:lnTo>
                    <a:cubicBezTo>
                      <a:pt x="1606" y="395"/>
                      <a:pt x="1485" y="258"/>
                      <a:pt x="1485" y="121"/>
                    </a:cubicBezTo>
                    <a:cubicBezTo>
                      <a:pt x="1485" y="69"/>
                      <a:pt x="1498" y="26"/>
                      <a:pt x="152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5025;p52">
                <a:extLst>
                  <a:ext uri="{FF2B5EF4-FFF2-40B4-BE49-F238E27FC236}">
                    <a16:creationId xmlns:a16="http://schemas.microsoft.com/office/drawing/2014/main" id="{E7AFDFE6-13C9-7AF5-E4F8-61655C24C244}"/>
                  </a:ext>
                </a:extLst>
              </p:cNvPr>
              <p:cNvSpPr/>
              <p:nvPr/>
            </p:nvSpPr>
            <p:spPr>
              <a:xfrm>
                <a:off x="5879425" y="2737575"/>
                <a:ext cx="40825" cy="41075"/>
              </a:xfrm>
              <a:custGeom>
                <a:avLst/>
                <a:gdLst/>
                <a:ahLst/>
                <a:cxnLst/>
                <a:rect l="l" t="t" r="r" b="b"/>
                <a:pathLst>
                  <a:path w="1633" h="1643" extrusionOk="0">
                    <a:moveTo>
                      <a:pt x="1633" y="0"/>
                    </a:moveTo>
                    <a:lnTo>
                      <a:pt x="1633" y="0"/>
                    </a:lnTo>
                    <a:cubicBezTo>
                      <a:pt x="1595" y="28"/>
                      <a:pt x="1549" y="50"/>
                      <a:pt x="1491" y="50"/>
                    </a:cubicBezTo>
                    <a:cubicBezTo>
                      <a:pt x="1468" y="50"/>
                      <a:pt x="1444" y="46"/>
                      <a:pt x="1417" y="39"/>
                    </a:cubicBezTo>
                    <a:lnTo>
                      <a:pt x="1" y="1632"/>
                    </a:lnTo>
                    <a:cubicBezTo>
                      <a:pt x="30" y="1639"/>
                      <a:pt x="58" y="1642"/>
                      <a:pt x="85" y="1642"/>
                    </a:cubicBezTo>
                    <a:cubicBezTo>
                      <a:pt x="159" y="1642"/>
                      <a:pt x="221" y="1617"/>
                      <a:pt x="262" y="1577"/>
                    </a:cubicBezTo>
                    <a:cubicBezTo>
                      <a:pt x="709" y="1045"/>
                      <a:pt x="1172" y="516"/>
                      <a:pt x="163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5026;p52">
                <a:extLst>
                  <a:ext uri="{FF2B5EF4-FFF2-40B4-BE49-F238E27FC236}">
                    <a16:creationId xmlns:a16="http://schemas.microsoft.com/office/drawing/2014/main" id="{75294DD4-6891-876D-1B5E-5CA1CD657A58}"/>
                  </a:ext>
                </a:extLst>
              </p:cNvPr>
              <p:cNvSpPr/>
              <p:nvPr/>
            </p:nvSpPr>
            <p:spPr>
              <a:xfrm>
                <a:off x="5849225" y="2787825"/>
                <a:ext cx="10550" cy="14300"/>
              </a:xfrm>
              <a:custGeom>
                <a:avLst/>
                <a:gdLst/>
                <a:ahLst/>
                <a:cxnLst/>
                <a:rect l="l" t="t" r="r" b="b"/>
                <a:pathLst>
                  <a:path w="422" h="572" extrusionOk="0">
                    <a:moveTo>
                      <a:pt x="14" y="1"/>
                    </a:moveTo>
                    <a:cubicBezTo>
                      <a:pt x="14" y="43"/>
                      <a:pt x="14" y="69"/>
                      <a:pt x="1" y="112"/>
                    </a:cubicBezTo>
                    <a:lnTo>
                      <a:pt x="1" y="151"/>
                    </a:lnTo>
                    <a:cubicBezTo>
                      <a:pt x="1" y="327"/>
                      <a:pt x="164" y="520"/>
                      <a:pt x="353" y="572"/>
                    </a:cubicBezTo>
                    <a:lnTo>
                      <a:pt x="422" y="546"/>
                    </a:lnTo>
                    <a:cubicBezTo>
                      <a:pt x="203" y="477"/>
                      <a:pt x="14" y="259"/>
                      <a:pt x="14" y="56"/>
                    </a:cubicBezTo>
                    <a:lnTo>
                      <a:pt x="1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5027;p52">
                <a:extLst>
                  <a:ext uri="{FF2B5EF4-FFF2-40B4-BE49-F238E27FC236}">
                    <a16:creationId xmlns:a16="http://schemas.microsoft.com/office/drawing/2014/main" id="{C0BEF589-A340-EB49-40B6-75F735704628}"/>
                  </a:ext>
                </a:extLst>
              </p:cNvPr>
              <p:cNvSpPr/>
              <p:nvPr/>
            </p:nvSpPr>
            <p:spPr>
              <a:xfrm>
                <a:off x="5849550" y="2763025"/>
                <a:ext cx="29900" cy="38450"/>
              </a:xfrm>
              <a:custGeom>
                <a:avLst/>
                <a:gdLst/>
                <a:ahLst/>
                <a:cxnLst/>
                <a:rect l="l" t="t" r="r" b="b"/>
                <a:pathLst>
                  <a:path w="1196" h="1538" extrusionOk="0">
                    <a:moveTo>
                      <a:pt x="843" y="0"/>
                    </a:moveTo>
                    <a:lnTo>
                      <a:pt x="843" y="0"/>
                    </a:lnTo>
                    <a:cubicBezTo>
                      <a:pt x="611" y="258"/>
                      <a:pt x="298" y="598"/>
                      <a:pt x="69" y="843"/>
                    </a:cubicBezTo>
                    <a:cubicBezTo>
                      <a:pt x="27" y="898"/>
                      <a:pt x="1" y="967"/>
                      <a:pt x="1" y="1048"/>
                    </a:cubicBezTo>
                    <a:cubicBezTo>
                      <a:pt x="1" y="1251"/>
                      <a:pt x="190" y="1469"/>
                      <a:pt x="409" y="1538"/>
                    </a:cubicBezTo>
                    <a:lnTo>
                      <a:pt x="1196" y="696"/>
                    </a:lnTo>
                    <a:cubicBezTo>
                      <a:pt x="967" y="627"/>
                      <a:pt x="788" y="408"/>
                      <a:pt x="775" y="206"/>
                    </a:cubicBezTo>
                    <a:cubicBezTo>
                      <a:pt x="775" y="124"/>
                      <a:pt x="804" y="56"/>
                      <a:pt x="84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5028;p52">
                <a:extLst>
                  <a:ext uri="{FF2B5EF4-FFF2-40B4-BE49-F238E27FC236}">
                    <a16:creationId xmlns:a16="http://schemas.microsoft.com/office/drawing/2014/main" id="{607E2F15-0877-ABA6-7C82-803AF56D3597}"/>
                  </a:ext>
                </a:extLst>
              </p:cNvPr>
              <p:cNvSpPr/>
              <p:nvPr/>
            </p:nvSpPr>
            <p:spPr>
              <a:xfrm>
                <a:off x="5858050" y="2801450"/>
                <a:ext cx="6475" cy="925"/>
              </a:xfrm>
              <a:custGeom>
                <a:avLst/>
                <a:gdLst/>
                <a:ahLst/>
                <a:cxnLst/>
                <a:rect l="l" t="t" r="r" b="b"/>
                <a:pathLst>
                  <a:path w="259" h="37" extrusionOk="0">
                    <a:moveTo>
                      <a:pt x="232" y="14"/>
                    </a:moveTo>
                    <a:lnTo>
                      <a:pt x="226" y="20"/>
                    </a:lnTo>
                    <a:lnTo>
                      <a:pt x="226" y="20"/>
                    </a:lnTo>
                    <a:cubicBezTo>
                      <a:pt x="237" y="18"/>
                      <a:pt x="248" y="16"/>
                      <a:pt x="258" y="14"/>
                    </a:cubicBezTo>
                    <a:close/>
                    <a:moveTo>
                      <a:pt x="69" y="1"/>
                    </a:moveTo>
                    <a:lnTo>
                      <a:pt x="0" y="27"/>
                    </a:lnTo>
                    <a:cubicBezTo>
                      <a:pt x="28" y="33"/>
                      <a:pt x="55" y="37"/>
                      <a:pt x="82" y="37"/>
                    </a:cubicBezTo>
                    <a:cubicBezTo>
                      <a:pt x="109" y="37"/>
                      <a:pt x="136" y="33"/>
                      <a:pt x="164" y="27"/>
                    </a:cubicBezTo>
                    <a:lnTo>
                      <a:pt x="219" y="27"/>
                    </a:lnTo>
                    <a:lnTo>
                      <a:pt x="226" y="20"/>
                    </a:lnTo>
                    <a:lnTo>
                      <a:pt x="226" y="20"/>
                    </a:lnTo>
                    <a:cubicBezTo>
                      <a:pt x="213" y="21"/>
                      <a:pt x="199" y="22"/>
                      <a:pt x="185" y="22"/>
                    </a:cubicBezTo>
                    <a:cubicBezTo>
                      <a:pt x="148" y="22"/>
                      <a:pt x="109" y="16"/>
                      <a:pt x="6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5029;p52">
                <a:extLst>
                  <a:ext uri="{FF2B5EF4-FFF2-40B4-BE49-F238E27FC236}">
                    <a16:creationId xmlns:a16="http://schemas.microsoft.com/office/drawing/2014/main" id="{E5469844-ADC8-C006-03A1-2A43BF526500}"/>
                  </a:ext>
                </a:extLst>
              </p:cNvPr>
              <p:cNvSpPr/>
              <p:nvPr/>
            </p:nvSpPr>
            <p:spPr>
              <a:xfrm>
                <a:off x="5868900" y="2761150"/>
                <a:ext cx="20425" cy="19725"/>
              </a:xfrm>
              <a:custGeom>
                <a:avLst/>
                <a:gdLst/>
                <a:ahLst/>
                <a:cxnLst/>
                <a:rect l="l" t="t" r="r" b="b"/>
                <a:pathLst>
                  <a:path w="817" h="789" extrusionOk="0">
                    <a:moveTo>
                      <a:pt x="314" y="87"/>
                    </a:moveTo>
                    <a:cubicBezTo>
                      <a:pt x="344" y="87"/>
                      <a:pt x="376" y="92"/>
                      <a:pt x="409" y="102"/>
                    </a:cubicBezTo>
                    <a:cubicBezTo>
                      <a:pt x="585" y="144"/>
                      <a:pt x="722" y="320"/>
                      <a:pt x="722" y="483"/>
                    </a:cubicBezTo>
                    <a:cubicBezTo>
                      <a:pt x="732" y="616"/>
                      <a:pt x="635" y="703"/>
                      <a:pt x="511" y="703"/>
                    </a:cubicBezTo>
                    <a:cubicBezTo>
                      <a:pt x="482" y="703"/>
                      <a:pt x="452" y="699"/>
                      <a:pt x="422" y="689"/>
                    </a:cubicBezTo>
                    <a:cubicBezTo>
                      <a:pt x="245" y="634"/>
                      <a:pt x="95" y="470"/>
                      <a:pt x="95" y="307"/>
                    </a:cubicBezTo>
                    <a:cubicBezTo>
                      <a:pt x="95" y="174"/>
                      <a:pt x="186" y="87"/>
                      <a:pt x="314" y="87"/>
                    </a:cubicBezTo>
                    <a:close/>
                    <a:moveTo>
                      <a:pt x="280" y="1"/>
                    </a:moveTo>
                    <a:cubicBezTo>
                      <a:pt x="115" y="1"/>
                      <a:pt x="1" y="105"/>
                      <a:pt x="1" y="281"/>
                    </a:cubicBezTo>
                    <a:cubicBezTo>
                      <a:pt x="14" y="483"/>
                      <a:pt x="193" y="702"/>
                      <a:pt x="422" y="771"/>
                    </a:cubicBezTo>
                    <a:cubicBezTo>
                      <a:pt x="462" y="783"/>
                      <a:pt x="501" y="788"/>
                      <a:pt x="538" y="788"/>
                    </a:cubicBezTo>
                    <a:cubicBezTo>
                      <a:pt x="699" y="788"/>
                      <a:pt x="817" y="677"/>
                      <a:pt x="817" y="510"/>
                    </a:cubicBezTo>
                    <a:cubicBezTo>
                      <a:pt x="817" y="307"/>
                      <a:pt x="627" y="75"/>
                      <a:pt x="409" y="20"/>
                    </a:cubicBezTo>
                    <a:cubicBezTo>
                      <a:pt x="363" y="7"/>
                      <a:pt x="320" y="1"/>
                      <a:pt x="28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5030;p52">
                <a:extLst>
                  <a:ext uri="{FF2B5EF4-FFF2-40B4-BE49-F238E27FC236}">
                    <a16:creationId xmlns:a16="http://schemas.microsoft.com/office/drawing/2014/main" id="{CE03445F-8C01-5E2B-E278-B1AD0DE87DCC}"/>
                  </a:ext>
                </a:extLst>
              </p:cNvPr>
              <p:cNvSpPr/>
              <p:nvPr/>
            </p:nvSpPr>
            <p:spPr>
              <a:xfrm>
                <a:off x="5859750" y="2778700"/>
                <a:ext cx="27850" cy="23225"/>
              </a:xfrm>
              <a:custGeom>
                <a:avLst/>
                <a:gdLst/>
                <a:ahLst/>
                <a:cxnLst/>
                <a:rect l="l" t="t" r="r" b="b"/>
                <a:pathLst>
                  <a:path w="1114" h="929" extrusionOk="0">
                    <a:moveTo>
                      <a:pt x="1114" y="0"/>
                    </a:moveTo>
                    <a:cubicBezTo>
                      <a:pt x="1109" y="5"/>
                      <a:pt x="1105" y="10"/>
                      <a:pt x="1100" y="16"/>
                    </a:cubicBezTo>
                    <a:lnTo>
                      <a:pt x="1100" y="16"/>
                    </a:lnTo>
                    <a:cubicBezTo>
                      <a:pt x="1105" y="11"/>
                      <a:pt x="1110" y="6"/>
                      <a:pt x="1114" y="0"/>
                    </a:cubicBezTo>
                    <a:close/>
                    <a:moveTo>
                      <a:pt x="1100" y="16"/>
                    </a:moveTo>
                    <a:cubicBezTo>
                      <a:pt x="1055" y="62"/>
                      <a:pt x="987" y="87"/>
                      <a:pt x="909" y="87"/>
                    </a:cubicBezTo>
                    <a:cubicBezTo>
                      <a:pt x="871" y="87"/>
                      <a:pt x="830" y="81"/>
                      <a:pt x="788" y="69"/>
                    </a:cubicBezTo>
                    <a:lnTo>
                      <a:pt x="1" y="911"/>
                    </a:lnTo>
                    <a:cubicBezTo>
                      <a:pt x="42" y="923"/>
                      <a:pt x="82" y="929"/>
                      <a:pt x="121" y="929"/>
                    </a:cubicBezTo>
                    <a:cubicBezTo>
                      <a:pt x="207" y="929"/>
                      <a:pt x="284" y="899"/>
                      <a:pt x="340" y="842"/>
                    </a:cubicBezTo>
                    <a:cubicBezTo>
                      <a:pt x="568" y="602"/>
                      <a:pt x="873" y="271"/>
                      <a:pt x="1100" y="1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5031;p52">
                <a:extLst>
                  <a:ext uri="{FF2B5EF4-FFF2-40B4-BE49-F238E27FC236}">
                    <a16:creationId xmlns:a16="http://schemas.microsoft.com/office/drawing/2014/main" id="{4510D0FA-EB27-BB2E-5C64-10AAFEC92ED1}"/>
                  </a:ext>
                </a:extLst>
              </p:cNvPr>
              <p:cNvSpPr/>
              <p:nvPr/>
            </p:nvSpPr>
            <p:spPr>
              <a:xfrm>
                <a:off x="5831850" y="2800800"/>
                <a:ext cx="33000" cy="30050"/>
              </a:xfrm>
              <a:custGeom>
                <a:avLst/>
                <a:gdLst/>
                <a:ahLst/>
                <a:cxnLst/>
                <a:rect l="l" t="t" r="r" b="b"/>
                <a:pathLst>
                  <a:path w="1320" h="1202" extrusionOk="0">
                    <a:moveTo>
                      <a:pt x="1319" y="1"/>
                    </a:moveTo>
                    <a:cubicBezTo>
                      <a:pt x="1281" y="39"/>
                      <a:pt x="1212" y="65"/>
                      <a:pt x="1136" y="65"/>
                    </a:cubicBezTo>
                    <a:cubicBezTo>
                      <a:pt x="1107" y="65"/>
                      <a:pt x="1078" y="61"/>
                      <a:pt x="1048" y="53"/>
                    </a:cubicBezTo>
                    <a:lnTo>
                      <a:pt x="1" y="1182"/>
                    </a:lnTo>
                    <a:cubicBezTo>
                      <a:pt x="35" y="1196"/>
                      <a:pt x="70" y="1202"/>
                      <a:pt x="103" y="1202"/>
                    </a:cubicBezTo>
                    <a:cubicBezTo>
                      <a:pt x="173" y="1202"/>
                      <a:pt x="236" y="1173"/>
                      <a:pt x="272" y="1127"/>
                    </a:cubicBezTo>
                    <a:cubicBezTo>
                      <a:pt x="585" y="787"/>
                      <a:pt x="1006" y="340"/>
                      <a:pt x="131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5032;p52">
                <a:extLst>
                  <a:ext uri="{FF2B5EF4-FFF2-40B4-BE49-F238E27FC236}">
                    <a16:creationId xmlns:a16="http://schemas.microsoft.com/office/drawing/2014/main" id="{7F6D51A6-0950-700B-798A-E145395ED292}"/>
                  </a:ext>
                </a:extLst>
              </p:cNvPr>
              <p:cNvSpPr/>
              <p:nvPr/>
            </p:nvSpPr>
            <p:spPr>
              <a:xfrm>
                <a:off x="5770650" y="2806925"/>
                <a:ext cx="62950" cy="78525"/>
              </a:xfrm>
              <a:custGeom>
                <a:avLst/>
                <a:gdLst/>
                <a:ahLst/>
                <a:cxnLst/>
                <a:rect l="l" t="t" r="r" b="b"/>
                <a:pathLst>
                  <a:path w="2518" h="3141" extrusionOk="0">
                    <a:moveTo>
                      <a:pt x="1904" y="0"/>
                    </a:moveTo>
                    <a:lnTo>
                      <a:pt x="1904" y="0"/>
                    </a:lnTo>
                    <a:cubicBezTo>
                      <a:pt x="1375" y="585"/>
                      <a:pt x="666" y="1345"/>
                      <a:pt x="125" y="1929"/>
                    </a:cubicBezTo>
                    <a:cubicBezTo>
                      <a:pt x="56" y="2011"/>
                      <a:pt x="1" y="2135"/>
                      <a:pt x="14" y="2269"/>
                    </a:cubicBezTo>
                    <a:cubicBezTo>
                      <a:pt x="14" y="2638"/>
                      <a:pt x="340" y="3020"/>
                      <a:pt x="735" y="3140"/>
                    </a:cubicBezTo>
                    <a:lnTo>
                      <a:pt x="2517" y="1208"/>
                    </a:lnTo>
                    <a:cubicBezTo>
                      <a:pt x="2122" y="1100"/>
                      <a:pt x="1796" y="705"/>
                      <a:pt x="1796" y="340"/>
                    </a:cubicBezTo>
                    <a:cubicBezTo>
                      <a:pt x="1783" y="203"/>
                      <a:pt x="1838" y="95"/>
                      <a:pt x="19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5033;p52">
                <a:extLst>
                  <a:ext uri="{FF2B5EF4-FFF2-40B4-BE49-F238E27FC236}">
                    <a16:creationId xmlns:a16="http://schemas.microsoft.com/office/drawing/2014/main" id="{4AE54A48-0C8B-95AC-1B3F-F87BEAB9BFEC}"/>
                  </a:ext>
                </a:extLst>
              </p:cNvPr>
              <p:cNvSpPr/>
              <p:nvPr/>
            </p:nvSpPr>
            <p:spPr>
              <a:xfrm>
                <a:off x="5782900" y="2732425"/>
                <a:ext cx="131975" cy="142175"/>
              </a:xfrm>
              <a:custGeom>
                <a:avLst/>
                <a:gdLst/>
                <a:ahLst/>
                <a:cxnLst/>
                <a:rect l="l" t="t" r="r" b="b"/>
                <a:pathLst>
                  <a:path w="5279" h="5687" extrusionOk="0">
                    <a:moveTo>
                      <a:pt x="5278" y="0"/>
                    </a:moveTo>
                    <a:cubicBezTo>
                      <a:pt x="5232" y="47"/>
                      <a:pt x="5183" y="100"/>
                      <a:pt x="5134" y="156"/>
                    </a:cubicBezTo>
                    <a:lnTo>
                      <a:pt x="5134" y="156"/>
                    </a:lnTo>
                    <a:cubicBezTo>
                      <a:pt x="5184" y="102"/>
                      <a:pt x="5233" y="50"/>
                      <a:pt x="5278" y="0"/>
                    </a:cubicBezTo>
                    <a:close/>
                    <a:moveTo>
                      <a:pt x="5134" y="156"/>
                    </a:moveTo>
                    <a:lnTo>
                      <a:pt x="5134" y="156"/>
                    </a:lnTo>
                    <a:cubicBezTo>
                      <a:pt x="5004" y="294"/>
                      <a:pt x="4864" y="441"/>
                      <a:pt x="4746" y="559"/>
                    </a:cubicBezTo>
                    <a:cubicBezTo>
                      <a:pt x="4665" y="640"/>
                      <a:pt x="4557" y="748"/>
                      <a:pt x="4488" y="829"/>
                    </a:cubicBezTo>
                    <a:cubicBezTo>
                      <a:pt x="4325" y="993"/>
                      <a:pt x="4123" y="1211"/>
                      <a:pt x="3960" y="1375"/>
                    </a:cubicBezTo>
                    <a:cubicBezTo>
                      <a:pt x="3796" y="1538"/>
                      <a:pt x="3591" y="1756"/>
                      <a:pt x="3427" y="1920"/>
                    </a:cubicBezTo>
                    <a:cubicBezTo>
                      <a:pt x="3346" y="2001"/>
                      <a:pt x="3251" y="2109"/>
                      <a:pt x="3170" y="2191"/>
                    </a:cubicBezTo>
                    <a:cubicBezTo>
                      <a:pt x="3006" y="2354"/>
                      <a:pt x="2801" y="2572"/>
                      <a:pt x="2638" y="2736"/>
                    </a:cubicBezTo>
                    <a:cubicBezTo>
                      <a:pt x="2474" y="2899"/>
                      <a:pt x="2272" y="3114"/>
                      <a:pt x="2109" y="3291"/>
                    </a:cubicBezTo>
                    <a:cubicBezTo>
                      <a:pt x="2027" y="3372"/>
                      <a:pt x="1933" y="3483"/>
                      <a:pt x="1851" y="3565"/>
                    </a:cubicBezTo>
                    <a:cubicBezTo>
                      <a:pt x="1688" y="3728"/>
                      <a:pt x="1482" y="3943"/>
                      <a:pt x="1319" y="4107"/>
                    </a:cubicBezTo>
                    <a:cubicBezTo>
                      <a:pt x="1156" y="4270"/>
                      <a:pt x="953" y="4488"/>
                      <a:pt x="790" y="4652"/>
                    </a:cubicBezTo>
                    <a:cubicBezTo>
                      <a:pt x="709" y="4733"/>
                      <a:pt x="614" y="4841"/>
                      <a:pt x="532" y="4923"/>
                    </a:cubicBezTo>
                    <a:cubicBezTo>
                      <a:pt x="369" y="5086"/>
                      <a:pt x="163" y="5304"/>
                      <a:pt x="0" y="5468"/>
                    </a:cubicBezTo>
                    <a:cubicBezTo>
                      <a:pt x="16" y="5452"/>
                      <a:pt x="36" y="5446"/>
                      <a:pt x="59" y="5446"/>
                    </a:cubicBezTo>
                    <a:cubicBezTo>
                      <a:pt x="75" y="5446"/>
                      <a:pt x="92" y="5449"/>
                      <a:pt x="108" y="5455"/>
                    </a:cubicBezTo>
                    <a:cubicBezTo>
                      <a:pt x="190" y="5468"/>
                      <a:pt x="245" y="5549"/>
                      <a:pt x="245" y="5618"/>
                    </a:cubicBezTo>
                    <a:cubicBezTo>
                      <a:pt x="245" y="5644"/>
                      <a:pt x="245" y="5657"/>
                      <a:pt x="232" y="5686"/>
                    </a:cubicBezTo>
                    <a:cubicBezTo>
                      <a:pt x="1156" y="4639"/>
                      <a:pt x="2083" y="3604"/>
                      <a:pt x="3006" y="2556"/>
                    </a:cubicBezTo>
                    <a:cubicBezTo>
                      <a:pt x="3509" y="1985"/>
                      <a:pt x="4012" y="1430"/>
                      <a:pt x="4514" y="859"/>
                    </a:cubicBezTo>
                    <a:cubicBezTo>
                      <a:pt x="4596" y="777"/>
                      <a:pt x="4694" y="653"/>
                      <a:pt x="4776" y="572"/>
                    </a:cubicBezTo>
                    <a:cubicBezTo>
                      <a:pt x="4881" y="455"/>
                      <a:pt x="5009" y="296"/>
                      <a:pt x="5134" y="15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5034;p52">
                <a:extLst>
                  <a:ext uri="{FF2B5EF4-FFF2-40B4-BE49-F238E27FC236}">
                    <a16:creationId xmlns:a16="http://schemas.microsoft.com/office/drawing/2014/main" id="{C02CB909-9EB0-41B5-33E0-6C901BF4CF23}"/>
                  </a:ext>
                </a:extLst>
              </p:cNvPr>
              <p:cNvSpPr/>
              <p:nvPr/>
            </p:nvSpPr>
            <p:spPr>
              <a:xfrm>
                <a:off x="5824350" y="2785650"/>
                <a:ext cx="42200" cy="43325"/>
              </a:xfrm>
              <a:custGeom>
                <a:avLst/>
                <a:gdLst/>
                <a:ahLst/>
                <a:cxnLst/>
                <a:rect l="l" t="t" r="r" b="b"/>
                <a:pathLst>
                  <a:path w="1688" h="1733" extrusionOk="0">
                    <a:moveTo>
                      <a:pt x="1226" y="1"/>
                    </a:moveTo>
                    <a:cubicBezTo>
                      <a:pt x="1154" y="1"/>
                      <a:pt x="1095" y="28"/>
                      <a:pt x="1048" y="75"/>
                    </a:cubicBezTo>
                    <a:lnTo>
                      <a:pt x="0" y="1204"/>
                    </a:lnTo>
                    <a:cubicBezTo>
                      <a:pt x="47" y="1157"/>
                      <a:pt x="106" y="1130"/>
                      <a:pt x="178" y="1130"/>
                    </a:cubicBezTo>
                    <a:cubicBezTo>
                      <a:pt x="212" y="1130"/>
                      <a:pt x="248" y="1136"/>
                      <a:pt x="288" y="1148"/>
                    </a:cubicBezTo>
                    <a:cubicBezTo>
                      <a:pt x="477" y="1204"/>
                      <a:pt x="627" y="1393"/>
                      <a:pt x="627" y="1570"/>
                    </a:cubicBezTo>
                    <a:cubicBezTo>
                      <a:pt x="638" y="1626"/>
                      <a:pt x="622" y="1673"/>
                      <a:pt x="593" y="1710"/>
                    </a:cubicBezTo>
                    <a:lnTo>
                      <a:pt x="593" y="1710"/>
                    </a:lnTo>
                    <a:lnTo>
                      <a:pt x="1619" y="607"/>
                    </a:lnTo>
                    <a:cubicBezTo>
                      <a:pt x="1662" y="564"/>
                      <a:pt x="1688" y="509"/>
                      <a:pt x="1688" y="443"/>
                    </a:cubicBezTo>
                    <a:cubicBezTo>
                      <a:pt x="1675" y="251"/>
                      <a:pt x="1525" y="75"/>
                      <a:pt x="1335" y="19"/>
                    </a:cubicBezTo>
                    <a:cubicBezTo>
                      <a:pt x="1296" y="7"/>
                      <a:pt x="1260" y="1"/>
                      <a:pt x="1226" y="1"/>
                    </a:cubicBezTo>
                    <a:close/>
                    <a:moveTo>
                      <a:pt x="593" y="1710"/>
                    </a:moveTo>
                    <a:lnTo>
                      <a:pt x="572" y="1733"/>
                    </a:lnTo>
                    <a:cubicBezTo>
                      <a:pt x="579" y="1726"/>
                      <a:pt x="587" y="1718"/>
                      <a:pt x="593" y="171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5035;p52">
                <a:extLst>
                  <a:ext uri="{FF2B5EF4-FFF2-40B4-BE49-F238E27FC236}">
                    <a16:creationId xmlns:a16="http://schemas.microsoft.com/office/drawing/2014/main" id="{0E283B5B-1FE5-995A-EFCD-0B01CC719A11}"/>
                  </a:ext>
                </a:extLst>
              </p:cNvPr>
              <p:cNvSpPr/>
              <p:nvPr/>
            </p:nvSpPr>
            <p:spPr>
              <a:xfrm>
                <a:off x="5815275" y="2803425"/>
                <a:ext cx="35625" cy="34475"/>
              </a:xfrm>
              <a:custGeom>
                <a:avLst/>
                <a:gdLst/>
                <a:ahLst/>
                <a:cxnLst/>
                <a:rect l="l" t="t" r="r" b="b"/>
                <a:pathLst>
                  <a:path w="1425" h="1379" extrusionOk="0">
                    <a:moveTo>
                      <a:pt x="500" y="1"/>
                    </a:moveTo>
                    <a:cubicBezTo>
                      <a:pt x="208" y="1"/>
                      <a:pt x="0" y="189"/>
                      <a:pt x="11" y="480"/>
                    </a:cubicBezTo>
                    <a:cubicBezTo>
                      <a:pt x="11" y="682"/>
                      <a:pt x="106" y="875"/>
                      <a:pt x="243" y="1038"/>
                    </a:cubicBezTo>
                    <a:cubicBezTo>
                      <a:pt x="298" y="983"/>
                      <a:pt x="337" y="940"/>
                      <a:pt x="393" y="888"/>
                    </a:cubicBezTo>
                    <a:cubicBezTo>
                      <a:pt x="337" y="819"/>
                      <a:pt x="311" y="738"/>
                      <a:pt x="311" y="656"/>
                    </a:cubicBezTo>
                    <a:cubicBezTo>
                      <a:pt x="311" y="513"/>
                      <a:pt x="411" y="423"/>
                      <a:pt x="550" y="423"/>
                    </a:cubicBezTo>
                    <a:cubicBezTo>
                      <a:pt x="582" y="423"/>
                      <a:pt x="615" y="428"/>
                      <a:pt x="651" y="437"/>
                    </a:cubicBezTo>
                    <a:cubicBezTo>
                      <a:pt x="690" y="451"/>
                      <a:pt x="732" y="467"/>
                      <a:pt x="771" y="493"/>
                    </a:cubicBezTo>
                    <a:cubicBezTo>
                      <a:pt x="788" y="480"/>
                      <a:pt x="801" y="467"/>
                      <a:pt x="814" y="451"/>
                    </a:cubicBezTo>
                    <a:cubicBezTo>
                      <a:pt x="882" y="369"/>
                      <a:pt x="964" y="287"/>
                      <a:pt x="1046" y="206"/>
                    </a:cubicBezTo>
                    <a:cubicBezTo>
                      <a:pt x="935" y="124"/>
                      <a:pt x="827" y="72"/>
                      <a:pt x="706" y="29"/>
                    </a:cubicBezTo>
                    <a:cubicBezTo>
                      <a:pt x="634" y="10"/>
                      <a:pt x="565" y="1"/>
                      <a:pt x="500" y="1"/>
                    </a:cubicBezTo>
                    <a:close/>
                    <a:moveTo>
                      <a:pt x="1166" y="330"/>
                    </a:moveTo>
                    <a:cubicBezTo>
                      <a:pt x="1085" y="424"/>
                      <a:pt x="990" y="519"/>
                      <a:pt x="908" y="614"/>
                    </a:cubicBezTo>
                    <a:cubicBezTo>
                      <a:pt x="964" y="695"/>
                      <a:pt x="990" y="777"/>
                      <a:pt x="990" y="859"/>
                    </a:cubicBezTo>
                    <a:cubicBezTo>
                      <a:pt x="1001" y="1003"/>
                      <a:pt x="905" y="1093"/>
                      <a:pt x="768" y="1093"/>
                    </a:cubicBezTo>
                    <a:cubicBezTo>
                      <a:pt x="735" y="1093"/>
                      <a:pt x="700" y="1088"/>
                      <a:pt x="664" y="1077"/>
                    </a:cubicBezTo>
                    <a:cubicBezTo>
                      <a:pt x="624" y="1064"/>
                      <a:pt x="582" y="1051"/>
                      <a:pt x="543" y="1022"/>
                    </a:cubicBezTo>
                    <a:cubicBezTo>
                      <a:pt x="500" y="1077"/>
                      <a:pt x="445" y="1133"/>
                      <a:pt x="406" y="1185"/>
                    </a:cubicBezTo>
                    <a:cubicBezTo>
                      <a:pt x="500" y="1253"/>
                      <a:pt x="608" y="1322"/>
                      <a:pt x="732" y="1348"/>
                    </a:cubicBezTo>
                    <a:cubicBezTo>
                      <a:pt x="803" y="1369"/>
                      <a:pt x="871" y="1378"/>
                      <a:pt x="935" y="1378"/>
                    </a:cubicBezTo>
                    <a:cubicBezTo>
                      <a:pt x="1218" y="1378"/>
                      <a:pt x="1424" y="1188"/>
                      <a:pt x="1424" y="901"/>
                    </a:cubicBezTo>
                    <a:cubicBezTo>
                      <a:pt x="1411" y="695"/>
                      <a:pt x="1316" y="493"/>
                      <a:pt x="1166" y="33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5036;p52">
                <a:extLst>
                  <a:ext uri="{FF2B5EF4-FFF2-40B4-BE49-F238E27FC236}">
                    <a16:creationId xmlns:a16="http://schemas.microsoft.com/office/drawing/2014/main" id="{0CE01A55-0EFA-F069-F59F-9C71DB7F3612}"/>
                  </a:ext>
                </a:extLst>
              </p:cNvPr>
              <p:cNvSpPr/>
              <p:nvPr/>
            </p:nvSpPr>
            <p:spPr>
              <a:xfrm>
                <a:off x="5849550" y="2782200"/>
                <a:ext cx="20425" cy="19600"/>
              </a:xfrm>
              <a:custGeom>
                <a:avLst/>
                <a:gdLst/>
                <a:ahLst/>
                <a:cxnLst/>
                <a:rect l="l" t="t" r="r" b="b"/>
                <a:pathLst>
                  <a:path w="817" h="784" extrusionOk="0">
                    <a:moveTo>
                      <a:pt x="266" y="1"/>
                    </a:moveTo>
                    <a:cubicBezTo>
                      <a:pt x="124" y="1"/>
                      <a:pt x="21" y="89"/>
                      <a:pt x="1" y="226"/>
                    </a:cubicBezTo>
                    <a:lnTo>
                      <a:pt x="1" y="255"/>
                    </a:lnTo>
                    <a:lnTo>
                      <a:pt x="40" y="213"/>
                    </a:lnTo>
                    <a:lnTo>
                      <a:pt x="53" y="200"/>
                    </a:lnTo>
                    <a:lnTo>
                      <a:pt x="69" y="186"/>
                    </a:lnTo>
                    <a:lnTo>
                      <a:pt x="83" y="173"/>
                    </a:lnTo>
                    <a:lnTo>
                      <a:pt x="96" y="173"/>
                    </a:lnTo>
                    <a:lnTo>
                      <a:pt x="109" y="157"/>
                    </a:lnTo>
                    <a:lnTo>
                      <a:pt x="135" y="157"/>
                    </a:lnTo>
                    <a:lnTo>
                      <a:pt x="151" y="144"/>
                    </a:lnTo>
                    <a:lnTo>
                      <a:pt x="203" y="144"/>
                    </a:lnTo>
                    <a:lnTo>
                      <a:pt x="216" y="131"/>
                    </a:lnTo>
                    <a:lnTo>
                      <a:pt x="233" y="144"/>
                    </a:lnTo>
                    <a:lnTo>
                      <a:pt x="298" y="144"/>
                    </a:lnTo>
                    <a:cubicBezTo>
                      <a:pt x="314" y="144"/>
                      <a:pt x="314" y="144"/>
                      <a:pt x="327" y="157"/>
                    </a:cubicBezTo>
                    <a:cubicBezTo>
                      <a:pt x="517" y="213"/>
                      <a:pt x="667" y="389"/>
                      <a:pt x="680" y="581"/>
                    </a:cubicBezTo>
                    <a:lnTo>
                      <a:pt x="680" y="594"/>
                    </a:lnTo>
                    <a:lnTo>
                      <a:pt x="680" y="608"/>
                    </a:lnTo>
                    <a:cubicBezTo>
                      <a:pt x="667" y="608"/>
                      <a:pt x="667" y="621"/>
                      <a:pt x="667" y="621"/>
                    </a:cubicBezTo>
                    <a:lnTo>
                      <a:pt x="667" y="634"/>
                    </a:lnTo>
                    <a:lnTo>
                      <a:pt x="667" y="647"/>
                    </a:lnTo>
                    <a:lnTo>
                      <a:pt x="667" y="663"/>
                    </a:lnTo>
                    <a:lnTo>
                      <a:pt x="654" y="676"/>
                    </a:lnTo>
                    <a:lnTo>
                      <a:pt x="654" y="689"/>
                    </a:lnTo>
                    <a:lnTo>
                      <a:pt x="641" y="702"/>
                    </a:lnTo>
                    <a:lnTo>
                      <a:pt x="641" y="715"/>
                    </a:lnTo>
                    <a:lnTo>
                      <a:pt x="624" y="728"/>
                    </a:lnTo>
                    <a:lnTo>
                      <a:pt x="611" y="745"/>
                    </a:lnTo>
                    <a:lnTo>
                      <a:pt x="572" y="784"/>
                    </a:lnTo>
                    <a:lnTo>
                      <a:pt x="598" y="784"/>
                    </a:lnTo>
                    <a:cubicBezTo>
                      <a:pt x="735" y="758"/>
                      <a:pt x="817" y="663"/>
                      <a:pt x="817" y="513"/>
                    </a:cubicBezTo>
                    <a:cubicBezTo>
                      <a:pt x="804" y="307"/>
                      <a:pt x="624" y="76"/>
                      <a:pt x="396" y="23"/>
                    </a:cubicBezTo>
                    <a:cubicBezTo>
                      <a:pt x="350" y="8"/>
                      <a:pt x="307" y="1"/>
                      <a:pt x="26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5037;p52">
                <a:extLst>
                  <a:ext uri="{FF2B5EF4-FFF2-40B4-BE49-F238E27FC236}">
                    <a16:creationId xmlns:a16="http://schemas.microsoft.com/office/drawing/2014/main" id="{9CDD2995-A29E-7F41-092D-90AF17A5F13D}"/>
                  </a:ext>
                </a:extLst>
              </p:cNvPr>
              <p:cNvSpPr/>
              <p:nvPr/>
            </p:nvSpPr>
            <p:spPr>
              <a:xfrm>
                <a:off x="5782250" y="2732425"/>
                <a:ext cx="132625" cy="142500"/>
              </a:xfrm>
              <a:custGeom>
                <a:avLst/>
                <a:gdLst/>
                <a:ahLst/>
                <a:cxnLst/>
                <a:rect l="l" t="t" r="r" b="b"/>
                <a:pathLst>
                  <a:path w="5305" h="5700" extrusionOk="0">
                    <a:moveTo>
                      <a:pt x="5304" y="0"/>
                    </a:moveTo>
                    <a:lnTo>
                      <a:pt x="5231" y="84"/>
                    </a:lnTo>
                    <a:lnTo>
                      <a:pt x="5231" y="84"/>
                    </a:lnTo>
                    <a:cubicBezTo>
                      <a:pt x="5256" y="59"/>
                      <a:pt x="5280" y="32"/>
                      <a:pt x="5304" y="0"/>
                    </a:cubicBezTo>
                    <a:close/>
                    <a:moveTo>
                      <a:pt x="5231" y="84"/>
                    </a:moveTo>
                    <a:lnTo>
                      <a:pt x="5231" y="84"/>
                    </a:lnTo>
                    <a:cubicBezTo>
                      <a:pt x="5211" y="102"/>
                      <a:pt x="5191" y="119"/>
                      <a:pt x="5167" y="137"/>
                    </a:cubicBezTo>
                    <a:cubicBezTo>
                      <a:pt x="5099" y="219"/>
                      <a:pt x="5030" y="301"/>
                      <a:pt x="4978" y="369"/>
                    </a:cubicBezTo>
                    <a:lnTo>
                      <a:pt x="5231" y="84"/>
                    </a:lnTo>
                    <a:close/>
                    <a:moveTo>
                      <a:pt x="85" y="5446"/>
                    </a:moveTo>
                    <a:cubicBezTo>
                      <a:pt x="62" y="5446"/>
                      <a:pt x="42" y="5452"/>
                      <a:pt x="26" y="5468"/>
                    </a:cubicBezTo>
                    <a:cubicBezTo>
                      <a:pt x="13" y="5481"/>
                      <a:pt x="0" y="5510"/>
                      <a:pt x="0" y="5536"/>
                    </a:cubicBezTo>
                    <a:cubicBezTo>
                      <a:pt x="0" y="5605"/>
                      <a:pt x="69" y="5686"/>
                      <a:pt x="134" y="5699"/>
                    </a:cubicBezTo>
                    <a:lnTo>
                      <a:pt x="258" y="5562"/>
                    </a:lnTo>
                    <a:cubicBezTo>
                      <a:pt x="245" y="5510"/>
                      <a:pt x="189" y="5468"/>
                      <a:pt x="134" y="5455"/>
                    </a:cubicBezTo>
                    <a:cubicBezTo>
                      <a:pt x="118" y="5449"/>
                      <a:pt x="101" y="5446"/>
                      <a:pt x="85" y="544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5038;p52">
                <a:extLst>
                  <a:ext uri="{FF2B5EF4-FFF2-40B4-BE49-F238E27FC236}">
                    <a16:creationId xmlns:a16="http://schemas.microsoft.com/office/drawing/2014/main" id="{1B3963B8-0394-CCB3-15C3-A189BD2D6258}"/>
                  </a:ext>
                </a:extLst>
              </p:cNvPr>
              <p:cNvSpPr/>
              <p:nvPr/>
            </p:nvSpPr>
            <p:spPr>
              <a:xfrm>
                <a:off x="5876400" y="2726300"/>
                <a:ext cx="44925" cy="46625"/>
              </a:xfrm>
              <a:custGeom>
                <a:avLst/>
                <a:gdLst/>
                <a:ahLst/>
                <a:cxnLst/>
                <a:rect l="l" t="t" r="r" b="b"/>
                <a:pathLst>
                  <a:path w="1797" h="1865" extrusionOk="0">
                    <a:moveTo>
                      <a:pt x="1453" y="1"/>
                    </a:moveTo>
                    <a:cubicBezTo>
                      <a:pt x="1400" y="1"/>
                      <a:pt x="1357" y="19"/>
                      <a:pt x="1319" y="56"/>
                    </a:cubicBezTo>
                    <a:cubicBezTo>
                      <a:pt x="1280" y="95"/>
                      <a:pt x="1225" y="151"/>
                      <a:pt x="1182" y="206"/>
                    </a:cubicBezTo>
                    <a:cubicBezTo>
                      <a:pt x="1156" y="219"/>
                      <a:pt x="1130" y="245"/>
                      <a:pt x="1101" y="272"/>
                    </a:cubicBezTo>
                    <a:cubicBezTo>
                      <a:pt x="1062" y="314"/>
                      <a:pt x="1006" y="382"/>
                      <a:pt x="954" y="422"/>
                    </a:cubicBezTo>
                    <a:cubicBezTo>
                      <a:pt x="911" y="464"/>
                      <a:pt x="856" y="533"/>
                      <a:pt x="817" y="572"/>
                    </a:cubicBezTo>
                    <a:cubicBezTo>
                      <a:pt x="791" y="598"/>
                      <a:pt x="761" y="627"/>
                      <a:pt x="735" y="653"/>
                    </a:cubicBezTo>
                    <a:cubicBezTo>
                      <a:pt x="693" y="696"/>
                      <a:pt x="641" y="748"/>
                      <a:pt x="585" y="790"/>
                    </a:cubicBezTo>
                    <a:cubicBezTo>
                      <a:pt x="546" y="843"/>
                      <a:pt x="490" y="898"/>
                      <a:pt x="448" y="941"/>
                    </a:cubicBezTo>
                    <a:cubicBezTo>
                      <a:pt x="422" y="967"/>
                      <a:pt x="396" y="993"/>
                      <a:pt x="366" y="1022"/>
                    </a:cubicBezTo>
                    <a:cubicBezTo>
                      <a:pt x="327" y="1061"/>
                      <a:pt x="272" y="1130"/>
                      <a:pt x="220" y="1169"/>
                    </a:cubicBezTo>
                    <a:cubicBezTo>
                      <a:pt x="177" y="1212"/>
                      <a:pt x="122" y="1267"/>
                      <a:pt x="69" y="1319"/>
                    </a:cubicBezTo>
                    <a:cubicBezTo>
                      <a:pt x="56" y="1332"/>
                      <a:pt x="27" y="1375"/>
                      <a:pt x="1" y="1388"/>
                    </a:cubicBezTo>
                    <a:cubicBezTo>
                      <a:pt x="27" y="1388"/>
                      <a:pt x="69" y="1401"/>
                      <a:pt x="109" y="1414"/>
                    </a:cubicBezTo>
                    <a:cubicBezTo>
                      <a:pt x="314" y="1469"/>
                      <a:pt x="490" y="1675"/>
                      <a:pt x="517" y="1864"/>
                    </a:cubicBezTo>
                    <a:cubicBezTo>
                      <a:pt x="693" y="1659"/>
                      <a:pt x="885" y="1443"/>
                      <a:pt x="1062" y="1238"/>
                    </a:cubicBezTo>
                    <a:cubicBezTo>
                      <a:pt x="1293" y="967"/>
                      <a:pt x="1525" y="709"/>
                      <a:pt x="1754" y="451"/>
                    </a:cubicBezTo>
                    <a:cubicBezTo>
                      <a:pt x="1783" y="422"/>
                      <a:pt x="1796" y="382"/>
                      <a:pt x="1796" y="327"/>
                    </a:cubicBezTo>
                    <a:cubicBezTo>
                      <a:pt x="1796" y="190"/>
                      <a:pt x="1672" y="56"/>
                      <a:pt x="1538" y="14"/>
                    </a:cubicBezTo>
                    <a:cubicBezTo>
                      <a:pt x="1507" y="5"/>
                      <a:pt x="1479" y="1"/>
                      <a:pt x="145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5039;p52">
                <a:extLst>
                  <a:ext uri="{FF2B5EF4-FFF2-40B4-BE49-F238E27FC236}">
                    <a16:creationId xmlns:a16="http://schemas.microsoft.com/office/drawing/2014/main" id="{B7B69F4A-57D3-3A26-12A8-0F6443F9B691}"/>
                  </a:ext>
                </a:extLst>
              </p:cNvPr>
              <p:cNvSpPr/>
              <p:nvPr/>
            </p:nvSpPr>
            <p:spPr>
              <a:xfrm>
                <a:off x="5789025" y="2834425"/>
                <a:ext cx="58850" cy="51750"/>
              </a:xfrm>
              <a:custGeom>
                <a:avLst/>
                <a:gdLst/>
                <a:ahLst/>
                <a:cxnLst/>
                <a:rect l="l" t="t" r="r" b="b"/>
                <a:pathLst>
                  <a:path w="2354" h="2070" extrusionOk="0">
                    <a:moveTo>
                      <a:pt x="2353" y="0"/>
                    </a:moveTo>
                    <a:cubicBezTo>
                      <a:pt x="2267" y="87"/>
                      <a:pt x="2136" y="139"/>
                      <a:pt x="1986" y="139"/>
                    </a:cubicBezTo>
                    <a:cubicBezTo>
                      <a:pt x="1921" y="139"/>
                      <a:pt x="1852" y="129"/>
                      <a:pt x="1782" y="108"/>
                    </a:cubicBezTo>
                    <a:lnTo>
                      <a:pt x="0" y="2040"/>
                    </a:lnTo>
                    <a:cubicBezTo>
                      <a:pt x="68" y="2060"/>
                      <a:pt x="134" y="2070"/>
                      <a:pt x="198" y="2070"/>
                    </a:cubicBezTo>
                    <a:cubicBezTo>
                      <a:pt x="351" y="2070"/>
                      <a:pt x="486" y="2014"/>
                      <a:pt x="571" y="1920"/>
                    </a:cubicBezTo>
                    <a:cubicBezTo>
                      <a:pt x="1103" y="1348"/>
                      <a:pt x="1821" y="572"/>
                      <a:pt x="23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5040;p52">
                <a:extLst>
                  <a:ext uri="{FF2B5EF4-FFF2-40B4-BE49-F238E27FC236}">
                    <a16:creationId xmlns:a16="http://schemas.microsoft.com/office/drawing/2014/main" id="{CC6BC6A7-7A06-9726-D6FF-DD299EF2C3EA}"/>
                  </a:ext>
                </a:extLst>
              </p:cNvPr>
              <p:cNvSpPr/>
              <p:nvPr/>
            </p:nvSpPr>
            <p:spPr>
              <a:xfrm>
                <a:off x="5770725" y="2851375"/>
                <a:ext cx="35700" cy="34800"/>
              </a:xfrm>
              <a:custGeom>
                <a:avLst/>
                <a:gdLst/>
                <a:ahLst/>
                <a:cxnLst/>
                <a:rect l="l" t="t" r="r" b="b"/>
                <a:pathLst>
                  <a:path w="1428" h="1392" extrusionOk="0">
                    <a:moveTo>
                      <a:pt x="554" y="688"/>
                    </a:moveTo>
                    <a:cubicBezTo>
                      <a:pt x="567" y="688"/>
                      <a:pt x="581" y="691"/>
                      <a:pt x="595" y="697"/>
                    </a:cubicBezTo>
                    <a:cubicBezTo>
                      <a:pt x="677" y="710"/>
                      <a:pt x="732" y="791"/>
                      <a:pt x="732" y="860"/>
                    </a:cubicBezTo>
                    <a:cubicBezTo>
                      <a:pt x="732" y="914"/>
                      <a:pt x="698" y="950"/>
                      <a:pt x="643" y="950"/>
                    </a:cubicBezTo>
                    <a:cubicBezTo>
                      <a:pt x="628" y="950"/>
                      <a:pt x="612" y="947"/>
                      <a:pt x="595" y="941"/>
                    </a:cubicBezTo>
                    <a:lnTo>
                      <a:pt x="595" y="941"/>
                    </a:lnTo>
                    <a:lnTo>
                      <a:pt x="595" y="941"/>
                    </a:lnTo>
                    <a:cubicBezTo>
                      <a:pt x="530" y="928"/>
                      <a:pt x="461" y="847"/>
                      <a:pt x="461" y="778"/>
                    </a:cubicBezTo>
                    <a:cubicBezTo>
                      <a:pt x="461" y="724"/>
                      <a:pt x="504" y="688"/>
                      <a:pt x="554" y="688"/>
                    </a:cubicBezTo>
                    <a:close/>
                    <a:moveTo>
                      <a:pt x="498" y="1"/>
                    </a:moveTo>
                    <a:cubicBezTo>
                      <a:pt x="207" y="1"/>
                      <a:pt x="0" y="192"/>
                      <a:pt x="11" y="491"/>
                    </a:cubicBezTo>
                    <a:cubicBezTo>
                      <a:pt x="11" y="860"/>
                      <a:pt x="337" y="1242"/>
                      <a:pt x="732" y="1362"/>
                    </a:cubicBezTo>
                    <a:cubicBezTo>
                      <a:pt x="801" y="1382"/>
                      <a:pt x="868" y="1391"/>
                      <a:pt x="932" y="1391"/>
                    </a:cubicBezTo>
                    <a:cubicBezTo>
                      <a:pt x="1217" y="1391"/>
                      <a:pt x="1427" y="1201"/>
                      <a:pt x="1427" y="899"/>
                    </a:cubicBezTo>
                    <a:cubicBezTo>
                      <a:pt x="1411" y="533"/>
                      <a:pt x="1085" y="151"/>
                      <a:pt x="706" y="31"/>
                    </a:cubicBezTo>
                    <a:cubicBezTo>
                      <a:pt x="633" y="10"/>
                      <a:pt x="564" y="1"/>
                      <a:pt x="49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5041;p52">
                <a:extLst>
                  <a:ext uri="{FF2B5EF4-FFF2-40B4-BE49-F238E27FC236}">
                    <a16:creationId xmlns:a16="http://schemas.microsoft.com/office/drawing/2014/main" id="{DC52ADA5-D092-F3A6-A2FB-16ECD3059BA0}"/>
                  </a:ext>
                </a:extLst>
              </p:cNvPr>
              <p:cNvSpPr/>
              <p:nvPr/>
            </p:nvSpPr>
            <p:spPr>
              <a:xfrm>
                <a:off x="5773750" y="2803400"/>
                <a:ext cx="77150" cy="79025"/>
              </a:xfrm>
              <a:custGeom>
                <a:avLst/>
                <a:gdLst/>
                <a:ahLst/>
                <a:cxnLst/>
                <a:rect l="l" t="t" r="r" b="b"/>
                <a:pathLst>
                  <a:path w="3086" h="3161" extrusionOk="0">
                    <a:moveTo>
                      <a:pt x="2161" y="1"/>
                    </a:moveTo>
                    <a:cubicBezTo>
                      <a:pt x="2007" y="1"/>
                      <a:pt x="1876" y="54"/>
                      <a:pt x="1780" y="141"/>
                    </a:cubicBezTo>
                    <a:lnTo>
                      <a:pt x="1" y="2070"/>
                    </a:lnTo>
                    <a:cubicBezTo>
                      <a:pt x="95" y="1976"/>
                      <a:pt x="226" y="1920"/>
                      <a:pt x="381" y="1920"/>
                    </a:cubicBezTo>
                    <a:cubicBezTo>
                      <a:pt x="445" y="1920"/>
                      <a:pt x="513" y="1930"/>
                      <a:pt x="585" y="1950"/>
                    </a:cubicBezTo>
                    <a:cubicBezTo>
                      <a:pt x="964" y="2070"/>
                      <a:pt x="1290" y="2452"/>
                      <a:pt x="1306" y="2818"/>
                    </a:cubicBezTo>
                    <a:cubicBezTo>
                      <a:pt x="1306" y="2945"/>
                      <a:pt x="1270" y="3060"/>
                      <a:pt x="1200" y="3142"/>
                    </a:cubicBezTo>
                    <a:lnTo>
                      <a:pt x="1200" y="3142"/>
                    </a:lnTo>
                    <a:lnTo>
                      <a:pt x="2964" y="1241"/>
                    </a:lnTo>
                    <a:cubicBezTo>
                      <a:pt x="3046" y="1147"/>
                      <a:pt x="3085" y="1039"/>
                      <a:pt x="3085" y="902"/>
                    </a:cubicBezTo>
                    <a:cubicBezTo>
                      <a:pt x="3072" y="533"/>
                      <a:pt x="2759" y="141"/>
                      <a:pt x="2367" y="30"/>
                    </a:cubicBezTo>
                    <a:cubicBezTo>
                      <a:pt x="2295" y="10"/>
                      <a:pt x="2226" y="1"/>
                      <a:pt x="2161" y="1"/>
                    </a:cubicBezTo>
                    <a:close/>
                    <a:moveTo>
                      <a:pt x="1200" y="3142"/>
                    </a:moveTo>
                    <a:lnTo>
                      <a:pt x="1182" y="3161"/>
                    </a:lnTo>
                    <a:cubicBezTo>
                      <a:pt x="1188" y="3155"/>
                      <a:pt x="1194" y="3148"/>
                      <a:pt x="1200" y="3142"/>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5042;p52">
                <a:extLst>
                  <a:ext uri="{FF2B5EF4-FFF2-40B4-BE49-F238E27FC236}">
                    <a16:creationId xmlns:a16="http://schemas.microsoft.com/office/drawing/2014/main" id="{4625C906-6F20-BCE0-D123-64A603CF9D34}"/>
                  </a:ext>
                </a:extLst>
              </p:cNvPr>
              <p:cNvSpPr/>
              <p:nvPr/>
            </p:nvSpPr>
            <p:spPr>
              <a:xfrm>
                <a:off x="5817250" y="2849775"/>
                <a:ext cx="232250" cy="101600"/>
              </a:xfrm>
              <a:custGeom>
                <a:avLst/>
                <a:gdLst/>
                <a:ahLst/>
                <a:cxnLst/>
                <a:rect l="l" t="t" r="r" b="b"/>
                <a:pathLst>
                  <a:path w="9290" h="4064" extrusionOk="0">
                    <a:moveTo>
                      <a:pt x="1577" y="0"/>
                    </a:moveTo>
                    <a:lnTo>
                      <a:pt x="0" y="1332"/>
                    </a:lnTo>
                    <a:lnTo>
                      <a:pt x="885" y="2543"/>
                    </a:lnTo>
                    <a:cubicBezTo>
                      <a:pt x="885" y="2543"/>
                      <a:pt x="1035" y="2611"/>
                      <a:pt x="1251" y="2706"/>
                    </a:cubicBezTo>
                    <a:cubicBezTo>
                      <a:pt x="1809" y="2964"/>
                      <a:pt x="2830" y="3427"/>
                      <a:pt x="3428" y="3656"/>
                    </a:cubicBezTo>
                    <a:cubicBezTo>
                      <a:pt x="3630" y="3737"/>
                      <a:pt x="3793" y="3793"/>
                      <a:pt x="3849" y="3806"/>
                    </a:cubicBezTo>
                    <a:cubicBezTo>
                      <a:pt x="4120" y="3819"/>
                      <a:pt x="7615" y="4064"/>
                      <a:pt x="7615" y="4064"/>
                    </a:cubicBezTo>
                    <a:lnTo>
                      <a:pt x="8337" y="3656"/>
                    </a:lnTo>
                    <a:lnTo>
                      <a:pt x="9290" y="2663"/>
                    </a:lnTo>
                    <a:lnTo>
                      <a:pt x="8663" y="2311"/>
                    </a:lnTo>
                    <a:lnTo>
                      <a:pt x="2896" y="215"/>
                    </a:lnTo>
                    <a:lnTo>
                      <a:pt x="1577" y="0"/>
                    </a:lnTo>
                    <a:close/>
                  </a:path>
                </a:pathLst>
              </a:custGeom>
              <a:solidFill>
                <a:srgbClr val="E66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5043;p52">
                <a:extLst>
                  <a:ext uri="{FF2B5EF4-FFF2-40B4-BE49-F238E27FC236}">
                    <a16:creationId xmlns:a16="http://schemas.microsoft.com/office/drawing/2014/main" id="{9E5F1B51-FBC2-E969-CF86-C820BCC634DC}"/>
                  </a:ext>
                </a:extLst>
              </p:cNvPr>
              <p:cNvSpPr/>
              <p:nvPr/>
            </p:nvSpPr>
            <p:spPr>
              <a:xfrm>
                <a:off x="5839350" y="2853100"/>
                <a:ext cx="74125" cy="91825"/>
              </a:xfrm>
              <a:custGeom>
                <a:avLst/>
                <a:gdLst/>
                <a:ahLst/>
                <a:cxnLst/>
                <a:rect l="l" t="t" r="r" b="b"/>
                <a:pathLst>
                  <a:path w="2965" h="3673" extrusionOk="0">
                    <a:moveTo>
                      <a:pt x="1" y="1"/>
                    </a:moveTo>
                    <a:lnTo>
                      <a:pt x="1" y="2410"/>
                    </a:lnTo>
                    <a:lnTo>
                      <a:pt x="298" y="2641"/>
                    </a:lnTo>
                    <a:lnTo>
                      <a:pt x="925" y="3063"/>
                    </a:lnTo>
                    <a:lnTo>
                      <a:pt x="2012" y="3523"/>
                    </a:lnTo>
                    <a:lnTo>
                      <a:pt x="2664" y="3660"/>
                    </a:lnTo>
                    <a:lnTo>
                      <a:pt x="2965" y="3673"/>
                    </a:lnTo>
                    <a:lnTo>
                      <a:pt x="2965" y="1267"/>
                    </a:lnTo>
                    <a:lnTo>
                      <a:pt x="1"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5044;p52">
                <a:extLst>
                  <a:ext uri="{FF2B5EF4-FFF2-40B4-BE49-F238E27FC236}">
                    <a16:creationId xmlns:a16="http://schemas.microsoft.com/office/drawing/2014/main" id="{77813D87-4F09-4A81-BDE9-64351198938C}"/>
                  </a:ext>
                </a:extLst>
              </p:cNvPr>
              <p:cNvSpPr/>
              <p:nvPr/>
            </p:nvSpPr>
            <p:spPr>
              <a:xfrm>
                <a:off x="5913450" y="2884775"/>
                <a:ext cx="94200" cy="66600"/>
              </a:xfrm>
              <a:custGeom>
                <a:avLst/>
                <a:gdLst/>
                <a:ahLst/>
                <a:cxnLst/>
                <a:rect l="l" t="t" r="r" b="b"/>
                <a:pathLst>
                  <a:path w="3768" h="2664" extrusionOk="0">
                    <a:moveTo>
                      <a:pt x="1" y="0"/>
                    </a:moveTo>
                    <a:lnTo>
                      <a:pt x="1" y="2406"/>
                    </a:lnTo>
                    <a:lnTo>
                      <a:pt x="3767" y="2664"/>
                    </a:lnTo>
                    <a:lnTo>
                      <a:pt x="3767" y="258"/>
                    </a:lnTo>
                    <a:lnTo>
                      <a:pt x="1"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5045;p52">
                <a:extLst>
                  <a:ext uri="{FF2B5EF4-FFF2-40B4-BE49-F238E27FC236}">
                    <a16:creationId xmlns:a16="http://schemas.microsoft.com/office/drawing/2014/main" id="{AF224A5B-E57E-F012-18C9-53501A7B87C5}"/>
                  </a:ext>
                </a:extLst>
              </p:cNvPr>
              <p:cNvSpPr/>
              <p:nvPr/>
            </p:nvSpPr>
            <p:spPr>
              <a:xfrm>
                <a:off x="6007625" y="2881025"/>
                <a:ext cx="18050" cy="70350"/>
              </a:xfrm>
              <a:custGeom>
                <a:avLst/>
                <a:gdLst/>
                <a:ahLst/>
                <a:cxnLst/>
                <a:rect l="l" t="t" r="r" b="b"/>
                <a:pathLst>
                  <a:path w="722" h="2814" extrusionOk="0">
                    <a:moveTo>
                      <a:pt x="722" y="0"/>
                    </a:moveTo>
                    <a:lnTo>
                      <a:pt x="0" y="408"/>
                    </a:lnTo>
                    <a:lnTo>
                      <a:pt x="0" y="2814"/>
                    </a:lnTo>
                    <a:lnTo>
                      <a:pt x="722" y="2406"/>
                    </a:lnTo>
                    <a:lnTo>
                      <a:pt x="72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5046;p52">
                <a:extLst>
                  <a:ext uri="{FF2B5EF4-FFF2-40B4-BE49-F238E27FC236}">
                    <a16:creationId xmlns:a16="http://schemas.microsoft.com/office/drawing/2014/main" id="{B22188F8-00FE-2A27-D31B-A0E532ECB416}"/>
                  </a:ext>
                </a:extLst>
              </p:cNvPr>
              <p:cNvSpPr/>
              <p:nvPr/>
            </p:nvSpPr>
            <p:spPr>
              <a:xfrm>
                <a:off x="6294950" y="2931700"/>
                <a:ext cx="9875" cy="10225"/>
              </a:xfrm>
              <a:custGeom>
                <a:avLst/>
                <a:gdLst/>
                <a:ahLst/>
                <a:cxnLst/>
                <a:rect l="l" t="t" r="r" b="b"/>
                <a:pathLst>
                  <a:path w="395" h="409" extrusionOk="0">
                    <a:moveTo>
                      <a:pt x="176" y="0"/>
                    </a:moveTo>
                    <a:cubicBezTo>
                      <a:pt x="137" y="95"/>
                      <a:pt x="176" y="95"/>
                      <a:pt x="137" y="150"/>
                    </a:cubicBezTo>
                    <a:cubicBezTo>
                      <a:pt x="82" y="203"/>
                      <a:pt x="56" y="176"/>
                      <a:pt x="0" y="216"/>
                    </a:cubicBezTo>
                    <a:lnTo>
                      <a:pt x="150" y="408"/>
                    </a:lnTo>
                    <a:cubicBezTo>
                      <a:pt x="245" y="327"/>
                      <a:pt x="206" y="313"/>
                      <a:pt x="258" y="245"/>
                    </a:cubicBezTo>
                    <a:cubicBezTo>
                      <a:pt x="287" y="216"/>
                      <a:pt x="313" y="203"/>
                      <a:pt x="326" y="189"/>
                    </a:cubicBezTo>
                    <a:cubicBezTo>
                      <a:pt x="353" y="176"/>
                      <a:pt x="369" y="150"/>
                      <a:pt x="395" y="108"/>
                    </a:cubicBezTo>
                    <a:lnTo>
                      <a:pt x="17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5047;p52">
                <a:extLst>
                  <a:ext uri="{FF2B5EF4-FFF2-40B4-BE49-F238E27FC236}">
                    <a16:creationId xmlns:a16="http://schemas.microsoft.com/office/drawing/2014/main" id="{F9757C88-F3E3-64BB-DA72-D8BBBABAA337}"/>
                  </a:ext>
                </a:extLst>
              </p:cNvPr>
              <p:cNvSpPr/>
              <p:nvPr/>
            </p:nvSpPr>
            <p:spPr>
              <a:xfrm>
                <a:off x="6299350" y="2924825"/>
                <a:ext cx="7850" cy="9575"/>
              </a:xfrm>
              <a:custGeom>
                <a:avLst/>
                <a:gdLst/>
                <a:ahLst/>
                <a:cxnLst/>
                <a:rect l="l" t="t" r="r" b="b"/>
                <a:pathLst>
                  <a:path w="314" h="383" extrusionOk="0">
                    <a:moveTo>
                      <a:pt x="69" y="1"/>
                    </a:moveTo>
                    <a:cubicBezTo>
                      <a:pt x="69" y="99"/>
                      <a:pt x="95" y="83"/>
                      <a:pt x="82" y="151"/>
                    </a:cubicBezTo>
                    <a:cubicBezTo>
                      <a:pt x="69" y="220"/>
                      <a:pt x="30" y="220"/>
                      <a:pt x="0" y="275"/>
                    </a:cubicBezTo>
                    <a:lnTo>
                      <a:pt x="219" y="383"/>
                    </a:lnTo>
                    <a:cubicBezTo>
                      <a:pt x="274" y="262"/>
                      <a:pt x="219" y="275"/>
                      <a:pt x="245" y="194"/>
                    </a:cubicBezTo>
                    <a:cubicBezTo>
                      <a:pt x="258" y="112"/>
                      <a:pt x="301" y="112"/>
                      <a:pt x="314" y="17"/>
                    </a:cubicBezTo>
                    <a:lnTo>
                      <a:pt x="6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5048;p52">
                <a:extLst>
                  <a:ext uri="{FF2B5EF4-FFF2-40B4-BE49-F238E27FC236}">
                    <a16:creationId xmlns:a16="http://schemas.microsoft.com/office/drawing/2014/main" id="{1B2680C4-B015-846F-AAE1-30F65599E23D}"/>
                  </a:ext>
                </a:extLst>
              </p:cNvPr>
              <p:cNvSpPr/>
              <p:nvPr/>
            </p:nvSpPr>
            <p:spPr>
              <a:xfrm>
                <a:off x="6301050" y="2922425"/>
                <a:ext cx="6150" cy="5200"/>
              </a:xfrm>
              <a:custGeom>
                <a:avLst/>
                <a:gdLst/>
                <a:ahLst/>
                <a:cxnLst/>
                <a:rect l="l" t="t" r="r" b="b"/>
                <a:pathLst>
                  <a:path w="246" h="208" extrusionOk="0">
                    <a:moveTo>
                      <a:pt x="144" y="0"/>
                    </a:moveTo>
                    <a:cubicBezTo>
                      <a:pt x="138" y="0"/>
                      <a:pt x="131" y="1"/>
                      <a:pt x="125" y="2"/>
                    </a:cubicBezTo>
                    <a:cubicBezTo>
                      <a:pt x="56" y="2"/>
                      <a:pt x="1" y="45"/>
                      <a:pt x="1" y="97"/>
                    </a:cubicBezTo>
                    <a:cubicBezTo>
                      <a:pt x="1" y="126"/>
                      <a:pt x="14" y="152"/>
                      <a:pt x="27" y="165"/>
                    </a:cubicBezTo>
                    <a:cubicBezTo>
                      <a:pt x="56" y="195"/>
                      <a:pt x="82" y="208"/>
                      <a:pt x="109" y="208"/>
                    </a:cubicBezTo>
                    <a:cubicBezTo>
                      <a:pt x="138" y="208"/>
                      <a:pt x="177" y="208"/>
                      <a:pt x="206" y="195"/>
                    </a:cubicBezTo>
                    <a:cubicBezTo>
                      <a:pt x="220" y="165"/>
                      <a:pt x="233" y="139"/>
                      <a:pt x="246" y="113"/>
                    </a:cubicBezTo>
                    <a:cubicBezTo>
                      <a:pt x="246" y="52"/>
                      <a:pt x="201" y="0"/>
                      <a:pt x="14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5049;p52">
                <a:extLst>
                  <a:ext uri="{FF2B5EF4-FFF2-40B4-BE49-F238E27FC236}">
                    <a16:creationId xmlns:a16="http://schemas.microsoft.com/office/drawing/2014/main" id="{60DE2F1A-29B4-3CCC-00AB-94C973D347BB}"/>
                  </a:ext>
                </a:extLst>
              </p:cNvPr>
              <p:cNvSpPr/>
              <p:nvPr/>
            </p:nvSpPr>
            <p:spPr>
              <a:xfrm>
                <a:off x="6302775" y="2923850"/>
                <a:ext cx="2725" cy="2400"/>
              </a:xfrm>
              <a:custGeom>
                <a:avLst/>
                <a:gdLst/>
                <a:ahLst/>
                <a:cxnLst/>
                <a:rect l="l" t="t" r="r" b="b"/>
                <a:pathLst>
                  <a:path w="109" h="96" extrusionOk="0">
                    <a:moveTo>
                      <a:pt x="56" y="1"/>
                    </a:moveTo>
                    <a:cubicBezTo>
                      <a:pt x="27" y="1"/>
                      <a:pt x="0" y="14"/>
                      <a:pt x="0" y="40"/>
                    </a:cubicBezTo>
                    <a:cubicBezTo>
                      <a:pt x="0" y="69"/>
                      <a:pt x="27" y="82"/>
                      <a:pt x="56" y="95"/>
                    </a:cubicBezTo>
                    <a:cubicBezTo>
                      <a:pt x="82" y="95"/>
                      <a:pt x="95" y="82"/>
                      <a:pt x="108" y="56"/>
                    </a:cubicBezTo>
                    <a:cubicBezTo>
                      <a:pt x="108" y="27"/>
                      <a:pt x="82"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5050;p52">
                <a:extLst>
                  <a:ext uri="{FF2B5EF4-FFF2-40B4-BE49-F238E27FC236}">
                    <a16:creationId xmlns:a16="http://schemas.microsoft.com/office/drawing/2014/main" id="{CA65C049-8551-337E-9ADA-0B5FB715A35F}"/>
                  </a:ext>
                </a:extLst>
              </p:cNvPr>
              <p:cNvSpPr/>
              <p:nvPr/>
            </p:nvSpPr>
            <p:spPr>
              <a:xfrm>
                <a:off x="6299025" y="2930500"/>
                <a:ext cx="6475" cy="5525"/>
              </a:xfrm>
              <a:custGeom>
                <a:avLst/>
                <a:gdLst/>
                <a:ahLst/>
                <a:cxnLst/>
                <a:rect l="l" t="t" r="r" b="b"/>
                <a:pathLst>
                  <a:path w="259" h="221" extrusionOk="0">
                    <a:moveTo>
                      <a:pt x="116" y="1"/>
                    </a:moveTo>
                    <a:cubicBezTo>
                      <a:pt x="71" y="1"/>
                      <a:pt x="35" y="16"/>
                      <a:pt x="13" y="48"/>
                    </a:cubicBezTo>
                    <a:cubicBezTo>
                      <a:pt x="0" y="100"/>
                      <a:pt x="13" y="156"/>
                      <a:pt x="69" y="198"/>
                    </a:cubicBezTo>
                    <a:cubicBezTo>
                      <a:pt x="89" y="213"/>
                      <a:pt x="114" y="220"/>
                      <a:pt x="137" y="220"/>
                    </a:cubicBezTo>
                    <a:cubicBezTo>
                      <a:pt x="177" y="220"/>
                      <a:pt x="216" y="199"/>
                      <a:pt x="232" y="156"/>
                    </a:cubicBezTo>
                    <a:cubicBezTo>
                      <a:pt x="258" y="87"/>
                      <a:pt x="232" y="19"/>
                      <a:pt x="163" y="6"/>
                    </a:cubicBezTo>
                    <a:cubicBezTo>
                      <a:pt x="147" y="2"/>
                      <a:pt x="131" y="1"/>
                      <a:pt x="11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5051;p52">
                <a:extLst>
                  <a:ext uri="{FF2B5EF4-FFF2-40B4-BE49-F238E27FC236}">
                    <a16:creationId xmlns:a16="http://schemas.microsoft.com/office/drawing/2014/main" id="{9F7A409C-C94D-FECA-B3BA-7D6F2A133594}"/>
                  </a:ext>
                </a:extLst>
              </p:cNvPr>
              <p:cNvSpPr/>
              <p:nvPr/>
            </p:nvSpPr>
            <p:spPr>
              <a:xfrm>
                <a:off x="6300725" y="2931900"/>
                <a:ext cx="2725" cy="2400"/>
              </a:xfrm>
              <a:custGeom>
                <a:avLst/>
                <a:gdLst/>
                <a:ahLst/>
                <a:cxnLst/>
                <a:rect l="l" t="t" r="r" b="b"/>
                <a:pathLst>
                  <a:path w="109" h="96" extrusionOk="0">
                    <a:moveTo>
                      <a:pt x="56" y="0"/>
                    </a:moveTo>
                    <a:cubicBezTo>
                      <a:pt x="42" y="0"/>
                      <a:pt x="23" y="12"/>
                      <a:pt x="14" y="31"/>
                    </a:cubicBezTo>
                    <a:cubicBezTo>
                      <a:pt x="1" y="44"/>
                      <a:pt x="14" y="74"/>
                      <a:pt x="40" y="87"/>
                    </a:cubicBezTo>
                    <a:cubicBezTo>
                      <a:pt x="47" y="92"/>
                      <a:pt x="57" y="95"/>
                      <a:pt x="68" y="95"/>
                    </a:cubicBezTo>
                    <a:cubicBezTo>
                      <a:pt x="82" y="95"/>
                      <a:pt x="95" y="89"/>
                      <a:pt x="95" y="74"/>
                    </a:cubicBezTo>
                    <a:cubicBezTo>
                      <a:pt x="109" y="44"/>
                      <a:pt x="95" y="18"/>
                      <a:pt x="69" y="5"/>
                    </a:cubicBezTo>
                    <a:cubicBezTo>
                      <a:pt x="66"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5052;p52">
                <a:extLst>
                  <a:ext uri="{FF2B5EF4-FFF2-40B4-BE49-F238E27FC236}">
                    <a16:creationId xmlns:a16="http://schemas.microsoft.com/office/drawing/2014/main" id="{C62F70DE-037F-B415-E962-5B32977B68FF}"/>
                  </a:ext>
                </a:extLst>
              </p:cNvPr>
              <p:cNvSpPr/>
              <p:nvPr/>
            </p:nvSpPr>
            <p:spPr>
              <a:xfrm>
                <a:off x="6280975" y="2940500"/>
                <a:ext cx="9250" cy="7200"/>
              </a:xfrm>
              <a:custGeom>
                <a:avLst/>
                <a:gdLst/>
                <a:ahLst/>
                <a:cxnLst/>
                <a:rect l="l" t="t" r="r" b="b"/>
                <a:pathLst>
                  <a:path w="370" h="288" extrusionOk="0">
                    <a:moveTo>
                      <a:pt x="301" y="1"/>
                    </a:moveTo>
                    <a:cubicBezTo>
                      <a:pt x="207" y="27"/>
                      <a:pt x="233" y="56"/>
                      <a:pt x="151" y="69"/>
                    </a:cubicBezTo>
                    <a:cubicBezTo>
                      <a:pt x="141" y="71"/>
                      <a:pt x="132" y="72"/>
                      <a:pt x="124" y="72"/>
                    </a:cubicBezTo>
                    <a:cubicBezTo>
                      <a:pt x="85" y="72"/>
                      <a:pt x="66" y="53"/>
                      <a:pt x="28" y="53"/>
                    </a:cubicBezTo>
                    <a:cubicBezTo>
                      <a:pt x="20" y="53"/>
                      <a:pt x="11" y="54"/>
                      <a:pt x="1" y="56"/>
                    </a:cubicBezTo>
                    <a:lnTo>
                      <a:pt x="14" y="288"/>
                    </a:lnTo>
                    <a:cubicBezTo>
                      <a:pt x="138" y="272"/>
                      <a:pt x="96" y="245"/>
                      <a:pt x="177" y="232"/>
                    </a:cubicBezTo>
                    <a:cubicBezTo>
                      <a:pt x="199" y="229"/>
                      <a:pt x="217" y="228"/>
                      <a:pt x="231" y="228"/>
                    </a:cubicBezTo>
                    <a:cubicBezTo>
                      <a:pt x="257" y="228"/>
                      <a:pt x="273" y="231"/>
                      <a:pt x="294" y="231"/>
                    </a:cubicBezTo>
                    <a:cubicBezTo>
                      <a:pt x="313" y="231"/>
                      <a:pt x="335" y="229"/>
                      <a:pt x="370" y="219"/>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5053;p52">
                <a:extLst>
                  <a:ext uri="{FF2B5EF4-FFF2-40B4-BE49-F238E27FC236}">
                    <a16:creationId xmlns:a16="http://schemas.microsoft.com/office/drawing/2014/main" id="{6C8B515F-CE8A-A6A1-DEF6-FBCCD5D09EEC}"/>
                  </a:ext>
                </a:extLst>
              </p:cNvPr>
              <p:cNvSpPr/>
              <p:nvPr/>
            </p:nvSpPr>
            <p:spPr>
              <a:xfrm>
                <a:off x="6288500" y="2937075"/>
                <a:ext cx="10225" cy="8925"/>
              </a:xfrm>
              <a:custGeom>
                <a:avLst/>
                <a:gdLst/>
                <a:ahLst/>
                <a:cxnLst/>
                <a:rect l="l" t="t" r="r" b="b"/>
                <a:pathLst>
                  <a:path w="409" h="357" extrusionOk="0">
                    <a:moveTo>
                      <a:pt x="258" y="1"/>
                    </a:moveTo>
                    <a:cubicBezTo>
                      <a:pt x="176" y="56"/>
                      <a:pt x="219" y="82"/>
                      <a:pt x="150" y="112"/>
                    </a:cubicBezTo>
                    <a:cubicBezTo>
                      <a:pt x="116" y="125"/>
                      <a:pt x="96" y="125"/>
                      <a:pt x="75" y="125"/>
                    </a:cubicBezTo>
                    <a:cubicBezTo>
                      <a:pt x="55" y="125"/>
                      <a:pt x="34" y="125"/>
                      <a:pt x="0" y="138"/>
                    </a:cubicBezTo>
                    <a:lnTo>
                      <a:pt x="69" y="356"/>
                    </a:lnTo>
                    <a:cubicBezTo>
                      <a:pt x="121" y="343"/>
                      <a:pt x="150" y="327"/>
                      <a:pt x="163" y="301"/>
                    </a:cubicBezTo>
                    <a:cubicBezTo>
                      <a:pt x="176" y="288"/>
                      <a:pt x="190" y="275"/>
                      <a:pt x="232" y="262"/>
                    </a:cubicBezTo>
                    <a:cubicBezTo>
                      <a:pt x="300" y="219"/>
                      <a:pt x="327" y="245"/>
                      <a:pt x="408" y="193"/>
                    </a:cubicBezTo>
                    <a:lnTo>
                      <a:pt x="25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5054;p52">
                <a:extLst>
                  <a:ext uri="{FF2B5EF4-FFF2-40B4-BE49-F238E27FC236}">
                    <a16:creationId xmlns:a16="http://schemas.microsoft.com/office/drawing/2014/main" id="{F7AF3AD5-C0F0-D9C0-4335-AD0EF71C34C3}"/>
                  </a:ext>
                </a:extLst>
              </p:cNvPr>
              <p:cNvSpPr/>
              <p:nvPr/>
            </p:nvSpPr>
            <p:spPr>
              <a:xfrm>
                <a:off x="6293950" y="2936750"/>
                <a:ext cx="6150" cy="5700"/>
              </a:xfrm>
              <a:custGeom>
                <a:avLst/>
                <a:gdLst/>
                <a:ahLst/>
                <a:cxnLst/>
                <a:rect l="l" t="t" r="r" b="b"/>
                <a:pathLst>
                  <a:path w="246" h="228" extrusionOk="0">
                    <a:moveTo>
                      <a:pt x="91" y="0"/>
                    </a:moveTo>
                    <a:cubicBezTo>
                      <a:pt x="72" y="0"/>
                      <a:pt x="55" y="4"/>
                      <a:pt x="40" y="14"/>
                    </a:cubicBezTo>
                    <a:cubicBezTo>
                      <a:pt x="1" y="43"/>
                      <a:pt x="1" y="111"/>
                      <a:pt x="27" y="164"/>
                    </a:cubicBezTo>
                    <a:cubicBezTo>
                      <a:pt x="43" y="207"/>
                      <a:pt x="82" y="228"/>
                      <a:pt x="122" y="228"/>
                    </a:cubicBezTo>
                    <a:cubicBezTo>
                      <a:pt x="145" y="228"/>
                      <a:pt x="170" y="221"/>
                      <a:pt x="190" y="206"/>
                    </a:cubicBezTo>
                    <a:cubicBezTo>
                      <a:pt x="246" y="164"/>
                      <a:pt x="246" y="82"/>
                      <a:pt x="190" y="43"/>
                    </a:cubicBezTo>
                    <a:cubicBezTo>
                      <a:pt x="163" y="15"/>
                      <a:pt x="125" y="0"/>
                      <a:pt x="9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5055;p52">
                <a:extLst>
                  <a:ext uri="{FF2B5EF4-FFF2-40B4-BE49-F238E27FC236}">
                    <a16:creationId xmlns:a16="http://schemas.microsoft.com/office/drawing/2014/main" id="{DEFEBB3F-D2A7-2ACD-CEE6-4AB7CBDCF065}"/>
                  </a:ext>
                </a:extLst>
              </p:cNvPr>
              <p:cNvSpPr/>
              <p:nvPr/>
            </p:nvSpPr>
            <p:spPr>
              <a:xfrm>
                <a:off x="6295600" y="2938250"/>
                <a:ext cx="2800" cy="2500"/>
              </a:xfrm>
              <a:custGeom>
                <a:avLst/>
                <a:gdLst/>
                <a:ahLst/>
                <a:cxnLst/>
                <a:rect l="l" t="t" r="r" b="b"/>
                <a:pathLst>
                  <a:path w="112" h="100" extrusionOk="0">
                    <a:moveTo>
                      <a:pt x="48" y="0"/>
                    </a:moveTo>
                    <a:cubicBezTo>
                      <a:pt x="38" y="0"/>
                      <a:pt x="27" y="4"/>
                      <a:pt x="16" y="9"/>
                    </a:cubicBezTo>
                    <a:cubicBezTo>
                      <a:pt x="0" y="22"/>
                      <a:pt x="0" y="51"/>
                      <a:pt x="16" y="78"/>
                    </a:cubicBezTo>
                    <a:cubicBezTo>
                      <a:pt x="24" y="93"/>
                      <a:pt x="36" y="99"/>
                      <a:pt x="50" y="99"/>
                    </a:cubicBezTo>
                    <a:cubicBezTo>
                      <a:pt x="60" y="99"/>
                      <a:pt x="71" y="96"/>
                      <a:pt x="82" y="91"/>
                    </a:cubicBezTo>
                    <a:cubicBezTo>
                      <a:pt x="98" y="78"/>
                      <a:pt x="111" y="51"/>
                      <a:pt x="82" y="22"/>
                    </a:cubicBezTo>
                    <a:cubicBezTo>
                      <a:pt x="74" y="7"/>
                      <a:pt x="62"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5056;p52">
                <a:extLst>
                  <a:ext uri="{FF2B5EF4-FFF2-40B4-BE49-F238E27FC236}">
                    <a16:creationId xmlns:a16="http://schemas.microsoft.com/office/drawing/2014/main" id="{5F66CF31-19F4-EB9E-4E8B-D79573A7932D}"/>
                  </a:ext>
                </a:extLst>
              </p:cNvPr>
              <p:cNvSpPr/>
              <p:nvPr/>
            </p:nvSpPr>
            <p:spPr>
              <a:xfrm>
                <a:off x="6286450" y="2940425"/>
                <a:ext cx="6150" cy="5775"/>
              </a:xfrm>
              <a:custGeom>
                <a:avLst/>
                <a:gdLst/>
                <a:ahLst/>
                <a:cxnLst/>
                <a:rect l="l" t="t" r="r" b="b"/>
                <a:pathLst>
                  <a:path w="246" h="231" extrusionOk="0">
                    <a:moveTo>
                      <a:pt x="110" y="0"/>
                    </a:moveTo>
                    <a:cubicBezTo>
                      <a:pt x="101" y="0"/>
                      <a:pt x="92" y="1"/>
                      <a:pt x="82" y="4"/>
                    </a:cubicBezTo>
                    <a:cubicBezTo>
                      <a:pt x="27" y="17"/>
                      <a:pt x="1" y="72"/>
                      <a:pt x="14" y="141"/>
                    </a:cubicBezTo>
                    <a:cubicBezTo>
                      <a:pt x="24" y="195"/>
                      <a:pt x="61" y="230"/>
                      <a:pt x="109" y="230"/>
                    </a:cubicBezTo>
                    <a:cubicBezTo>
                      <a:pt x="122" y="230"/>
                      <a:pt x="136" y="228"/>
                      <a:pt x="151" y="222"/>
                    </a:cubicBezTo>
                    <a:cubicBezTo>
                      <a:pt x="219" y="209"/>
                      <a:pt x="245" y="141"/>
                      <a:pt x="219" y="72"/>
                    </a:cubicBezTo>
                    <a:cubicBezTo>
                      <a:pt x="195" y="26"/>
                      <a:pt x="155" y="0"/>
                      <a:pt x="11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5057;p52">
                <a:extLst>
                  <a:ext uri="{FF2B5EF4-FFF2-40B4-BE49-F238E27FC236}">
                    <a16:creationId xmlns:a16="http://schemas.microsoft.com/office/drawing/2014/main" id="{22A2E182-0244-357B-8867-247E3E4913E4}"/>
                  </a:ext>
                </a:extLst>
              </p:cNvPr>
              <p:cNvSpPr/>
              <p:nvPr/>
            </p:nvSpPr>
            <p:spPr>
              <a:xfrm>
                <a:off x="6288175" y="2941900"/>
                <a:ext cx="2375" cy="2700"/>
              </a:xfrm>
              <a:custGeom>
                <a:avLst/>
                <a:gdLst/>
                <a:ahLst/>
                <a:cxnLst/>
                <a:rect l="l" t="t" r="r" b="b"/>
                <a:pathLst>
                  <a:path w="95" h="108" extrusionOk="0">
                    <a:moveTo>
                      <a:pt x="26" y="0"/>
                    </a:moveTo>
                    <a:cubicBezTo>
                      <a:pt x="13" y="13"/>
                      <a:pt x="0" y="39"/>
                      <a:pt x="0" y="69"/>
                    </a:cubicBezTo>
                    <a:cubicBezTo>
                      <a:pt x="13" y="95"/>
                      <a:pt x="39" y="108"/>
                      <a:pt x="69" y="108"/>
                    </a:cubicBezTo>
                    <a:cubicBezTo>
                      <a:pt x="82" y="95"/>
                      <a:pt x="95" y="69"/>
                      <a:pt x="95" y="39"/>
                    </a:cubicBezTo>
                    <a:cubicBezTo>
                      <a:pt x="82" y="13"/>
                      <a:pt x="52" y="0"/>
                      <a:pt x="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5058;p52">
                <a:extLst>
                  <a:ext uri="{FF2B5EF4-FFF2-40B4-BE49-F238E27FC236}">
                    <a16:creationId xmlns:a16="http://schemas.microsoft.com/office/drawing/2014/main" id="{2ADC024E-70E0-F0EE-EA18-FEBD50365483}"/>
                  </a:ext>
                </a:extLst>
              </p:cNvPr>
              <p:cNvSpPr/>
              <p:nvPr/>
            </p:nvSpPr>
            <p:spPr>
              <a:xfrm>
                <a:off x="6264000" y="2937075"/>
                <a:ext cx="10225" cy="9250"/>
              </a:xfrm>
              <a:custGeom>
                <a:avLst/>
                <a:gdLst/>
                <a:ahLst/>
                <a:cxnLst/>
                <a:rect l="l" t="t" r="r" b="b"/>
                <a:pathLst>
                  <a:path w="409" h="370" extrusionOk="0">
                    <a:moveTo>
                      <a:pt x="122" y="1"/>
                    </a:moveTo>
                    <a:lnTo>
                      <a:pt x="1" y="206"/>
                    </a:lnTo>
                    <a:cubicBezTo>
                      <a:pt x="48" y="240"/>
                      <a:pt x="72" y="244"/>
                      <a:pt x="92" y="244"/>
                    </a:cubicBezTo>
                    <a:cubicBezTo>
                      <a:pt x="97" y="244"/>
                      <a:pt x="102" y="244"/>
                      <a:pt x="107" y="244"/>
                    </a:cubicBezTo>
                    <a:cubicBezTo>
                      <a:pt x="122" y="244"/>
                      <a:pt x="138" y="245"/>
                      <a:pt x="164" y="262"/>
                    </a:cubicBezTo>
                    <a:cubicBezTo>
                      <a:pt x="233" y="301"/>
                      <a:pt x="220" y="327"/>
                      <a:pt x="301" y="369"/>
                    </a:cubicBezTo>
                    <a:lnTo>
                      <a:pt x="409" y="164"/>
                    </a:lnTo>
                    <a:cubicBezTo>
                      <a:pt x="362" y="138"/>
                      <a:pt x="338" y="134"/>
                      <a:pt x="318" y="134"/>
                    </a:cubicBezTo>
                    <a:cubicBezTo>
                      <a:pt x="311" y="134"/>
                      <a:pt x="304" y="135"/>
                      <a:pt x="298" y="135"/>
                    </a:cubicBezTo>
                    <a:cubicBezTo>
                      <a:pt x="284" y="135"/>
                      <a:pt x="269" y="133"/>
                      <a:pt x="246" y="125"/>
                    </a:cubicBezTo>
                    <a:cubicBezTo>
                      <a:pt x="177" y="82"/>
                      <a:pt x="190" y="43"/>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5059;p52">
                <a:extLst>
                  <a:ext uri="{FF2B5EF4-FFF2-40B4-BE49-F238E27FC236}">
                    <a16:creationId xmlns:a16="http://schemas.microsoft.com/office/drawing/2014/main" id="{E1369EEE-CAF8-52A1-AE6D-72AD6186C7B1}"/>
                  </a:ext>
                </a:extLst>
              </p:cNvPr>
              <p:cNvSpPr/>
              <p:nvPr/>
            </p:nvSpPr>
            <p:spPr>
              <a:xfrm>
                <a:off x="6271525" y="2941150"/>
                <a:ext cx="9800" cy="6550"/>
              </a:xfrm>
              <a:custGeom>
                <a:avLst/>
                <a:gdLst/>
                <a:ahLst/>
                <a:cxnLst/>
                <a:rect l="l" t="t" r="r" b="b"/>
                <a:pathLst>
                  <a:path w="392" h="262" extrusionOk="0">
                    <a:moveTo>
                      <a:pt x="108" y="1"/>
                    </a:moveTo>
                    <a:lnTo>
                      <a:pt x="0" y="206"/>
                    </a:lnTo>
                    <a:cubicBezTo>
                      <a:pt x="13" y="219"/>
                      <a:pt x="13" y="219"/>
                      <a:pt x="26" y="233"/>
                    </a:cubicBezTo>
                    <a:cubicBezTo>
                      <a:pt x="39" y="233"/>
                      <a:pt x="66" y="246"/>
                      <a:pt x="82" y="246"/>
                    </a:cubicBezTo>
                    <a:lnTo>
                      <a:pt x="134" y="246"/>
                    </a:lnTo>
                    <a:cubicBezTo>
                      <a:pt x="147" y="233"/>
                      <a:pt x="177" y="233"/>
                      <a:pt x="216" y="233"/>
                    </a:cubicBezTo>
                    <a:cubicBezTo>
                      <a:pt x="297" y="233"/>
                      <a:pt x="297" y="262"/>
                      <a:pt x="392" y="262"/>
                    </a:cubicBezTo>
                    <a:lnTo>
                      <a:pt x="379" y="30"/>
                    </a:lnTo>
                    <a:cubicBezTo>
                      <a:pt x="271" y="30"/>
                      <a:pt x="297" y="69"/>
                      <a:pt x="216" y="69"/>
                    </a:cubicBezTo>
                    <a:cubicBezTo>
                      <a:pt x="177" y="56"/>
                      <a:pt x="163" y="56"/>
                      <a:pt x="134" y="43"/>
                    </a:cubicBezTo>
                    <a:lnTo>
                      <a:pt x="134" y="30"/>
                    </a:lnTo>
                    <a:cubicBezTo>
                      <a:pt x="147" y="30"/>
                      <a:pt x="134" y="17"/>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5060;p52">
                <a:extLst>
                  <a:ext uri="{FF2B5EF4-FFF2-40B4-BE49-F238E27FC236}">
                    <a16:creationId xmlns:a16="http://schemas.microsoft.com/office/drawing/2014/main" id="{D80B04DD-C741-C6E2-D128-806BC0FFFD7D}"/>
                  </a:ext>
                </a:extLst>
              </p:cNvPr>
              <p:cNvSpPr/>
              <p:nvPr/>
            </p:nvSpPr>
            <p:spPr>
              <a:xfrm>
                <a:off x="6278300" y="2941850"/>
                <a:ext cx="5800" cy="5850"/>
              </a:xfrm>
              <a:custGeom>
                <a:avLst/>
                <a:gdLst/>
                <a:ahLst/>
                <a:cxnLst/>
                <a:rect l="l" t="t" r="r" b="b"/>
                <a:pathLst>
                  <a:path w="232" h="234" extrusionOk="0">
                    <a:moveTo>
                      <a:pt x="122" y="0"/>
                    </a:moveTo>
                    <a:cubicBezTo>
                      <a:pt x="117" y="0"/>
                      <a:pt x="112" y="1"/>
                      <a:pt x="108" y="2"/>
                    </a:cubicBezTo>
                    <a:cubicBezTo>
                      <a:pt x="56" y="2"/>
                      <a:pt x="0" y="54"/>
                      <a:pt x="0" y="123"/>
                    </a:cubicBezTo>
                    <a:cubicBezTo>
                      <a:pt x="0" y="178"/>
                      <a:pt x="56" y="234"/>
                      <a:pt x="121" y="234"/>
                    </a:cubicBezTo>
                    <a:cubicBezTo>
                      <a:pt x="176" y="234"/>
                      <a:pt x="232" y="165"/>
                      <a:pt x="219" y="97"/>
                    </a:cubicBezTo>
                    <a:cubicBezTo>
                      <a:pt x="204" y="47"/>
                      <a:pt x="161" y="0"/>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5061;p52">
                <a:extLst>
                  <a:ext uri="{FF2B5EF4-FFF2-40B4-BE49-F238E27FC236}">
                    <a16:creationId xmlns:a16="http://schemas.microsoft.com/office/drawing/2014/main" id="{46A57745-7805-AF2A-6A7B-FA3488E7361E}"/>
                  </a:ext>
                </a:extLst>
              </p:cNvPr>
              <p:cNvSpPr/>
              <p:nvPr/>
            </p:nvSpPr>
            <p:spPr>
              <a:xfrm>
                <a:off x="6280000" y="2943475"/>
                <a:ext cx="2400" cy="2525"/>
              </a:xfrm>
              <a:custGeom>
                <a:avLst/>
                <a:gdLst/>
                <a:ahLst/>
                <a:cxnLst/>
                <a:rect l="l" t="t" r="r" b="b"/>
                <a:pathLst>
                  <a:path w="96" h="101" extrusionOk="0">
                    <a:moveTo>
                      <a:pt x="56" y="1"/>
                    </a:moveTo>
                    <a:cubicBezTo>
                      <a:pt x="51" y="1"/>
                      <a:pt x="46" y="2"/>
                      <a:pt x="40" y="6"/>
                    </a:cubicBezTo>
                    <a:cubicBezTo>
                      <a:pt x="14" y="6"/>
                      <a:pt x="1" y="19"/>
                      <a:pt x="1" y="45"/>
                    </a:cubicBezTo>
                    <a:cubicBezTo>
                      <a:pt x="1" y="87"/>
                      <a:pt x="14" y="100"/>
                      <a:pt x="40" y="100"/>
                    </a:cubicBezTo>
                    <a:cubicBezTo>
                      <a:pt x="69" y="100"/>
                      <a:pt x="95" y="71"/>
                      <a:pt x="82" y="45"/>
                    </a:cubicBezTo>
                    <a:cubicBezTo>
                      <a:pt x="82" y="24"/>
                      <a:pt x="74"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5062;p52">
                <a:extLst>
                  <a:ext uri="{FF2B5EF4-FFF2-40B4-BE49-F238E27FC236}">
                    <a16:creationId xmlns:a16="http://schemas.microsoft.com/office/drawing/2014/main" id="{B1FD988D-8D6C-D55E-20C1-0A062B6930A7}"/>
                  </a:ext>
                </a:extLst>
              </p:cNvPr>
              <p:cNvSpPr/>
              <p:nvPr/>
            </p:nvSpPr>
            <p:spPr>
              <a:xfrm>
                <a:off x="6269800" y="2940900"/>
                <a:ext cx="5425" cy="6075"/>
              </a:xfrm>
              <a:custGeom>
                <a:avLst/>
                <a:gdLst/>
                <a:ahLst/>
                <a:cxnLst/>
                <a:rect l="l" t="t" r="r" b="b"/>
                <a:pathLst>
                  <a:path w="217" h="243" extrusionOk="0">
                    <a:moveTo>
                      <a:pt x="131" y="1"/>
                    </a:moveTo>
                    <a:cubicBezTo>
                      <a:pt x="88" y="1"/>
                      <a:pt x="46" y="25"/>
                      <a:pt x="27" y="66"/>
                    </a:cubicBezTo>
                    <a:cubicBezTo>
                      <a:pt x="1" y="122"/>
                      <a:pt x="14" y="190"/>
                      <a:pt x="69" y="216"/>
                    </a:cubicBezTo>
                    <a:cubicBezTo>
                      <a:pt x="82" y="229"/>
                      <a:pt x="82" y="229"/>
                      <a:pt x="108" y="243"/>
                    </a:cubicBezTo>
                    <a:lnTo>
                      <a:pt x="151" y="243"/>
                    </a:lnTo>
                    <a:cubicBezTo>
                      <a:pt x="151" y="243"/>
                      <a:pt x="164" y="243"/>
                      <a:pt x="177" y="229"/>
                    </a:cubicBezTo>
                    <a:cubicBezTo>
                      <a:pt x="177" y="229"/>
                      <a:pt x="190" y="229"/>
                      <a:pt x="203" y="216"/>
                    </a:cubicBezTo>
                    <a:lnTo>
                      <a:pt x="203" y="203"/>
                    </a:lnTo>
                    <a:cubicBezTo>
                      <a:pt x="216" y="190"/>
                      <a:pt x="216" y="174"/>
                      <a:pt x="216" y="148"/>
                    </a:cubicBezTo>
                    <a:lnTo>
                      <a:pt x="216" y="109"/>
                    </a:lnTo>
                    <a:cubicBezTo>
                      <a:pt x="216" y="92"/>
                      <a:pt x="203" y="92"/>
                      <a:pt x="203" y="79"/>
                    </a:cubicBezTo>
                    <a:lnTo>
                      <a:pt x="203" y="66"/>
                    </a:lnTo>
                    <a:lnTo>
                      <a:pt x="203" y="40"/>
                    </a:lnTo>
                    <a:lnTo>
                      <a:pt x="177" y="11"/>
                    </a:ln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5063;p52">
                <a:extLst>
                  <a:ext uri="{FF2B5EF4-FFF2-40B4-BE49-F238E27FC236}">
                    <a16:creationId xmlns:a16="http://schemas.microsoft.com/office/drawing/2014/main" id="{F939DA07-4D93-6769-3F53-B23107F7C175}"/>
                  </a:ext>
                </a:extLst>
              </p:cNvPr>
              <p:cNvSpPr/>
              <p:nvPr/>
            </p:nvSpPr>
            <p:spPr>
              <a:xfrm>
                <a:off x="6271525" y="2942650"/>
                <a:ext cx="2700" cy="2425"/>
              </a:xfrm>
              <a:custGeom>
                <a:avLst/>
                <a:gdLst/>
                <a:ahLst/>
                <a:cxnLst/>
                <a:rect l="l" t="t" r="r" b="b"/>
                <a:pathLst>
                  <a:path w="108" h="97" extrusionOk="0">
                    <a:moveTo>
                      <a:pt x="48" y="1"/>
                    </a:moveTo>
                    <a:cubicBezTo>
                      <a:pt x="33" y="1"/>
                      <a:pt x="21" y="7"/>
                      <a:pt x="13" y="22"/>
                    </a:cubicBezTo>
                    <a:cubicBezTo>
                      <a:pt x="0" y="52"/>
                      <a:pt x="13" y="78"/>
                      <a:pt x="26" y="91"/>
                    </a:cubicBezTo>
                    <a:cubicBezTo>
                      <a:pt x="34" y="95"/>
                      <a:pt x="42" y="96"/>
                      <a:pt x="50" y="96"/>
                    </a:cubicBezTo>
                    <a:cubicBezTo>
                      <a:pt x="68" y="96"/>
                      <a:pt x="86" y="87"/>
                      <a:pt x="95" y="78"/>
                    </a:cubicBezTo>
                    <a:cubicBezTo>
                      <a:pt x="108" y="52"/>
                      <a:pt x="108"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5064;p52">
                <a:extLst>
                  <a:ext uri="{FF2B5EF4-FFF2-40B4-BE49-F238E27FC236}">
                    <a16:creationId xmlns:a16="http://schemas.microsoft.com/office/drawing/2014/main" id="{CA69E17C-57D5-1F48-EFD4-5BA5F6305732}"/>
                  </a:ext>
                </a:extLst>
              </p:cNvPr>
              <p:cNvSpPr/>
              <p:nvPr/>
            </p:nvSpPr>
            <p:spPr>
              <a:xfrm>
                <a:off x="6249400" y="2928925"/>
                <a:ext cx="10225" cy="9225"/>
              </a:xfrm>
              <a:custGeom>
                <a:avLst/>
                <a:gdLst/>
                <a:ahLst/>
                <a:cxnLst/>
                <a:rect l="l" t="t" r="r" b="b"/>
                <a:pathLst>
                  <a:path w="409" h="369" extrusionOk="0">
                    <a:moveTo>
                      <a:pt x="108" y="0"/>
                    </a:moveTo>
                    <a:lnTo>
                      <a:pt x="1" y="206"/>
                    </a:lnTo>
                    <a:cubicBezTo>
                      <a:pt x="48" y="240"/>
                      <a:pt x="72" y="243"/>
                      <a:pt x="92" y="243"/>
                    </a:cubicBezTo>
                    <a:cubicBezTo>
                      <a:pt x="97" y="243"/>
                      <a:pt x="102" y="243"/>
                      <a:pt x="106" y="243"/>
                    </a:cubicBezTo>
                    <a:cubicBezTo>
                      <a:pt x="122" y="243"/>
                      <a:pt x="138" y="245"/>
                      <a:pt x="164" y="261"/>
                    </a:cubicBezTo>
                    <a:cubicBezTo>
                      <a:pt x="232" y="300"/>
                      <a:pt x="216" y="327"/>
                      <a:pt x="298" y="369"/>
                    </a:cubicBezTo>
                    <a:lnTo>
                      <a:pt x="409" y="163"/>
                    </a:lnTo>
                    <a:cubicBezTo>
                      <a:pt x="361" y="137"/>
                      <a:pt x="338" y="134"/>
                      <a:pt x="317" y="134"/>
                    </a:cubicBezTo>
                    <a:cubicBezTo>
                      <a:pt x="311" y="134"/>
                      <a:pt x="304" y="134"/>
                      <a:pt x="297" y="134"/>
                    </a:cubicBezTo>
                    <a:cubicBezTo>
                      <a:pt x="284" y="134"/>
                      <a:pt x="268" y="133"/>
                      <a:pt x="246" y="124"/>
                    </a:cubicBezTo>
                    <a:cubicBezTo>
                      <a:pt x="177"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5065;p52">
                <a:extLst>
                  <a:ext uri="{FF2B5EF4-FFF2-40B4-BE49-F238E27FC236}">
                    <a16:creationId xmlns:a16="http://schemas.microsoft.com/office/drawing/2014/main" id="{9E1E9481-D015-D189-CC36-266D7511830A}"/>
                  </a:ext>
                </a:extLst>
              </p:cNvPr>
              <p:cNvSpPr/>
              <p:nvPr/>
            </p:nvSpPr>
            <p:spPr>
              <a:xfrm>
                <a:off x="6256825" y="2933000"/>
                <a:ext cx="10225" cy="9250"/>
              </a:xfrm>
              <a:custGeom>
                <a:avLst/>
                <a:gdLst/>
                <a:ahLst/>
                <a:cxnLst/>
                <a:rect l="l" t="t" r="r" b="b"/>
                <a:pathLst>
                  <a:path w="409" h="370" extrusionOk="0">
                    <a:moveTo>
                      <a:pt x="112" y="0"/>
                    </a:moveTo>
                    <a:lnTo>
                      <a:pt x="1" y="206"/>
                    </a:lnTo>
                    <a:cubicBezTo>
                      <a:pt x="50" y="240"/>
                      <a:pt x="70" y="244"/>
                      <a:pt x="88" y="244"/>
                    </a:cubicBezTo>
                    <a:cubicBezTo>
                      <a:pt x="93" y="244"/>
                      <a:pt x="97" y="243"/>
                      <a:pt x="101" y="243"/>
                    </a:cubicBezTo>
                    <a:cubicBezTo>
                      <a:pt x="116" y="243"/>
                      <a:pt x="133" y="245"/>
                      <a:pt x="164" y="261"/>
                    </a:cubicBezTo>
                    <a:cubicBezTo>
                      <a:pt x="232" y="301"/>
                      <a:pt x="219" y="327"/>
                      <a:pt x="288" y="369"/>
                    </a:cubicBezTo>
                    <a:lnTo>
                      <a:pt x="409" y="164"/>
                    </a:lnTo>
                    <a:cubicBezTo>
                      <a:pt x="355" y="137"/>
                      <a:pt x="331" y="134"/>
                      <a:pt x="311" y="134"/>
                    </a:cubicBezTo>
                    <a:cubicBezTo>
                      <a:pt x="304" y="134"/>
                      <a:pt x="298" y="135"/>
                      <a:pt x="291" y="135"/>
                    </a:cubicBezTo>
                    <a:cubicBezTo>
                      <a:pt x="276" y="135"/>
                      <a:pt x="260" y="133"/>
                      <a:pt x="232" y="124"/>
                    </a:cubicBezTo>
                    <a:cubicBezTo>
                      <a:pt x="164"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5066;p52">
                <a:extLst>
                  <a:ext uri="{FF2B5EF4-FFF2-40B4-BE49-F238E27FC236}">
                    <a16:creationId xmlns:a16="http://schemas.microsoft.com/office/drawing/2014/main" id="{FA098B88-9F4B-FDD3-1035-B448CA4CE46C}"/>
                  </a:ext>
                </a:extLst>
              </p:cNvPr>
              <p:cNvSpPr/>
              <p:nvPr/>
            </p:nvSpPr>
            <p:spPr>
              <a:xfrm>
                <a:off x="6262300" y="2936825"/>
                <a:ext cx="6475" cy="5875"/>
              </a:xfrm>
              <a:custGeom>
                <a:avLst/>
                <a:gdLst/>
                <a:ahLst/>
                <a:cxnLst/>
                <a:rect l="l" t="t" r="r" b="b"/>
                <a:pathLst>
                  <a:path w="259" h="235" extrusionOk="0">
                    <a:moveTo>
                      <a:pt x="146" y="0"/>
                    </a:moveTo>
                    <a:cubicBezTo>
                      <a:pt x="104" y="0"/>
                      <a:pt x="62" y="25"/>
                      <a:pt x="43" y="66"/>
                    </a:cubicBezTo>
                    <a:cubicBezTo>
                      <a:pt x="0" y="122"/>
                      <a:pt x="13" y="190"/>
                      <a:pt x="69" y="216"/>
                    </a:cubicBezTo>
                    <a:cubicBezTo>
                      <a:pt x="87" y="229"/>
                      <a:pt x="107" y="235"/>
                      <a:pt x="125" y="235"/>
                    </a:cubicBezTo>
                    <a:cubicBezTo>
                      <a:pt x="164" y="235"/>
                      <a:pt x="199" y="211"/>
                      <a:pt x="219" y="174"/>
                    </a:cubicBezTo>
                    <a:cubicBezTo>
                      <a:pt x="258" y="122"/>
                      <a:pt x="232" y="40"/>
                      <a:pt x="190" y="11"/>
                    </a:cubicBezTo>
                    <a:cubicBezTo>
                      <a:pt x="176" y="4"/>
                      <a:pt x="161" y="0"/>
                      <a:pt x="14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5067;p52">
                <a:extLst>
                  <a:ext uri="{FF2B5EF4-FFF2-40B4-BE49-F238E27FC236}">
                    <a16:creationId xmlns:a16="http://schemas.microsoft.com/office/drawing/2014/main" id="{1880E164-02AC-DA4D-EB1C-F9A5F64BFBCC}"/>
                  </a:ext>
                </a:extLst>
              </p:cNvPr>
              <p:cNvSpPr/>
              <p:nvPr/>
            </p:nvSpPr>
            <p:spPr>
              <a:xfrm>
                <a:off x="6264000" y="2938575"/>
                <a:ext cx="2725" cy="2425"/>
              </a:xfrm>
              <a:custGeom>
                <a:avLst/>
                <a:gdLst/>
                <a:ahLst/>
                <a:cxnLst/>
                <a:rect l="l" t="t" r="r" b="b"/>
                <a:pathLst>
                  <a:path w="109" h="97" extrusionOk="0">
                    <a:moveTo>
                      <a:pt x="55" y="1"/>
                    </a:moveTo>
                    <a:cubicBezTo>
                      <a:pt x="39" y="1"/>
                      <a:pt x="22" y="7"/>
                      <a:pt x="14" y="22"/>
                    </a:cubicBezTo>
                    <a:cubicBezTo>
                      <a:pt x="1" y="52"/>
                      <a:pt x="14" y="78"/>
                      <a:pt x="40" y="91"/>
                    </a:cubicBezTo>
                    <a:cubicBezTo>
                      <a:pt x="45" y="95"/>
                      <a:pt x="51" y="96"/>
                      <a:pt x="56" y="96"/>
                    </a:cubicBezTo>
                    <a:cubicBezTo>
                      <a:pt x="71" y="96"/>
                      <a:pt x="86" y="87"/>
                      <a:pt x="96" y="78"/>
                    </a:cubicBezTo>
                    <a:cubicBezTo>
                      <a:pt x="109" y="52"/>
                      <a:pt x="109" y="22"/>
                      <a:pt x="83" y="9"/>
                    </a:cubicBezTo>
                    <a:cubicBezTo>
                      <a:pt x="77" y="4"/>
                      <a:pt x="67"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5068;p52">
                <a:extLst>
                  <a:ext uri="{FF2B5EF4-FFF2-40B4-BE49-F238E27FC236}">
                    <a16:creationId xmlns:a16="http://schemas.microsoft.com/office/drawing/2014/main" id="{643C59FA-6CF6-1D0D-A5BF-7A51C6CB5CC6}"/>
                  </a:ext>
                </a:extLst>
              </p:cNvPr>
              <p:cNvSpPr/>
              <p:nvPr/>
            </p:nvSpPr>
            <p:spPr>
              <a:xfrm>
                <a:off x="6255200" y="2932750"/>
                <a:ext cx="6150" cy="5875"/>
              </a:xfrm>
              <a:custGeom>
                <a:avLst/>
                <a:gdLst/>
                <a:ahLst/>
                <a:cxnLst/>
                <a:rect l="l" t="t" r="r" b="b"/>
                <a:pathLst>
                  <a:path w="246" h="235" extrusionOk="0">
                    <a:moveTo>
                      <a:pt x="131" y="0"/>
                    </a:moveTo>
                    <a:cubicBezTo>
                      <a:pt x="88" y="0"/>
                      <a:pt x="46" y="25"/>
                      <a:pt x="27" y="66"/>
                    </a:cubicBezTo>
                    <a:cubicBezTo>
                      <a:pt x="0" y="121"/>
                      <a:pt x="14" y="190"/>
                      <a:pt x="66" y="216"/>
                    </a:cubicBezTo>
                    <a:cubicBezTo>
                      <a:pt x="80" y="229"/>
                      <a:pt x="97" y="235"/>
                      <a:pt x="114" y="235"/>
                    </a:cubicBezTo>
                    <a:cubicBezTo>
                      <a:pt x="150" y="235"/>
                      <a:pt x="190" y="211"/>
                      <a:pt x="216" y="174"/>
                    </a:cubicBezTo>
                    <a:cubicBezTo>
                      <a:pt x="245" y="121"/>
                      <a:pt x="229" y="40"/>
                      <a:pt x="177" y="10"/>
                    </a:cubicBezTo>
                    <a:cubicBezTo>
                      <a:pt x="162" y="3"/>
                      <a:pt x="146" y="0"/>
                      <a:pt x="13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5069;p52">
                <a:extLst>
                  <a:ext uri="{FF2B5EF4-FFF2-40B4-BE49-F238E27FC236}">
                    <a16:creationId xmlns:a16="http://schemas.microsoft.com/office/drawing/2014/main" id="{3C342EC2-7179-EFDE-33E3-B80EFF49E4B0}"/>
                  </a:ext>
                </a:extLst>
              </p:cNvPr>
              <p:cNvSpPr/>
              <p:nvPr/>
            </p:nvSpPr>
            <p:spPr>
              <a:xfrm>
                <a:off x="6256825" y="2934500"/>
                <a:ext cx="2800" cy="2400"/>
              </a:xfrm>
              <a:custGeom>
                <a:avLst/>
                <a:gdLst/>
                <a:ahLst/>
                <a:cxnLst/>
                <a:rect l="l" t="t" r="r" b="b"/>
                <a:pathLst>
                  <a:path w="112" h="96" extrusionOk="0">
                    <a:moveTo>
                      <a:pt x="51" y="0"/>
                    </a:moveTo>
                    <a:cubicBezTo>
                      <a:pt x="37" y="0"/>
                      <a:pt x="25" y="7"/>
                      <a:pt x="17" y="22"/>
                    </a:cubicBezTo>
                    <a:cubicBezTo>
                      <a:pt x="1" y="51"/>
                      <a:pt x="1" y="77"/>
                      <a:pt x="30" y="91"/>
                    </a:cubicBezTo>
                    <a:cubicBezTo>
                      <a:pt x="38" y="94"/>
                      <a:pt x="45" y="96"/>
                      <a:pt x="53" y="96"/>
                    </a:cubicBezTo>
                    <a:cubicBezTo>
                      <a:pt x="71" y="96"/>
                      <a:pt x="87" y="87"/>
                      <a:pt x="99" y="77"/>
                    </a:cubicBezTo>
                    <a:cubicBezTo>
                      <a:pt x="112" y="51"/>
                      <a:pt x="99" y="22"/>
                      <a:pt x="82" y="9"/>
                    </a:cubicBezTo>
                    <a:cubicBezTo>
                      <a:pt x="72" y="3"/>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5070;p52">
                <a:extLst>
                  <a:ext uri="{FF2B5EF4-FFF2-40B4-BE49-F238E27FC236}">
                    <a16:creationId xmlns:a16="http://schemas.microsoft.com/office/drawing/2014/main" id="{957088E4-FE0C-F2B0-3CB6-3043A983C198}"/>
                  </a:ext>
                </a:extLst>
              </p:cNvPr>
              <p:cNvSpPr/>
              <p:nvPr/>
            </p:nvSpPr>
            <p:spPr>
              <a:xfrm>
                <a:off x="6234800" y="2920750"/>
                <a:ext cx="10225" cy="9250"/>
              </a:xfrm>
              <a:custGeom>
                <a:avLst/>
                <a:gdLst/>
                <a:ahLst/>
                <a:cxnLst/>
                <a:rect l="l" t="t" r="r" b="b"/>
                <a:pathLst>
                  <a:path w="409" h="370" extrusionOk="0">
                    <a:moveTo>
                      <a:pt x="108" y="1"/>
                    </a:moveTo>
                    <a:lnTo>
                      <a:pt x="0" y="206"/>
                    </a:lnTo>
                    <a:cubicBezTo>
                      <a:pt x="48" y="241"/>
                      <a:pt x="71" y="244"/>
                      <a:pt x="92" y="244"/>
                    </a:cubicBezTo>
                    <a:cubicBezTo>
                      <a:pt x="97" y="244"/>
                      <a:pt x="101" y="244"/>
                      <a:pt x="106" y="244"/>
                    </a:cubicBezTo>
                    <a:cubicBezTo>
                      <a:pt x="121" y="244"/>
                      <a:pt x="137" y="246"/>
                      <a:pt x="164" y="262"/>
                    </a:cubicBezTo>
                    <a:cubicBezTo>
                      <a:pt x="229" y="301"/>
                      <a:pt x="216" y="327"/>
                      <a:pt x="284" y="370"/>
                    </a:cubicBezTo>
                    <a:lnTo>
                      <a:pt x="408" y="164"/>
                    </a:lnTo>
                    <a:cubicBezTo>
                      <a:pt x="353" y="138"/>
                      <a:pt x="328" y="135"/>
                      <a:pt x="310" y="135"/>
                    </a:cubicBezTo>
                    <a:cubicBezTo>
                      <a:pt x="303"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5071;p52">
                <a:extLst>
                  <a:ext uri="{FF2B5EF4-FFF2-40B4-BE49-F238E27FC236}">
                    <a16:creationId xmlns:a16="http://schemas.microsoft.com/office/drawing/2014/main" id="{59A36A05-FA0C-6093-FF7C-F694C55C6464}"/>
                  </a:ext>
                </a:extLst>
              </p:cNvPr>
              <p:cNvSpPr/>
              <p:nvPr/>
            </p:nvSpPr>
            <p:spPr>
              <a:xfrm>
                <a:off x="6241900" y="2924825"/>
                <a:ext cx="10225" cy="9250"/>
              </a:xfrm>
              <a:custGeom>
                <a:avLst/>
                <a:gdLst/>
                <a:ahLst/>
                <a:cxnLst/>
                <a:rect l="l" t="t" r="r" b="b"/>
                <a:pathLst>
                  <a:path w="409" h="370" extrusionOk="0">
                    <a:moveTo>
                      <a:pt x="124" y="1"/>
                    </a:moveTo>
                    <a:lnTo>
                      <a:pt x="0" y="207"/>
                    </a:lnTo>
                    <a:cubicBezTo>
                      <a:pt x="54" y="241"/>
                      <a:pt x="78" y="244"/>
                      <a:pt x="97" y="244"/>
                    </a:cubicBezTo>
                    <a:cubicBezTo>
                      <a:pt x="101" y="244"/>
                      <a:pt x="105" y="244"/>
                      <a:pt x="109" y="244"/>
                    </a:cubicBezTo>
                    <a:cubicBezTo>
                      <a:pt x="123" y="244"/>
                      <a:pt x="137" y="246"/>
                      <a:pt x="164" y="262"/>
                    </a:cubicBezTo>
                    <a:cubicBezTo>
                      <a:pt x="245" y="301"/>
                      <a:pt x="219" y="327"/>
                      <a:pt x="301" y="370"/>
                    </a:cubicBezTo>
                    <a:lnTo>
                      <a:pt x="408" y="164"/>
                    </a:lnTo>
                    <a:cubicBezTo>
                      <a:pt x="361" y="138"/>
                      <a:pt x="337" y="135"/>
                      <a:pt x="317" y="135"/>
                    </a:cubicBezTo>
                    <a:cubicBezTo>
                      <a:pt x="310" y="135"/>
                      <a:pt x="304" y="135"/>
                      <a:pt x="297" y="135"/>
                    </a:cubicBezTo>
                    <a:cubicBezTo>
                      <a:pt x="283" y="135"/>
                      <a:pt x="268" y="134"/>
                      <a:pt x="245" y="125"/>
                    </a:cubicBezTo>
                    <a:cubicBezTo>
                      <a:pt x="177" y="83"/>
                      <a:pt x="190" y="43"/>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5072;p52">
                <a:extLst>
                  <a:ext uri="{FF2B5EF4-FFF2-40B4-BE49-F238E27FC236}">
                    <a16:creationId xmlns:a16="http://schemas.microsoft.com/office/drawing/2014/main" id="{4BA47F42-5CDA-3488-FB13-E42D6860AB80}"/>
                  </a:ext>
                </a:extLst>
              </p:cNvPr>
              <p:cNvSpPr/>
              <p:nvPr/>
            </p:nvSpPr>
            <p:spPr>
              <a:xfrm>
                <a:off x="6247700" y="2928650"/>
                <a:ext cx="6125" cy="5900"/>
              </a:xfrm>
              <a:custGeom>
                <a:avLst/>
                <a:gdLst/>
                <a:ahLst/>
                <a:cxnLst/>
                <a:rect l="l" t="t" r="r" b="b"/>
                <a:pathLst>
                  <a:path w="245" h="236" extrusionOk="0">
                    <a:moveTo>
                      <a:pt x="140" y="1"/>
                    </a:moveTo>
                    <a:cubicBezTo>
                      <a:pt x="103" y="1"/>
                      <a:pt x="57" y="26"/>
                      <a:pt x="26" y="67"/>
                    </a:cubicBezTo>
                    <a:cubicBezTo>
                      <a:pt x="0" y="122"/>
                      <a:pt x="13" y="191"/>
                      <a:pt x="69" y="217"/>
                    </a:cubicBezTo>
                    <a:cubicBezTo>
                      <a:pt x="86" y="230"/>
                      <a:pt x="105" y="236"/>
                      <a:pt x="124" y="236"/>
                    </a:cubicBezTo>
                    <a:cubicBezTo>
                      <a:pt x="162" y="236"/>
                      <a:pt x="199" y="212"/>
                      <a:pt x="219" y="174"/>
                    </a:cubicBezTo>
                    <a:cubicBezTo>
                      <a:pt x="245" y="122"/>
                      <a:pt x="232" y="41"/>
                      <a:pt x="176"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5073;p52">
                <a:extLst>
                  <a:ext uri="{FF2B5EF4-FFF2-40B4-BE49-F238E27FC236}">
                    <a16:creationId xmlns:a16="http://schemas.microsoft.com/office/drawing/2014/main" id="{717BA178-E6F8-E793-A011-0D734564B950}"/>
                  </a:ext>
                </a:extLst>
              </p:cNvPr>
              <p:cNvSpPr/>
              <p:nvPr/>
            </p:nvSpPr>
            <p:spPr>
              <a:xfrm>
                <a:off x="6249400" y="2930425"/>
                <a:ext cx="2725" cy="2400"/>
              </a:xfrm>
              <a:custGeom>
                <a:avLst/>
                <a:gdLst/>
                <a:ahLst/>
                <a:cxnLst/>
                <a:rect l="l" t="t" r="r" b="b"/>
                <a:pathLst>
                  <a:path w="109" h="96" extrusionOk="0">
                    <a:moveTo>
                      <a:pt x="48" y="0"/>
                    </a:moveTo>
                    <a:cubicBezTo>
                      <a:pt x="34" y="0"/>
                      <a:pt x="21" y="6"/>
                      <a:pt x="14" y="22"/>
                    </a:cubicBezTo>
                    <a:cubicBezTo>
                      <a:pt x="1" y="51"/>
                      <a:pt x="14" y="77"/>
                      <a:pt x="27" y="90"/>
                    </a:cubicBezTo>
                    <a:cubicBezTo>
                      <a:pt x="34" y="94"/>
                      <a:pt x="42" y="96"/>
                      <a:pt x="50" y="96"/>
                    </a:cubicBezTo>
                    <a:cubicBezTo>
                      <a:pt x="69" y="96"/>
                      <a:pt x="86" y="86"/>
                      <a:pt x="95" y="77"/>
                    </a:cubicBezTo>
                    <a:cubicBezTo>
                      <a:pt x="108" y="51"/>
                      <a:pt x="108" y="22"/>
                      <a:pt x="82"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5074;p52">
                <a:extLst>
                  <a:ext uri="{FF2B5EF4-FFF2-40B4-BE49-F238E27FC236}">
                    <a16:creationId xmlns:a16="http://schemas.microsoft.com/office/drawing/2014/main" id="{0B269CB5-CAA6-B24B-82D4-03C56666A886}"/>
                  </a:ext>
                </a:extLst>
              </p:cNvPr>
              <p:cNvSpPr/>
              <p:nvPr/>
            </p:nvSpPr>
            <p:spPr>
              <a:xfrm>
                <a:off x="6240175" y="2924575"/>
                <a:ext cx="6475" cy="5900"/>
              </a:xfrm>
              <a:custGeom>
                <a:avLst/>
                <a:gdLst/>
                <a:ahLst/>
                <a:cxnLst/>
                <a:rect l="l" t="t" r="r" b="b"/>
                <a:pathLst>
                  <a:path w="259" h="236" extrusionOk="0">
                    <a:moveTo>
                      <a:pt x="148" y="1"/>
                    </a:moveTo>
                    <a:cubicBezTo>
                      <a:pt x="105" y="1"/>
                      <a:pt x="62" y="26"/>
                      <a:pt x="43" y="66"/>
                    </a:cubicBezTo>
                    <a:cubicBezTo>
                      <a:pt x="1" y="122"/>
                      <a:pt x="30" y="190"/>
                      <a:pt x="69" y="217"/>
                    </a:cubicBezTo>
                    <a:cubicBezTo>
                      <a:pt x="88" y="230"/>
                      <a:pt x="107" y="235"/>
                      <a:pt x="127" y="235"/>
                    </a:cubicBezTo>
                    <a:cubicBezTo>
                      <a:pt x="166" y="235"/>
                      <a:pt x="202" y="211"/>
                      <a:pt x="220" y="174"/>
                    </a:cubicBezTo>
                    <a:cubicBezTo>
                      <a:pt x="259" y="122"/>
                      <a:pt x="233" y="40"/>
                      <a:pt x="193" y="11"/>
                    </a:cubicBezTo>
                    <a:cubicBezTo>
                      <a:pt x="179" y="4"/>
                      <a:pt x="163" y="1"/>
                      <a:pt x="1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5075;p52">
                <a:extLst>
                  <a:ext uri="{FF2B5EF4-FFF2-40B4-BE49-F238E27FC236}">
                    <a16:creationId xmlns:a16="http://schemas.microsoft.com/office/drawing/2014/main" id="{E91A61D9-7797-1ACA-8637-9C3617B59207}"/>
                  </a:ext>
                </a:extLst>
              </p:cNvPr>
              <p:cNvSpPr/>
              <p:nvPr/>
            </p:nvSpPr>
            <p:spPr>
              <a:xfrm>
                <a:off x="6242225" y="2926325"/>
                <a:ext cx="2400" cy="2425"/>
              </a:xfrm>
              <a:custGeom>
                <a:avLst/>
                <a:gdLst/>
                <a:ahLst/>
                <a:cxnLst/>
                <a:rect l="l" t="t" r="r" b="b"/>
                <a:pathLst>
                  <a:path w="96" h="97" extrusionOk="0">
                    <a:moveTo>
                      <a:pt x="48" y="1"/>
                    </a:moveTo>
                    <a:cubicBezTo>
                      <a:pt x="36" y="1"/>
                      <a:pt x="23" y="7"/>
                      <a:pt x="14" y="23"/>
                    </a:cubicBezTo>
                    <a:cubicBezTo>
                      <a:pt x="0" y="52"/>
                      <a:pt x="0" y="78"/>
                      <a:pt x="30" y="91"/>
                    </a:cubicBezTo>
                    <a:cubicBezTo>
                      <a:pt x="34" y="95"/>
                      <a:pt x="39" y="97"/>
                      <a:pt x="44" y="97"/>
                    </a:cubicBezTo>
                    <a:cubicBezTo>
                      <a:pt x="57" y="97"/>
                      <a:pt x="73" y="87"/>
                      <a:pt x="82" y="78"/>
                    </a:cubicBezTo>
                    <a:cubicBezTo>
                      <a:pt x="95" y="52"/>
                      <a:pt x="95" y="23"/>
                      <a:pt x="69" y="9"/>
                    </a:cubicBezTo>
                    <a:cubicBezTo>
                      <a:pt x="64" y="4"/>
                      <a:pt x="56"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5076;p52">
                <a:extLst>
                  <a:ext uri="{FF2B5EF4-FFF2-40B4-BE49-F238E27FC236}">
                    <a16:creationId xmlns:a16="http://schemas.microsoft.com/office/drawing/2014/main" id="{2FB056E4-14C3-119C-3BA7-23B992ADB406}"/>
                  </a:ext>
                </a:extLst>
              </p:cNvPr>
              <p:cNvSpPr/>
              <p:nvPr/>
            </p:nvSpPr>
            <p:spPr>
              <a:xfrm>
                <a:off x="6219775" y="2912600"/>
                <a:ext cx="10225" cy="9250"/>
              </a:xfrm>
              <a:custGeom>
                <a:avLst/>
                <a:gdLst/>
                <a:ahLst/>
                <a:cxnLst/>
                <a:rect l="l" t="t" r="r" b="b"/>
                <a:pathLst>
                  <a:path w="409" h="370" extrusionOk="0">
                    <a:moveTo>
                      <a:pt x="125" y="0"/>
                    </a:moveTo>
                    <a:lnTo>
                      <a:pt x="1" y="206"/>
                    </a:lnTo>
                    <a:cubicBezTo>
                      <a:pt x="112" y="261"/>
                      <a:pt x="96" y="219"/>
                      <a:pt x="177" y="261"/>
                    </a:cubicBezTo>
                    <a:cubicBezTo>
                      <a:pt x="246" y="301"/>
                      <a:pt x="220" y="327"/>
                      <a:pt x="301" y="369"/>
                    </a:cubicBezTo>
                    <a:lnTo>
                      <a:pt x="409" y="164"/>
                    </a:lnTo>
                    <a:cubicBezTo>
                      <a:pt x="362" y="137"/>
                      <a:pt x="341" y="134"/>
                      <a:pt x="322" y="134"/>
                    </a:cubicBezTo>
                    <a:cubicBezTo>
                      <a:pt x="316" y="134"/>
                      <a:pt x="310" y="135"/>
                      <a:pt x="303" y="135"/>
                    </a:cubicBezTo>
                    <a:cubicBezTo>
                      <a:pt x="290" y="135"/>
                      <a:pt x="273" y="133"/>
                      <a:pt x="246" y="124"/>
                    </a:cubicBezTo>
                    <a:cubicBezTo>
                      <a:pt x="177" y="82"/>
                      <a:pt x="193" y="43"/>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5077;p52">
                <a:extLst>
                  <a:ext uri="{FF2B5EF4-FFF2-40B4-BE49-F238E27FC236}">
                    <a16:creationId xmlns:a16="http://schemas.microsoft.com/office/drawing/2014/main" id="{38CD2E79-EA91-FEB0-55CE-6487BD6E072E}"/>
                  </a:ext>
                </a:extLst>
              </p:cNvPr>
              <p:cNvSpPr/>
              <p:nvPr/>
            </p:nvSpPr>
            <p:spPr>
              <a:xfrm>
                <a:off x="6227300" y="2916675"/>
                <a:ext cx="10225" cy="9250"/>
              </a:xfrm>
              <a:custGeom>
                <a:avLst/>
                <a:gdLst/>
                <a:ahLst/>
                <a:cxnLst/>
                <a:rect l="l" t="t" r="r" b="b"/>
                <a:pathLst>
                  <a:path w="409" h="370" extrusionOk="0">
                    <a:moveTo>
                      <a:pt x="108" y="1"/>
                    </a:moveTo>
                    <a:lnTo>
                      <a:pt x="0" y="206"/>
                    </a:lnTo>
                    <a:cubicBezTo>
                      <a:pt x="47" y="240"/>
                      <a:pt x="71" y="244"/>
                      <a:pt x="92" y="244"/>
                    </a:cubicBezTo>
                    <a:cubicBezTo>
                      <a:pt x="96" y="244"/>
                      <a:pt x="101" y="244"/>
                      <a:pt x="106" y="244"/>
                    </a:cubicBezTo>
                    <a:cubicBezTo>
                      <a:pt x="121" y="244"/>
                      <a:pt x="137" y="245"/>
                      <a:pt x="163" y="262"/>
                    </a:cubicBezTo>
                    <a:cubicBezTo>
                      <a:pt x="232" y="301"/>
                      <a:pt x="219" y="327"/>
                      <a:pt x="300" y="369"/>
                    </a:cubicBezTo>
                    <a:lnTo>
                      <a:pt x="408" y="164"/>
                    </a:lnTo>
                    <a:cubicBezTo>
                      <a:pt x="361" y="138"/>
                      <a:pt x="337" y="134"/>
                      <a:pt x="317" y="134"/>
                    </a:cubicBezTo>
                    <a:cubicBezTo>
                      <a:pt x="310" y="134"/>
                      <a:pt x="304" y="135"/>
                      <a:pt x="297" y="135"/>
                    </a:cubicBezTo>
                    <a:cubicBezTo>
                      <a:pt x="283" y="135"/>
                      <a:pt x="268" y="133"/>
                      <a:pt x="245" y="125"/>
                    </a:cubicBezTo>
                    <a:cubicBezTo>
                      <a:pt x="176"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5078;p52">
                <a:extLst>
                  <a:ext uri="{FF2B5EF4-FFF2-40B4-BE49-F238E27FC236}">
                    <a16:creationId xmlns:a16="http://schemas.microsoft.com/office/drawing/2014/main" id="{81ADEA8D-4937-2410-8AE8-44422141D0F4}"/>
                  </a:ext>
                </a:extLst>
              </p:cNvPr>
              <p:cNvSpPr/>
              <p:nvPr/>
            </p:nvSpPr>
            <p:spPr>
              <a:xfrm>
                <a:off x="6233075" y="2920500"/>
                <a:ext cx="6150" cy="5900"/>
              </a:xfrm>
              <a:custGeom>
                <a:avLst/>
                <a:gdLst/>
                <a:ahLst/>
                <a:cxnLst/>
                <a:rect l="l" t="t" r="r" b="b"/>
                <a:pathLst>
                  <a:path w="246" h="236" extrusionOk="0">
                    <a:moveTo>
                      <a:pt x="131" y="1"/>
                    </a:moveTo>
                    <a:cubicBezTo>
                      <a:pt x="88" y="1"/>
                      <a:pt x="46" y="25"/>
                      <a:pt x="27" y="66"/>
                    </a:cubicBezTo>
                    <a:cubicBezTo>
                      <a:pt x="1" y="122"/>
                      <a:pt x="14" y="190"/>
                      <a:pt x="69" y="216"/>
                    </a:cubicBezTo>
                    <a:cubicBezTo>
                      <a:pt x="82" y="229"/>
                      <a:pt x="99" y="235"/>
                      <a:pt x="116" y="235"/>
                    </a:cubicBezTo>
                    <a:cubicBezTo>
                      <a:pt x="151" y="235"/>
                      <a:pt x="190" y="211"/>
                      <a:pt x="216" y="174"/>
                    </a:cubicBezTo>
                    <a:cubicBezTo>
                      <a:pt x="246" y="109"/>
                      <a:pt x="233" y="40"/>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5079;p52">
                <a:extLst>
                  <a:ext uri="{FF2B5EF4-FFF2-40B4-BE49-F238E27FC236}">
                    <a16:creationId xmlns:a16="http://schemas.microsoft.com/office/drawing/2014/main" id="{F5CE1AD5-3BF6-10C5-96BD-B07B9B1CCB1C}"/>
                  </a:ext>
                </a:extLst>
              </p:cNvPr>
              <p:cNvSpPr/>
              <p:nvPr/>
            </p:nvSpPr>
            <p:spPr>
              <a:xfrm>
                <a:off x="6234800" y="2922250"/>
                <a:ext cx="2725" cy="2425"/>
              </a:xfrm>
              <a:custGeom>
                <a:avLst/>
                <a:gdLst/>
                <a:ahLst/>
                <a:cxnLst/>
                <a:rect l="l" t="t" r="r" b="b"/>
                <a:pathLst>
                  <a:path w="109" h="97" extrusionOk="0">
                    <a:moveTo>
                      <a:pt x="48" y="1"/>
                    </a:moveTo>
                    <a:cubicBezTo>
                      <a:pt x="33" y="1"/>
                      <a:pt x="21" y="7"/>
                      <a:pt x="14" y="22"/>
                    </a:cubicBezTo>
                    <a:cubicBezTo>
                      <a:pt x="0" y="52"/>
                      <a:pt x="0" y="78"/>
                      <a:pt x="27" y="91"/>
                    </a:cubicBezTo>
                    <a:cubicBezTo>
                      <a:pt x="34" y="95"/>
                      <a:pt x="42" y="96"/>
                      <a:pt x="50" y="96"/>
                    </a:cubicBezTo>
                    <a:cubicBezTo>
                      <a:pt x="68" y="96"/>
                      <a:pt x="86" y="87"/>
                      <a:pt x="95" y="78"/>
                    </a:cubicBezTo>
                    <a:cubicBezTo>
                      <a:pt x="108" y="52"/>
                      <a:pt x="95"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5080;p52">
                <a:extLst>
                  <a:ext uri="{FF2B5EF4-FFF2-40B4-BE49-F238E27FC236}">
                    <a16:creationId xmlns:a16="http://schemas.microsoft.com/office/drawing/2014/main" id="{E2E0FF2B-8B5D-1FA0-E78D-8047F5409AE5}"/>
                  </a:ext>
                </a:extLst>
              </p:cNvPr>
              <p:cNvSpPr/>
              <p:nvPr/>
            </p:nvSpPr>
            <p:spPr>
              <a:xfrm>
                <a:off x="6225575" y="2916425"/>
                <a:ext cx="6150" cy="5875"/>
              </a:xfrm>
              <a:custGeom>
                <a:avLst/>
                <a:gdLst/>
                <a:ahLst/>
                <a:cxnLst/>
                <a:rect l="l" t="t" r="r" b="b"/>
                <a:pathLst>
                  <a:path w="246" h="235" extrusionOk="0">
                    <a:moveTo>
                      <a:pt x="141" y="0"/>
                    </a:moveTo>
                    <a:cubicBezTo>
                      <a:pt x="103" y="0"/>
                      <a:pt x="58" y="25"/>
                      <a:pt x="27" y="66"/>
                    </a:cubicBezTo>
                    <a:cubicBezTo>
                      <a:pt x="1" y="122"/>
                      <a:pt x="14" y="190"/>
                      <a:pt x="69" y="216"/>
                    </a:cubicBezTo>
                    <a:cubicBezTo>
                      <a:pt x="87" y="229"/>
                      <a:pt x="107" y="235"/>
                      <a:pt x="126" y="235"/>
                    </a:cubicBezTo>
                    <a:cubicBezTo>
                      <a:pt x="164" y="235"/>
                      <a:pt x="200" y="211"/>
                      <a:pt x="219" y="174"/>
                    </a:cubicBezTo>
                    <a:cubicBezTo>
                      <a:pt x="245" y="108"/>
                      <a:pt x="232" y="40"/>
                      <a:pt x="177" y="11"/>
                    </a:cubicBezTo>
                    <a:cubicBezTo>
                      <a:pt x="166"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5081;p52">
                <a:extLst>
                  <a:ext uri="{FF2B5EF4-FFF2-40B4-BE49-F238E27FC236}">
                    <a16:creationId xmlns:a16="http://schemas.microsoft.com/office/drawing/2014/main" id="{4EB6B418-6A5B-4928-1305-58AC2B6EF127}"/>
                  </a:ext>
                </a:extLst>
              </p:cNvPr>
              <p:cNvSpPr/>
              <p:nvPr/>
            </p:nvSpPr>
            <p:spPr>
              <a:xfrm>
                <a:off x="6227300" y="2918175"/>
                <a:ext cx="2700" cy="2425"/>
              </a:xfrm>
              <a:custGeom>
                <a:avLst/>
                <a:gdLst/>
                <a:ahLst/>
                <a:cxnLst/>
                <a:rect l="l" t="t" r="r" b="b"/>
                <a:pathLst>
                  <a:path w="108" h="97" extrusionOk="0">
                    <a:moveTo>
                      <a:pt x="49" y="1"/>
                    </a:moveTo>
                    <a:cubicBezTo>
                      <a:pt x="34" y="1"/>
                      <a:pt x="21" y="7"/>
                      <a:pt x="13" y="22"/>
                    </a:cubicBezTo>
                    <a:cubicBezTo>
                      <a:pt x="0" y="52"/>
                      <a:pt x="13" y="78"/>
                      <a:pt x="26" y="91"/>
                    </a:cubicBezTo>
                    <a:cubicBezTo>
                      <a:pt x="35" y="95"/>
                      <a:pt x="43" y="96"/>
                      <a:pt x="51" y="96"/>
                    </a:cubicBezTo>
                    <a:cubicBezTo>
                      <a:pt x="70" y="96"/>
                      <a:pt x="86" y="87"/>
                      <a:pt x="95" y="78"/>
                    </a:cubicBezTo>
                    <a:cubicBezTo>
                      <a:pt x="108" y="52"/>
                      <a:pt x="108" y="22"/>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5082;p52">
                <a:extLst>
                  <a:ext uri="{FF2B5EF4-FFF2-40B4-BE49-F238E27FC236}">
                    <a16:creationId xmlns:a16="http://schemas.microsoft.com/office/drawing/2014/main" id="{CD7A33B9-C4DC-D38C-D9DF-BDE5E9408355}"/>
                  </a:ext>
                </a:extLst>
              </p:cNvPr>
              <p:cNvSpPr/>
              <p:nvPr/>
            </p:nvSpPr>
            <p:spPr>
              <a:xfrm>
                <a:off x="6205175" y="2904425"/>
                <a:ext cx="10225" cy="9250"/>
              </a:xfrm>
              <a:custGeom>
                <a:avLst/>
                <a:gdLst/>
                <a:ahLst/>
                <a:cxnLst/>
                <a:rect l="l" t="t" r="r" b="b"/>
                <a:pathLst>
                  <a:path w="409" h="370" extrusionOk="0">
                    <a:moveTo>
                      <a:pt x="125" y="1"/>
                    </a:moveTo>
                    <a:lnTo>
                      <a:pt x="1" y="207"/>
                    </a:lnTo>
                    <a:cubicBezTo>
                      <a:pt x="108" y="262"/>
                      <a:pt x="95" y="220"/>
                      <a:pt x="164" y="262"/>
                    </a:cubicBezTo>
                    <a:cubicBezTo>
                      <a:pt x="232" y="301"/>
                      <a:pt x="219" y="327"/>
                      <a:pt x="301" y="370"/>
                    </a:cubicBezTo>
                    <a:lnTo>
                      <a:pt x="409" y="164"/>
                    </a:lnTo>
                    <a:cubicBezTo>
                      <a:pt x="361" y="138"/>
                      <a:pt x="338" y="135"/>
                      <a:pt x="317" y="135"/>
                    </a:cubicBezTo>
                    <a:cubicBezTo>
                      <a:pt x="310" y="135"/>
                      <a:pt x="304" y="135"/>
                      <a:pt x="297" y="135"/>
                    </a:cubicBezTo>
                    <a:cubicBezTo>
                      <a:pt x="283" y="135"/>
                      <a:pt x="268" y="134"/>
                      <a:pt x="245" y="125"/>
                    </a:cubicBezTo>
                    <a:cubicBezTo>
                      <a:pt x="177" y="83"/>
                      <a:pt x="190"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5083;p52">
                <a:extLst>
                  <a:ext uri="{FF2B5EF4-FFF2-40B4-BE49-F238E27FC236}">
                    <a16:creationId xmlns:a16="http://schemas.microsoft.com/office/drawing/2014/main" id="{073CBA55-ABBB-D625-051A-62D63C74558A}"/>
                  </a:ext>
                </a:extLst>
              </p:cNvPr>
              <p:cNvSpPr/>
              <p:nvPr/>
            </p:nvSpPr>
            <p:spPr>
              <a:xfrm>
                <a:off x="6212675" y="2908525"/>
                <a:ext cx="10225" cy="9225"/>
              </a:xfrm>
              <a:custGeom>
                <a:avLst/>
                <a:gdLst/>
                <a:ahLst/>
                <a:cxnLst/>
                <a:rect l="l" t="t" r="r" b="b"/>
                <a:pathLst>
                  <a:path w="409" h="369" extrusionOk="0">
                    <a:moveTo>
                      <a:pt x="109" y="0"/>
                    </a:moveTo>
                    <a:lnTo>
                      <a:pt x="1" y="206"/>
                    </a:lnTo>
                    <a:cubicBezTo>
                      <a:pt x="96" y="261"/>
                      <a:pt x="96" y="219"/>
                      <a:pt x="164" y="261"/>
                    </a:cubicBezTo>
                    <a:cubicBezTo>
                      <a:pt x="233" y="300"/>
                      <a:pt x="216" y="327"/>
                      <a:pt x="285" y="369"/>
                    </a:cubicBezTo>
                    <a:lnTo>
                      <a:pt x="409" y="163"/>
                    </a:lnTo>
                    <a:cubicBezTo>
                      <a:pt x="353" y="137"/>
                      <a:pt x="330" y="134"/>
                      <a:pt x="311" y="134"/>
                    </a:cubicBezTo>
                    <a:cubicBezTo>
                      <a:pt x="305" y="134"/>
                      <a:pt x="300" y="134"/>
                      <a:pt x="294" y="134"/>
                    </a:cubicBezTo>
                    <a:cubicBezTo>
                      <a:pt x="282" y="134"/>
                      <a:pt x="269" y="133"/>
                      <a:pt x="246" y="124"/>
                    </a:cubicBezTo>
                    <a:cubicBezTo>
                      <a:pt x="177" y="82"/>
                      <a:pt x="190" y="43"/>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5084;p52">
                <a:extLst>
                  <a:ext uri="{FF2B5EF4-FFF2-40B4-BE49-F238E27FC236}">
                    <a16:creationId xmlns:a16="http://schemas.microsoft.com/office/drawing/2014/main" id="{577E9C82-71E0-363C-3406-12CF57B531FE}"/>
                  </a:ext>
                </a:extLst>
              </p:cNvPr>
              <p:cNvSpPr/>
              <p:nvPr/>
            </p:nvSpPr>
            <p:spPr>
              <a:xfrm>
                <a:off x="6218075" y="2912350"/>
                <a:ext cx="6550" cy="5875"/>
              </a:xfrm>
              <a:custGeom>
                <a:avLst/>
                <a:gdLst/>
                <a:ahLst/>
                <a:cxnLst/>
                <a:rect l="l" t="t" r="r" b="b"/>
                <a:pathLst>
                  <a:path w="262" h="235" extrusionOk="0">
                    <a:moveTo>
                      <a:pt x="147" y="0"/>
                    </a:moveTo>
                    <a:cubicBezTo>
                      <a:pt x="104" y="0"/>
                      <a:pt x="62" y="25"/>
                      <a:pt x="43" y="66"/>
                    </a:cubicBezTo>
                    <a:cubicBezTo>
                      <a:pt x="0" y="121"/>
                      <a:pt x="30" y="190"/>
                      <a:pt x="69" y="216"/>
                    </a:cubicBezTo>
                    <a:cubicBezTo>
                      <a:pt x="87" y="229"/>
                      <a:pt x="107" y="235"/>
                      <a:pt x="126" y="235"/>
                    </a:cubicBezTo>
                    <a:cubicBezTo>
                      <a:pt x="165" y="235"/>
                      <a:pt x="202" y="211"/>
                      <a:pt x="219" y="174"/>
                    </a:cubicBezTo>
                    <a:cubicBezTo>
                      <a:pt x="261" y="108"/>
                      <a:pt x="245"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5085;p52">
                <a:extLst>
                  <a:ext uri="{FF2B5EF4-FFF2-40B4-BE49-F238E27FC236}">
                    <a16:creationId xmlns:a16="http://schemas.microsoft.com/office/drawing/2014/main" id="{B218C3D0-6806-D225-FA77-FE5CE2A52732}"/>
                  </a:ext>
                </a:extLst>
              </p:cNvPr>
              <p:cNvSpPr/>
              <p:nvPr/>
            </p:nvSpPr>
            <p:spPr>
              <a:xfrm>
                <a:off x="6220100" y="2914100"/>
                <a:ext cx="2800" cy="2400"/>
              </a:xfrm>
              <a:custGeom>
                <a:avLst/>
                <a:gdLst/>
                <a:ahLst/>
                <a:cxnLst/>
                <a:rect l="l" t="t" r="r" b="b"/>
                <a:pathLst>
                  <a:path w="112" h="96" extrusionOk="0">
                    <a:moveTo>
                      <a:pt x="48" y="0"/>
                    </a:moveTo>
                    <a:cubicBezTo>
                      <a:pt x="37" y="0"/>
                      <a:pt x="25" y="7"/>
                      <a:pt x="17" y="22"/>
                    </a:cubicBezTo>
                    <a:cubicBezTo>
                      <a:pt x="1" y="51"/>
                      <a:pt x="1" y="77"/>
                      <a:pt x="30" y="90"/>
                    </a:cubicBezTo>
                    <a:cubicBezTo>
                      <a:pt x="34" y="94"/>
                      <a:pt x="40" y="96"/>
                      <a:pt x="47" y="96"/>
                    </a:cubicBezTo>
                    <a:cubicBezTo>
                      <a:pt x="64" y="96"/>
                      <a:pt x="87" y="87"/>
                      <a:pt x="99" y="77"/>
                    </a:cubicBezTo>
                    <a:cubicBezTo>
                      <a:pt x="112" y="51"/>
                      <a:pt x="99" y="9"/>
                      <a:pt x="69" y="9"/>
                    </a:cubicBezTo>
                    <a:cubicBezTo>
                      <a:pt x="64"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5086;p52">
                <a:extLst>
                  <a:ext uri="{FF2B5EF4-FFF2-40B4-BE49-F238E27FC236}">
                    <a16:creationId xmlns:a16="http://schemas.microsoft.com/office/drawing/2014/main" id="{1C908C3E-B6EC-7490-5EB4-1D4A4A145AA6}"/>
                  </a:ext>
                </a:extLst>
              </p:cNvPr>
              <p:cNvSpPr/>
              <p:nvPr/>
            </p:nvSpPr>
            <p:spPr>
              <a:xfrm>
                <a:off x="6210975" y="2908250"/>
                <a:ext cx="6150" cy="5900"/>
              </a:xfrm>
              <a:custGeom>
                <a:avLst/>
                <a:gdLst/>
                <a:ahLst/>
                <a:cxnLst/>
                <a:rect l="l" t="t" r="r" b="b"/>
                <a:pathLst>
                  <a:path w="246" h="236" extrusionOk="0">
                    <a:moveTo>
                      <a:pt x="131" y="1"/>
                    </a:moveTo>
                    <a:cubicBezTo>
                      <a:pt x="89" y="1"/>
                      <a:pt x="48" y="26"/>
                      <a:pt x="26" y="67"/>
                    </a:cubicBezTo>
                    <a:cubicBezTo>
                      <a:pt x="0" y="122"/>
                      <a:pt x="13" y="191"/>
                      <a:pt x="69" y="217"/>
                    </a:cubicBezTo>
                    <a:cubicBezTo>
                      <a:pt x="86" y="230"/>
                      <a:pt x="105" y="236"/>
                      <a:pt x="124" y="236"/>
                    </a:cubicBezTo>
                    <a:cubicBezTo>
                      <a:pt x="162" y="236"/>
                      <a:pt x="199" y="212"/>
                      <a:pt x="219" y="174"/>
                    </a:cubicBezTo>
                    <a:cubicBezTo>
                      <a:pt x="245" y="109"/>
                      <a:pt x="232" y="41"/>
                      <a:pt x="177" y="11"/>
                    </a:cubicBezTo>
                    <a:cubicBezTo>
                      <a:pt x="162" y="4"/>
                      <a:pt x="146"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5087;p52">
                <a:extLst>
                  <a:ext uri="{FF2B5EF4-FFF2-40B4-BE49-F238E27FC236}">
                    <a16:creationId xmlns:a16="http://schemas.microsoft.com/office/drawing/2014/main" id="{F0EBACB9-D3F4-367B-CB08-5D5C42841546}"/>
                  </a:ext>
                </a:extLst>
              </p:cNvPr>
              <p:cNvSpPr/>
              <p:nvPr/>
            </p:nvSpPr>
            <p:spPr>
              <a:xfrm>
                <a:off x="6212675" y="2910025"/>
                <a:ext cx="2725" cy="2400"/>
              </a:xfrm>
              <a:custGeom>
                <a:avLst/>
                <a:gdLst/>
                <a:ahLst/>
                <a:cxnLst/>
                <a:rect l="l" t="t" r="r" b="b"/>
                <a:pathLst>
                  <a:path w="109" h="96" extrusionOk="0">
                    <a:moveTo>
                      <a:pt x="48" y="0"/>
                    </a:moveTo>
                    <a:cubicBezTo>
                      <a:pt x="34" y="0"/>
                      <a:pt x="22" y="6"/>
                      <a:pt x="14" y="22"/>
                    </a:cubicBezTo>
                    <a:cubicBezTo>
                      <a:pt x="1" y="51"/>
                      <a:pt x="14" y="77"/>
                      <a:pt x="27" y="90"/>
                    </a:cubicBezTo>
                    <a:cubicBezTo>
                      <a:pt x="34" y="94"/>
                      <a:pt x="41" y="95"/>
                      <a:pt x="48" y="95"/>
                    </a:cubicBezTo>
                    <a:cubicBezTo>
                      <a:pt x="68" y="95"/>
                      <a:pt x="86" y="83"/>
                      <a:pt x="96" y="64"/>
                    </a:cubicBezTo>
                    <a:cubicBezTo>
                      <a:pt x="109" y="51"/>
                      <a:pt x="96" y="9"/>
                      <a:pt x="83"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5088;p52">
                <a:extLst>
                  <a:ext uri="{FF2B5EF4-FFF2-40B4-BE49-F238E27FC236}">
                    <a16:creationId xmlns:a16="http://schemas.microsoft.com/office/drawing/2014/main" id="{A8B81DC6-68E7-6F1F-A0C1-82CE1A6DA953}"/>
                  </a:ext>
                </a:extLst>
              </p:cNvPr>
              <p:cNvSpPr/>
              <p:nvPr/>
            </p:nvSpPr>
            <p:spPr>
              <a:xfrm>
                <a:off x="6190575" y="2896275"/>
                <a:ext cx="10225" cy="9250"/>
              </a:xfrm>
              <a:custGeom>
                <a:avLst/>
                <a:gdLst/>
                <a:ahLst/>
                <a:cxnLst/>
                <a:rect l="l" t="t" r="r" b="b"/>
                <a:pathLst>
                  <a:path w="409" h="370" extrusionOk="0">
                    <a:moveTo>
                      <a:pt x="108" y="1"/>
                    </a:moveTo>
                    <a:lnTo>
                      <a:pt x="0" y="206"/>
                    </a:lnTo>
                    <a:cubicBezTo>
                      <a:pt x="95" y="262"/>
                      <a:pt x="95" y="219"/>
                      <a:pt x="164" y="262"/>
                    </a:cubicBezTo>
                    <a:cubicBezTo>
                      <a:pt x="232" y="301"/>
                      <a:pt x="219" y="327"/>
                      <a:pt x="301" y="369"/>
                    </a:cubicBezTo>
                    <a:lnTo>
                      <a:pt x="408" y="164"/>
                    </a:lnTo>
                    <a:cubicBezTo>
                      <a:pt x="361" y="138"/>
                      <a:pt x="337"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5089;p52">
                <a:extLst>
                  <a:ext uri="{FF2B5EF4-FFF2-40B4-BE49-F238E27FC236}">
                    <a16:creationId xmlns:a16="http://schemas.microsoft.com/office/drawing/2014/main" id="{0C17CC0A-038A-4E73-1DFC-48D258E673A4}"/>
                  </a:ext>
                </a:extLst>
              </p:cNvPr>
              <p:cNvSpPr/>
              <p:nvPr/>
            </p:nvSpPr>
            <p:spPr>
              <a:xfrm>
                <a:off x="6198075" y="2900350"/>
                <a:ext cx="10225" cy="9250"/>
              </a:xfrm>
              <a:custGeom>
                <a:avLst/>
                <a:gdLst/>
                <a:ahLst/>
                <a:cxnLst/>
                <a:rect l="l" t="t" r="r" b="b"/>
                <a:pathLst>
                  <a:path w="409" h="370" extrusionOk="0">
                    <a:moveTo>
                      <a:pt x="108" y="1"/>
                    </a:moveTo>
                    <a:lnTo>
                      <a:pt x="1" y="206"/>
                    </a:lnTo>
                    <a:cubicBezTo>
                      <a:pt x="95" y="262"/>
                      <a:pt x="82" y="219"/>
                      <a:pt x="164" y="262"/>
                    </a:cubicBezTo>
                    <a:cubicBezTo>
                      <a:pt x="229" y="301"/>
                      <a:pt x="216" y="327"/>
                      <a:pt x="285" y="370"/>
                    </a:cubicBezTo>
                    <a:lnTo>
                      <a:pt x="409" y="164"/>
                    </a:lnTo>
                    <a:cubicBezTo>
                      <a:pt x="353" y="138"/>
                      <a:pt x="329" y="135"/>
                      <a:pt x="310" y="135"/>
                    </a:cubicBezTo>
                    <a:cubicBezTo>
                      <a:pt x="304"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5090;p52">
                <a:extLst>
                  <a:ext uri="{FF2B5EF4-FFF2-40B4-BE49-F238E27FC236}">
                    <a16:creationId xmlns:a16="http://schemas.microsoft.com/office/drawing/2014/main" id="{C7C27A27-7BC1-FADA-1D8A-1164AB23AC8D}"/>
                  </a:ext>
                </a:extLst>
              </p:cNvPr>
              <p:cNvSpPr/>
              <p:nvPr/>
            </p:nvSpPr>
            <p:spPr>
              <a:xfrm>
                <a:off x="6203475" y="2904175"/>
                <a:ext cx="6450" cy="5900"/>
              </a:xfrm>
              <a:custGeom>
                <a:avLst/>
                <a:gdLst/>
                <a:ahLst/>
                <a:cxnLst/>
                <a:rect l="l" t="t" r="r" b="b"/>
                <a:pathLst>
                  <a:path w="258" h="236" extrusionOk="0">
                    <a:moveTo>
                      <a:pt x="147" y="1"/>
                    </a:moveTo>
                    <a:cubicBezTo>
                      <a:pt x="104" y="1"/>
                      <a:pt x="62" y="26"/>
                      <a:pt x="43" y="66"/>
                    </a:cubicBezTo>
                    <a:cubicBezTo>
                      <a:pt x="0" y="122"/>
                      <a:pt x="13" y="190"/>
                      <a:pt x="69" y="217"/>
                    </a:cubicBezTo>
                    <a:cubicBezTo>
                      <a:pt x="87" y="230"/>
                      <a:pt x="107" y="235"/>
                      <a:pt x="126" y="235"/>
                    </a:cubicBezTo>
                    <a:cubicBezTo>
                      <a:pt x="165" y="235"/>
                      <a:pt x="201" y="211"/>
                      <a:pt x="219" y="174"/>
                    </a:cubicBezTo>
                    <a:cubicBezTo>
                      <a:pt x="258" y="109"/>
                      <a:pt x="232" y="40"/>
                      <a:pt x="193" y="11"/>
                    </a:cubicBezTo>
                    <a:cubicBezTo>
                      <a:pt x="178" y="4"/>
                      <a:pt x="162" y="1"/>
                      <a:pt x="1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5091;p52">
                <a:extLst>
                  <a:ext uri="{FF2B5EF4-FFF2-40B4-BE49-F238E27FC236}">
                    <a16:creationId xmlns:a16="http://schemas.microsoft.com/office/drawing/2014/main" id="{B7A45317-BA00-686A-8301-F4B657DB3706}"/>
                  </a:ext>
                </a:extLst>
              </p:cNvPr>
              <p:cNvSpPr/>
              <p:nvPr/>
            </p:nvSpPr>
            <p:spPr>
              <a:xfrm>
                <a:off x="6205175" y="2905925"/>
                <a:ext cx="2725" cy="2425"/>
              </a:xfrm>
              <a:custGeom>
                <a:avLst/>
                <a:gdLst/>
                <a:ahLst/>
                <a:cxnLst/>
                <a:rect l="l" t="t" r="r" b="b"/>
                <a:pathLst>
                  <a:path w="109" h="97" extrusionOk="0">
                    <a:moveTo>
                      <a:pt x="55" y="1"/>
                    </a:moveTo>
                    <a:cubicBezTo>
                      <a:pt x="39" y="1"/>
                      <a:pt x="21" y="7"/>
                      <a:pt x="14" y="23"/>
                    </a:cubicBezTo>
                    <a:cubicBezTo>
                      <a:pt x="1" y="52"/>
                      <a:pt x="14" y="78"/>
                      <a:pt x="43" y="91"/>
                    </a:cubicBezTo>
                    <a:cubicBezTo>
                      <a:pt x="47" y="95"/>
                      <a:pt x="51" y="96"/>
                      <a:pt x="56" y="96"/>
                    </a:cubicBezTo>
                    <a:cubicBezTo>
                      <a:pt x="69" y="96"/>
                      <a:pt x="86" y="84"/>
                      <a:pt x="95" y="65"/>
                    </a:cubicBezTo>
                    <a:cubicBezTo>
                      <a:pt x="108" y="52"/>
                      <a:pt x="108" y="9"/>
                      <a:pt x="82" y="9"/>
                    </a:cubicBezTo>
                    <a:cubicBezTo>
                      <a:pt x="77" y="4"/>
                      <a:pt x="66"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5092;p52">
                <a:extLst>
                  <a:ext uri="{FF2B5EF4-FFF2-40B4-BE49-F238E27FC236}">
                    <a16:creationId xmlns:a16="http://schemas.microsoft.com/office/drawing/2014/main" id="{869CAB8D-35F6-0023-5621-1A14E15BC447}"/>
                  </a:ext>
                </a:extLst>
              </p:cNvPr>
              <p:cNvSpPr/>
              <p:nvPr/>
            </p:nvSpPr>
            <p:spPr>
              <a:xfrm>
                <a:off x="6196375" y="2900100"/>
                <a:ext cx="6125" cy="5900"/>
              </a:xfrm>
              <a:custGeom>
                <a:avLst/>
                <a:gdLst/>
                <a:ahLst/>
                <a:cxnLst/>
                <a:rect l="l" t="t" r="r" b="b"/>
                <a:pathLst>
                  <a:path w="245" h="236" extrusionOk="0">
                    <a:moveTo>
                      <a:pt x="130" y="1"/>
                    </a:moveTo>
                    <a:cubicBezTo>
                      <a:pt x="87" y="1"/>
                      <a:pt x="45" y="25"/>
                      <a:pt x="26" y="66"/>
                    </a:cubicBezTo>
                    <a:cubicBezTo>
                      <a:pt x="0" y="122"/>
                      <a:pt x="13" y="190"/>
                      <a:pt x="69" y="216"/>
                    </a:cubicBezTo>
                    <a:cubicBezTo>
                      <a:pt x="82" y="229"/>
                      <a:pt x="98" y="235"/>
                      <a:pt x="115" y="235"/>
                    </a:cubicBezTo>
                    <a:cubicBezTo>
                      <a:pt x="150" y="235"/>
                      <a:pt x="189" y="211"/>
                      <a:pt x="216" y="174"/>
                    </a:cubicBezTo>
                    <a:cubicBezTo>
                      <a:pt x="245" y="109"/>
                      <a:pt x="232" y="40"/>
                      <a:pt x="176" y="11"/>
                    </a:cubicBezTo>
                    <a:cubicBezTo>
                      <a:pt x="162" y="4"/>
                      <a:pt x="146"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5093;p52">
                <a:extLst>
                  <a:ext uri="{FF2B5EF4-FFF2-40B4-BE49-F238E27FC236}">
                    <a16:creationId xmlns:a16="http://schemas.microsoft.com/office/drawing/2014/main" id="{3780D991-CD8B-1A6B-3BC4-2ABC32693186}"/>
                  </a:ext>
                </a:extLst>
              </p:cNvPr>
              <p:cNvSpPr/>
              <p:nvPr/>
            </p:nvSpPr>
            <p:spPr>
              <a:xfrm>
                <a:off x="6198075" y="2901850"/>
                <a:ext cx="2725" cy="2425"/>
              </a:xfrm>
              <a:custGeom>
                <a:avLst/>
                <a:gdLst/>
                <a:ahLst/>
                <a:cxnLst/>
                <a:rect l="l" t="t" r="r" b="b"/>
                <a:pathLst>
                  <a:path w="109" h="97" extrusionOk="0">
                    <a:moveTo>
                      <a:pt x="48" y="1"/>
                    </a:moveTo>
                    <a:cubicBezTo>
                      <a:pt x="33" y="1"/>
                      <a:pt x="21" y="7"/>
                      <a:pt x="14" y="22"/>
                    </a:cubicBezTo>
                    <a:cubicBezTo>
                      <a:pt x="1" y="52"/>
                      <a:pt x="1" y="78"/>
                      <a:pt x="27" y="91"/>
                    </a:cubicBezTo>
                    <a:cubicBezTo>
                      <a:pt x="34" y="94"/>
                      <a:pt x="41" y="96"/>
                      <a:pt x="48" y="96"/>
                    </a:cubicBezTo>
                    <a:cubicBezTo>
                      <a:pt x="67" y="96"/>
                      <a:pt x="86" y="84"/>
                      <a:pt x="95" y="65"/>
                    </a:cubicBezTo>
                    <a:cubicBezTo>
                      <a:pt x="108" y="52"/>
                      <a:pt x="95" y="9"/>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5094;p52">
                <a:extLst>
                  <a:ext uri="{FF2B5EF4-FFF2-40B4-BE49-F238E27FC236}">
                    <a16:creationId xmlns:a16="http://schemas.microsoft.com/office/drawing/2014/main" id="{1102760E-FAFD-3D63-0E26-11E06C6A7DFD}"/>
                  </a:ext>
                </a:extLst>
              </p:cNvPr>
              <p:cNvSpPr/>
              <p:nvPr/>
            </p:nvSpPr>
            <p:spPr>
              <a:xfrm>
                <a:off x="6175975" y="28881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353" y="137"/>
                      <a:pt x="329" y="134"/>
                      <a:pt x="311" y="134"/>
                    </a:cubicBezTo>
                    <a:cubicBezTo>
                      <a:pt x="304" y="134"/>
                      <a:pt x="299" y="134"/>
                      <a:pt x="293" y="134"/>
                    </a:cubicBezTo>
                    <a:cubicBezTo>
                      <a:pt x="281" y="134"/>
                      <a:pt x="268" y="133"/>
                      <a:pt x="245" y="124"/>
                    </a:cubicBezTo>
                    <a:cubicBezTo>
                      <a:pt x="163" y="82"/>
                      <a:pt x="189"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5095;p52">
                <a:extLst>
                  <a:ext uri="{FF2B5EF4-FFF2-40B4-BE49-F238E27FC236}">
                    <a16:creationId xmlns:a16="http://schemas.microsoft.com/office/drawing/2014/main" id="{B0E89ED5-965F-6846-916D-16F024B480C6}"/>
                  </a:ext>
                </a:extLst>
              </p:cNvPr>
              <p:cNvSpPr/>
              <p:nvPr/>
            </p:nvSpPr>
            <p:spPr>
              <a:xfrm>
                <a:off x="6183075" y="2892200"/>
                <a:ext cx="10225" cy="9250"/>
              </a:xfrm>
              <a:custGeom>
                <a:avLst/>
                <a:gdLst/>
                <a:ahLst/>
                <a:cxnLst/>
                <a:rect l="l" t="t" r="r" b="b"/>
                <a:pathLst>
                  <a:path w="409" h="370" extrusionOk="0">
                    <a:moveTo>
                      <a:pt x="124" y="0"/>
                    </a:moveTo>
                    <a:lnTo>
                      <a:pt x="0" y="206"/>
                    </a:lnTo>
                    <a:cubicBezTo>
                      <a:pt x="111" y="261"/>
                      <a:pt x="95" y="219"/>
                      <a:pt x="163" y="261"/>
                    </a:cubicBezTo>
                    <a:cubicBezTo>
                      <a:pt x="245" y="301"/>
                      <a:pt x="219" y="327"/>
                      <a:pt x="300" y="369"/>
                    </a:cubicBezTo>
                    <a:lnTo>
                      <a:pt x="408" y="164"/>
                    </a:lnTo>
                    <a:cubicBezTo>
                      <a:pt x="361" y="137"/>
                      <a:pt x="337" y="134"/>
                      <a:pt x="317" y="134"/>
                    </a:cubicBezTo>
                    <a:cubicBezTo>
                      <a:pt x="310" y="134"/>
                      <a:pt x="303" y="135"/>
                      <a:pt x="297" y="135"/>
                    </a:cubicBezTo>
                    <a:cubicBezTo>
                      <a:pt x="283" y="135"/>
                      <a:pt x="268" y="133"/>
                      <a:pt x="245" y="124"/>
                    </a:cubicBezTo>
                    <a:cubicBezTo>
                      <a:pt x="176"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5096;p52">
                <a:extLst>
                  <a:ext uri="{FF2B5EF4-FFF2-40B4-BE49-F238E27FC236}">
                    <a16:creationId xmlns:a16="http://schemas.microsoft.com/office/drawing/2014/main" id="{5CB0E9BB-DE91-91B0-1283-EF5A79A1AE8B}"/>
                  </a:ext>
                </a:extLst>
              </p:cNvPr>
              <p:cNvSpPr/>
              <p:nvPr/>
            </p:nvSpPr>
            <p:spPr>
              <a:xfrm>
                <a:off x="6188850" y="2896025"/>
                <a:ext cx="6150" cy="5750"/>
              </a:xfrm>
              <a:custGeom>
                <a:avLst/>
                <a:gdLst/>
                <a:ahLst/>
                <a:cxnLst/>
                <a:rect l="l" t="t" r="r" b="b"/>
                <a:pathLst>
                  <a:path w="246" h="230" extrusionOk="0">
                    <a:moveTo>
                      <a:pt x="141" y="0"/>
                    </a:moveTo>
                    <a:cubicBezTo>
                      <a:pt x="103" y="0"/>
                      <a:pt x="58" y="25"/>
                      <a:pt x="27" y="66"/>
                    </a:cubicBezTo>
                    <a:cubicBezTo>
                      <a:pt x="1" y="122"/>
                      <a:pt x="14" y="190"/>
                      <a:pt x="69" y="216"/>
                    </a:cubicBezTo>
                    <a:cubicBezTo>
                      <a:pt x="88" y="225"/>
                      <a:pt x="107" y="229"/>
                      <a:pt x="126" y="229"/>
                    </a:cubicBezTo>
                    <a:cubicBezTo>
                      <a:pt x="164" y="229"/>
                      <a:pt x="200" y="211"/>
                      <a:pt x="219" y="174"/>
                    </a:cubicBezTo>
                    <a:cubicBezTo>
                      <a:pt x="246" y="108"/>
                      <a:pt x="233" y="40"/>
                      <a:pt x="177" y="11"/>
                    </a:cubicBezTo>
                    <a:cubicBezTo>
                      <a:pt x="167"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5097;p52">
                <a:extLst>
                  <a:ext uri="{FF2B5EF4-FFF2-40B4-BE49-F238E27FC236}">
                    <a16:creationId xmlns:a16="http://schemas.microsoft.com/office/drawing/2014/main" id="{77AD8AF3-7AF0-8D10-D557-50C4645DB830}"/>
                  </a:ext>
                </a:extLst>
              </p:cNvPr>
              <p:cNvSpPr/>
              <p:nvPr/>
            </p:nvSpPr>
            <p:spPr>
              <a:xfrm>
                <a:off x="6190575" y="2897775"/>
                <a:ext cx="2725" cy="2400"/>
              </a:xfrm>
              <a:custGeom>
                <a:avLst/>
                <a:gdLst/>
                <a:ahLst/>
                <a:cxnLst/>
                <a:rect l="l" t="t" r="r" b="b"/>
                <a:pathLst>
                  <a:path w="109" h="96" extrusionOk="0">
                    <a:moveTo>
                      <a:pt x="49" y="1"/>
                    </a:moveTo>
                    <a:cubicBezTo>
                      <a:pt x="34" y="1"/>
                      <a:pt x="21" y="7"/>
                      <a:pt x="13" y="22"/>
                    </a:cubicBezTo>
                    <a:cubicBezTo>
                      <a:pt x="0" y="52"/>
                      <a:pt x="13" y="78"/>
                      <a:pt x="26" y="91"/>
                    </a:cubicBezTo>
                    <a:cubicBezTo>
                      <a:pt x="34" y="94"/>
                      <a:pt x="42" y="96"/>
                      <a:pt x="49" y="96"/>
                    </a:cubicBezTo>
                    <a:cubicBezTo>
                      <a:pt x="69" y="96"/>
                      <a:pt x="85" y="84"/>
                      <a:pt x="95" y="65"/>
                    </a:cubicBezTo>
                    <a:cubicBezTo>
                      <a:pt x="108" y="52"/>
                      <a:pt x="108"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5098;p52">
                <a:extLst>
                  <a:ext uri="{FF2B5EF4-FFF2-40B4-BE49-F238E27FC236}">
                    <a16:creationId xmlns:a16="http://schemas.microsoft.com/office/drawing/2014/main" id="{017EFEE6-A4D2-24DF-BE39-BA99F151F069}"/>
                  </a:ext>
                </a:extLst>
              </p:cNvPr>
              <p:cNvSpPr/>
              <p:nvPr/>
            </p:nvSpPr>
            <p:spPr>
              <a:xfrm>
                <a:off x="6181350" y="2891950"/>
                <a:ext cx="6550" cy="5725"/>
              </a:xfrm>
              <a:custGeom>
                <a:avLst/>
                <a:gdLst/>
                <a:ahLst/>
                <a:cxnLst/>
                <a:rect l="l" t="t" r="r" b="b"/>
                <a:pathLst>
                  <a:path w="262" h="229" extrusionOk="0">
                    <a:moveTo>
                      <a:pt x="147" y="0"/>
                    </a:moveTo>
                    <a:cubicBezTo>
                      <a:pt x="104" y="0"/>
                      <a:pt x="62" y="25"/>
                      <a:pt x="43" y="66"/>
                    </a:cubicBezTo>
                    <a:cubicBezTo>
                      <a:pt x="1" y="121"/>
                      <a:pt x="30" y="190"/>
                      <a:pt x="69" y="216"/>
                    </a:cubicBezTo>
                    <a:cubicBezTo>
                      <a:pt x="87" y="225"/>
                      <a:pt x="107" y="229"/>
                      <a:pt x="126" y="229"/>
                    </a:cubicBezTo>
                    <a:cubicBezTo>
                      <a:pt x="165" y="229"/>
                      <a:pt x="202" y="211"/>
                      <a:pt x="219" y="174"/>
                    </a:cubicBezTo>
                    <a:cubicBezTo>
                      <a:pt x="262" y="108"/>
                      <a:pt x="232"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5099;p52">
                <a:extLst>
                  <a:ext uri="{FF2B5EF4-FFF2-40B4-BE49-F238E27FC236}">
                    <a16:creationId xmlns:a16="http://schemas.microsoft.com/office/drawing/2014/main" id="{6E2C6E5B-FA47-CA9B-2F8E-97DD2FBA0E6A}"/>
                  </a:ext>
                </a:extLst>
              </p:cNvPr>
              <p:cNvSpPr/>
              <p:nvPr/>
            </p:nvSpPr>
            <p:spPr>
              <a:xfrm>
                <a:off x="6183400" y="2893700"/>
                <a:ext cx="2475" cy="2400"/>
              </a:xfrm>
              <a:custGeom>
                <a:avLst/>
                <a:gdLst/>
                <a:ahLst/>
                <a:cxnLst/>
                <a:rect l="l" t="t" r="r" b="b"/>
                <a:pathLst>
                  <a:path w="99" h="96" extrusionOk="0">
                    <a:moveTo>
                      <a:pt x="48" y="0"/>
                    </a:moveTo>
                    <a:cubicBezTo>
                      <a:pt x="36" y="0"/>
                      <a:pt x="24" y="7"/>
                      <a:pt x="16" y="22"/>
                    </a:cubicBezTo>
                    <a:cubicBezTo>
                      <a:pt x="0" y="51"/>
                      <a:pt x="0" y="77"/>
                      <a:pt x="29" y="90"/>
                    </a:cubicBezTo>
                    <a:cubicBezTo>
                      <a:pt x="33" y="94"/>
                      <a:pt x="37" y="96"/>
                      <a:pt x="42" y="96"/>
                    </a:cubicBezTo>
                    <a:cubicBezTo>
                      <a:pt x="56" y="96"/>
                      <a:pt x="72" y="83"/>
                      <a:pt x="82" y="64"/>
                    </a:cubicBezTo>
                    <a:cubicBezTo>
                      <a:pt x="98" y="51"/>
                      <a:pt x="98" y="9"/>
                      <a:pt x="69" y="9"/>
                    </a:cubicBezTo>
                    <a:cubicBezTo>
                      <a:pt x="63"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5100;p52">
                <a:extLst>
                  <a:ext uri="{FF2B5EF4-FFF2-40B4-BE49-F238E27FC236}">
                    <a16:creationId xmlns:a16="http://schemas.microsoft.com/office/drawing/2014/main" id="{3AED4698-338F-63A3-4727-881B0E7BAA16}"/>
                  </a:ext>
                </a:extLst>
              </p:cNvPr>
              <p:cNvSpPr/>
              <p:nvPr/>
            </p:nvSpPr>
            <p:spPr>
              <a:xfrm>
                <a:off x="6160950" y="2879950"/>
                <a:ext cx="10225" cy="9250"/>
              </a:xfrm>
              <a:custGeom>
                <a:avLst/>
                <a:gdLst/>
                <a:ahLst/>
                <a:cxnLst/>
                <a:rect l="l" t="t" r="r" b="b"/>
                <a:pathLst>
                  <a:path w="409" h="370" extrusionOk="0">
                    <a:moveTo>
                      <a:pt x="125" y="1"/>
                    </a:moveTo>
                    <a:lnTo>
                      <a:pt x="1" y="206"/>
                    </a:lnTo>
                    <a:cubicBezTo>
                      <a:pt x="111" y="262"/>
                      <a:pt x="98" y="219"/>
                      <a:pt x="180" y="262"/>
                    </a:cubicBezTo>
                    <a:cubicBezTo>
                      <a:pt x="245" y="301"/>
                      <a:pt x="219" y="327"/>
                      <a:pt x="301" y="370"/>
                    </a:cubicBezTo>
                    <a:lnTo>
                      <a:pt x="409" y="164"/>
                    </a:lnTo>
                    <a:cubicBezTo>
                      <a:pt x="361" y="138"/>
                      <a:pt x="341" y="135"/>
                      <a:pt x="322" y="135"/>
                    </a:cubicBezTo>
                    <a:cubicBezTo>
                      <a:pt x="316" y="135"/>
                      <a:pt x="310" y="135"/>
                      <a:pt x="303" y="135"/>
                    </a:cubicBezTo>
                    <a:cubicBezTo>
                      <a:pt x="289" y="135"/>
                      <a:pt x="273" y="133"/>
                      <a:pt x="245" y="125"/>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5101;p52">
                <a:extLst>
                  <a:ext uri="{FF2B5EF4-FFF2-40B4-BE49-F238E27FC236}">
                    <a16:creationId xmlns:a16="http://schemas.microsoft.com/office/drawing/2014/main" id="{3286A8B4-1721-24AD-47D0-ABD3DF30AFBF}"/>
                  </a:ext>
                </a:extLst>
              </p:cNvPr>
              <p:cNvSpPr/>
              <p:nvPr/>
            </p:nvSpPr>
            <p:spPr>
              <a:xfrm>
                <a:off x="6168450" y="2884025"/>
                <a:ext cx="10225" cy="9250"/>
              </a:xfrm>
              <a:custGeom>
                <a:avLst/>
                <a:gdLst/>
                <a:ahLst/>
                <a:cxnLst/>
                <a:rect l="l" t="t" r="r" b="b"/>
                <a:pathLst>
                  <a:path w="409" h="370" extrusionOk="0">
                    <a:moveTo>
                      <a:pt x="109" y="1"/>
                    </a:moveTo>
                    <a:lnTo>
                      <a:pt x="1" y="207"/>
                    </a:lnTo>
                    <a:cubicBezTo>
                      <a:pt x="95" y="262"/>
                      <a:pt x="95" y="220"/>
                      <a:pt x="164" y="262"/>
                    </a:cubicBezTo>
                    <a:cubicBezTo>
                      <a:pt x="233" y="301"/>
                      <a:pt x="219" y="327"/>
                      <a:pt x="301" y="370"/>
                    </a:cubicBezTo>
                    <a:lnTo>
                      <a:pt x="409" y="164"/>
                    </a:lnTo>
                    <a:cubicBezTo>
                      <a:pt x="361" y="138"/>
                      <a:pt x="338" y="135"/>
                      <a:pt x="317" y="135"/>
                    </a:cubicBezTo>
                    <a:cubicBezTo>
                      <a:pt x="311" y="135"/>
                      <a:pt x="304" y="135"/>
                      <a:pt x="297" y="135"/>
                    </a:cubicBezTo>
                    <a:cubicBezTo>
                      <a:pt x="284" y="135"/>
                      <a:pt x="268" y="134"/>
                      <a:pt x="246" y="125"/>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5102;p52">
                <a:extLst>
                  <a:ext uri="{FF2B5EF4-FFF2-40B4-BE49-F238E27FC236}">
                    <a16:creationId xmlns:a16="http://schemas.microsoft.com/office/drawing/2014/main" id="{5994D38F-A27E-086C-3971-8D0FDEE8AF72}"/>
                  </a:ext>
                </a:extLst>
              </p:cNvPr>
              <p:cNvSpPr/>
              <p:nvPr/>
            </p:nvSpPr>
            <p:spPr>
              <a:xfrm>
                <a:off x="6174250" y="2887850"/>
                <a:ext cx="6150" cy="5750"/>
              </a:xfrm>
              <a:custGeom>
                <a:avLst/>
                <a:gdLst/>
                <a:ahLst/>
                <a:cxnLst/>
                <a:rect l="l" t="t" r="r" b="b"/>
                <a:pathLst>
                  <a:path w="246" h="230" extrusionOk="0">
                    <a:moveTo>
                      <a:pt x="131"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5" y="109"/>
                      <a:pt x="232" y="41"/>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5103;p52">
                <a:extLst>
                  <a:ext uri="{FF2B5EF4-FFF2-40B4-BE49-F238E27FC236}">
                    <a16:creationId xmlns:a16="http://schemas.microsoft.com/office/drawing/2014/main" id="{2CB18B0A-48F9-A620-998C-1F38292C25EA}"/>
                  </a:ext>
                </a:extLst>
              </p:cNvPr>
              <p:cNvSpPr/>
              <p:nvPr/>
            </p:nvSpPr>
            <p:spPr>
              <a:xfrm>
                <a:off x="6175975" y="28896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0"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5104;p52">
                <a:extLst>
                  <a:ext uri="{FF2B5EF4-FFF2-40B4-BE49-F238E27FC236}">
                    <a16:creationId xmlns:a16="http://schemas.microsoft.com/office/drawing/2014/main" id="{5E014C1D-D1B8-8A65-89DA-7D8BD4245F17}"/>
                  </a:ext>
                </a:extLst>
              </p:cNvPr>
              <p:cNvSpPr/>
              <p:nvPr/>
            </p:nvSpPr>
            <p:spPr>
              <a:xfrm>
                <a:off x="6166750" y="2883775"/>
                <a:ext cx="6150" cy="5750"/>
              </a:xfrm>
              <a:custGeom>
                <a:avLst/>
                <a:gdLst/>
                <a:ahLst/>
                <a:cxnLst/>
                <a:rect l="l" t="t" r="r" b="b"/>
                <a:pathLst>
                  <a:path w="246" h="230" extrusionOk="0">
                    <a:moveTo>
                      <a:pt x="140" y="1"/>
                    </a:moveTo>
                    <a:cubicBezTo>
                      <a:pt x="103" y="1"/>
                      <a:pt x="58" y="26"/>
                      <a:pt x="30" y="66"/>
                    </a:cubicBezTo>
                    <a:cubicBezTo>
                      <a:pt x="0" y="122"/>
                      <a:pt x="13" y="190"/>
                      <a:pt x="69" y="217"/>
                    </a:cubicBezTo>
                    <a:cubicBezTo>
                      <a:pt x="87" y="225"/>
                      <a:pt x="107" y="230"/>
                      <a:pt x="126" y="230"/>
                    </a:cubicBezTo>
                    <a:cubicBezTo>
                      <a:pt x="165" y="230"/>
                      <a:pt x="201"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5105;p52">
                <a:extLst>
                  <a:ext uri="{FF2B5EF4-FFF2-40B4-BE49-F238E27FC236}">
                    <a16:creationId xmlns:a16="http://schemas.microsoft.com/office/drawing/2014/main" id="{F10A169D-90A9-7C98-B13E-EA3FDA43192C}"/>
                  </a:ext>
                </a:extLst>
              </p:cNvPr>
              <p:cNvSpPr/>
              <p:nvPr/>
            </p:nvSpPr>
            <p:spPr>
              <a:xfrm>
                <a:off x="6168450" y="2885525"/>
                <a:ext cx="2725" cy="2425"/>
              </a:xfrm>
              <a:custGeom>
                <a:avLst/>
                <a:gdLst/>
                <a:ahLst/>
                <a:cxnLst/>
                <a:rect l="l" t="t" r="r" b="b"/>
                <a:pathLst>
                  <a:path w="109" h="97" extrusionOk="0">
                    <a:moveTo>
                      <a:pt x="50" y="1"/>
                    </a:moveTo>
                    <a:cubicBezTo>
                      <a:pt x="35" y="1"/>
                      <a:pt x="22" y="7"/>
                      <a:pt x="14" y="23"/>
                    </a:cubicBezTo>
                    <a:cubicBezTo>
                      <a:pt x="1" y="52"/>
                      <a:pt x="14" y="78"/>
                      <a:pt x="27" y="91"/>
                    </a:cubicBezTo>
                    <a:cubicBezTo>
                      <a:pt x="35" y="95"/>
                      <a:pt x="42" y="96"/>
                      <a:pt x="50" y="96"/>
                    </a:cubicBezTo>
                    <a:cubicBezTo>
                      <a:pt x="69" y="96"/>
                      <a:pt x="86" y="84"/>
                      <a:pt x="95" y="65"/>
                    </a:cubicBezTo>
                    <a:cubicBezTo>
                      <a:pt x="109" y="52"/>
                      <a:pt x="109" y="9"/>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5106;p52">
                <a:extLst>
                  <a:ext uri="{FF2B5EF4-FFF2-40B4-BE49-F238E27FC236}">
                    <a16:creationId xmlns:a16="http://schemas.microsoft.com/office/drawing/2014/main" id="{3C0C900C-5F6F-4AFB-373A-ACF342EB1477}"/>
                  </a:ext>
                </a:extLst>
              </p:cNvPr>
              <p:cNvSpPr/>
              <p:nvPr/>
            </p:nvSpPr>
            <p:spPr>
              <a:xfrm>
                <a:off x="6146350" y="2871800"/>
                <a:ext cx="10225" cy="9250"/>
              </a:xfrm>
              <a:custGeom>
                <a:avLst/>
                <a:gdLst/>
                <a:ahLst/>
                <a:cxnLst/>
                <a:rect l="l" t="t" r="r" b="b"/>
                <a:pathLst>
                  <a:path w="409" h="370" extrusionOk="0">
                    <a:moveTo>
                      <a:pt x="124" y="0"/>
                    </a:moveTo>
                    <a:lnTo>
                      <a:pt x="0" y="206"/>
                    </a:lnTo>
                    <a:cubicBezTo>
                      <a:pt x="111" y="261"/>
                      <a:pt x="95" y="219"/>
                      <a:pt x="163" y="261"/>
                    </a:cubicBezTo>
                    <a:cubicBezTo>
                      <a:pt x="232" y="301"/>
                      <a:pt x="219" y="327"/>
                      <a:pt x="301" y="369"/>
                    </a:cubicBezTo>
                    <a:lnTo>
                      <a:pt x="408" y="164"/>
                    </a:lnTo>
                    <a:cubicBezTo>
                      <a:pt x="314" y="111"/>
                      <a:pt x="314" y="150"/>
                      <a:pt x="245" y="111"/>
                    </a:cubicBezTo>
                    <a:cubicBezTo>
                      <a:pt x="177"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5107;p52">
                <a:extLst>
                  <a:ext uri="{FF2B5EF4-FFF2-40B4-BE49-F238E27FC236}">
                    <a16:creationId xmlns:a16="http://schemas.microsoft.com/office/drawing/2014/main" id="{FA6CEB24-0D81-DA87-FFAB-0F308EFB1CE7}"/>
                  </a:ext>
                </a:extLst>
              </p:cNvPr>
              <p:cNvSpPr/>
              <p:nvPr/>
            </p:nvSpPr>
            <p:spPr>
              <a:xfrm>
                <a:off x="6153850" y="28758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61" y="138"/>
                      <a:pt x="338"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5108;p52">
                <a:extLst>
                  <a:ext uri="{FF2B5EF4-FFF2-40B4-BE49-F238E27FC236}">
                    <a16:creationId xmlns:a16="http://schemas.microsoft.com/office/drawing/2014/main" id="{E77B8C94-8A05-82CA-1C45-A78F2EEAC4F8}"/>
                  </a:ext>
                </a:extLst>
              </p:cNvPr>
              <p:cNvSpPr/>
              <p:nvPr/>
            </p:nvSpPr>
            <p:spPr>
              <a:xfrm>
                <a:off x="6159325" y="2879700"/>
                <a:ext cx="6475" cy="5750"/>
              </a:xfrm>
              <a:custGeom>
                <a:avLst/>
                <a:gdLst/>
                <a:ahLst/>
                <a:cxnLst/>
                <a:rect l="l" t="t" r="r" b="b"/>
                <a:pathLst>
                  <a:path w="259" h="230" extrusionOk="0">
                    <a:moveTo>
                      <a:pt x="144" y="1"/>
                    </a:moveTo>
                    <a:cubicBezTo>
                      <a:pt x="101" y="1"/>
                      <a:pt x="59" y="25"/>
                      <a:pt x="39" y="66"/>
                    </a:cubicBezTo>
                    <a:cubicBezTo>
                      <a:pt x="0" y="122"/>
                      <a:pt x="26" y="190"/>
                      <a:pt x="66" y="216"/>
                    </a:cubicBezTo>
                    <a:cubicBezTo>
                      <a:pt x="84" y="225"/>
                      <a:pt x="103" y="229"/>
                      <a:pt x="123" y="229"/>
                    </a:cubicBezTo>
                    <a:cubicBezTo>
                      <a:pt x="161" y="229"/>
                      <a:pt x="198" y="211"/>
                      <a:pt x="216" y="174"/>
                    </a:cubicBezTo>
                    <a:cubicBezTo>
                      <a:pt x="258" y="109"/>
                      <a:pt x="245"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5109;p52">
                <a:extLst>
                  <a:ext uri="{FF2B5EF4-FFF2-40B4-BE49-F238E27FC236}">
                    <a16:creationId xmlns:a16="http://schemas.microsoft.com/office/drawing/2014/main" id="{37F7E6C9-5E19-F0A7-66FA-517055A331AC}"/>
                  </a:ext>
                </a:extLst>
              </p:cNvPr>
              <p:cNvSpPr/>
              <p:nvPr/>
            </p:nvSpPr>
            <p:spPr>
              <a:xfrm>
                <a:off x="6161350" y="2881450"/>
                <a:ext cx="2725" cy="2425"/>
              </a:xfrm>
              <a:custGeom>
                <a:avLst/>
                <a:gdLst/>
                <a:ahLst/>
                <a:cxnLst/>
                <a:rect l="l" t="t" r="r" b="b"/>
                <a:pathLst>
                  <a:path w="109" h="97" extrusionOk="0">
                    <a:moveTo>
                      <a:pt x="45" y="1"/>
                    </a:moveTo>
                    <a:cubicBezTo>
                      <a:pt x="34" y="1"/>
                      <a:pt x="22" y="7"/>
                      <a:pt x="14" y="22"/>
                    </a:cubicBezTo>
                    <a:cubicBezTo>
                      <a:pt x="1" y="52"/>
                      <a:pt x="1" y="78"/>
                      <a:pt x="27" y="91"/>
                    </a:cubicBezTo>
                    <a:cubicBezTo>
                      <a:pt x="30" y="94"/>
                      <a:pt x="36" y="96"/>
                      <a:pt x="43" y="96"/>
                    </a:cubicBezTo>
                    <a:cubicBezTo>
                      <a:pt x="61" y="96"/>
                      <a:pt x="86" y="84"/>
                      <a:pt x="95" y="65"/>
                    </a:cubicBezTo>
                    <a:cubicBezTo>
                      <a:pt x="109" y="52"/>
                      <a:pt x="95" y="9"/>
                      <a:pt x="66" y="9"/>
                    </a:cubicBezTo>
                    <a:cubicBezTo>
                      <a:pt x="61" y="4"/>
                      <a:pt x="53" y="1"/>
                      <a:pt x="4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5110;p52">
                <a:extLst>
                  <a:ext uri="{FF2B5EF4-FFF2-40B4-BE49-F238E27FC236}">
                    <a16:creationId xmlns:a16="http://schemas.microsoft.com/office/drawing/2014/main" id="{ACF49FE5-ED83-C639-DF5B-F8537B91CE8D}"/>
                  </a:ext>
                </a:extLst>
              </p:cNvPr>
              <p:cNvSpPr/>
              <p:nvPr/>
            </p:nvSpPr>
            <p:spPr>
              <a:xfrm>
                <a:off x="6152125" y="2875625"/>
                <a:ext cx="6150" cy="5750"/>
              </a:xfrm>
              <a:custGeom>
                <a:avLst/>
                <a:gdLst/>
                <a:ahLst/>
                <a:cxnLst/>
                <a:rect l="l" t="t" r="r" b="b"/>
                <a:pathLst>
                  <a:path w="246" h="230" extrusionOk="0">
                    <a:moveTo>
                      <a:pt x="133" y="0"/>
                    </a:moveTo>
                    <a:cubicBezTo>
                      <a:pt x="91" y="0"/>
                      <a:pt x="49" y="25"/>
                      <a:pt x="27" y="66"/>
                    </a:cubicBezTo>
                    <a:cubicBezTo>
                      <a:pt x="1" y="122"/>
                      <a:pt x="14" y="190"/>
                      <a:pt x="70" y="216"/>
                    </a:cubicBezTo>
                    <a:cubicBezTo>
                      <a:pt x="88" y="225"/>
                      <a:pt x="107" y="229"/>
                      <a:pt x="126" y="229"/>
                    </a:cubicBezTo>
                    <a:cubicBezTo>
                      <a:pt x="164" y="229"/>
                      <a:pt x="200" y="211"/>
                      <a:pt x="220" y="174"/>
                    </a:cubicBezTo>
                    <a:cubicBezTo>
                      <a:pt x="246" y="108"/>
                      <a:pt x="233"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5111;p52">
                <a:extLst>
                  <a:ext uri="{FF2B5EF4-FFF2-40B4-BE49-F238E27FC236}">
                    <a16:creationId xmlns:a16="http://schemas.microsoft.com/office/drawing/2014/main" id="{8E351887-160C-A689-6A14-732F7FD3F6B8}"/>
                  </a:ext>
                </a:extLst>
              </p:cNvPr>
              <p:cNvSpPr/>
              <p:nvPr/>
            </p:nvSpPr>
            <p:spPr>
              <a:xfrm>
                <a:off x="6153850" y="2877375"/>
                <a:ext cx="2725" cy="2400"/>
              </a:xfrm>
              <a:custGeom>
                <a:avLst/>
                <a:gdLst/>
                <a:ahLst/>
                <a:cxnLst/>
                <a:rect l="l" t="t" r="r" b="b"/>
                <a:pathLst>
                  <a:path w="109" h="96" extrusionOk="0">
                    <a:moveTo>
                      <a:pt x="49" y="1"/>
                    </a:moveTo>
                    <a:cubicBezTo>
                      <a:pt x="34" y="1"/>
                      <a:pt x="21" y="7"/>
                      <a:pt x="14" y="22"/>
                    </a:cubicBezTo>
                    <a:cubicBezTo>
                      <a:pt x="1" y="52"/>
                      <a:pt x="14" y="78"/>
                      <a:pt x="27" y="91"/>
                    </a:cubicBezTo>
                    <a:cubicBezTo>
                      <a:pt x="35" y="94"/>
                      <a:pt x="42" y="96"/>
                      <a:pt x="49" y="96"/>
                    </a:cubicBezTo>
                    <a:cubicBezTo>
                      <a:pt x="69" y="96"/>
                      <a:pt x="86" y="84"/>
                      <a:pt x="95" y="65"/>
                    </a:cubicBezTo>
                    <a:cubicBezTo>
                      <a:pt x="108" y="52"/>
                      <a:pt x="95"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5112;p52">
                <a:extLst>
                  <a:ext uri="{FF2B5EF4-FFF2-40B4-BE49-F238E27FC236}">
                    <a16:creationId xmlns:a16="http://schemas.microsoft.com/office/drawing/2014/main" id="{7642108F-AF5E-4D26-8189-C0020ABD8D83}"/>
                  </a:ext>
                </a:extLst>
              </p:cNvPr>
              <p:cNvSpPr/>
              <p:nvPr/>
            </p:nvSpPr>
            <p:spPr>
              <a:xfrm>
                <a:off x="6131725" y="2863625"/>
                <a:ext cx="10225" cy="9250"/>
              </a:xfrm>
              <a:custGeom>
                <a:avLst/>
                <a:gdLst/>
                <a:ahLst/>
                <a:cxnLst/>
                <a:rect l="l" t="t" r="r" b="b"/>
                <a:pathLst>
                  <a:path w="409" h="370" extrusionOk="0">
                    <a:moveTo>
                      <a:pt x="109" y="1"/>
                    </a:moveTo>
                    <a:lnTo>
                      <a:pt x="1" y="207"/>
                    </a:lnTo>
                    <a:cubicBezTo>
                      <a:pt x="96" y="262"/>
                      <a:pt x="96" y="220"/>
                      <a:pt x="164" y="262"/>
                    </a:cubicBezTo>
                    <a:cubicBezTo>
                      <a:pt x="233" y="301"/>
                      <a:pt x="220" y="327"/>
                      <a:pt x="301" y="370"/>
                    </a:cubicBezTo>
                    <a:lnTo>
                      <a:pt x="409" y="164"/>
                    </a:lnTo>
                    <a:cubicBezTo>
                      <a:pt x="314" y="112"/>
                      <a:pt x="314" y="151"/>
                      <a:pt x="246" y="112"/>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5113;p52">
                <a:extLst>
                  <a:ext uri="{FF2B5EF4-FFF2-40B4-BE49-F238E27FC236}">
                    <a16:creationId xmlns:a16="http://schemas.microsoft.com/office/drawing/2014/main" id="{CE5C06BB-CA15-3A44-50C6-8AEBEE84F218}"/>
                  </a:ext>
                </a:extLst>
              </p:cNvPr>
              <p:cNvSpPr/>
              <p:nvPr/>
            </p:nvSpPr>
            <p:spPr>
              <a:xfrm>
                <a:off x="6139250" y="28677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297" y="111"/>
                      <a:pt x="314" y="150"/>
                      <a:pt x="245" y="111"/>
                    </a:cubicBezTo>
                    <a:cubicBezTo>
                      <a:pt x="163"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5114;p52">
                <a:extLst>
                  <a:ext uri="{FF2B5EF4-FFF2-40B4-BE49-F238E27FC236}">
                    <a16:creationId xmlns:a16="http://schemas.microsoft.com/office/drawing/2014/main" id="{2B4453A7-69B2-AC0B-6B49-3A020E467D00}"/>
                  </a:ext>
                </a:extLst>
              </p:cNvPr>
              <p:cNvSpPr/>
              <p:nvPr/>
            </p:nvSpPr>
            <p:spPr>
              <a:xfrm>
                <a:off x="6144625" y="2871550"/>
                <a:ext cx="6550" cy="5725"/>
              </a:xfrm>
              <a:custGeom>
                <a:avLst/>
                <a:gdLst/>
                <a:ahLst/>
                <a:cxnLst/>
                <a:rect l="l" t="t" r="r" b="b"/>
                <a:pathLst>
                  <a:path w="262" h="229" extrusionOk="0">
                    <a:moveTo>
                      <a:pt x="147" y="0"/>
                    </a:moveTo>
                    <a:cubicBezTo>
                      <a:pt x="104" y="0"/>
                      <a:pt x="62" y="25"/>
                      <a:pt x="43" y="66"/>
                    </a:cubicBezTo>
                    <a:cubicBezTo>
                      <a:pt x="1" y="121"/>
                      <a:pt x="17" y="190"/>
                      <a:pt x="69" y="216"/>
                    </a:cubicBezTo>
                    <a:cubicBezTo>
                      <a:pt x="87" y="225"/>
                      <a:pt x="107" y="229"/>
                      <a:pt x="126" y="229"/>
                    </a:cubicBezTo>
                    <a:cubicBezTo>
                      <a:pt x="165" y="229"/>
                      <a:pt x="202" y="211"/>
                      <a:pt x="219" y="174"/>
                    </a:cubicBezTo>
                    <a:cubicBezTo>
                      <a:pt x="262" y="108"/>
                      <a:pt x="232" y="40"/>
                      <a:pt x="193" y="10"/>
                    </a:cubicBezTo>
                    <a:cubicBezTo>
                      <a:pt x="179"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5115;p52">
                <a:extLst>
                  <a:ext uri="{FF2B5EF4-FFF2-40B4-BE49-F238E27FC236}">
                    <a16:creationId xmlns:a16="http://schemas.microsoft.com/office/drawing/2014/main" id="{B0F9834B-4D2E-AE4E-A5E7-B2892311FE27}"/>
                  </a:ext>
                </a:extLst>
              </p:cNvPr>
              <p:cNvSpPr/>
              <p:nvPr/>
            </p:nvSpPr>
            <p:spPr>
              <a:xfrm>
                <a:off x="6146350" y="2873300"/>
                <a:ext cx="2800" cy="2400"/>
              </a:xfrm>
              <a:custGeom>
                <a:avLst/>
                <a:gdLst/>
                <a:ahLst/>
                <a:cxnLst/>
                <a:rect l="l" t="t" r="r" b="b"/>
                <a:pathLst>
                  <a:path w="112" h="96" extrusionOk="0">
                    <a:moveTo>
                      <a:pt x="56" y="0"/>
                    </a:moveTo>
                    <a:cubicBezTo>
                      <a:pt x="40" y="0"/>
                      <a:pt x="23" y="7"/>
                      <a:pt x="13" y="22"/>
                    </a:cubicBezTo>
                    <a:cubicBezTo>
                      <a:pt x="0" y="51"/>
                      <a:pt x="13" y="77"/>
                      <a:pt x="43" y="90"/>
                    </a:cubicBezTo>
                    <a:cubicBezTo>
                      <a:pt x="46" y="94"/>
                      <a:pt x="51" y="96"/>
                      <a:pt x="55" y="96"/>
                    </a:cubicBezTo>
                    <a:cubicBezTo>
                      <a:pt x="69" y="96"/>
                      <a:pt x="85" y="83"/>
                      <a:pt x="95" y="64"/>
                    </a:cubicBezTo>
                    <a:cubicBezTo>
                      <a:pt x="111" y="51"/>
                      <a:pt x="111" y="9"/>
                      <a:pt x="82" y="9"/>
                    </a:cubicBezTo>
                    <a:cubicBezTo>
                      <a:pt x="76" y="3"/>
                      <a:pt x="67"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5116;p52">
                <a:extLst>
                  <a:ext uri="{FF2B5EF4-FFF2-40B4-BE49-F238E27FC236}">
                    <a16:creationId xmlns:a16="http://schemas.microsoft.com/office/drawing/2014/main" id="{D6DB30D9-6ABD-3370-BEA5-2BD48A986BAD}"/>
                  </a:ext>
                </a:extLst>
              </p:cNvPr>
              <p:cNvSpPr/>
              <p:nvPr/>
            </p:nvSpPr>
            <p:spPr>
              <a:xfrm>
                <a:off x="6137525" y="2867450"/>
                <a:ext cx="6150" cy="5750"/>
              </a:xfrm>
              <a:custGeom>
                <a:avLst/>
                <a:gdLst/>
                <a:ahLst/>
                <a:cxnLst/>
                <a:rect l="l" t="t" r="r" b="b"/>
                <a:pathLst>
                  <a:path w="246" h="230" extrusionOk="0">
                    <a:moveTo>
                      <a:pt x="132"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6" y="109"/>
                      <a:pt x="232"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5117;p52">
                <a:extLst>
                  <a:ext uri="{FF2B5EF4-FFF2-40B4-BE49-F238E27FC236}">
                    <a16:creationId xmlns:a16="http://schemas.microsoft.com/office/drawing/2014/main" id="{28E217F1-CF9F-8D6C-E964-41B92E78395A}"/>
                  </a:ext>
                </a:extLst>
              </p:cNvPr>
              <p:cNvSpPr/>
              <p:nvPr/>
            </p:nvSpPr>
            <p:spPr>
              <a:xfrm>
                <a:off x="6139250" y="28692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1"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5118;p52">
                <a:extLst>
                  <a:ext uri="{FF2B5EF4-FFF2-40B4-BE49-F238E27FC236}">
                    <a16:creationId xmlns:a16="http://schemas.microsoft.com/office/drawing/2014/main" id="{CA86DD10-CC1B-1FDB-632C-424494159995}"/>
                  </a:ext>
                </a:extLst>
              </p:cNvPr>
              <p:cNvSpPr/>
              <p:nvPr/>
            </p:nvSpPr>
            <p:spPr>
              <a:xfrm>
                <a:off x="6117125" y="28554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01" y="112"/>
                      <a:pt x="314" y="151"/>
                      <a:pt x="246" y="112"/>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5119;p52">
                <a:extLst>
                  <a:ext uri="{FF2B5EF4-FFF2-40B4-BE49-F238E27FC236}">
                    <a16:creationId xmlns:a16="http://schemas.microsoft.com/office/drawing/2014/main" id="{C3E2301C-30D9-466B-AC8C-82F46C2CD5B8}"/>
                  </a:ext>
                </a:extLst>
              </p:cNvPr>
              <p:cNvSpPr/>
              <p:nvPr/>
            </p:nvSpPr>
            <p:spPr>
              <a:xfrm>
                <a:off x="6124225" y="2859550"/>
                <a:ext cx="10225" cy="9250"/>
              </a:xfrm>
              <a:custGeom>
                <a:avLst/>
                <a:gdLst/>
                <a:ahLst/>
                <a:cxnLst/>
                <a:rect l="l" t="t" r="r" b="b"/>
                <a:pathLst>
                  <a:path w="409" h="370" extrusionOk="0">
                    <a:moveTo>
                      <a:pt x="125" y="1"/>
                    </a:moveTo>
                    <a:lnTo>
                      <a:pt x="1" y="206"/>
                    </a:lnTo>
                    <a:cubicBezTo>
                      <a:pt x="112" y="262"/>
                      <a:pt x="99" y="219"/>
                      <a:pt x="164" y="262"/>
                    </a:cubicBezTo>
                    <a:cubicBezTo>
                      <a:pt x="245" y="301"/>
                      <a:pt x="219" y="327"/>
                      <a:pt x="301" y="370"/>
                    </a:cubicBezTo>
                    <a:lnTo>
                      <a:pt x="409" y="164"/>
                    </a:lnTo>
                    <a:cubicBezTo>
                      <a:pt x="314" y="112"/>
                      <a:pt x="314" y="151"/>
                      <a:pt x="245"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5120;p52">
                <a:extLst>
                  <a:ext uri="{FF2B5EF4-FFF2-40B4-BE49-F238E27FC236}">
                    <a16:creationId xmlns:a16="http://schemas.microsoft.com/office/drawing/2014/main" id="{09AAE763-8FA8-A8D0-A142-A4C6D3FEE792}"/>
                  </a:ext>
                </a:extLst>
              </p:cNvPr>
              <p:cNvSpPr/>
              <p:nvPr/>
            </p:nvSpPr>
            <p:spPr>
              <a:xfrm>
                <a:off x="6130025" y="2863375"/>
                <a:ext cx="6150" cy="5750"/>
              </a:xfrm>
              <a:custGeom>
                <a:avLst/>
                <a:gdLst/>
                <a:ahLst/>
                <a:cxnLst/>
                <a:rect l="l" t="t" r="r" b="b"/>
                <a:pathLst>
                  <a:path w="246" h="230" extrusionOk="0">
                    <a:moveTo>
                      <a:pt x="140" y="1"/>
                    </a:moveTo>
                    <a:cubicBezTo>
                      <a:pt x="103" y="1"/>
                      <a:pt x="59" y="26"/>
                      <a:pt x="30" y="66"/>
                    </a:cubicBezTo>
                    <a:cubicBezTo>
                      <a:pt x="0" y="122"/>
                      <a:pt x="13" y="190"/>
                      <a:pt x="69" y="217"/>
                    </a:cubicBezTo>
                    <a:cubicBezTo>
                      <a:pt x="87" y="225"/>
                      <a:pt x="107" y="230"/>
                      <a:pt x="126" y="230"/>
                    </a:cubicBezTo>
                    <a:cubicBezTo>
                      <a:pt x="165" y="230"/>
                      <a:pt x="202"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5121;p52">
                <a:extLst>
                  <a:ext uri="{FF2B5EF4-FFF2-40B4-BE49-F238E27FC236}">
                    <a16:creationId xmlns:a16="http://schemas.microsoft.com/office/drawing/2014/main" id="{4CBB3B2B-2313-E352-F246-79B8DEEB3AED}"/>
                  </a:ext>
                </a:extLst>
              </p:cNvPr>
              <p:cNvSpPr/>
              <p:nvPr/>
            </p:nvSpPr>
            <p:spPr>
              <a:xfrm>
                <a:off x="6131725" y="2865025"/>
                <a:ext cx="2725" cy="2525"/>
              </a:xfrm>
              <a:custGeom>
                <a:avLst/>
                <a:gdLst/>
                <a:ahLst/>
                <a:cxnLst/>
                <a:rect l="l" t="t" r="r" b="b"/>
                <a:pathLst>
                  <a:path w="109" h="101" extrusionOk="0">
                    <a:moveTo>
                      <a:pt x="83" y="0"/>
                    </a:moveTo>
                    <a:cubicBezTo>
                      <a:pt x="56" y="0"/>
                      <a:pt x="27" y="0"/>
                      <a:pt x="14" y="27"/>
                    </a:cubicBezTo>
                    <a:cubicBezTo>
                      <a:pt x="1" y="56"/>
                      <a:pt x="14" y="82"/>
                      <a:pt x="27" y="95"/>
                    </a:cubicBezTo>
                    <a:cubicBezTo>
                      <a:pt x="35" y="99"/>
                      <a:pt x="43" y="100"/>
                      <a:pt x="50" y="100"/>
                    </a:cubicBezTo>
                    <a:cubicBezTo>
                      <a:pt x="70" y="100"/>
                      <a:pt x="86" y="88"/>
                      <a:pt x="96" y="69"/>
                    </a:cubicBezTo>
                    <a:cubicBezTo>
                      <a:pt x="109" y="56"/>
                      <a:pt x="109"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5122;p52">
                <a:extLst>
                  <a:ext uri="{FF2B5EF4-FFF2-40B4-BE49-F238E27FC236}">
                    <a16:creationId xmlns:a16="http://schemas.microsoft.com/office/drawing/2014/main" id="{0968EF45-F5E1-5B5A-D240-631B27A22F07}"/>
                  </a:ext>
                </a:extLst>
              </p:cNvPr>
              <p:cNvSpPr/>
              <p:nvPr/>
            </p:nvSpPr>
            <p:spPr>
              <a:xfrm>
                <a:off x="6122600" y="2859300"/>
                <a:ext cx="6475" cy="5750"/>
              </a:xfrm>
              <a:custGeom>
                <a:avLst/>
                <a:gdLst/>
                <a:ahLst/>
                <a:cxnLst/>
                <a:rect l="l" t="t" r="r" b="b"/>
                <a:pathLst>
                  <a:path w="259" h="230" extrusionOk="0">
                    <a:moveTo>
                      <a:pt x="144" y="1"/>
                    </a:moveTo>
                    <a:cubicBezTo>
                      <a:pt x="101" y="1"/>
                      <a:pt x="59" y="25"/>
                      <a:pt x="40" y="66"/>
                    </a:cubicBezTo>
                    <a:cubicBezTo>
                      <a:pt x="0" y="122"/>
                      <a:pt x="27" y="190"/>
                      <a:pt x="66" y="216"/>
                    </a:cubicBezTo>
                    <a:cubicBezTo>
                      <a:pt x="84" y="225"/>
                      <a:pt x="104" y="229"/>
                      <a:pt x="123" y="229"/>
                    </a:cubicBezTo>
                    <a:cubicBezTo>
                      <a:pt x="162" y="229"/>
                      <a:pt x="198" y="211"/>
                      <a:pt x="216" y="174"/>
                    </a:cubicBezTo>
                    <a:cubicBezTo>
                      <a:pt x="258" y="109"/>
                      <a:pt x="229"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5123;p52">
                <a:extLst>
                  <a:ext uri="{FF2B5EF4-FFF2-40B4-BE49-F238E27FC236}">
                    <a16:creationId xmlns:a16="http://schemas.microsoft.com/office/drawing/2014/main" id="{7FEABE81-49FC-D75A-859E-08619C3E82D2}"/>
                  </a:ext>
                </a:extLst>
              </p:cNvPr>
              <p:cNvSpPr/>
              <p:nvPr/>
            </p:nvSpPr>
            <p:spPr>
              <a:xfrm>
                <a:off x="6124650" y="2860950"/>
                <a:ext cx="2375" cy="2500"/>
              </a:xfrm>
              <a:custGeom>
                <a:avLst/>
                <a:gdLst/>
                <a:ahLst/>
                <a:cxnLst/>
                <a:rect l="l" t="t" r="r" b="b"/>
                <a:pathLst>
                  <a:path w="95" h="100" extrusionOk="0">
                    <a:moveTo>
                      <a:pt x="65" y="0"/>
                    </a:moveTo>
                    <a:cubicBezTo>
                      <a:pt x="52" y="0"/>
                      <a:pt x="26" y="0"/>
                      <a:pt x="13" y="26"/>
                    </a:cubicBezTo>
                    <a:cubicBezTo>
                      <a:pt x="0" y="56"/>
                      <a:pt x="0" y="82"/>
                      <a:pt x="26" y="95"/>
                    </a:cubicBezTo>
                    <a:cubicBezTo>
                      <a:pt x="30" y="98"/>
                      <a:pt x="34" y="100"/>
                      <a:pt x="39" y="100"/>
                    </a:cubicBezTo>
                    <a:cubicBezTo>
                      <a:pt x="52" y="100"/>
                      <a:pt x="70" y="88"/>
                      <a:pt x="82" y="69"/>
                    </a:cubicBezTo>
                    <a:cubicBezTo>
                      <a:pt x="95" y="56"/>
                      <a:pt x="95" y="13"/>
                      <a:pt x="6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5124;p52">
                <a:extLst>
                  <a:ext uri="{FF2B5EF4-FFF2-40B4-BE49-F238E27FC236}">
                    <a16:creationId xmlns:a16="http://schemas.microsoft.com/office/drawing/2014/main" id="{BB63B5AC-85C3-16ED-350B-873E659BB64F}"/>
                  </a:ext>
                </a:extLst>
              </p:cNvPr>
              <p:cNvSpPr/>
              <p:nvPr/>
            </p:nvSpPr>
            <p:spPr>
              <a:xfrm>
                <a:off x="6102200" y="2847325"/>
                <a:ext cx="10225" cy="9225"/>
              </a:xfrm>
              <a:custGeom>
                <a:avLst/>
                <a:gdLst/>
                <a:ahLst/>
                <a:cxnLst/>
                <a:rect l="l" t="t" r="r" b="b"/>
                <a:pathLst>
                  <a:path w="409" h="369" extrusionOk="0">
                    <a:moveTo>
                      <a:pt x="121" y="0"/>
                    </a:moveTo>
                    <a:lnTo>
                      <a:pt x="0" y="206"/>
                    </a:lnTo>
                    <a:cubicBezTo>
                      <a:pt x="108" y="261"/>
                      <a:pt x="95" y="219"/>
                      <a:pt x="177" y="261"/>
                    </a:cubicBezTo>
                    <a:cubicBezTo>
                      <a:pt x="245" y="300"/>
                      <a:pt x="216" y="327"/>
                      <a:pt x="297" y="369"/>
                    </a:cubicBezTo>
                    <a:lnTo>
                      <a:pt x="408" y="163"/>
                    </a:lnTo>
                    <a:cubicBezTo>
                      <a:pt x="310" y="111"/>
                      <a:pt x="327"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5125;p52">
                <a:extLst>
                  <a:ext uri="{FF2B5EF4-FFF2-40B4-BE49-F238E27FC236}">
                    <a16:creationId xmlns:a16="http://schemas.microsoft.com/office/drawing/2014/main" id="{D5013C8A-3C02-500C-D1FD-C48420CBA90E}"/>
                  </a:ext>
                </a:extLst>
              </p:cNvPr>
              <p:cNvSpPr/>
              <p:nvPr/>
            </p:nvSpPr>
            <p:spPr>
              <a:xfrm>
                <a:off x="6109625" y="2851400"/>
                <a:ext cx="10225" cy="9250"/>
              </a:xfrm>
              <a:custGeom>
                <a:avLst/>
                <a:gdLst/>
                <a:ahLst/>
                <a:cxnLst/>
                <a:rect l="l" t="t" r="r" b="b"/>
                <a:pathLst>
                  <a:path w="409" h="370" extrusionOk="0">
                    <a:moveTo>
                      <a:pt x="111" y="0"/>
                    </a:moveTo>
                    <a:lnTo>
                      <a:pt x="0" y="206"/>
                    </a:lnTo>
                    <a:cubicBezTo>
                      <a:pt x="95" y="261"/>
                      <a:pt x="95" y="219"/>
                      <a:pt x="164" y="261"/>
                    </a:cubicBezTo>
                    <a:cubicBezTo>
                      <a:pt x="232" y="301"/>
                      <a:pt x="219" y="327"/>
                      <a:pt x="301" y="369"/>
                    </a:cubicBezTo>
                    <a:lnTo>
                      <a:pt x="408" y="164"/>
                    </a:lnTo>
                    <a:cubicBezTo>
                      <a:pt x="314" y="111"/>
                      <a:pt x="314" y="150"/>
                      <a:pt x="245" y="111"/>
                    </a:cubicBezTo>
                    <a:cubicBezTo>
                      <a:pt x="177" y="82"/>
                      <a:pt x="193" y="43"/>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5126;p52">
                <a:extLst>
                  <a:ext uri="{FF2B5EF4-FFF2-40B4-BE49-F238E27FC236}">
                    <a16:creationId xmlns:a16="http://schemas.microsoft.com/office/drawing/2014/main" id="{B892810B-800D-CB15-76EF-3E867A42029B}"/>
                  </a:ext>
                </a:extLst>
              </p:cNvPr>
              <p:cNvSpPr/>
              <p:nvPr/>
            </p:nvSpPr>
            <p:spPr>
              <a:xfrm>
                <a:off x="6115425" y="2855225"/>
                <a:ext cx="6125" cy="5750"/>
              </a:xfrm>
              <a:custGeom>
                <a:avLst/>
                <a:gdLst/>
                <a:ahLst/>
                <a:cxnLst/>
                <a:rect l="l" t="t" r="r" b="b"/>
                <a:pathLst>
                  <a:path w="245" h="230" extrusionOk="0">
                    <a:moveTo>
                      <a:pt x="132" y="0"/>
                    </a:moveTo>
                    <a:cubicBezTo>
                      <a:pt x="91" y="0"/>
                      <a:pt x="48" y="25"/>
                      <a:pt x="26" y="66"/>
                    </a:cubicBezTo>
                    <a:cubicBezTo>
                      <a:pt x="0" y="122"/>
                      <a:pt x="13" y="190"/>
                      <a:pt x="69" y="216"/>
                    </a:cubicBezTo>
                    <a:cubicBezTo>
                      <a:pt x="87" y="225"/>
                      <a:pt x="105" y="229"/>
                      <a:pt x="122" y="229"/>
                    </a:cubicBezTo>
                    <a:cubicBezTo>
                      <a:pt x="157" y="229"/>
                      <a:pt x="190" y="211"/>
                      <a:pt x="219" y="174"/>
                    </a:cubicBezTo>
                    <a:cubicBezTo>
                      <a:pt x="245" y="108"/>
                      <a:pt x="232" y="40"/>
                      <a:pt x="176" y="11"/>
                    </a:cubicBezTo>
                    <a:cubicBezTo>
                      <a:pt x="163" y="4"/>
                      <a:pt x="148"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5127;p52">
                <a:extLst>
                  <a:ext uri="{FF2B5EF4-FFF2-40B4-BE49-F238E27FC236}">
                    <a16:creationId xmlns:a16="http://schemas.microsoft.com/office/drawing/2014/main" id="{F12C8551-39C4-E992-7AF9-A778F85A2728}"/>
                  </a:ext>
                </a:extLst>
              </p:cNvPr>
              <p:cNvSpPr/>
              <p:nvPr/>
            </p:nvSpPr>
            <p:spPr>
              <a:xfrm>
                <a:off x="6117125" y="2856875"/>
                <a:ext cx="2725" cy="2500"/>
              </a:xfrm>
              <a:custGeom>
                <a:avLst/>
                <a:gdLst/>
                <a:ahLst/>
                <a:cxnLst/>
                <a:rect l="l" t="t" r="r" b="b"/>
                <a:pathLst>
                  <a:path w="109" h="100" extrusionOk="0">
                    <a:moveTo>
                      <a:pt x="82" y="0"/>
                    </a:moveTo>
                    <a:cubicBezTo>
                      <a:pt x="56" y="0"/>
                      <a:pt x="27" y="0"/>
                      <a:pt x="14" y="26"/>
                    </a:cubicBezTo>
                    <a:cubicBezTo>
                      <a:pt x="1" y="56"/>
                      <a:pt x="1" y="82"/>
                      <a:pt x="27" y="95"/>
                    </a:cubicBezTo>
                    <a:cubicBezTo>
                      <a:pt x="35" y="98"/>
                      <a:pt x="42" y="100"/>
                      <a:pt x="50" y="100"/>
                    </a:cubicBezTo>
                    <a:cubicBezTo>
                      <a:pt x="69" y="100"/>
                      <a:pt x="86"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5128;p52">
                <a:extLst>
                  <a:ext uri="{FF2B5EF4-FFF2-40B4-BE49-F238E27FC236}">
                    <a16:creationId xmlns:a16="http://schemas.microsoft.com/office/drawing/2014/main" id="{F31E4DA9-BA46-2321-CE23-AF5A98374514}"/>
                  </a:ext>
                </a:extLst>
              </p:cNvPr>
              <p:cNvSpPr/>
              <p:nvPr/>
            </p:nvSpPr>
            <p:spPr>
              <a:xfrm>
                <a:off x="6107900" y="2851150"/>
                <a:ext cx="6150" cy="5725"/>
              </a:xfrm>
              <a:custGeom>
                <a:avLst/>
                <a:gdLst/>
                <a:ahLst/>
                <a:cxnLst/>
                <a:rect l="l" t="t" r="r" b="b"/>
                <a:pathLst>
                  <a:path w="246" h="229" extrusionOk="0">
                    <a:moveTo>
                      <a:pt x="142" y="0"/>
                    </a:moveTo>
                    <a:cubicBezTo>
                      <a:pt x="104" y="0"/>
                      <a:pt x="59" y="25"/>
                      <a:pt x="30" y="66"/>
                    </a:cubicBezTo>
                    <a:cubicBezTo>
                      <a:pt x="1" y="121"/>
                      <a:pt x="17" y="190"/>
                      <a:pt x="69" y="216"/>
                    </a:cubicBezTo>
                    <a:cubicBezTo>
                      <a:pt x="88" y="225"/>
                      <a:pt x="107" y="229"/>
                      <a:pt x="126" y="229"/>
                    </a:cubicBezTo>
                    <a:cubicBezTo>
                      <a:pt x="165" y="229"/>
                      <a:pt x="202" y="211"/>
                      <a:pt x="220" y="174"/>
                    </a:cubicBezTo>
                    <a:cubicBezTo>
                      <a:pt x="246" y="108"/>
                      <a:pt x="233" y="40"/>
                      <a:pt x="180" y="10"/>
                    </a:cubicBezTo>
                    <a:cubicBezTo>
                      <a:pt x="169" y="3"/>
                      <a:pt x="156" y="0"/>
                      <a:pt x="1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5129;p52">
                <a:extLst>
                  <a:ext uri="{FF2B5EF4-FFF2-40B4-BE49-F238E27FC236}">
                    <a16:creationId xmlns:a16="http://schemas.microsoft.com/office/drawing/2014/main" id="{850F5A90-F7E2-001E-0329-4BBC29A52FF1}"/>
                  </a:ext>
                </a:extLst>
              </p:cNvPr>
              <p:cNvSpPr/>
              <p:nvPr/>
            </p:nvSpPr>
            <p:spPr>
              <a:xfrm>
                <a:off x="6109625" y="2852775"/>
                <a:ext cx="2800" cy="2525"/>
              </a:xfrm>
              <a:custGeom>
                <a:avLst/>
                <a:gdLst/>
                <a:ahLst/>
                <a:cxnLst/>
                <a:rect l="l" t="t" r="r" b="b"/>
                <a:pathLst>
                  <a:path w="112" h="101" extrusionOk="0">
                    <a:moveTo>
                      <a:pt x="82" y="1"/>
                    </a:moveTo>
                    <a:cubicBezTo>
                      <a:pt x="56" y="1"/>
                      <a:pt x="30" y="1"/>
                      <a:pt x="13" y="27"/>
                    </a:cubicBezTo>
                    <a:cubicBezTo>
                      <a:pt x="0" y="56"/>
                      <a:pt x="13" y="82"/>
                      <a:pt x="30" y="95"/>
                    </a:cubicBezTo>
                    <a:cubicBezTo>
                      <a:pt x="37" y="99"/>
                      <a:pt x="44" y="101"/>
                      <a:pt x="51" y="101"/>
                    </a:cubicBezTo>
                    <a:cubicBezTo>
                      <a:pt x="69" y="101"/>
                      <a:pt x="86" y="88"/>
                      <a:pt x="95" y="69"/>
                    </a:cubicBezTo>
                    <a:cubicBezTo>
                      <a:pt x="111" y="56"/>
                      <a:pt x="111"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5130;p52">
                <a:extLst>
                  <a:ext uri="{FF2B5EF4-FFF2-40B4-BE49-F238E27FC236}">
                    <a16:creationId xmlns:a16="http://schemas.microsoft.com/office/drawing/2014/main" id="{AFC26399-4C9D-FB88-B8D1-E8A9FEB28549}"/>
                  </a:ext>
                </a:extLst>
              </p:cNvPr>
              <p:cNvSpPr/>
              <p:nvPr/>
            </p:nvSpPr>
            <p:spPr>
              <a:xfrm>
                <a:off x="6087500" y="2839150"/>
                <a:ext cx="10225" cy="9250"/>
              </a:xfrm>
              <a:custGeom>
                <a:avLst/>
                <a:gdLst/>
                <a:ahLst/>
                <a:cxnLst/>
                <a:rect l="l" t="t" r="r" b="b"/>
                <a:pathLst>
                  <a:path w="409" h="370" extrusionOk="0">
                    <a:moveTo>
                      <a:pt x="125" y="1"/>
                    </a:moveTo>
                    <a:lnTo>
                      <a:pt x="1" y="206"/>
                    </a:lnTo>
                    <a:cubicBezTo>
                      <a:pt x="112" y="262"/>
                      <a:pt x="99" y="219"/>
                      <a:pt x="164" y="262"/>
                    </a:cubicBezTo>
                    <a:cubicBezTo>
                      <a:pt x="233" y="301"/>
                      <a:pt x="220" y="327"/>
                      <a:pt x="301" y="370"/>
                    </a:cubicBezTo>
                    <a:lnTo>
                      <a:pt x="409" y="164"/>
                    </a:lnTo>
                    <a:cubicBezTo>
                      <a:pt x="314" y="112"/>
                      <a:pt x="314" y="151"/>
                      <a:pt x="246"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5131;p52">
                <a:extLst>
                  <a:ext uri="{FF2B5EF4-FFF2-40B4-BE49-F238E27FC236}">
                    <a16:creationId xmlns:a16="http://schemas.microsoft.com/office/drawing/2014/main" id="{8D85DDF2-E4CB-BE01-C892-F559D33357D1}"/>
                  </a:ext>
                </a:extLst>
              </p:cNvPr>
              <p:cNvSpPr/>
              <p:nvPr/>
            </p:nvSpPr>
            <p:spPr>
              <a:xfrm>
                <a:off x="6095025" y="2843225"/>
                <a:ext cx="10225" cy="9250"/>
              </a:xfrm>
              <a:custGeom>
                <a:avLst/>
                <a:gdLst/>
                <a:ahLst/>
                <a:cxnLst/>
                <a:rect l="l" t="t" r="r" b="b"/>
                <a:pathLst>
                  <a:path w="409" h="370" extrusionOk="0">
                    <a:moveTo>
                      <a:pt x="108" y="1"/>
                    </a:moveTo>
                    <a:lnTo>
                      <a:pt x="0" y="207"/>
                    </a:lnTo>
                    <a:cubicBezTo>
                      <a:pt x="95" y="262"/>
                      <a:pt x="95" y="220"/>
                      <a:pt x="163" y="262"/>
                    </a:cubicBezTo>
                    <a:cubicBezTo>
                      <a:pt x="232" y="301"/>
                      <a:pt x="219" y="327"/>
                      <a:pt x="287" y="370"/>
                    </a:cubicBezTo>
                    <a:lnTo>
                      <a:pt x="408" y="164"/>
                    </a:lnTo>
                    <a:cubicBezTo>
                      <a:pt x="314" y="112"/>
                      <a:pt x="314" y="151"/>
                      <a:pt x="245" y="112"/>
                    </a:cubicBezTo>
                    <a:cubicBezTo>
                      <a:pt x="176" y="83"/>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5132;p52">
                <a:extLst>
                  <a:ext uri="{FF2B5EF4-FFF2-40B4-BE49-F238E27FC236}">
                    <a16:creationId xmlns:a16="http://schemas.microsoft.com/office/drawing/2014/main" id="{2BC6C126-42CE-D77C-1409-B7CFF9749E1A}"/>
                  </a:ext>
                </a:extLst>
              </p:cNvPr>
              <p:cNvSpPr/>
              <p:nvPr/>
            </p:nvSpPr>
            <p:spPr>
              <a:xfrm>
                <a:off x="6100800" y="2847050"/>
                <a:ext cx="6150" cy="5750"/>
              </a:xfrm>
              <a:custGeom>
                <a:avLst/>
                <a:gdLst/>
                <a:ahLst/>
                <a:cxnLst/>
                <a:rect l="l" t="t" r="r" b="b"/>
                <a:pathLst>
                  <a:path w="246" h="230" extrusionOk="0">
                    <a:moveTo>
                      <a:pt x="132" y="1"/>
                    </a:moveTo>
                    <a:cubicBezTo>
                      <a:pt x="90" y="1"/>
                      <a:pt x="49" y="26"/>
                      <a:pt x="27" y="67"/>
                    </a:cubicBezTo>
                    <a:cubicBezTo>
                      <a:pt x="1" y="122"/>
                      <a:pt x="14" y="191"/>
                      <a:pt x="56" y="217"/>
                    </a:cubicBezTo>
                    <a:cubicBezTo>
                      <a:pt x="74" y="225"/>
                      <a:pt x="93" y="230"/>
                      <a:pt x="112" y="230"/>
                    </a:cubicBezTo>
                    <a:cubicBezTo>
                      <a:pt x="151" y="230"/>
                      <a:pt x="191" y="212"/>
                      <a:pt x="220" y="174"/>
                    </a:cubicBezTo>
                    <a:cubicBezTo>
                      <a:pt x="246" y="109"/>
                      <a:pt x="233"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5133;p52">
                <a:extLst>
                  <a:ext uri="{FF2B5EF4-FFF2-40B4-BE49-F238E27FC236}">
                    <a16:creationId xmlns:a16="http://schemas.microsoft.com/office/drawing/2014/main" id="{A58E6365-4520-ABB6-CC59-28F1476E0F1D}"/>
                  </a:ext>
                </a:extLst>
              </p:cNvPr>
              <p:cNvSpPr/>
              <p:nvPr/>
            </p:nvSpPr>
            <p:spPr>
              <a:xfrm>
                <a:off x="6102525" y="2848700"/>
                <a:ext cx="2725" cy="2525"/>
              </a:xfrm>
              <a:custGeom>
                <a:avLst/>
                <a:gdLst/>
                <a:ahLst/>
                <a:cxnLst/>
                <a:rect l="l" t="t" r="r" b="b"/>
                <a:pathLst>
                  <a:path w="109" h="101" extrusionOk="0">
                    <a:moveTo>
                      <a:pt x="69" y="1"/>
                    </a:moveTo>
                    <a:cubicBezTo>
                      <a:pt x="53" y="1"/>
                      <a:pt x="27" y="1"/>
                      <a:pt x="14" y="27"/>
                    </a:cubicBezTo>
                    <a:cubicBezTo>
                      <a:pt x="0" y="56"/>
                      <a:pt x="0"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5134;p52">
                <a:extLst>
                  <a:ext uri="{FF2B5EF4-FFF2-40B4-BE49-F238E27FC236}">
                    <a16:creationId xmlns:a16="http://schemas.microsoft.com/office/drawing/2014/main" id="{5B2DE828-680F-220A-BCEF-36856574D041}"/>
                  </a:ext>
                </a:extLst>
              </p:cNvPr>
              <p:cNvSpPr/>
              <p:nvPr/>
            </p:nvSpPr>
            <p:spPr>
              <a:xfrm>
                <a:off x="6093300" y="2842975"/>
                <a:ext cx="6150" cy="5750"/>
              </a:xfrm>
              <a:custGeom>
                <a:avLst/>
                <a:gdLst/>
                <a:ahLst/>
                <a:cxnLst/>
                <a:rect l="l" t="t" r="r" b="b"/>
                <a:pathLst>
                  <a:path w="246" h="230" extrusionOk="0">
                    <a:moveTo>
                      <a:pt x="135" y="1"/>
                    </a:moveTo>
                    <a:cubicBezTo>
                      <a:pt x="96" y="1"/>
                      <a:pt x="59" y="26"/>
                      <a:pt x="30" y="66"/>
                    </a:cubicBezTo>
                    <a:cubicBezTo>
                      <a:pt x="1" y="122"/>
                      <a:pt x="14" y="190"/>
                      <a:pt x="69" y="217"/>
                    </a:cubicBezTo>
                    <a:cubicBezTo>
                      <a:pt x="87" y="225"/>
                      <a:pt x="107" y="230"/>
                      <a:pt x="126" y="230"/>
                    </a:cubicBezTo>
                    <a:cubicBezTo>
                      <a:pt x="165" y="230"/>
                      <a:pt x="202" y="211"/>
                      <a:pt x="219" y="174"/>
                    </a:cubicBezTo>
                    <a:cubicBezTo>
                      <a:pt x="245" y="109"/>
                      <a:pt x="232" y="40"/>
                      <a:pt x="177" y="11"/>
                    </a:cubicBezTo>
                    <a:cubicBezTo>
                      <a:pt x="163" y="4"/>
                      <a:pt x="149"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5135;p52">
                <a:extLst>
                  <a:ext uri="{FF2B5EF4-FFF2-40B4-BE49-F238E27FC236}">
                    <a16:creationId xmlns:a16="http://schemas.microsoft.com/office/drawing/2014/main" id="{1FC00737-CAC4-8F4D-B844-F03B331DFBE3}"/>
                  </a:ext>
                </a:extLst>
              </p:cNvPr>
              <p:cNvSpPr/>
              <p:nvPr/>
            </p:nvSpPr>
            <p:spPr>
              <a:xfrm>
                <a:off x="6095025" y="2844625"/>
                <a:ext cx="2700" cy="2525"/>
              </a:xfrm>
              <a:custGeom>
                <a:avLst/>
                <a:gdLst/>
                <a:ahLst/>
                <a:cxnLst/>
                <a:rect l="l" t="t" r="r" b="b"/>
                <a:pathLst>
                  <a:path w="108" h="101" extrusionOk="0">
                    <a:moveTo>
                      <a:pt x="82" y="0"/>
                    </a:moveTo>
                    <a:cubicBezTo>
                      <a:pt x="56" y="0"/>
                      <a:pt x="26" y="0"/>
                      <a:pt x="13" y="27"/>
                    </a:cubicBezTo>
                    <a:cubicBezTo>
                      <a:pt x="0" y="56"/>
                      <a:pt x="13"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5136;p52">
                <a:extLst>
                  <a:ext uri="{FF2B5EF4-FFF2-40B4-BE49-F238E27FC236}">
                    <a16:creationId xmlns:a16="http://schemas.microsoft.com/office/drawing/2014/main" id="{F8948DBB-3855-076B-C3CE-AFA1B05A7039}"/>
                  </a:ext>
                </a:extLst>
              </p:cNvPr>
              <p:cNvSpPr/>
              <p:nvPr/>
            </p:nvSpPr>
            <p:spPr>
              <a:xfrm>
                <a:off x="6072900" y="2831000"/>
                <a:ext cx="10225" cy="9250"/>
              </a:xfrm>
              <a:custGeom>
                <a:avLst/>
                <a:gdLst/>
                <a:ahLst/>
                <a:cxnLst/>
                <a:rect l="l" t="t" r="r" b="b"/>
                <a:pathLst>
                  <a:path w="409" h="370" extrusionOk="0">
                    <a:moveTo>
                      <a:pt x="112" y="0"/>
                    </a:moveTo>
                    <a:lnTo>
                      <a:pt x="1" y="206"/>
                    </a:lnTo>
                    <a:cubicBezTo>
                      <a:pt x="95" y="261"/>
                      <a:pt x="95" y="219"/>
                      <a:pt x="164" y="261"/>
                    </a:cubicBezTo>
                    <a:cubicBezTo>
                      <a:pt x="232" y="301"/>
                      <a:pt x="219" y="327"/>
                      <a:pt x="301" y="369"/>
                    </a:cubicBezTo>
                    <a:lnTo>
                      <a:pt x="409" y="164"/>
                    </a:lnTo>
                    <a:cubicBezTo>
                      <a:pt x="314" y="111"/>
                      <a:pt x="314" y="150"/>
                      <a:pt x="245"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5137;p52">
                <a:extLst>
                  <a:ext uri="{FF2B5EF4-FFF2-40B4-BE49-F238E27FC236}">
                    <a16:creationId xmlns:a16="http://schemas.microsoft.com/office/drawing/2014/main" id="{8F94726C-AC40-0802-F912-30A186E7E938}"/>
                  </a:ext>
                </a:extLst>
              </p:cNvPr>
              <p:cNvSpPr/>
              <p:nvPr/>
            </p:nvSpPr>
            <p:spPr>
              <a:xfrm>
                <a:off x="6080400" y="2835075"/>
                <a:ext cx="10225" cy="9250"/>
              </a:xfrm>
              <a:custGeom>
                <a:avLst/>
                <a:gdLst/>
                <a:ahLst/>
                <a:cxnLst/>
                <a:rect l="l" t="t" r="r" b="b"/>
                <a:pathLst>
                  <a:path w="409" h="370" extrusionOk="0">
                    <a:moveTo>
                      <a:pt x="109" y="1"/>
                    </a:moveTo>
                    <a:lnTo>
                      <a:pt x="1" y="206"/>
                    </a:lnTo>
                    <a:cubicBezTo>
                      <a:pt x="96" y="262"/>
                      <a:pt x="96" y="219"/>
                      <a:pt x="164" y="262"/>
                    </a:cubicBezTo>
                    <a:cubicBezTo>
                      <a:pt x="233" y="301"/>
                      <a:pt x="220" y="327"/>
                      <a:pt x="285" y="369"/>
                    </a:cubicBezTo>
                    <a:lnTo>
                      <a:pt x="409" y="164"/>
                    </a:lnTo>
                    <a:cubicBezTo>
                      <a:pt x="301" y="112"/>
                      <a:pt x="314" y="151"/>
                      <a:pt x="246" y="112"/>
                    </a:cubicBezTo>
                    <a:cubicBezTo>
                      <a:pt x="164" y="82"/>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5138;p52">
                <a:extLst>
                  <a:ext uri="{FF2B5EF4-FFF2-40B4-BE49-F238E27FC236}">
                    <a16:creationId xmlns:a16="http://schemas.microsoft.com/office/drawing/2014/main" id="{0CBFF3F5-C7C6-E107-6831-C815F8218D42}"/>
                  </a:ext>
                </a:extLst>
              </p:cNvPr>
              <p:cNvSpPr/>
              <p:nvPr/>
            </p:nvSpPr>
            <p:spPr>
              <a:xfrm>
                <a:off x="6085875" y="2838900"/>
                <a:ext cx="6475" cy="5750"/>
              </a:xfrm>
              <a:custGeom>
                <a:avLst/>
                <a:gdLst/>
                <a:ahLst/>
                <a:cxnLst/>
                <a:rect l="l" t="t" r="r" b="b"/>
                <a:pathLst>
                  <a:path w="259" h="230" extrusionOk="0">
                    <a:moveTo>
                      <a:pt x="144" y="1"/>
                    </a:moveTo>
                    <a:cubicBezTo>
                      <a:pt x="101" y="1"/>
                      <a:pt x="59" y="25"/>
                      <a:pt x="40" y="66"/>
                    </a:cubicBezTo>
                    <a:cubicBezTo>
                      <a:pt x="1" y="122"/>
                      <a:pt x="14" y="190"/>
                      <a:pt x="66" y="216"/>
                    </a:cubicBezTo>
                    <a:cubicBezTo>
                      <a:pt x="84" y="225"/>
                      <a:pt x="104" y="229"/>
                      <a:pt x="123" y="229"/>
                    </a:cubicBezTo>
                    <a:cubicBezTo>
                      <a:pt x="162" y="229"/>
                      <a:pt x="198" y="211"/>
                      <a:pt x="216" y="174"/>
                    </a:cubicBezTo>
                    <a:cubicBezTo>
                      <a:pt x="258" y="109"/>
                      <a:pt x="229"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5139;p52">
                <a:extLst>
                  <a:ext uri="{FF2B5EF4-FFF2-40B4-BE49-F238E27FC236}">
                    <a16:creationId xmlns:a16="http://schemas.microsoft.com/office/drawing/2014/main" id="{AC78BCB6-BF94-9B2D-8608-75C253ADEF76}"/>
                  </a:ext>
                </a:extLst>
              </p:cNvPr>
              <p:cNvSpPr/>
              <p:nvPr/>
            </p:nvSpPr>
            <p:spPr>
              <a:xfrm>
                <a:off x="6087500" y="2840550"/>
                <a:ext cx="2800" cy="2500"/>
              </a:xfrm>
              <a:custGeom>
                <a:avLst/>
                <a:gdLst/>
                <a:ahLst/>
                <a:cxnLst/>
                <a:rect l="l" t="t" r="r" b="b"/>
                <a:pathLst>
                  <a:path w="112" h="100" extrusionOk="0">
                    <a:moveTo>
                      <a:pt x="82" y="0"/>
                    </a:moveTo>
                    <a:cubicBezTo>
                      <a:pt x="69" y="0"/>
                      <a:pt x="30" y="0"/>
                      <a:pt x="17" y="26"/>
                    </a:cubicBezTo>
                    <a:cubicBezTo>
                      <a:pt x="1" y="56"/>
                      <a:pt x="17" y="82"/>
                      <a:pt x="43" y="95"/>
                    </a:cubicBezTo>
                    <a:cubicBezTo>
                      <a:pt x="47" y="98"/>
                      <a:pt x="51" y="100"/>
                      <a:pt x="56" y="100"/>
                    </a:cubicBezTo>
                    <a:cubicBezTo>
                      <a:pt x="70" y="100"/>
                      <a:pt x="87" y="88"/>
                      <a:pt x="99" y="69"/>
                    </a:cubicBezTo>
                    <a:cubicBezTo>
                      <a:pt x="112" y="56"/>
                      <a:pt x="112"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5140;p52">
                <a:extLst>
                  <a:ext uri="{FF2B5EF4-FFF2-40B4-BE49-F238E27FC236}">
                    <a16:creationId xmlns:a16="http://schemas.microsoft.com/office/drawing/2014/main" id="{5D4006E9-0DEF-633A-02E5-6988ABCEBFC4}"/>
                  </a:ext>
                </a:extLst>
              </p:cNvPr>
              <p:cNvSpPr/>
              <p:nvPr/>
            </p:nvSpPr>
            <p:spPr>
              <a:xfrm>
                <a:off x="6078700" y="2834825"/>
                <a:ext cx="6150" cy="5750"/>
              </a:xfrm>
              <a:custGeom>
                <a:avLst/>
                <a:gdLst/>
                <a:ahLst/>
                <a:cxnLst/>
                <a:rect l="l" t="t" r="r" b="b"/>
                <a:pathLst>
                  <a:path w="246" h="230" extrusionOk="0">
                    <a:moveTo>
                      <a:pt x="133" y="0"/>
                    </a:moveTo>
                    <a:cubicBezTo>
                      <a:pt x="91" y="0"/>
                      <a:pt x="48" y="25"/>
                      <a:pt x="26" y="66"/>
                    </a:cubicBezTo>
                    <a:cubicBezTo>
                      <a:pt x="0" y="122"/>
                      <a:pt x="13" y="190"/>
                      <a:pt x="69" y="216"/>
                    </a:cubicBezTo>
                    <a:cubicBezTo>
                      <a:pt x="82" y="225"/>
                      <a:pt x="98" y="229"/>
                      <a:pt x="115" y="229"/>
                    </a:cubicBezTo>
                    <a:cubicBezTo>
                      <a:pt x="150" y="229"/>
                      <a:pt x="191" y="211"/>
                      <a:pt x="219" y="174"/>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5141;p52">
                <a:extLst>
                  <a:ext uri="{FF2B5EF4-FFF2-40B4-BE49-F238E27FC236}">
                    <a16:creationId xmlns:a16="http://schemas.microsoft.com/office/drawing/2014/main" id="{4886EBD4-18C0-F0AC-8DE2-987F53E74F8F}"/>
                  </a:ext>
                </a:extLst>
              </p:cNvPr>
              <p:cNvSpPr/>
              <p:nvPr/>
            </p:nvSpPr>
            <p:spPr>
              <a:xfrm>
                <a:off x="6080400" y="2836475"/>
                <a:ext cx="2725" cy="2500"/>
              </a:xfrm>
              <a:custGeom>
                <a:avLst/>
                <a:gdLst/>
                <a:ahLst/>
                <a:cxnLst/>
                <a:rect l="l" t="t" r="r" b="b"/>
                <a:pathLst>
                  <a:path w="109" h="100" extrusionOk="0">
                    <a:moveTo>
                      <a:pt x="83" y="0"/>
                    </a:moveTo>
                    <a:cubicBezTo>
                      <a:pt x="56" y="0"/>
                      <a:pt x="27" y="0"/>
                      <a:pt x="14" y="26"/>
                    </a:cubicBezTo>
                    <a:cubicBezTo>
                      <a:pt x="1" y="56"/>
                      <a:pt x="1" y="82"/>
                      <a:pt x="27" y="95"/>
                    </a:cubicBezTo>
                    <a:cubicBezTo>
                      <a:pt x="35" y="98"/>
                      <a:pt x="43" y="100"/>
                      <a:pt x="50" y="100"/>
                    </a:cubicBezTo>
                    <a:cubicBezTo>
                      <a:pt x="69" y="100"/>
                      <a:pt x="86" y="88"/>
                      <a:pt x="96" y="69"/>
                    </a:cubicBezTo>
                    <a:cubicBezTo>
                      <a:pt x="109" y="56"/>
                      <a:pt x="96"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5142;p52">
                <a:extLst>
                  <a:ext uri="{FF2B5EF4-FFF2-40B4-BE49-F238E27FC236}">
                    <a16:creationId xmlns:a16="http://schemas.microsoft.com/office/drawing/2014/main" id="{B3B3C3AF-6C63-5AF0-1385-55C5528CD756}"/>
                  </a:ext>
                </a:extLst>
              </p:cNvPr>
              <p:cNvSpPr/>
              <p:nvPr/>
            </p:nvSpPr>
            <p:spPr>
              <a:xfrm>
                <a:off x="6058300" y="2822825"/>
                <a:ext cx="10225" cy="9250"/>
              </a:xfrm>
              <a:custGeom>
                <a:avLst/>
                <a:gdLst/>
                <a:ahLst/>
                <a:cxnLst/>
                <a:rect l="l" t="t" r="r" b="b"/>
                <a:pathLst>
                  <a:path w="409" h="370" extrusionOk="0">
                    <a:moveTo>
                      <a:pt x="108" y="1"/>
                    </a:moveTo>
                    <a:lnTo>
                      <a:pt x="0" y="207"/>
                    </a:lnTo>
                    <a:cubicBezTo>
                      <a:pt x="95" y="262"/>
                      <a:pt x="95" y="220"/>
                      <a:pt x="164" y="262"/>
                    </a:cubicBezTo>
                    <a:cubicBezTo>
                      <a:pt x="232" y="301"/>
                      <a:pt x="219" y="327"/>
                      <a:pt x="288" y="370"/>
                    </a:cubicBezTo>
                    <a:lnTo>
                      <a:pt x="408" y="164"/>
                    </a:lnTo>
                    <a:cubicBezTo>
                      <a:pt x="301" y="112"/>
                      <a:pt x="314" y="151"/>
                      <a:pt x="245" y="112"/>
                    </a:cubicBezTo>
                    <a:cubicBezTo>
                      <a:pt x="177" y="83"/>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5143;p52">
                <a:extLst>
                  <a:ext uri="{FF2B5EF4-FFF2-40B4-BE49-F238E27FC236}">
                    <a16:creationId xmlns:a16="http://schemas.microsoft.com/office/drawing/2014/main" id="{F82C4403-5908-2FE1-7D9D-A2B6E7D91B34}"/>
                  </a:ext>
                </a:extLst>
              </p:cNvPr>
              <p:cNvSpPr/>
              <p:nvPr/>
            </p:nvSpPr>
            <p:spPr>
              <a:xfrm>
                <a:off x="6065475" y="2826925"/>
                <a:ext cx="10225" cy="9225"/>
              </a:xfrm>
              <a:custGeom>
                <a:avLst/>
                <a:gdLst/>
                <a:ahLst/>
                <a:cxnLst/>
                <a:rect l="l" t="t" r="r" b="b"/>
                <a:pathLst>
                  <a:path w="409" h="369" extrusionOk="0">
                    <a:moveTo>
                      <a:pt x="121" y="0"/>
                    </a:moveTo>
                    <a:lnTo>
                      <a:pt x="1" y="206"/>
                    </a:lnTo>
                    <a:cubicBezTo>
                      <a:pt x="108" y="261"/>
                      <a:pt x="95" y="219"/>
                      <a:pt x="164" y="261"/>
                    </a:cubicBezTo>
                    <a:cubicBezTo>
                      <a:pt x="245" y="300"/>
                      <a:pt x="216" y="327"/>
                      <a:pt x="298" y="369"/>
                    </a:cubicBezTo>
                    <a:lnTo>
                      <a:pt x="409" y="163"/>
                    </a:lnTo>
                    <a:cubicBezTo>
                      <a:pt x="311" y="111"/>
                      <a:pt x="311"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5144;p52">
                <a:extLst>
                  <a:ext uri="{FF2B5EF4-FFF2-40B4-BE49-F238E27FC236}">
                    <a16:creationId xmlns:a16="http://schemas.microsoft.com/office/drawing/2014/main" id="{B697454D-B423-365C-2EBD-1DA0945C4013}"/>
                  </a:ext>
                </a:extLst>
              </p:cNvPr>
              <p:cNvSpPr/>
              <p:nvPr/>
            </p:nvSpPr>
            <p:spPr>
              <a:xfrm>
                <a:off x="6071200" y="2830750"/>
                <a:ext cx="6125" cy="5725"/>
              </a:xfrm>
              <a:custGeom>
                <a:avLst/>
                <a:gdLst/>
                <a:ahLst/>
                <a:cxnLst/>
                <a:rect l="l" t="t" r="r" b="b"/>
                <a:pathLst>
                  <a:path w="245" h="229" extrusionOk="0">
                    <a:moveTo>
                      <a:pt x="141" y="0"/>
                    </a:moveTo>
                    <a:cubicBezTo>
                      <a:pt x="103" y="0"/>
                      <a:pt x="58" y="25"/>
                      <a:pt x="29" y="66"/>
                    </a:cubicBezTo>
                    <a:cubicBezTo>
                      <a:pt x="0" y="121"/>
                      <a:pt x="16" y="190"/>
                      <a:pt x="69" y="216"/>
                    </a:cubicBezTo>
                    <a:cubicBezTo>
                      <a:pt x="87" y="225"/>
                      <a:pt x="107" y="229"/>
                      <a:pt x="126" y="229"/>
                    </a:cubicBezTo>
                    <a:cubicBezTo>
                      <a:pt x="165" y="229"/>
                      <a:pt x="201" y="211"/>
                      <a:pt x="219" y="174"/>
                    </a:cubicBezTo>
                    <a:cubicBezTo>
                      <a:pt x="245" y="108"/>
                      <a:pt x="232" y="40"/>
                      <a:pt x="180" y="10"/>
                    </a:cubicBezTo>
                    <a:cubicBezTo>
                      <a:pt x="168" y="3"/>
                      <a:pt x="155"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5145;p52">
                <a:extLst>
                  <a:ext uri="{FF2B5EF4-FFF2-40B4-BE49-F238E27FC236}">
                    <a16:creationId xmlns:a16="http://schemas.microsoft.com/office/drawing/2014/main" id="{39D5C6E4-54AC-F161-5A72-B5E6C00CA0C8}"/>
                  </a:ext>
                </a:extLst>
              </p:cNvPr>
              <p:cNvSpPr/>
              <p:nvPr/>
            </p:nvSpPr>
            <p:spPr>
              <a:xfrm>
                <a:off x="6072900" y="2832375"/>
                <a:ext cx="2800" cy="2525"/>
              </a:xfrm>
              <a:custGeom>
                <a:avLst/>
                <a:gdLst/>
                <a:ahLst/>
                <a:cxnLst/>
                <a:rect l="l" t="t" r="r" b="b"/>
                <a:pathLst>
                  <a:path w="112" h="101" extrusionOk="0">
                    <a:moveTo>
                      <a:pt x="82" y="1"/>
                    </a:moveTo>
                    <a:cubicBezTo>
                      <a:pt x="56" y="1"/>
                      <a:pt x="30" y="1"/>
                      <a:pt x="14" y="27"/>
                    </a:cubicBezTo>
                    <a:cubicBezTo>
                      <a:pt x="1" y="56"/>
                      <a:pt x="14" y="82"/>
                      <a:pt x="30" y="95"/>
                    </a:cubicBezTo>
                    <a:cubicBezTo>
                      <a:pt x="37" y="99"/>
                      <a:pt x="44" y="101"/>
                      <a:pt x="51" y="101"/>
                    </a:cubicBezTo>
                    <a:cubicBezTo>
                      <a:pt x="69" y="101"/>
                      <a:pt x="86" y="88"/>
                      <a:pt x="95" y="69"/>
                    </a:cubicBezTo>
                    <a:cubicBezTo>
                      <a:pt x="112" y="56"/>
                      <a:pt x="112"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5146;p52">
                <a:extLst>
                  <a:ext uri="{FF2B5EF4-FFF2-40B4-BE49-F238E27FC236}">
                    <a16:creationId xmlns:a16="http://schemas.microsoft.com/office/drawing/2014/main" id="{A46871E1-B7EC-2E6D-9EE5-24353E8D82C6}"/>
                  </a:ext>
                </a:extLst>
              </p:cNvPr>
              <p:cNvSpPr/>
              <p:nvPr/>
            </p:nvSpPr>
            <p:spPr>
              <a:xfrm>
                <a:off x="6063775" y="2826650"/>
                <a:ext cx="6450" cy="5750"/>
              </a:xfrm>
              <a:custGeom>
                <a:avLst/>
                <a:gdLst/>
                <a:ahLst/>
                <a:cxnLst/>
                <a:rect l="l" t="t" r="r" b="b"/>
                <a:pathLst>
                  <a:path w="258" h="230" extrusionOk="0">
                    <a:moveTo>
                      <a:pt x="144" y="1"/>
                    </a:moveTo>
                    <a:cubicBezTo>
                      <a:pt x="102" y="1"/>
                      <a:pt x="61" y="26"/>
                      <a:pt x="39" y="67"/>
                    </a:cubicBezTo>
                    <a:cubicBezTo>
                      <a:pt x="0" y="122"/>
                      <a:pt x="26" y="191"/>
                      <a:pt x="69" y="217"/>
                    </a:cubicBezTo>
                    <a:cubicBezTo>
                      <a:pt x="85" y="225"/>
                      <a:pt x="103" y="229"/>
                      <a:pt x="121" y="229"/>
                    </a:cubicBezTo>
                    <a:cubicBezTo>
                      <a:pt x="160" y="229"/>
                      <a:pt x="198" y="208"/>
                      <a:pt x="215" y="161"/>
                    </a:cubicBezTo>
                    <a:cubicBezTo>
                      <a:pt x="258" y="109"/>
                      <a:pt x="245" y="41"/>
                      <a:pt x="189"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5147;p52">
                <a:extLst>
                  <a:ext uri="{FF2B5EF4-FFF2-40B4-BE49-F238E27FC236}">
                    <a16:creationId xmlns:a16="http://schemas.microsoft.com/office/drawing/2014/main" id="{9337530E-873F-D83A-C33C-EC352D19F74B}"/>
                  </a:ext>
                </a:extLst>
              </p:cNvPr>
              <p:cNvSpPr/>
              <p:nvPr/>
            </p:nvSpPr>
            <p:spPr>
              <a:xfrm>
                <a:off x="6065800" y="2828300"/>
                <a:ext cx="2725" cy="2525"/>
              </a:xfrm>
              <a:custGeom>
                <a:avLst/>
                <a:gdLst/>
                <a:ahLst/>
                <a:cxnLst/>
                <a:rect l="l" t="t" r="r" b="b"/>
                <a:pathLst>
                  <a:path w="109" h="101" extrusionOk="0">
                    <a:moveTo>
                      <a:pt x="69" y="1"/>
                    </a:moveTo>
                    <a:cubicBezTo>
                      <a:pt x="53" y="1"/>
                      <a:pt x="27" y="1"/>
                      <a:pt x="14" y="27"/>
                    </a:cubicBezTo>
                    <a:cubicBezTo>
                      <a:pt x="1" y="56"/>
                      <a:pt x="1"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5148;p52">
                <a:extLst>
                  <a:ext uri="{FF2B5EF4-FFF2-40B4-BE49-F238E27FC236}">
                    <a16:creationId xmlns:a16="http://schemas.microsoft.com/office/drawing/2014/main" id="{CEE0330B-3EFB-44AE-FBEF-3672CF31672F}"/>
                  </a:ext>
                </a:extLst>
              </p:cNvPr>
              <p:cNvSpPr/>
              <p:nvPr/>
            </p:nvSpPr>
            <p:spPr>
              <a:xfrm>
                <a:off x="6043700" y="2814675"/>
                <a:ext cx="9900" cy="9250"/>
              </a:xfrm>
              <a:custGeom>
                <a:avLst/>
                <a:gdLst/>
                <a:ahLst/>
                <a:cxnLst/>
                <a:rect l="l" t="t" r="r" b="b"/>
                <a:pathLst>
                  <a:path w="396" h="370" extrusionOk="0">
                    <a:moveTo>
                      <a:pt x="108" y="1"/>
                    </a:moveTo>
                    <a:lnTo>
                      <a:pt x="0" y="206"/>
                    </a:lnTo>
                    <a:cubicBezTo>
                      <a:pt x="95" y="262"/>
                      <a:pt x="82" y="219"/>
                      <a:pt x="163" y="262"/>
                    </a:cubicBezTo>
                    <a:cubicBezTo>
                      <a:pt x="232" y="301"/>
                      <a:pt x="202" y="327"/>
                      <a:pt x="284" y="369"/>
                    </a:cubicBezTo>
                    <a:lnTo>
                      <a:pt x="395" y="164"/>
                    </a:lnTo>
                    <a:cubicBezTo>
                      <a:pt x="300" y="112"/>
                      <a:pt x="313" y="151"/>
                      <a:pt x="232" y="112"/>
                    </a:cubicBezTo>
                    <a:cubicBezTo>
                      <a:pt x="163"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5149;p52">
                <a:extLst>
                  <a:ext uri="{FF2B5EF4-FFF2-40B4-BE49-F238E27FC236}">
                    <a16:creationId xmlns:a16="http://schemas.microsoft.com/office/drawing/2014/main" id="{E86084BD-2E2F-37B7-4C78-9F73D32D6FA3}"/>
                  </a:ext>
                </a:extLst>
              </p:cNvPr>
              <p:cNvSpPr/>
              <p:nvPr/>
            </p:nvSpPr>
            <p:spPr>
              <a:xfrm>
                <a:off x="6050800" y="2818750"/>
                <a:ext cx="10225" cy="9250"/>
              </a:xfrm>
              <a:custGeom>
                <a:avLst/>
                <a:gdLst/>
                <a:ahLst/>
                <a:cxnLst/>
                <a:rect l="l" t="t" r="r" b="b"/>
                <a:pathLst>
                  <a:path w="409" h="370" extrusionOk="0">
                    <a:moveTo>
                      <a:pt x="111" y="1"/>
                    </a:moveTo>
                    <a:lnTo>
                      <a:pt x="0" y="206"/>
                    </a:lnTo>
                    <a:cubicBezTo>
                      <a:pt x="98" y="262"/>
                      <a:pt x="98" y="219"/>
                      <a:pt x="163" y="262"/>
                    </a:cubicBezTo>
                    <a:cubicBezTo>
                      <a:pt x="232" y="301"/>
                      <a:pt x="219" y="327"/>
                      <a:pt x="300" y="370"/>
                    </a:cubicBezTo>
                    <a:lnTo>
                      <a:pt x="408" y="164"/>
                    </a:lnTo>
                    <a:cubicBezTo>
                      <a:pt x="313" y="112"/>
                      <a:pt x="313" y="151"/>
                      <a:pt x="245" y="112"/>
                    </a:cubicBezTo>
                    <a:cubicBezTo>
                      <a:pt x="180" y="82"/>
                      <a:pt x="193" y="43"/>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5150;p52">
                <a:extLst>
                  <a:ext uri="{FF2B5EF4-FFF2-40B4-BE49-F238E27FC236}">
                    <a16:creationId xmlns:a16="http://schemas.microsoft.com/office/drawing/2014/main" id="{FBB68FF5-70B7-228F-EAF3-4382471ABA4B}"/>
                  </a:ext>
                </a:extLst>
              </p:cNvPr>
              <p:cNvSpPr/>
              <p:nvPr/>
            </p:nvSpPr>
            <p:spPr>
              <a:xfrm>
                <a:off x="6056575" y="2822575"/>
                <a:ext cx="6150" cy="5750"/>
              </a:xfrm>
              <a:custGeom>
                <a:avLst/>
                <a:gdLst/>
                <a:ahLst/>
                <a:cxnLst/>
                <a:rect l="l" t="t" r="r" b="b"/>
                <a:pathLst>
                  <a:path w="246" h="230" extrusionOk="0">
                    <a:moveTo>
                      <a:pt x="133" y="1"/>
                    </a:moveTo>
                    <a:cubicBezTo>
                      <a:pt x="91" y="1"/>
                      <a:pt x="49" y="26"/>
                      <a:pt x="30" y="66"/>
                    </a:cubicBezTo>
                    <a:cubicBezTo>
                      <a:pt x="1" y="122"/>
                      <a:pt x="14" y="190"/>
                      <a:pt x="69" y="217"/>
                    </a:cubicBezTo>
                    <a:cubicBezTo>
                      <a:pt x="87" y="225"/>
                      <a:pt x="104" y="229"/>
                      <a:pt x="120" y="229"/>
                    </a:cubicBezTo>
                    <a:cubicBezTo>
                      <a:pt x="157" y="229"/>
                      <a:pt x="190" y="208"/>
                      <a:pt x="219" y="161"/>
                    </a:cubicBezTo>
                    <a:cubicBezTo>
                      <a:pt x="246" y="109"/>
                      <a:pt x="233" y="40"/>
                      <a:pt x="177" y="11"/>
                    </a:cubicBezTo>
                    <a:cubicBezTo>
                      <a:pt x="163" y="4"/>
                      <a:pt x="148" y="1"/>
                      <a:pt x="13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5151;p52">
                <a:extLst>
                  <a:ext uri="{FF2B5EF4-FFF2-40B4-BE49-F238E27FC236}">
                    <a16:creationId xmlns:a16="http://schemas.microsoft.com/office/drawing/2014/main" id="{13F423B5-A6FF-95BD-571B-D8BDDC8D360D}"/>
                  </a:ext>
                </a:extLst>
              </p:cNvPr>
              <p:cNvSpPr/>
              <p:nvPr/>
            </p:nvSpPr>
            <p:spPr>
              <a:xfrm>
                <a:off x="6058300" y="2824225"/>
                <a:ext cx="2725" cy="2525"/>
              </a:xfrm>
              <a:custGeom>
                <a:avLst/>
                <a:gdLst/>
                <a:ahLst/>
                <a:cxnLst/>
                <a:rect l="l" t="t" r="r" b="b"/>
                <a:pathLst>
                  <a:path w="109" h="101" extrusionOk="0">
                    <a:moveTo>
                      <a:pt x="82" y="0"/>
                    </a:moveTo>
                    <a:cubicBezTo>
                      <a:pt x="56" y="0"/>
                      <a:pt x="26" y="0"/>
                      <a:pt x="13" y="27"/>
                    </a:cubicBezTo>
                    <a:cubicBezTo>
                      <a:pt x="0" y="56"/>
                      <a:pt x="0"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5152;p52">
                <a:extLst>
                  <a:ext uri="{FF2B5EF4-FFF2-40B4-BE49-F238E27FC236}">
                    <a16:creationId xmlns:a16="http://schemas.microsoft.com/office/drawing/2014/main" id="{24197ABC-553F-9956-8318-EEE03F5C1120}"/>
                  </a:ext>
                </a:extLst>
              </p:cNvPr>
              <p:cNvSpPr/>
              <p:nvPr/>
            </p:nvSpPr>
            <p:spPr>
              <a:xfrm>
                <a:off x="6049150" y="2818500"/>
                <a:ext cx="6150" cy="5725"/>
              </a:xfrm>
              <a:custGeom>
                <a:avLst/>
                <a:gdLst/>
                <a:ahLst/>
                <a:cxnLst/>
                <a:rect l="l" t="t" r="r" b="b"/>
                <a:pathLst>
                  <a:path w="246" h="229" extrusionOk="0">
                    <a:moveTo>
                      <a:pt x="139" y="1"/>
                    </a:moveTo>
                    <a:cubicBezTo>
                      <a:pt x="100" y="1"/>
                      <a:pt x="56" y="25"/>
                      <a:pt x="27" y="66"/>
                    </a:cubicBezTo>
                    <a:cubicBezTo>
                      <a:pt x="1" y="122"/>
                      <a:pt x="14" y="190"/>
                      <a:pt x="66" y="216"/>
                    </a:cubicBezTo>
                    <a:cubicBezTo>
                      <a:pt x="83" y="225"/>
                      <a:pt x="102" y="229"/>
                      <a:pt x="120" y="229"/>
                    </a:cubicBezTo>
                    <a:cubicBezTo>
                      <a:pt x="160" y="229"/>
                      <a:pt x="198" y="208"/>
                      <a:pt x="216" y="161"/>
                    </a:cubicBezTo>
                    <a:cubicBezTo>
                      <a:pt x="246" y="109"/>
                      <a:pt x="229" y="40"/>
                      <a:pt x="177" y="11"/>
                    </a:cubicBezTo>
                    <a:cubicBezTo>
                      <a:pt x="166" y="4"/>
                      <a:pt x="153" y="1"/>
                      <a:pt x="13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5153;p52">
                <a:extLst>
                  <a:ext uri="{FF2B5EF4-FFF2-40B4-BE49-F238E27FC236}">
                    <a16:creationId xmlns:a16="http://schemas.microsoft.com/office/drawing/2014/main" id="{036BFD1C-BA05-3B75-3DCE-24D07871DE46}"/>
                  </a:ext>
                </a:extLst>
              </p:cNvPr>
              <p:cNvSpPr/>
              <p:nvPr/>
            </p:nvSpPr>
            <p:spPr>
              <a:xfrm>
                <a:off x="6050800" y="2820150"/>
                <a:ext cx="2800" cy="2500"/>
              </a:xfrm>
              <a:custGeom>
                <a:avLst/>
                <a:gdLst/>
                <a:ahLst/>
                <a:cxnLst/>
                <a:rect l="l" t="t" r="r" b="b"/>
                <a:pathLst>
                  <a:path w="112" h="100" extrusionOk="0">
                    <a:moveTo>
                      <a:pt x="82" y="0"/>
                    </a:moveTo>
                    <a:cubicBezTo>
                      <a:pt x="56" y="0"/>
                      <a:pt x="29" y="0"/>
                      <a:pt x="16" y="26"/>
                    </a:cubicBezTo>
                    <a:cubicBezTo>
                      <a:pt x="0" y="56"/>
                      <a:pt x="16" y="82"/>
                      <a:pt x="42" y="95"/>
                    </a:cubicBezTo>
                    <a:cubicBezTo>
                      <a:pt x="46" y="98"/>
                      <a:pt x="50" y="100"/>
                      <a:pt x="55" y="100"/>
                    </a:cubicBezTo>
                    <a:cubicBezTo>
                      <a:pt x="69" y="100"/>
                      <a:pt x="86" y="88"/>
                      <a:pt x="98" y="69"/>
                    </a:cubicBezTo>
                    <a:cubicBezTo>
                      <a:pt x="111" y="56"/>
                      <a:pt x="111"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5154;p52">
                <a:extLst>
                  <a:ext uri="{FF2B5EF4-FFF2-40B4-BE49-F238E27FC236}">
                    <a16:creationId xmlns:a16="http://schemas.microsoft.com/office/drawing/2014/main" id="{FE39811E-9A60-B6D2-84D7-04DE8B29167C}"/>
                  </a:ext>
                </a:extLst>
              </p:cNvPr>
              <p:cNvSpPr/>
              <p:nvPr/>
            </p:nvSpPr>
            <p:spPr>
              <a:xfrm>
                <a:off x="6025000" y="2808550"/>
                <a:ext cx="13975" cy="7200"/>
              </a:xfrm>
              <a:custGeom>
                <a:avLst/>
                <a:gdLst/>
                <a:ahLst/>
                <a:cxnLst/>
                <a:rect l="l" t="t" r="r" b="b"/>
                <a:pathLst>
                  <a:path w="559" h="288" extrusionOk="0">
                    <a:moveTo>
                      <a:pt x="53" y="1"/>
                    </a:moveTo>
                    <a:cubicBezTo>
                      <a:pt x="27" y="17"/>
                      <a:pt x="14" y="30"/>
                      <a:pt x="1" y="43"/>
                    </a:cubicBezTo>
                    <a:cubicBezTo>
                      <a:pt x="134" y="112"/>
                      <a:pt x="164" y="99"/>
                      <a:pt x="258" y="151"/>
                    </a:cubicBezTo>
                    <a:cubicBezTo>
                      <a:pt x="327" y="180"/>
                      <a:pt x="353" y="206"/>
                      <a:pt x="379" y="232"/>
                    </a:cubicBezTo>
                    <a:cubicBezTo>
                      <a:pt x="396" y="246"/>
                      <a:pt x="409" y="275"/>
                      <a:pt x="448" y="288"/>
                    </a:cubicBezTo>
                    <a:lnTo>
                      <a:pt x="559" y="82"/>
                    </a:lnTo>
                    <a:cubicBezTo>
                      <a:pt x="529" y="69"/>
                      <a:pt x="516" y="69"/>
                      <a:pt x="503" y="56"/>
                    </a:cubicBezTo>
                    <a:lnTo>
                      <a:pt x="477" y="56"/>
                    </a:lnTo>
                    <a:cubicBezTo>
                      <a:pt x="477" y="63"/>
                      <a:pt x="473" y="66"/>
                      <a:pt x="467" y="66"/>
                    </a:cubicBezTo>
                    <a:cubicBezTo>
                      <a:pt x="462" y="66"/>
                      <a:pt x="454" y="63"/>
                      <a:pt x="448" y="56"/>
                    </a:cubicBezTo>
                    <a:cubicBezTo>
                      <a:pt x="435" y="56"/>
                      <a:pt x="461" y="43"/>
                      <a:pt x="490" y="43"/>
                    </a:cubicBezTo>
                    <a:lnTo>
                      <a:pt x="5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5155;p52">
                <a:extLst>
                  <a:ext uri="{FF2B5EF4-FFF2-40B4-BE49-F238E27FC236}">
                    <a16:creationId xmlns:a16="http://schemas.microsoft.com/office/drawing/2014/main" id="{B8D48BB9-446F-EAD1-C866-191B0E957AD3}"/>
                  </a:ext>
                </a:extLst>
              </p:cNvPr>
              <p:cNvSpPr/>
              <p:nvPr/>
            </p:nvSpPr>
            <p:spPr>
              <a:xfrm>
                <a:off x="6036175" y="2810600"/>
                <a:ext cx="10225" cy="9250"/>
              </a:xfrm>
              <a:custGeom>
                <a:avLst/>
                <a:gdLst/>
                <a:ahLst/>
                <a:cxnLst/>
                <a:rect l="l" t="t" r="r" b="b"/>
                <a:pathLst>
                  <a:path w="409" h="370" extrusionOk="0">
                    <a:moveTo>
                      <a:pt x="112" y="0"/>
                    </a:moveTo>
                    <a:lnTo>
                      <a:pt x="1" y="206"/>
                    </a:lnTo>
                    <a:cubicBezTo>
                      <a:pt x="95" y="261"/>
                      <a:pt x="95" y="219"/>
                      <a:pt x="164" y="261"/>
                    </a:cubicBezTo>
                    <a:cubicBezTo>
                      <a:pt x="233" y="301"/>
                      <a:pt x="219" y="327"/>
                      <a:pt x="301" y="369"/>
                    </a:cubicBezTo>
                    <a:lnTo>
                      <a:pt x="409" y="164"/>
                    </a:lnTo>
                    <a:cubicBezTo>
                      <a:pt x="314" y="111"/>
                      <a:pt x="314" y="150"/>
                      <a:pt x="246"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5156;p52">
                <a:extLst>
                  <a:ext uri="{FF2B5EF4-FFF2-40B4-BE49-F238E27FC236}">
                    <a16:creationId xmlns:a16="http://schemas.microsoft.com/office/drawing/2014/main" id="{76837CDF-E0C0-B344-3D5F-332B22709280}"/>
                  </a:ext>
                </a:extLst>
              </p:cNvPr>
              <p:cNvSpPr/>
              <p:nvPr/>
            </p:nvSpPr>
            <p:spPr>
              <a:xfrm>
                <a:off x="6041975" y="2814425"/>
                <a:ext cx="6150" cy="5725"/>
              </a:xfrm>
              <a:custGeom>
                <a:avLst/>
                <a:gdLst/>
                <a:ahLst/>
                <a:cxnLst/>
                <a:rect l="l" t="t" r="r" b="b"/>
                <a:pathLst>
                  <a:path w="246" h="229" extrusionOk="0">
                    <a:moveTo>
                      <a:pt x="133" y="0"/>
                    </a:moveTo>
                    <a:cubicBezTo>
                      <a:pt x="91" y="0"/>
                      <a:pt x="48" y="25"/>
                      <a:pt x="27" y="66"/>
                    </a:cubicBezTo>
                    <a:cubicBezTo>
                      <a:pt x="1" y="122"/>
                      <a:pt x="14" y="190"/>
                      <a:pt x="69" y="216"/>
                    </a:cubicBezTo>
                    <a:cubicBezTo>
                      <a:pt x="81" y="224"/>
                      <a:pt x="96" y="229"/>
                      <a:pt x="113" y="229"/>
                    </a:cubicBezTo>
                    <a:cubicBezTo>
                      <a:pt x="149" y="229"/>
                      <a:pt x="190" y="208"/>
                      <a:pt x="219" y="161"/>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5157;p52">
                <a:extLst>
                  <a:ext uri="{FF2B5EF4-FFF2-40B4-BE49-F238E27FC236}">
                    <a16:creationId xmlns:a16="http://schemas.microsoft.com/office/drawing/2014/main" id="{B989DB2F-F298-F77C-92C3-7A3D80243E22}"/>
                  </a:ext>
                </a:extLst>
              </p:cNvPr>
              <p:cNvSpPr/>
              <p:nvPr/>
            </p:nvSpPr>
            <p:spPr>
              <a:xfrm>
                <a:off x="6043700" y="2815925"/>
                <a:ext cx="2700" cy="2650"/>
              </a:xfrm>
              <a:custGeom>
                <a:avLst/>
                <a:gdLst/>
                <a:ahLst/>
                <a:cxnLst/>
                <a:rect l="l" t="t" r="r" b="b"/>
                <a:pathLst>
                  <a:path w="108" h="106" extrusionOk="0">
                    <a:moveTo>
                      <a:pt x="55" y="1"/>
                    </a:moveTo>
                    <a:cubicBezTo>
                      <a:pt x="41" y="1"/>
                      <a:pt x="23" y="13"/>
                      <a:pt x="13" y="32"/>
                    </a:cubicBezTo>
                    <a:cubicBezTo>
                      <a:pt x="0" y="62"/>
                      <a:pt x="0" y="88"/>
                      <a:pt x="26" y="101"/>
                    </a:cubicBezTo>
                    <a:cubicBezTo>
                      <a:pt x="34" y="104"/>
                      <a:pt x="42" y="106"/>
                      <a:pt x="49" y="106"/>
                    </a:cubicBezTo>
                    <a:cubicBezTo>
                      <a:pt x="69" y="106"/>
                      <a:pt x="85" y="94"/>
                      <a:pt x="95" y="75"/>
                    </a:cubicBezTo>
                    <a:cubicBezTo>
                      <a:pt x="108" y="62"/>
                      <a:pt x="95" y="19"/>
                      <a:pt x="69" y="6"/>
                    </a:cubicBezTo>
                    <a:cubicBezTo>
                      <a:pt x="65" y="3"/>
                      <a:pt x="60"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5158;p52">
                <a:extLst>
                  <a:ext uri="{FF2B5EF4-FFF2-40B4-BE49-F238E27FC236}">
                    <a16:creationId xmlns:a16="http://schemas.microsoft.com/office/drawing/2014/main" id="{16CBC782-034A-63FF-3C40-2BED62C8FFDE}"/>
                  </a:ext>
                </a:extLst>
              </p:cNvPr>
              <p:cNvSpPr/>
              <p:nvPr/>
            </p:nvSpPr>
            <p:spPr>
              <a:xfrm>
                <a:off x="6034875" y="2810350"/>
                <a:ext cx="5750" cy="5725"/>
              </a:xfrm>
              <a:custGeom>
                <a:avLst/>
                <a:gdLst/>
                <a:ahLst/>
                <a:cxnLst/>
                <a:rect l="l" t="t" r="r" b="b"/>
                <a:pathLst>
                  <a:path w="230" h="229" extrusionOk="0">
                    <a:moveTo>
                      <a:pt x="122" y="1"/>
                    </a:moveTo>
                    <a:cubicBezTo>
                      <a:pt x="108" y="1"/>
                      <a:pt x="95" y="4"/>
                      <a:pt x="82" y="10"/>
                    </a:cubicBezTo>
                    <a:cubicBezTo>
                      <a:pt x="66" y="10"/>
                      <a:pt x="66" y="27"/>
                      <a:pt x="53" y="27"/>
                    </a:cubicBezTo>
                    <a:cubicBezTo>
                      <a:pt x="40" y="40"/>
                      <a:pt x="27" y="53"/>
                      <a:pt x="14" y="66"/>
                    </a:cubicBezTo>
                    <a:cubicBezTo>
                      <a:pt x="1" y="79"/>
                      <a:pt x="1" y="92"/>
                      <a:pt x="1" y="108"/>
                    </a:cubicBezTo>
                    <a:lnTo>
                      <a:pt x="1" y="147"/>
                    </a:lnTo>
                    <a:cubicBezTo>
                      <a:pt x="14" y="174"/>
                      <a:pt x="27" y="203"/>
                      <a:pt x="53" y="216"/>
                    </a:cubicBezTo>
                    <a:cubicBezTo>
                      <a:pt x="70" y="224"/>
                      <a:pt x="89" y="228"/>
                      <a:pt x="107" y="228"/>
                    </a:cubicBezTo>
                    <a:cubicBezTo>
                      <a:pt x="147" y="228"/>
                      <a:pt x="185" y="208"/>
                      <a:pt x="203" y="160"/>
                    </a:cubicBezTo>
                    <a:cubicBezTo>
                      <a:pt x="229" y="108"/>
                      <a:pt x="216" y="40"/>
                      <a:pt x="164" y="10"/>
                    </a:cubicBezTo>
                    <a:cubicBezTo>
                      <a:pt x="149" y="4"/>
                      <a:pt x="135"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5159;p52">
                <a:extLst>
                  <a:ext uri="{FF2B5EF4-FFF2-40B4-BE49-F238E27FC236}">
                    <a16:creationId xmlns:a16="http://schemas.microsoft.com/office/drawing/2014/main" id="{80D02ACF-770B-782D-76C0-8C4D2E29C066}"/>
                  </a:ext>
                </a:extLst>
              </p:cNvPr>
              <p:cNvSpPr/>
              <p:nvPr/>
            </p:nvSpPr>
            <p:spPr>
              <a:xfrm>
                <a:off x="6036175" y="2811850"/>
                <a:ext cx="2800" cy="2650"/>
              </a:xfrm>
              <a:custGeom>
                <a:avLst/>
                <a:gdLst/>
                <a:ahLst/>
                <a:cxnLst/>
                <a:rect l="l" t="t" r="r" b="b"/>
                <a:pathLst>
                  <a:path w="112" h="106" extrusionOk="0">
                    <a:moveTo>
                      <a:pt x="62" y="1"/>
                    </a:moveTo>
                    <a:cubicBezTo>
                      <a:pt x="43" y="1"/>
                      <a:pt x="26" y="13"/>
                      <a:pt x="14" y="32"/>
                    </a:cubicBezTo>
                    <a:cubicBezTo>
                      <a:pt x="1" y="61"/>
                      <a:pt x="14" y="87"/>
                      <a:pt x="30" y="100"/>
                    </a:cubicBezTo>
                    <a:cubicBezTo>
                      <a:pt x="37" y="104"/>
                      <a:pt x="44" y="106"/>
                      <a:pt x="51" y="106"/>
                    </a:cubicBezTo>
                    <a:cubicBezTo>
                      <a:pt x="69" y="106"/>
                      <a:pt x="86" y="93"/>
                      <a:pt x="95" y="74"/>
                    </a:cubicBezTo>
                    <a:cubicBezTo>
                      <a:pt x="112" y="61"/>
                      <a:pt x="112" y="19"/>
                      <a:pt x="82" y="6"/>
                    </a:cubicBezTo>
                    <a:cubicBezTo>
                      <a:pt x="75" y="2"/>
                      <a:pt x="68"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5160;p52">
                <a:extLst>
                  <a:ext uri="{FF2B5EF4-FFF2-40B4-BE49-F238E27FC236}">
                    <a16:creationId xmlns:a16="http://schemas.microsoft.com/office/drawing/2014/main" id="{FB41069E-E353-FA73-6367-FBF7C535F0F6}"/>
                  </a:ext>
                </a:extLst>
              </p:cNvPr>
              <p:cNvSpPr/>
              <p:nvPr/>
            </p:nvSpPr>
            <p:spPr>
              <a:xfrm>
                <a:off x="6037900" y="2798775"/>
                <a:ext cx="10225" cy="9150"/>
              </a:xfrm>
              <a:custGeom>
                <a:avLst/>
                <a:gdLst/>
                <a:ahLst/>
                <a:cxnLst/>
                <a:rect l="l" t="t" r="r" b="b"/>
                <a:pathLst>
                  <a:path w="409" h="366" extrusionOk="0">
                    <a:moveTo>
                      <a:pt x="301" y="0"/>
                    </a:moveTo>
                    <a:cubicBezTo>
                      <a:pt x="190" y="52"/>
                      <a:pt x="232" y="65"/>
                      <a:pt x="164" y="108"/>
                    </a:cubicBezTo>
                    <a:cubicBezTo>
                      <a:pt x="95" y="147"/>
                      <a:pt x="82" y="121"/>
                      <a:pt x="0" y="163"/>
                    </a:cubicBezTo>
                    <a:lnTo>
                      <a:pt x="108" y="366"/>
                    </a:lnTo>
                    <a:cubicBezTo>
                      <a:pt x="206" y="310"/>
                      <a:pt x="164" y="297"/>
                      <a:pt x="245" y="258"/>
                    </a:cubicBezTo>
                    <a:cubicBezTo>
                      <a:pt x="314" y="215"/>
                      <a:pt x="327" y="245"/>
                      <a:pt x="408" y="215"/>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5161;p52">
                <a:extLst>
                  <a:ext uri="{FF2B5EF4-FFF2-40B4-BE49-F238E27FC236}">
                    <a16:creationId xmlns:a16="http://schemas.microsoft.com/office/drawing/2014/main" id="{14435352-7D73-1B6A-848F-0D4FA61B9617}"/>
                  </a:ext>
                </a:extLst>
              </p:cNvPr>
              <p:cNvSpPr/>
              <p:nvPr/>
            </p:nvSpPr>
            <p:spPr>
              <a:xfrm>
                <a:off x="6026300" y="2802850"/>
                <a:ext cx="14325" cy="6800"/>
              </a:xfrm>
              <a:custGeom>
                <a:avLst/>
                <a:gdLst/>
                <a:ahLst/>
                <a:cxnLst/>
                <a:rect l="l" t="t" r="r" b="b"/>
                <a:pathLst>
                  <a:path w="573" h="272" extrusionOk="0">
                    <a:moveTo>
                      <a:pt x="464" y="0"/>
                    </a:moveTo>
                    <a:cubicBezTo>
                      <a:pt x="409" y="26"/>
                      <a:pt x="396" y="39"/>
                      <a:pt x="383" y="52"/>
                    </a:cubicBezTo>
                    <a:cubicBezTo>
                      <a:pt x="383" y="66"/>
                      <a:pt x="370" y="66"/>
                      <a:pt x="370" y="82"/>
                    </a:cubicBezTo>
                    <a:cubicBezTo>
                      <a:pt x="357" y="82"/>
                      <a:pt x="357" y="82"/>
                      <a:pt x="357" y="95"/>
                    </a:cubicBezTo>
                    <a:cubicBezTo>
                      <a:pt x="344" y="95"/>
                      <a:pt x="344" y="95"/>
                      <a:pt x="314" y="108"/>
                    </a:cubicBezTo>
                    <a:cubicBezTo>
                      <a:pt x="206" y="176"/>
                      <a:pt x="164" y="147"/>
                      <a:pt x="1" y="229"/>
                    </a:cubicBezTo>
                    <a:lnTo>
                      <a:pt x="438" y="271"/>
                    </a:lnTo>
                    <a:cubicBezTo>
                      <a:pt x="438" y="271"/>
                      <a:pt x="396" y="258"/>
                      <a:pt x="409" y="245"/>
                    </a:cubicBezTo>
                    <a:lnTo>
                      <a:pt x="425" y="245"/>
                    </a:lnTo>
                    <a:cubicBezTo>
                      <a:pt x="438" y="229"/>
                      <a:pt x="451" y="229"/>
                      <a:pt x="451" y="229"/>
                    </a:cubicBezTo>
                    <a:lnTo>
                      <a:pt x="490" y="229"/>
                    </a:lnTo>
                    <a:cubicBezTo>
                      <a:pt x="507" y="229"/>
                      <a:pt x="533" y="216"/>
                      <a:pt x="572" y="203"/>
                    </a:cubicBezTo>
                    <a:lnTo>
                      <a:pt x="46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5162;p52">
                <a:extLst>
                  <a:ext uri="{FF2B5EF4-FFF2-40B4-BE49-F238E27FC236}">
                    <a16:creationId xmlns:a16="http://schemas.microsoft.com/office/drawing/2014/main" id="{176C5FD5-763B-78F4-A4DE-3156A6734031}"/>
                  </a:ext>
                </a:extLst>
              </p:cNvPr>
              <p:cNvSpPr/>
              <p:nvPr/>
            </p:nvSpPr>
            <p:spPr>
              <a:xfrm>
                <a:off x="6025000" y="2807250"/>
                <a:ext cx="12275" cy="3375"/>
              </a:xfrm>
              <a:custGeom>
                <a:avLst/>
                <a:gdLst/>
                <a:ahLst/>
                <a:cxnLst/>
                <a:rect l="l" t="t" r="r" b="b"/>
                <a:pathLst>
                  <a:path w="491" h="135" extrusionOk="0">
                    <a:moveTo>
                      <a:pt x="232" y="0"/>
                    </a:moveTo>
                    <a:cubicBezTo>
                      <a:pt x="177" y="14"/>
                      <a:pt x="108" y="27"/>
                      <a:pt x="53" y="53"/>
                    </a:cubicBezTo>
                    <a:cubicBezTo>
                      <a:pt x="27" y="69"/>
                      <a:pt x="14" y="82"/>
                      <a:pt x="1" y="95"/>
                    </a:cubicBezTo>
                    <a:cubicBezTo>
                      <a:pt x="53" y="108"/>
                      <a:pt x="108" y="121"/>
                      <a:pt x="164" y="134"/>
                    </a:cubicBezTo>
                    <a:cubicBezTo>
                      <a:pt x="216" y="134"/>
                      <a:pt x="258" y="134"/>
                      <a:pt x="298" y="121"/>
                    </a:cubicBezTo>
                    <a:cubicBezTo>
                      <a:pt x="340" y="121"/>
                      <a:pt x="379" y="108"/>
                      <a:pt x="409" y="108"/>
                    </a:cubicBezTo>
                    <a:cubicBezTo>
                      <a:pt x="435" y="95"/>
                      <a:pt x="461" y="95"/>
                      <a:pt x="477" y="95"/>
                    </a:cubicBezTo>
                    <a:lnTo>
                      <a:pt x="490" y="95"/>
                    </a:lnTo>
                    <a:cubicBezTo>
                      <a:pt x="490" y="95"/>
                      <a:pt x="461" y="95"/>
                      <a:pt x="448" y="82"/>
                    </a:cubicBezTo>
                    <a:cubicBezTo>
                      <a:pt x="422" y="69"/>
                      <a:pt x="396" y="53"/>
                      <a:pt x="366" y="27"/>
                    </a:cubicBezTo>
                    <a:cubicBezTo>
                      <a:pt x="327" y="14"/>
                      <a:pt x="285" y="0"/>
                      <a:pt x="2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5163;p52">
                <a:extLst>
                  <a:ext uri="{FF2B5EF4-FFF2-40B4-BE49-F238E27FC236}">
                    <a16:creationId xmlns:a16="http://schemas.microsoft.com/office/drawing/2014/main" id="{A3F6F818-4F56-74A4-88F9-52FECF9F5BA8}"/>
                  </a:ext>
                </a:extLst>
              </p:cNvPr>
              <p:cNvSpPr/>
              <p:nvPr/>
            </p:nvSpPr>
            <p:spPr>
              <a:xfrm>
                <a:off x="6028750" y="2808425"/>
                <a:ext cx="5750" cy="1225"/>
              </a:xfrm>
              <a:custGeom>
                <a:avLst/>
                <a:gdLst/>
                <a:ahLst/>
                <a:cxnLst/>
                <a:rect l="l" t="t" r="r" b="b"/>
                <a:pathLst>
                  <a:path w="230" h="49" extrusionOk="0">
                    <a:moveTo>
                      <a:pt x="125" y="0"/>
                    </a:moveTo>
                    <a:cubicBezTo>
                      <a:pt x="91" y="0"/>
                      <a:pt x="55" y="10"/>
                      <a:pt x="27" y="22"/>
                    </a:cubicBezTo>
                    <a:cubicBezTo>
                      <a:pt x="14" y="35"/>
                      <a:pt x="1" y="48"/>
                      <a:pt x="27" y="48"/>
                    </a:cubicBezTo>
                    <a:lnTo>
                      <a:pt x="164" y="48"/>
                    </a:lnTo>
                    <a:cubicBezTo>
                      <a:pt x="190" y="48"/>
                      <a:pt x="203" y="48"/>
                      <a:pt x="216" y="35"/>
                    </a:cubicBezTo>
                    <a:cubicBezTo>
                      <a:pt x="229" y="35"/>
                      <a:pt x="203" y="22"/>
                      <a:pt x="164" y="6"/>
                    </a:cubicBezTo>
                    <a:cubicBezTo>
                      <a:pt x="152" y="2"/>
                      <a:pt x="139" y="0"/>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5164;p52">
                <a:extLst>
                  <a:ext uri="{FF2B5EF4-FFF2-40B4-BE49-F238E27FC236}">
                    <a16:creationId xmlns:a16="http://schemas.microsoft.com/office/drawing/2014/main" id="{39078B9C-46F5-963E-8386-B608D3D806A2}"/>
                  </a:ext>
                </a:extLst>
              </p:cNvPr>
              <p:cNvSpPr/>
              <p:nvPr/>
            </p:nvSpPr>
            <p:spPr>
              <a:xfrm>
                <a:off x="6036175" y="2802475"/>
                <a:ext cx="6150" cy="5700"/>
              </a:xfrm>
              <a:custGeom>
                <a:avLst/>
                <a:gdLst/>
                <a:ahLst/>
                <a:cxnLst/>
                <a:rect l="l" t="t" r="r" b="b"/>
                <a:pathLst>
                  <a:path w="246" h="228" extrusionOk="0">
                    <a:moveTo>
                      <a:pt x="126" y="0"/>
                    </a:moveTo>
                    <a:cubicBezTo>
                      <a:pt x="107" y="0"/>
                      <a:pt x="88" y="6"/>
                      <a:pt x="69" y="15"/>
                    </a:cubicBezTo>
                    <a:cubicBezTo>
                      <a:pt x="14" y="41"/>
                      <a:pt x="1" y="110"/>
                      <a:pt x="30" y="162"/>
                    </a:cubicBezTo>
                    <a:cubicBezTo>
                      <a:pt x="49" y="203"/>
                      <a:pt x="91" y="228"/>
                      <a:pt x="133" y="228"/>
                    </a:cubicBezTo>
                    <a:cubicBezTo>
                      <a:pt x="148" y="228"/>
                      <a:pt x="163" y="225"/>
                      <a:pt x="177" y="218"/>
                    </a:cubicBezTo>
                    <a:cubicBezTo>
                      <a:pt x="233" y="191"/>
                      <a:pt x="246" y="123"/>
                      <a:pt x="219" y="67"/>
                    </a:cubicBezTo>
                    <a:cubicBezTo>
                      <a:pt x="202" y="22"/>
                      <a:pt x="165"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5165;p52">
                <a:extLst>
                  <a:ext uri="{FF2B5EF4-FFF2-40B4-BE49-F238E27FC236}">
                    <a16:creationId xmlns:a16="http://schemas.microsoft.com/office/drawing/2014/main" id="{DBC9F8FC-F80C-0049-65D7-318C530D47A2}"/>
                  </a:ext>
                </a:extLst>
              </p:cNvPr>
              <p:cNvSpPr/>
              <p:nvPr/>
            </p:nvSpPr>
            <p:spPr>
              <a:xfrm>
                <a:off x="6037900" y="2804025"/>
                <a:ext cx="2725" cy="2525"/>
              </a:xfrm>
              <a:custGeom>
                <a:avLst/>
                <a:gdLst/>
                <a:ahLst/>
                <a:cxnLst/>
                <a:rect l="l" t="t" r="r" b="b"/>
                <a:pathLst>
                  <a:path w="109" h="101" extrusionOk="0">
                    <a:moveTo>
                      <a:pt x="49" y="0"/>
                    </a:moveTo>
                    <a:cubicBezTo>
                      <a:pt x="42" y="0"/>
                      <a:pt x="34" y="2"/>
                      <a:pt x="26" y="5"/>
                    </a:cubicBezTo>
                    <a:cubicBezTo>
                      <a:pt x="0" y="19"/>
                      <a:pt x="0" y="48"/>
                      <a:pt x="13" y="74"/>
                    </a:cubicBezTo>
                    <a:cubicBezTo>
                      <a:pt x="26" y="100"/>
                      <a:pt x="56" y="100"/>
                      <a:pt x="82" y="100"/>
                    </a:cubicBezTo>
                    <a:cubicBezTo>
                      <a:pt x="95" y="87"/>
                      <a:pt x="108" y="61"/>
                      <a:pt x="95" y="35"/>
                    </a:cubicBezTo>
                    <a:cubicBezTo>
                      <a:pt x="85"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5166;p52">
                <a:extLst>
                  <a:ext uri="{FF2B5EF4-FFF2-40B4-BE49-F238E27FC236}">
                    <a16:creationId xmlns:a16="http://schemas.microsoft.com/office/drawing/2014/main" id="{95266FC5-184F-2688-31D7-8A3B67A6AA9B}"/>
                  </a:ext>
                </a:extLst>
              </p:cNvPr>
              <p:cNvSpPr/>
              <p:nvPr/>
            </p:nvSpPr>
            <p:spPr>
              <a:xfrm>
                <a:off x="6053900" y="2794275"/>
                <a:ext cx="8825" cy="10625"/>
              </a:xfrm>
              <a:custGeom>
                <a:avLst/>
                <a:gdLst/>
                <a:ahLst/>
                <a:cxnLst/>
                <a:rect l="l" t="t" r="r" b="b"/>
                <a:pathLst>
                  <a:path w="353" h="425" extrusionOk="0">
                    <a:moveTo>
                      <a:pt x="26" y="1"/>
                    </a:moveTo>
                    <a:lnTo>
                      <a:pt x="1" y="263"/>
                    </a:lnTo>
                    <a:lnTo>
                      <a:pt x="1" y="263"/>
                    </a:lnTo>
                    <a:cubicBezTo>
                      <a:pt x="1" y="262"/>
                      <a:pt x="0" y="262"/>
                      <a:pt x="0" y="262"/>
                    </a:cubicBezTo>
                    <a:lnTo>
                      <a:pt x="0" y="275"/>
                    </a:lnTo>
                    <a:lnTo>
                      <a:pt x="1" y="263"/>
                    </a:lnTo>
                    <a:lnTo>
                      <a:pt x="1" y="263"/>
                    </a:lnTo>
                    <a:cubicBezTo>
                      <a:pt x="14" y="275"/>
                      <a:pt x="26" y="275"/>
                      <a:pt x="26" y="275"/>
                    </a:cubicBezTo>
                    <a:cubicBezTo>
                      <a:pt x="56" y="275"/>
                      <a:pt x="69" y="275"/>
                      <a:pt x="95" y="301"/>
                    </a:cubicBezTo>
                    <a:cubicBezTo>
                      <a:pt x="163" y="343"/>
                      <a:pt x="150" y="382"/>
                      <a:pt x="219" y="425"/>
                    </a:cubicBezTo>
                    <a:lnTo>
                      <a:pt x="353" y="232"/>
                    </a:lnTo>
                    <a:cubicBezTo>
                      <a:pt x="258" y="164"/>
                      <a:pt x="258" y="206"/>
                      <a:pt x="189" y="164"/>
                    </a:cubicBezTo>
                    <a:cubicBezTo>
                      <a:pt x="163" y="138"/>
                      <a:pt x="150" y="125"/>
                      <a:pt x="137" y="111"/>
                    </a:cubicBezTo>
                    <a:cubicBezTo>
                      <a:pt x="137" y="98"/>
                      <a:pt x="137" y="98"/>
                      <a:pt x="121" y="98"/>
                    </a:cubicBezTo>
                    <a:lnTo>
                      <a:pt x="121" y="82"/>
                    </a:lnTo>
                    <a:lnTo>
                      <a:pt x="108" y="69"/>
                    </a:lnTo>
                    <a:cubicBezTo>
                      <a:pt x="82" y="56"/>
                      <a:pt x="56" y="30"/>
                      <a:pt x="2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5167;p52">
                <a:extLst>
                  <a:ext uri="{FF2B5EF4-FFF2-40B4-BE49-F238E27FC236}">
                    <a16:creationId xmlns:a16="http://schemas.microsoft.com/office/drawing/2014/main" id="{B97D47A9-D7AB-6AF0-FDAA-DE73650811DF}"/>
                  </a:ext>
                </a:extLst>
              </p:cNvPr>
              <p:cNvSpPr/>
              <p:nvPr/>
            </p:nvSpPr>
            <p:spPr>
              <a:xfrm>
                <a:off x="6045400" y="2794275"/>
                <a:ext cx="9175" cy="9900"/>
              </a:xfrm>
              <a:custGeom>
                <a:avLst/>
                <a:gdLst/>
                <a:ahLst/>
                <a:cxnLst/>
                <a:rect l="l" t="t" r="r" b="b"/>
                <a:pathLst>
                  <a:path w="367" h="396" extrusionOk="0">
                    <a:moveTo>
                      <a:pt x="353" y="1"/>
                    </a:moveTo>
                    <a:cubicBezTo>
                      <a:pt x="258" y="43"/>
                      <a:pt x="216" y="69"/>
                      <a:pt x="216" y="82"/>
                    </a:cubicBezTo>
                    <a:cubicBezTo>
                      <a:pt x="203" y="98"/>
                      <a:pt x="190" y="111"/>
                      <a:pt x="164" y="138"/>
                    </a:cubicBezTo>
                    <a:cubicBezTo>
                      <a:pt x="95" y="164"/>
                      <a:pt x="69" y="138"/>
                      <a:pt x="1" y="180"/>
                    </a:cubicBezTo>
                    <a:lnTo>
                      <a:pt x="108" y="395"/>
                    </a:lnTo>
                    <a:cubicBezTo>
                      <a:pt x="203" y="343"/>
                      <a:pt x="164" y="314"/>
                      <a:pt x="245" y="275"/>
                    </a:cubicBezTo>
                    <a:cubicBezTo>
                      <a:pt x="272" y="262"/>
                      <a:pt x="298" y="262"/>
                      <a:pt x="314" y="262"/>
                    </a:cubicBezTo>
                    <a:lnTo>
                      <a:pt x="327" y="262"/>
                    </a:lnTo>
                    <a:lnTo>
                      <a:pt x="340" y="275"/>
                    </a:lnTo>
                    <a:lnTo>
                      <a:pt x="36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5168;p52">
                <a:extLst>
                  <a:ext uri="{FF2B5EF4-FFF2-40B4-BE49-F238E27FC236}">
                    <a16:creationId xmlns:a16="http://schemas.microsoft.com/office/drawing/2014/main" id="{1D9A65E3-7058-E65A-79EA-4106147A6291}"/>
                  </a:ext>
                </a:extLst>
              </p:cNvPr>
              <p:cNvSpPr/>
              <p:nvPr/>
            </p:nvSpPr>
            <p:spPr>
              <a:xfrm>
                <a:off x="6043700" y="2798475"/>
                <a:ext cx="6125" cy="5975"/>
              </a:xfrm>
              <a:custGeom>
                <a:avLst/>
                <a:gdLst/>
                <a:ahLst/>
                <a:cxnLst/>
                <a:rect l="l" t="t" r="r" b="b"/>
                <a:pathLst>
                  <a:path w="245" h="239" extrusionOk="0">
                    <a:moveTo>
                      <a:pt x="112" y="0"/>
                    </a:moveTo>
                    <a:cubicBezTo>
                      <a:pt x="97" y="0"/>
                      <a:pt x="83" y="4"/>
                      <a:pt x="69" y="12"/>
                    </a:cubicBezTo>
                    <a:cubicBezTo>
                      <a:pt x="13" y="38"/>
                      <a:pt x="0" y="107"/>
                      <a:pt x="26" y="159"/>
                    </a:cubicBezTo>
                    <a:cubicBezTo>
                      <a:pt x="48" y="210"/>
                      <a:pt x="89" y="239"/>
                      <a:pt x="132" y="239"/>
                    </a:cubicBezTo>
                    <a:cubicBezTo>
                      <a:pt x="147" y="239"/>
                      <a:pt x="162" y="235"/>
                      <a:pt x="176" y="227"/>
                    </a:cubicBezTo>
                    <a:cubicBezTo>
                      <a:pt x="232" y="201"/>
                      <a:pt x="245" y="120"/>
                      <a:pt x="219" y="64"/>
                    </a:cubicBezTo>
                    <a:cubicBezTo>
                      <a:pt x="188" y="26"/>
                      <a:pt x="150" y="0"/>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5169;p52">
                <a:extLst>
                  <a:ext uri="{FF2B5EF4-FFF2-40B4-BE49-F238E27FC236}">
                    <a16:creationId xmlns:a16="http://schemas.microsoft.com/office/drawing/2014/main" id="{8B44C473-3556-775C-DCB8-A6A575CC55AA}"/>
                  </a:ext>
                </a:extLst>
              </p:cNvPr>
              <p:cNvSpPr/>
              <p:nvPr/>
            </p:nvSpPr>
            <p:spPr>
              <a:xfrm>
                <a:off x="6045400" y="2800175"/>
                <a:ext cx="2725" cy="2450"/>
              </a:xfrm>
              <a:custGeom>
                <a:avLst/>
                <a:gdLst/>
                <a:ahLst/>
                <a:cxnLst/>
                <a:rect l="l" t="t" r="r" b="b"/>
                <a:pathLst>
                  <a:path w="109" h="98" extrusionOk="0">
                    <a:moveTo>
                      <a:pt x="58" y="1"/>
                    </a:moveTo>
                    <a:cubicBezTo>
                      <a:pt x="48" y="1"/>
                      <a:pt x="37" y="4"/>
                      <a:pt x="27" y="9"/>
                    </a:cubicBezTo>
                    <a:cubicBezTo>
                      <a:pt x="1" y="9"/>
                      <a:pt x="1" y="52"/>
                      <a:pt x="14" y="65"/>
                    </a:cubicBezTo>
                    <a:cubicBezTo>
                      <a:pt x="23" y="84"/>
                      <a:pt x="39" y="97"/>
                      <a:pt x="54" y="97"/>
                    </a:cubicBezTo>
                    <a:cubicBezTo>
                      <a:pt x="59" y="97"/>
                      <a:pt x="65" y="95"/>
                      <a:pt x="69" y="91"/>
                    </a:cubicBezTo>
                    <a:cubicBezTo>
                      <a:pt x="95" y="78"/>
                      <a:pt x="108" y="52"/>
                      <a:pt x="95" y="26"/>
                    </a:cubicBezTo>
                    <a:cubicBezTo>
                      <a:pt x="87" y="8"/>
                      <a:pt x="74" y="1"/>
                      <a:pt x="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5170;p52">
                <a:extLst>
                  <a:ext uri="{FF2B5EF4-FFF2-40B4-BE49-F238E27FC236}">
                    <a16:creationId xmlns:a16="http://schemas.microsoft.com/office/drawing/2014/main" id="{6A23E140-17F8-D3A8-ABA2-CDD98CF8CFA0}"/>
                  </a:ext>
                </a:extLst>
              </p:cNvPr>
              <p:cNvSpPr/>
              <p:nvPr/>
            </p:nvSpPr>
            <p:spPr>
              <a:xfrm>
                <a:off x="6051200" y="2794275"/>
                <a:ext cx="5725" cy="6875"/>
              </a:xfrm>
              <a:custGeom>
                <a:avLst/>
                <a:gdLst/>
                <a:ahLst/>
                <a:cxnLst/>
                <a:rect l="l" t="t" r="r" b="b"/>
                <a:pathLst>
                  <a:path w="229" h="275" extrusionOk="0">
                    <a:moveTo>
                      <a:pt x="121" y="1"/>
                    </a:moveTo>
                    <a:cubicBezTo>
                      <a:pt x="66" y="30"/>
                      <a:pt x="26" y="56"/>
                      <a:pt x="13" y="98"/>
                    </a:cubicBezTo>
                    <a:cubicBezTo>
                      <a:pt x="0" y="125"/>
                      <a:pt x="13" y="151"/>
                      <a:pt x="26" y="180"/>
                    </a:cubicBezTo>
                    <a:cubicBezTo>
                      <a:pt x="40" y="206"/>
                      <a:pt x="66" y="219"/>
                      <a:pt x="82" y="232"/>
                    </a:cubicBezTo>
                    <a:cubicBezTo>
                      <a:pt x="95" y="245"/>
                      <a:pt x="108" y="275"/>
                      <a:pt x="108" y="275"/>
                    </a:cubicBezTo>
                    <a:lnTo>
                      <a:pt x="108" y="262"/>
                    </a:lnTo>
                    <a:cubicBezTo>
                      <a:pt x="121" y="245"/>
                      <a:pt x="121" y="245"/>
                      <a:pt x="134" y="245"/>
                    </a:cubicBezTo>
                    <a:cubicBezTo>
                      <a:pt x="164" y="245"/>
                      <a:pt x="190" y="219"/>
                      <a:pt x="203" y="193"/>
                    </a:cubicBezTo>
                    <a:cubicBezTo>
                      <a:pt x="216" y="180"/>
                      <a:pt x="229" y="138"/>
                      <a:pt x="229" y="111"/>
                    </a:cubicBezTo>
                    <a:cubicBezTo>
                      <a:pt x="229" y="111"/>
                      <a:pt x="229" y="98"/>
                      <a:pt x="216" y="98"/>
                    </a:cubicBezTo>
                    <a:cubicBezTo>
                      <a:pt x="216" y="82"/>
                      <a:pt x="203" y="69"/>
                      <a:pt x="203" y="56"/>
                    </a:cubicBezTo>
                    <a:cubicBezTo>
                      <a:pt x="177" y="43"/>
                      <a:pt x="164" y="30"/>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5171;p52">
                <a:extLst>
                  <a:ext uri="{FF2B5EF4-FFF2-40B4-BE49-F238E27FC236}">
                    <a16:creationId xmlns:a16="http://schemas.microsoft.com/office/drawing/2014/main" id="{3098957F-2271-23F6-392F-2A0D37D49718}"/>
                  </a:ext>
                </a:extLst>
              </p:cNvPr>
              <p:cNvSpPr/>
              <p:nvPr/>
            </p:nvSpPr>
            <p:spPr>
              <a:xfrm>
                <a:off x="6052825" y="2796000"/>
                <a:ext cx="2475" cy="3250"/>
              </a:xfrm>
              <a:custGeom>
                <a:avLst/>
                <a:gdLst/>
                <a:ahLst/>
                <a:cxnLst/>
                <a:rect l="l" t="t" r="r" b="b"/>
                <a:pathLst>
                  <a:path w="99" h="130" extrusionOk="0">
                    <a:moveTo>
                      <a:pt x="43" y="0"/>
                    </a:moveTo>
                    <a:cubicBezTo>
                      <a:pt x="17" y="29"/>
                      <a:pt x="1" y="56"/>
                      <a:pt x="17" y="82"/>
                    </a:cubicBezTo>
                    <a:cubicBezTo>
                      <a:pt x="17" y="111"/>
                      <a:pt x="30" y="124"/>
                      <a:pt x="43" y="124"/>
                    </a:cubicBezTo>
                    <a:cubicBezTo>
                      <a:pt x="47" y="128"/>
                      <a:pt x="50" y="129"/>
                      <a:pt x="53" y="129"/>
                    </a:cubicBezTo>
                    <a:cubicBezTo>
                      <a:pt x="63" y="129"/>
                      <a:pt x="73" y="116"/>
                      <a:pt x="82" y="95"/>
                    </a:cubicBezTo>
                    <a:cubicBezTo>
                      <a:pt x="99" y="69"/>
                      <a:pt x="82" y="29"/>
                      <a:pt x="56" y="13"/>
                    </a:cubicBezTo>
                    <a:lnTo>
                      <a:pt x="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5172;p52">
                <a:extLst>
                  <a:ext uri="{FF2B5EF4-FFF2-40B4-BE49-F238E27FC236}">
                    <a16:creationId xmlns:a16="http://schemas.microsoft.com/office/drawing/2014/main" id="{1242D223-06F7-68AE-5C7D-081EE8EFFC6F}"/>
                  </a:ext>
                </a:extLst>
              </p:cNvPr>
              <p:cNvSpPr/>
              <p:nvPr/>
            </p:nvSpPr>
            <p:spPr>
              <a:xfrm>
                <a:off x="6066125" y="2804875"/>
                <a:ext cx="10550" cy="9500"/>
              </a:xfrm>
              <a:custGeom>
                <a:avLst/>
                <a:gdLst/>
                <a:ahLst/>
                <a:cxnLst/>
                <a:rect l="l" t="t" r="r" b="b"/>
                <a:pathLst>
                  <a:path w="422" h="380" extrusionOk="0">
                    <a:moveTo>
                      <a:pt x="138" y="1"/>
                    </a:moveTo>
                    <a:lnTo>
                      <a:pt x="1" y="190"/>
                    </a:lnTo>
                    <a:cubicBezTo>
                      <a:pt x="95" y="259"/>
                      <a:pt x="95" y="216"/>
                      <a:pt x="164" y="259"/>
                    </a:cubicBezTo>
                    <a:cubicBezTo>
                      <a:pt x="232" y="311"/>
                      <a:pt x="203" y="340"/>
                      <a:pt x="285" y="379"/>
                    </a:cubicBezTo>
                    <a:lnTo>
                      <a:pt x="422" y="190"/>
                    </a:lnTo>
                    <a:cubicBezTo>
                      <a:pt x="327" y="122"/>
                      <a:pt x="327" y="177"/>
                      <a:pt x="259" y="122"/>
                    </a:cubicBezTo>
                    <a:cubicBezTo>
                      <a:pt x="190" y="82"/>
                      <a:pt x="219" y="53"/>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5173;p52">
                <a:extLst>
                  <a:ext uri="{FF2B5EF4-FFF2-40B4-BE49-F238E27FC236}">
                    <a16:creationId xmlns:a16="http://schemas.microsoft.com/office/drawing/2014/main" id="{6F2877EC-43B4-944C-2420-947FF8EC63F7}"/>
                  </a:ext>
                </a:extLst>
              </p:cNvPr>
              <p:cNvSpPr/>
              <p:nvPr/>
            </p:nvSpPr>
            <p:spPr>
              <a:xfrm>
                <a:off x="6059350" y="2800075"/>
                <a:ext cx="10225" cy="9575"/>
              </a:xfrm>
              <a:custGeom>
                <a:avLst/>
                <a:gdLst/>
                <a:ahLst/>
                <a:cxnLst/>
                <a:rect l="l" t="t" r="r" b="b"/>
                <a:pathLst>
                  <a:path w="409" h="383" extrusionOk="0">
                    <a:moveTo>
                      <a:pt x="135" y="0"/>
                    </a:moveTo>
                    <a:lnTo>
                      <a:pt x="1" y="193"/>
                    </a:lnTo>
                    <a:cubicBezTo>
                      <a:pt x="95" y="258"/>
                      <a:pt x="95" y="219"/>
                      <a:pt x="164" y="258"/>
                    </a:cubicBezTo>
                    <a:cubicBezTo>
                      <a:pt x="229" y="301"/>
                      <a:pt x="203" y="340"/>
                      <a:pt x="272" y="382"/>
                    </a:cubicBezTo>
                    <a:lnTo>
                      <a:pt x="409" y="193"/>
                    </a:lnTo>
                    <a:cubicBezTo>
                      <a:pt x="311" y="124"/>
                      <a:pt x="311" y="163"/>
                      <a:pt x="259" y="124"/>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5174;p52">
                <a:extLst>
                  <a:ext uri="{FF2B5EF4-FFF2-40B4-BE49-F238E27FC236}">
                    <a16:creationId xmlns:a16="http://schemas.microsoft.com/office/drawing/2014/main" id="{8FAC43F9-7BB7-F657-CF2B-46B324B60C42}"/>
                  </a:ext>
                </a:extLst>
              </p:cNvPr>
              <p:cNvSpPr/>
              <p:nvPr/>
            </p:nvSpPr>
            <p:spPr>
              <a:xfrm>
                <a:off x="6057975" y="2799750"/>
                <a:ext cx="6150" cy="5650"/>
              </a:xfrm>
              <a:custGeom>
                <a:avLst/>
                <a:gdLst/>
                <a:ahLst/>
                <a:cxnLst/>
                <a:rect l="l" t="t" r="r" b="b"/>
                <a:pathLst>
                  <a:path w="246" h="226" extrusionOk="0">
                    <a:moveTo>
                      <a:pt x="135" y="0"/>
                    </a:moveTo>
                    <a:cubicBezTo>
                      <a:pt x="97" y="0"/>
                      <a:pt x="59" y="18"/>
                      <a:pt x="39" y="56"/>
                    </a:cubicBezTo>
                    <a:cubicBezTo>
                      <a:pt x="0" y="108"/>
                      <a:pt x="13" y="176"/>
                      <a:pt x="56" y="206"/>
                    </a:cubicBezTo>
                    <a:cubicBezTo>
                      <a:pt x="74" y="219"/>
                      <a:pt x="94" y="225"/>
                      <a:pt x="113" y="225"/>
                    </a:cubicBezTo>
                    <a:cubicBezTo>
                      <a:pt x="150" y="225"/>
                      <a:pt x="186" y="204"/>
                      <a:pt x="203" y="176"/>
                    </a:cubicBezTo>
                    <a:cubicBezTo>
                      <a:pt x="245" y="124"/>
                      <a:pt x="232" y="43"/>
                      <a:pt x="190" y="13"/>
                    </a:cubicBezTo>
                    <a:cubicBezTo>
                      <a:pt x="172" y="5"/>
                      <a:pt x="153" y="0"/>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5175;p52">
                <a:extLst>
                  <a:ext uri="{FF2B5EF4-FFF2-40B4-BE49-F238E27FC236}">
                    <a16:creationId xmlns:a16="http://schemas.microsoft.com/office/drawing/2014/main" id="{816A594B-D39A-6DAE-8B1A-11F83085518B}"/>
                  </a:ext>
                </a:extLst>
              </p:cNvPr>
              <p:cNvSpPr/>
              <p:nvPr/>
            </p:nvSpPr>
            <p:spPr>
              <a:xfrm>
                <a:off x="6059675" y="2801250"/>
                <a:ext cx="2725" cy="2475"/>
              </a:xfrm>
              <a:custGeom>
                <a:avLst/>
                <a:gdLst/>
                <a:ahLst/>
                <a:cxnLst/>
                <a:rect l="l" t="t" r="r" b="b"/>
                <a:pathLst>
                  <a:path w="109" h="99" extrusionOk="0">
                    <a:moveTo>
                      <a:pt x="55" y="0"/>
                    </a:moveTo>
                    <a:cubicBezTo>
                      <a:pt x="39" y="0"/>
                      <a:pt x="22" y="7"/>
                      <a:pt x="14" y="22"/>
                    </a:cubicBezTo>
                    <a:cubicBezTo>
                      <a:pt x="1" y="48"/>
                      <a:pt x="1" y="77"/>
                      <a:pt x="27" y="90"/>
                    </a:cubicBezTo>
                    <a:cubicBezTo>
                      <a:pt x="32" y="96"/>
                      <a:pt x="43" y="99"/>
                      <a:pt x="54" y="99"/>
                    </a:cubicBezTo>
                    <a:cubicBezTo>
                      <a:pt x="70" y="99"/>
                      <a:pt x="88" y="93"/>
                      <a:pt x="95" y="77"/>
                    </a:cubicBezTo>
                    <a:cubicBezTo>
                      <a:pt x="109" y="48"/>
                      <a:pt x="109" y="22"/>
                      <a:pt x="82" y="9"/>
                    </a:cubicBezTo>
                    <a:cubicBezTo>
                      <a:pt x="77" y="3"/>
                      <a:pt x="67"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5176;p52">
                <a:extLst>
                  <a:ext uri="{FF2B5EF4-FFF2-40B4-BE49-F238E27FC236}">
                    <a16:creationId xmlns:a16="http://schemas.microsoft.com/office/drawing/2014/main" id="{58CF8A04-E893-2D18-8BC5-74CAB9D4DB32}"/>
                  </a:ext>
                </a:extLst>
              </p:cNvPr>
              <p:cNvSpPr/>
              <p:nvPr/>
            </p:nvSpPr>
            <p:spPr>
              <a:xfrm>
                <a:off x="6064750" y="2804500"/>
                <a:ext cx="6125" cy="5700"/>
              </a:xfrm>
              <a:custGeom>
                <a:avLst/>
                <a:gdLst/>
                <a:ahLst/>
                <a:cxnLst/>
                <a:rect l="l" t="t" r="r" b="b"/>
                <a:pathLst>
                  <a:path w="245" h="228" extrusionOk="0">
                    <a:moveTo>
                      <a:pt x="142" y="1"/>
                    </a:moveTo>
                    <a:cubicBezTo>
                      <a:pt x="106" y="1"/>
                      <a:pt x="68" y="19"/>
                      <a:pt x="43" y="55"/>
                    </a:cubicBezTo>
                    <a:cubicBezTo>
                      <a:pt x="0" y="110"/>
                      <a:pt x="13" y="179"/>
                      <a:pt x="56" y="205"/>
                    </a:cubicBezTo>
                    <a:cubicBezTo>
                      <a:pt x="78" y="221"/>
                      <a:pt x="101" y="228"/>
                      <a:pt x="124" y="228"/>
                    </a:cubicBezTo>
                    <a:cubicBezTo>
                      <a:pt x="159" y="228"/>
                      <a:pt x="193" y="211"/>
                      <a:pt x="219" y="179"/>
                    </a:cubicBezTo>
                    <a:cubicBezTo>
                      <a:pt x="245" y="124"/>
                      <a:pt x="245" y="42"/>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5177;p52">
                <a:extLst>
                  <a:ext uri="{FF2B5EF4-FFF2-40B4-BE49-F238E27FC236}">
                    <a16:creationId xmlns:a16="http://schemas.microsoft.com/office/drawing/2014/main" id="{DE35DB19-D0BB-F280-5B5A-AB638D04DA63}"/>
                  </a:ext>
                </a:extLst>
              </p:cNvPr>
              <p:cNvSpPr/>
              <p:nvPr/>
            </p:nvSpPr>
            <p:spPr>
              <a:xfrm>
                <a:off x="6066450" y="2806050"/>
                <a:ext cx="2725" cy="2425"/>
              </a:xfrm>
              <a:custGeom>
                <a:avLst/>
                <a:gdLst/>
                <a:ahLst/>
                <a:cxnLst/>
                <a:rect l="l" t="t" r="r" b="b"/>
                <a:pathLst>
                  <a:path w="109" h="97" extrusionOk="0">
                    <a:moveTo>
                      <a:pt x="68" y="1"/>
                    </a:moveTo>
                    <a:cubicBezTo>
                      <a:pt x="55" y="1"/>
                      <a:pt x="38" y="10"/>
                      <a:pt x="27" y="19"/>
                    </a:cubicBezTo>
                    <a:cubicBezTo>
                      <a:pt x="1" y="48"/>
                      <a:pt x="14" y="75"/>
                      <a:pt x="27" y="88"/>
                    </a:cubicBezTo>
                    <a:cubicBezTo>
                      <a:pt x="39" y="93"/>
                      <a:pt x="51" y="96"/>
                      <a:pt x="61" y="96"/>
                    </a:cubicBezTo>
                    <a:cubicBezTo>
                      <a:pt x="76" y="96"/>
                      <a:pt x="88" y="90"/>
                      <a:pt x="95" y="75"/>
                    </a:cubicBezTo>
                    <a:cubicBezTo>
                      <a:pt x="108" y="48"/>
                      <a:pt x="108" y="19"/>
                      <a:pt x="82" y="6"/>
                    </a:cubicBezTo>
                    <a:cubicBezTo>
                      <a:pt x="79" y="2"/>
                      <a:pt x="74" y="1"/>
                      <a:pt x="6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5178;p52">
                <a:extLst>
                  <a:ext uri="{FF2B5EF4-FFF2-40B4-BE49-F238E27FC236}">
                    <a16:creationId xmlns:a16="http://schemas.microsoft.com/office/drawing/2014/main" id="{627721A2-1159-3B46-329F-7711A620BFE3}"/>
                  </a:ext>
                </a:extLst>
              </p:cNvPr>
              <p:cNvSpPr/>
              <p:nvPr/>
            </p:nvSpPr>
            <p:spPr>
              <a:xfrm>
                <a:off x="6080075" y="2814350"/>
                <a:ext cx="10225" cy="9575"/>
              </a:xfrm>
              <a:custGeom>
                <a:avLst/>
                <a:gdLst/>
                <a:ahLst/>
                <a:cxnLst/>
                <a:rect l="l" t="t" r="r" b="b"/>
                <a:pathLst>
                  <a:path w="409" h="383" extrusionOk="0">
                    <a:moveTo>
                      <a:pt x="135" y="0"/>
                    </a:moveTo>
                    <a:lnTo>
                      <a:pt x="1" y="193"/>
                    </a:lnTo>
                    <a:cubicBezTo>
                      <a:pt x="96" y="258"/>
                      <a:pt x="96" y="219"/>
                      <a:pt x="164" y="258"/>
                    </a:cubicBezTo>
                    <a:cubicBezTo>
                      <a:pt x="233" y="314"/>
                      <a:pt x="203" y="340"/>
                      <a:pt x="272" y="382"/>
                    </a:cubicBezTo>
                    <a:lnTo>
                      <a:pt x="409" y="193"/>
                    </a:lnTo>
                    <a:cubicBezTo>
                      <a:pt x="314" y="125"/>
                      <a:pt x="327" y="177"/>
                      <a:pt x="259" y="125"/>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5179;p52">
                <a:extLst>
                  <a:ext uri="{FF2B5EF4-FFF2-40B4-BE49-F238E27FC236}">
                    <a16:creationId xmlns:a16="http://schemas.microsoft.com/office/drawing/2014/main" id="{64F8A2A3-F5CC-A446-77B0-426EEDB33BB9}"/>
                  </a:ext>
                </a:extLst>
              </p:cNvPr>
              <p:cNvSpPr/>
              <p:nvPr/>
            </p:nvSpPr>
            <p:spPr>
              <a:xfrm>
                <a:off x="6073225" y="2809625"/>
                <a:ext cx="10225" cy="9575"/>
              </a:xfrm>
              <a:custGeom>
                <a:avLst/>
                <a:gdLst/>
                <a:ahLst/>
                <a:cxnLst/>
                <a:rect l="l" t="t" r="r" b="b"/>
                <a:pathLst>
                  <a:path w="409" h="383" extrusionOk="0">
                    <a:moveTo>
                      <a:pt x="138" y="0"/>
                    </a:moveTo>
                    <a:lnTo>
                      <a:pt x="1" y="189"/>
                    </a:lnTo>
                    <a:cubicBezTo>
                      <a:pt x="99" y="258"/>
                      <a:pt x="99" y="219"/>
                      <a:pt x="151" y="258"/>
                    </a:cubicBezTo>
                    <a:cubicBezTo>
                      <a:pt x="219" y="314"/>
                      <a:pt x="206" y="340"/>
                      <a:pt x="275" y="382"/>
                    </a:cubicBezTo>
                    <a:lnTo>
                      <a:pt x="409" y="189"/>
                    </a:lnTo>
                    <a:cubicBezTo>
                      <a:pt x="314" y="121"/>
                      <a:pt x="314" y="176"/>
                      <a:pt x="245" y="121"/>
                    </a:cubicBezTo>
                    <a:cubicBezTo>
                      <a:pt x="180" y="82"/>
                      <a:pt x="206"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5180;p52">
                <a:extLst>
                  <a:ext uri="{FF2B5EF4-FFF2-40B4-BE49-F238E27FC236}">
                    <a16:creationId xmlns:a16="http://schemas.microsoft.com/office/drawing/2014/main" id="{D0D1823E-6DC6-E9CB-4492-B3CC26090E07}"/>
                  </a:ext>
                </a:extLst>
              </p:cNvPr>
              <p:cNvSpPr/>
              <p:nvPr/>
            </p:nvSpPr>
            <p:spPr>
              <a:xfrm>
                <a:off x="6071925" y="2809300"/>
                <a:ext cx="6150" cy="5700"/>
              </a:xfrm>
              <a:custGeom>
                <a:avLst/>
                <a:gdLst/>
                <a:ahLst/>
                <a:cxnLst/>
                <a:rect l="l" t="t" r="r" b="b"/>
                <a:pathLst>
                  <a:path w="246" h="228" extrusionOk="0">
                    <a:moveTo>
                      <a:pt x="132" y="0"/>
                    </a:moveTo>
                    <a:cubicBezTo>
                      <a:pt x="93" y="0"/>
                      <a:pt x="55" y="18"/>
                      <a:pt x="27" y="52"/>
                    </a:cubicBezTo>
                    <a:cubicBezTo>
                      <a:pt x="0" y="108"/>
                      <a:pt x="0" y="176"/>
                      <a:pt x="53" y="202"/>
                    </a:cubicBezTo>
                    <a:cubicBezTo>
                      <a:pt x="70" y="219"/>
                      <a:pt x="91" y="228"/>
                      <a:pt x="113" y="228"/>
                    </a:cubicBezTo>
                    <a:cubicBezTo>
                      <a:pt x="145" y="228"/>
                      <a:pt x="179" y="210"/>
                      <a:pt x="203" y="176"/>
                    </a:cubicBezTo>
                    <a:cubicBezTo>
                      <a:pt x="245" y="121"/>
                      <a:pt x="232" y="52"/>
                      <a:pt x="190" y="13"/>
                    </a:cubicBezTo>
                    <a:cubicBezTo>
                      <a:pt x="171" y="4"/>
                      <a:pt x="152"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5181;p52">
                <a:extLst>
                  <a:ext uri="{FF2B5EF4-FFF2-40B4-BE49-F238E27FC236}">
                    <a16:creationId xmlns:a16="http://schemas.microsoft.com/office/drawing/2014/main" id="{854E6F4C-E7DE-050D-0716-93C6CF51D789}"/>
                  </a:ext>
                </a:extLst>
              </p:cNvPr>
              <p:cNvSpPr/>
              <p:nvPr/>
            </p:nvSpPr>
            <p:spPr>
              <a:xfrm>
                <a:off x="6073625" y="2810825"/>
                <a:ext cx="2725" cy="2450"/>
              </a:xfrm>
              <a:custGeom>
                <a:avLst/>
                <a:gdLst/>
                <a:ahLst/>
                <a:cxnLst/>
                <a:rect l="l" t="t" r="r" b="b"/>
                <a:pathLst>
                  <a:path w="109" h="98" extrusionOk="0">
                    <a:moveTo>
                      <a:pt x="57" y="1"/>
                    </a:moveTo>
                    <a:cubicBezTo>
                      <a:pt x="39" y="1"/>
                      <a:pt x="23" y="12"/>
                      <a:pt x="14" y="21"/>
                    </a:cubicBezTo>
                    <a:cubicBezTo>
                      <a:pt x="1" y="47"/>
                      <a:pt x="1" y="73"/>
                      <a:pt x="27" y="89"/>
                    </a:cubicBezTo>
                    <a:cubicBezTo>
                      <a:pt x="32" y="94"/>
                      <a:pt x="40" y="98"/>
                      <a:pt x="48" y="98"/>
                    </a:cubicBezTo>
                    <a:cubicBezTo>
                      <a:pt x="59" y="98"/>
                      <a:pt x="73" y="91"/>
                      <a:pt x="83" y="73"/>
                    </a:cubicBezTo>
                    <a:cubicBezTo>
                      <a:pt x="109" y="47"/>
                      <a:pt x="96" y="21"/>
                      <a:pt x="83" y="8"/>
                    </a:cubicBezTo>
                    <a:cubicBezTo>
                      <a:pt x="74" y="3"/>
                      <a:pt x="65"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5182;p52">
                <a:extLst>
                  <a:ext uri="{FF2B5EF4-FFF2-40B4-BE49-F238E27FC236}">
                    <a16:creationId xmlns:a16="http://schemas.microsoft.com/office/drawing/2014/main" id="{CAE1BB17-A545-8741-88E0-F33AD5B2BF01}"/>
                  </a:ext>
                </a:extLst>
              </p:cNvPr>
              <p:cNvSpPr/>
              <p:nvPr/>
            </p:nvSpPr>
            <p:spPr>
              <a:xfrm>
                <a:off x="6078700" y="2814025"/>
                <a:ext cx="6150" cy="5725"/>
              </a:xfrm>
              <a:custGeom>
                <a:avLst/>
                <a:gdLst/>
                <a:ahLst/>
                <a:cxnLst/>
                <a:rect l="l" t="t" r="r" b="b"/>
                <a:pathLst>
                  <a:path w="246" h="229" extrusionOk="0">
                    <a:moveTo>
                      <a:pt x="135" y="1"/>
                    </a:moveTo>
                    <a:cubicBezTo>
                      <a:pt x="97" y="1"/>
                      <a:pt x="60" y="19"/>
                      <a:pt x="43" y="56"/>
                    </a:cubicBezTo>
                    <a:cubicBezTo>
                      <a:pt x="0" y="108"/>
                      <a:pt x="13" y="177"/>
                      <a:pt x="56" y="206"/>
                    </a:cubicBezTo>
                    <a:cubicBezTo>
                      <a:pt x="76" y="221"/>
                      <a:pt x="99" y="229"/>
                      <a:pt x="121" y="229"/>
                    </a:cubicBezTo>
                    <a:cubicBezTo>
                      <a:pt x="155" y="229"/>
                      <a:pt x="188" y="211"/>
                      <a:pt x="206" y="177"/>
                    </a:cubicBezTo>
                    <a:cubicBezTo>
                      <a:pt x="245" y="124"/>
                      <a:pt x="245" y="56"/>
                      <a:pt x="190" y="13"/>
                    </a:cubicBezTo>
                    <a:cubicBezTo>
                      <a:pt x="172" y="5"/>
                      <a:pt x="154"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5183;p52">
                <a:extLst>
                  <a:ext uri="{FF2B5EF4-FFF2-40B4-BE49-F238E27FC236}">
                    <a16:creationId xmlns:a16="http://schemas.microsoft.com/office/drawing/2014/main" id="{BCDAEB1F-2AB3-2208-6A0B-61D947C5364F}"/>
                  </a:ext>
                </a:extLst>
              </p:cNvPr>
              <p:cNvSpPr/>
              <p:nvPr/>
            </p:nvSpPr>
            <p:spPr>
              <a:xfrm>
                <a:off x="6080400" y="2815600"/>
                <a:ext cx="2725" cy="2425"/>
              </a:xfrm>
              <a:custGeom>
                <a:avLst/>
                <a:gdLst/>
                <a:ahLst/>
                <a:cxnLst/>
                <a:rect l="l" t="t" r="r" b="b"/>
                <a:pathLst>
                  <a:path w="109" h="97" extrusionOk="0">
                    <a:moveTo>
                      <a:pt x="65" y="1"/>
                    </a:moveTo>
                    <a:cubicBezTo>
                      <a:pt x="47" y="1"/>
                      <a:pt x="23" y="10"/>
                      <a:pt x="14" y="19"/>
                    </a:cubicBezTo>
                    <a:cubicBezTo>
                      <a:pt x="1" y="45"/>
                      <a:pt x="1" y="75"/>
                      <a:pt x="27" y="88"/>
                    </a:cubicBezTo>
                    <a:cubicBezTo>
                      <a:pt x="32" y="93"/>
                      <a:pt x="43" y="96"/>
                      <a:pt x="54" y="96"/>
                    </a:cubicBezTo>
                    <a:cubicBezTo>
                      <a:pt x="70" y="96"/>
                      <a:pt x="88" y="90"/>
                      <a:pt x="96" y="75"/>
                    </a:cubicBezTo>
                    <a:cubicBezTo>
                      <a:pt x="109" y="45"/>
                      <a:pt x="109" y="19"/>
                      <a:pt x="83" y="6"/>
                    </a:cubicBezTo>
                    <a:cubicBezTo>
                      <a:pt x="79" y="2"/>
                      <a:pt x="72" y="1"/>
                      <a:pt x="6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5184;p52">
                <a:extLst>
                  <a:ext uri="{FF2B5EF4-FFF2-40B4-BE49-F238E27FC236}">
                    <a16:creationId xmlns:a16="http://schemas.microsoft.com/office/drawing/2014/main" id="{99575964-6170-9986-BB6F-8D0CADAB2A81}"/>
                  </a:ext>
                </a:extLst>
              </p:cNvPr>
              <p:cNvSpPr/>
              <p:nvPr/>
            </p:nvSpPr>
            <p:spPr>
              <a:xfrm>
                <a:off x="6094025" y="2823900"/>
                <a:ext cx="9825" cy="10225"/>
              </a:xfrm>
              <a:custGeom>
                <a:avLst/>
                <a:gdLst/>
                <a:ahLst/>
                <a:cxnLst/>
                <a:rect l="l" t="t" r="r" b="b"/>
                <a:pathLst>
                  <a:path w="393" h="409" extrusionOk="0">
                    <a:moveTo>
                      <a:pt x="135" y="0"/>
                    </a:moveTo>
                    <a:lnTo>
                      <a:pt x="1" y="203"/>
                    </a:lnTo>
                    <a:cubicBezTo>
                      <a:pt x="40" y="219"/>
                      <a:pt x="53" y="232"/>
                      <a:pt x="66" y="232"/>
                    </a:cubicBezTo>
                    <a:cubicBezTo>
                      <a:pt x="96" y="245"/>
                      <a:pt x="109" y="245"/>
                      <a:pt x="109" y="245"/>
                    </a:cubicBezTo>
                    <a:lnTo>
                      <a:pt x="122" y="245"/>
                    </a:lnTo>
                    <a:lnTo>
                      <a:pt x="135" y="258"/>
                    </a:lnTo>
                    <a:cubicBezTo>
                      <a:pt x="177" y="314"/>
                      <a:pt x="148" y="340"/>
                      <a:pt x="203" y="408"/>
                    </a:cubicBezTo>
                    <a:lnTo>
                      <a:pt x="393" y="258"/>
                    </a:lnTo>
                    <a:cubicBezTo>
                      <a:pt x="327" y="177"/>
                      <a:pt x="311" y="219"/>
                      <a:pt x="259" y="151"/>
                    </a:cubicBezTo>
                    <a:lnTo>
                      <a:pt x="246" y="137"/>
                    </a:lnTo>
                    <a:cubicBezTo>
                      <a:pt x="246" y="121"/>
                      <a:pt x="229" y="121"/>
                      <a:pt x="229" y="108"/>
                    </a:cubicBezTo>
                    <a:cubicBezTo>
                      <a:pt x="216" y="108"/>
                      <a:pt x="216" y="95"/>
                      <a:pt x="203" y="95"/>
                    </a:cubicBezTo>
                    <a:lnTo>
                      <a:pt x="203" y="82"/>
                    </a:lnTo>
                    <a:cubicBezTo>
                      <a:pt x="190" y="69"/>
                      <a:pt x="190" y="69"/>
                      <a:pt x="190" y="56"/>
                    </a:cubicBezTo>
                    <a:cubicBezTo>
                      <a:pt x="177" y="40"/>
                      <a:pt x="164" y="2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5185;p52">
                <a:extLst>
                  <a:ext uri="{FF2B5EF4-FFF2-40B4-BE49-F238E27FC236}">
                    <a16:creationId xmlns:a16="http://schemas.microsoft.com/office/drawing/2014/main" id="{FF318812-BA45-784C-B337-B5BB2B81850E}"/>
                  </a:ext>
                </a:extLst>
              </p:cNvPr>
              <p:cNvSpPr/>
              <p:nvPr/>
            </p:nvSpPr>
            <p:spPr>
              <a:xfrm>
                <a:off x="6086850" y="2819175"/>
                <a:ext cx="10550" cy="9800"/>
              </a:xfrm>
              <a:custGeom>
                <a:avLst/>
                <a:gdLst/>
                <a:ahLst/>
                <a:cxnLst/>
                <a:rect l="l" t="t" r="r" b="b"/>
                <a:pathLst>
                  <a:path w="422" h="392" extrusionOk="0">
                    <a:moveTo>
                      <a:pt x="138" y="0"/>
                    </a:moveTo>
                    <a:lnTo>
                      <a:pt x="1" y="189"/>
                    </a:lnTo>
                    <a:cubicBezTo>
                      <a:pt x="95" y="258"/>
                      <a:pt x="95" y="215"/>
                      <a:pt x="164" y="258"/>
                    </a:cubicBezTo>
                    <a:cubicBezTo>
                      <a:pt x="233" y="310"/>
                      <a:pt x="219" y="340"/>
                      <a:pt x="288" y="392"/>
                    </a:cubicBezTo>
                    <a:lnTo>
                      <a:pt x="422" y="189"/>
                    </a:lnTo>
                    <a:cubicBezTo>
                      <a:pt x="327" y="134"/>
                      <a:pt x="327" y="176"/>
                      <a:pt x="259" y="121"/>
                    </a:cubicBezTo>
                    <a:cubicBezTo>
                      <a:pt x="190" y="82"/>
                      <a:pt x="219" y="52"/>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5186;p52">
                <a:extLst>
                  <a:ext uri="{FF2B5EF4-FFF2-40B4-BE49-F238E27FC236}">
                    <a16:creationId xmlns:a16="http://schemas.microsoft.com/office/drawing/2014/main" id="{733DA397-4E8F-01FA-1F71-EA2B6E9078ED}"/>
                  </a:ext>
                </a:extLst>
              </p:cNvPr>
              <p:cNvSpPr/>
              <p:nvPr/>
            </p:nvSpPr>
            <p:spPr>
              <a:xfrm>
                <a:off x="6085475" y="2818775"/>
                <a:ext cx="6550" cy="5725"/>
              </a:xfrm>
              <a:custGeom>
                <a:avLst/>
                <a:gdLst/>
                <a:ahLst/>
                <a:cxnLst/>
                <a:rect l="l" t="t" r="r" b="b"/>
                <a:pathLst>
                  <a:path w="262" h="229" extrusionOk="0">
                    <a:moveTo>
                      <a:pt x="142" y="1"/>
                    </a:moveTo>
                    <a:cubicBezTo>
                      <a:pt x="106" y="1"/>
                      <a:pt x="68" y="19"/>
                      <a:pt x="43" y="55"/>
                    </a:cubicBezTo>
                    <a:cubicBezTo>
                      <a:pt x="0" y="111"/>
                      <a:pt x="17" y="179"/>
                      <a:pt x="56" y="205"/>
                    </a:cubicBezTo>
                    <a:cubicBezTo>
                      <a:pt x="78" y="221"/>
                      <a:pt x="102" y="228"/>
                      <a:pt x="125" y="228"/>
                    </a:cubicBezTo>
                    <a:cubicBezTo>
                      <a:pt x="161" y="228"/>
                      <a:pt x="195" y="211"/>
                      <a:pt x="219" y="179"/>
                    </a:cubicBezTo>
                    <a:cubicBezTo>
                      <a:pt x="261" y="124"/>
                      <a:pt x="245" y="55"/>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5187;p52">
                <a:extLst>
                  <a:ext uri="{FF2B5EF4-FFF2-40B4-BE49-F238E27FC236}">
                    <a16:creationId xmlns:a16="http://schemas.microsoft.com/office/drawing/2014/main" id="{6A174FB8-A5DA-3C6D-DC13-4CA4EFADD6C7}"/>
                  </a:ext>
                </a:extLst>
              </p:cNvPr>
              <p:cNvSpPr/>
              <p:nvPr/>
            </p:nvSpPr>
            <p:spPr>
              <a:xfrm>
                <a:off x="6087175" y="2820325"/>
                <a:ext cx="2800" cy="2425"/>
              </a:xfrm>
              <a:custGeom>
                <a:avLst/>
                <a:gdLst/>
                <a:ahLst/>
                <a:cxnLst/>
                <a:rect l="l" t="t" r="r" b="b"/>
                <a:pathLst>
                  <a:path w="112" h="97" extrusionOk="0">
                    <a:moveTo>
                      <a:pt x="73" y="1"/>
                    </a:moveTo>
                    <a:cubicBezTo>
                      <a:pt x="55" y="1"/>
                      <a:pt x="39" y="10"/>
                      <a:pt x="30" y="19"/>
                    </a:cubicBezTo>
                    <a:cubicBezTo>
                      <a:pt x="1" y="49"/>
                      <a:pt x="14" y="75"/>
                      <a:pt x="30" y="88"/>
                    </a:cubicBezTo>
                    <a:cubicBezTo>
                      <a:pt x="41" y="93"/>
                      <a:pt x="52" y="96"/>
                      <a:pt x="62" y="96"/>
                    </a:cubicBezTo>
                    <a:cubicBezTo>
                      <a:pt x="76" y="96"/>
                      <a:pt x="88" y="90"/>
                      <a:pt x="95" y="75"/>
                    </a:cubicBezTo>
                    <a:cubicBezTo>
                      <a:pt x="112" y="62"/>
                      <a:pt x="112" y="19"/>
                      <a:pt x="95" y="6"/>
                    </a:cubicBezTo>
                    <a:cubicBezTo>
                      <a:pt x="88" y="2"/>
                      <a:pt x="80" y="1"/>
                      <a:pt x="7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5188;p52">
                <a:extLst>
                  <a:ext uri="{FF2B5EF4-FFF2-40B4-BE49-F238E27FC236}">
                    <a16:creationId xmlns:a16="http://schemas.microsoft.com/office/drawing/2014/main" id="{5BBD2A2A-CF22-CCA2-186A-951DD46B25A7}"/>
                  </a:ext>
                </a:extLst>
              </p:cNvPr>
              <p:cNvSpPr/>
              <p:nvPr/>
            </p:nvSpPr>
            <p:spPr>
              <a:xfrm>
                <a:off x="6092650" y="2823575"/>
                <a:ext cx="6150" cy="5775"/>
              </a:xfrm>
              <a:custGeom>
                <a:avLst/>
                <a:gdLst/>
                <a:ahLst/>
                <a:cxnLst/>
                <a:rect l="l" t="t" r="r" b="b"/>
                <a:pathLst>
                  <a:path w="246" h="231" extrusionOk="0">
                    <a:moveTo>
                      <a:pt x="134" y="0"/>
                    </a:moveTo>
                    <a:cubicBezTo>
                      <a:pt x="95" y="0"/>
                      <a:pt x="55" y="18"/>
                      <a:pt x="27" y="53"/>
                    </a:cubicBezTo>
                    <a:cubicBezTo>
                      <a:pt x="1" y="108"/>
                      <a:pt x="1" y="177"/>
                      <a:pt x="56" y="216"/>
                    </a:cubicBezTo>
                    <a:cubicBezTo>
                      <a:pt x="70" y="226"/>
                      <a:pt x="87" y="231"/>
                      <a:pt x="105" y="231"/>
                    </a:cubicBezTo>
                    <a:cubicBezTo>
                      <a:pt x="139" y="231"/>
                      <a:pt x="177" y="213"/>
                      <a:pt x="203" y="177"/>
                    </a:cubicBezTo>
                    <a:cubicBezTo>
                      <a:pt x="245" y="121"/>
                      <a:pt x="232" y="53"/>
                      <a:pt x="190" y="13"/>
                    </a:cubicBezTo>
                    <a:cubicBezTo>
                      <a:pt x="172" y="5"/>
                      <a:pt x="153"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5189;p52">
                <a:extLst>
                  <a:ext uri="{FF2B5EF4-FFF2-40B4-BE49-F238E27FC236}">
                    <a16:creationId xmlns:a16="http://schemas.microsoft.com/office/drawing/2014/main" id="{86DC0920-C0A5-8E05-F345-0ACD1DA7F8CB}"/>
                  </a:ext>
                </a:extLst>
              </p:cNvPr>
              <p:cNvSpPr/>
              <p:nvPr/>
            </p:nvSpPr>
            <p:spPr>
              <a:xfrm>
                <a:off x="6094375" y="2825125"/>
                <a:ext cx="2700" cy="2575"/>
              </a:xfrm>
              <a:custGeom>
                <a:avLst/>
                <a:gdLst/>
                <a:ahLst/>
                <a:cxnLst/>
                <a:rect l="l" t="t" r="r" b="b"/>
                <a:pathLst>
                  <a:path w="108" h="103" extrusionOk="0">
                    <a:moveTo>
                      <a:pt x="56" y="0"/>
                    </a:moveTo>
                    <a:cubicBezTo>
                      <a:pt x="38" y="0"/>
                      <a:pt x="22" y="11"/>
                      <a:pt x="13" y="20"/>
                    </a:cubicBezTo>
                    <a:cubicBezTo>
                      <a:pt x="0" y="46"/>
                      <a:pt x="0" y="72"/>
                      <a:pt x="26" y="88"/>
                    </a:cubicBezTo>
                    <a:cubicBezTo>
                      <a:pt x="31" y="98"/>
                      <a:pt x="38" y="103"/>
                      <a:pt x="47" y="103"/>
                    </a:cubicBezTo>
                    <a:cubicBezTo>
                      <a:pt x="61" y="103"/>
                      <a:pt x="78" y="91"/>
                      <a:pt x="95" y="72"/>
                    </a:cubicBezTo>
                    <a:cubicBezTo>
                      <a:pt x="108" y="59"/>
                      <a:pt x="95" y="20"/>
                      <a:pt x="82" y="7"/>
                    </a:cubicBezTo>
                    <a:cubicBezTo>
                      <a:pt x="73" y="2"/>
                      <a:pt x="64"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5190;p52">
                <a:extLst>
                  <a:ext uri="{FF2B5EF4-FFF2-40B4-BE49-F238E27FC236}">
                    <a16:creationId xmlns:a16="http://schemas.microsoft.com/office/drawing/2014/main" id="{9BA63CD1-D356-3C48-3F41-B64DA1195CA1}"/>
                  </a:ext>
                </a:extLst>
              </p:cNvPr>
              <p:cNvSpPr/>
              <p:nvPr/>
            </p:nvSpPr>
            <p:spPr>
              <a:xfrm>
                <a:off x="6104575" y="2836800"/>
                <a:ext cx="8175" cy="10950"/>
              </a:xfrm>
              <a:custGeom>
                <a:avLst/>
                <a:gdLst/>
                <a:ahLst/>
                <a:cxnLst/>
                <a:rect l="l" t="t" r="r" b="b"/>
                <a:pathLst>
                  <a:path w="327" h="438" extrusionOk="0">
                    <a:moveTo>
                      <a:pt x="326" y="176"/>
                    </a:moveTo>
                    <a:lnTo>
                      <a:pt x="326" y="179"/>
                    </a:lnTo>
                    <a:lnTo>
                      <a:pt x="326" y="179"/>
                    </a:lnTo>
                    <a:cubicBezTo>
                      <a:pt x="326" y="178"/>
                      <a:pt x="326" y="177"/>
                      <a:pt x="326" y="176"/>
                    </a:cubicBezTo>
                    <a:close/>
                    <a:moveTo>
                      <a:pt x="189" y="0"/>
                    </a:moveTo>
                    <a:lnTo>
                      <a:pt x="0" y="150"/>
                    </a:lnTo>
                    <a:cubicBezTo>
                      <a:pt x="69" y="245"/>
                      <a:pt x="82" y="206"/>
                      <a:pt x="134" y="258"/>
                    </a:cubicBezTo>
                    <a:cubicBezTo>
                      <a:pt x="150" y="274"/>
                      <a:pt x="150" y="287"/>
                      <a:pt x="163" y="300"/>
                    </a:cubicBezTo>
                    <a:lnTo>
                      <a:pt x="163" y="313"/>
                    </a:lnTo>
                    <a:lnTo>
                      <a:pt x="176" y="326"/>
                    </a:lnTo>
                    <a:cubicBezTo>
                      <a:pt x="189" y="369"/>
                      <a:pt x="202" y="395"/>
                      <a:pt x="232" y="437"/>
                    </a:cubicBezTo>
                    <a:cubicBezTo>
                      <a:pt x="258" y="437"/>
                      <a:pt x="271" y="437"/>
                      <a:pt x="313" y="421"/>
                    </a:cubicBezTo>
                    <a:lnTo>
                      <a:pt x="326" y="179"/>
                    </a:lnTo>
                    <a:lnTo>
                      <a:pt x="326" y="179"/>
                    </a:lnTo>
                    <a:cubicBezTo>
                      <a:pt x="325" y="193"/>
                      <a:pt x="313" y="193"/>
                      <a:pt x="313" y="193"/>
                    </a:cubicBezTo>
                    <a:cubicBezTo>
                      <a:pt x="313" y="197"/>
                      <a:pt x="312" y="198"/>
                      <a:pt x="309" y="198"/>
                    </a:cubicBezTo>
                    <a:cubicBezTo>
                      <a:pt x="303" y="198"/>
                      <a:pt x="293" y="193"/>
                      <a:pt x="284" y="193"/>
                    </a:cubicBezTo>
                    <a:cubicBezTo>
                      <a:pt x="284" y="176"/>
                      <a:pt x="271" y="176"/>
                      <a:pt x="258" y="163"/>
                    </a:cubicBezTo>
                    <a:cubicBezTo>
                      <a:pt x="215" y="95"/>
                      <a:pt x="245" y="69"/>
                      <a:pt x="18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5191;p52">
                <a:extLst>
                  <a:ext uri="{FF2B5EF4-FFF2-40B4-BE49-F238E27FC236}">
                    <a16:creationId xmlns:a16="http://schemas.microsoft.com/office/drawing/2014/main" id="{BD9E5335-2A71-E07A-0DA4-35C254C6D4AE}"/>
                  </a:ext>
                </a:extLst>
              </p:cNvPr>
              <p:cNvSpPr/>
              <p:nvPr/>
            </p:nvSpPr>
            <p:spPr>
              <a:xfrm>
                <a:off x="6099100" y="2830350"/>
                <a:ext cx="10225" cy="10225"/>
              </a:xfrm>
              <a:custGeom>
                <a:avLst/>
                <a:gdLst/>
                <a:ahLst/>
                <a:cxnLst/>
                <a:rect l="l" t="t" r="r" b="b"/>
                <a:pathLst>
                  <a:path w="409" h="409" extrusionOk="0">
                    <a:moveTo>
                      <a:pt x="190" y="0"/>
                    </a:moveTo>
                    <a:lnTo>
                      <a:pt x="0" y="150"/>
                    </a:lnTo>
                    <a:cubicBezTo>
                      <a:pt x="82" y="245"/>
                      <a:pt x="95" y="190"/>
                      <a:pt x="137" y="258"/>
                    </a:cubicBezTo>
                    <a:cubicBezTo>
                      <a:pt x="190" y="327"/>
                      <a:pt x="164" y="340"/>
                      <a:pt x="219" y="408"/>
                    </a:cubicBezTo>
                    <a:lnTo>
                      <a:pt x="408" y="258"/>
                    </a:lnTo>
                    <a:cubicBezTo>
                      <a:pt x="327" y="176"/>
                      <a:pt x="314" y="219"/>
                      <a:pt x="271" y="150"/>
                    </a:cubicBezTo>
                    <a:cubicBezTo>
                      <a:pt x="219" y="95"/>
                      <a:pt x="245" y="69"/>
                      <a:pt x="19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5192;p52">
                <a:extLst>
                  <a:ext uri="{FF2B5EF4-FFF2-40B4-BE49-F238E27FC236}">
                    <a16:creationId xmlns:a16="http://schemas.microsoft.com/office/drawing/2014/main" id="{1A36B936-FA27-CF54-1CFC-E02B821C0121}"/>
                  </a:ext>
                </a:extLst>
              </p:cNvPr>
              <p:cNvSpPr/>
              <p:nvPr/>
            </p:nvSpPr>
            <p:spPr>
              <a:xfrm>
                <a:off x="6098450" y="2829600"/>
                <a:ext cx="6475" cy="5475"/>
              </a:xfrm>
              <a:custGeom>
                <a:avLst/>
                <a:gdLst/>
                <a:ahLst/>
                <a:cxnLst/>
                <a:rect l="l" t="t" r="r" b="b"/>
                <a:pathLst>
                  <a:path w="259" h="219" extrusionOk="0">
                    <a:moveTo>
                      <a:pt x="140" y="1"/>
                    </a:moveTo>
                    <a:cubicBezTo>
                      <a:pt x="111" y="1"/>
                      <a:pt x="80" y="11"/>
                      <a:pt x="52" y="30"/>
                    </a:cubicBezTo>
                    <a:cubicBezTo>
                      <a:pt x="13" y="73"/>
                      <a:pt x="0" y="138"/>
                      <a:pt x="26" y="180"/>
                    </a:cubicBezTo>
                    <a:cubicBezTo>
                      <a:pt x="51" y="203"/>
                      <a:pt x="84" y="218"/>
                      <a:pt x="118" y="218"/>
                    </a:cubicBezTo>
                    <a:cubicBezTo>
                      <a:pt x="142" y="218"/>
                      <a:pt x="167" y="211"/>
                      <a:pt x="190" y="193"/>
                    </a:cubicBezTo>
                    <a:cubicBezTo>
                      <a:pt x="245" y="154"/>
                      <a:pt x="258" y="73"/>
                      <a:pt x="216" y="30"/>
                    </a:cubicBezTo>
                    <a:cubicBezTo>
                      <a:pt x="196" y="11"/>
                      <a:pt x="169"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5193;p52">
                <a:extLst>
                  <a:ext uri="{FF2B5EF4-FFF2-40B4-BE49-F238E27FC236}">
                    <a16:creationId xmlns:a16="http://schemas.microsoft.com/office/drawing/2014/main" id="{C3204F18-9AA6-D19D-4823-1994A9FE0199}"/>
                  </a:ext>
                </a:extLst>
              </p:cNvPr>
              <p:cNvSpPr/>
              <p:nvPr/>
            </p:nvSpPr>
            <p:spPr>
              <a:xfrm>
                <a:off x="6100150" y="2831100"/>
                <a:ext cx="2725" cy="2400"/>
              </a:xfrm>
              <a:custGeom>
                <a:avLst/>
                <a:gdLst/>
                <a:ahLst/>
                <a:cxnLst/>
                <a:rect l="l" t="t" r="r" b="b"/>
                <a:pathLst>
                  <a:path w="109" h="96" extrusionOk="0">
                    <a:moveTo>
                      <a:pt x="66" y="0"/>
                    </a:moveTo>
                    <a:cubicBezTo>
                      <a:pt x="54" y="0"/>
                      <a:pt x="40" y="4"/>
                      <a:pt x="27" y="13"/>
                    </a:cubicBezTo>
                    <a:cubicBezTo>
                      <a:pt x="1" y="26"/>
                      <a:pt x="1" y="65"/>
                      <a:pt x="14" y="78"/>
                    </a:cubicBezTo>
                    <a:cubicBezTo>
                      <a:pt x="21" y="87"/>
                      <a:pt x="37" y="95"/>
                      <a:pt x="52" y="95"/>
                    </a:cubicBezTo>
                    <a:cubicBezTo>
                      <a:pt x="64" y="95"/>
                      <a:pt x="75" y="91"/>
                      <a:pt x="82" y="78"/>
                    </a:cubicBezTo>
                    <a:cubicBezTo>
                      <a:pt x="109" y="65"/>
                      <a:pt x="109" y="39"/>
                      <a:pt x="95" y="13"/>
                    </a:cubicBezTo>
                    <a:cubicBezTo>
                      <a:pt x="89" y="4"/>
                      <a:pt x="78"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5194;p52">
                <a:extLst>
                  <a:ext uri="{FF2B5EF4-FFF2-40B4-BE49-F238E27FC236}">
                    <a16:creationId xmlns:a16="http://schemas.microsoft.com/office/drawing/2014/main" id="{52C6C5E7-B0B8-C796-BF6F-AB40BACEDC8A}"/>
                  </a:ext>
                </a:extLst>
              </p:cNvPr>
              <p:cNvSpPr/>
              <p:nvPr/>
            </p:nvSpPr>
            <p:spPr>
              <a:xfrm>
                <a:off x="6103500" y="2836050"/>
                <a:ext cx="6475" cy="5600"/>
              </a:xfrm>
              <a:custGeom>
                <a:avLst/>
                <a:gdLst/>
                <a:ahLst/>
                <a:cxnLst/>
                <a:rect l="l" t="t" r="r" b="b"/>
                <a:pathLst>
                  <a:path w="259" h="224" extrusionOk="0">
                    <a:moveTo>
                      <a:pt x="157" y="1"/>
                    </a:moveTo>
                    <a:cubicBezTo>
                      <a:pt x="128" y="1"/>
                      <a:pt x="97" y="10"/>
                      <a:pt x="69" y="30"/>
                    </a:cubicBezTo>
                    <a:cubicBezTo>
                      <a:pt x="14" y="73"/>
                      <a:pt x="1" y="141"/>
                      <a:pt x="43" y="180"/>
                    </a:cubicBezTo>
                    <a:cubicBezTo>
                      <a:pt x="64" y="210"/>
                      <a:pt x="93" y="224"/>
                      <a:pt x="124" y="224"/>
                    </a:cubicBezTo>
                    <a:cubicBezTo>
                      <a:pt x="152" y="224"/>
                      <a:pt x="180" y="213"/>
                      <a:pt x="206" y="193"/>
                    </a:cubicBezTo>
                    <a:cubicBezTo>
                      <a:pt x="245" y="154"/>
                      <a:pt x="258" y="86"/>
                      <a:pt x="232" y="30"/>
                    </a:cubicBezTo>
                    <a:cubicBezTo>
                      <a:pt x="213" y="10"/>
                      <a:pt x="186" y="1"/>
                      <a:pt x="1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5195;p52">
                <a:extLst>
                  <a:ext uri="{FF2B5EF4-FFF2-40B4-BE49-F238E27FC236}">
                    <a16:creationId xmlns:a16="http://schemas.microsoft.com/office/drawing/2014/main" id="{4EF1C030-E213-4430-E34B-8B0C1211F84F}"/>
                  </a:ext>
                </a:extLst>
              </p:cNvPr>
              <p:cNvSpPr/>
              <p:nvPr/>
            </p:nvSpPr>
            <p:spPr>
              <a:xfrm>
                <a:off x="6105550" y="2837600"/>
                <a:ext cx="2800" cy="2475"/>
              </a:xfrm>
              <a:custGeom>
                <a:avLst/>
                <a:gdLst/>
                <a:ahLst/>
                <a:cxnLst/>
                <a:rect l="l" t="t" r="r" b="b"/>
                <a:pathLst>
                  <a:path w="112" h="99" extrusionOk="0">
                    <a:moveTo>
                      <a:pt x="62" y="1"/>
                    </a:moveTo>
                    <a:cubicBezTo>
                      <a:pt x="49" y="1"/>
                      <a:pt x="36" y="4"/>
                      <a:pt x="30" y="11"/>
                    </a:cubicBezTo>
                    <a:cubicBezTo>
                      <a:pt x="0" y="24"/>
                      <a:pt x="0" y="63"/>
                      <a:pt x="13" y="79"/>
                    </a:cubicBezTo>
                    <a:cubicBezTo>
                      <a:pt x="21" y="92"/>
                      <a:pt x="32" y="99"/>
                      <a:pt x="44" y="99"/>
                    </a:cubicBezTo>
                    <a:cubicBezTo>
                      <a:pt x="56" y="99"/>
                      <a:pt x="69" y="92"/>
                      <a:pt x="82" y="79"/>
                    </a:cubicBezTo>
                    <a:cubicBezTo>
                      <a:pt x="111" y="63"/>
                      <a:pt x="111" y="37"/>
                      <a:pt x="95" y="11"/>
                    </a:cubicBezTo>
                    <a:cubicBezTo>
                      <a:pt x="88" y="4"/>
                      <a:pt x="75"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5196;p52">
                <a:extLst>
                  <a:ext uri="{FF2B5EF4-FFF2-40B4-BE49-F238E27FC236}">
                    <a16:creationId xmlns:a16="http://schemas.microsoft.com/office/drawing/2014/main" id="{0F28B078-8E6F-644E-5531-C8683C5CA4A6}"/>
                  </a:ext>
                </a:extLst>
              </p:cNvPr>
              <p:cNvSpPr/>
              <p:nvPr/>
            </p:nvSpPr>
            <p:spPr>
              <a:xfrm>
                <a:off x="6120150" y="2837850"/>
                <a:ext cx="9575" cy="7450"/>
              </a:xfrm>
              <a:custGeom>
                <a:avLst/>
                <a:gdLst/>
                <a:ahLst/>
                <a:cxnLst/>
                <a:rect l="l" t="t" r="r" b="b"/>
                <a:pathLst>
                  <a:path w="383" h="298" extrusionOk="0">
                    <a:moveTo>
                      <a:pt x="327" y="1"/>
                    </a:moveTo>
                    <a:cubicBezTo>
                      <a:pt x="219" y="27"/>
                      <a:pt x="245" y="53"/>
                      <a:pt x="164" y="69"/>
                    </a:cubicBezTo>
                    <a:cubicBezTo>
                      <a:pt x="148" y="76"/>
                      <a:pt x="134" y="78"/>
                      <a:pt x="123" y="78"/>
                    </a:cubicBezTo>
                    <a:cubicBezTo>
                      <a:pt x="95" y="78"/>
                      <a:pt x="74" y="65"/>
                      <a:pt x="37" y="65"/>
                    </a:cubicBezTo>
                    <a:cubicBezTo>
                      <a:pt x="26" y="65"/>
                      <a:pt x="14" y="66"/>
                      <a:pt x="0" y="69"/>
                    </a:cubicBezTo>
                    <a:lnTo>
                      <a:pt x="43" y="298"/>
                    </a:lnTo>
                    <a:cubicBezTo>
                      <a:pt x="164" y="271"/>
                      <a:pt x="125" y="245"/>
                      <a:pt x="206" y="232"/>
                    </a:cubicBezTo>
                    <a:cubicBezTo>
                      <a:pt x="225" y="229"/>
                      <a:pt x="239" y="227"/>
                      <a:pt x="252" y="227"/>
                    </a:cubicBezTo>
                    <a:cubicBezTo>
                      <a:pt x="282" y="227"/>
                      <a:pt x="300" y="236"/>
                      <a:pt x="337" y="236"/>
                    </a:cubicBezTo>
                    <a:cubicBezTo>
                      <a:pt x="349" y="236"/>
                      <a:pt x="364" y="235"/>
                      <a:pt x="382"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5197;p52">
                <a:extLst>
                  <a:ext uri="{FF2B5EF4-FFF2-40B4-BE49-F238E27FC236}">
                    <a16:creationId xmlns:a16="http://schemas.microsoft.com/office/drawing/2014/main" id="{A5A3D02C-E055-6431-17DE-032C5E24380C}"/>
                  </a:ext>
                </a:extLst>
              </p:cNvPr>
              <p:cNvSpPr/>
              <p:nvPr/>
            </p:nvSpPr>
            <p:spPr>
              <a:xfrm>
                <a:off x="6112400" y="2839575"/>
                <a:ext cx="8825" cy="7775"/>
              </a:xfrm>
              <a:custGeom>
                <a:avLst/>
                <a:gdLst/>
                <a:ahLst/>
                <a:cxnLst/>
                <a:rect l="l" t="t" r="r" b="b"/>
                <a:pathLst>
                  <a:path w="353" h="311" extrusionOk="0">
                    <a:moveTo>
                      <a:pt x="310" y="0"/>
                    </a:moveTo>
                    <a:cubicBezTo>
                      <a:pt x="190" y="26"/>
                      <a:pt x="229" y="52"/>
                      <a:pt x="147" y="82"/>
                    </a:cubicBezTo>
                    <a:lnTo>
                      <a:pt x="66" y="82"/>
                    </a:lnTo>
                    <a:cubicBezTo>
                      <a:pt x="53" y="65"/>
                      <a:pt x="40" y="65"/>
                      <a:pt x="27" y="65"/>
                    </a:cubicBezTo>
                    <a:lnTo>
                      <a:pt x="13" y="65"/>
                    </a:lnTo>
                    <a:lnTo>
                      <a:pt x="0" y="310"/>
                    </a:lnTo>
                    <a:cubicBezTo>
                      <a:pt x="27" y="310"/>
                      <a:pt x="53" y="297"/>
                      <a:pt x="66" y="297"/>
                    </a:cubicBezTo>
                    <a:cubicBezTo>
                      <a:pt x="82" y="297"/>
                      <a:pt x="82" y="284"/>
                      <a:pt x="95" y="284"/>
                    </a:cubicBezTo>
                    <a:cubicBezTo>
                      <a:pt x="108" y="284"/>
                      <a:pt x="108" y="271"/>
                      <a:pt x="121" y="271"/>
                    </a:cubicBezTo>
                    <a:cubicBezTo>
                      <a:pt x="134" y="258"/>
                      <a:pt x="147" y="245"/>
                      <a:pt x="190" y="229"/>
                    </a:cubicBezTo>
                    <a:cubicBezTo>
                      <a:pt x="201" y="227"/>
                      <a:pt x="211" y="226"/>
                      <a:pt x="220" y="226"/>
                    </a:cubicBezTo>
                    <a:cubicBezTo>
                      <a:pt x="256" y="226"/>
                      <a:pt x="272" y="239"/>
                      <a:pt x="302" y="239"/>
                    </a:cubicBezTo>
                    <a:cubicBezTo>
                      <a:pt x="315" y="239"/>
                      <a:pt x="331" y="236"/>
                      <a:pt x="353" y="229"/>
                    </a:cubicBezTo>
                    <a:lnTo>
                      <a:pt x="31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5198;p52">
                <a:extLst>
                  <a:ext uri="{FF2B5EF4-FFF2-40B4-BE49-F238E27FC236}">
                    <a16:creationId xmlns:a16="http://schemas.microsoft.com/office/drawing/2014/main" id="{B9F03497-8E5E-783D-45CB-390B04306F7D}"/>
                  </a:ext>
                </a:extLst>
              </p:cNvPr>
              <p:cNvSpPr/>
              <p:nvPr/>
            </p:nvSpPr>
            <p:spPr>
              <a:xfrm>
                <a:off x="6109625" y="2841200"/>
                <a:ext cx="5825" cy="6550"/>
              </a:xfrm>
              <a:custGeom>
                <a:avLst/>
                <a:gdLst/>
                <a:ahLst/>
                <a:cxnLst/>
                <a:rect l="l" t="t" r="r" b="b"/>
                <a:pathLst>
                  <a:path w="233" h="262" extrusionOk="0">
                    <a:moveTo>
                      <a:pt x="124" y="0"/>
                    </a:moveTo>
                    <a:lnTo>
                      <a:pt x="124" y="17"/>
                    </a:lnTo>
                    <a:cubicBezTo>
                      <a:pt x="124" y="17"/>
                      <a:pt x="111" y="30"/>
                      <a:pt x="95" y="43"/>
                    </a:cubicBezTo>
                    <a:cubicBezTo>
                      <a:pt x="69" y="56"/>
                      <a:pt x="56" y="69"/>
                      <a:pt x="30" y="82"/>
                    </a:cubicBezTo>
                    <a:cubicBezTo>
                      <a:pt x="13" y="98"/>
                      <a:pt x="0" y="124"/>
                      <a:pt x="0" y="150"/>
                    </a:cubicBezTo>
                    <a:cubicBezTo>
                      <a:pt x="0" y="180"/>
                      <a:pt x="13" y="219"/>
                      <a:pt x="43" y="261"/>
                    </a:cubicBezTo>
                    <a:cubicBezTo>
                      <a:pt x="56" y="261"/>
                      <a:pt x="82" y="261"/>
                      <a:pt x="111" y="245"/>
                    </a:cubicBezTo>
                    <a:cubicBezTo>
                      <a:pt x="124" y="245"/>
                      <a:pt x="138" y="245"/>
                      <a:pt x="151" y="232"/>
                    </a:cubicBezTo>
                    <a:cubicBezTo>
                      <a:pt x="164" y="232"/>
                      <a:pt x="177" y="232"/>
                      <a:pt x="177" y="219"/>
                    </a:cubicBezTo>
                    <a:cubicBezTo>
                      <a:pt x="193" y="219"/>
                      <a:pt x="206" y="206"/>
                      <a:pt x="206" y="193"/>
                    </a:cubicBezTo>
                    <a:cubicBezTo>
                      <a:pt x="219" y="164"/>
                      <a:pt x="232" y="137"/>
                      <a:pt x="219" y="111"/>
                    </a:cubicBezTo>
                    <a:cubicBezTo>
                      <a:pt x="206" y="69"/>
                      <a:pt x="193" y="43"/>
                      <a:pt x="164" y="30"/>
                    </a:cubicBezTo>
                    <a:cubicBezTo>
                      <a:pt x="164" y="17"/>
                      <a:pt x="151" y="17"/>
                      <a:pt x="138" y="17"/>
                    </a:cubicBezTo>
                    <a:cubicBezTo>
                      <a:pt x="124" y="17"/>
                      <a:pt x="124" y="0"/>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5199;p52">
                <a:extLst>
                  <a:ext uri="{FF2B5EF4-FFF2-40B4-BE49-F238E27FC236}">
                    <a16:creationId xmlns:a16="http://schemas.microsoft.com/office/drawing/2014/main" id="{ACDB1FA1-07AF-D74D-CA85-9A9A35CDC4AA}"/>
                  </a:ext>
                </a:extLst>
              </p:cNvPr>
              <p:cNvSpPr/>
              <p:nvPr/>
            </p:nvSpPr>
            <p:spPr>
              <a:xfrm>
                <a:off x="6111325" y="2842900"/>
                <a:ext cx="2400" cy="2800"/>
              </a:xfrm>
              <a:custGeom>
                <a:avLst/>
                <a:gdLst/>
                <a:ahLst/>
                <a:cxnLst/>
                <a:rect l="l" t="t" r="r" b="b"/>
                <a:pathLst>
                  <a:path w="96" h="112" extrusionOk="0">
                    <a:moveTo>
                      <a:pt x="56" y="1"/>
                    </a:moveTo>
                    <a:cubicBezTo>
                      <a:pt x="43" y="1"/>
                      <a:pt x="27" y="14"/>
                      <a:pt x="27" y="30"/>
                    </a:cubicBezTo>
                    <a:cubicBezTo>
                      <a:pt x="14" y="43"/>
                      <a:pt x="14" y="43"/>
                      <a:pt x="1" y="56"/>
                    </a:cubicBezTo>
                    <a:lnTo>
                      <a:pt x="1" y="96"/>
                    </a:lnTo>
                    <a:cubicBezTo>
                      <a:pt x="1" y="112"/>
                      <a:pt x="14" y="112"/>
                      <a:pt x="43" y="112"/>
                    </a:cubicBezTo>
                    <a:cubicBezTo>
                      <a:pt x="56" y="112"/>
                      <a:pt x="83" y="96"/>
                      <a:pt x="83" y="82"/>
                    </a:cubicBezTo>
                    <a:cubicBezTo>
                      <a:pt x="96" y="69"/>
                      <a:pt x="96" y="56"/>
                      <a:pt x="96" y="43"/>
                    </a:cubicBezTo>
                    <a:lnTo>
                      <a:pt x="70" y="14"/>
                    </a:lnTo>
                    <a:lnTo>
                      <a:pt x="5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5200;p52">
                <a:extLst>
                  <a:ext uri="{FF2B5EF4-FFF2-40B4-BE49-F238E27FC236}">
                    <a16:creationId xmlns:a16="http://schemas.microsoft.com/office/drawing/2014/main" id="{F973FE8F-CC28-EE80-A42C-C8491B12C4D9}"/>
                  </a:ext>
                </a:extLst>
              </p:cNvPr>
              <p:cNvSpPr/>
              <p:nvPr/>
            </p:nvSpPr>
            <p:spPr>
              <a:xfrm>
                <a:off x="6117775" y="2839475"/>
                <a:ext cx="5825" cy="5925"/>
              </a:xfrm>
              <a:custGeom>
                <a:avLst/>
                <a:gdLst/>
                <a:ahLst/>
                <a:cxnLst/>
                <a:rect l="l" t="t" r="r" b="b"/>
                <a:pathLst>
                  <a:path w="233" h="237" extrusionOk="0">
                    <a:moveTo>
                      <a:pt x="119" y="1"/>
                    </a:moveTo>
                    <a:cubicBezTo>
                      <a:pt x="112" y="1"/>
                      <a:pt x="104" y="2"/>
                      <a:pt x="95" y="4"/>
                    </a:cubicBezTo>
                    <a:cubicBezTo>
                      <a:pt x="30" y="17"/>
                      <a:pt x="1" y="86"/>
                      <a:pt x="14" y="151"/>
                    </a:cubicBezTo>
                    <a:cubicBezTo>
                      <a:pt x="28" y="198"/>
                      <a:pt x="68" y="236"/>
                      <a:pt x="114" y="236"/>
                    </a:cubicBezTo>
                    <a:cubicBezTo>
                      <a:pt x="122" y="236"/>
                      <a:pt x="130" y="235"/>
                      <a:pt x="138" y="233"/>
                    </a:cubicBezTo>
                    <a:cubicBezTo>
                      <a:pt x="206" y="219"/>
                      <a:pt x="233" y="167"/>
                      <a:pt x="220" y="99"/>
                    </a:cubicBezTo>
                    <a:cubicBezTo>
                      <a:pt x="208" y="40"/>
                      <a:pt x="166"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5201;p52">
                <a:extLst>
                  <a:ext uri="{FF2B5EF4-FFF2-40B4-BE49-F238E27FC236}">
                    <a16:creationId xmlns:a16="http://schemas.microsoft.com/office/drawing/2014/main" id="{8EEAEA27-302B-3CD8-F987-1E4AFA571029}"/>
                  </a:ext>
                </a:extLst>
              </p:cNvPr>
              <p:cNvSpPr/>
              <p:nvPr/>
            </p:nvSpPr>
            <p:spPr>
              <a:xfrm>
                <a:off x="6119500" y="2841200"/>
                <a:ext cx="2400" cy="2600"/>
              </a:xfrm>
              <a:custGeom>
                <a:avLst/>
                <a:gdLst/>
                <a:ahLst/>
                <a:cxnLst/>
                <a:rect l="l" t="t" r="r" b="b"/>
                <a:pathLst>
                  <a:path w="96" h="104" extrusionOk="0">
                    <a:moveTo>
                      <a:pt x="43" y="0"/>
                    </a:moveTo>
                    <a:cubicBezTo>
                      <a:pt x="13" y="17"/>
                      <a:pt x="0" y="43"/>
                      <a:pt x="0" y="69"/>
                    </a:cubicBezTo>
                    <a:cubicBezTo>
                      <a:pt x="10" y="91"/>
                      <a:pt x="28" y="103"/>
                      <a:pt x="43" y="103"/>
                    </a:cubicBezTo>
                    <a:cubicBezTo>
                      <a:pt x="48" y="103"/>
                      <a:pt x="52" y="102"/>
                      <a:pt x="56" y="98"/>
                    </a:cubicBezTo>
                    <a:cubicBezTo>
                      <a:pt x="82" y="98"/>
                      <a:pt x="95" y="69"/>
                      <a:pt x="95" y="43"/>
                    </a:cubicBezTo>
                    <a:cubicBezTo>
                      <a:pt x="82" y="17"/>
                      <a:pt x="69" y="0"/>
                      <a:pt x="4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5202;p52">
                <a:extLst>
                  <a:ext uri="{FF2B5EF4-FFF2-40B4-BE49-F238E27FC236}">
                    <a16:creationId xmlns:a16="http://schemas.microsoft.com/office/drawing/2014/main" id="{9B9501CE-939A-B568-D790-3B8D51B207F2}"/>
                  </a:ext>
                </a:extLst>
              </p:cNvPr>
              <p:cNvSpPr/>
              <p:nvPr/>
            </p:nvSpPr>
            <p:spPr>
              <a:xfrm>
                <a:off x="6135825" y="2831000"/>
                <a:ext cx="9575" cy="10625"/>
              </a:xfrm>
              <a:custGeom>
                <a:avLst/>
                <a:gdLst/>
                <a:ahLst/>
                <a:cxnLst/>
                <a:rect l="l" t="t" r="r" b="b"/>
                <a:pathLst>
                  <a:path w="383" h="425" extrusionOk="0">
                    <a:moveTo>
                      <a:pt x="232" y="0"/>
                    </a:moveTo>
                    <a:cubicBezTo>
                      <a:pt x="150" y="82"/>
                      <a:pt x="189" y="98"/>
                      <a:pt x="124" y="137"/>
                    </a:cubicBezTo>
                    <a:cubicBezTo>
                      <a:pt x="95" y="164"/>
                      <a:pt x="82" y="180"/>
                      <a:pt x="56" y="180"/>
                    </a:cubicBezTo>
                    <a:cubicBezTo>
                      <a:pt x="43" y="193"/>
                      <a:pt x="26" y="193"/>
                      <a:pt x="13" y="193"/>
                    </a:cubicBezTo>
                    <a:cubicBezTo>
                      <a:pt x="13" y="206"/>
                      <a:pt x="13" y="206"/>
                      <a:pt x="0" y="206"/>
                    </a:cubicBezTo>
                    <a:lnTo>
                      <a:pt x="108" y="425"/>
                    </a:lnTo>
                    <a:cubicBezTo>
                      <a:pt x="124" y="408"/>
                      <a:pt x="137" y="408"/>
                      <a:pt x="137" y="395"/>
                    </a:cubicBezTo>
                    <a:cubicBezTo>
                      <a:pt x="150" y="382"/>
                      <a:pt x="150" y="382"/>
                      <a:pt x="163" y="382"/>
                    </a:cubicBezTo>
                    <a:cubicBezTo>
                      <a:pt x="163" y="369"/>
                      <a:pt x="176" y="369"/>
                      <a:pt x="176" y="356"/>
                    </a:cubicBezTo>
                    <a:cubicBezTo>
                      <a:pt x="176" y="343"/>
                      <a:pt x="189" y="343"/>
                      <a:pt x="189" y="327"/>
                    </a:cubicBezTo>
                    <a:cubicBezTo>
                      <a:pt x="206" y="314"/>
                      <a:pt x="206" y="301"/>
                      <a:pt x="232" y="275"/>
                    </a:cubicBezTo>
                    <a:cubicBezTo>
                      <a:pt x="300" y="219"/>
                      <a:pt x="314" y="245"/>
                      <a:pt x="382" y="180"/>
                    </a:cubicBezTo>
                    <a:lnTo>
                      <a:pt x="23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5203;p52">
                <a:extLst>
                  <a:ext uri="{FF2B5EF4-FFF2-40B4-BE49-F238E27FC236}">
                    <a16:creationId xmlns:a16="http://schemas.microsoft.com/office/drawing/2014/main" id="{36CEC770-5034-1BB4-94C8-B3041A239549}"/>
                  </a:ext>
                </a:extLst>
              </p:cNvPr>
              <p:cNvSpPr/>
              <p:nvPr/>
            </p:nvSpPr>
            <p:spPr>
              <a:xfrm>
                <a:off x="6128300" y="2836125"/>
                <a:ext cx="10225" cy="7550"/>
              </a:xfrm>
              <a:custGeom>
                <a:avLst/>
                <a:gdLst/>
                <a:ahLst/>
                <a:cxnLst/>
                <a:rect l="l" t="t" r="r" b="b"/>
                <a:pathLst>
                  <a:path w="409" h="302" extrusionOk="0">
                    <a:moveTo>
                      <a:pt x="301" y="1"/>
                    </a:moveTo>
                    <a:lnTo>
                      <a:pt x="302" y="3"/>
                    </a:lnTo>
                    <a:lnTo>
                      <a:pt x="302" y="3"/>
                    </a:lnTo>
                    <a:cubicBezTo>
                      <a:pt x="304" y="2"/>
                      <a:pt x="305" y="1"/>
                      <a:pt x="301" y="1"/>
                    </a:cubicBezTo>
                    <a:close/>
                    <a:moveTo>
                      <a:pt x="302" y="3"/>
                    </a:moveTo>
                    <a:cubicBezTo>
                      <a:pt x="296" y="7"/>
                      <a:pt x="272" y="14"/>
                      <a:pt x="262" y="14"/>
                    </a:cubicBezTo>
                    <a:cubicBezTo>
                      <a:pt x="246" y="14"/>
                      <a:pt x="246" y="27"/>
                      <a:pt x="233" y="27"/>
                    </a:cubicBezTo>
                    <a:cubicBezTo>
                      <a:pt x="220" y="40"/>
                      <a:pt x="207" y="56"/>
                      <a:pt x="164" y="70"/>
                    </a:cubicBezTo>
                    <a:cubicBezTo>
                      <a:pt x="150" y="72"/>
                      <a:pt x="139" y="73"/>
                      <a:pt x="128" y="73"/>
                    </a:cubicBezTo>
                    <a:cubicBezTo>
                      <a:pt x="100" y="73"/>
                      <a:pt x="79" y="66"/>
                      <a:pt x="45" y="66"/>
                    </a:cubicBezTo>
                    <a:cubicBezTo>
                      <a:pt x="32" y="66"/>
                      <a:pt x="18" y="67"/>
                      <a:pt x="1" y="70"/>
                    </a:cubicBezTo>
                    <a:lnTo>
                      <a:pt x="56" y="301"/>
                    </a:lnTo>
                    <a:cubicBezTo>
                      <a:pt x="164" y="272"/>
                      <a:pt x="125" y="246"/>
                      <a:pt x="207" y="233"/>
                    </a:cubicBezTo>
                    <a:cubicBezTo>
                      <a:pt x="226" y="226"/>
                      <a:pt x="243" y="223"/>
                      <a:pt x="257" y="223"/>
                    </a:cubicBezTo>
                    <a:cubicBezTo>
                      <a:pt x="271" y="223"/>
                      <a:pt x="282" y="226"/>
                      <a:pt x="288" y="233"/>
                    </a:cubicBezTo>
                    <a:lnTo>
                      <a:pt x="357" y="233"/>
                    </a:lnTo>
                    <a:cubicBezTo>
                      <a:pt x="357" y="233"/>
                      <a:pt x="383" y="220"/>
                      <a:pt x="409" y="220"/>
                    </a:cubicBezTo>
                    <a:lnTo>
                      <a:pt x="302" y="3"/>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5204;p52">
                <a:extLst>
                  <a:ext uri="{FF2B5EF4-FFF2-40B4-BE49-F238E27FC236}">
                    <a16:creationId xmlns:a16="http://schemas.microsoft.com/office/drawing/2014/main" id="{67E3D4FE-67D7-524D-9D4F-41CEB88A1705}"/>
                  </a:ext>
                </a:extLst>
              </p:cNvPr>
              <p:cNvSpPr/>
              <p:nvPr/>
            </p:nvSpPr>
            <p:spPr>
              <a:xfrm>
                <a:off x="6125950" y="2837800"/>
                <a:ext cx="5800" cy="5925"/>
              </a:xfrm>
              <a:custGeom>
                <a:avLst/>
                <a:gdLst/>
                <a:ahLst/>
                <a:cxnLst/>
                <a:rect l="l" t="t" r="r" b="b"/>
                <a:pathLst>
                  <a:path w="232" h="237" extrusionOk="0">
                    <a:moveTo>
                      <a:pt x="116" y="0"/>
                    </a:moveTo>
                    <a:cubicBezTo>
                      <a:pt x="109" y="0"/>
                      <a:pt x="102" y="1"/>
                      <a:pt x="95" y="3"/>
                    </a:cubicBezTo>
                    <a:cubicBezTo>
                      <a:pt x="43" y="16"/>
                      <a:pt x="0" y="71"/>
                      <a:pt x="13" y="136"/>
                    </a:cubicBezTo>
                    <a:cubicBezTo>
                      <a:pt x="28" y="197"/>
                      <a:pt x="70" y="237"/>
                      <a:pt x="126" y="237"/>
                    </a:cubicBezTo>
                    <a:cubicBezTo>
                      <a:pt x="134" y="237"/>
                      <a:pt x="142" y="236"/>
                      <a:pt x="150" y="234"/>
                    </a:cubicBezTo>
                    <a:cubicBezTo>
                      <a:pt x="206" y="218"/>
                      <a:pt x="232" y="153"/>
                      <a:pt x="219" y="97"/>
                    </a:cubicBezTo>
                    <a:cubicBezTo>
                      <a:pt x="208" y="37"/>
                      <a:pt x="164" y="0"/>
                      <a:pt x="11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5205;p52">
                <a:extLst>
                  <a:ext uri="{FF2B5EF4-FFF2-40B4-BE49-F238E27FC236}">
                    <a16:creationId xmlns:a16="http://schemas.microsoft.com/office/drawing/2014/main" id="{8EA61D01-49EE-5E7F-BEAC-DD88665BF232}"/>
                  </a:ext>
                </a:extLst>
              </p:cNvPr>
              <p:cNvSpPr/>
              <p:nvPr/>
            </p:nvSpPr>
            <p:spPr>
              <a:xfrm>
                <a:off x="6127650" y="2839450"/>
                <a:ext cx="2400" cy="2500"/>
              </a:xfrm>
              <a:custGeom>
                <a:avLst/>
                <a:gdLst/>
                <a:ahLst/>
                <a:cxnLst/>
                <a:rect l="l" t="t" r="r" b="b"/>
                <a:pathLst>
                  <a:path w="96" h="100" extrusionOk="0">
                    <a:moveTo>
                      <a:pt x="59" y="0"/>
                    </a:moveTo>
                    <a:cubicBezTo>
                      <a:pt x="54" y="0"/>
                      <a:pt x="48" y="2"/>
                      <a:pt x="43" y="5"/>
                    </a:cubicBezTo>
                    <a:cubicBezTo>
                      <a:pt x="14" y="5"/>
                      <a:pt x="1" y="31"/>
                      <a:pt x="1" y="57"/>
                    </a:cubicBezTo>
                    <a:cubicBezTo>
                      <a:pt x="14" y="87"/>
                      <a:pt x="43" y="100"/>
                      <a:pt x="56" y="100"/>
                    </a:cubicBezTo>
                    <a:cubicBezTo>
                      <a:pt x="82" y="100"/>
                      <a:pt x="95" y="70"/>
                      <a:pt x="95" y="44"/>
                    </a:cubicBezTo>
                    <a:cubicBezTo>
                      <a:pt x="95" y="23"/>
                      <a:pt x="79" y="0"/>
                      <a:pt x="5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5206;p52">
                <a:extLst>
                  <a:ext uri="{FF2B5EF4-FFF2-40B4-BE49-F238E27FC236}">
                    <a16:creationId xmlns:a16="http://schemas.microsoft.com/office/drawing/2014/main" id="{37B2ED04-2F1E-D426-DA5A-1E0CFE634EB6}"/>
                  </a:ext>
                </a:extLst>
              </p:cNvPr>
              <p:cNvSpPr/>
              <p:nvPr/>
            </p:nvSpPr>
            <p:spPr>
              <a:xfrm>
                <a:off x="6134425" y="2836125"/>
                <a:ext cx="5500" cy="5825"/>
              </a:xfrm>
              <a:custGeom>
                <a:avLst/>
                <a:gdLst/>
                <a:ahLst/>
                <a:cxnLst/>
                <a:rect l="l" t="t" r="r" b="b"/>
                <a:pathLst>
                  <a:path w="220" h="233" extrusionOk="0">
                    <a:moveTo>
                      <a:pt x="56" y="1"/>
                    </a:moveTo>
                    <a:lnTo>
                      <a:pt x="43" y="14"/>
                    </a:lnTo>
                    <a:cubicBezTo>
                      <a:pt x="30" y="27"/>
                      <a:pt x="30" y="27"/>
                      <a:pt x="17" y="40"/>
                    </a:cubicBezTo>
                    <a:cubicBezTo>
                      <a:pt x="1" y="70"/>
                      <a:pt x="1" y="96"/>
                      <a:pt x="1" y="138"/>
                    </a:cubicBezTo>
                    <a:cubicBezTo>
                      <a:pt x="17" y="164"/>
                      <a:pt x="30" y="190"/>
                      <a:pt x="56" y="203"/>
                    </a:cubicBezTo>
                    <a:cubicBezTo>
                      <a:pt x="69" y="220"/>
                      <a:pt x="82" y="220"/>
                      <a:pt x="99" y="220"/>
                    </a:cubicBezTo>
                    <a:cubicBezTo>
                      <a:pt x="99" y="233"/>
                      <a:pt x="99" y="233"/>
                      <a:pt x="112" y="233"/>
                    </a:cubicBezTo>
                    <a:cubicBezTo>
                      <a:pt x="125" y="220"/>
                      <a:pt x="138" y="220"/>
                      <a:pt x="164" y="220"/>
                    </a:cubicBezTo>
                    <a:cubicBezTo>
                      <a:pt x="180" y="203"/>
                      <a:pt x="193" y="190"/>
                      <a:pt x="193" y="190"/>
                    </a:cubicBezTo>
                    <a:lnTo>
                      <a:pt x="206" y="177"/>
                    </a:lnTo>
                    <a:lnTo>
                      <a:pt x="206" y="164"/>
                    </a:lnTo>
                    <a:cubicBezTo>
                      <a:pt x="219" y="151"/>
                      <a:pt x="219" y="138"/>
                      <a:pt x="219" y="122"/>
                    </a:cubicBezTo>
                    <a:cubicBezTo>
                      <a:pt x="219" y="96"/>
                      <a:pt x="206" y="70"/>
                      <a:pt x="193" y="40"/>
                    </a:cubicBezTo>
                    <a:cubicBezTo>
                      <a:pt x="164" y="14"/>
                      <a:pt x="138"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5207;p52">
                <a:extLst>
                  <a:ext uri="{FF2B5EF4-FFF2-40B4-BE49-F238E27FC236}">
                    <a16:creationId xmlns:a16="http://schemas.microsoft.com/office/drawing/2014/main" id="{AF0F5DB6-C0BD-768A-FE9B-FC79F5E1BEA7}"/>
                  </a:ext>
                </a:extLst>
              </p:cNvPr>
              <p:cNvSpPr/>
              <p:nvPr/>
            </p:nvSpPr>
            <p:spPr>
              <a:xfrm>
                <a:off x="6135825" y="2837600"/>
                <a:ext cx="2375" cy="2450"/>
              </a:xfrm>
              <a:custGeom>
                <a:avLst/>
                <a:gdLst/>
                <a:ahLst/>
                <a:cxnLst/>
                <a:rect l="l" t="t" r="r" b="b"/>
                <a:pathLst>
                  <a:path w="95" h="98" extrusionOk="0">
                    <a:moveTo>
                      <a:pt x="42" y="1"/>
                    </a:moveTo>
                    <a:cubicBezTo>
                      <a:pt x="39" y="1"/>
                      <a:pt x="34" y="4"/>
                      <a:pt x="26" y="11"/>
                    </a:cubicBezTo>
                    <a:cubicBezTo>
                      <a:pt x="13" y="11"/>
                      <a:pt x="0" y="37"/>
                      <a:pt x="0" y="63"/>
                    </a:cubicBezTo>
                    <a:cubicBezTo>
                      <a:pt x="10" y="84"/>
                      <a:pt x="19" y="97"/>
                      <a:pt x="41" y="97"/>
                    </a:cubicBezTo>
                    <a:cubicBezTo>
                      <a:pt x="48" y="97"/>
                      <a:pt x="58" y="96"/>
                      <a:pt x="69" y="92"/>
                    </a:cubicBezTo>
                    <a:lnTo>
                      <a:pt x="82" y="92"/>
                    </a:lnTo>
                    <a:cubicBezTo>
                      <a:pt x="95" y="79"/>
                      <a:pt x="95" y="63"/>
                      <a:pt x="95" y="50"/>
                    </a:cubicBezTo>
                    <a:cubicBezTo>
                      <a:pt x="95" y="50"/>
                      <a:pt x="95" y="37"/>
                      <a:pt x="82" y="24"/>
                    </a:cubicBezTo>
                    <a:cubicBezTo>
                      <a:pt x="82" y="11"/>
                      <a:pt x="69" y="11"/>
                      <a:pt x="56" y="11"/>
                    </a:cubicBezTo>
                    <a:cubicBezTo>
                      <a:pt x="49" y="4"/>
                      <a:pt x="46" y="1"/>
                      <a:pt x="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5208;p52">
                <a:extLst>
                  <a:ext uri="{FF2B5EF4-FFF2-40B4-BE49-F238E27FC236}">
                    <a16:creationId xmlns:a16="http://schemas.microsoft.com/office/drawing/2014/main" id="{3BDED412-79D5-A5F9-33E3-B9EBCEEC5B19}"/>
                  </a:ext>
                </a:extLst>
              </p:cNvPr>
              <p:cNvSpPr/>
              <p:nvPr/>
            </p:nvSpPr>
            <p:spPr>
              <a:xfrm>
                <a:off x="6137850" y="2821525"/>
                <a:ext cx="11950" cy="8200"/>
              </a:xfrm>
              <a:custGeom>
                <a:avLst/>
                <a:gdLst/>
                <a:ahLst/>
                <a:cxnLst/>
                <a:rect l="l" t="t" r="r" b="b"/>
                <a:pathLst>
                  <a:path w="478" h="328" extrusionOk="0">
                    <a:moveTo>
                      <a:pt x="108" y="1"/>
                    </a:moveTo>
                    <a:lnTo>
                      <a:pt x="1" y="203"/>
                    </a:lnTo>
                    <a:cubicBezTo>
                      <a:pt x="95" y="259"/>
                      <a:pt x="82" y="216"/>
                      <a:pt x="164" y="259"/>
                    </a:cubicBezTo>
                    <a:cubicBezTo>
                      <a:pt x="190" y="272"/>
                      <a:pt x="206" y="298"/>
                      <a:pt x="219" y="314"/>
                    </a:cubicBezTo>
                    <a:lnTo>
                      <a:pt x="219" y="327"/>
                    </a:lnTo>
                    <a:lnTo>
                      <a:pt x="477" y="203"/>
                    </a:lnTo>
                    <a:cubicBezTo>
                      <a:pt x="422" y="177"/>
                      <a:pt x="396" y="164"/>
                      <a:pt x="370" y="151"/>
                    </a:cubicBezTo>
                    <a:cubicBezTo>
                      <a:pt x="353" y="135"/>
                      <a:pt x="340" y="135"/>
                      <a:pt x="327" y="135"/>
                    </a:cubicBezTo>
                    <a:lnTo>
                      <a:pt x="314" y="135"/>
                    </a:lnTo>
                    <a:cubicBezTo>
                      <a:pt x="288" y="135"/>
                      <a:pt x="272" y="135"/>
                      <a:pt x="246" y="108"/>
                    </a:cubicBezTo>
                    <a:cubicBezTo>
                      <a:pt x="164" y="69"/>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5209;p52">
                <a:extLst>
                  <a:ext uri="{FF2B5EF4-FFF2-40B4-BE49-F238E27FC236}">
                    <a16:creationId xmlns:a16="http://schemas.microsoft.com/office/drawing/2014/main" id="{E71DC0B1-9B28-A65F-80FF-EDCF68AA5269}"/>
                  </a:ext>
                </a:extLst>
              </p:cNvPr>
              <p:cNvSpPr/>
              <p:nvPr/>
            </p:nvSpPr>
            <p:spPr>
              <a:xfrm>
                <a:off x="6141600" y="2826600"/>
                <a:ext cx="10900" cy="8900"/>
              </a:xfrm>
              <a:custGeom>
                <a:avLst/>
                <a:gdLst/>
                <a:ahLst/>
                <a:cxnLst/>
                <a:rect l="l" t="t" r="r" b="b"/>
                <a:pathLst>
                  <a:path w="436" h="356" extrusionOk="0">
                    <a:moveTo>
                      <a:pt x="327" y="0"/>
                    </a:moveTo>
                    <a:lnTo>
                      <a:pt x="69" y="124"/>
                    </a:lnTo>
                    <a:lnTo>
                      <a:pt x="83" y="124"/>
                    </a:lnTo>
                    <a:cubicBezTo>
                      <a:pt x="96" y="124"/>
                      <a:pt x="122" y="124"/>
                      <a:pt x="109" y="137"/>
                    </a:cubicBezTo>
                    <a:cubicBezTo>
                      <a:pt x="104" y="142"/>
                      <a:pt x="100" y="143"/>
                      <a:pt x="96" y="143"/>
                    </a:cubicBezTo>
                    <a:cubicBezTo>
                      <a:pt x="88" y="143"/>
                      <a:pt x="83" y="137"/>
                      <a:pt x="83" y="137"/>
                    </a:cubicBezTo>
                    <a:cubicBezTo>
                      <a:pt x="56" y="150"/>
                      <a:pt x="27" y="150"/>
                      <a:pt x="1" y="176"/>
                    </a:cubicBezTo>
                    <a:lnTo>
                      <a:pt x="151" y="356"/>
                    </a:lnTo>
                    <a:cubicBezTo>
                      <a:pt x="177" y="340"/>
                      <a:pt x="190" y="326"/>
                      <a:pt x="190" y="313"/>
                    </a:cubicBezTo>
                    <a:cubicBezTo>
                      <a:pt x="203" y="300"/>
                      <a:pt x="203" y="300"/>
                      <a:pt x="220" y="274"/>
                    </a:cubicBezTo>
                    <a:cubicBezTo>
                      <a:pt x="246" y="245"/>
                      <a:pt x="246" y="232"/>
                      <a:pt x="301" y="193"/>
                    </a:cubicBezTo>
                    <a:cubicBezTo>
                      <a:pt x="353" y="137"/>
                      <a:pt x="396" y="124"/>
                      <a:pt x="435" y="82"/>
                    </a:cubicBezTo>
                    <a:cubicBezTo>
                      <a:pt x="422" y="69"/>
                      <a:pt x="396" y="43"/>
                      <a:pt x="3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5210;p52">
                <a:extLst>
                  <a:ext uri="{FF2B5EF4-FFF2-40B4-BE49-F238E27FC236}">
                    <a16:creationId xmlns:a16="http://schemas.microsoft.com/office/drawing/2014/main" id="{ADCD3EBA-206C-2EEE-58B1-E4109986175D}"/>
                  </a:ext>
                </a:extLst>
              </p:cNvPr>
              <p:cNvSpPr/>
              <p:nvPr/>
            </p:nvSpPr>
            <p:spPr>
              <a:xfrm>
                <a:off x="6140225" y="2830525"/>
                <a:ext cx="6150" cy="5675"/>
              </a:xfrm>
              <a:custGeom>
                <a:avLst/>
                <a:gdLst/>
                <a:ahLst/>
                <a:cxnLst/>
                <a:rect l="l" t="t" r="r" b="b"/>
                <a:pathLst>
                  <a:path w="246" h="227" extrusionOk="0">
                    <a:moveTo>
                      <a:pt x="112" y="1"/>
                    </a:moveTo>
                    <a:cubicBezTo>
                      <a:pt x="89" y="1"/>
                      <a:pt x="65" y="10"/>
                      <a:pt x="56" y="19"/>
                    </a:cubicBezTo>
                    <a:cubicBezTo>
                      <a:pt x="13" y="62"/>
                      <a:pt x="0" y="130"/>
                      <a:pt x="56" y="183"/>
                    </a:cubicBezTo>
                    <a:cubicBezTo>
                      <a:pt x="77" y="213"/>
                      <a:pt x="107" y="226"/>
                      <a:pt x="137" y="226"/>
                    </a:cubicBezTo>
                    <a:cubicBezTo>
                      <a:pt x="162" y="226"/>
                      <a:pt x="187" y="217"/>
                      <a:pt x="206" y="199"/>
                    </a:cubicBezTo>
                    <a:cubicBezTo>
                      <a:pt x="232" y="183"/>
                      <a:pt x="245" y="156"/>
                      <a:pt x="245" y="130"/>
                    </a:cubicBezTo>
                    <a:lnTo>
                      <a:pt x="245" y="101"/>
                    </a:lnTo>
                    <a:cubicBezTo>
                      <a:pt x="245" y="101"/>
                      <a:pt x="245" y="88"/>
                      <a:pt x="232" y="88"/>
                    </a:cubicBezTo>
                    <a:cubicBezTo>
                      <a:pt x="232" y="62"/>
                      <a:pt x="219" y="62"/>
                      <a:pt x="206" y="49"/>
                    </a:cubicBezTo>
                    <a:cubicBezTo>
                      <a:pt x="206" y="36"/>
                      <a:pt x="177" y="19"/>
                      <a:pt x="177" y="19"/>
                    </a:cubicBezTo>
                    <a:cubicBezTo>
                      <a:pt x="164" y="19"/>
                      <a:pt x="164" y="6"/>
                      <a:pt x="151" y="6"/>
                    </a:cubicBezTo>
                    <a:lnTo>
                      <a:pt x="138" y="6"/>
                    </a:lnTo>
                    <a:cubicBezTo>
                      <a:pt x="130" y="2"/>
                      <a:pt x="121"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5211;p52">
                <a:extLst>
                  <a:ext uri="{FF2B5EF4-FFF2-40B4-BE49-F238E27FC236}">
                    <a16:creationId xmlns:a16="http://schemas.microsoft.com/office/drawing/2014/main" id="{4FED7863-BC68-1D69-33A5-BEF5B27B4C22}"/>
                  </a:ext>
                </a:extLst>
              </p:cNvPr>
              <p:cNvSpPr/>
              <p:nvPr/>
            </p:nvSpPr>
            <p:spPr>
              <a:xfrm>
                <a:off x="6142275" y="2832175"/>
                <a:ext cx="2375" cy="2475"/>
              </a:xfrm>
              <a:custGeom>
                <a:avLst/>
                <a:gdLst/>
                <a:ahLst/>
                <a:cxnLst/>
                <a:rect l="l" t="t" r="r" b="b"/>
                <a:pathLst>
                  <a:path w="95" h="99" extrusionOk="0">
                    <a:moveTo>
                      <a:pt x="42" y="0"/>
                    </a:moveTo>
                    <a:cubicBezTo>
                      <a:pt x="31" y="0"/>
                      <a:pt x="20" y="3"/>
                      <a:pt x="13" y="9"/>
                    </a:cubicBezTo>
                    <a:cubicBezTo>
                      <a:pt x="0" y="22"/>
                      <a:pt x="0" y="64"/>
                      <a:pt x="13" y="77"/>
                    </a:cubicBezTo>
                    <a:cubicBezTo>
                      <a:pt x="23" y="93"/>
                      <a:pt x="40" y="99"/>
                      <a:pt x="55" y="99"/>
                    </a:cubicBezTo>
                    <a:cubicBezTo>
                      <a:pt x="66" y="99"/>
                      <a:pt x="76" y="96"/>
                      <a:pt x="82" y="90"/>
                    </a:cubicBezTo>
                    <a:cubicBezTo>
                      <a:pt x="95" y="77"/>
                      <a:pt x="95" y="35"/>
                      <a:pt x="82" y="22"/>
                    </a:cubicBezTo>
                    <a:cubicBezTo>
                      <a:pt x="74" y="7"/>
                      <a:pt x="57" y="0"/>
                      <a:pt x="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5212;p52">
                <a:extLst>
                  <a:ext uri="{FF2B5EF4-FFF2-40B4-BE49-F238E27FC236}">
                    <a16:creationId xmlns:a16="http://schemas.microsoft.com/office/drawing/2014/main" id="{B6FE11B3-4CBB-2A81-47DE-F2FAB5AF7A3B}"/>
                  </a:ext>
                </a:extLst>
              </p:cNvPr>
              <p:cNvSpPr/>
              <p:nvPr/>
            </p:nvSpPr>
            <p:spPr>
              <a:xfrm>
                <a:off x="6143325" y="2825600"/>
                <a:ext cx="8500" cy="4125"/>
              </a:xfrm>
              <a:custGeom>
                <a:avLst/>
                <a:gdLst/>
                <a:ahLst/>
                <a:cxnLst/>
                <a:rect l="l" t="t" r="r" b="b"/>
                <a:pathLst>
                  <a:path w="340" h="165" extrusionOk="0">
                    <a:moveTo>
                      <a:pt x="108" y="1"/>
                    </a:moveTo>
                    <a:cubicBezTo>
                      <a:pt x="82" y="1"/>
                      <a:pt x="82" y="14"/>
                      <a:pt x="69" y="14"/>
                    </a:cubicBezTo>
                    <a:cubicBezTo>
                      <a:pt x="53" y="27"/>
                      <a:pt x="40" y="40"/>
                      <a:pt x="40" y="53"/>
                    </a:cubicBezTo>
                    <a:cubicBezTo>
                      <a:pt x="27" y="69"/>
                      <a:pt x="27" y="83"/>
                      <a:pt x="14" y="96"/>
                    </a:cubicBezTo>
                    <a:cubicBezTo>
                      <a:pt x="14" y="109"/>
                      <a:pt x="27" y="122"/>
                      <a:pt x="14" y="135"/>
                    </a:cubicBezTo>
                    <a:cubicBezTo>
                      <a:pt x="14" y="164"/>
                      <a:pt x="0" y="164"/>
                      <a:pt x="0" y="164"/>
                    </a:cubicBezTo>
                    <a:lnTo>
                      <a:pt x="177" y="164"/>
                    </a:lnTo>
                    <a:cubicBezTo>
                      <a:pt x="216" y="164"/>
                      <a:pt x="271" y="151"/>
                      <a:pt x="327" y="135"/>
                    </a:cubicBezTo>
                    <a:cubicBezTo>
                      <a:pt x="340" y="109"/>
                      <a:pt x="314" y="83"/>
                      <a:pt x="258" y="40"/>
                    </a:cubicBezTo>
                    <a:cubicBezTo>
                      <a:pt x="203" y="14"/>
                      <a:pt x="151"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5213;p52">
                <a:extLst>
                  <a:ext uri="{FF2B5EF4-FFF2-40B4-BE49-F238E27FC236}">
                    <a16:creationId xmlns:a16="http://schemas.microsoft.com/office/drawing/2014/main" id="{AA72C06C-CB64-2F54-A804-593DAC75B7BD}"/>
                  </a:ext>
                </a:extLst>
              </p:cNvPr>
              <p:cNvSpPr/>
              <p:nvPr/>
            </p:nvSpPr>
            <p:spPr>
              <a:xfrm>
                <a:off x="6144625" y="2827100"/>
                <a:ext cx="4100" cy="1875"/>
              </a:xfrm>
              <a:custGeom>
                <a:avLst/>
                <a:gdLst/>
                <a:ahLst/>
                <a:cxnLst/>
                <a:rect l="l" t="t" r="r" b="b"/>
                <a:pathLst>
                  <a:path w="164" h="75" extrusionOk="0">
                    <a:moveTo>
                      <a:pt x="77" y="0"/>
                    </a:moveTo>
                    <a:cubicBezTo>
                      <a:pt x="60" y="0"/>
                      <a:pt x="43" y="8"/>
                      <a:pt x="30" y="23"/>
                    </a:cubicBezTo>
                    <a:cubicBezTo>
                      <a:pt x="17" y="49"/>
                      <a:pt x="1" y="62"/>
                      <a:pt x="17" y="75"/>
                    </a:cubicBezTo>
                    <a:cubicBezTo>
                      <a:pt x="30" y="75"/>
                      <a:pt x="69" y="75"/>
                      <a:pt x="112" y="62"/>
                    </a:cubicBezTo>
                    <a:cubicBezTo>
                      <a:pt x="151" y="62"/>
                      <a:pt x="164" y="36"/>
                      <a:pt x="125" y="23"/>
                    </a:cubicBezTo>
                    <a:cubicBezTo>
                      <a:pt x="112" y="8"/>
                      <a:pt x="95" y="0"/>
                      <a:pt x="7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5214;p52">
                <a:extLst>
                  <a:ext uri="{FF2B5EF4-FFF2-40B4-BE49-F238E27FC236}">
                    <a16:creationId xmlns:a16="http://schemas.microsoft.com/office/drawing/2014/main" id="{510A1410-6955-1E34-5610-EFC06A477699}"/>
                  </a:ext>
                </a:extLst>
              </p:cNvPr>
              <p:cNvSpPr/>
              <p:nvPr/>
            </p:nvSpPr>
            <p:spPr>
              <a:xfrm>
                <a:off x="6123250" y="2813050"/>
                <a:ext cx="10225" cy="9475"/>
              </a:xfrm>
              <a:custGeom>
                <a:avLst/>
                <a:gdLst/>
                <a:ahLst/>
                <a:cxnLst/>
                <a:rect l="l" t="t" r="r" b="b"/>
                <a:pathLst>
                  <a:path w="409" h="379" extrusionOk="0">
                    <a:moveTo>
                      <a:pt x="108" y="0"/>
                    </a:moveTo>
                    <a:lnTo>
                      <a:pt x="1" y="203"/>
                    </a:lnTo>
                    <a:cubicBezTo>
                      <a:pt x="95" y="258"/>
                      <a:pt x="95" y="216"/>
                      <a:pt x="164" y="258"/>
                    </a:cubicBezTo>
                    <a:cubicBezTo>
                      <a:pt x="232" y="297"/>
                      <a:pt x="203" y="327"/>
                      <a:pt x="284" y="379"/>
                    </a:cubicBezTo>
                    <a:lnTo>
                      <a:pt x="409" y="177"/>
                    </a:lnTo>
                    <a:cubicBezTo>
                      <a:pt x="355" y="142"/>
                      <a:pt x="331" y="139"/>
                      <a:pt x="312" y="139"/>
                    </a:cubicBezTo>
                    <a:cubicBezTo>
                      <a:pt x="308" y="139"/>
                      <a:pt x="304" y="139"/>
                      <a:pt x="299" y="139"/>
                    </a:cubicBezTo>
                    <a:cubicBezTo>
                      <a:pt x="286" y="139"/>
                      <a:pt x="272" y="137"/>
                      <a:pt x="245" y="121"/>
                    </a:cubicBezTo>
                    <a:cubicBezTo>
                      <a:pt x="177" y="82"/>
                      <a:pt x="190" y="52"/>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5215;p52">
                <a:extLst>
                  <a:ext uri="{FF2B5EF4-FFF2-40B4-BE49-F238E27FC236}">
                    <a16:creationId xmlns:a16="http://schemas.microsoft.com/office/drawing/2014/main" id="{9DC34960-7443-D35A-B449-1F868C39B27C}"/>
                  </a:ext>
                </a:extLst>
              </p:cNvPr>
              <p:cNvSpPr/>
              <p:nvPr/>
            </p:nvSpPr>
            <p:spPr>
              <a:xfrm>
                <a:off x="6130350" y="2817450"/>
                <a:ext cx="10225" cy="9175"/>
              </a:xfrm>
              <a:custGeom>
                <a:avLst/>
                <a:gdLst/>
                <a:ahLst/>
                <a:cxnLst/>
                <a:rect l="l" t="t" r="r" b="b"/>
                <a:pathLst>
                  <a:path w="409" h="367" extrusionOk="0">
                    <a:moveTo>
                      <a:pt x="125" y="1"/>
                    </a:moveTo>
                    <a:lnTo>
                      <a:pt x="0" y="203"/>
                    </a:lnTo>
                    <a:cubicBezTo>
                      <a:pt x="49" y="231"/>
                      <a:pt x="74" y="234"/>
                      <a:pt x="94" y="234"/>
                    </a:cubicBezTo>
                    <a:cubicBezTo>
                      <a:pt x="101" y="234"/>
                      <a:pt x="107" y="234"/>
                      <a:pt x="113" y="234"/>
                    </a:cubicBezTo>
                    <a:cubicBezTo>
                      <a:pt x="126" y="234"/>
                      <a:pt x="141" y="235"/>
                      <a:pt x="164" y="245"/>
                    </a:cubicBezTo>
                    <a:cubicBezTo>
                      <a:pt x="232" y="284"/>
                      <a:pt x="219" y="327"/>
                      <a:pt x="301" y="366"/>
                    </a:cubicBezTo>
                    <a:lnTo>
                      <a:pt x="408" y="164"/>
                    </a:lnTo>
                    <a:cubicBezTo>
                      <a:pt x="314" y="108"/>
                      <a:pt x="314" y="151"/>
                      <a:pt x="245" y="108"/>
                    </a:cubicBezTo>
                    <a:cubicBezTo>
                      <a:pt x="180" y="69"/>
                      <a:pt x="193" y="40"/>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5216;p52">
                <a:extLst>
                  <a:ext uri="{FF2B5EF4-FFF2-40B4-BE49-F238E27FC236}">
                    <a16:creationId xmlns:a16="http://schemas.microsoft.com/office/drawing/2014/main" id="{957FACBE-2811-AD22-A74D-186F016A7315}"/>
                  </a:ext>
                </a:extLst>
              </p:cNvPr>
              <p:cNvSpPr/>
              <p:nvPr/>
            </p:nvSpPr>
            <p:spPr>
              <a:xfrm>
                <a:off x="6136150" y="2821175"/>
                <a:ext cx="6150" cy="5725"/>
              </a:xfrm>
              <a:custGeom>
                <a:avLst/>
                <a:gdLst/>
                <a:ahLst/>
                <a:cxnLst/>
                <a:rect l="l" t="t" r="r" b="b"/>
                <a:pathLst>
                  <a:path w="246" h="229" extrusionOk="0">
                    <a:moveTo>
                      <a:pt x="121" y="0"/>
                    </a:moveTo>
                    <a:cubicBezTo>
                      <a:pt x="83" y="0"/>
                      <a:pt x="47" y="19"/>
                      <a:pt x="30" y="54"/>
                    </a:cubicBezTo>
                    <a:cubicBezTo>
                      <a:pt x="0" y="122"/>
                      <a:pt x="13" y="191"/>
                      <a:pt x="69" y="217"/>
                    </a:cubicBezTo>
                    <a:cubicBezTo>
                      <a:pt x="80" y="225"/>
                      <a:pt x="94" y="229"/>
                      <a:pt x="108" y="229"/>
                    </a:cubicBezTo>
                    <a:cubicBezTo>
                      <a:pt x="145" y="229"/>
                      <a:pt x="188" y="203"/>
                      <a:pt x="219" y="165"/>
                    </a:cubicBezTo>
                    <a:cubicBezTo>
                      <a:pt x="245" y="109"/>
                      <a:pt x="232" y="41"/>
                      <a:pt x="176" y="15"/>
                    </a:cubicBezTo>
                    <a:cubicBezTo>
                      <a:pt x="159" y="5"/>
                      <a:pt x="140" y="0"/>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5217;p52">
                <a:extLst>
                  <a:ext uri="{FF2B5EF4-FFF2-40B4-BE49-F238E27FC236}">
                    <a16:creationId xmlns:a16="http://schemas.microsoft.com/office/drawing/2014/main" id="{3547F9A2-D72B-591D-D89C-DDF55A552007}"/>
                  </a:ext>
                </a:extLst>
              </p:cNvPr>
              <p:cNvSpPr/>
              <p:nvPr/>
            </p:nvSpPr>
            <p:spPr>
              <a:xfrm>
                <a:off x="6137850" y="2822700"/>
                <a:ext cx="2725" cy="2725"/>
              </a:xfrm>
              <a:custGeom>
                <a:avLst/>
                <a:gdLst/>
                <a:ahLst/>
                <a:cxnLst/>
                <a:rect l="l" t="t" r="r" b="b"/>
                <a:pathLst>
                  <a:path w="109" h="109" extrusionOk="0">
                    <a:moveTo>
                      <a:pt x="61" y="1"/>
                    </a:moveTo>
                    <a:cubicBezTo>
                      <a:pt x="42" y="1"/>
                      <a:pt x="23" y="14"/>
                      <a:pt x="14" y="35"/>
                    </a:cubicBezTo>
                    <a:cubicBezTo>
                      <a:pt x="1" y="48"/>
                      <a:pt x="1" y="88"/>
                      <a:pt x="27" y="104"/>
                    </a:cubicBezTo>
                    <a:cubicBezTo>
                      <a:pt x="35" y="107"/>
                      <a:pt x="42" y="109"/>
                      <a:pt x="49" y="109"/>
                    </a:cubicBezTo>
                    <a:cubicBezTo>
                      <a:pt x="69" y="109"/>
                      <a:pt x="86" y="96"/>
                      <a:pt x="95" y="74"/>
                    </a:cubicBezTo>
                    <a:cubicBezTo>
                      <a:pt x="108" y="48"/>
                      <a:pt x="95" y="22"/>
                      <a:pt x="82" y="6"/>
                    </a:cubicBezTo>
                    <a:cubicBezTo>
                      <a:pt x="76" y="2"/>
                      <a:pt x="68"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5218;p52">
                <a:extLst>
                  <a:ext uri="{FF2B5EF4-FFF2-40B4-BE49-F238E27FC236}">
                    <a16:creationId xmlns:a16="http://schemas.microsoft.com/office/drawing/2014/main" id="{81E9B588-5BD5-2A32-C31D-530FE209342A}"/>
                  </a:ext>
                </a:extLst>
              </p:cNvPr>
              <p:cNvSpPr/>
              <p:nvPr/>
            </p:nvSpPr>
            <p:spPr>
              <a:xfrm>
                <a:off x="6128725" y="2816950"/>
                <a:ext cx="6475" cy="5875"/>
              </a:xfrm>
              <a:custGeom>
                <a:avLst/>
                <a:gdLst/>
                <a:ahLst/>
                <a:cxnLst/>
                <a:rect l="l" t="t" r="r" b="b"/>
                <a:pathLst>
                  <a:path w="259" h="235" extrusionOk="0">
                    <a:moveTo>
                      <a:pt x="132" y="0"/>
                    </a:moveTo>
                    <a:cubicBezTo>
                      <a:pt x="93" y="0"/>
                      <a:pt x="57" y="25"/>
                      <a:pt x="39" y="60"/>
                    </a:cubicBezTo>
                    <a:cubicBezTo>
                      <a:pt x="0" y="115"/>
                      <a:pt x="13" y="184"/>
                      <a:pt x="65" y="223"/>
                    </a:cubicBezTo>
                    <a:cubicBezTo>
                      <a:pt x="81" y="231"/>
                      <a:pt x="97" y="235"/>
                      <a:pt x="113" y="235"/>
                    </a:cubicBezTo>
                    <a:cubicBezTo>
                      <a:pt x="155" y="235"/>
                      <a:pt x="197" y="209"/>
                      <a:pt x="216" y="171"/>
                    </a:cubicBezTo>
                    <a:cubicBezTo>
                      <a:pt x="258" y="115"/>
                      <a:pt x="229" y="47"/>
                      <a:pt x="190" y="21"/>
                    </a:cubicBezTo>
                    <a:cubicBezTo>
                      <a:pt x="171" y="6"/>
                      <a:pt x="151"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5219;p52">
                <a:extLst>
                  <a:ext uri="{FF2B5EF4-FFF2-40B4-BE49-F238E27FC236}">
                    <a16:creationId xmlns:a16="http://schemas.microsoft.com/office/drawing/2014/main" id="{480CBC34-EF2A-3A3C-A474-AF660420EF8B}"/>
                  </a:ext>
                </a:extLst>
              </p:cNvPr>
              <p:cNvSpPr/>
              <p:nvPr/>
            </p:nvSpPr>
            <p:spPr>
              <a:xfrm>
                <a:off x="6130350" y="2818625"/>
                <a:ext cx="2800" cy="2475"/>
              </a:xfrm>
              <a:custGeom>
                <a:avLst/>
                <a:gdLst/>
                <a:ahLst/>
                <a:cxnLst/>
                <a:rect l="l" t="t" r="r" b="b"/>
                <a:pathLst>
                  <a:path w="112" h="99" extrusionOk="0">
                    <a:moveTo>
                      <a:pt x="66" y="0"/>
                    </a:moveTo>
                    <a:cubicBezTo>
                      <a:pt x="49" y="0"/>
                      <a:pt x="26" y="10"/>
                      <a:pt x="17" y="22"/>
                    </a:cubicBezTo>
                    <a:cubicBezTo>
                      <a:pt x="0" y="48"/>
                      <a:pt x="17" y="74"/>
                      <a:pt x="43" y="87"/>
                    </a:cubicBezTo>
                    <a:cubicBezTo>
                      <a:pt x="49" y="94"/>
                      <a:pt x="56" y="98"/>
                      <a:pt x="65" y="98"/>
                    </a:cubicBezTo>
                    <a:cubicBezTo>
                      <a:pt x="76" y="98"/>
                      <a:pt x="89" y="91"/>
                      <a:pt x="98" y="74"/>
                    </a:cubicBezTo>
                    <a:cubicBezTo>
                      <a:pt x="111" y="48"/>
                      <a:pt x="111" y="22"/>
                      <a:pt x="82" y="6"/>
                    </a:cubicBezTo>
                    <a:cubicBezTo>
                      <a:pt x="78" y="2"/>
                      <a:pt x="73"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5220;p52">
                <a:extLst>
                  <a:ext uri="{FF2B5EF4-FFF2-40B4-BE49-F238E27FC236}">
                    <a16:creationId xmlns:a16="http://schemas.microsoft.com/office/drawing/2014/main" id="{84EAAD30-4C7B-C2C1-68BC-29D107E60EBB}"/>
                  </a:ext>
                </a:extLst>
              </p:cNvPr>
              <p:cNvSpPr/>
              <p:nvPr/>
            </p:nvSpPr>
            <p:spPr>
              <a:xfrm>
                <a:off x="6108650" y="2804875"/>
                <a:ext cx="10225" cy="9175"/>
              </a:xfrm>
              <a:custGeom>
                <a:avLst/>
                <a:gdLst/>
                <a:ahLst/>
                <a:cxnLst/>
                <a:rect l="l" t="t" r="r" b="b"/>
                <a:pathLst>
                  <a:path w="409" h="367" extrusionOk="0">
                    <a:moveTo>
                      <a:pt x="108" y="1"/>
                    </a:moveTo>
                    <a:lnTo>
                      <a:pt x="0" y="203"/>
                    </a:lnTo>
                    <a:cubicBezTo>
                      <a:pt x="95" y="259"/>
                      <a:pt x="95" y="216"/>
                      <a:pt x="163" y="259"/>
                    </a:cubicBezTo>
                    <a:cubicBezTo>
                      <a:pt x="232" y="285"/>
                      <a:pt x="216" y="327"/>
                      <a:pt x="284" y="366"/>
                    </a:cubicBezTo>
                    <a:lnTo>
                      <a:pt x="408" y="164"/>
                    </a:lnTo>
                    <a:cubicBezTo>
                      <a:pt x="314" y="109"/>
                      <a:pt x="314" y="148"/>
                      <a:pt x="245" y="109"/>
                    </a:cubicBezTo>
                    <a:cubicBezTo>
                      <a:pt x="177" y="66"/>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5221;p52">
                <a:extLst>
                  <a:ext uri="{FF2B5EF4-FFF2-40B4-BE49-F238E27FC236}">
                    <a16:creationId xmlns:a16="http://schemas.microsoft.com/office/drawing/2014/main" id="{8CB01C77-9446-06CA-1935-61750666A13E}"/>
                  </a:ext>
                </a:extLst>
              </p:cNvPr>
              <p:cNvSpPr/>
              <p:nvPr/>
            </p:nvSpPr>
            <p:spPr>
              <a:xfrm>
                <a:off x="6115750" y="2808975"/>
                <a:ext cx="10225" cy="9150"/>
              </a:xfrm>
              <a:custGeom>
                <a:avLst/>
                <a:gdLst/>
                <a:ahLst/>
                <a:cxnLst/>
                <a:rect l="l" t="t" r="r" b="b"/>
                <a:pathLst>
                  <a:path w="409" h="366" extrusionOk="0">
                    <a:moveTo>
                      <a:pt x="124" y="0"/>
                    </a:moveTo>
                    <a:lnTo>
                      <a:pt x="0" y="202"/>
                    </a:lnTo>
                    <a:cubicBezTo>
                      <a:pt x="95" y="258"/>
                      <a:pt x="95" y="215"/>
                      <a:pt x="163" y="258"/>
                    </a:cubicBezTo>
                    <a:cubicBezTo>
                      <a:pt x="232" y="297"/>
                      <a:pt x="219" y="326"/>
                      <a:pt x="301" y="366"/>
                    </a:cubicBezTo>
                    <a:lnTo>
                      <a:pt x="408" y="163"/>
                    </a:lnTo>
                    <a:cubicBezTo>
                      <a:pt x="314" y="108"/>
                      <a:pt x="314" y="147"/>
                      <a:pt x="245" y="108"/>
                    </a:cubicBezTo>
                    <a:cubicBezTo>
                      <a:pt x="176" y="65"/>
                      <a:pt x="193" y="39"/>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5222;p52">
                <a:extLst>
                  <a:ext uri="{FF2B5EF4-FFF2-40B4-BE49-F238E27FC236}">
                    <a16:creationId xmlns:a16="http://schemas.microsoft.com/office/drawing/2014/main" id="{5155DE49-3227-245F-B9DF-02765861FCF4}"/>
                  </a:ext>
                </a:extLst>
              </p:cNvPr>
              <p:cNvSpPr/>
              <p:nvPr/>
            </p:nvSpPr>
            <p:spPr>
              <a:xfrm>
                <a:off x="6121525" y="2812750"/>
                <a:ext cx="6150" cy="5700"/>
              </a:xfrm>
              <a:custGeom>
                <a:avLst/>
                <a:gdLst/>
                <a:ahLst/>
                <a:cxnLst/>
                <a:rect l="l" t="t" r="r" b="b"/>
                <a:pathLst>
                  <a:path w="246" h="228" extrusionOk="0">
                    <a:moveTo>
                      <a:pt x="140" y="1"/>
                    </a:moveTo>
                    <a:cubicBezTo>
                      <a:pt x="103" y="1"/>
                      <a:pt x="58" y="26"/>
                      <a:pt x="27" y="64"/>
                    </a:cubicBezTo>
                    <a:cubicBezTo>
                      <a:pt x="1" y="120"/>
                      <a:pt x="14" y="189"/>
                      <a:pt x="70" y="215"/>
                    </a:cubicBezTo>
                    <a:cubicBezTo>
                      <a:pt x="83" y="223"/>
                      <a:pt x="99" y="228"/>
                      <a:pt x="116" y="228"/>
                    </a:cubicBezTo>
                    <a:cubicBezTo>
                      <a:pt x="151" y="228"/>
                      <a:pt x="191" y="210"/>
                      <a:pt x="220" y="175"/>
                    </a:cubicBezTo>
                    <a:cubicBezTo>
                      <a:pt x="246" y="120"/>
                      <a:pt x="233" y="38"/>
                      <a:pt x="177" y="12"/>
                    </a:cubicBezTo>
                    <a:cubicBezTo>
                      <a:pt x="167"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5223;p52">
                <a:extLst>
                  <a:ext uri="{FF2B5EF4-FFF2-40B4-BE49-F238E27FC236}">
                    <a16:creationId xmlns:a16="http://schemas.microsoft.com/office/drawing/2014/main" id="{629715EA-C4AA-2B4F-2D34-DA5B46320656}"/>
                  </a:ext>
                </a:extLst>
              </p:cNvPr>
              <p:cNvSpPr/>
              <p:nvPr/>
            </p:nvSpPr>
            <p:spPr>
              <a:xfrm>
                <a:off x="6123250" y="2814475"/>
                <a:ext cx="2725" cy="2425"/>
              </a:xfrm>
              <a:custGeom>
                <a:avLst/>
                <a:gdLst/>
                <a:ahLst/>
                <a:cxnLst/>
                <a:rect l="l" t="t" r="r" b="b"/>
                <a:pathLst>
                  <a:path w="109" h="97" extrusionOk="0">
                    <a:moveTo>
                      <a:pt x="50" y="0"/>
                    </a:moveTo>
                    <a:cubicBezTo>
                      <a:pt x="35" y="0"/>
                      <a:pt x="21" y="7"/>
                      <a:pt x="14" y="25"/>
                    </a:cubicBezTo>
                    <a:cubicBezTo>
                      <a:pt x="1" y="51"/>
                      <a:pt x="1" y="77"/>
                      <a:pt x="27" y="90"/>
                    </a:cubicBezTo>
                    <a:cubicBezTo>
                      <a:pt x="35" y="95"/>
                      <a:pt x="43" y="97"/>
                      <a:pt x="50" y="97"/>
                    </a:cubicBezTo>
                    <a:cubicBezTo>
                      <a:pt x="69" y="97"/>
                      <a:pt x="86" y="83"/>
                      <a:pt x="95" y="64"/>
                    </a:cubicBezTo>
                    <a:cubicBezTo>
                      <a:pt x="108" y="51"/>
                      <a:pt x="95" y="9"/>
                      <a:pt x="82" y="9"/>
                    </a:cubicBezTo>
                    <a:cubicBezTo>
                      <a:pt x="72" y="3"/>
                      <a:pt x="61" y="0"/>
                      <a:pt x="5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5224;p52">
                <a:extLst>
                  <a:ext uri="{FF2B5EF4-FFF2-40B4-BE49-F238E27FC236}">
                    <a16:creationId xmlns:a16="http://schemas.microsoft.com/office/drawing/2014/main" id="{DD17734A-EFB0-05D0-EEF2-9205B503126D}"/>
                  </a:ext>
                </a:extLst>
              </p:cNvPr>
              <p:cNvSpPr/>
              <p:nvPr/>
            </p:nvSpPr>
            <p:spPr>
              <a:xfrm>
                <a:off x="6114025" y="2808600"/>
                <a:ext cx="6550" cy="5750"/>
              </a:xfrm>
              <a:custGeom>
                <a:avLst/>
                <a:gdLst/>
                <a:ahLst/>
                <a:cxnLst/>
                <a:rect l="l" t="t" r="r" b="b"/>
                <a:pathLst>
                  <a:path w="262" h="230" extrusionOk="0">
                    <a:moveTo>
                      <a:pt x="136" y="0"/>
                    </a:moveTo>
                    <a:cubicBezTo>
                      <a:pt x="97" y="0"/>
                      <a:pt x="61" y="21"/>
                      <a:pt x="43" y="67"/>
                    </a:cubicBezTo>
                    <a:cubicBezTo>
                      <a:pt x="1" y="123"/>
                      <a:pt x="17" y="191"/>
                      <a:pt x="69" y="217"/>
                    </a:cubicBezTo>
                    <a:cubicBezTo>
                      <a:pt x="87" y="226"/>
                      <a:pt x="105" y="230"/>
                      <a:pt x="123" y="230"/>
                    </a:cubicBezTo>
                    <a:cubicBezTo>
                      <a:pt x="163" y="230"/>
                      <a:pt x="201" y="209"/>
                      <a:pt x="219" y="162"/>
                    </a:cubicBezTo>
                    <a:cubicBezTo>
                      <a:pt x="262" y="110"/>
                      <a:pt x="245" y="41"/>
                      <a:pt x="193" y="15"/>
                    </a:cubicBezTo>
                    <a:cubicBezTo>
                      <a:pt x="175" y="5"/>
                      <a:pt x="155" y="0"/>
                      <a:pt x="13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5225;p52">
                <a:extLst>
                  <a:ext uri="{FF2B5EF4-FFF2-40B4-BE49-F238E27FC236}">
                    <a16:creationId xmlns:a16="http://schemas.microsoft.com/office/drawing/2014/main" id="{C425126A-5C8E-EEEC-541B-FEF02A51B095}"/>
                  </a:ext>
                </a:extLst>
              </p:cNvPr>
              <p:cNvSpPr/>
              <p:nvPr/>
            </p:nvSpPr>
            <p:spPr>
              <a:xfrm>
                <a:off x="6116075" y="2810150"/>
                <a:ext cx="2475" cy="2675"/>
              </a:xfrm>
              <a:custGeom>
                <a:avLst/>
                <a:gdLst/>
                <a:ahLst/>
                <a:cxnLst/>
                <a:rect l="l" t="t" r="r" b="b"/>
                <a:pathLst>
                  <a:path w="99" h="107" extrusionOk="0">
                    <a:moveTo>
                      <a:pt x="56" y="0"/>
                    </a:moveTo>
                    <a:cubicBezTo>
                      <a:pt x="43" y="0"/>
                      <a:pt x="26" y="13"/>
                      <a:pt x="17" y="35"/>
                    </a:cubicBezTo>
                    <a:cubicBezTo>
                      <a:pt x="0" y="61"/>
                      <a:pt x="0" y="87"/>
                      <a:pt x="30" y="100"/>
                    </a:cubicBezTo>
                    <a:cubicBezTo>
                      <a:pt x="33" y="104"/>
                      <a:pt x="38" y="106"/>
                      <a:pt x="43" y="106"/>
                    </a:cubicBezTo>
                    <a:cubicBezTo>
                      <a:pt x="56" y="106"/>
                      <a:pt x="72" y="93"/>
                      <a:pt x="82" y="74"/>
                    </a:cubicBezTo>
                    <a:cubicBezTo>
                      <a:pt x="98" y="48"/>
                      <a:pt x="98" y="18"/>
                      <a:pt x="69" y="5"/>
                    </a:cubicBezTo>
                    <a:cubicBezTo>
                      <a:pt x="65"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5226;p52">
                <a:extLst>
                  <a:ext uri="{FF2B5EF4-FFF2-40B4-BE49-F238E27FC236}">
                    <a16:creationId xmlns:a16="http://schemas.microsoft.com/office/drawing/2014/main" id="{56A14CA5-D452-651E-077B-1F44925988F7}"/>
                  </a:ext>
                </a:extLst>
              </p:cNvPr>
              <p:cNvSpPr/>
              <p:nvPr/>
            </p:nvSpPr>
            <p:spPr>
              <a:xfrm>
                <a:off x="6094025" y="2796325"/>
                <a:ext cx="10225" cy="9225"/>
              </a:xfrm>
              <a:custGeom>
                <a:avLst/>
                <a:gdLst/>
                <a:ahLst/>
                <a:cxnLst/>
                <a:rect l="l" t="t" r="r" b="b"/>
                <a:pathLst>
                  <a:path w="409" h="369" extrusionOk="0">
                    <a:moveTo>
                      <a:pt x="122" y="0"/>
                    </a:moveTo>
                    <a:lnTo>
                      <a:pt x="1" y="206"/>
                    </a:lnTo>
                    <a:cubicBezTo>
                      <a:pt x="96" y="261"/>
                      <a:pt x="96" y="219"/>
                      <a:pt x="164" y="261"/>
                    </a:cubicBezTo>
                    <a:cubicBezTo>
                      <a:pt x="229" y="300"/>
                      <a:pt x="216" y="327"/>
                      <a:pt x="285" y="369"/>
                    </a:cubicBezTo>
                    <a:lnTo>
                      <a:pt x="409" y="163"/>
                    </a:lnTo>
                    <a:cubicBezTo>
                      <a:pt x="360" y="137"/>
                      <a:pt x="336" y="134"/>
                      <a:pt x="315" y="134"/>
                    </a:cubicBezTo>
                    <a:cubicBezTo>
                      <a:pt x="308" y="134"/>
                      <a:pt x="302" y="134"/>
                      <a:pt x="295" y="134"/>
                    </a:cubicBezTo>
                    <a:cubicBezTo>
                      <a:pt x="282" y="134"/>
                      <a:pt x="268" y="133"/>
                      <a:pt x="246" y="124"/>
                    </a:cubicBezTo>
                    <a:cubicBezTo>
                      <a:pt x="177" y="82"/>
                      <a:pt x="190" y="43"/>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5227;p52">
                <a:extLst>
                  <a:ext uri="{FF2B5EF4-FFF2-40B4-BE49-F238E27FC236}">
                    <a16:creationId xmlns:a16="http://schemas.microsoft.com/office/drawing/2014/main" id="{662D9162-B989-2FE8-7331-B5DFFEA6697E}"/>
                  </a:ext>
                </a:extLst>
              </p:cNvPr>
              <p:cNvSpPr/>
              <p:nvPr/>
            </p:nvSpPr>
            <p:spPr>
              <a:xfrm>
                <a:off x="6101125" y="2800400"/>
                <a:ext cx="10225" cy="9575"/>
              </a:xfrm>
              <a:custGeom>
                <a:avLst/>
                <a:gdLst/>
                <a:ahLst/>
                <a:cxnLst/>
                <a:rect l="l" t="t" r="r" b="b"/>
                <a:pathLst>
                  <a:path w="409" h="383" extrusionOk="0">
                    <a:moveTo>
                      <a:pt x="125" y="0"/>
                    </a:moveTo>
                    <a:lnTo>
                      <a:pt x="1" y="206"/>
                    </a:lnTo>
                    <a:cubicBezTo>
                      <a:pt x="48" y="240"/>
                      <a:pt x="72" y="243"/>
                      <a:pt x="92" y="243"/>
                    </a:cubicBezTo>
                    <a:cubicBezTo>
                      <a:pt x="97" y="243"/>
                      <a:pt x="102" y="243"/>
                      <a:pt x="106" y="243"/>
                    </a:cubicBezTo>
                    <a:cubicBezTo>
                      <a:pt x="122" y="243"/>
                      <a:pt x="138" y="245"/>
                      <a:pt x="164" y="261"/>
                    </a:cubicBezTo>
                    <a:cubicBezTo>
                      <a:pt x="233" y="301"/>
                      <a:pt x="220" y="327"/>
                      <a:pt x="301" y="382"/>
                    </a:cubicBezTo>
                    <a:lnTo>
                      <a:pt x="409" y="180"/>
                    </a:lnTo>
                    <a:cubicBezTo>
                      <a:pt x="314" y="124"/>
                      <a:pt x="314" y="164"/>
                      <a:pt x="246" y="124"/>
                    </a:cubicBezTo>
                    <a:cubicBezTo>
                      <a:pt x="177" y="82"/>
                      <a:pt x="207" y="56"/>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5228;p52">
                <a:extLst>
                  <a:ext uri="{FF2B5EF4-FFF2-40B4-BE49-F238E27FC236}">
                    <a16:creationId xmlns:a16="http://schemas.microsoft.com/office/drawing/2014/main" id="{CF3E4EAB-42CF-2682-C9A2-2414F9D135C4}"/>
                  </a:ext>
                </a:extLst>
              </p:cNvPr>
              <p:cNvSpPr/>
              <p:nvPr/>
            </p:nvSpPr>
            <p:spPr>
              <a:xfrm>
                <a:off x="6106925" y="2804500"/>
                <a:ext cx="6150" cy="5725"/>
              </a:xfrm>
              <a:custGeom>
                <a:avLst/>
                <a:gdLst/>
                <a:ahLst/>
                <a:cxnLst/>
                <a:rect l="l" t="t" r="r" b="b"/>
                <a:pathLst>
                  <a:path w="246" h="229" extrusionOk="0">
                    <a:moveTo>
                      <a:pt x="128" y="1"/>
                    </a:moveTo>
                    <a:cubicBezTo>
                      <a:pt x="93" y="1"/>
                      <a:pt x="55" y="19"/>
                      <a:pt x="27" y="55"/>
                    </a:cubicBezTo>
                    <a:cubicBezTo>
                      <a:pt x="1" y="110"/>
                      <a:pt x="14" y="179"/>
                      <a:pt x="69" y="218"/>
                    </a:cubicBezTo>
                    <a:cubicBezTo>
                      <a:pt x="80" y="225"/>
                      <a:pt x="92" y="228"/>
                      <a:pt x="106" y="228"/>
                    </a:cubicBezTo>
                    <a:cubicBezTo>
                      <a:pt x="143" y="228"/>
                      <a:pt x="188" y="203"/>
                      <a:pt x="219" y="163"/>
                    </a:cubicBezTo>
                    <a:cubicBezTo>
                      <a:pt x="246" y="110"/>
                      <a:pt x="232" y="42"/>
                      <a:pt x="177" y="16"/>
                    </a:cubicBezTo>
                    <a:cubicBezTo>
                      <a:pt x="163" y="6"/>
                      <a:pt x="146" y="1"/>
                      <a:pt x="1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5229;p52">
                <a:extLst>
                  <a:ext uri="{FF2B5EF4-FFF2-40B4-BE49-F238E27FC236}">
                    <a16:creationId xmlns:a16="http://schemas.microsoft.com/office/drawing/2014/main" id="{CCA8E0BF-9314-B6AE-0A6A-A0139BD955B2}"/>
                  </a:ext>
                </a:extLst>
              </p:cNvPr>
              <p:cNvSpPr/>
              <p:nvPr/>
            </p:nvSpPr>
            <p:spPr>
              <a:xfrm>
                <a:off x="6108650" y="2806075"/>
                <a:ext cx="2700" cy="2400"/>
              </a:xfrm>
              <a:custGeom>
                <a:avLst/>
                <a:gdLst/>
                <a:ahLst/>
                <a:cxnLst/>
                <a:rect l="l" t="t" r="r" b="b"/>
                <a:pathLst>
                  <a:path w="108" h="96" extrusionOk="0">
                    <a:moveTo>
                      <a:pt x="60" y="0"/>
                    </a:moveTo>
                    <a:cubicBezTo>
                      <a:pt x="40" y="0"/>
                      <a:pt x="23" y="13"/>
                      <a:pt x="13" y="34"/>
                    </a:cubicBezTo>
                    <a:cubicBezTo>
                      <a:pt x="0" y="47"/>
                      <a:pt x="13" y="74"/>
                      <a:pt x="26" y="87"/>
                    </a:cubicBezTo>
                    <a:cubicBezTo>
                      <a:pt x="37" y="92"/>
                      <a:pt x="49" y="95"/>
                      <a:pt x="59" y="95"/>
                    </a:cubicBezTo>
                    <a:cubicBezTo>
                      <a:pt x="74" y="95"/>
                      <a:pt x="87" y="89"/>
                      <a:pt x="95" y="74"/>
                    </a:cubicBezTo>
                    <a:cubicBezTo>
                      <a:pt x="108" y="47"/>
                      <a:pt x="108" y="18"/>
                      <a:pt x="82" y="5"/>
                    </a:cubicBezTo>
                    <a:cubicBezTo>
                      <a:pt x="74"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5230;p52">
                <a:extLst>
                  <a:ext uri="{FF2B5EF4-FFF2-40B4-BE49-F238E27FC236}">
                    <a16:creationId xmlns:a16="http://schemas.microsoft.com/office/drawing/2014/main" id="{BAC3BB81-71A4-469F-DEE9-68A5A59F69DD}"/>
                  </a:ext>
                </a:extLst>
              </p:cNvPr>
              <p:cNvSpPr/>
              <p:nvPr/>
            </p:nvSpPr>
            <p:spPr>
              <a:xfrm>
                <a:off x="6099425" y="2800150"/>
                <a:ext cx="6475" cy="5725"/>
              </a:xfrm>
              <a:custGeom>
                <a:avLst/>
                <a:gdLst/>
                <a:ahLst/>
                <a:cxnLst/>
                <a:rect l="l" t="t" r="r" b="b"/>
                <a:pathLst>
                  <a:path w="259" h="229" extrusionOk="0">
                    <a:moveTo>
                      <a:pt x="147" y="0"/>
                    </a:moveTo>
                    <a:cubicBezTo>
                      <a:pt x="104" y="0"/>
                      <a:pt x="62" y="25"/>
                      <a:pt x="43" y="66"/>
                    </a:cubicBezTo>
                    <a:cubicBezTo>
                      <a:pt x="0" y="121"/>
                      <a:pt x="13" y="190"/>
                      <a:pt x="69" y="216"/>
                    </a:cubicBezTo>
                    <a:cubicBezTo>
                      <a:pt x="87" y="225"/>
                      <a:pt x="107" y="229"/>
                      <a:pt x="126" y="229"/>
                    </a:cubicBezTo>
                    <a:cubicBezTo>
                      <a:pt x="165" y="229"/>
                      <a:pt x="202" y="211"/>
                      <a:pt x="219" y="174"/>
                    </a:cubicBezTo>
                    <a:cubicBezTo>
                      <a:pt x="258" y="121"/>
                      <a:pt x="245" y="53"/>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5231;p52">
                <a:extLst>
                  <a:ext uri="{FF2B5EF4-FFF2-40B4-BE49-F238E27FC236}">
                    <a16:creationId xmlns:a16="http://schemas.microsoft.com/office/drawing/2014/main" id="{B736A22E-6E0A-B11E-4A60-C6FE0E749392}"/>
                  </a:ext>
                </a:extLst>
              </p:cNvPr>
              <p:cNvSpPr/>
              <p:nvPr/>
            </p:nvSpPr>
            <p:spPr>
              <a:xfrm>
                <a:off x="6101475" y="2801900"/>
                <a:ext cx="2775" cy="2400"/>
              </a:xfrm>
              <a:custGeom>
                <a:avLst/>
                <a:gdLst/>
                <a:ahLst/>
                <a:cxnLst/>
                <a:rect l="l" t="t" r="r" b="b"/>
                <a:pathLst>
                  <a:path w="111" h="96" extrusionOk="0">
                    <a:moveTo>
                      <a:pt x="47" y="0"/>
                    </a:moveTo>
                    <a:cubicBezTo>
                      <a:pt x="36" y="0"/>
                      <a:pt x="23" y="7"/>
                      <a:pt x="13" y="22"/>
                    </a:cubicBezTo>
                    <a:cubicBezTo>
                      <a:pt x="0" y="51"/>
                      <a:pt x="0" y="77"/>
                      <a:pt x="29" y="90"/>
                    </a:cubicBezTo>
                    <a:cubicBezTo>
                      <a:pt x="33" y="94"/>
                      <a:pt x="38" y="96"/>
                      <a:pt x="44" y="96"/>
                    </a:cubicBezTo>
                    <a:cubicBezTo>
                      <a:pt x="58" y="96"/>
                      <a:pt x="76" y="87"/>
                      <a:pt x="95" y="77"/>
                    </a:cubicBezTo>
                    <a:cubicBezTo>
                      <a:pt x="111" y="51"/>
                      <a:pt x="95" y="22"/>
                      <a:pt x="69" y="9"/>
                    </a:cubicBezTo>
                    <a:cubicBezTo>
                      <a:pt x="63" y="3"/>
                      <a:pt x="56" y="0"/>
                      <a:pt x="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5232;p52">
                <a:extLst>
                  <a:ext uri="{FF2B5EF4-FFF2-40B4-BE49-F238E27FC236}">
                    <a16:creationId xmlns:a16="http://schemas.microsoft.com/office/drawing/2014/main" id="{44D1BA51-F929-147D-3C14-9712228F8A73}"/>
                  </a:ext>
                </a:extLst>
              </p:cNvPr>
              <p:cNvSpPr/>
              <p:nvPr/>
            </p:nvSpPr>
            <p:spPr>
              <a:xfrm>
                <a:off x="6079350" y="2787825"/>
                <a:ext cx="10225" cy="9250"/>
              </a:xfrm>
              <a:custGeom>
                <a:avLst/>
                <a:gdLst/>
                <a:ahLst/>
                <a:cxnLst/>
                <a:rect l="l" t="t" r="r" b="b"/>
                <a:pathLst>
                  <a:path w="409" h="370" extrusionOk="0">
                    <a:moveTo>
                      <a:pt x="125" y="1"/>
                    </a:moveTo>
                    <a:lnTo>
                      <a:pt x="0" y="193"/>
                    </a:lnTo>
                    <a:cubicBezTo>
                      <a:pt x="98" y="259"/>
                      <a:pt x="98" y="219"/>
                      <a:pt x="164" y="259"/>
                    </a:cubicBezTo>
                    <a:cubicBezTo>
                      <a:pt x="232" y="301"/>
                      <a:pt x="219" y="327"/>
                      <a:pt x="288" y="369"/>
                    </a:cubicBezTo>
                    <a:lnTo>
                      <a:pt x="408" y="177"/>
                    </a:lnTo>
                    <a:cubicBezTo>
                      <a:pt x="314" y="112"/>
                      <a:pt x="314" y="151"/>
                      <a:pt x="245" y="112"/>
                    </a:cubicBezTo>
                    <a:cubicBezTo>
                      <a:pt x="180" y="69"/>
                      <a:pt x="206"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5233;p52">
                <a:extLst>
                  <a:ext uri="{FF2B5EF4-FFF2-40B4-BE49-F238E27FC236}">
                    <a16:creationId xmlns:a16="http://schemas.microsoft.com/office/drawing/2014/main" id="{57BC9737-1D8B-FE03-5CEE-1DDFC23639B8}"/>
                  </a:ext>
                </a:extLst>
              </p:cNvPr>
              <p:cNvSpPr/>
              <p:nvPr/>
            </p:nvSpPr>
            <p:spPr>
              <a:xfrm>
                <a:off x="6086525" y="2792225"/>
                <a:ext cx="10550" cy="9250"/>
              </a:xfrm>
              <a:custGeom>
                <a:avLst/>
                <a:gdLst/>
                <a:ahLst/>
                <a:cxnLst/>
                <a:rect l="l" t="t" r="r" b="b"/>
                <a:pathLst>
                  <a:path w="422" h="370" extrusionOk="0">
                    <a:moveTo>
                      <a:pt x="121" y="1"/>
                    </a:moveTo>
                    <a:lnTo>
                      <a:pt x="1" y="193"/>
                    </a:lnTo>
                    <a:cubicBezTo>
                      <a:pt x="108" y="262"/>
                      <a:pt x="95" y="220"/>
                      <a:pt x="164" y="262"/>
                    </a:cubicBezTo>
                    <a:cubicBezTo>
                      <a:pt x="232" y="301"/>
                      <a:pt x="219" y="327"/>
                      <a:pt x="301" y="370"/>
                    </a:cubicBezTo>
                    <a:lnTo>
                      <a:pt x="422" y="164"/>
                    </a:lnTo>
                    <a:cubicBezTo>
                      <a:pt x="314" y="112"/>
                      <a:pt x="327" y="151"/>
                      <a:pt x="246" y="112"/>
                    </a:cubicBezTo>
                    <a:cubicBezTo>
                      <a:pt x="177" y="69"/>
                      <a:pt x="203" y="43"/>
                      <a:pt x="12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5234;p52">
                <a:extLst>
                  <a:ext uri="{FF2B5EF4-FFF2-40B4-BE49-F238E27FC236}">
                    <a16:creationId xmlns:a16="http://schemas.microsoft.com/office/drawing/2014/main" id="{49F83EDE-EEFF-F742-2BFC-FFA2D943FCA9}"/>
                  </a:ext>
                </a:extLst>
              </p:cNvPr>
              <p:cNvSpPr/>
              <p:nvPr/>
            </p:nvSpPr>
            <p:spPr>
              <a:xfrm>
                <a:off x="6092325" y="2796050"/>
                <a:ext cx="6150" cy="5750"/>
              </a:xfrm>
              <a:custGeom>
                <a:avLst/>
                <a:gdLst/>
                <a:ahLst/>
                <a:cxnLst/>
                <a:rect l="l" t="t" r="r" b="b"/>
                <a:pathLst>
                  <a:path w="246" h="230" extrusionOk="0">
                    <a:moveTo>
                      <a:pt x="144" y="1"/>
                    </a:moveTo>
                    <a:cubicBezTo>
                      <a:pt x="101" y="1"/>
                      <a:pt x="58" y="26"/>
                      <a:pt x="27" y="67"/>
                    </a:cubicBezTo>
                    <a:cubicBezTo>
                      <a:pt x="0" y="122"/>
                      <a:pt x="14" y="191"/>
                      <a:pt x="69" y="217"/>
                    </a:cubicBezTo>
                    <a:cubicBezTo>
                      <a:pt x="81" y="225"/>
                      <a:pt x="96" y="229"/>
                      <a:pt x="113" y="229"/>
                    </a:cubicBezTo>
                    <a:cubicBezTo>
                      <a:pt x="148" y="229"/>
                      <a:pt x="189" y="208"/>
                      <a:pt x="216" y="161"/>
                    </a:cubicBezTo>
                    <a:cubicBezTo>
                      <a:pt x="245" y="109"/>
                      <a:pt x="232"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5235;p52">
                <a:extLst>
                  <a:ext uri="{FF2B5EF4-FFF2-40B4-BE49-F238E27FC236}">
                    <a16:creationId xmlns:a16="http://schemas.microsoft.com/office/drawing/2014/main" id="{F97FE0FD-9624-0F43-ABCE-61167641054C}"/>
                  </a:ext>
                </a:extLst>
              </p:cNvPr>
              <p:cNvSpPr/>
              <p:nvPr/>
            </p:nvSpPr>
            <p:spPr>
              <a:xfrm>
                <a:off x="6094025" y="2797575"/>
                <a:ext cx="2725" cy="2650"/>
              </a:xfrm>
              <a:custGeom>
                <a:avLst/>
                <a:gdLst/>
                <a:ahLst/>
                <a:cxnLst/>
                <a:rect l="l" t="t" r="r" b="b"/>
                <a:pathLst>
                  <a:path w="109" h="106" extrusionOk="0">
                    <a:moveTo>
                      <a:pt x="60" y="0"/>
                    </a:moveTo>
                    <a:cubicBezTo>
                      <a:pt x="40" y="0"/>
                      <a:pt x="24" y="13"/>
                      <a:pt x="14" y="32"/>
                    </a:cubicBezTo>
                    <a:cubicBezTo>
                      <a:pt x="1" y="61"/>
                      <a:pt x="14" y="87"/>
                      <a:pt x="27" y="100"/>
                    </a:cubicBezTo>
                    <a:cubicBezTo>
                      <a:pt x="34" y="104"/>
                      <a:pt x="41" y="105"/>
                      <a:pt x="48" y="105"/>
                    </a:cubicBezTo>
                    <a:cubicBezTo>
                      <a:pt x="68" y="105"/>
                      <a:pt x="86" y="93"/>
                      <a:pt x="96" y="74"/>
                    </a:cubicBezTo>
                    <a:cubicBezTo>
                      <a:pt x="109" y="61"/>
                      <a:pt x="109" y="19"/>
                      <a:pt x="83" y="6"/>
                    </a:cubicBezTo>
                    <a:cubicBezTo>
                      <a:pt x="75"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5236;p52">
                <a:extLst>
                  <a:ext uri="{FF2B5EF4-FFF2-40B4-BE49-F238E27FC236}">
                    <a16:creationId xmlns:a16="http://schemas.microsoft.com/office/drawing/2014/main" id="{0C83DF8A-A85B-0319-A8B3-4B43FA9DE956}"/>
                  </a:ext>
                </a:extLst>
              </p:cNvPr>
              <p:cNvSpPr/>
              <p:nvPr/>
            </p:nvSpPr>
            <p:spPr>
              <a:xfrm>
                <a:off x="6085150" y="2791775"/>
                <a:ext cx="6150" cy="5775"/>
              </a:xfrm>
              <a:custGeom>
                <a:avLst/>
                <a:gdLst/>
                <a:ahLst/>
                <a:cxnLst/>
                <a:rect l="l" t="t" r="r" b="b"/>
                <a:pathLst>
                  <a:path w="246" h="231" extrusionOk="0">
                    <a:moveTo>
                      <a:pt x="130" y="0"/>
                    </a:moveTo>
                    <a:cubicBezTo>
                      <a:pt x="95" y="0"/>
                      <a:pt x="56" y="24"/>
                      <a:pt x="30" y="61"/>
                    </a:cubicBezTo>
                    <a:cubicBezTo>
                      <a:pt x="0" y="117"/>
                      <a:pt x="13" y="182"/>
                      <a:pt x="56" y="211"/>
                    </a:cubicBezTo>
                    <a:cubicBezTo>
                      <a:pt x="74" y="224"/>
                      <a:pt x="93" y="230"/>
                      <a:pt x="112" y="230"/>
                    </a:cubicBezTo>
                    <a:cubicBezTo>
                      <a:pt x="150" y="230"/>
                      <a:pt x="186" y="206"/>
                      <a:pt x="206" y="169"/>
                    </a:cubicBezTo>
                    <a:cubicBezTo>
                      <a:pt x="245" y="117"/>
                      <a:pt x="232" y="48"/>
                      <a:pt x="176" y="19"/>
                    </a:cubicBezTo>
                    <a:cubicBezTo>
                      <a:pt x="164" y="6"/>
                      <a:pt x="147" y="0"/>
                      <a:pt x="13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5237;p52">
                <a:extLst>
                  <a:ext uri="{FF2B5EF4-FFF2-40B4-BE49-F238E27FC236}">
                    <a16:creationId xmlns:a16="http://schemas.microsoft.com/office/drawing/2014/main" id="{1C4604AC-FBFC-0F84-1904-6D110FBEDAF8}"/>
                  </a:ext>
                </a:extLst>
              </p:cNvPr>
              <p:cNvSpPr/>
              <p:nvPr/>
            </p:nvSpPr>
            <p:spPr>
              <a:xfrm>
                <a:off x="6086850" y="2793400"/>
                <a:ext cx="2725" cy="2500"/>
              </a:xfrm>
              <a:custGeom>
                <a:avLst/>
                <a:gdLst/>
                <a:ahLst/>
                <a:cxnLst/>
                <a:rect l="l" t="t" r="r" b="b"/>
                <a:pathLst>
                  <a:path w="109" h="100" extrusionOk="0">
                    <a:moveTo>
                      <a:pt x="50" y="1"/>
                    </a:moveTo>
                    <a:cubicBezTo>
                      <a:pt x="35" y="1"/>
                      <a:pt x="21" y="7"/>
                      <a:pt x="14" y="22"/>
                    </a:cubicBezTo>
                    <a:cubicBezTo>
                      <a:pt x="1" y="52"/>
                      <a:pt x="1" y="78"/>
                      <a:pt x="27" y="91"/>
                    </a:cubicBezTo>
                    <a:cubicBezTo>
                      <a:pt x="34" y="96"/>
                      <a:pt x="44" y="100"/>
                      <a:pt x="55" y="100"/>
                    </a:cubicBezTo>
                    <a:cubicBezTo>
                      <a:pt x="71" y="100"/>
                      <a:pt x="88" y="93"/>
                      <a:pt x="95" y="78"/>
                    </a:cubicBezTo>
                    <a:cubicBezTo>
                      <a:pt x="108" y="52"/>
                      <a:pt x="95" y="22"/>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5238;p52">
                <a:extLst>
                  <a:ext uri="{FF2B5EF4-FFF2-40B4-BE49-F238E27FC236}">
                    <a16:creationId xmlns:a16="http://schemas.microsoft.com/office/drawing/2014/main" id="{48E55038-E852-C5D5-1D7F-78C59AAF30F9}"/>
                  </a:ext>
                </a:extLst>
              </p:cNvPr>
              <p:cNvSpPr/>
              <p:nvPr/>
            </p:nvSpPr>
            <p:spPr>
              <a:xfrm>
                <a:off x="6065075" y="2778700"/>
                <a:ext cx="10225" cy="9475"/>
              </a:xfrm>
              <a:custGeom>
                <a:avLst/>
                <a:gdLst/>
                <a:ahLst/>
                <a:cxnLst/>
                <a:rect l="l" t="t" r="r" b="b"/>
                <a:pathLst>
                  <a:path w="409" h="379" extrusionOk="0">
                    <a:moveTo>
                      <a:pt x="124" y="0"/>
                    </a:moveTo>
                    <a:lnTo>
                      <a:pt x="0" y="202"/>
                    </a:lnTo>
                    <a:cubicBezTo>
                      <a:pt x="49" y="237"/>
                      <a:pt x="74" y="240"/>
                      <a:pt x="94" y="240"/>
                    </a:cubicBezTo>
                    <a:cubicBezTo>
                      <a:pt x="99" y="240"/>
                      <a:pt x="103" y="240"/>
                      <a:pt x="108" y="240"/>
                    </a:cubicBezTo>
                    <a:cubicBezTo>
                      <a:pt x="123" y="240"/>
                      <a:pt x="139" y="242"/>
                      <a:pt x="163" y="258"/>
                    </a:cubicBezTo>
                    <a:cubicBezTo>
                      <a:pt x="232" y="313"/>
                      <a:pt x="219" y="340"/>
                      <a:pt x="287" y="379"/>
                    </a:cubicBezTo>
                    <a:lnTo>
                      <a:pt x="408" y="189"/>
                    </a:lnTo>
                    <a:cubicBezTo>
                      <a:pt x="314" y="121"/>
                      <a:pt x="314" y="163"/>
                      <a:pt x="261" y="121"/>
                    </a:cubicBezTo>
                    <a:cubicBezTo>
                      <a:pt x="193" y="82"/>
                      <a:pt x="206" y="52"/>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5239;p52">
                <a:extLst>
                  <a:ext uri="{FF2B5EF4-FFF2-40B4-BE49-F238E27FC236}">
                    <a16:creationId xmlns:a16="http://schemas.microsoft.com/office/drawing/2014/main" id="{F2928D4F-BA35-3E68-1F01-34127EBCEA3E}"/>
                  </a:ext>
                </a:extLst>
              </p:cNvPr>
              <p:cNvSpPr/>
              <p:nvPr/>
            </p:nvSpPr>
            <p:spPr>
              <a:xfrm>
                <a:off x="6072250" y="2783425"/>
                <a:ext cx="10225" cy="9250"/>
              </a:xfrm>
              <a:custGeom>
                <a:avLst/>
                <a:gdLst/>
                <a:ahLst/>
                <a:cxnLst/>
                <a:rect l="l" t="t" r="r" b="b"/>
                <a:pathLst>
                  <a:path w="409" h="370" extrusionOk="0">
                    <a:moveTo>
                      <a:pt x="121" y="0"/>
                    </a:moveTo>
                    <a:lnTo>
                      <a:pt x="0" y="190"/>
                    </a:lnTo>
                    <a:cubicBezTo>
                      <a:pt x="95" y="258"/>
                      <a:pt x="95" y="206"/>
                      <a:pt x="164" y="258"/>
                    </a:cubicBezTo>
                    <a:cubicBezTo>
                      <a:pt x="232" y="301"/>
                      <a:pt x="219" y="327"/>
                      <a:pt x="284" y="369"/>
                    </a:cubicBezTo>
                    <a:lnTo>
                      <a:pt x="409" y="177"/>
                    </a:lnTo>
                    <a:cubicBezTo>
                      <a:pt x="314" y="108"/>
                      <a:pt x="314" y="151"/>
                      <a:pt x="245" y="108"/>
                    </a:cubicBezTo>
                    <a:cubicBezTo>
                      <a:pt x="177" y="69"/>
                      <a:pt x="203"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5240;p52">
                <a:extLst>
                  <a:ext uri="{FF2B5EF4-FFF2-40B4-BE49-F238E27FC236}">
                    <a16:creationId xmlns:a16="http://schemas.microsoft.com/office/drawing/2014/main" id="{4AA25C1D-D1CC-C3A6-2052-42CE9F7CB489}"/>
                  </a:ext>
                </a:extLst>
              </p:cNvPr>
              <p:cNvSpPr/>
              <p:nvPr/>
            </p:nvSpPr>
            <p:spPr>
              <a:xfrm>
                <a:off x="6078050" y="2787350"/>
                <a:ext cx="6150" cy="5775"/>
              </a:xfrm>
              <a:custGeom>
                <a:avLst/>
                <a:gdLst/>
                <a:ahLst/>
                <a:cxnLst/>
                <a:rect l="l" t="t" r="r" b="b"/>
                <a:pathLst>
                  <a:path w="246" h="231" extrusionOk="0">
                    <a:moveTo>
                      <a:pt x="129" y="1"/>
                    </a:moveTo>
                    <a:cubicBezTo>
                      <a:pt x="93" y="1"/>
                      <a:pt x="55" y="25"/>
                      <a:pt x="26" y="62"/>
                    </a:cubicBezTo>
                    <a:cubicBezTo>
                      <a:pt x="0" y="114"/>
                      <a:pt x="13" y="183"/>
                      <a:pt x="52" y="212"/>
                    </a:cubicBezTo>
                    <a:cubicBezTo>
                      <a:pt x="71" y="225"/>
                      <a:pt x="91" y="231"/>
                      <a:pt x="110" y="231"/>
                    </a:cubicBezTo>
                    <a:cubicBezTo>
                      <a:pt x="149" y="231"/>
                      <a:pt x="185" y="207"/>
                      <a:pt x="203" y="170"/>
                    </a:cubicBezTo>
                    <a:cubicBezTo>
                      <a:pt x="245" y="114"/>
                      <a:pt x="232" y="49"/>
                      <a:pt x="177" y="20"/>
                    </a:cubicBezTo>
                    <a:cubicBezTo>
                      <a:pt x="163" y="7"/>
                      <a:pt x="146" y="1"/>
                      <a:pt x="12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5241;p52">
                <a:extLst>
                  <a:ext uri="{FF2B5EF4-FFF2-40B4-BE49-F238E27FC236}">
                    <a16:creationId xmlns:a16="http://schemas.microsoft.com/office/drawing/2014/main" id="{6AD4CB12-8670-6DB0-C505-99E0471BE8B9}"/>
                  </a:ext>
                </a:extLst>
              </p:cNvPr>
              <p:cNvSpPr/>
              <p:nvPr/>
            </p:nvSpPr>
            <p:spPr>
              <a:xfrm>
                <a:off x="6079750" y="2789000"/>
                <a:ext cx="2725" cy="2500"/>
              </a:xfrm>
              <a:custGeom>
                <a:avLst/>
                <a:gdLst/>
                <a:ahLst/>
                <a:cxnLst/>
                <a:rect l="l" t="t" r="r" b="b"/>
                <a:pathLst>
                  <a:path w="109" h="100" extrusionOk="0">
                    <a:moveTo>
                      <a:pt x="48" y="1"/>
                    </a:moveTo>
                    <a:cubicBezTo>
                      <a:pt x="34" y="1"/>
                      <a:pt x="21" y="7"/>
                      <a:pt x="14" y="22"/>
                    </a:cubicBezTo>
                    <a:cubicBezTo>
                      <a:pt x="1" y="48"/>
                      <a:pt x="1" y="78"/>
                      <a:pt x="27" y="91"/>
                    </a:cubicBezTo>
                    <a:cubicBezTo>
                      <a:pt x="32" y="96"/>
                      <a:pt x="43" y="99"/>
                      <a:pt x="54" y="99"/>
                    </a:cubicBezTo>
                    <a:cubicBezTo>
                      <a:pt x="70" y="99"/>
                      <a:pt x="88" y="93"/>
                      <a:pt x="95" y="78"/>
                    </a:cubicBezTo>
                    <a:cubicBezTo>
                      <a:pt x="109" y="48"/>
                      <a:pt x="95" y="22"/>
                      <a:pt x="82" y="9"/>
                    </a:cubicBezTo>
                    <a:cubicBezTo>
                      <a:pt x="70" y="4"/>
                      <a:pt x="59"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5242;p52">
                <a:extLst>
                  <a:ext uri="{FF2B5EF4-FFF2-40B4-BE49-F238E27FC236}">
                    <a16:creationId xmlns:a16="http://schemas.microsoft.com/office/drawing/2014/main" id="{8D753D7E-DC4B-4DB4-F798-F3432E8FBC7B}"/>
                  </a:ext>
                </a:extLst>
              </p:cNvPr>
              <p:cNvSpPr/>
              <p:nvPr/>
            </p:nvSpPr>
            <p:spPr>
              <a:xfrm>
                <a:off x="6070875" y="2782950"/>
                <a:ext cx="6125" cy="5750"/>
              </a:xfrm>
              <a:custGeom>
                <a:avLst/>
                <a:gdLst/>
                <a:ahLst/>
                <a:cxnLst/>
                <a:rect l="l" t="t" r="r" b="b"/>
                <a:pathLst>
                  <a:path w="245" h="230" extrusionOk="0">
                    <a:moveTo>
                      <a:pt x="130" y="1"/>
                    </a:moveTo>
                    <a:cubicBezTo>
                      <a:pt x="95" y="1"/>
                      <a:pt x="56" y="25"/>
                      <a:pt x="29" y="62"/>
                    </a:cubicBezTo>
                    <a:cubicBezTo>
                      <a:pt x="0" y="114"/>
                      <a:pt x="13" y="183"/>
                      <a:pt x="55" y="209"/>
                    </a:cubicBezTo>
                    <a:cubicBezTo>
                      <a:pt x="75" y="223"/>
                      <a:pt x="95" y="230"/>
                      <a:pt x="114" y="230"/>
                    </a:cubicBezTo>
                    <a:cubicBezTo>
                      <a:pt x="152" y="230"/>
                      <a:pt x="186" y="206"/>
                      <a:pt x="206" y="170"/>
                    </a:cubicBezTo>
                    <a:cubicBezTo>
                      <a:pt x="245" y="114"/>
                      <a:pt x="232" y="46"/>
                      <a:pt x="176" y="19"/>
                    </a:cubicBezTo>
                    <a:cubicBezTo>
                      <a:pt x="163" y="6"/>
                      <a:pt x="147"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5243;p52">
                <a:extLst>
                  <a:ext uri="{FF2B5EF4-FFF2-40B4-BE49-F238E27FC236}">
                    <a16:creationId xmlns:a16="http://schemas.microsoft.com/office/drawing/2014/main" id="{DE32F7FF-5816-7C11-140A-32FF07199D7C}"/>
                  </a:ext>
                </a:extLst>
              </p:cNvPr>
              <p:cNvSpPr/>
              <p:nvPr/>
            </p:nvSpPr>
            <p:spPr>
              <a:xfrm>
                <a:off x="6072575" y="2784600"/>
                <a:ext cx="2725" cy="2400"/>
              </a:xfrm>
              <a:custGeom>
                <a:avLst/>
                <a:gdLst/>
                <a:ahLst/>
                <a:cxnLst/>
                <a:rect l="l" t="t" r="r" b="b"/>
                <a:pathLst>
                  <a:path w="109" h="96" extrusionOk="0">
                    <a:moveTo>
                      <a:pt x="49" y="0"/>
                    </a:moveTo>
                    <a:cubicBezTo>
                      <a:pt x="35" y="0"/>
                      <a:pt x="21" y="7"/>
                      <a:pt x="14" y="22"/>
                    </a:cubicBezTo>
                    <a:cubicBezTo>
                      <a:pt x="1" y="48"/>
                      <a:pt x="1" y="77"/>
                      <a:pt x="27" y="90"/>
                    </a:cubicBezTo>
                    <a:cubicBezTo>
                      <a:pt x="31" y="94"/>
                      <a:pt x="38" y="96"/>
                      <a:pt x="46" y="96"/>
                    </a:cubicBezTo>
                    <a:cubicBezTo>
                      <a:pt x="64" y="96"/>
                      <a:pt x="86" y="87"/>
                      <a:pt x="95" y="77"/>
                    </a:cubicBezTo>
                    <a:cubicBezTo>
                      <a:pt x="108" y="48"/>
                      <a:pt x="95" y="22"/>
                      <a:pt x="82" y="9"/>
                    </a:cubicBezTo>
                    <a:cubicBezTo>
                      <a:pt x="71" y="3"/>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5244;p52">
                <a:extLst>
                  <a:ext uri="{FF2B5EF4-FFF2-40B4-BE49-F238E27FC236}">
                    <a16:creationId xmlns:a16="http://schemas.microsoft.com/office/drawing/2014/main" id="{AE0E6347-BB0A-5B23-BDA8-560B782F1766}"/>
                  </a:ext>
                </a:extLst>
              </p:cNvPr>
              <p:cNvSpPr/>
              <p:nvPr/>
            </p:nvSpPr>
            <p:spPr>
              <a:xfrm>
                <a:off x="6050125" y="2779675"/>
                <a:ext cx="9900" cy="8500"/>
              </a:xfrm>
              <a:custGeom>
                <a:avLst/>
                <a:gdLst/>
                <a:ahLst/>
                <a:cxnLst/>
                <a:rect l="l" t="t" r="r" b="b"/>
                <a:pathLst>
                  <a:path w="396" h="340" extrusionOk="0">
                    <a:moveTo>
                      <a:pt x="314" y="0"/>
                    </a:moveTo>
                    <a:cubicBezTo>
                      <a:pt x="207" y="43"/>
                      <a:pt x="246" y="69"/>
                      <a:pt x="164" y="95"/>
                    </a:cubicBezTo>
                    <a:cubicBezTo>
                      <a:pt x="144" y="103"/>
                      <a:pt x="129" y="106"/>
                      <a:pt x="116" y="106"/>
                    </a:cubicBezTo>
                    <a:cubicBezTo>
                      <a:pt x="96" y="106"/>
                      <a:pt x="80" y="100"/>
                      <a:pt x="57" y="100"/>
                    </a:cubicBezTo>
                    <a:cubicBezTo>
                      <a:pt x="42" y="100"/>
                      <a:pt x="24" y="103"/>
                      <a:pt x="1" y="111"/>
                    </a:cubicBezTo>
                    <a:lnTo>
                      <a:pt x="83" y="340"/>
                    </a:lnTo>
                    <a:cubicBezTo>
                      <a:pt x="190" y="301"/>
                      <a:pt x="151" y="274"/>
                      <a:pt x="233" y="245"/>
                    </a:cubicBezTo>
                    <a:cubicBezTo>
                      <a:pt x="267" y="232"/>
                      <a:pt x="287" y="232"/>
                      <a:pt x="309" y="232"/>
                    </a:cubicBezTo>
                    <a:cubicBezTo>
                      <a:pt x="331" y="232"/>
                      <a:pt x="355" y="232"/>
                      <a:pt x="396"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5245;p52">
                <a:extLst>
                  <a:ext uri="{FF2B5EF4-FFF2-40B4-BE49-F238E27FC236}">
                    <a16:creationId xmlns:a16="http://schemas.microsoft.com/office/drawing/2014/main" id="{71BDE23B-C652-1A79-4437-A3878A9F0EE1}"/>
                  </a:ext>
                </a:extLst>
              </p:cNvPr>
              <p:cNvSpPr/>
              <p:nvPr/>
            </p:nvSpPr>
            <p:spPr>
              <a:xfrm>
                <a:off x="6057975" y="2777300"/>
                <a:ext cx="10225" cy="7850"/>
              </a:xfrm>
              <a:custGeom>
                <a:avLst/>
                <a:gdLst/>
                <a:ahLst/>
                <a:cxnLst/>
                <a:rect l="l" t="t" r="r" b="b"/>
                <a:pathLst>
                  <a:path w="409" h="314" extrusionOk="0">
                    <a:moveTo>
                      <a:pt x="301" y="1"/>
                    </a:moveTo>
                    <a:cubicBezTo>
                      <a:pt x="271" y="14"/>
                      <a:pt x="258" y="27"/>
                      <a:pt x="232" y="43"/>
                    </a:cubicBezTo>
                    <a:cubicBezTo>
                      <a:pt x="232" y="43"/>
                      <a:pt x="219" y="56"/>
                      <a:pt x="203" y="56"/>
                    </a:cubicBezTo>
                    <a:cubicBezTo>
                      <a:pt x="190" y="69"/>
                      <a:pt x="190" y="69"/>
                      <a:pt x="177" y="69"/>
                    </a:cubicBezTo>
                    <a:cubicBezTo>
                      <a:pt x="136" y="82"/>
                      <a:pt x="112" y="82"/>
                      <a:pt x="88" y="82"/>
                    </a:cubicBezTo>
                    <a:cubicBezTo>
                      <a:pt x="65" y="82"/>
                      <a:pt x="41" y="82"/>
                      <a:pt x="0" y="95"/>
                    </a:cubicBezTo>
                    <a:lnTo>
                      <a:pt x="82" y="314"/>
                    </a:lnTo>
                    <a:cubicBezTo>
                      <a:pt x="190" y="272"/>
                      <a:pt x="150" y="258"/>
                      <a:pt x="232" y="232"/>
                    </a:cubicBezTo>
                    <a:cubicBezTo>
                      <a:pt x="245" y="219"/>
                      <a:pt x="245" y="219"/>
                      <a:pt x="258" y="219"/>
                    </a:cubicBezTo>
                    <a:lnTo>
                      <a:pt x="271" y="232"/>
                    </a:lnTo>
                    <a:lnTo>
                      <a:pt x="271" y="245"/>
                    </a:lnTo>
                    <a:lnTo>
                      <a:pt x="284" y="258"/>
                    </a:lnTo>
                    <a:lnTo>
                      <a:pt x="408" y="56"/>
                    </a:lnTo>
                    <a:cubicBezTo>
                      <a:pt x="408" y="56"/>
                      <a:pt x="395" y="56"/>
                      <a:pt x="382" y="43"/>
                    </a:cubicBezTo>
                    <a:cubicBezTo>
                      <a:pt x="366" y="43"/>
                      <a:pt x="353" y="27"/>
                      <a:pt x="353" y="27"/>
                    </a:cubicBezTo>
                    <a:cubicBezTo>
                      <a:pt x="327" y="14"/>
                      <a:pt x="314" y="1"/>
                      <a:pt x="30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5246;p52">
                <a:extLst>
                  <a:ext uri="{FF2B5EF4-FFF2-40B4-BE49-F238E27FC236}">
                    <a16:creationId xmlns:a16="http://schemas.microsoft.com/office/drawing/2014/main" id="{E4608259-933B-F89A-C376-DE78F481B233}"/>
                  </a:ext>
                </a:extLst>
              </p:cNvPr>
              <p:cNvSpPr/>
              <p:nvPr/>
            </p:nvSpPr>
            <p:spPr>
              <a:xfrm>
                <a:off x="6064425" y="2778050"/>
                <a:ext cx="5475" cy="6075"/>
              </a:xfrm>
              <a:custGeom>
                <a:avLst/>
                <a:gdLst/>
                <a:ahLst/>
                <a:cxnLst/>
                <a:rect l="l" t="t" r="r" b="b"/>
                <a:pathLst>
                  <a:path w="219" h="243" extrusionOk="0">
                    <a:moveTo>
                      <a:pt x="57" y="1"/>
                    </a:moveTo>
                    <a:cubicBezTo>
                      <a:pt x="45" y="1"/>
                      <a:pt x="34" y="5"/>
                      <a:pt x="26" y="13"/>
                    </a:cubicBezTo>
                    <a:cubicBezTo>
                      <a:pt x="0" y="39"/>
                      <a:pt x="0" y="65"/>
                      <a:pt x="0" y="95"/>
                    </a:cubicBezTo>
                    <a:cubicBezTo>
                      <a:pt x="0" y="121"/>
                      <a:pt x="13" y="147"/>
                      <a:pt x="13" y="176"/>
                    </a:cubicBezTo>
                    <a:lnTo>
                      <a:pt x="13" y="202"/>
                    </a:lnTo>
                    <a:lnTo>
                      <a:pt x="13" y="215"/>
                    </a:lnTo>
                    <a:lnTo>
                      <a:pt x="26" y="228"/>
                    </a:lnTo>
                    <a:cubicBezTo>
                      <a:pt x="45" y="238"/>
                      <a:pt x="65" y="243"/>
                      <a:pt x="84" y="243"/>
                    </a:cubicBezTo>
                    <a:cubicBezTo>
                      <a:pt x="123" y="243"/>
                      <a:pt x="159" y="224"/>
                      <a:pt x="176" y="189"/>
                    </a:cubicBezTo>
                    <a:cubicBezTo>
                      <a:pt x="219" y="134"/>
                      <a:pt x="206" y="65"/>
                      <a:pt x="150" y="26"/>
                    </a:cubicBezTo>
                    <a:lnTo>
                      <a:pt x="137" y="26"/>
                    </a:lnTo>
                    <a:cubicBezTo>
                      <a:pt x="124" y="13"/>
                      <a:pt x="108" y="13"/>
                      <a:pt x="95" y="13"/>
                    </a:cubicBezTo>
                    <a:cubicBezTo>
                      <a:pt x="82" y="5"/>
                      <a:pt x="69"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5247;p52">
                <a:extLst>
                  <a:ext uri="{FF2B5EF4-FFF2-40B4-BE49-F238E27FC236}">
                    <a16:creationId xmlns:a16="http://schemas.microsoft.com/office/drawing/2014/main" id="{A3E1C83A-9147-2EC0-232B-0A31B1E7F8FF}"/>
                  </a:ext>
                </a:extLst>
              </p:cNvPr>
              <p:cNvSpPr/>
              <p:nvPr/>
            </p:nvSpPr>
            <p:spPr>
              <a:xfrm>
                <a:off x="6065475" y="2780125"/>
                <a:ext cx="2725" cy="2475"/>
              </a:xfrm>
              <a:custGeom>
                <a:avLst/>
                <a:gdLst/>
                <a:ahLst/>
                <a:cxnLst/>
                <a:rect l="l" t="t" r="r" b="b"/>
                <a:pathLst>
                  <a:path w="109" h="99" extrusionOk="0">
                    <a:moveTo>
                      <a:pt x="47" y="1"/>
                    </a:moveTo>
                    <a:cubicBezTo>
                      <a:pt x="33" y="1"/>
                      <a:pt x="21" y="8"/>
                      <a:pt x="14" y="25"/>
                    </a:cubicBezTo>
                    <a:cubicBezTo>
                      <a:pt x="1" y="51"/>
                      <a:pt x="1" y="77"/>
                      <a:pt x="27" y="93"/>
                    </a:cubicBezTo>
                    <a:cubicBezTo>
                      <a:pt x="30" y="97"/>
                      <a:pt x="37" y="99"/>
                      <a:pt x="44" y="99"/>
                    </a:cubicBezTo>
                    <a:cubicBezTo>
                      <a:pt x="62" y="99"/>
                      <a:pt x="86" y="89"/>
                      <a:pt x="95" y="77"/>
                    </a:cubicBezTo>
                    <a:cubicBezTo>
                      <a:pt x="108" y="51"/>
                      <a:pt x="95" y="25"/>
                      <a:pt x="82" y="12"/>
                    </a:cubicBezTo>
                    <a:cubicBezTo>
                      <a:pt x="70" y="5"/>
                      <a:pt x="58" y="1"/>
                      <a:pt x="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5248;p52">
                <a:extLst>
                  <a:ext uri="{FF2B5EF4-FFF2-40B4-BE49-F238E27FC236}">
                    <a16:creationId xmlns:a16="http://schemas.microsoft.com/office/drawing/2014/main" id="{7E58E90D-F188-97CB-655D-62CF40687CC3}"/>
                  </a:ext>
                </a:extLst>
              </p:cNvPr>
              <p:cNvSpPr/>
              <p:nvPr/>
            </p:nvSpPr>
            <p:spPr>
              <a:xfrm>
                <a:off x="6055925" y="2779450"/>
                <a:ext cx="6150" cy="5925"/>
              </a:xfrm>
              <a:custGeom>
                <a:avLst/>
                <a:gdLst/>
                <a:ahLst/>
                <a:cxnLst/>
                <a:rect l="l" t="t" r="r" b="b"/>
                <a:pathLst>
                  <a:path w="246" h="237" extrusionOk="0">
                    <a:moveTo>
                      <a:pt x="119" y="1"/>
                    </a:moveTo>
                    <a:cubicBezTo>
                      <a:pt x="107" y="1"/>
                      <a:pt x="94" y="4"/>
                      <a:pt x="82" y="9"/>
                    </a:cubicBezTo>
                    <a:cubicBezTo>
                      <a:pt x="27" y="22"/>
                      <a:pt x="1" y="91"/>
                      <a:pt x="27" y="159"/>
                    </a:cubicBezTo>
                    <a:cubicBezTo>
                      <a:pt x="37" y="203"/>
                      <a:pt x="81" y="236"/>
                      <a:pt x="126" y="236"/>
                    </a:cubicBezTo>
                    <a:cubicBezTo>
                      <a:pt x="139" y="236"/>
                      <a:pt x="152" y="234"/>
                      <a:pt x="164" y="228"/>
                    </a:cubicBezTo>
                    <a:cubicBezTo>
                      <a:pt x="219" y="215"/>
                      <a:pt x="245" y="146"/>
                      <a:pt x="219" y="78"/>
                    </a:cubicBezTo>
                    <a:cubicBezTo>
                      <a:pt x="207" y="34"/>
                      <a:pt x="164"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5249;p52">
                <a:extLst>
                  <a:ext uri="{FF2B5EF4-FFF2-40B4-BE49-F238E27FC236}">
                    <a16:creationId xmlns:a16="http://schemas.microsoft.com/office/drawing/2014/main" id="{9E678C3F-30BC-753D-0D32-F32015574FA6}"/>
                  </a:ext>
                </a:extLst>
              </p:cNvPr>
              <p:cNvSpPr/>
              <p:nvPr/>
            </p:nvSpPr>
            <p:spPr>
              <a:xfrm>
                <a:off x="6057650" y="2781250"/>
                <a:ext cx="2700" cy="2525"/>
              </a:xfrm>
              <a:custGeom>
                <a:avLst/>
                <a:gdLst/>
                <a:ahLst/>
                <a:cxnLst/>
                <a:rect l="l" t="t" r="r" b="b"/>
                <a:pathLst>
                  <a:path w="108" h="101" extrusionOk="0">
                    <a:moveTo>
                      <a:pt x="62" y="1"/>
                    </a:moveTo>
                    <a:cubicBezTo>
                      <a:pt x="55" y="1"/>
                      <a:pt x="47" y="2"/>
                      <a:pt x="39" y="6"/>
                    </a:cubicBezTo>
                    <a:cubicBezTo>
                      <a:pt x="13" y="6"/>
                      <a:pt x="0" y="32"/>
                      <a:pt x="13" y="61"/>
                    </a:cubicBezTo>
                    <a:cubicBezTo>
                      <a:pt x="26" y="87"/>
                      <a:pt x="52" y="100"/>
                      <a:pt x="69" y="100"/>
                    </a:cubicBezTo>
                    <a:cubicBezTo>
                      <a:pt x="95" y="87"/>
                      <a:pt x="108" y="61"/>
                      <a:pt x="95" y="32"/>
                    </a:cubicBezTo>
                    <a:cubicBezTo>
                      <a:pt x="95" y="13"/>
                      <a:pt x="81"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5250;p52">
                <a:extLst>
                  <a:ext uri="{FF2B5EF4-FFF2-40B4-BE49-F238E27FC236}">
                    <a16:creationId xmlns:a16="http://schemas.microsoft.com/office/drawing/2014/main" id="{F7CC1941-BBC0-DB4F-4A22-B532ACFA502A}"/>
                  </a:ext>
                </a:extLst>
              </p:cNvPr>
              <p:cNvSpPr/>
              <p:nvPr/>
            </p:nvSpPr>
            <p:spPr>
              <a:xfrm>
                <a:off x="6034475" y="2785475"/>
                <a:ext cx="9900" cy="8500"/>
              </a:xfrm>
              <a:custGeom>
                <a:avLst/>
                <a:gdLst/>
                <a:ahLst/>
                <a:cxnLst/>
                <a:rect l="l" t="t" r="r" b="b"/>
                <a:pathLst>
                  <a:path w="396" h="340" extrusionOk="0">
                    <a:moveTo>
                      <a:pt x="314" y="0"/>
                    </a:moveTo>
                    <a:cubicBezTo>
                      <a:pt x="206" y="42"/>
                      <a:pt x="245" y="69"/>
                      <a:pt x="163" y="95"/>
                    </a:cubicBezTo>
                    <a:cubicBezTo>
                      <a:pt x="145" y="103"/>
                      <a:pt x="130" y="106"/>
                      <a:pt x="117" y="106"/>
                    </a:cubicBezTo>
                    <a:cubicBezTo>
                      <a:pt x="96" y="106"/>
                      <a:pt x="78" y="99"/>
                      <a:pt x="53" y="99"/>
                    </a:cubicBezTo>
                    <a:cubicBezTo>
                      <a:pt x="38" y="99"/>
                      <a:pt x="21" y="101"/>
                      <a:pt x="0" y="108"/>
                    </a:cubicBezTo>
                    <a:lnTo>
                      <a:pt x="69" y="339"/>
                    </a:lnTo>
                    <a:cubicBezTo>
                      <a:pt x="180" y="300"/>
                      <a:pt x="150" y="271"/>
                      <a:pt x="219" y="245"/>
                    </a:cubicBezTo>
                    <a:cubicBezTo>
                      <a:pt x="260" y="232"/>
                      <a:pt x="283" y="232"/>
                      <a:pt x="307" y="232"/>
                    </a:cubicBezTo>
                    <a:cubicBezTo>
                      <a:pt x="331" y="232"/>
                      <a:pt x="354" y="232"/>
                      <a:pt x="395"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5251;p52">
                <a:extLst>
                  <a:ext uri="{FF2B5EF4-FFF2-40B4-BE49-F238E27FC236}">
                    <a16:creationId xmlns:a16="http://schemas.microsoft.com/office/drawing/2014/main" id="{D085B5C4-6C69-928B-8275-E249D228EF5B}"/>
                  </a:ext>
                </a:extLst>
              </p:cNvPr>
              <p:cNvSpPr/>
              <p:nvPr/>
            </p:nvSpPr>
            <p:spPr>
              <a:xfrm>
                <a:off x="6042300" y="2782450"/>
                <a:ext cx="9900" cy="8500"/>
              </a:xfrm>
              <a:custGeom>
                <a:avLst/>
                <a:gdLst/>
                <a:ahLst/>
                <a:cxnLst/>
                <a:rect l="l" t="t" r="r" b="b"/>
                <a:pathLst>
                  <a:path w="396" h="340" extrusionOk="0">
                    <a:moveTo>
                      <a:pt x="314" y="0"/>
                    </a:moveTo>
                    <a:cubicBezTo>
                      <a:pt x="206" y="39"/>
                      <a:pt x="245" y="66"/>
                      <a:pt x="164" y="95"/>
                    </a:cubicBezTo>
                    <a:cubicBezTo>
                      <a:pt x="130" y="108"/>
                      <a:pt x="109" y="108"/>
                      <a:pt x="87" y="108"/>
                    </a:cubicBezTo>
                    <a:cubicBezTo>
                      <a:pt x="65" y="108"/>
                      <a:pt x="41" y="108"/>
                      <a:pt x="1" y="121"/>
                    </a:cubicBezTo>
                    <a:lnTo>
                      <a:pt x="82" y="340"/>
                    </a:lnTo>
                    <a:cubicBezTo>
                      <a:pt x="193" y="297"/>
                      <a:pt x="151" y="284"/>
                      <a:pt x="219" y="258"/>
                    </a:cubicBezTo>
                    <a:cubicBezTo>
                      <a:pt x="260" y="243"/>
                      <a:pt x="284" y="243"/>
                      <a:pt x="307" y="243"/>
                    </a:cubicBezTo>
                    <a:cubicBezTo>
                      <a:pt x="331" y="243"/>
                      <a:pt x="355" y="243"/>
                      <a:pt x="396" y="22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5252;p52">
                <a:extLst>
                  <a:ext uri="{FF2B5EF4-FFF2-40B4-BE49-F238E27FC236}">
                    <a16:creationId xmlns:a16="http://schemas.microsoft.com/office/drawing/2014/main" id="{34BCDC74-0E84-5570-D04F-75B75E9E9DA6}"/>
                  </a:ext>
                </a:extLst>
              </p:cNvPr>
              <p:cNvSpPr/>
              <p:nvPr/>
            </p:nvSpPr>
            <p:spPr>
              <a:xfrm>
                <a:off x="6048100" y="2782325"/>
                <a:ext cx="6150" cy="5975"/>
              </a:xfrm>
              <a:custGeom>
                <a:avLst/>
                <a:gdLst/>
                <a:ahLst/>
                <a:cxnLst/>
                <a:rect l="l" t="t" r="r" b="b"/>
                <a:pathLst>
                  <a:path w="246" h="239" extrusionOk="0">
                    <a:moveTo>
                      <a:pt x="113" y="1"/>
                    </a:moveTo>
                    <a:cubicBezTo>
                      <a:pt x="102" y="1"/>
                      <a:pt x="92" y="2"/>
                      <a:pt x="82" y="5"/>
                    </a:cubicBezTo>
                    <a:cubicBezTo>
                      <a:pt x="26" y="31"/>
                      <a:pt x="0" y="100"/>
                      <a:pt x="26" y="152"/>
                    </a:cubicBezTo>
                    <a:cubicBezTo>
                      <a:pt x="40" y="208"/>
                      <a:pt x="86" y="238"/>
                      <a:pt x="133" y="238"/>
                    </a:cubicBezTo>
                    <a:cubicBezTo>
                      <a:pt x="143" y="238"/>
                      <a:pt x="154" y="237"/>
                      <a:pt x="164" y="234"/>
                    </a:cubicBezTo>
                    <a:cubicBezTo>
                      <a:pt x="219" y="208"/>
                      <a:pt x="245" y="139"/>
                      <a:pt x="219" y="87"/>
                    </a:cubicBezTo>
                    <a:cubicBezTo>
                      <a:pt x="208" y="31"/>
                      <a:pt x="160" y="1"/>
                      <a:pt x="11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5253;p52">
                <a:extLst>
                  <a:ext uri="{FF2B5EF4-FFF2-40B4-BE49-F238E27FC236}">
                    <a16:creationId xmlns:a16="http://schemas.microsoft.com/office/drawing/2014/main" id="{E42E4E38-F773-E15D-64C4-491F1A1A834F}"/>
                  </a:ext>
                </a:extLst>
              </p:cNvPr>
              <p:cNvSpPr/>
              <p:nvPr/>
            </p:nvSpPr>
            <p:spPr>
              <a:xfrm>
                <a:off x="6049800" y="2784000"/>
                <a:ext cx="2725" cy="2675"/>
              </a:xfrm>
              <a:custGeom>
                <a:avLst/>
                <a:gdLst/>
                <a:ahLst/>
                <a:cxnLst/>
                <a:rect l="l" t="t" r="r" b="b"/>
                <a:pathLst>
                  <a:path w="109" h="107" extrusionOk="0">
                    <a:moveTo>
                      <a:pt x="49" y="0"/>
                    </a:moveTo>
                    <a:cubicBezTo>
                      <a:pt x="46" y="0"/>
                      <a:pt x="43" y="1"/>
                      <a:pt x="40" y="4"/>
                    </a:cubicBezTo>
                    <a:cubicBezTo>
                      <a:pt x="14" y="20"/>
                      <a:pt x="1" y="46"/>
                      <a:pt x="14" y="72"/>
                    </a:cubicBezTo>
                    <a:cubicBezTo>
                      <a:pt x="14" y="94"/>
                      <a:pt x="28" y="106"/>
                      <a:pt x="47" y="106"/>
                    </a:cubicBezTo>
                    <a:cubicBezTo>
                      <a:pt x="54" y="106"/>
                      <a:pt x="62" y="105"/>
                      <a:pt x="69" y="101"/>
                    </a:cubicBezTo>
                    <a:cubicBezTo>
                      <a:pt x="96" y="85"/>
                      <a:pt x="109" y="59"/>
                      <a:pt x="96" y="33"/>
                    </a:cubicBezTo>
                    <a:cubicBezTo>
                      <a:pt x="85" y="22"/>
                      <a:pt x="65"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5254;p52">
                <a:extLst>
                  <a:ext uri="{FF2B5EF4-FFF2-40B4-BE49-F238E27FC236}">
                    <a16:creationId xmlns:a16="http://schemas.microsoft.com/office/drawing/2014/main" id="{DC1669D3-2D12-73BA-159D-904BE13CADB0}"/>
                  </a:ext>
                </a:extLst>
              </p:cNvPr>
              <p:cNvSpPr/>
              <p:nvPr/>
            </p:nvSpPr>
            <p:spPr>
              <a:xfrm>
                <a:off x="6040250" y="2785375"/>
                <a:ext cx="6150" cy="5775"/>
              </a:xfrm>
              <a:custGeom>
                <a:avLst/>
                <a:gdLst/>
                <a:ahLst/>
                <a:cxnLst/>
                <a:rect l="l" t="t" r="r" b="b"/>
                <a:pathLst>
                  <a:path w="246" h="231" extrusionOk="0">
                    <a:moveTo>
                      <a:pt x="111" y="1"/>
                    </a:moveTo>
                    <a:cubicBezTo>
                      <a:pt x="101" y="1"/>
                      <a:pt x="92" y="2"/>
                      <a:pt x="83" y="4"/>
                    </a:cubicBezTo>
                    <a:cubicBezTo>
                      <a:pt x="30" y="17"/>
                      <a:pt x="1" y="86"/>
                      <a:pt x="14" y="154"/>
                    </a:cubicBezTo>
                    <a:cubicBezTo>
                      <a:pt x="37" y="198"/>
                      <a:pt x="84" y="231"/>
                      <a:pt x="128" y="231"/>
                    </a:cubicBezTo>
                    <a:cubicBezTo>
                      <a:pt x="141" y="231"/>
                      <a:pt x="153" y="228"/>
                      <a:pt x="164" y="223"/>
                    </a:cubicBezTo>
                    <a:cubicBezTo>
                      <a:pt x="220" y="210"/>
                      <a:pt x="246" y="141"/>
                      <a:pt x="220" y="73"/>
                    </a:cubicBezTo>
                    <a:cubicBezTo>
                      <a:pt x="198" y="27"/>
                      <a:pt x="156" y="1"/>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5255;p52">
                <a:extLst>
                  <a:ext uri="{FF2B5EF4-FFF2-40B4-BE49-F238E27FC236}">
                    <a16:creationId xmlns:a16="http://schemas.microsoft.com/office/drawing/2014/main" id="{8D490513-E9E8-5121-6379-CA7B56F95F7B}"/>
                  </a:ext>
                </a:extLst>
              </p:cNvPr>
              <p:cNvSpPr/>
              <p:nvPr/>
            </p:nvSpPr>
            <p:spPr>
              <a:xfrm>
                <a:off x="6041975" y="2787050"/>
                <a:ext cx="2725" cy="2525"/>
              </a:xfrm>
              <a:custGeom>
                <a:avLst/>
                <a:gdLst/>
                <a:ahLst/>
                <a:cxnLst/>
                <a:rect l="l" t="t" r="r" b="b"/>
                <a:pathLst>
                  <a:path w="109" h="101" extrusionOk="0">
                    <a:moveTo>
                      <a:pt x="49" y="0"/>
                    </a:moveTo>
                    <a:cubicBezTo>
                      <a:pt x="42" y="0"/>
                      <a:pt x="35" y="2"/>
                      <a:pt x="27" y="6"/>
                    </a:cubicBezTo>
                    <a:cubicBezTo>
                      <a:pt x="14" y="6"/>
                      <a:pt x="1" y="32"/>
                      <a:pt x="14" y="61"/>
                    </a:cubicBezTo>
                    <a:cubicBezTo>
                      <a:pt x="14" y="87"/>
                      <a:pt x="43" y="100"/>
                      <a:pt x="69" y="100"/>
                    </a:cubicBezTo>
                    <a:cubicBezTo>
                      <a:pt x="95" y="87"/>
                      <a:pt x="108" y="61"/>
                      <a:pt x="95" y="32"/>
                    </a:cubicBezTo>
                    <a:cubicBezTo>
                      <a:pt x="86"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5256;p52">
                <a:extLst>
                  <a:ext uri="{FF2B5EF4-FFF2-40B4-BE49-F238E27FC236}">
                    <a16:creationId xmlns:a16="http://schemas.microsoft.com/office/drawing/2014/main" id="{63EC8C0D-6AC0-B66A-C2C5-CB813EDBFF0D}"/>
                  </a:ext>
                </a:extLst>
              </p:cNvPr>
              <p:cNvSpPr/>
              <p:nvPr/>
            </p:nvSpPr>
            <p:spPr>
              <a:xfrm>
                <a:off x="6018550" y="2791250"/>
                <a:ext cx="9825" cy="8525"/>
              </a:xfrm>
              <a:custGeom>
                <a:avLst/>
                <a:gdLst/>
                <a:ahLst/>
                <a:cxnLst/>
                <a:rect l="l" t="t" r="r" b="b"/>
                <a:pathLst>
                  <a:path w="393" h="341" extrusionOk="0">
                    <a:moveTo>
                      <a:pt x="311" y="1"/>
                    </a:moveTo>
                    <a:cubicBezTo>
                      <a:pt x="203" y="40"/>
                      <a:pt x="246" y="69"/>
                      <a:pt x="177" y="95"/>
                    </a:cubicBezTo>
                    <a:cubicBezTo>
                      <a:pt x="154" y="103"/>
                      <a:pt x="137" y="105"/>
                      <a:pt x="122" y="105"/>
                    </a:cubicBezTo>
                    <a:cubicBezTo>
                      <a:pt x="98" y="105"/>
                      <a:pt x="80" y="99"/>
                      <a:pt x="56" y="99"/>
                    </a:cubicBezTo>
                    <a:cubicBezTo>
                      <a:pt x="41" y="99"/>
                      <a:pt x="23" y="101"/>
                      <a:pt x="1" y="108"/>
                    </a:cubicBezTo>
                    <a:lnTo>
                      <a:pt x="82" y="340"/>
                    </a:lnTo>
                    <a:cubicBezTo>
                      <a:pt x="190" y="301"/>
                      <a:pt x="148" y="272"/>
                      <a:pt x="229" y="246"/>
                    </a:cubicBezTo>
                    <a:cubicBezTo>
                      <a:pt x="250" y="238"/>
                      <a:pt x="265" y="236"/>
                      <a:pt x="279" y="236"/>
                    </a:cubicBezTo>
                    <a:cubicBezTo>
                      <a:pt x="294" y="236"/>
                      <a:pt x="306" y="238"/>
                      <a:pt x="321" y="238"/>
                    </a:cubicBezTo>
                    <a:cubicBezTo>
                      <a:pt x="339" y="238"/>
                      <a:pt x="361" y="235"/>
                      <a:pt x="392" y="219"/>
                    </a:cubicBezTo>
                    <a:lnTo>
                      <a:pt x="3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5257;p52">
                <a:extLst>
                  <a:ext uri="{FF2B5EF4-FFF2-40B4-BE49-F238E27FC236}">
                    <a16:creationId xmlns:a16="http://schemas.microsoft.com/office/drawing/2014/main" id="{6AD318F6-DE8C-06E0-8C7C-B205841F0424}"/>
                  </a:ext>
                </a:extLst>
              </p:cNvPr>
              <p:cNvSpPr/>
              <p:nvPr/>
            </p:nvSpPr>
            <p:spPr>
              <a:xfrm>
                <a:off x="6026300" y="2788150"/>
                <a:ext cx="9900" cy="8600"/>
              </a:xfrm>
              <a:custGeom>
                <a:avLst/>
                <a:gdLst/>
                <a:ahLst/>
                <a:cxnLst/>
                <a:rect l="l" t="t" r="r" b="b"/>
                <a:pathLst>
                  <a:path w="396" h="344" extrusionOk="0">
                    <a:moveTo>
                      <a:pt x="327" y="1"/>
                    </a:moveTo>
                    <a:cubicBezTo>
                      <a:pt x="220" y="43"/>
                      <a:pt x="246" y="69"/>
                      <a:pt x="180" y="99"/>
                    </a:cubicBezTo>
                    <a:cubicBezTo>
                      <a:pt x="140" y="112"/>
                      <a:pt x="115" y="112"/>
                      <a:pt x="91" y="112"/>
                    </a:cubicBezTo>
                    <a:cubicBezTo>
                      <a:pt x="66" y="112"/>
                      <a:pt x="42" y="112"/>
                      <a:pt x="1" y="125"/>
                    </a:cubicBezTo>
                    <a:lnTo>
                      <a:pt x="82" y="343"/>
                    </a:lnTo>
                    <a:cubicBezTo>
                      <a:pt x="193" y="301"/>
                      <a:pt x="151" y="288"/>
                      <a:pt x="233" y="262"/>
                    </a:cubicBezTo>
                    <a:cubicBezTo>
                      <a:pt x="267" y="247"/>
                      <a:pt x="287" y="247"/>
                      <a:pt x="309" y="247"/>
                    </a:cubicBezTo>
                    <a:cubicBezTo>
                      <a:pt x="331" y="247"/>
                      <a:pt x="355" y="247"/>
                      <a:pt x="396"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5258;p52">
                <a:extLst>
                  <a:ext uri="{FF2B5EF4-FFF2-40B4-BE49-F238E27FC236}">
                    <a16:creationId xmlns:a16="http://schemas.microsoft.com/office/drawing/2014/main" id="{8B0F3281-9D11-893D-830C-1C83AC1E6AD6}"/>
                  </a:ext>
                </a:extLst>
              </p:cNvPr>
              <p:cNvSpPr/>
              <p:nvPr/>
            </p:nvSpPr>
            <p:spPr>
              <a:xfrm>
                <a:off x="6032425" y="2788075"/>
                <a:ext cx="5825" cy="5975"/>
              </a:xfrm>
              <a:custGeom>
                <a:avLst/>
                <a:gdLst/>
                <a:ahLst/>
                <a:cxnLst/>
                <a:rect l="l" t="t" r="r" b="b"/>
                <a:pathLst>
                  <a:path w="233" h="239" extrusionOk="0">
                    <a:moveTo>
                      <a:pt x="108" y="1"/>
                    </a:moveTo>
                    <a:cubicBezTo>
                      <a:pt x="100" y="1"/>
                      <a:pt x="91" y="2"/>
                      <a:pt x="82" y="4"/>
                    </a:cubicBezTo>
                    <a:cubicBezTo>
                      <a:pt x="30" y="33"/>
                      <a:pt x="1" y="102"/>
                      <a:pt x="17" y="154"/>
                    </a:cubicBezTo>
                    <a:cubicBezTo>
                      <a:pt x="39" y="211"/>
                      <a:pt x="81" y="239"/>
                      <a:pt x="125" y="239"/>
                    </a:cubicBezTo>
                    <a:cubicBezTo>
                      <a:pt x="133" y="239"/>
                      <a:pt x="142" y="238"/>
                      <a:pt x="151" y="235"/>
                    </a:cubicBezTo>
                    <a:cubicBezTo>
                      <a:pt x="206" y="209"/>
                      <a:pt x="232" y="141"/>
                      <a:pt x="219" y="85"/>
                    </a:cubicBezTo>
                    <a:cubicBezTo>
                      <a:pt x="197" y="30"/>
                      <a:pt x="154"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5259;p52">
                <a:extLst>
                  <a:ext uri="{FF2B5EF4-FFF2-40B4-BE49-F238E27FC236}">
                    <a16:creationId xmlns:a16="http://schemas.microsoft.com/office/drawing/2014/main" id="{B973E02E-4531-797D-CEF0-CA15B85A1ED8}"/>
                  </a:ext>
                </a:extLst>
              </p:cNvPr>
              <p:cNvSpPr/>
              <p:nvPr/>
            </p:nvSpPr>
            <p:spPr>
              <a:xfrm>
                <a:off x="6034150" y="2789775"/>
                <a:ext cx="2375" cy="2650"/>
              </a:xfrm>
              <a:custGeom>
                <a:avLst/>
                <a:gdLst/>
                <a:ahLst/>
                <a:cxnLst/>
                <a:rect l="l" t="t" r="r" b="b"/>
                <a:pathLst>
                  <a:path w="95" h="106" extrusionOk="0">
                    <a:moveTo>
                      <a:pt x="44" y="1"/>
                    </a:moveTo>
                    <a:cubicBezTo>
                      <a:pt x="39" y="1"/>
                      <a:pt x="35" y="2"/>
                      <a:pt x="30" y="4"/>
                    </a:cubicBezTo>
                    <a:cubicBezTo>
                      <a:pt x="0" y="17"/>
                      <a:pt x="0" y="47"/>
                      <a:pt x="0" y="73"/>
                    </a:cubicBezTo>
                    <a:cubicBezTo>
                      <a:pt x="10" y="92"/>
                      <a:pt x="28" y="105"/>
                      <a:pt x="47" y="105"/>
                    </a:cubicBezTo>
                    <a:cubicBezTo>
                      <a:pt x="54" y="105"/>
                      <a:pt x="62" y="103"/>
                      <a:pt x="69" y="99"/>
                    </a:cubicBezTo>
                    <a:cubicBezTo>
                      <a:pt x="82" y="99"/>
                      <a:pt x="95" y="60"/>
                      <a:pt x="95" y="34"/>
                    </a:cubicBezTo>
                    <a:cubicBezTo>
                      <a:pt x="84" y="20"/>
                      <a:pt x="65" y="1"/>
                      <a:pt x="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5260;p52">
                <a:extLst>
                  <a:ext uri="{FF2B5EF4-FFF2-40B4-BE49-F238E27FC236}">
                    <a16:creationId xmlns:a16="http://schemas.microsoft.com/office/drawing/2014/main" id="{2E1A3CF1-8BF6-1554-D854-3EB786CBD066}"/>
                  </a:ext>
                </a:extLst>
              </p:cNvPr>
              <p:cNvSpPr/>
              <p:nvPr/>
            </p:nvSpPr>
            <p:spPr>
              <a:xfrm>
                <a:off x="6024275" y="2791175"/>
                <a:ext cx="6150" cy="5775"/>
              </a:xfrm>
              <a:custGeom>
                <a:avLst/>
                <a:gdLst/>
                <a:ahLst/>
                <a:cxnLst/>
                <a:rect l="l" t="t" r="r" b="b"/>
                <a:pathLst>
                  <a:path w="246" h="231" extrusionOk="0">
                    <a:moveTo>
                      <a:pt x="111" y="0"/>
                    </a:moveTo>
                    <a:cubicBezTo>
                      <a:pt x="101" y="0"/>
                      <a:pt x="91" y="2"/>
                      <a:pt x="82" y="4"/>
                    </a:cubicBezTo>
                    <a:cubicBezTo>
                      <a:pt x="30" y="17"/>
                      <a:pt x="0" y="85"/>
                      <a:pt x="30" y="154"/>
                    </a:cubicBezTo>
                    <a:cubicBezTo>
                      <a:pt x="50" y="195"/>
                      <a:pt x="89" y="230"/>
                      <a:pt x="131" y="230"/>
                    </a:cubicBezTo>
                    <a:cubicBezTo>
                      <a:pt x="141" y="230"/>
                      <a:pt x="153" y="228"/>
                      <a:pt x="163" y="222"/>
                    </a:cubicBezTo>
                    <a:cubicBezTo>
                      <a:pt x="219" y="206"/>
                      <a:pt x="245" y="141"/>
                      <a:pt x="232" y="72"/>
                    </a:cubicBezTo>
                    <a:cubicBezTo>
                      <a:pt x="210" y="26"/>
                      <a:pt x="159"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5261;p52">
                <a:extLst>
                  <a:ext uri="{FF2B5EF4-FFF2-40B4-BE49-F238E27FC236}">
                    <a16:creationId xmlns:a16="http://schemas.microsoft.com/office/drawing/2014/main" id="{67B1C5EA-1FEB-B798-BC7B-357C3561A6D8}"/>
                  </a:ext>
                </a:extLst>
              </p:cNvPr>
              <p:cNvSpPr/>
              <p:nvPr/>
            </p:nvSpPr>
            <p:spPr>
              <a:xfrm>
                <a:off x="6025975" y="2792850"/>
                <a:ext cx="2800" cy="2500"/>
              </a:xfrm>
              <a:custGeom>
                <a:avLst/>
                <a:gdLst/>
                <a:ahLst/>
                <a:cxnLst/>
                <a:rect l="l" t="t" r="r" b="b"/>
                <a:pathLst>
                  <a:path w="112" h="100" extrusionOk="0">
                    <a:moveTo>
                      <a:pt x="64" y="0"/>
                    </a:moveTo>
                    <a:cubicBezTo>
                      <a:pt x="57" y="0"/>
                      <a:pt x="50" y="2"/>
                      <a:pt x="43" y="5"/>
                    </a:cubicBezTo>
                    <a:cubicBezTo>
                      <a:pt x="14" y="5"/>
                      <a:pt x="1" y="31"/>
                      <a:pt x="14" y="58"/>
                    </a:cubicBezTo>
                    <a:cubicBezTo>
                      <a:pt x="30" y="87"/>
                      <a:pt x="56" y="100"/>
                      <a:pt x="82" y="100"/>
                    </a:cubicBezTo>
                    <a:cubicBezTo>
                      <a:pt x="95" y="87"/>
                      <a:pt x="112" y="58"/>
                      <a:pt x="95" y="31"/>
                    </a:cubicBezTo>
                    <a:cubicBezTo>
                      <a:pt x="95" y="12"/>
                      <a:pt x="81"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5262;p52">
                <a:extLst>
                  <a:ext uri="{FF2B5EF4-FFF2-40B4-BE49-F238E27FC236}">
                    <a16:creationId xmlns:a16="http://schemas.microsoft.com/office/drawing/2014/main" id="{F534DD48-761C-33C2-0595-B7BE8BB25300}"/>
                  </a:ext>
                </a:extLst>
              </p:cNvPr>
              <p:cNvSpPr/>
              <p:nvPr/>
            </p:nvSpPr>
            <p:spPr>
              <a:xfrm>
                <a:off x="6003875" y="2797050"/>
                <a:ext cx="9575" cy="8850"/>
              </a:xfrm>
              <a:custGeom>
                <a:avLst/>
                <a:gdLst/>
                <a:ahLst/>
                <a:cxnLst/>
                <a:rect l="l" t="t" r="r" b="b"/>
                <a:pathLst>
                  <a:path w="383" h="354" extrusionOk="0">
                    <a:moveTo>
                      <a:pt x="245" y="0"/>
                    </a:moveTo>
                    <a:cubicBezTo>
                      <a:pt x="30" y="69"/>
                      <a:pt x="111" y="82"/>
                      <a:pt x="0" y="121"/>
                    </a:cubicBezTo>
                    <a:lnTo>
                      <a:pt x="17" y="121"/>
                    </a:lnTo>
                    <a:cubicBezTo>
                      <a:pt x="111" y="216"/>
                      <a:pt x="56" y="232"/>
                      <a:pt x="193" y="353"/>
                    </a:cubicBezTo>
                    <a:lnTo>
                      <a:pt x="382" y="203"/>
                    </a:lnTo>
                    <a:cubicBezTo>
                      <a:pt x="382" y="203"/>
                      <a:pt x="327" y="203"/>
                      <a:pt x="314" y="190"/>
                    </a:cubicBezTo>
                    <a:cubicBezTo>
                      <a:pt x="319" y="187"/>
                      <a:pt x="326" y="186"/>
                      <a:pt x="332" y="186"/>
                    </a:cubicBezTo>
                    <a:cubicBezTo>
                      <a:pt x="357" y="186"/>
                      <a:pt x="382" y="203"/>
                      <a:pt x="382" y="203"/>
                    </a:cubicBezTo>
                    <a:lnTo>
                      <a:pt x="245"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5263;p52">
                <a:extLst>
                  <a:ext uri="{FF2B5EF4-FFF2-40B4-BE49-F238E27FC236}">
                    <a16:creationId xmlns:a16="http://schemas.microsoft.com/office/drawing/2014/main" id="{DD825FD9-80B6-0631-55FF-0DDC28672BC3}"/>
                  </a:ext>
                </a:extLst>
              </p:cNvPr>
              <p:cNvSpPr/>
              <p:nvPr/>
            </p:nvSpPr>
            <p:spPr>
              <a:xfrm>
                <a:off x="6010000" y="2793950"/>
                <a:ext cx="10625" cy="8175"/>
              </a:xfrm>
              <a:custGeom>
                <a:avLst/>
                <a:gdLst/>
                <a:ahLst/>
                <a:cxnLst/>
                <a:rect l="l" t="t" r="r" b="b"/>
                <a:pathLst>
                  <a:path w="425" h="327" extrusionOk="0">
                    <a:moveTo>
                      <a:pt x="343" y="0"/>
                    </a:moveTo>
                    <a:cubicBezTo>
                      <a:pt x="232" y="43"/>
                      <a:pt x="274" y="69"/>
                      <a:pt x="193" y="95"/>
                    </a:cubicBezTo>
                    <a:cubicBezTo>
                      <a:pt x="163" y="111"/>
                      <a:pt x="137" y="111"/>
                      <a:pt x="111" y="111"/>
                    </a:cubicBezTo>
                    <a:cubicBezTo>
                      <a:pt x="104" y="103"/>
                      <a:pt x="101" y="99"/>
                      <a:pt x="98" y="99"/>
                    </a:cubicBezTo>
                    <a:cubicBezTo>
                      <a:pt x="94" y="99"/>
                      <a:pt x="90" y="103"/>
                      <a:pt x="82" y="111"/>
                    </a:cubicBezTo>
                    <a:lnTo>
                      <a:pt x="56" y="111"/>
                    </a:lnTo>
                    <a:cubicBezTo>
                      <a:pt x="42" y="111"/>
                      <a:pt x="16" y="124"/>
                      <a:pt x="0" y="124"/>
                    </a:cubicBezTo>
                    <a:lnTo>
                      <a:pt x="137" y="327"/>
                    </a:lnTo>
                    <a:cubicBezTo>
                      <a:pt x="150" y="314"/>
                      <a:pt x="150" y="314"/>
                      <a:pt x="163" y="314"/>
                    </a:cubicBezTo>
                    <a:cubicBezTo>
                      <a:pt x="180" y="301"/>
                      <a:pt x="180" y="301"/>
                      <a:pt x="193" y="288"/>
                    </a:cubicBezTo>
                    <a:cubicBezTo>
                      <a:pt x="206" y="275"/>
                      <a:pt x="206" y="258"/>
                      <a:pt x="245" y="245"/>
                    </a:cubicBezTo>
                    <a:cubicBezTo>
                      <a:pt x="267" y="238"/>
                      <a:pt x="285" y="236"/>
                      <a:pt x="300" y="236"/>
                    </a:cubicBezTo>
                    <a:cubicBezTo>
                      <a:pt x="325" y="236"/>
                      <a:pt x="344" y="242"/>
                      <a:pt x="369" y="242"/>
                    </a:cubicBezTo>
                    <a:cubicBezTo>
                      <a:pt x="384" y="242"/>
                      <a:pt x="402" y="239"/>
                      <a:pt x="424" y="232"/>
                    </a:cubicBezTo>
                    <a:lnTo>
                      <a:pt x="3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5264;p52">
                <a:extLst>
                  <a:ext uri="{FF2B5EF4-FFF2-40B4-BE49-F238E27FC236}">
                    <a16:creationId xmlns:a16="http://schemas.microsoft.com/office/drawing/2014/main" id="{903B75C8-A669-3B21-EDF3-CA36FE8AC219}"/>
                  </a:ext>
                </a:extLst>
              </p:cNvPr>
              <p:cNvSpPr/>
              <p:nvPr/>
            </p:nvSpPr>
            <p:spPr>
              <a:xfrm>
                <a:off x="6016525" y="2793875"/>
                <a:ext cx="6125" cy="5975"/>
              </a:xfrm>
              <a:custGeom>
                <a:avLst/>
                <a:gdLst/>
                <a:ahLst/>
                <a:cxnLst/>
                <a:rect l="l" t="t" r="r" b="b"/>
                <a:pathLst>
                  <a:path w="245" h="239" extrusionOk="0">
                    <a:moveTo>
                      <a:pt x="109" y="0"/>
                    </a:moveTo>
                    <a:cubicBezTo>
                      <a:pt x="100" y="0"/>
                      <a:pt x="90" y="1"/>
                      <a:pt x="82" y="3"/>
                    </a:cubicBezTo>
                    <a:cubicBezTo>
                      <a:pt x="26" y="33"/>
                      <a:pt x="0" y="98"/>
                      <a:pt x="26" y="154"/>
                    </a:cubicBezTo>
                    <a:cubicBezTo>
                      <a:pt x="37" y="211"/>
                      <a:pt x="87" y="238"/>
                      <a:pt x="135" y="238"/>
                    </a:cubicBezTo>
                    <a:cubicBezTo>
                      <a:pt x="145" y="238"/>
                      <a:pt x="154" y="237"/>
                      <a:pt x="163" y="235"/>
                    </a:cubicBezTo>
                    <a:cubicBezTo>
                      <a:pt x="216" y="209"/>
                      <a:pt x="245" y="141"/>
                      <a:pt x="216" y="85"/>
                    </a:cubicBezTo>
                    <a:cubicBezTo>
                      <a:pt x="205" y="28"/>
                      <a:pt x="155" y="0"/>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5265;p52">
                <a:extLst>
                  <a:ext uri="{FF2B5EF4-FFF2-40B4-BE49-F238E27FC236}">
                    <a16:creationId xmlns:a16="http://schemas.microsoft.com/office/drawing/2014/main" id="{2ACFE088-E400-02C3-F330-98A845C694CE}"/>
                  </a:ext>
                </a:extLst>
              </p:cNvPr>
              <p:cNvSpPr/>
              <p:nvPr/>
            </p:nvSpPr>
            <p:spPr>
              <a:xfrm>
                <a:off x="6018150" y="2795525"/>
                <a:ext cx="2800" cy="2650"/>
              </a:xfrm>
              <a:custGeom>
                <a:avLst/>
                <a:gdLst/>
                <a:ahLst/>
                <a:cxnLst/>
                <a:rect l="l" t="t" r="r" b="b"/>
                <a:pathLst>
                  <a:path w="112" h="106" extrusionOk="0">
                    <a:moveTo>
                      <a:pt x="61" y="1"/>
                    </a:moveTo>
                    <a:cubicBezTo>
                      <a:pt x="56" y="1"/>
                      <a:pt x="50" y="3"/>
                      <a:pt x="43" y="6"/>
                    </a:cubicBezTo>
                    <a:cubicBezTo>
                      <a:pt x="17" y="19"/>
                      <a:pt x="0" y="48"/>
                      <a:pt x="17" y="75"/>
                    </a:cubicBezTo>
                    <a:cubicBezTo>
                      <a:pt x="17" y="94"/>
                      <a:pt x="31" y="106"/>
                      <a:pt x="49" y="106"/>
                    </a:cubicBezTo>
                    <a:cubicBezTo>
                      <a:pt x="55" y="106"/>
                      <a:pt x="62" y="104"/>
                      <a:pt x="69" y="101"/>
                    </a:cubicBezTo>
                    <a:cubicBezTo>
                      <a:pt x="98" y="88"/>
                      <a:pt x="111" y="61"/>
                      <a:pt x="98" y="32"/>
                    </a:cubicBezTo>
                    <a:cubicBezTo>
                      <a:pt x="86" y="13"/>
                      <a:pt x="76"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5266;p52">
                <a:extLst>
                  <a:ext uri="{FF2B5EF4-FFF2-40B4-BE49-F238E27FC236}">
                    <a16:creationId xmlns:a16="http://schemas.microsoft.com/office/drawing/2014/main" id="{42CE0B36-8C7D-E70F-FFA6-40B65C9DE2F3}"/>
                  </a:ext>
                </a:extLst>
              </p:cNvPr>
              <p:cNvSpPr/>
              <p:nvPr/>
            </p:nvSpPr>
            <p:spPr>
              <a:xfrm>
                <a:off x="6007300" y="2796650"/>
                <a:ext cx="7200" cy="5475"/>
              </a:xfrm>
              <a:custGeom>
                <a:avLst/>
                <a:gdLst/>
                <a:ahLst/>
                <a:cxnLst/>
                <a:rect l="l" t="t" r="r" b="b"/>
                <a:pathLst>
                  <a:path w="288" h="219" extrusionOk="0">
                    <a:moveTo>
                      <a:pt x="170" y="0"/>
                    </a:moveTo>
                    <a:cubicBezTo>
                      <a:pt x="155" y="0"/>
                      <a:pt x="136" y="4"/>
                      <a:pt x="108" y="16"/>
                    </a:cubicBezTo>
                    <a:cubicBezTo>
                      <a:pt x="56" y="30"/>
                      <a:pt x="13" y="69"/>
                      <a:pt x="0" y="85"/>
                    </a:cubicBezTo>
                    <a:cubicBezTo>
                      <a:pt x="0" y="111"/>
                      <a:pt x="26" y="137"/>
                      <a:pt x="69" y="150"/>
                    </a:cubicBezTo>
                    <a:cubicBezTo>
                      <a:pt x="124" y="167"/>
                      <a:pt x="164" y="180"/>
                      <a:pt x="206" y="193"/>
                    </a:cubicBezTo>
                    <a:cubicBezTo>
                      <a:pt x="224" y="202"/>
                      <a:pt x="236" y="211"/>
                      <a:pt x="242" y="216"/>
                    </a:cubicBezTo>
                    <a:lnTo>
                      <a:pt x="242" y="216"/>
                    </a:lnTo>
                    <a:cubicBezTo>
                      <a:pt x="243" y="208"/>
                      <a:pt x="261" y="190"/>
                      <a:pt x="271" y="180"/>
                    </a:cubicBezTo>
                    <a:cubicBezTo>
                      <a:pt x="288" y="150"/>
                      <a:pt x="288" y="111"/>
                      <a:pt x="271" y="85"/>
                    </a:cubicBezTo>
                    <a:cubicBezTo>
                      <a:pt x="258" y="56"/>
                      <a:pt x="245" y="30"/>
                      <a:pt x="219" y="16"/>
                    </a:cubicBezTo>
                    <a:cubicBezTo>
                      <a:pt x="202" y="9"/>
                      <a:pt x="190" y="0"/>
                      <a:pt x="170" y="0"/>
                    </a:cubicBezTo>
                    <a:close/>
                    <a:moveTo>
                      <a:pt x="242" y="216"/>
                    </a:moveTo>
                    <a:cubicBezTo>
                      <a:pt x="241" y="218"/>
                      <a:pt x="242" y="219"/>
                      <a:pt x="245" y="219"/>
                    </a:cubicBezTo>
                    <a:cubicBezTo>
                      <a:pt x="245" y="219"/>
                      <a:pt x="244" y="218"/>
                      <a:pt x="242" y="216"/>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5267;p52">
                <a:extLst>
                  <a:ext uri="{FF2B5EF4-FFF2-40B4-BE49-F238E27FC236}">
                    <a16:creationId xmlns:a16="http://schemas.microsoft.com/office/drawing/2014/main" id="{07FA63DD-FCCD-F87E-8D3A-4FC0DF40D8C7}"/>
                  </a:ext>
                </a:extLst>
              </p:cNvPr>
              <p:cNvSpPr/>
              <p:nvPr/>
            </p:nvSpPr>
            <p:spPr>
              <a:xfrm>
                <a:off x="6009650" y="2798350"/>
                <a:ext cx="3150" cy="2475"/>
              </a:xfrm>
              <a:custGeom>
                <a:avLst/>
                <a:gdLst/>
                <a:ahLst/>
                <a:cxnLst/>
                <a:rect l="l" t="t" r="r" b="b"/>
                <a:pathLst>
                  <a:path w="126" h="99" extrusionOk="0">
                    <a:moveTo>
                      <a:pt x="43" y="1"/>
                    </a:moveTo>
                    <a:cubicBezTo>
                      <a:pt x="14" y="17"/>
                      <a:pt x="1" y="43"/>
                      <a:pt x="30" y="69"/>
                    </a:cubicBezTo>
                    <a:cubicBezTo>
                      <a:pt x="56" y="82"/>
                      <a:pt x="96" y="99"/>
                      <a:pt x="112" y="99"/>
                    </a:cubicBezTo>
                    <a:cubicBezTo>
                      <a:pt x="112" y="99"/>
                      <a:pt x="112" y="82"/>
                      <a:pt x="125" y="69"/>
                    </a:cubicBezTo>
                    <a:lnTo>
                      <a:pt x="125" y="30"/>
                    </a:lnTo>
                    <a:lnTo>
                      <a:pt x="9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5268;p52">
                <a:extLst>
                  <a:ext uri="{FF2B5EF4-FFF2-40B4-BE49-F238E27FC236}">
                    <a16:creationId xmlns:a16="http://schemas.microsoft.com/office/drawing/2014/main" id="{837210B8-3781-F488-B825-EE45312445E3}"/>
                  </a:ext>
                </a:extLst>
              </p:cNvPr>
              <p:cNvSpPr/>
              <p:nvPr/>
            </p:nvSpPr>
            <p:spPr>
              <a:xfrm>
                <a:off x="6014800" y="2807900"/>
                <a:ext cx="10225" cy="9900"/>
              </a:xfrm>
              <a:custGeom>
                <a:avLst/>
                <a:gdLst/>
                <a:ahLst/>
                <a:cxnLst/>
                <a:rect l="l" t="t" r="r" b="b"/>
                <a:pathLst>
                  <a:path w="409" h="396" extrusionOk="0">
                    <a:moveTo>
                      <a:pt x="164" y="1"/>
                    </a:moveTo>
                    <a:lnTo>
                      <a:pt x="1" y="164"/>
                    </a:lnTo>
                    <a:cubicBezTo>
                      <a:pt x="82" y="245"/>
                      <a:pt x="95" y="206"/>
                      <a:pt x="151" y="258"/>
                    </a:cubicBezTo>
                    <a:cubicBezTo>
                      <a:pt x="203" y="314"/>
                      <a:pt x="177" y="340"/>
                      <a:pt x="245" y="396"/>
                    </a:cubicBezTo>
                    <a:lnTo>
                      <a:pt x="409" y="232"/>
                    </a:lnTo>
                    <a:cubicBezTo>
                      <a:pt x="327" y="151"/>
                      <a:pt x="327" y="190"/>
                      <a:pt x="258" y="138"/>
                    </a:cubicBezTo>
                    <a:cubicBezTo>
                      <a:pt x="203" y="82"/>
                      <a:pt x="232" y="56"/>
                      <a:pt x="1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5269;p52">
                <a:extLst>
                  <a:ext uri="{FF2B5EF4-FFF2-40B4-BE49-F238E27FC236}">
                    <a16:creationId xmlns:a16="http://schemas.microsoft.com/office/drawing/2014/main" id="{C4684538-6387-73FA-0A00-9AB0AE7B87D5}"/>
                  </a:ext>
                </a:extLst>
              </p:cNvPr>
              <p:cNvSpPr/>
              <p:nvPr/>
            </p:nvSpPr>
            <p:spPr>
              <a:xfrm>
                <a:off x="6008675" y="2802100"/>
                <a:ext cx="10225" cy="9900"/>
              </a:xfrm>
              <a:custGeom>
                <a:avLst/>
                <a:gdLst/>
                <a:ahLst/>
                <a:cxnLst/>
                <a:rect l="l" t="t" r="r" b="b"/>
                <a:pathLst>
                  <a:path w="409" h="396" extrusionOk="0">
                    <a:moveTo>
                      <a:pt x="190" y="1"/>
                    </a:moveTo>
                    <a:lnTo>
                      <a:pt x="1" y="151"/>
                    </a:lnTo>
                    <a:cubicBezTo>
                      <a:pt x="27" y="177"/>
                      <a:pt x="27" y="177"/>
                      <a:pt x="40" y="177"/>
                    </a:cubicBezTo>
                    <a:cubicBezTo>
                      <a:pt x="40" y="193"/>
                      <a:pt x="53" y="193"/>
                      <a:pt x="53" y="206"/>
                    </a:cubicBezTo>
                    <a:cubicBezTo>
                      <a:pt x="69" y="206"/>
                      <a:pt x="82" y="206"/>
                      <a:pt x="95" y="220"/>
                    </a:cubicBezTo>
                    <a:cubicBezTo>
                      <a:pt x="109" y="220"/>
                      <a:pt x="122" y="220"/>
                      <a:pt x="151" y="246"/>
                    </a:cubicBezTo>
                    <a:cubicBezTo>
                      <a:pt x="203" y="301"/>
                      <a:pt x="190" y="327"/>
                      <a:pt x="246" y="396"/>
                    </a:cubicBezTo>
                    <a:lnTo>
                      <a:pt x="409" y="233"/>
                    </a:lnTo>
                    <a:cubicBezTo>
                      <a:pt x="327" y="151"/>
                      <a:pt x="327" y="193"/>
                      <a:pt x="272" y="138"/>
                    </a:cubicBezTo>
                    <a:cubicBezTo>
                      <a:pt x="246" y="112"/>
                      <a:pt x="233" y="82"/>
                      <a:pt x="216" y="69"/>
                    </a:cubicBezTo>
                    <a:cubicBezTo>
                      <a:pt x="216" y="56"/>
                      <a:pt x="216" y="43"/>
                      <a:pt x="203" y="30"/>
                    </a:cubicBezTo>
                    <a:cubicBezTo>
                      <a:pt x="203" y="30"/>
                      <a:pt x="203" y="14"/>
                      <a:pt x="190" y="14"/>
                    </a:cubicBezTo>
                    <a:lnTo>
                      <a:pt x="19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5270;p52">
                <a:extLst>
                  <a:ext uri="{FF2B5EF4-FFF2-40B4-BE49-F238E27FC236}">
                    <a16:creationId xmlns:a16="http://schemas.microsoft.com/office/drawing/2014/main" id="{D5CAFEA8-AE6E-91ED-6B89-2638B3DCF60B}"/>
                  </a:ext>
                </a:extLst>
              </p:cNvPr>
              <p:cNvSpPr/>
              <p:nvPr/>
            </p:nvSpPr>
            <p:spPr>
              <a:xfrm>
                <a:off x="6006975" y="2802100"/>
                <a:ext cx="6800" cy="4850"/>
              </a:xfrm>
              <a:custGeom>
                <a:avLst/>
                <a:gdLst/>
                <a:ahLst/>
                <a:cxnLst/>
                <a:rect l="l" t="t" r="r" b="b"/>
                <a:pathLst>
                  <a:path w="272" h="194" extrusionOk="0">
                    <a:moveTo>
                      <a:pt x="82" y="1"/>
                    </a:moveTo>
                    <a:cubicBezTo>
                      <a:pt x="39" y="1"/>
                      <a:pt x="0" y="14"/>
                      <a:pt x="0" y="43"/>
                    </a:cubicBezTo>
                    <a:cubicBezTo>
                      <a:pt x="0" y="69"/>
                      <a:pt x="26" y="112"/>
                      <a:pt x="69" y="151"/>
                    </a:cubicBezTo>
                    <a:cubicBezTo>
                      <a:pt x="95" y="177"/>
                      <a:pt x="95" y="177"/>
                      <a:pt x="108" y="177"/>
                    </a:cubicBezTo>
                    <a:cubicBezTo>
                      <a:pt x="121" y="193"/>
                      <a:pt x="137" y="193"/>
                      <a:pt x="150" y="193"/>
                    </a:cubicBezTo>
                    <a:cubicBezTo>
                      <a:pt x="177" y="193"/>
                      <a:pt x="219" y="177"/>
                      <a:pt x="232" y="151"/>
                    </a:cubicBezTo>
                    <a:cubicBezTo>
                      <a:pt x="258" y="125"/>
                      <a:pt x="271" y="96"/>
                      <a:pt x="271" y="69"/>
                    </a:cubicBezTo>
                    <a:cubicBezTo>
                      <a:pt x="271" y="56"/>
                      <a:pt x="271" y="43"/>
                      <a:pt x="258" y="30"/>
                    </a:cubicBezTo>
                    <a:cubicBezTo>
                      <a:pt x="258" y="14"/>
                      <a:pt x="245" y="1"/>
                      <a:pt x="2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5271;p52">
                <a:extLst>
                  <a:ext uri="{FF2B5EF4-FFF2-40B4-BE49-F238E27FC236}">
                    <a16:creationId xmlns:a16="http://schemas.microsoft.com/office/drawing/2014/main" id="{E1799F4D-87AF-3933-CA57-3A5C07484503}"/>
                  </a:ext>
                </a:extLst>
              </p:cNvPr>
              <p:cNvSpPr/>
              <p:nvPr/>
            </p:nvSpPr>
            <p:spPr>
              <a:xfrm>
                <a:off x="6009325" y="2802925"/>
                <a:ext cx="2725" cy="2300"/>
              </a:xfrm>
              <a:custGeom>
                <a:avLst/>
                <a:gdLst/>
                <a:ahLst/>
                <a:cxnLst/>
                <a:rect l="l" t="t" r="r" b="b"/>
                <a:pathLst>
                  <a:path w="109" h="92" extrusionOk="0">
                    <a:moveTo>
                      <a:pt x="79" y="1"/>
                    </a:moveTo>
                    <a:cubicBezTo>
                      <a:pt x="65" y="1"/>
                      <a:pt x="48" y="4"/>
                      <a:pt x="27" y="10"/>
                    </a:cubicBezTo>
                    <a:cubicBezTo>
                      <a:pt x="1" y="23"/>
                      <a:pt x="1" y="49"/>
                      <a:pt x="27" y="79"/>
                    </a:cubicBezTo>
                    <a:cubicBezTo>
                      <a:pt x="43" y="92"/>
                      <a:pt x="56" y="92"/>
                      <a:pt x="69" y="92"/>
                    </a:cubicBezTo>
                    <a:cubicBezTo>
                      <a:pt x="69" y="92"/>
                      <a:pt x="83" y="92"/>
                      <a:pt x="96" y="79"/>
                    </a:cubicBezTo>
                    <a:cubicBezTo>
                      <a:pt x="109" y="63"/>
                      <a:pt x="109" y="49"/>
                      <a:pt x="109" y="36"/>
                    </a:cubicBezTo>
                    <a:lnTo>
                      <a:pt x="109" y="10"/>
                    </a:lnTo>
                    <a:cubicBezTo>
                      <a:pt x="102" y="4"/>
                      <a:pt x="92" y="1"/>
                      <a:pt x="7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5272;p52">
                <a:extLst>
                  <a:ext uri="{FF2B5EF4-FFF2-40B4-BE49-F238E27FC236}">
                    <a16:creationId xmlns:a16="http://schemas.microsoft.com/office/drawing/2014/main" id="{10F5FC23-4E3D-EF8D-AC26-597454A7E133}"/>
                  </a:ext>
                </a:extLst>
              </p:cNvPr>
              <p:cNvSpPr/>
              <p:nvPr/>
            </p:nvSpPr>
            <p:spPr>
              <a:xfrm>
                <a:off x="6013750" y="2807000"/>
                <a:ext cx="6125" cy="5775"/>
              </a:xfrm>
              <a:custGeom>
                <a:avLst/>
                <a:gdLst/>
                <a:ahLst/>
                <a:cxnLst/>
                <a:rect l="l" t="t" r="r" b="b"/>
                <a:pathLst>
                  <a:path w="245" h="231" extrusionOk="0">
                    <a:moveTo>
                      <a:pt x="136" y="1"/>
                    </a:moveTo>
                    <a:cubicBezTo>
                      <a:pt x="107" y="1"/>
                      <a:pt x="77" y="15"/>
                      <a:pt x="56" y="37"/>
                    </a:cubicBezTo>
                    <a:cubicBezTo>
                      <a:pt x="0" y="92"/>
                      <a:pt x="0" y="161"/>
                      <a:pt x="43" y="200"/>
                    </a:cubicBezTo>
                    <a:cubicBezTo>
                      <a:pt x="61" y="220"/>
                      <a:pt x="88" y="230"/>
                      <a:pt x="117" y="230"/>
                    </a:cubicBezTo>
                    <a:cubicBezTo>
                      <a:pt x="149" y="230"/>
                      <a:pt x="183" y="216"/>
                      <a:pt x="206" y="187"/>
                    </a:cubicBezTo>
                    <a:cubicBezTo>
                      <a:pt x="245" y="144"/>
                      <a:pt x="245" y="79"/>
                      <a:pt x="206" y="37"/>
                    </a:cubicBezTo>
                    <a:cubicBezTo>
                      <a:pt x="186" y="11"/>
                      <a:pt x="161" y="1"/>
                      <a:pt x="13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5273;p52">
                <a:extLst>
                  <a:ext uri="{FF2B5EF4-FFF2-40B4-BE49-F238E27FC236}">
                    <a16:creationId xmlns:a16="http://schemas.microsoft.com/office/drawing/2014/main" id="{A8CA95F8-3A22-27EA-C7F6-1253B9622EF9}"/>
                  </a:ext>
                </a:extLst>
              </p:cNvPr>
              <p:cNvSpPr/>
              <p:nvPr/>
            </p:nvSpPr>
            <p:spPr>
              <a:xfrm>
                <a:off x="6015450" y="2808650"/>
                <a:ext cx="2725" cy="2525"/>
              </a:xfrm>
              <a:custGeom>
                <a:avLst/>
                <a:gdLst/>
                <a:ahLst/>
                <a:cxnLst/>
                <a:rect l="l" t="t" r="r" b="b"/>
                <a:pathLst>
                  <a:path w="109" h="101" extrusionOk="0">
                    <a:moveTo>
                      <a:pt x="62" y="1"/>
                    </a:moveTo>
                    <a:cubicBezTo>
                      <a:pt x="49" y="1"/>
                      <a:pt x="35" y="5"/>
                      <a:pt x="27" y="13"/>
                    </a:cubicBezTo>
                    <a:cubicBezTo>
                      <a:pt x="1" y="39"/>
                      <a:pt x="1" y="65"/>
                      <a:pt x="27" y="78"/>
                    </a:cubicBezTo>
                    <a:cubicBezTo>
                      <a:pt x="35" y="93"/>
                      <a:pt x="46" y="100"/>
                      <a:pt x="57" y="100"/>
                    </a:cubicBezTo>
                    <a:cubicBezTo>
                      <a:pt x="69" y="100"/>
                      <a:pt x="82" y="93"/>
                      <a:pt x="95" y="78"/>
                    </a:cubicBezTo>
                    <a:cubicBezTo>
                      <a:pt x="108" y="65"/>
                      <a:pt x="108" y="26"/>
                      <a:pt x="95" y="13"/>
                    </a:cubicBezTo>
                    <a:cubicBezTo>
                      <a:pt x="89" y="5"/>
                      <a:pt x="76"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5274;p52">
                <a:extLst>
                  <a:ext uri="{FF2B5EF4-FFF2-40B4-BE49-F238E27FC236}">
                    <a16:creationId xmlns:a16="http://schemas.microsoft.com/office/drawing/2014/main" id="{CBE60A0C-E6C6-2A2E-7829-299C6422F752}"/>
                  </a:ext>
                </a:extLst>
              </p:cNvPr>
              <p:cNvSpPr/>
              <p:nvPr/>
            </p:nvSpPr>
            <p:spPr>
              <a:xfrm>
                <a:off x="6027050" y="2819500"/>
                <a:ext cx="8825" cy="11200"/>
              </a:xfrm>
              <a:custGeom>
                <a:avLst/>
                <a:gdLst/>
                <a:ahLst/>
                <a:cxnLst/>
                <a:rect l="l" t="t" r="r" b="b"/>
                <a:pathLst>
                  <a:path w="353" h="448" extrusionOk="0">
                    <a:moveTo>
                      <a:pt x="163" y="0"/>
                    </a:moveTo>
                    <a:lnTo>
                      <a:pt x="0" y="163"/>
                    </a:lnTo>
                    <a:cubicBezTo>
                      <a:pt x="82" y="245"/>
                      <a:pt x="82" y="202"/>
                      <a:pt x="134" y="258"/>
                    </a:cubicBezTo>
                    <a:cubicBezTo>
                      <a:pt x="163" y="284"/>
                      <a:pt x="176" y="313"/>
                      <a:pt x="190" y="327"/>
                    </a:cubicBezTo>
                    <a:lnTo>
                      <a:pt x="190" y="353"/>
                    </a:lnTo>
                    <a:lnTo>
                      <a:pt x="203" y="366"/>
                    </a:lnTo>
                    <a:cubicBezTo>
                      <a:pt x="216" y="395"/>
                      <a:pt x="245" y="408"/>
                      <a:pt x="271" y="447"/>
                    </a:cubicBezTo>
                    <a:lnTo>
                      <a:pt x="353" y="189"/>
                    </a:lnTo>
                    <a:cubicBezTo>
                      <a:pt x="340" y="189"/>
                      <a:pt x="327" y="189"/>
                      <a:pt x="314" y="176"/>
                    </a:cubicBezTo>
                    <a:cubicBezTo>
                      <a:pt x="297" y="176"/>
                      <a:pt x="284" y="176"/>
                      <a:pt x="258" y="150"/>
                    </a:cubicBezTo>
                    <a:cubicBezTo>
                      <a:pt x="203" y="82"/>
                      <a:pt x="216" y="69"/>
                      <a:pt x="16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5275;p52">
                <a:extLst>
                  <a:ext uri="{FF2B5EF4-FFF2-40B4-BE49-F238E27FC236}">
                    <a16:creationId xmlns:a16="http://schemas.microsoft.com/office/drawing/2014/main" id="{DEB8353E-A74A-0D09-D674-5EC159512FB5}"/>
                  </a:ext>
                </a:extLst>
              </p:cNvPr>
              <p:cNvSpPr/>
              <p:nvPr/>
            </p:nvSpPr>
            <p:spPr>
              <a:xfrm>
                <a:off x="6020925" y="2813700"/>
                <a:ext cx="10225" cy="9900"/>
              </a:xfrm>
              <a:custGeom>
                <a:avLst/>
                <a:gdLst/>
                <a:ahLst/>
                <a:cxnLst/>
                <a:rect l="l" t="t" r="r" b="b"/>
                <a:pathLst>
                  <a:path w="409" h="396" extrusionOk="0">
                    <a:moveTo>
                      <a:pt x="164" y="0"/>
                    </a:moveTo>
                    <a:lnTo>
                      <a:pt x="0" y="164"/>
                    </a:lnTo>
                    <a:cubicBezTo>
                      <a:pt x="82" y="245"/>
                      <a:pt x="82" y="203"/>
                      <a:pt x="151" y="258"/>
                    </a:cubicBezTo>
                    <a:cubicBezTo>
                      <a:pt x="203" y="314"/>
                      <a:pt x="177" y="340"/>
                      <a:pt x="245" y="395"/>
                    </a:cubicBezTo>
                    <a:lnTo>
                      <a:pt x="408" y="232"/>
                    </a:lnTo>
                    <a:cubicBezTo>
                      <a:pt x="327" y="151"/>
                      <a:pt x="314" y="190"/>
                      <a:pt x="258" y="137"/>
                    </a:cubicBezTo>
                    <a:cubicBezTo>
                      <a:pt x="203" y="82"/>
                      <a:pt x="232" y="56"/>
                      <a:pt x="1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5276;p52">
                <a:extLst>
                  <a:ext uri="{FF2B5EF4-FFF2-40B4-BE49-F238E27FC236}">
                    <a16:creationId xmlns:a16="http://schemas.microsoft.com/office/drawing/2014/main" id="{1B3E85BF-EF48-BA43-D390-AE76537B8341}"/>
                  </a:ext>
                </a:extLst>
              </p:cNvPr>
              <p:cNvSpPr/>
              <p:nvPr/>
            </p:nvSpPr>
            <p:spPr>
              <a:xfrm>
                <a:off x="6019850" y="2812950"/>
                <a:ext cx="6150" cy="5550"/>
              </a:xfrm>
              <a:custGeom>
                <a:avLst/>
                <a:gdLst/>
                <a:ahLst/>
                <a:cxnLst/>
                <a:rect l="l" t="t" r="r" b="b"/>
                <a:pathLst>
                  <a:path w="246" h="222" extrusionOk="0">
                    <a:moveTo>
                      <a:pt x="134" y="0"/>
                    </a:moveTo>
                    <a:cubicBezTo>
                      <a:pt x="104" y="0"/>
                      <a:pt x="71" y="14"/>
                      <a:pt x="43" y="43"/>
                    </a:cubicBezTo>
                    <a:cubicBezTo>
                      <a:pt x="1" y="86"/>
                      <a:pt x="1" y="151"/>
                      <a:pt x="43" y="194"/>
                    </a:cubicBezTo>
                    <a:cubicBezTo>
                      <a:pt x="62" y="212"/>
                      <a:pt x="86" y="221"/>
                      <a:pt x="113" y="221"/>
                    </a:cubicBezTo>
                    <a:cubicBezTo>
                      <a:pt x="143" y="221"/>
                      <a:pt x="177" y="208"/>
                      <a:pt x="207" y="181"/>
                    </a:cubicBezTo>
                    <a:cubicBezTo>
                      <a:pt x="246" y="138"/>
                      <a:pt x="246" y="70"/>
                      <a:pt x="207" y="30"/>
                    </a:cubicBezTo>
                    <a:cubicBezTo>
                      <a:pt x="187" y="11"/>
                      <a:pt x="161"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5277;p52">
                <a:extLst>
                  <a:ext uri="{FF2B5EF4-FFF2-40B4-BE49-F238E27FC236}">
                    <a16:creationId xmlns:a16="http://schemas.microsoft.com/office/drawing/2014/main" id="{293556AC-D7A1-1976-E68E-717988E9B39F}"/>
                  </a:ext>
                </a:extLst>
              </p:cNvPr>
              <p:cNvSpPr/>
              <p:nvPr/>
            </p:nvSpPr>
            <p:spPr>
              <a:xfrm>
                <a:off x="6021575" y="2814475"/>
                <a:ext cx="2725" cy="2550"/>
              </a:xfrm>
              <a:custGeom>
                <a:avLst/>
                <a:gdLst/>
                <a:ahLst/>
                <a:cxnLst/>
                <a:rect l="l" t="t" r="r" b="b"/>
                <a:pathLst>
                  <a:path w="109" h="102" extrusionOk="0">
                    <a:moveTo>
                      <a:pt x="64" y="0"/>
                    </a:moveTo>
                    <a:cubicBezTo>
                      <a:pt x="50" y="0"/>
                      <a:pt x="36" y="7"/>
                      <a:pt x="27" y="25"/>
                    </a:cubicBezTo>
                    <a:cubicBezTo>
                      <a:pt x="1" y="38"/>
                      <a:pt x="1" y="64"/>
                      <a:pt x="14" y="90"/>
                    </a:cubicBezTo>
                    <a:cubicBezTo>
                      <a:pt x="26" y="97"/>
                      <a:pt x="38" y="101"/>
                      <a:pt x="49" y="101"/>
                    </a:cubicBezTo>
                    <a:cubicBezTo>
                      <a:pt x="63" y="101"/>
                      <a:pt x="75" y="94"/>
                      <a:pt x="82" y="77"/>
                    </a:cubicBezTo>
                    <a:cubicBezTo>
                      <a:pt x="108" y="64"/>
                      <a:pt x="108" y="38"/>
                      <a:pt x="95" y="9"/>
                    </a:cubicBezTo>
                    <a:cubicBezTo>
                      <a:pt x="85" y="3"/>
                      <a:pt x="74"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5278;p52">
                <a:extLst>
                  <a:ext uri="{FF2B5EF4-FFF2-40B4-BE49-F238E27FC236}">
                    <a16:creationId xmlns:a16="http://schemas.microsoft.com/office/drawing/2014/main" id="{2396493B-C234-6ECA-E70A-3C800FEEFA60}"/>
                  </a:ext>
                </a:extLst>
              </p:cNvPr>
              <p:cNvSpPr/>
              <p:nvPr/>
            </p:nvSpPr>
            <p:spPr>
              <a:xfrm>
                <a:off x="6025975" y="2818725"/>
                <a:ext cx="6150" cy="5600"/>
              </a:xfrm>
              <a:custGeom>
                <a:avLst/>
                <a:gdLst/>
                <a:ahLst/>
                <a:cxnLst/>
                <a:rect l="l" t="t" r="r" b="b"/>
                <a:pathLst>
                  <a:path w="246" h="224" extrusionOk="0">
                    <a:moveTo>
                      <a:pt x="130" y="1"/>
                    </a:moveTo>
                    <a:cubicBezTo>
                      <a:pt x="97" y="1"/>
                      <a:pt x="64" y="15"/>
                      <a:pt x="43" y="44"/>
                    </a:cubicBezTo>
                    <a:cubicBezTo>
                      <a:pt x="1" y="83"/>
                      <a:pt x="1" y="152"/>
                      <a:pt x="43" y="194"/>
                    </a:cubicBezTo>
                    <a:cubicBezTo>
                      <a:pt x="63" y="214"/>
                      <a:pt x="90" y="224"/>
                      <a:pt x="117" y="224"/>
                    </a:cubicBezTo>
                    <a:cubicBezTo>
                      <a:pt x="144" y="224"/>
                      <a:pt x="172" y="214"/>
                      <a:pt x="193" y="194"/>
                    </a:cubicBezTo>
                    <a:cubicBezTo>
                      <a:pt x="246" y="139"/>
                      <a:pt x="246" y="70"/>
                      <a:pt x="206" y="31"/>
                    </a:cubicBezTo>
                    <a:cubicBezTo>
                      <a:pt x="187" y="11"/>
                      <a:pt x="158"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5279;p52">
                <a:extLst>
                  <a:ext uri="{FF2B5EF4-FFF2-40B4-BE49-F238E27FC236}">
                    <a16:creationId xmlns:a16="http://schemas.microsoft.com/office/drawing/2014/main" id="{3BC4E1FC-3531-241A-E2BD-63A2EE595379}"/>
                  </a:ext>
                </a:extLst>
              </p:cNvPr>
              <p:cNvSpPr/>
              <p:nvPr/>
            </p:nvSpPr>
            <p:spPr>
              <a:xfrm>
                <a:off x="6027700" y="2820300"/>
                <a:ext cx="2725" cy="2475"/>
              </a:xfrm>
              <a:custGeom>
                <a:avLst/>
                <a:gdLst/>
                <a:ahLst/>
                <a:cxnLst/>
                <a:rect l="l" t="t" r="r" b="b"/>
                <a:pathLst>
                  <a:path w="109" h="99" extrusionOk="0">
                    <a:moveTo>
                      <a:pt x="54" y="1"/>
                    </a:moveTo>
                    <a:cubicBezTo>
                      <a:pt x="42" y="1"/>
                      <a:pt x="28" y="7"/>
                      <a:pt x="13" y="20"/>
                    </a:cubicBezTo>
                    <a:cubicBezTo>
                      <a:pt x="0" y="37"/>
                      <a:pt x="0" y="76"/>
                      <a:pt x="13" y="89"/>
                    </a:cubicBezTo>
                    <a:cubicBezTo>
                      <a:pt x="20" y="95"/>
                      <a:pt x="34" y="99"/>
                      <a:pt x="48" y="99"/>
                    </a:cubicBezTo>
                    <a:cubicBezTo>
                      <a:pt x="62" y="99"/>
                      <a:pt x="75" y="95"/>
                      <a:pt x="82" y="89"/>
                    </a:cubicBezTo>
                    <a:cubicBezTo>
                      <a:pt x="108" y="63"/>
                      <a:pt x="108" y="37"/>
                      <a:pt x="82" y="20"/>
                    </a:cubicBezTo>
                    <a:cubicBezTo>
                      <a:pt x="75" y="7"/>
                      <a:pt x="66"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5280;p52">
                <a:extLst>
                  <a:ext uri="{FF2B5EF4-FFF2-40B4-BE49-F238E27FC236}">
                    <a16:creationId xmlns:a16="http://schemas.microsoft.com/office/drawing/2014/main" id="{5169B223-01A0-EF35-6DD3-853CBEB1D83D}"/>
                  </a:ext>
                </a:extLst>
              </p:cNvPr>
              <p:cNvSpPr/>
              <p:nvPr/>
            </p:nvSpPr>
            <p:spPr>
              <a:xfrm>
                <a:off x="6041325" y="2818425"/>
                <a:ext cx="9900" cy="8925"/>
              </a:xfrm>
              <a:custGeom>
                <a:avLst/>
                <a:gdLst/>
                <a:ahLst/>
                <a:cxnLst/>
                <a:rect l="l" t="t" r="r" b="b"/>
                <a:pathLst>
                  <a:path w="396" h="357" extrusionOk="0">
                    <a:moveTo>
                      <a:pt x="297" y="1"/>
                    </a:moveTo>
                    <a:cubicBezTo>
                      <a:pt x="190" y="43"/>
                      <a:pt x="232" y="69"/>
                      <a:pt x="164" y="95"/>
                    </a:cubicBezTo>
                    <a:cubicBezTo>
                      <a:pt x="129" y="117"/>
                      <a:pt x="106" y="117"/>
                      <a:pt x="82" y="117"/>
                    </a:cubicBezTo>
                    <a:cubicBezTo>
                      <a:pt x="58" y="117"/>
                      <a:pt x="35" y="117"/>
                      <a:pt x="0" y="138"/>
                    </a:cubicBezTo>
                    <a:lnTo>
                      <a:pt x="95" y="356"/>
                    </a:lnTo>
                    <a:cubicBezTo>
                      <a:pt x="203" y="301"/>
                      <a:pt x="164" y="288"/>
                      <a:pt x="232" y="245"/>
                    </a:cubicBezTo>
                    <a:cubicBezTo>
                      <a:pt x="297" y="219"/>
                      <a:pt x="327" y="245"/>
                      <a:pt x="395" y="206"/>
                    </a:cubicBezTo>
                    <a:lnTo>
                      <a:pt x="29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5281;p52">
                <a:extLst>
                  <a:ext uri="{FF2B5EF4-FFF2-40B4-BE49-F238E27FC236}">
                    <a16:creationId xmlns:a16="http://schemas.microsoft.com/office/drawing/2014/main" id="{069E539F-2A24-2F3D-C803-113C0DBF5818}"/>
                  </a:ext>
                </a:extLst>
              </p:cNvPr>
              <p:cNvSpPr/>
              <p:nvPr/>
            </p:nvSpPr>
            <p:spPr>
              <a:xfrm>
                <a:off x="6033825" y="2821850"/>
                <a:ext cx="9900" cy="9575"/>
              </a:xfrm>
              <a:custGeom>
                <a:avLst/>
                <a:gdLst/>
                <a:ahLst/>
                <a:cxnLst/>
                <a:rect l="l" t="t" r="r" b="b"/>
                <a:pathLst>
                  <a:path w="396" h="383" extrusionOk="0">
                    <a:moveTo>
                      <a:pt x="300" y="1"/>
                    </a:moveTo>
                    <a:cubicBezTo>
                      <a:pt x="189" y="56"/>
                      <a:pt x="232" y="69"/>
                      <a:pt x="163" y="108"/>
                    </a:cubicBezTo>
                    <a:cubicBezTo>
                      <a:pt x="137" y="108"/>
                      <a:pt x="124" y="122"/>
                      <a:pt x="124" y="122"/>
                    </a:cubicBezTo>
                    <a:lnTo>
                      <a:pt x="95" y="122"/>
                    </a:lnTo>
                    <a:lnTo>
                      <a:pt x="82" y="108"/>
                    </a:lnTo>
                    <a:lnTo>
                      <a:pt x="82" y="95"/>
                    </a:lnTo>
                    <a:lnTo>
                      <a:pt x="0" y="353"/>
                    </a:lnTo>
                    <a:cubicBezTo>
                      <a:pt x="13" y="366"/>
                      <a:pt x="26" y="383"/>
                      <a:pt x="43" y="383"/>
                    </a:cubicBezTo>
                    <a:cubicBezTo>
                      <a:pt x="124" y="340"/>
                      <a:pt x="150" y="327"/>
                      <a:pt x="176" y="301"/>
                    </a:cubicBezTo>
                    <a:cubicBezTo>
                      <a:pt x="189" y="285"/>
                      <a:pt x="189" y="272"/>
                      <a:pt x="232" y="259"/>
                    </a:cubicBezTo>
                    <a:cubicBezTo>
                      <a:pt x="266" y="239"/>
                      <a:pt x="287" y="239"/>
                      <a:pt x="309" y="239"/>
                    </a:cubicBezTo>
                    <a:cubicBezTo>
                      <a:pt x="331" y="239"/>
                      <a:pt x="354" y="239"/>
                      <a:pt x="395" y="219"/>
                    </a:cubicBezTo>
                    <a:lnTo>
                      <a:pt x="30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5282;p52">
                <a:extLst>
                  <a:ext uri="{FF2B5EF4-FFF2-40B4-BE49-F238E27FC236}">
                    <a16:creationId xmlns:a16="http://schemas.microsoft.com/office/drawing/2014/main" id="{162ACF11-503B-65AD-7EAE-D124204D16FF}"/>
                  </a:ext>
                </a:extLst>
              </p:cNvPr>
              <p:cNvSpPr/>
              <p:nvPr/>
            </p:nvSpPr>
            <p:spPr>
              <a:xfrm>
                <a:off x="6031450" y="2824225"/>
                <a:ext cx="6150" cy="7200"/>
              </a:xfrm>
              <a:custGeom>
                <a:avLst/>
                <a:gdLst/>
                <a:ahLst/>
                <a:cxnLst/>
                <a:rect l="l" t="t" r="r" b="b"/>
                <a:pathLst>
                  <a:path w="246" h="288" extrusionOk="0">
                    <a:moveTo>
                      <a:pt x="177" y="0"/>
                    </a:moveTo>
                    <a:lnTo>
                      <a:pt x="177" y="12"/>
                    </a:lnTo>
                    <a:lnTo>
                      <a:pt x="177" y="12"/>
                    </a:lnTo>
                    <a:cubicBezTo>
                      <a:pt x="182" y="10"/>
                      <a:pt x="183" y="7"/>
                      <a:pt x="177" y="0"/>
                    </a:cubicBezTo>
                    <a:close/>
                    <a:moveTo>
                      <a:pt x="177" y="12"/>
                    </a:moveTo>
                    <a:cubicBezTo>
                      <a:pt x="160" y="19"/>
                      <a:pt x="99" y="14"/>
                      <a:pt x="69" y="56"/>
                    </a:cubicBezTo>
                    <a:cubicBezTo>
                      <a:pt x="27" y="108"/>
                      <a:pt x="0" y="151"/>
                      <a:pt x="95" y="258"/>
                    </a:cubicBezTo>
                    <a:cubicBezTo>
                      <a:pt x="108" y="271"/>
                      <a:pt x="121" y="271"/>
                      <a:pt x="138" y="288"/>
                    </a:cubicBezTo>
                    <a:cubicBezTo>
                      <a:pt x="177" y="258"/>
                      <a:pt x="219" y="232"/>
                      <a:pt x="232" y="190"/>
                    </a:cubicBezTo>
                    <a:cubicBezTo>
                      <a:pt x="245" y="164"/>
                      <a:pt x="245" y="138"/>
                      <a:pt x="232" y="108"/>
                    </a:cubicBezTo>
                    <a:cubicBezTo>
                      <a:pt x="219" y="82"/>
                      <a:pt x="203" y="69"/>
                      <a:pt x="190" y="56"/>
                    </a:cubicBezTo>
                    <a:cubicBezTo>
                      <a:pt x="177" y="27"/>
                      <a:pt x="177" y="13"/>
                      <a:pt x="177" y="13"/>
                    </a:cubicBezTo>
                    <a:lnTo>
                      <a:pt x="177" y="12"/>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5283;p52">
                <a:extLst>
                  <a:ext uri="{FF2B5EF4-FFF2-40B4-BE49-F238E27FC236}">
                    <a16:creationId xmlns:a16="http://schemas.microsoft.com/office/drawing/2014/main" id="{7304E599-CACF-8478-47B3-C401AF54FC1B}"/>
                  </a:ext>
                </a:extLst>
              </p:cNvPr>
              <p:cNvSpPr/>
              <p:nvPr/>
            </p:nvSpPr>
            <p:spPr>
              <a:xfrm>
                <a:off x="6033825" y="2826125"/>
                <a:ext cx="2050" cy="3275"/>
              </a:xfrm>
              <a:custGeom>
                <a:avLst/>
                <a:gdLst/>
                <a:ahLst/>
                <a:cxnLst/>
                <a:rect l="l" t="t" r="r" b="b"/>
                <a:pathLst>
                  <a:path w="82" h="131" extrusionOk="0">
                    <a:moveTo>
                      <a:pt x="54" y="1"/>
                    </a:moveTo>
                    <a:cubicBezTo>
                      <a:pt x="40" y="1"/>
                      <a:pt x="22" y="10"/>
                      <a:pt x="13" y="19"/>
                    </a:cubicBezTo>
                    <a:cubicBezTo>
                      <a:pt x="0" y="48"/>
                      <a:pt x="0" y="88"/>
                      <a:pt x="26" y="114"/>
                    </a:cubicBezTo>
                    <a:cubicBezTo>
                      <a:pt x="43" y="114"/>
                      <a:pt x="43" y="130"/>
                      <a:pt x="56" y="130"/>
                    </a:cubicBezTo>
                    <a:cubicBezTo>
                      <a:pt x="69" y="101"/>
                      <a:pt x="82" y="88"/>
                      <a:pt x="82" y="62"/>
                    </a:cubicBezTo>
                    <a:cubicBezTo>
                      <a:pt x="82" y="48"/>
                      <a:pt x="82" y="32"/>
                      <a:pt x="69" y="19"/>
                    </a:cubicBezTo>
                    <a:lnTo>
                      <a:pt x="69" y="6"/>
                    </a:lnTo>
                    <a:cubicBezTo>
                      <a:pt x="65" y="2"/>
                      <a:pt x="60"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5284;p52">
                <a:extLst>
                  <a:ext uri="{FF2B5EF4-FFF2-40B4-BE49-F238E27FC236}">
                    <a16:creationId xmlns:a16="http://schemas.microsoft.com/office/drawing/2014/main" id="{1515D0DC-F19C-9A46-1366-91E64E299C4E}"/>
                  </a:ext>
                </a:extLst>
              </p:cNvPr>
              <p:cNvSpPr/>
              <p:nvPr/>
            </p:nvSpPr>
            <p:spPr>
              <a:xfrm>
                <a:off x="6039275" y="2821600"/>
                <a:ext cx="6475" cy="6000"/>
              </a:xfrm>
              <a:custGeom>
                <a:avLst/>
                <a:gdLst/>
                <a:ahLst/>
                <a:cxnLst/>
                <a:rect l="l" t="t" r="r" b="b"/>
                <a:pathLst>
                  <a:path w="259" h="240" extrusionOk="0">
                    <a:moveTo>
                      <a:pt x="123" y="1"/>
                    </a:moveTo>
                    <a:cubicBezTo>
                      <a:pt x="109" y="1"/>
                      <a:pt x="96" y="4"/>
                      <a:pt x="82" y="11"/>
                    </a:cubicBezTo>
                    <a:cubicBezTo>
                      <a:pt x="27" y="37"/>
                      <a:pt x="1" y="105"/>
                      <a:pt x="27" y="161"/>
                    </a:cubicBezTo>
                    <a:cubicBezTo>
                      <a:pt x="46" y="212"/>
                      <a:pt x="89" y="239"/>
                      <a:pt x="133" y="239"/>
                    </a:cubicBezTo>
                    <a:cubicBezTo>
                      <a:pt x="148" y="239"/>
                      <a:pt x="163" y="236"/>
                      <a:pt x="177" y="229"/>
                    </a:cubicBezTo>
                    <a:cubicBezTo>
                      <a:pt x="233" y="200"/>
                      <a:pt x="259" y="132"/>
                      <a:pt x="216" y="79"/>
                    </a:cubicBezTo>
                    <a:cubicBezTo>
                      <a:pt x="197" y="28"/>
                      <a:pt x="161" y="1"/>
                      <a:pt x="12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5285;p52">
                <a:extLst>
                  <a:ext uri="{FF2B5EF4-FFF2-40B4-BE49-F238E27FC236}">
                    <a16:creationId xmlns:a16="http://schemas.microsoft.com/office/drawing/2014/main" id="{A6A4431D-7CF1-ABF3-D988-9D76B01E23B1}"/>
                  </a:ext>
                </a:extLst>
              </p:cNvPr>
              <p:cNvSpPr/>
              <p:nvPr/>
            </p:nvSpPr>
            <p:spPr>
              <a:xfrm>
                <a:off x="6041000" y="2823450"/>
                <a:ext cx="2725" cy="2300"/>
              </a:xfrm>
              <a:custGeom>
                <a:avLst/>
                <a:gdLst/>
                <a:ahLst/>
                <a:cxnLst/>
                <a:rect l="l" t="t" r="r" b="b"/>
                <a:pathLst>
                  <a:path w="109" h="92" extrusionOk="0">
                    <a:moveTo>
                      <a:pt x="55" y="0"/>
                    </a:moveTo>
                    <a:cubicBezTo>
                      <a:pt x="49" y="0"/>
                      <a:pt x="43" y="2"/>
                      <a:pt x="40" y="5"/>
                    </a:cubicBezTo>
                    <a:cubicBezTo>
                      <a:pt x="13" y="5"/>
                      <a:pt x="0" y="44"/>
                      <a:pt x="13" y="58"/>
                    </a:cubicBezTo>
                    <a:cubicBezTo>
                      <a:pt x="23" y="79"/>
                      <a:pt x="40" y="92"/>
                      <a:pt x="60" y="92"/>
                    </a:cubicBezTo>
                    <a:cubicBezTo>
                      <a:pt x="67" y="92"/>
                      <a:pt x="74" y="90"/>
                      <a:pt x="82" y="87"/>
                    </a:cubicBezTo>
                    <a:cubicBezTo>
                      <a:pt x="108" y="87"/>
                      <a:pt x="108" y="44"/>
                      <a:pt x="95" y="31"/>
                    </a:cubicBezTo>
                    <a:cubicBezTo>
                      <a:pt x="95" y="12"/>
                      <a:pt x="72"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5286;p52">
                <a:extLst>
                  <a:ext uri="{FF2B5EF4-FFF2-40B4-BE49-F238E27FC236}">
                    <a16:creationId xmlns:a16="http://schemas.microsoft.com/office/drawing/2014/main" id="{A2440A12-CC2A-B245-827D-A88631EE40A3}"/>
                  </a:ext>
                </a:extLst>
              </p:cNvPr>
              <p:cNvSpPr/>
              <p:nvPr/>
            </p:nvSpPr>
            <p:spPr>
              <a:xfrm>
                <a:off x="6056250" y="2811000"/>
                <a:ext cx="10225" cy="8850"/>
              </a:xfrm>
              <a:custGeom>
                <a:avLst/>
                <a:gdLst/>
                <a:ahLst/>
                <a:cxnLst/>
                <a:rect l="l" t="t" r="r" b="b"/>
                <a:pathLst>
                  <a:path w="409" h="354" extrusionOk="0">
                    <a:moveTo>
                      <a:pt x="301" y="1"/>
                    </a:moveTo>
                    <a:cubicBezTo>
                      <a:pt x="206" y="53"/>
                      <a:pt x="246" y="66"/>
                      <a:pt x="177" y="108"/>
                    </a:cubicBezTo>
                    <a:cubicBezTo>
                      <a:pt x="95" y="134"/>
                      <a:pt x="82" y="108"/>
                      <a:pt x="1" y="148"/>
                    </a:cubicBezTo>
                    <a:lnTo>
                      <a:pt x="108" y="353"/>
                    </a:lnTo>
                    <a:cubicBezTo>
                      <a:pt x="206" y="311"/>
                      <a:pt x="177" y="285"/>
                      <a:pt x="246" y="259"/>
                    </a:cubicBezTo>
                    <a:cubicBezTo>
                      <a:pt x="280" y="237"/>
                      <a:pt x="300" y="237"/>
                      <a:pt x="322" y="237"/>
                    </a:cubicBezTo>
                    <a:cubicBezTo>
                      <a:pt x="344" y="237"/>
                      <a:pt x="368" y="237"/>
                      <a:pt x="409" y="21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5287;p52">
                <a:extLst>
                  <a:ext uri="{FF2B5EF4-FFF2-40B4-BE49-F238E27FC236}">
                    <a16:creationId xmlns:a16="http://schemas.microsoft.com/office/drawing/2014/main" id="{E7F8B118-2F5C-D840-490E-CFEC8C290DF6}"/>
                  </a:ext>
                </a:extLst>
              </p:cNvPr>
              <p:cNvSpPr/>
              <p:nvPr/>
            </p:nvSpPr>
            <p:spPr>
              <a:xfrm>
                <a:off x="6048750" y="2814675"/>
                <a:ext cx="10225" cy="8925"/>
              </a:xfrm>
              <a:custGeom>
                <a:avLst/>
                <a:gdLst/>
                <a:ahLst/>
                <a:cxnLst/>
                <a:rect l="l" t="t" r="r" b="b"/>
                <a:pathLst>
                  <a:path w="409" h="357" extrusionOk="0">
                    <a:moveTo>
                      <a:pt x="301" y="1"/>
                    </a:moveTo>
                    <a:cubicBezTo>
                      <a:pt x="206" y="56"/>
                      <a:pt x="245" y="69"/>
                      <a:pt x="164" y="112"/>
                    </a:cubicBezTo>
                    <a:cubicBezTo>
                      <a:pt x="98" y="138"/>
                      <a:pt x="82" y="112"/>
                      <a:pt x="0" y="151"/>
                    </a:cubicBezTo>
                    <a:lnTo>
                      <a:pt x="98" y="356"/>
                    </a:lnTo>
                    <a:cubicBezTo>
                      <a:pt x="206" y="301"/>
                      <a:pt x="164" y="288"/>
                      <a:pt x="245" y="245"/>
                    </a:cubicBezTo>
                    <a:cubicBezTo>
                      <a:pt x="314" y="219"/>
                      <a:pt x="327" y="245"/>
                      <a:pt x="408" y="20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5288;p52">
                <a:extLst>
                  <a:ext uri="{FF2B5EF4-FFF2-40B4-BE49-F238E27FC236}">
                    <a16:creationId xmlns:a16="http://schemas.microsoft.com/office/drawing/2014/main" id="{31595C59-2713-9CA3-3ADF-9F2C4DD91018}"/>
                  </a:ext>
                </a:extLst>
              </p:cNvPr>
              <p:cNvSpPr/>
              <p:nvPr/>
            </p:nvSpPr>
            <p:spPr>
              <a:xfrm>
                <a:off x="6047125" y="2818175"/>
                <a:ext cx="6125" cy="5675"/>
              </a:xfrm>
              <a:custGeom>
                <a:avLst/>
                <a:gdLst/>
                <a:ahLst/>
                <a:cxnLst/>
                <a:rect l="l" t="t" r="r" b="b"/>
                <a:pathLst>
                  <a:path w="245" h="227" extrusionOk="0">
                    <a:moveTo>
                      <a:pt x="111" y="0"/>
                    </a:moveTo>
                    <a:cubicBezTo>
                      <a:pt x="96" y="0"/>
                      <a:pt x="80" y="4"/>
                      <a:pt x="65" y="11"/>
                    </a:cubicBezTo>
                    <a:cubicBezTo>
                      <a:pt x="13" y="24"/>
                      <a:pt x="0" y="92"/>
                      <a:pt x="26" y="161"/>
                    </a:cubicBezTo>
                    <a:cubicBezTo>
                      <a:pt x="45" y="202"/>
                      <a:pt x="88" y="226"/>
                      <a:pt x="125" y="226"/>
                    </a:cubicBezTo>
                    <a:cubicBezTo>
                      <a:pt x="139" y="226"/>
                      <a:pt x="152" y="223"/>
                      <a:pt x="163" y="216"/>
                    </a:cubicBezTo>
                    <a:cubicBezTo>
                      <a:pt x="216" y="187"/>
                      <a:pt x="245" y="122"/>
                      <a:pt x="216" y="66"/>
                    </a:cubicBezTo>
                    <a:cubicBezTo>
                      <a:pt x="196" y="25"/>
                      <a:pt x="154"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5289;p52">
                <a:extLst>
                  <a:ext uri="{FF2B5EF4-FFF2-40B4-BE49-F238E27FC236}">
                    <a16:creationId xmlns:a16="http://schemas.microsoft.com/office/drawing/2014/main" id="{C3FE1855-1EB8-85D6-D56B-C697E6ACFCBF}"/>
                  </a:ext>
                </a:extLst>
              </p:cNvPr>
              <p:cNvSpPr/>
              <p:nvPr/>
            </p:nvSpPr>
            <p:spPr>
              <a:xfrm>
                <a:off x="6048750" y="2819700"/>
                <a:ext cx="2800" cy="2500"/>
              </a:xfrm>
              <a:custGeom>
                <a:avLst/>
                <a:gdLst/>
                <a:ahLst/>
                <a:cxnLst/>
                <a:rect l="l" t="t" r="r" b="b"/>
                <a:pathLst>
                  <a:path w="112" h="100" extrusionOk="0">
                    <a:moveTo>
                      <a:pt x="51" y="0"/>
                    </a:moveTo>
                    <a:cubicBezTo>
                      <a:pt x="44" y="0"/>
                      <a:pt x="37" y="2"/>
                      <a:pt x="30" y="5"/>
                    </a:cubicBezTo>
                    <a:cubicBezTo>
                      <a:pt x="0" y="18"/>
                      <a:pt x="0" y="44"/>
                      <a:pt x="17" y="74"/>
                    </a:cubicBezTo>
                    <a:cubicBezTo>
                      <a:pt x="30" y="100"/>
                      <a:pt x="56" y="100"/>
                      <a:pt x="69" y="100"/>
                    </a:cubicBezTo>
                    <a:cubicBezTo>
                      <a:pt x="98" y="87"/>
                      <a:pt x="111" y="61"/>
                      <a:pt x="98" y="31"/>
                    </a:cubicBezTo>
                    <a:cubicBezTo>
                      <a:pt x="86" y="12"/>
                      <a:pt x="69"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5290;p52">
                <a:extLst>
                  <a:ext uri="{FF2B5EF4-FFF2-40B4-BE49-F238E27FC236}">
                    <a16:creationId xmlns:a16="http://schemas.microsoft.com/office/drawing/2014/main" id="{7CC4A489-7465-4478-C893-5AE3249F9A24}"/>
                  </a:ext>
                </a:extLst>
              </p:cNvPr>
              <p:cNvSpPr/>
              <p:nvPr/>
            </p:nvSpPr>
            <p:spPr>
              <a:xfrm>
                <a:off x="6054550" y="2814425"/>
                <a:ext cx="6125" cy="5675"/>
              </a:xfrm>
              <a:custGeom>
                <a:avLst/>
                <a:gdLst/>
                <a:ahLst/>
                <a:cxnLst/>
                <a:rect l="l" t="t" r="r" b="b"/>
                <a:pathLst>
                  <a:path w="245" h="227" extrusionOk="0">
                    <a:moveTo>
                      <a:pt x="115" y="0"/>
                    </a:moveTo>
                    <a:cubicBezTo>
                      <a:pt x="99" y="0"/>
                      <a:pt x="83" y="4"/>
                      <a:pt x="69" y="11"/>
                    </a:cubicBezTo>
                    <a:cubicBezTo>
                      <a:pt x="13" y="40"/>
                      <a:pt x="0" y="108"/>
                      <a:pt x="30" y="161"/>
                    </a:cubicBezTo>
                    <a:cubicBezTo>
                      <a:pt x="49" y="201"/>
                      <a:pt x="91" y="226"/>
                      <a:pt x="133" y="226"/>
                    </a:cubicBezTo>
                    <a:cubicBezTo>
                      <a:pt x="148" y="226"/>
                      <a:pt x="163" y="223"/>
                      <a:pt x="176" y="216"/>
                    </a:cubicBezTo>
                    <a:cubicBezTo>
                      <a:pt x="232" y="203"/>
                      <a:pt x="245" y="135"/>
                      <a:pt x="219"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5291;p52">
                <a:extLst>
                  <a:ext uri="{FF2B5EF4-FFF2-40B4-BE49-F238E27FC236}">
                    <a16:creationId xmlns:a16="http://schemas.microsoft.com/office/drawing/2014/main" id="{56A41DC2-49AC-291F-5D15-E6AA84320DA8}"/>
                  </a:ext>
                </a:extLst>
              </p:cNvPr>
              <p:cNvSpPr/>
              <p:nvPr/>
            </p:nvSpPr>
            <p:spPr>
              <a:xfrm>
                <a:off x="6056250" y="2816075"/>
                <a:ext cx="2725" cy="2500"/>
              </a:xfrm>
              <a:custGeom>
                <a:avLst/>
                <a:gdLst/>
                <a:ahLst/>
                <a:cxnLst/>
                <a:rect l="l" t="t" r="r" b="b"/>
                <a:pathLst>
                  <a:path w="109" h="100" extrusionOk="0">
                    <a:moveTo>
                      <a:pt x="27" y="0"/>
                    </a:moveTo>
                    <a:cubicBezTo>
                      <a:pt x="14" y="13"/>
                      <a:pt x="1" y="42"/>
                      <a:pt x="14" y="69"/>
                    </a:cubicBezTo>
                    <a:cubicBezTo>
                      <a:pt x="23" y="88"/>
                      <a:pt x="42" y="100"/>
                      <a:pt x="61" y="100"/>
                    </a:cubicBezTo>
                    <a:cubicBezTo>
                      <a:pt x="68" y="100"/>
                      <a:pt x="75" y="98"/>
                      <a:pt x="82" y="95"/>
                    </a:cubicBezTo>
                    <a:cubicBezTo>
                      <a:pt x="95" y="82"/>
                      <a:pt x="108" y="56"/>
                      <a:pt x="95" y="26"/>
                    </a:cubicBezTo>
                    <a:cubicBezTo>
                      <a:pt x="82" y="0"/>
                      <a:pt x="56" y="0"/>
                      <a:pt x="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5292;p52">
                <a:extLst>
                  <a:ext uri="{FF2B5EF4-FFF2-40B4-BE49-F238E27FC236}">
                    <a16:creationId xmlns:a16="http://schemas.microsoft.com/office/drawing/2014/main" id="{360495A2-779C-D5F0-1430-58B20C8A295E}"/>
                  </a:ext>
                </a:extLst>
              </p:cNvPr>
              <p:cNvSpPr/>
              <p:nvPr/>
            </p:nvSpPr>
            <p:spPr>
              <a:xfrm>
                <a:off x="6071600" y="2803825"/>
                <a:ext cx="10225" cy="8825"/>
              </a:xfrm>
              <a:custGeom>
                <a:avLst/>
                <a:gdLst/>
                <a:ahLst/>
                <a:cxnLst/>
                <a:rect l="l" t="t" r="r" b="b"/>
                <a:pathLst>
                  <a:path w="409" h="353" extrusionOk="0">
                    <a:moveTo>
                      <a:pt x="297" y="0"/>
                    </a:moveTo>
                    <a:cubicBezTo>
                      <a:pt x="203" y="56"/>
                      <a:pt x="229" y="69"/>
                      <a:pt x="164" y="108"/>
                    </a:cubicBezTo>
                    <a:cubicBezTo>
                      <a:pt x="95" y="137"/>
                      <a:pt x="82" y="108"/>
                      <a:pt x="0" y="151"/>
                    </a:cubicBezTo>
                    <a:lnTo>
                      <a:pt x="108" y="353"/>
                    </a:lnTo>
                    <a:cubicBezTo>
                      <a:pt x="203" y="314"/>
                      <a:pt x="164" y="288"/>
                      <a:pt x="245" y="245"/>
                    </a:cubicBezTo>
                    <a:cubicBezTo>
                      <a:pt x="310" y="219"/>
                      <a:pt x="327" y="245"/>
                      <a:pt x="408" y="206"/>
                    </a:cubicBezTo>
                    <a:lnTo>
                      <a:pt x="29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5293;p52">
                <a:extLst>
                  <a:ext uri="{FF2B5EF4-FFF2-40B4-BE49-F238E27FC236}">
                    <a16:creationId xmlns:a16="http://schemas.microsoft.com/office/drawing/2014/main" id="{53A5A93B-D18F-714A-014F-03116AD90FCD}"/>
                  </a:ext>
                </a:extLst>
              </p:cNvPr>
              <p:cNvSpPr/>
              <p:nvPr/>
            </p:nvSpPr>
            <p:spPr>
              <a:xfrm>
                <a:off x="6063775" y="2807575"/>
                <a:ext cx="10550" cy="8850"/>
              </a:xfrm>
              <a:custGeom>
                <a:avLst/>
                <a:gdLst/>
                <a:ahLst/>
                <a:cxnLst/>
                <a:rect l="l" t="t" r="r" b="b"/>
                <a:pathLst>
                  <a:path w="422" h="354" extrusionOk="0">
                    <a:moveTo>
                      <a:pt x="313" y="1"/>
                    </a:moveTo>
                    <a:cubicBezTo>
                      <a:pt x="202" y="40"/>
                      <a:pt x="245" y="69"/>
                      <a:pt x="176" y="95"/>
                    </a:cubicBezTo>
                    <a:cubicBezTo>
                      <a:pt x="95" y="138"/>
                      <a:pt x="82" y="108"/>
                      <a:pt x="0" y="138"/>
                    </a:cubicBezTo>
                    <a:lnTo>
                      <a:pt x="108" y="353"/>
                    </a:lnTo>
                    <a:cubicBezTo>
                      <a:pt x="215" y="301"/>
                      <a:pt x="176" y="285"/>
                      <a:pt x="245" y="245"/>
                    </a:cubicBezTo>
                    <a:cubicBezTo>
                      <a:pt x="326" y="219"/>
                      <a:pt x="339" y="245"/>
                      <a:pt x="421" y="203"/>
                    </a:cubicBezTo>
                    <a:lnTo>
                      <a:pt x="31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5294;p52">
                <a:extLst>
                  <a:ext uri="{FF2B5EF4-FFF2-40B4-BE49-F238E27FC236}">
                    <a16:creationId xmlns:a16="http://schemas.microsoft.com/office/drawing/2014/main" id="{A9D38DD8-088E-4B91-04EE-95805BF6C701}"/>
                  </a:ext>
                </a:extLst>
              </p:cNvPr>
              <p:cNvSpPr/>
              <p:nvPr/>
            </p:nvSpPr>
            <p:spPr>
              <a:xfrm>
                <a:off x="6062050" y="2810725"/>
                <a:ext cx="6475" cy="5975"/>
              </a:xfrm>
              <a:custGeom>
                <a:avLst/>
                <a:gdLst/>
                <a:ahLst/>
                <a:cxnLst/>
                <a:rect l="l" t="t" r="r" b="b"/>
                <a:pathLst>
                  <a:path w="259" h="239" extrusionOk="0">
                    <a:moveTo>
                      <a:pt x="113" y="0"/>
                    </a:moveTo>
                    <a:cubicBezTo>
                      <a:pt x="98" y="0"/>
                      <a:pt x="83" y="4"/>
                      <a:pt x="69" y="12"/>
                    </a:cubicBezTo>
                    <a:cubicBezTo>
                      <a:pt x="27" y="38"/>
                      <a:pt x="0" y="106"/>
                      <a:pt x="27" y="159"/>
                    </a:cubicBezTo>
                    <a:cubicBezTo>
                      <a:pt x="48" y="209"/>
                      <a:pt x="90" y="238"/>
                      <a:pt x="132" y="238"/>
                    </a:cubicBezTo>
                    <a:cubicBezTo>
                      <a:pt x="147" y="238"/>
                      <a:pt x="162" y="235"/>
                      <a:pt x="177" y="227"/>
                    </a:cubicBezTo>
                    <a:cubicBezTo>
                      <a:pt x="232" y="201"/>
                      <a:pt x="258" y="132"/>
                      <a:pt x="219" y="77"/>
                    </a:cubicBezTo>
                    <a:cubicBezTo>
                      <a:pt x="198" y="29"/>
                      <a:pt x="155" y="0"/>
                      <a:pt x="11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5295;p52">
                <a:extLst>
                  <a:ext uri="{FF2B5EF4-FFF2-40B4-BE49-F238E27FC236}">
                    <a16:creationId xmlns:a16="http://schemas.microsoft.com/office/drawing/2014/main" id="{5D769506-8DA5-171D-D315-FA129A152549}"/>
                  </a:ext>
                </a:extLst>
              </p:cNvPr>
              <p:cNvSpPr/>
              <p:nvPr/>
            </p:nvSpPr>
            <p:spPr>
              <a:xfrm>
                <a:off x="6063775" y="2812500"/>
                <a:ext cx="2700" cy="2375"/>
              </a:xfrm>
              <a:custGeom>
                <a:avLst/>
                <a:gdLst/>
                <a:ahLst/>
                <a:cxnLst/>
                <a:rect l="l" t="t" r="r" b="b"/>
                <a:pathLst>
                  <a:path w="108" h="95" extrusionOk="0">
                    <a:moveTo>
                      <a:pt x="52" y="1"/>
                    </a:moveTo>
                    <a:cubicBezTo>
                      <a:pt x="47" y="1"/>
                      <a:pt x="43" y="2"/>
                      <a:pt x="39" y="6"/>
                    </a:cubicBezTo>
                    <a:cubicBezTo>
                      <a:pt x="13" y="6"/>
                      <a:pt x="0" y="48"/>
                      <a:pt x="13" y="61"/>
                    </a:cubicBezTo>
                    <a:cubicBezTo>
                      <a:pt x="23" y="80"/>
                      <a:pt x="39" y="94"/>
                      <a:pt x="58" y="94"/>
                    </a:cubicBezTo>
                    <a:cubicBezTo>
                      <a:pt x="66" y="94"/>
                      <a:pt x="74" y="92"/>
                      <a:pt x="82" y="88"/>
                    </a:cubicBezTo>
                    <a:cubicBezTo>
                      <a:pt x="108" y="88"/>
                      <a:pt x="108" y="48"/>
                      <a:pt x="95" y="35"/>
                    </a:cubicBezTo>
                    <a:cubicBezTo>
                      <a:pt x="85" y="14"/>
                      <a:pt x="67" y="1"/>
                      <a:pt x="5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5296;p52">
                <a:extLst>
                  <a:ext uri="{FF2B5EF4-FFF2-40B4-BE49-F238E27FC236}">
                    <a16:creationId xmlns:a16="http://schemas.microsoft.com/office/drawing/2014/main" id="{3A36E342-6B99-253E-C870-B491FBD5127A}"/>
                  </a:ext>
                </a:extLst>
              </p:cNvPr>
              <p:cNvSpPr/>
              <p:nvPr/>
            </p:nvSpPr>
            <p:spPr>
              <a:xfrm>
                <a:off x="6069550" y="2807325"/>
                <a:ext cx="6475" cy="5625"/>
              </a:xfrm>
              <a:custGeom>
                <a:avLst/>
                <a:gdLst/>
                <a:ahLst/>
                <a:cxnLst/>
                <a:rect l="l" t="t" r="r" b="b"/>
                <a:pathLst>
                  <a:path w="259" h="225" extrusionOk="0">
                    <a:moveTo>
                      <a:pt x="126" y="0"/>
                    </a:moveTo>
                    <a:cubicBezTo>
                      <a:pt x="111" y="0"/>
                      <a:pt x="96" y="4"/>
                      <a:pt x="82" y="11"/>
                    </a:cubicBezTo>
                    <a:cubicBezTo>
                      <a:pt x="27" y="37"/>
                      <a:pt x="1" y="92"/>
                      <a:pt x="40" y="161"/>
                    </a:cubicBezTo>
                    <a:cubicBezTo>
                      <a:pt x="59" y="199"/>
                      <a:pt x="100" y="225"/>
                      <a:pt x="143" y="225"/>
                    </a:cubicBezTo>
                    <a:cubicBezTo>
                      <a:pt x="159" y="225"/>
                      <a:pt x="175" y="221"/>
                      <a:pt x="190" y="213"/>
                    </a:cubicBezTo>
                    <a:cubicBezTo>
                      <a:pt x="229" y="187"/>
                      <a:pt x="259" y="118"/>
                      <a:pt x="229" y="66"/>
                    </a:cubicBezTo>
                    <a:cubicBezTo>
                      <a:pt x="210" y="25"/>
                      <a:pt x="168"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5297;p52">
                <a:extLst>
                  <a:ext uri="{FF2B5EF4-FFF2-40B4-BE49-F238E27FC236}">
                    <a16:creationId xmlns:a16="http://schemas.microsoft.com/office/drawing/2014/main" id="{FC85D74C-4F17-ABEC-73EE-1161D8E46EA5}"/>
                  </a:ext>
                </a:extLst>
              </p:cNvPr>
              <p:cNvSpPr/>
              <p:nvPr/>
            </p:nvSpPr>
            <p:spPr>
              <a:xfrm>
                <a:off x="6071600" y="2808800"/>
                <a:ext cx="2725" cy="2675"/>
              </a:xfrm>
              <a:custGeom>
                <a:avLst/>
                <a:gdLst/>
                <a:ahLst/>
                <a:cxnLst/>
                <a:rect l="l" t="t" r="r" b="b"/>
                <a:pathLst>
                  <a:path w="109" h="107" extrusionOk="0">
                    <a:moveTo>
                      <a:pt x="49" y="1"/>
                    </a:moveTo>
                    <a:cubicBezTo>
                      <a:pt x="41" y="1"/>
                      <a:pt x="34" y="3"/>
                      <a:pt x="26" y="7"/>
                    </a:cubicBezTo>
                    <a:cubicBezTo>
                      <a:pt x="0" y="20"/>
                      <a:pt x="0" y="46"/>
                      <a:pt x="13" y="72"/>
                    </a:cubicBezTo>
                    <a:cubicBezTo>
                      <a:pt x="23" y="94"/>
                      <a:pt x="40" y="107"/>
                      <a:pt x="53" y="107"/>
                    </a:cubicBezTo>
                    <a:cubicBezTo>
                      <a:pt x="58" y="107"/>
                      <a:pt x="62" y="105"/>
                      <a:pt x="66" y="102"/>
                    </a:cubicBezTo>
                    <a:cubicBezTo>
                      <a:pt x="95" y="89"/>
                      <a:pt x="108" y="59"/>
                      <a:pt x="95" y="33"/>
                    </a:cubicBezTo>
                    <a:cubicBezTo>
                      <a:pt x="86" y="14"/>
                      <a:pt x="68"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5298;p52">
                <a:extLst>
                  <a:ext uri="{FF2B5EF4-FFF2-40B4-BE49-F238E27FC236}">
                    <a16:creationId xmlns:a16="http://schemas.microsoft.com/office/drawing/2014/main" id="{A0087F06-EB57-DCA9-2748-876AFA1359B7}"/>
                  </a:ext>
                </a:extLst>
              </p:cNvPr>
              <p:cNvSpPr/>
              <p:nvPr/>
            </p:nvSpPr>
            <p:spPr>
              <a:xfrm>
                <a:off x="6086525" y="2796000"/>
                <a:ext cx="10225" cy="9225"/>
              </a:xfrm>
              <a:custGeom>
                <a:avLst/>
                <a:gdLst/>
                <a:ahLst/>
                <a:cxnLst/>
                <a:rect l="l" t="t" r="r" b="b"/>
                <a:pathLst>
                  <a:path w="409" h="369" extrusionOk="0">
                    <a:moveTo>
                      <a:pt x="301" y="0"/>
                    </a:moveTo>
                    <a:cubicBezTo>
                      <a:pt x="190" y="56"/>
                      <a:pt x="232" y="69"/>
                      <a:pt x="164" y="111"/>
                    </a:cubicBezTo>
                    <a:cubicBezTo>
                      <a:pt x="95" y="150"/>
                      <a:pt x="82" y="124"/>
                      <a:pt x="1" y="163"/>
                    </a:cubicBezTo>
                    <a:lnTo>
                      <a:pt x="108" y="369"/>
                    </a:lnTo>
                    <a:cubicBezTo>
                      <a:pt x="203" y="313"/>
                      <a:pt x="164" y="300"/>
                      <a:pt x="246" y="258"/>
                    </a:cubicBezTo>
                    <a:cubicBezTo>
                      <a:pt x="314" y="219"/>
                      <a:pt x="327" y="245"/>
                      <a:pt x="409"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5299;p52">
                <a:extLst>
                  <a:ext uri="{FF2B5EF4-FFF2-40B4-BE49-F238E27FC236}">
                    <a16:creationId xmlns:a16="http://schemas.microsoft.com/office/drawing/2014/main" id="{238A6257-DA97-559F-56D1-A91935E16ADA}"/>
                  </a:ext>
                </a:extLst>
              </p:cNvPr>
              <p:cNvSpPr/>
              <p:nvPr/>
            </p:nvSpPr>
            <p:spPr>
              <a:xfrm>
                <a:off x="6079025" y="2800075"/>
                <a:ext cx="10225" cy="8925"/>
              </a:xfrm>
              <a:custGeom>
                <a:avLst/>
                <a:gdLst/>
                <a:ahLst/>
                <a:cxnLst/>
                <a:rect l="l" t="t" r="r" b="b"/>
                <a:pathLst>
                  <a:path w="409" h="357" extrusionOk="0">
                    <a:moveTo>
                      <a:pt x="301" y="0"/>
                    </a:moveTo>
                    <a:cubicBezTo>
                      <a:pt x="206" y="56"/>
                      <a:pt x="245" y="69"/>
                      <a:pt x="164" y="111"/>
                    </a:cubicBezTo>
                    <a:cubicBezTo>
                      <a:pt x="129" y="131"/>
                      <a:pt x="109" y="131"/>
                      <a:pt x="87" y="131"/>
                    </a:cubicBezTo>
                    <a:cubicBezTo>
                      <a:pt x="65" y="131"/>
                      <a:pt x="41" y="131"/>
                      <a:pt x="0" y="150"/>
                    </a:cubicBezTo>
                    <a:lnTo>
                      <a:pt x="111" y="356"/>
                    </a:lnTo>
                    <a:cubicBezTo>
                      <a:pt x="219" y="314"/>
                      <a:pt x="177" y="287"/>
                      <a:pt x="245" y="258"/>
                    </a:cubicBezTo>
                    <a:cubicBezTo>
                      <a:pt x="314" y="219"/>
                      <a:pt x="327" y="245"/>
                      <a:pt x="408"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5300;p52">
                <a:extLst>
                  <a:ext uri="{FF2B5EF4-FFF2-40B4-BE49-F238E27FC236}">
                    <a16:creationId xmlns:a16="http://schemas.microsoft.com/office/drawing/2014/main" id="{62F4487A-88D5-8E21-35DF-FAE150B4E5BB}"/>
                  </a:ext>
                </a:extLst>
              </p:cNvPr>
              <p:cNvSpPr/>
              <p:nvPr/>
            </p:nvSpPr>
            <p:spPr>
              <a:xfrm>
                <a:off x="6077300" y="2803575"/>
                <a:ext cx="6150" cy="5675"/>
              </a:xfrm>
              <a:custGeom>
                <a:avLst/>
                <a:gdLst/>
                <a:ahLst/>
                <a:cxnLst/>
                <a:rect l="l" t="t" r="r" b="b"/>
                <a:pathLst>
                  <a:path w="246" h="227" extrusionOk="0">
                    <a:moveTo>
                      <a:pt x="115" y="0"/>
                    </a:moveTo>
                    <a:cubicBezTo>
                      <a:pt x="100" y="0"/>
                      <a:pt x="84" y="3"/>
                      <a:pt x="69" y="10"/>
                    </a:cubicBezTo>
                    <a:cubicBezTo>
                      <a:pt x="17" y="37"/>
                      <a:pt x="1" y="105"/>
                      <a:pt x="30" y="161"/>
                    </a:cubicBezTo>
                    <a:cubicBezTo>
                      <a:pt x="49" y="201"/>
                      <a:pt x="92" y="226"/>
                      <a:pt x="134" y="226"/>
                    </a:cubicBezTo>
                    <a:cubicBezTo>
                      <a:pt x="150" y="226"/>
                      <a:pt x="166" y="223"/>
                      <a:pt x="180" y="216"/>
                    </a:cubicBezTo>
                    <a:cubicBezTo>
                      <a:pt x="233" y="200"/>
                      <a:pt x="246" y="134"/>
                      <a:pt x="220"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5301;p52">
                <a:extLst>
                  <a:ext uri="{FF2B5EF4-FFF2-40B4-BE49-F238E27FC236}">
                    <a16:creationId xmlns:a16="http://schemas.microsoft.com/office/drawing/2014/main" id="{A7A75627-8D82-D6F3-5668-510BA9D71D20}"/>
                  </a:ext>
                </a:extLst>
              </p:cNvPr>
              <p:cNvSpPr/>
              <p:nvPr/>
            </p:nvSpPr>
            <p:spPr>
              <a:xfrm>
                <a:off x="6079025" y="2805200"/>
                <a:ext cx="2800" cy="2525"/>
              </a:xfrm>
              <a:custGeom>
                <a:avLst/>
                <a:gdLst/>
                <a:ahLst/>
                <a:cxnLst/>
                <a:rect l="l" t="t" r="r" b="b"/>
                <a:pathLst>
                  <a:path w="112" h="101" extrusionOk="0">
                    <a:moveTo>
                      <a:pt x="30" y="1"/>
                    </a:moveTo>
                    <a:cubicBezTo>
                      <a:pt x="13" y="14"/>
                      <a:pt x="0" y="40"/>
                      <a:pt x="13" y="69"/>
                    </a:cubicBezTo>
                    <a:cubicBezTo>
                      <a:pt x="25" y="89"/>
                      <a:pt x="43" y="101"/>
                      <a:pt x="61" y="101"/>
                    </a:cubicBezTo>
                    <a:cubicBezTo>
                      <a:pt x="68" y="101"/>
                      <a:pt x="75" y="99"/>
                      <a:pt x="82" y="96"/>
                    </a:cubicBezTo>
                    <a:cubicBezTo>
                      <a:pt x="95" y="82"/>
                      <a:pt x="111" y="53"/>
                      <a:pt x="95" y="27"/>
                    </a:cubicBezTo>
                    <a:cubicBezTo>
                      <a:pt x="82" y="1"/>
                      <a:pt x="56" y="1"/>
                      <a:pt x="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5302;p52">
                <a:extLst>
                  <a:ext uri="{FF2B5EF4-FFF2-40B4-BE49-F238E27FC236}">
                    <a16:creationId xmlns:a16="http://schemas.microsoft.com/office/drawing/2014/main" id="{17CF733A-D3F6-3B7B-8B8F-F994BAA74E34}"/>
                  </a:ext>
                </a:extLst>
              </p:cNvPr>
              <p:cNvSpPr/>
              <p:nvPr/>
            </p:nvSpPr>
            <p:spPr>
              <a:xfrm>
                <a:off x="6084825" y="2799750"/>
                <a:ext cx="6125" cy="5800"/>
              </a:xfrm>
              <a:custGeom>
                <a:avLst/>
                <a:gdLst/>
                <a:ahLst/>
                <a:cxnLst/>
                <a:rect l="l" t="t" r="r" b="b"/>
                <a:pathLst>
                  <a:path w="245" h="232" extrusionOk="0">
                    <a:moveTo>
                      <a:pt x="122" y="1"/>
                    </a:moveTo>
                    <a:cubicBezTo>
                      <a:pt x="104" y="1"/>
                      <a:pt x="86" y="5"/>
                      <a:pt x="69" y="13"/>
                    </a:cubicBezTo>
                    <a:cubicBezTo>
                      <a:pt x="13" y="43"/>
                      <a:pt x="0" y="108"/>
                      <a:pt x="26" y="163"/>
                    </a:cubicBezTo>
                    <a:cubicBezTo>
                      <a:pt x="46" y="211"/>
                      <a:pt x="85" y="231"/>
                      <a:pt x="124" y="231"/>
                    </a:cubicBezTo>
                    <a:cubicBezTo>
                      <a:pt x="142" y="231"/>
                      <a:pt x="160" y="227"/>
                      <a:pt x="176" y="219"/>
                    </a:cubicBezTo>
                    <a:cubicBezTo>
                      <a:pt x="232" y="190"/>
                      <a:pt x="245" y="124"/>
                      <a:pt x="219" y="69"/>
                    </a:cubicBezTo>
                    <a:cubicBezTo>
                      <a:pt x="199" y="22"/>
                      <a:pt x="162"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5303;p52">
                <a:extLst>
                  <a:ext uri="{FF2B5EF4-FFF2-40B4-BE49-F238E27FC236}">
                    <a16:creationId xmlns:a16="http://schemas.microsoft.com/office/drawing/2014/main" id="{07E22A34-72CE-686D-737D-14BF570E2932}"/>
                  </a:ext>
                </a:extLst>
              </p:cNvPr>
              <p:cNvSpPr/>
              <p:nvPr/>
            </p:nvSpPr>
            <p:spPr>
              <a:xfrm>
                <a:off x="6086525" y="2801325"/>
                <a:ext cx="2725" cy="2650"/>
              </a:xfrm>
              <a:custGeom>
                <a:avLst/>
                <a:gdLst/>
                <a:ahLst/>
                <a:cxnLst/>
                <a:rect l="l" t="t" r="r" b="b"/>
                <a:pathLst>
                  <a:path w="109" h="106" extrusionOk="0">
                    <a:moveTo>
                      <a:pt x="50" y="1"/>
                    </a:moveTo>
                    <a:cubicBezTo>
                      <a:pt x="42" y="1"/>
                      <a:pt x="35" y="2"/>
                      <a:pt x="27" y="6"/>
                    </a:cubicBezTo>
                    <a:cubicBezTo>
                      <a:pt x="14" y="19"/>
                      <a:pt x="1" y="45"/>
                      <a:pt x="14" y="74"/>
                    </a:cubicBezTo>
                    <a:cubicBezTo>
                      <a:pt x="23" y="93"/>
                      <a:pt x="42" y="106"/>
                      <a:pt x="61" y="106"/>
                    </a:cubicBezTo>
                    <a:cubicBezTo>
                      <a:pt x="68" y="106"/>
                      <a:pt x="75" y="104"/>
                      <a:pt x="82" y="100"/>
                    </a:cubicBezTo>
                    <a:cubicBezTo>
                      <a:pt x="95" y="87"/>
                      <a:pt x="108" y="61"/>
                      <a:pt x="95" y="32"/>
                    </a:cubicBezTo>
                    <a:cubicBezTo>
                      <a:pt x="86" y="13"/>
                      <a:pt x="69"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5304;p52">
                <a:extLst>
                  <a:ext uri="{FF2B5EF4-FFF2-40B4-BE49-F238E27FC236}">
                    <a16:creationId xmlns:a16="http://schemas.microsoft.com/office/drawing/2014/main" id="{B556A56E-17CA-C2AC-30CD-5BCF7E8808E2}"/>
                  </a:ext>
                </a:extLst>
              </p:cNvPr>
              <p:cNvSpPr/>
              <p:nvPr/>
            </p:nvSpPr>
            <p:spPr>
              <a:xfrm>
                <a:off x="6101125" y="2787500"/>
                <a:ext cx="9900" cy="9575"/>
              </a:xfrm>
              <a:custGeom>
                <a:avLst/>
                <a:gdLst/>
                <a:ahLst/>
                <a:cxnLst/>
                <a:rect l="l" t="t" r="r" b="b"/>
                <a:pathLst>
                  <a:path w="396" h="383" extrusionOk="0">
                    <a:moveTo>
                      <a:pt x="327" y="1"/>
                    </a:moveTo>
                    <a:cubicBezTo>
                      <a:pt x="220" y="69"/>
                      <a:pt x="220" y="95"/>
                      <a:pt x="164" y="125"/>
                    </a:cubicBezTo>
                    <a:cubicBezTo>
                      <a:pt x="96" y="164"/>
                      <a:pt x="83" y="138"/>
                      <a:pt x="1" y="177"/>
                    </a:cubicBezTo>
                    <a:lnTo>
                      <a:pt x="109" y="382"/>
                    </a:lnTo>
                    <a:cubicBezTo>
                      <a:pt x="220" y="327"/>
                      <a:pt x="177" y="314"/>
                      <a:pt x="246" y="272"/>
                    </a:cubicBezTo>
                    <a:cubicBezTo>
                      <a:pt x="269" y="258"/>
                      <a:pt x="282" y="254"/>
                      <a:pt x="291" y="254"/>
                    </a:cubicBezTo>
                    <a:cubicBezTo>
                      <a:pt x="309" y="254"/>
                      <a:pt x="306" y="272"/>
                      <a:pt x="314" y="272"/>
                    </a:cubicBezTo>
                    <a:lnTo>
                      <a:pt x="396" y="43"/>
                    </a:lnTo>
                    <a:cubicBezTo>
                      <a:pt x="370" y="27"/>
                      <a:pt x="340" y="14"/>
                      <a:pt x="32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5305;p52">
                <a:extLst>
                  <a:ext uri="{FF2B5EF4-FFF2-40B4-BE49-F238E27FC236}">
                    <a16:creationId xmlns:a16="http://schemas.microsoft.com/office/drawing/2014/main" id="{396F68D1-9CA8-FB46-0FC1-123D947889F0}"/>
                  </a:ext>
                </a:extLst>
              </p:cNvPr>
              <p:cNvSpPr/>
              <p:nvPr/>
            </p:nvSpPr>
            <p:spPr>
              <a:xfrm>
                <a:off x="6094025" y="2791900"/>
                <a:ext cx="9825" cy="9250"/>
              </a:xfrm>
              <a:custGeom>
                <a:avLst/>
                <a:gdLst/>
                <a:ahLst/>
                <a:cxnLst/>
                <a:rect l="l" t="t" r="r" b="b"/>
                <a:pathLst>
                  <a:path w="393" h="370" extrusionOk="0">
                    <a:moveTo>
                      <a:pt x="285" y="1"/>
                    </a:moveTo>
                    <a:cubicBezTo>
                      <a:pt x="190" y="56"/>
                      <a:pt x="229" y="69"/>
                      <a:pt x="164" y="112"/>
                    </a:cubicBezTo>
                    <a:cubicBezTo>
                      <a:pt x="83" y="151"/>
                      <a:pt x="66" y="125"/>
                      <a:pt x="1" y="164"/>
                    </a:cubicBezTo>
                    <a:lnTo>
                      <a:pt x="109" y="370"/>
                    </a:lnTo>
                    <a:cubicBezTo>
                      <a:pt x="203" y="314"/>
                      <a:pt x="164" y="301"/>
                      <a:pt x="229" y="259"/>
                    </a:cubicBezTo>
                    <a:cubicBezTo>
                      <a:pt x="311" y="220"/>
                      <a:pt x="327" y="246"/>
                      <a:pt x="393" y="206"/>
                    </a:cubicBezTo>
                    <a:lnTo>
                      <a:pt x="28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5306;p52">
                <a:extLst>
                  <a:ext uri="{FF2B5EF4-FFF2-40B4-BE49-F238E27FC236}">
                    <a16:creationId xmlns:a16="http://schemas.microsoft.com/office/drawing/2014/main" id="{512E1FF9-8AA7-ED17-5C32-2BA86802E64D}"/>
                  </a:ext>
                </a:extLst>
              </p:cNvPr>
              <p:cNvSpPr/>
              <p:nvPr/>
            </p:nvSpPr>
            <p:spPr>
              <a:xfrm>
                <a:off x="6092325" y="2795725"/>
                <a:ext cx="6150" cy="5750"/>
              </a:xfrm>
              <a:custGeom>
                <a:avLst/>
                <a:gdLst/>
                <a:ahLst/>
                <a:cxnLst/>
                <a:rect l="l" t="t" r="r" b="b"/>
                <a:pathLst>
                  <a:path w="246" h="230" extrusionOk="0">
                    <a:moveTo>
                      <a:pt x="105" y="1"/>
                    </a:moveTo>
                    <a:cubicBezTo>
                      <a:pt x="92" y="1"/>
                      <a:pt x="79" y="4"/>
                      <a:pt x="69" y="11"/>
                    </a:cubicBezTo>
                    <a:cubicBezTo>
                      <a:pt x="14" y="40"/>
                      <a:pt x="0" y="106"/>
                      <a:pt x="27" y="161"/>
                    </a:cubicBezTo>
                    <a:cubicBezTo>
                      <a:pt x="45" y="208"/>
                      <a:pt x="82" y="229"/>
                      <a:pt x="122" y="229"/>
                    </a:cubicBezTo>
                    <a:cubicBezTo>
                      <a:pt x="141" y="229"/>
                      <a:pt x="159" y="225"/>
                      <a:pt x="177" y="217"/>
                    </a:cubicBezTo>
                    <a:cubicBezTo>
                      <a:pt x="232" y="187"/>
                      <a:pt x="245" y="122"/>
                      <a:pt x="216" y="67"/>
                    </a:cubicBezTo>
                    <a:cubicBezTo>
                      <a:pt x="187" y="26"/>
                      <a:pt x="142" y="1"/>
                      <a:pt x="10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5307;p52">
                <a:extLst>
                  <a:ext uri="{FF2B5EF4-FFF2-40B4-BE49-F238E27FC236}">
                    <a16:creationId xmlns:a16="http://schemas.microsoft.com/office/drawing/2014/main" id="{88F4676D-5EBE-CA3A-4F98-AED18F2520F0}"/>
                  </a:ext>
                </a:extLst>
              </p:cNvPr>
              <p:cNvSpPr/>
              <p:nvPr/>
            </p:nvSpPr>
            <p:spPr>
              <a:xfrm>
                <a:off x="6094025" y="2797250"/>
                <a:ext cx="2725" cy="2650"/>
              </a:xfrm>
              <a:custGeom>
                <a:avLst/>
                <a:gdLst/>
                <a:ahLst/>
                <a:cxnLst/>
                <a:rect l="l" t="t" r="r" b="b"/>
                <a:pathLst>
                  <a:path w="109" h="106" extrusionOk="0">
                    <a:moveTo>
                      <a:pt x="48" y="0"/>
                    </a:moveTo>
                    <a:cubicBezTo>
                      <a:pt x="41" y="0"/>
                      <a:pt x="34" y="2"/>
                      <a:pt x="27" y="6"/>
                    </a:cubicBezTo>
                    <a:cubicBezTo>
                      <a:pt x="1" y="19"/>
                      <a:pt x="1" y="45"/>
                      <a:pt x="14" y="74"/>
                    </a:cubicBezTo>
                    <a:cubicBezTo>
                      <a:pt x="24" y="93"/>
                      <a:pt x="40" y="105"/>
                      <a:pt x="53" y="105"/>
                    </a:cubicBezTo>
                    <a:cubicBezTo>
                      <a:pt x="58" y="105"/>
                      <a:pt x="63" y="104"/>
                      <a:pt x="66" y="100"/>
                    </a:cubicBezTo>
                    <a:cubicBezTo>
                      <a:pt x="96" y="87"/>
                      <a:pt x="109" y="61"/>
                      <a:pt x="96" y="32"/>
                    </a:cubicBezTo>
                    <a:cubicBezTo>
                      <a:pt x="86" y="13"/>
                      <a:pt x="6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5308;p52">
                <a:extLst>
                  <a:ext uri="{FF2B5EF4-FFF2-40B4-BE49-F238E27FC236}">
                    <a16:creationId xmlns:a16="http://schemas.microsoft.com/office/drawing/2014/main" id="{9EF9A1AC-FA51-7A55-5B93-1724E3586A76}"/>
                  </a:ext>
                </a:extLst>
              </p:cNvPr>
              <p:cNvSpPr/>
              <p:nvPr/>
            </p:nvSpPr>
            <p:spPr>
              <a:xfrm>
                <a:off x="6099425" y="2791650"/>
                <a:ext cx="6150" cy="5725"/>
              </a:xfrm>
              <a:custGeom>
                <a:avLst/>
                <a:gdLst/>
                <a:ahLst/>
                <a:cxnLst/>
                <a:rect l="l" t="t" r="r" b="b"/>
                <a:pathLst>
                  <a:path w="246" h="229" extrusionOk="0">
                    <a:moveTo>
                      <a:pt x="115" y="1"/>
                    </a:moveTo>
                    <a:cubicBezTo>
                      <a:pt x="99" y="1"/>
                      <a:pt x="84" y="4"/>
                      <a:pt x="69" y="11"/>
                    </a:cubicBezTo>
                    <a:cubicBezTo>
                      <a:pt x="13" y="40"/>
                      <a:pt x="0" y="106"/>
                      <a:pt x="30" y="161"/>
                    </a:cubicBezTo>
                    <a:cubicBezTo>
                      <a:pt x="57" y="208"/>
                      <a:pt x="97" y="229"/>
                      <a:pt x="133" y="229"/>
                    </a:cubicBezTo>
                    <a:cubicBezTo>
                      <a:pt x="149" y="229"/>
                      <a:pt x="164" y="225"/>
                      <a:pt x="177" y="216"/>
                    </a:cubicBezTo>
                    <a:cubicBezTo>
                      <a:pt x="232" y="187"/>
                      <a:pt x="245" y="122"/>
                      <a:pt x="219" y="66"/>
                    </a:cubicBezTo>
                    <a:cubicBezTo>
                      <a:pt x="200" y="26"/>
                      <a:pt x="158" y="1"/>
                      <a:pt x="11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5309;p52">
                <a:extLst>
                  <a:ext uri="{FF2B5EF4-FFF2-40B4-BE49-F238E27FC236}">
                    <a16:creationId xmlns:a16="http://schemas.microsoft.com/office/drawing/2014/main" id="{2D9B07B0-601E-D9FF-596C-5963A20D8410}"/>
                  </a:ext>
                </a:extLst>
              </p:cNvPr>
              <p:cNvSpPr/>
              <p:nvPr/>
            </p:nvSpPr>
            <p:spPr>
              <a:xfrm>
                <a:off x="6101125" y="2793175"/>
                <a:ext cx="2725" cy="2650"/>
              </a:xfrm>
              <a:custGeom>
                <a:avLst/>
                <a:gdLst/>
                <a:ahLst/>
                <a:cxnLst/>
                <a:rect l="l" t="t" r="r" b="b"/>
                <a:pathLst>
                  <a:path w="109" h="106" extrusionOk="0">
                    <a:moveTo>
                      <a:pt x="56" y="0"/>
                    </a:moveTo>
                    <a:cubicBezTo>
                      <a:pt x="51" y="0"/>
                      <a:pt x="47" y="2"/>
                      <a:pt x="43" y="5"/>
                    </a:cubicBezTo>
                    <a:cubicBezTo>
                      <a:pt x="14" y="18"/>
                      <a:pt x="1" y="45"/>
                      <a:pt x="14" y="74"/>
                    </a:cubicBezTo>
                    <a:cubicBezTo>
                      <a:pt x="24" y="93"/>
                      <a:pt x="42" y="105"/>
                      <a:pt x="61" y="105"/>
                    </a:cubicBezTo>
                    <a:cubicBezTo>
                      <a:pt x="68" y="105"/>
                      <a:pt x="76" y="104"/>
                      <a:pt x="83" y="100"/>
                    </a:cubicBezTo>
                    <a:cubicBezTo>
                      <a:pt x="109" y="87"/>
                      <a:pt x="109" y="61"/>
                      <a:pt x="96" y="31"/>
                    </a:cubicBezTo>
                    <a:cubicBezTo>
                      <a:pt x="86" y="12"/>
                      <a:pt x="70"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5310;p52">
                <a:extLst>
                  <a:ext uri="{FF2B5EF4-FFF2-40B4-BE49-F238E27FC236}">
                    <a16:creationId xmlns:a16="http://schemas.microsoft.com/office/drawing/2014/main" id="{4ECA3924-67E1-0B9F-307D-AC8A21C1B803}"/>
                  </a:ext>
                </a:extLst>
              </p:cNvPr>
              <p:cNvSpPr/>
              <p:nvPr/>
            </p:nvSpPr>
            <p:spPr>
              <a:xfrm>
                <a:off x="6114775" y="2794275"/>
                <a:ext cx="10225" cy="9900"/>
              </a:xfrm>
              <a:custGeom>
                <a:avLst/>
                <a:gdLst/>
                <a:ahLst/>
                <a:cxnLst/>
                <a:rect l="l" t="t" r="r" b="b"/>
                <a:pathLst>
                  <a:path w="409" h="396" extrusionOk="0">
                    <a:moveTo>
                      <a:pt x="150" y="1"/>
                    </a:moveTo>
                    <a:lnTo>
                      <a:pt x="0" y="193"/>
                    </a:lnTo>
                    <a:cubicBezTo>
                      <a:pt x="95" y="262"/>
                      <a:pt x="95" y="219"/>
                      <a:pt x="163" y="262"/>
                    </a:cubicBezTo>
                    <a:cubicBezTo>
                      <a:pt x="215" y="314"/>
                      <a:pt x="202" y="343"/>
                      <a:pt x="271" y="395"/>
                    </a:cubicBezTo>
                    <a:lnTo>
                      <a:pt x="408" y="206"/>
                    </a:lnTo>
                    <a:cubicBezTo>
                      <a:pt x="326" y="138"/>
                      <a:pt x="326" y="180"/>
                      <a:pt x="258" y="125"/>
                    </a:cubicBezTo>
                    <a:cubicBezTo>
                      <a:pt x="189" y="82"/>
                      <a:pt x="215" y="56"/>
                      <a:pt x="1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5311;p52">
                <a:extLst>
                  <a:ext uri="{FF2B5EF4-FFF2-40B4-BE49-F238E27FC236}">
                    <a16:creationId xmlns:a16="http://schemas.microsoft.com/office/drawing/2014/main" id="{FEECED34-3E59-2B78-BC41-8D21AB57F818}"/>
                  </a:ext>
                </a:extLst>
              </p:cNvPr>
              <p:cNvSpPr/>
              <p:nvPr/>
            </p:nvSpPr>
            <p:spPr>
              <a:xfrm>
                <a:off x="6108975" y="2788575"/>
                <a:ext cx="9575" cy="10550"/>
              </a:xfrm>
              <a:custGeom>
                <a:avLst/>
                <a:gdLst/>
                <a:ahLst/>
                <a:cxnLst/>
                <a:rect l="l" t="t" r="r" b="b"/>
                <a:pathLst>
                  <a:path w="383" h="422" extrusionOk="0">
                    <a:moveTo>
                      <a:pt x="82" y="0"/>
                    </a:moveTo>
                    <a:lnTo>
                      <a:pt x="0" y="229"/>
                    </a:lnTo>
                    <a:cubicBezTo>
                      <a:pt x="0" y="245"/>
                      <a:pt x="13" y="245"/>
                      <a:pt x="13" y="245"/>
                    </a:cubicBezTo>
                    <a:cubicBezTo>
                      <a:pt x="39" y="258"/>
                      <a:pt x="39" y="258"/>
                      <a:pt x="56" y="258"/>
                    </a:cubicBezTo>
                    <a:cubicBezTo>
                      <a:pt x="69" y="258"/>
                      <a:pt x="95" y="258"/>
                      <a:pt x="121" y="284"/>
                    </a:cubicBezTo>
                    <a:cubicBezTo>
                      <a:pt x="190" y="339"/>
                      <a:pt x="164" y="366"/>
                      <a:pt x="232" y="421"/>
                    </a:cubicBezTo>
                    <a:lnTo>
                      <a:pt x="382" y="229"/>
                    </a:lnTo>
                    <a:cubicBezTo>
                      <a:pt x="284" y="163"/>
                      <a:pt x="284" y="202"/>
                      <a:pt x="219" y="163"/>
                    </a:cubicBezTo>
                    <a:cubicBezTo>
                      <a:pt x="190" y="134"/>
                      <a:pt x="177" y="108"/>
                      <a:pt x="164" y="95"/>
                    </a:cubicBezTo>
                    <a:cubicBezTo>
                      <a:pt x="164" y="82"/>
                      <a:pt x="150" y="65"/>
                      <a:pt x="150" y="65"/>
                    </a:cubicBezTo>
                    <a:lnTo>
                      <a:pt x="137" y="52"/>
                    </a:lnTo>
                    <a:lnTo>
                      <a:pt x="121" y="39"/>
                    </a:lnTo>
                    <a:cubicBezTo>
                      <a:pt x="108" y="2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5312;p52">
                <a:extLst>
                  <a:ext uri="{FF2B5EF4-FFF2-40B4-BE49-F238E27FC236}">
                    <a16:creationId xmlns:a16="http://schemas.microsoft.com/office/drawing/2014/main" id="{CE4F213D-9486-93C4-46FA-260DF115B0A8}"/>
                  </a:ext>
                </a:extLst>
              </p:cNvPr>
              <p:cNvSpPr/>
              <p:nvPr/>
            </p:nvSpPr>
            <p:spPr>
              <a:xfrm>
                <a:off x="6106925" y="2787825"/>
                <a:ext cx="5825" cy="6475"/>
              </a:xfrm>
              <a:custGeom>
                <a:avLst/>
                <a:gdLst/>
                <a:ahLst/>
                <a:cxnLst/>
                <a:rect l="l" t="t" r="r" b="b"/>
                <a:pathLst>
                  <a:path w="233" h="259" extrusionOk="0">
                    <a:moveTo>
                      <a:pt x="95" y="1"/>
                    </a:moveTo>
                    <a:cubicBezTo>
                      <a:pt x="27" y="56"/>
                      <a:pt x="1" y="112"/>
                      <a:pt x="27" y="151"/>
                    </a:cubicBezTo>
                    <a:cubicBezTo>
                      <a:pt x="56" y="206"/>
                      <a:pt x="82" y="232"/>
                      <a:pt x="82" y="259"/>
                    </a:cubicBezTo>
                    <a:lnTo>
                      <a:pt x="121" y="259"/>
                    </a:lnTo>
                    <a:cubicBezTo>
                      <a:pt x="164" y="259"/>
                      <a:pt x="190" y="245"/>
                      <a:pt x="203" y="219"/>
                    </a:cubicBezTo>
                    <a:cubicBezTo>
                      <a:pt x="219" y="193"/>
                      <a:pt x="232" y="151"/>
                      <a:pt x="232" y="125"/>
                    </a:cubicBezTo>
                    <a:cubicBezTo>
                      <a:pt x="232" y="112"/>
                      <a:pt x="219" y="95"/>
                      <a:pt x="219" y="82"/>
                    </a:cubicBezTo>
                    <a:cubicBezTo>
                      <a:pt x="219" y="82"/>
                      <a:pt x="203" y="69"/>
                      <a:pt x="190" y="56"/>
                    </a:cubicBezTo>
                    <a:cubicBezTo>
                      <a:pt x="190" y="56"/>
                      <a:pt x="177" y="43"/>
                      <a:pt x="164" y="30"/>
                    </a:cubicBezTo>
                    <a:cubicBezTo>
                      <a:pt x="138" y="14"/>
                      <a:pt x="108" y="1"/>
                      <a:pt x="9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5313;p52">
                <a:extLst>
                  <a:ext uri="{FF2B5EF4-FFF2-40B4-BE49-F238E27FC236}">
                    <a16:creationId xmlns:a16="http://schemas.microsoft.com/office/drawing/2014/main" id="{D1CD2726-43F2-D225-4290-1B7612F01420}"/>
                  </a:ext>
                </a:extLst>
              </p:cNvPr>
              <p:cNvSpPr/>
              <p:nvPr/>
            </p:nvSpPr>
            <p:spPr>
              <a:xfrm>
                <a:off x="6108975" y="2789950"/>
                <a:ext cx="2050" cy="3050"/>
              </a:xfrm>
              <a:custGeom>
                <a:avLst/>
                <a:gdLst/>
                <a:ahLst/>
                <a:cxnLst/>
                <a:rect l="l" t="t" r="r" b="b"/>
                <a:pathLst>
                  <a:path w="82" h="122" extrusionOk="0">
                    <a:moveTo>
                      <a:pt x="28" y="1"/>
                    </a:moveTo>
                    <a:cubicBezTo>
                      <a:pt x="20" y="1"/>
                      <a:pt x="13" y="4"/>
                      <a:pt x="13" y="10"/>
                    </a:cubicBezTo>
                    <a:cubicBezTo>
                      <a:pt x="0" y="27"/>
                      <a:pt x="0" y="40"/>
                      <a:pt x="0" y="40"/>
                    </a:cubicBezTo>
                    <a:lnTo>
                      <a:pt x="0" y="66"/>
                    </a:lnTo>
                    <a:cubicBezTo>
                      <a:pt x="0" y="92"/>
                      <a:pt x="13" y="108"/>
                      <a:pt x="13" y="121"/>
                    </a:cubicBezTo>
                    <a:lnTo>
                      <a:pt x="39" y="121"/>
                    </a:lnTo>
                    <a:cubicBezTo>
                      <a:pt x="56" y="108"/>
                      <a:pt x="69" y="108"/>
                      <a:pt x="69" y="92"/>
                    </a:cubicBezTo>
                    <a:cubicBezTo>
                      <a:pt x="82" y="79"/>
                      <a:pt x="82" y="66"/>
                      <a:pt x="82" y="53"/>
                    </a:cubicBezTo>
                    <a:cubicBezTo>
                      <a:pt x="82" y="40"/>
                      <a:pt x="69" y="27"/>
                      <a:pt x="56" y="10"/>
                    </a:cubicBezTo>
                    <a:cubicBezTo>
                      <a:pt x="48" y="4"/>
                      <a:pt x="37" y="1"/>
                      <a:pt x="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5314;p52">
                <a:extLst>
                  <a:ext uri="{FF2B5EF4-FFF2-40B4-BE49-F238E27FC236}">
                    <a16:creationId xmlns:a16="http://schemas.microsoft.com/office/drawing/2014/main" id="{F46C8A86-3980-C4BF-0C6A-B29F523C9665}"/>
                  </a:ext>
                </a:extLst>
              </p:cNvPr>
              <p:cNvSpPr/>
              <p:nvPr/>
            </p:nvSpPr>
            <p:spPr>
              <a:xfrm>
                <a:off x="6113375" y="2793700"/>
                <a:ext cx="6475" cy="5750"/>
              </a:xfrm>
              <a:custGeom>
                <a:avLst/>
                <a:gdLst/>
                <a:ahLst/>
                <a:cxnLst/>
                <a:rect l="l" t="t" r="r" b="b"/>
                <a:pathLst>
                  <a:path w="259" h="230" extrusionOk="0">
                    <a:moveTo>
                      <a:pt x="138" y="1"/>
                    </a:moveTo>
                    <a:cubicBezTo>
                      <a:pt x="102" y="1"/>
                      <a:pt x="67" y="19"/>
                      <a:pt x="43" y="53"/>
                    </a:cubicBezTo>
                    <a:cubicBezTo>
                      <a:pt x="1" y="105"/>
                      <a:pt x="14" y="174"/>
                      <a:pt x="56" y="216"/>
                    </a:cubicBezTo>
                    <a:cubicBezTo>
                      <a:pt x="74" y="225"/>
                      <a:pt x="94" y="230"/>
                      <a:pt x="115" y="230"/>
                    </a:cubicBezTo>
                    <a:cubicBezTo>
                      <a:pt x="153" y="230"/>
                      <a:pt x="192" y="214"/>
                      <a:pt x="219" y="187"/>
                    </a:cubicBezTo>
                    <a:cubicBezTo>
                      <a:pt x="258" y="134"/>
                      <a:pt x="245" y="66"/>
                      <a:pt x="206" y="24"/>
                    </a:cubicBezTo>
                    <a:cubicBezTo>
                      <a:pt x="185" y="8"/>
                      <a:pt x="161" y="1"/>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5315;p52">
                <a:extLst>
                  <a:ext uri="{FF2B5EF4-FFF2-40B4-BE49-F238E27FC236}">
                    <a16:creationId xmlns:a16="http://schemas.microsoft.com/office/drawing/2014/main" id="{C3DD8C85-A589-E1CA-B9DF-9ADB1B76DB4B}"/>
                  </a:ext>
                </a:extLst>
              </p:cNvPr>
              <p:cNvSpPr/>
              <p:nvPr/>
            </p:nvSpPr>
            <p:spPr>
              <a:xfrm>
                <a:off x="6115425" y="2795450"/>
                <a:ext cx="2375" cy="2500"/>
              </a:xfrm>
              <a:custGeom>
                <a:avLst/>
                <a:gdLst/>
                <a:ahLst/>
                <a:cxnLst/>
                <a:rect l="l" t="t" r="r" b="b"/>
                <a:pathLst>
                  <a:path w="95" h="100" extrusionOk="0">
                    <a:moveTo>
                      <a:pt x="49" y="0"/>
                    </a:moveTo>
                    <a:cubicBezTo>
                      <a:pt x="34" y="0"/>
                      <a:pt x="21" y="7"/>
                      <a:pt x="13" y="22"/>
                    </a:cubicBezTo>
                    <a:cubicBezTo>
                      <a:pt x="0" y="35"/>
                      <a:pt x="0" y="78"/>
                      <a:pt x="13" y="91"/>
                    </a:cubicBezTo>
                    <a:cubicBezTo>
                      <a:pt x="25" y="96"/>
                      <a:pt x="37" y="99"/>
                      <a:pt x="47" y="99"/>
                    </a:cubicBezTo>
                    <a:cubicBezTo>
                      <a:pt x="62" y="99"/>
                      <a:pt x="74" y="93"/>
                      <a:pt x="82" y="78"/>
                    </a:cubicBezTo>
                    <a:cubicBezTo>
                      <a:pt x="95" y="51"/>
                      <a:pt x="95" y="22"/>
                      <a:pt x="82" y="9"/>
                    </a:cubicBezTo>
                    <a:cubicBezTo>
                      <a:pt x="71" y="4"/>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5316;p52">
                <a:extLst>
                  <a:ext uri="{FF2B5EF4-FFF2-40B4-BE49-F238E27FC236}">
                    <a16:creationId xmlns:a16="http://schemas.microsoft.com/office/drawing/2014/main" id="{5CB6286E-0FF6-D20E-E1C1-73681689C676}"/>
                  </a:ext>
                </a:extLst>
              </p:cNvPr>
              <p:cNvSpPr/>
              <p:nvPr/>
            </p:nvSpPr>
            <p:spPr>
              <a:xfrm>
                <a:off x="6128300" y="2804475"/>
                <a:ext cx="10225" cy="9575"/>
              </a:xfrm>
              <a:custGeom>
                <a:avLst/>
                <a:gdLst/>
                <a:ahLst/>
                <a:cxnLst/>
                <a:rect l="l" t="t" r="r" b="b"/>
                <a:pathLst>
                  <a:path w="409" h="383" extrusionOk="0">
                    <a:moveTo>
                      <a:pt x="138" y="1"/>
                    </a:moveTo>
                    <a:lnTo>
                      <a:pt x="1" y="193"/>
                    </a:lnTo>
                    <a:cubicBezTo>
                      <a:pt x="82" y="262"/>
                      <a:pt x="82" y="206"/>
                      <a:pt x="151" y="262"/>
                    </a:cubicBezTo>
                    <a:cubicBezTo>
                      <a:pt x="220" y="301"/>
                      <a:pt x="193" y="343"/>
                      <a:pt x="262" y="382"/>
                    </a:cubicBezTo>
                    <a:lnTo>
                      <a:pt x="409" y="206"/>
                    </a:lnTo>
                    <a:cubicBezTo>
                      <a:pt x="314" y="138"/>
                      <a:pt x="314" y="180"/>
                      <a:pt x="246" y="125"/>
                    </a:cubicBezTo>
                    <a:cubicBezTo>
                      <a:pt x="193" y="82"/>
                      <a:pt x="207" y="56"/>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5317;p52">
                <a:extLst>
                  <a:ext uri="{FF2B5EF4-FFF2-40B4-BE49-F238E27FC236}">
                    <a16:creationId xmlns:a16="http://schemas.microsoft.com/office/drawing/2014/main" id="{7ECB0370-04CE-0F31-71D4-D11023BD89B7}"/>
                  </a:ext>
                </a:extLst>
              </p:cNvPr>
              <p:cNvSpPr/>
              <p:nvPr/>
            </p:nvSpPr>
            <p:spPr>
              <a:xfrm>
                <a:off x="6121525" y="2799425"/>
                <a:ext cx="10225" cy="9900"/>
              </a:xfrm>
              <a:custGeom>
                <a:avLst/>
                <a:gdLst/>
                <a:ahLst/>
                <a:cxnLst/>
                <a:rect l="l" t="t" r="r" b="b"/>
                <a:pathLst>
                  <a:path w="409" h="396" extrusionOk="0">
                    <a:moveTo>
                      <a:pt x="138" y="0"/>
                    </a:moveTo>
                    <a:lnTo>
                      <a:pt x="1" y="189"/>
                    </a:lnTo>
                    <a:cubicBezTo>
                      <a:pt x="96" y="258"/>
                      <a:pt x="96" y="203"/>
                      <a:pt x="151" y="258"/>
                    </a:cubicBezTo>
                    <a:cubicBezTo>
                      <a:pt x="220" y="313"/>
                      <a:pt x="207" y="340"/>
                      <a:pt x="272" y="395"/>
                    </a:cubicBezTo>
                    <a:lnTo>
                      <a:pt x="409" y="203"/>
                    </a:lnTo>
                    <a:cubicBezTo>
                      <a:pt x="314" y="137"/>
                      <a:pt x="314" y="176"/>
                      <a:pt x="259" y="121"/>
                    </a:cubicBezTo>
                    <a:cubicBezTo>
                      <a:pt x="190" y="82"/>
                      <a:pt x="220"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5318;p52">
                <a:extLst>
                  <a:ext uri="{FF2B5EF4-FFF2-40B4-BE49-F238E27FC236}">
                    <a16:creationId xmlns:a16="http://schemas.microsoft.com/office/drawing/2014/main" id="{68C106B9-963F-297D-DDD2-B0DA8045A1A0}"/>
                  </a:ext>
                </a:extLst>
              </p:cNvPr>
              <p:cNvSpPr/>
              <p:nvPr/>
            </p:nvSpPr>
            <p:spPr>
              <a:xfrm>
                <a:off x="6120150" y="2798800"/>
                <a:ext cx="6150" cy="5725"/>
              </a:xfrm>
              <a:custGeom>
                <a:avLst/>
                <a:gdLst/>
                <a:ahLst/>
                <a:cxnLst/>
                <a:rect l="l" t="t" r="r" b="b"/>
                <a:pathLst>
                  <a:path w="246" h="229" extrusionOk="0">
                    <a:moveTo>
                      <a:pt x="135" y="1"/>
                    </a:moveTo>
                    <a:cubicBezTo>
                      <a:pt x="102" y="1"/>
                      <a:pt x="67" y="19"/>
                      <a:pt x="43" y="51"/>
                    </a:cubicBezTo>
                    <a:cubicBezTo>
                      <a:pt x="0" y="107"/>
                      <a:pt x="17" y="175"/>
                      <a:pt x="56" y="214"/>
                    </a:cubicBezTo>
                    <a:cubicBezTo>
                      <a:pt x="70" y="224"/>
                      <a:pt x="89" y="229"/>
                      <a:pt x="108" y="229"/>
                    </a:cubicBezTo>
                    <a:cubicBezTo>
                      <a:pt x="147" y="229"/>
                      <a:pt x="189" y="210"/>
                      <a:pt x="206" y="175"/>
                    </a:cubicBezTo>
                    <a:cubicBezTo>
                      <a:pt x="245" y="133"/>
                      <a:pt x="245" y="51"/>
                      <a:pt x="193" y="25"/>
                    </a:cubicBezTo>
                    <a:cubicBezTo>
                      <a:pt x="176" y="9"/>
                      <a:pt x="156"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5319;p52">
                <a:extLst>
                  <a:ext uri="{FF2B5EF4-FFF2-40B4-BE49-F238E27FC236}">
                    <a16:creationId xmlns:a16="http://schemas.microsoft.com/office/drawing/2014/main" id="{B6B81311-0E91-6922-0E04-777518F43EB6}"/>
                  </a:ext>
                </a:extLst>
              </p:cNvPr>
              <p:cNvSpPr/>
              <p:nvPr/>
            </p:nvSpPr>
            <p:spPr>
              <a:xfrm>
                <a:off x="6121875" y="2800525"/>
                <a:ext cx="2775" cy="2475"/>
              </a:xfrm>
              <a:custGeom>
                <a:avLst/>
                <a:gdLst/>
                <a:ahLst/>
                <a:cxnLst/>
                <a:rect l="l" t="t" r="r" b="b"/>
                <a:pathLst>
                  <a:path w="111" h="99" extrusionOk="0">
                    <a:moveTo>
                      <a:pt x="60" y="1"/>
                    </a:moveTo>
                    <a:cubicBezTo>
                      <a:pt x="49" y="1"/>
                      <a:pt x="37" y="8"/>
                      <a:pt x="29" y="25"/>
                    </a:cubicBezTo>
                    <a:cubicBezTo>
                      <a:pt x="0" y="38"/>
                      <a:pt x="0" y="77"/>
                      <a:pt x="29" y="93"/>
                    </a:cubicBezTo>
                    <a:cubicBezTo>
                      <a:pt x="33" y="97"/>
                      <a:pt x="39" y="99"/>
                      <a:pt x="46" y="99"/>
                    </a:cubicBezTo>
                    <a:cubicBezTo>
                      <a:pt x="63" y="99"/>
                      <a:pt x="85" y="89"/>
                      <a:pt x="95" y="77"/>
                    </a:cubicBezTo>
                    <a:cubicBezTo>
                      <a:pt x="111" y="51"/>
                      <a:pt x="111" y="25"/>
                      <a:pt x="82" y="12"/>
                    </a:cubicBezTo>
                    <a:cubicBezTo>
                      <a:pt x="76" y="5"/>
                      <a:pt x="68" y="1"/>
                      <a:pt x="6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5320;p52">
                <a:extLst>
                  <a:ext uri="{FF2B5EF4-FFF2-40B4-BE49-F238E27FC236}">
                    <a16:creationId xmlns:a16="http://schemas.microsoft.com/office/drawing/2014/main" id="{DBA89BF3-90C9-E759-ACD6-A397BAB5F296}"/>
                  </a:ext>
                </a:extLst>
              </p:cNvPr>
              <p:cNvSpPr/>
              <p:nvPr/>
            </p:nvSpPr>
            <p:spPr>
              <a:xfrm>
                <a:off x="6127000" y="2803900"/>
                <a:ext cx="6150" cy="5750"/>
              </a:xfrm>
              <a:custGeom>
                <a:avLst/>
                <a:gdLst/>
                <a:ahLst/>
                <a:cxnLst/>
                <a:rect l="l" t="t" r="r" b="b"/>
                <a:pathLst>
                  <a:path w="246" h="230" extrusionOk="0">
                    <a:moveTo>
                      <a:pt x="134" y="1"/>
                    </a:moveTo>
                    <a:cubicBezTo>
                      <a:pt x="101" y="1"/>
                      <a:pt x="66" y="19"/>
                      <a:pt x="40" y="53"/>
                    </a:cubicBezTo>
                    <a:cubicBezTo>
                      <a:pt x="1" y="105"/>
                      <a:pt x="1" y="174"/>
                      <a:pt x="53" y="216"/>
                    </a:cubicBezTo>
                    <a:cubicBezTo>
                      <a:pt x="67" y="225"/>
                      <a:pt x="84" y="229"/>
                      <a:pt x="101" y="229"/>
                    </a:cubicBezTo>
                    <a:cubicBezTo>
                      <a:pt x="137" y="229"/>
                      <a:pt x="177" y="211"/>
                      <a:pt x="203" y="174"/>
                    </a:cubicBezTo>
                    <a:cubicBezTo>
                      <a:pt x="245" y="134"/>
                      <a:pt x="245" y="53"/>
                      <a:pt x="190" y="24"/>
                    </a:cubicBezTo>
                    <a:cubicBezTo>
                      <a:pt x="175" y="8"/>
                      <a:pt x="155" y="1"/>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5321;p52">
                <a:extLst>
                  <a:ext uri="{FF2B5EF4-FFF2-40B4-BE49-F238E27FC236}">
                    <a16:creationId xmlns:a16="http://schemas.microsoft.com/office/drawing/2014/main" id="{27E357B9-2E07-90BA-AFC3-0F80263AE2BA}"/>
                  </a:ext>
                </a:extLst>
              </p:cNvPr>
              <p:cNvSpPr/>
              <p:nvPr/>
            </p:nvSpPr>
            <p:spPr>
              <a:xfrm>
                <a:off x="6128725" y="2805650"/>
                <a:ext cx="2700" cy="2425"/>
              </a:xfrm>
              <a:custGeom>
                <a:avLst/>
                <a:gdLst/>
                <a:ahLst/>
                <a:cxnLst/>
                <a:rect l="l" t="t" r="r" b="b"/>
                <a:pathLst>
                  <a:path w="108" h="97" extrusionOk="0">
                    <a:moveTo>
                      <a:pt x="57" y="0"/>
                    </a:moveTo>
                    <a:cubicBezTo>
                      <a:pt x="44" y="0"/>
                      <a:pt x="29" y="7"/>
                      <a:pt x="13" y="22"/>
                    </a:cubicBezTo>
                    <a:cubicBezTo>
                      <a:pt x="0" y="35"/>
                      <a:pt x="0" y="78"/>
                      <a:pt x="26" y="91"/>
                    </a:cubicBezTo>
                    <a:cubicBezTo>
                      <a:pt x="30" y="94"/>
                      <a:pt x="35" y="96"/>
                      <a:pt x="41" y="96"/>
                    </a:cubicBezTo>
                    <a:cubicBezTo>
                      <a:pt x="55" y="96"/>
                      <a:pt x="74" y="87"/>
                      <a:pt x="95" y="78"/>
                    </a:cubicBezTo>
                    <a:cubicBezTo>
                      <a:pt x="108" y="51"/>
                      <a:pt x="108" y="22"/>
                      <a:pt x="82" y="9"/>
                    </a:cubicBezTo>
                    <a:cubicBezTo>
                      <a:pt x="75" y="4"/>
                      <a:pt x="67" y="0"/>
                      <a:pt x="5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5322;p52">
                <a:extLst>
                  <a:ext uri="{FF2B5EF4-FFF2-40B4-BE49-F238E27FC236}">
                    <a16:creationId xmlns:a16="http://schemas.microsoft.com/office/drawing/2014/main" id="{B432EA8D-2110-DCF9-08F6-32704B609770}"/>
                  </a:ext>
                </a:extLst>
              </p:cNvPr>
              <p:cNvSpPr/>
              <p:nvPr/>
            </p:nvSpPr>
            <p:spPr>
              <a:xfrm>
                <a:off x="6134850" y="2809625"/>
                <a:ext cx="10550" cy="9575"/>
              </a:xfrm>
              <a:custGeom>
                <a:avLst/>
                <a:gdLst/>
                <a:ahLst/>
                <a:cxnLst/>
                <a:rect l="l" t="t" r="r" b="b"/>
                <a:pathLst>
                  <a:path w="422" h="383" extrusionOk="0">
                    <a:moveTo>
                      <a:pt x="147" y="0"/>
                    </a:moveTo>
                    <a:lnTo>
                      <a:pt x="0" y="176"/>
                    </a:lnTo>
                    <a:cubicBezTo>
                      <a:pt x="95" y="258"/>
                      <a:pt x="95" y="203"/>
                      <a:pt x="163" y="258"/>
                    </a:cubicBezTo>
                    <a:cubicBezTo>
                      <a:pt x="228" y="300"/>
                      <a:pt x="202" y="327"/>
                      <a:pt x="271" y="382"/>
                    </a:cubicBezTo>
                    <a:lnTo>
                      <a:pt x="421" y="203"/>
                    </a:lnTo>
                    <a:cubicBezTo>
                      <a:pt x="326" y="137"/>
                      <a:pt x="326" y="176"/>
                      <a:pt x="258" y="121"/>
                    </a:cubicBezTo>
                    <a:cubicBezTo>
                      <a:pt x="202" y="82"/>
                      <a:pt x="215" y="56"/>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5323;p52">
                <a:extLst>
                  <a:ext uri="{FF2B5EF4-FFF2-40B4-BE49-F238E27FC236}">
                    <a16:creationId xmlns:a16="http://schemas.microsoft.com/office/drawing/2014/main" id="{1E960DA2-60D2-5146-9959-8180F7E6FA82}"/>
                  </a:ext>
                </a:extLst>
              </p:cNvPr>
              <p:cNvSpPr/>
              <p:nvPr/>
            </p:nvSpPr>
            <p:spPr>
              <a:xfrm>
                <a:off x="6133775" y="2809000"/>
                <a:ext cx="6150" cy="5650"/>
              </a:xfrm>
              <a:custGeom>
                <a:avLst/>
                <a:gdLst/>
                <a:ahLst/>
                <a:cxnLst/>
                <a:rect l="l" t="t" r="r" b="b"/>
                <a:pathLst>
                  <a:path w="246" h="226" extrusionOk="0">
                    <a:moveTo>
                      <a:pt x="124" y="1"/>
                    </a:moveTo>
                    <a:cubicBezTo>
                      <a:pt x="88" y="1"/>
                      <a:pt x="53" y="19"/>
                      <a:pt x="27" y="51"/>
                    </a:cubicBezTo>
                    <a:cubicBezTo>
                      <a:pt x="1" y="107"/>
                      <a:pt x="1" y="175"/>
                      <a:pt x="43" y="201"/>
                    </a:cubicBezTo>
                    <a:cubicBezTo>
                      <a:pt x="63" y="218"/>
                      <a:pt x="86" y="226"/>
                      <a:pt x="109" y="226"/>
                    </a:cubicBezTo>
                    <a:cubicBezTo>
                      <a:pt x="145" y="226"/>
                      <a:pt x="180" y="207"/>
                      <a:pt x="206" y="175"/>
                    </a:cubicBezTo>
                    <a:cubicBezTo>
                      <a:pt x="245" y="120"/>
                      <a:pt x="232" y="51"/>
                      <a:pt x="190" y="25"/>
                    </a:cubicBezTo>
                    <a:cubicBezTo>
                      <a:pt x="169" y="9"/>
                      <a:pt x="147" y="1"/>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5324;p52">
                <a:extLst>
                  <a:ext uri="{FF2B5EF4-FFF2-40B4-BE49-F238E27FC236}">
                    <a16:creationId xmlns:a16="http://schemas.microsoft.com/office/drawing/2014/main" id="{B8ABA111-0506-EDBD-8B34-2966AF9DB6DC}"/>
                  </a:ext>
                </a:extLst>
              </p:cNvPr>
              <p:cNvSpPr/>
              <p:nvPr/>
            </p:nvSpPr>
            <p:spPr>
              <a:xfrm>
                <a:off x="6135500" y="2810600"/>
                <a:ext cx="2700" cy="2600"/>
              </a:xfrm>
              <a:custGeom>
                <a:avLst/>
                <a:gdLst/>
                <a:ahLst/>
                <a:cxnLst/>
                <a:rect l="l" t="t" r="r" b="b"/>
                <a:pathLst>
                  <a:path w="108" h="104" extrusionOk="0">
                    <a:moveTo>
                      <a:pt x="51" y="0"/>
                    </a:moveTo>
                    <a:cubicBezTo>
                      <a:pt x="35" y="0"/>
                      <a:pt x="21" y="12"/>
                      <a:pt x="13" y="30"/>
                    </a:cubicBezTo>
                    <a:cubicBezTo>
                      <a:pt x="0" y="43"/>
                      <a:pt x="0" y="69"/>
                      <a:pt x="13" y="98"/>
                    </a:cubicBezTo>
                    <a:cubicBezTo>
                      <a:pt x="21" y="102"/>
                      <a:pt x="28" y="104"/>
                      <a:pt x="36" y="104"/>
                    </a:cubicBezTo>
                    <a:cubicBezTo>
                      <a:pt x="55" y="104"/>
                      <a:pt x="72" y="94"/>
                      <a:pt x="82" y="82"/>
                    </a:cubicBezTo>
                    <a:cubicBezTo>
                      <a:pt x="108" y="56"/>
                      <a:pt x="95" y="30"/>
                      <a:pt x="82" y="17"/>
                    </a:cubicBezTo>
                    <a:cubicBezTo>
                      <a:pt x="71" y="5"/>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5325;p52">
                <a:extLst>
                  <a:ext uri="{FF2B5EF4-FFF2-40B4-BE49-F238E27FC236}">
                    <a16:creationId xmlns:a16="http://schemas.microsoft.com/office/drawing/2014/main" id="{24D2F98E-9159-786B-FB06-C172E66EFCDC}"/>
                  </a:ext>
                </a:extLst>
              </p:cNvPr>
              <p:cNvSpPr/>
              <p:nvPr/>
            </p:nvSpPr>
            <p:spPr>
              <a:xfrm>
                <a:off x="6082125" y="2788575"/>
                <a:ext cx="225075" cy="156025"/>
              </a:xfrm>
              <a:custGeom>
                <a:avLst/>
                <a:gdLst/>
                <a:ahLst/>
                <a:cxnLst/>
                <a:rect l="l" t="t" r="r" b="b"/>
                <a:pathLst>
                  <a:path w="9003" h="6241" extrusionOk="0">
                    <a:moveTo>
                      <a:pt x="0" y="0"/>
                    </a:moveTo>
                    <a:lnTo>
                      <a:pt x="1959" y="2366"/>
                    </a:lnTo>
                    <a:lnTo>
                      <a:pt x="5657" y="4390"/>
                    </a:lnTo>
                    <a:lnTo>
                      <a:pt x="8229" y="6241"/>
                    </a:lnTo>
                    <a:lnTo>
                      <a:pt x="9003" y="5901"/>
                    </a:lnTo>
                    <a:lnTo>
                      <a:pt x="9003" y="5696"/>
                    </a:lnTo>
                    <a:lnTo>
                      <a:pt x="6147" y="2543"/>
                    </a:lnTo>
                    <a:lnTo>
                      <a:pt x="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5326;p52">
                <a:extLst>
                  <a:ext uri="{FF2B5EF4-FFF2-40B4-BE49-F238E27FC236}">
                    <a16:creationId xmlns:a16="http://schemas.microsoft.com/office/drawing/2014/main" id="{47FCBEC8-E490-B480-905F-BFAB70D0D2B4}"/>
                  </a:ext>
                </a:extLst>
              </p:cNvPr>
              <p:cNvSpPr/>
              <p:nvPr/>
            </p:nvSpPr>
            <p:spPr>
              <a:xfrm>
                <a:off x="6082125" y="2783425"/>
                <a:ext cx="225075" cy="156125"/>
              </a:xfrm>
              <a:custGeom>
                <a:avLst/>
                <a:gdLst/>
                <a:ahLst/>
                <a:cxnLst/>
                <a:rect l="l" t="t" r="r" b="b"/>
                <a:pathLst>
                  <a:path w="9003" h="6245" extrusionOk="0">
                    <a:moveTo>
                      <a:pt x="0" y="0"/>
                    </a:moveTo>
                    <a:lnTo>
                      <a:pt x="1959" y="2380"/>
                    </a:lnTo>
                    <a:lnTo>
                      <a:pt x="5657" y="4407"/>
                    </a:lnTo>
                    <a:lnTo>
                      <a:pt x="8229" y="6244"/>
                    </a:lnTo>
                    <a:lnTo>
                      <a:pt x="9003" y="5902"/>
                    </a:lnTo>
                    <a:lnTo>
                      <a:pt x="8800" y="4939"/>
                    </a:lnTo>
                    <a:lnTo>
                      <a:pt x="6147" y="2556"/>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5327;p52">
                <a:extLst>
                  <a:ext uri="{FF2B5EF4-FFF2-40B4-BE49-F238E27FC236}">
                    <a16:creationId xmlns:a16="http://schemas.microsoft.com/office/drawing/2014/main" id="{B7CB5945-BEAE-0C6A-A150-1CE522B7A904}"/>
                  </a:ext>
                </a:extLst>
              </p:cNvPr>
              <p:cNvSpPr/>
              <p:nvPr/>
            </p:nvSpPr>
            <p:spPr>
              <a:xfrm>
                <a:off x="5867600" y="2757225"/>
                <a:ext cx="296475" cy="122100"/>
              </a:xfrm>
              <a:custGeom>
                <a:avLst/>
                <a:gdLst/>
                <a:ahLst/>
                <a:cxnLst/>
                <a:rect l="l" t="t" r="r" b="b"/>
                <a:pathLst>
                  <a:path w="11859" h="4884" extrusionOk="0">
                    <a:moveTo>
                      <a:pt x="6636" y="1"/>
                    </a:moveTo>
                    <a:lnTo>
                      <a:pt x="1401" y="1238"/>
                    </a:lnTo>
                    <a:lnTo>
                      <a:pt x="0" y="1920"/>
                    </a:lnTo>
                    <a:lnTo>
                      <a:pt x="842" y="2449"/>
                    </a:lnTo>
                    <a:lnTo>
                      <a:pt x="7723" y="4884"/>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5328;p52">
                <a:extLst>
                  <a:ext uri="{FF2B5EF4-FFF2-40B4-BE49-F238E27FC236}">
                    <a16:creationId xmlns:a16="http://schemas.microsoft.com/office/drawing/2014/main" id="{94AB3424-E7BE-AE46-82B1-68FCA0808A60}"/>
                  </a:ext>
                </a:extLst>
              </p:cNvPr>
              <p:cNvSpPr/>
              <p:nvPr/>
            </p:nvSpPr>
            <p:spPr>
              <a:xfrm>
                <a:off x="5867600" y="2749400"/>
                <a:ext cx="296475" cy="122100"/>
              </a:xfrm>
              <a:custGeom>
                <a:avLst/>
                <a:gdLst/>
                <a:ahLst/>
                <a:cxnLst/>
                <a:rect l="l" t="t" r="r" b="b"/>
                <a:pathLst>
                  <a:path w="11859" h="4884" extrusionOk="0">
                    <a:moveTo>
                      <a:pt x="6636" y="0"/>
                    </a:moveTo>
                    <a:lnTo>
                      <a:pt x="1401" y="1241"/>
                    </a:lnTo>
                    <a:lnTo>
                      <a:pt x="0" y="1920"/>
                    </a:lnTo>
                    <a:lnTo>
                      <a:pt x="842" y="2448"/>
                    </a:lnTo>
                    <a:lnTo>
                      <a:pt x="7723" y="4870"/>
                    </a:lnTo>
                    <a:lnTo>
                      <a:pt x="10403" y="4883"/>
                    </a:lnTo>
                    <a:lnTo>
                      <a:pt x="11859" y="3264"/>
                    </a:lnTo>
                    <a:lnTo>
                      <a:pt x="8608" y="232"/>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5329;p52">
                <a:extLst>
                  <a:ext uri="{FF2B5EF4-FFF2-40B4-BE49-F238E27FC236}">
                    <a16:creationId xmlns:a16="http://schemas.microsoft.com/office/drawing/2014/main" id="{F0B3D030-789C-ABE4-6916-1232DEA3AB65}"/>
                  </a:ext>
                </a:extLst>
              </p:cNvPr>
              <p:cNvSpPr/>
              <p:nvPr/>
            </p:nvSpPr>
            <p:spPr>
              <a:xfrm>
                <a:off x="5955325" y="2779675"/>
                <a:ext cx="144450" cy="66675"/>
              </a:xfrm>
              <a:custGeom>
                <a:avLst/>
                <a:gdLst/>
                <a:ahLst/>
                <a:cxnLst/>
                <a:rect l="l" t="t" r="r" b="b"/>
                <a:pathLst>
                  <a:path w="5778" h="2667" extrusionOk="0">
                    <a:moveTo>
                      <a:pt x="4093" y="0"/>
                    </a:moveTo>
                    <a:lnTo>
                      <a:pt x="0" y="911"/>
                    </a:lnTo>
                    <a:lnTo>
                      <a:pt x="1289" y="1293"/>
                    </a:lnTo>
                    <a:lnTo>
                      <a:pt x="4596" y="2667"/>
                    </a:lnTo>
                    <a:lnTo>
                      <a:pt x="5751" y="1525"/>
                    </a:lnTo>
                    <a:lnTo>
                      <a:pt x="5777" y="1335"/>
                    </a:lnTo>
                    <a:lnTo>
                      <a:pt x="4093"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5330;p52">
                <a:extLst>
                  <a:ext uri="{FF2B5EF4-FFF2-40B4-BE49-F238E27FC236}">
                    <a16:creationId xmlns:a16="http://schemas.microsoft.com/office/drawing/2014/main" id="{63CDDA19-66E8-3B85-7FAC-EC942EE7BBEC}"/>
                  </a:ext>
                </a:extLst>
              </p:cNvPr>
              <p:cNvSpPr/>
              <p:nvPr/>
            </p:nvSpPr>
            <p:spPr>
              <a:xfrm>
                <a:off x="6025650" y="2856200"/>
                <a:ext cx="23850" cy="84975"/>
              </a:xfrm>
              <a:custGeom>
                <a:avLst/>
                <a:gdLst/>
                <a:ahLst/>
                <a:cxnLst/>
                <a:rect l="l" t="t" r="r" b="b"/>
                <a:pathLst>
                  <a:path w="954" h="3399" extrusionOk="0">
                    <a:moveTo>
                      <a:pt x="954" y="1"/>
                    </a:moveTo>
                    <a:lnTo>
                      <a:pt x="1" y="993"/>
                    </a:lnTo>
                    <a:lnTo>
                      <a:pt x="1" y="3399"/>
                    </a:lnTo>
                    <a:lnTo>
                      <a:pt x="954" y="2406"/>
                    </a:lnTo>
                    <a:lnTo>
                      <a:pt x="95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5331;p52">
                <a:extLst>
                  <a:ext uri="{FF2B5EF4-FFF2-40B4-BE49-F238E27FC236}">
                    <a16:creationId xmlns:a16="http://schemas.microsoft.com/office/drawing/2014/main" id="{ABF5C91A-F19F-D983-7779-AF74ABE63F7C}"/>
                  </a:ext>
                </a:extLst>
              </p:cNvPr>
              <p:cNvSpPr/>
              <p:nvPr/>
            </p:nvSpPr>
            <p:spPr>
              <a:xfrm>
                <a:off x="6015125" y="2941900"/>
                <a:ext cx="123400" cy="99250"/>
              </a:xfrm>
              <a:custGeom>
                <a:avLst/>
                <a:gdLst/>
                <a:ahLst/>
                <a:cxnLst/>
                <a:rect l="l" t="t" r="r" b="b"/>
                <a:pathLst>
                  <a:path w="4936" h="3970" extrusionOk="0">
                    <a:moveTo>
                      <a:pt x="627" y="0"/>
                    </a:moveTo>
                    <a:lnTo>
                      <a:pt x="1" y="434"/>
                    </a:lnTo>
                    <a:lnTo>
                      <a:pt x="2488" y="2011"/>
                    </a:lnTo>
                    <a:lnTo>
                      <a:pt x="2367" y="2693"/>
                    </a:lnTo>
                    <a:lnTo>
                      <a:pt x="3128" y="3333"/>
                    </a:lnTo>
                    <a:lnTo>
                      <a:pt x="3918" y="3969"/>
                    </a:lnTo>
                    <a:lnTo>
                      <a:pt x="4936" y="3943"/>
                    </a:lnTo>
                    <a:lnTo>
                      <a:pt x="3467" y="1603"/>
                    </a:lnTo>
                    <a:lnTo>
                      <a:pt x="62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5332;p52">
                <a:extLst>
                  <a:ext uri="{FF2B5EF4-FFF2-40B4-BE49-F238E27FC236}">
                    <a16:creationId xmlns:a16="http://schemas.microsoft.com/office/drawing/2014/main" id="{C3EDAA2F-4CD0-E274-7416-0F74921B5678}"/>
                  </a:ext>
                </a:extLst>
              </p:cNvPr>
              <p:cNvSpPr/>
              <p:nvPr/>
            </p:nvSpPr>
            <p:spPr>
              <a:xfrm>
                <a:off x="6005900" y="2892600"/>
                <a:ext cx="71425" cy="99575"/>
              </a:xfrm>
              <a:custGeom>
                <a:avLst/>
                <a:gdLst/>
                <a:ahLst/>
                <a:cxnLst/>
                <a:rect l="l" t="t" r="r" b="b"/>
                <a:pathLst>
                  <a:path w="2857" h="3983" extrusionOk="0">
                    <a:moveTo>
                      <a:pt x="370" y="1"/>
                    </a:moveTo>
                    <a:lnTo>
                      <a:pt x="69" y="259"/>
                    </a:lnTo>
                    <a:lnTo>
                      <a:pt x="1" y="461"/>
                    </a:lnTo>
                    <a:lnTo>
                      <a:pt x="1" y="1972"/>
                    </a:lnTo>
                    <a:lnTo>
                      <a:pt x="69" y="2122"/>
                    </a:lnTo>
                    <a:lnTo>
                      <a:pt x="370" y="2406"/>
                    </a:lnTo>
                    <a:lnTo>
                      <a:pt x="2857" y="3983"/>
                    </a:lnTo>
                    <a:lnTo>
                      <a:pt x="2857" y="1577"/>
                    </a:lnTo>
                    <a:lnTo>
                      <a:pt x="37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5333;p52">
                <a:extLst>
                  <a:ext uri="{FF2B5EF4-FFF2-40B4-BE49-F238E27FC236}">
                    <a16:creationId xmlns:a16="http://schemas.microsoft.com/office/drawing/2014/main" id="{9FE7B8DC-A22C-92AA-8F3B-8D324E776FC2}"/>
                  </a:ext>
                </a:extLst>
              </p:cNvPr>
              <p:cNvSpPr/>
              <p:nvPr/>
            </p:nvSpPr>
            <p:spPr>
              <a:xfrm>
                <a:off x="6133450" y="2931375"/>
                <a:ext cx="75175" cy="100625"/>
              </a:xfrm>
              <a:custGeom>
                <a:avLst/>
                <a:gdLst/>
                <a:ahLst/>
                <a:cxnLst/>
                <a:rect l="l" t="t" r="r" b="b"/>
                <a:pathLst>
                  <a:path w="3007" h="4025" extrusionOk="0">
                    <a:moveTo>
                      <a:pt x="1" y="0"/>
                    </a:moveTo>
                    <a:lnTo>
                      <a:pt x="898" y="2745"/>
                    </a:lnTo>
                    <a:lnTo>
                      <a:pt x="1835" y="4025"/>
                    </a:lnTo>
                    <a:lnTo>
                      <a:pt x="3007" y="3045"/>
                    </a:lnTo>
                    <a:cubicBezTo>
                      <a:pt x="3007" y="3045"/>
                      <a:pt x="1753" y="1306"/>
                      <a:pt x="1456" y="1005"/>
                    </a:cubicBezTo>
                    <a:cubicBezTo>
                      <a:pt x="1169" y="692"/>
                      <a:pt x="1" y="0"/>
                      <a:pt x="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5334;p52">
                <a:extLst>
                  <a:ext uri="{FF2B5EF4-FFF2-40B4-BE49-F238E27FC236}">
                    <a16:creationId xmlns:a16="http://schemas.microsoft.com/office/drawing/2014/main" id="{0B199DF1-6853-C823-85B9-88F60CEBAB51}"/>
                  </a:ext>
                </a:extLst>
              </p:cNvPr>
              <p:cNvSpPr/>
              <p:nvPr/>
            </p:nvSpPr>
            <p:spPr>
              <a:xfrm>
                <a:off x="6030800" y="2858250"/>
                <a:ext cx="135325" cy="129200"/>
              </a:xfrm>
              <a:custGeom>
                <a:avLst/>
                <a:gdLst/>
                <a:ahLst/>
                <a:cxnLst/>
                <a:rect l="l" t="t" r="r" b="b"/>
                <a:pathLst>
                  <a:path w="5413" h="5168" extrusionOk="0">
                    <a:moveTo>
                      <a:pt x="898" y="1"/>
                    </a:moveTo>
                    <a:lnTo>
                      <a:pt x="0" y="937"/>
                    </a:lnTo>
                    <a:lnTo>
                      <a:pt x="2840" y="2543"/>
                    </a:lnTo>
                    <a:lnTo>
                      <a:pt x="4309" y="4883"/>
                    </a:lnTo>
                    <a:lnTo>
                      <a:pt x="4746" y="5128"/>
                    </a:lnTo>
                    <a:lnTo>
                      <a:pt x="5412" y="5167"/>
                    </a:lnTo>
                    <a:lnTo>
                      <a:pt x="5412" y="5167"/>
                    </a:lnTo>
                    <a:lnTo>
                      <a:pt x="5275" y="4828"/>
                    </a:lnTo>
                    <a:lnTo>
                      <a:pt x="4162" y="2243"/>
                    </a:lnTo>
                    <a:lnTo>
                      <a:pt x="3780" y="1727"/>
                    </a:lnTo>
                    <a:lnTo>
                      <a:pt x="2040" y="461"/>
                    </a:lnTo>
                    <a:lnTo>
                      <a:pt x="898"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5335;p52">
                <a:extLst>
                  <a:ext uri="{FF2B5EF4-FFF2-40B4-BE49-F238E27FC236}">
                    <a16:creationId xmlns:a16="http://schemas.microsoft.com/office/drawing/2014/main" id="{550ABD15-186D-A45C-9F34-E9EB65CAB631}"/>
                  </a:ext>
                </a:extLst>
              </p:cNvPr>
              <p:cNvSpPr/>
              <p:nvPr/>
            </p:nvSpPr>
            <p:spPr>
              <a:xfrm>
                <a:off x="5811125" y="2822500"/>
                <a:ext cx="28250" cy="90850"/>
              </a:xfrm>
              <a:custGeom>
                <a:avLst/>
                <a:gdLst/>
                <a:ahLst/>
                <a:cxnLst/>
                <a:rect l="l" t="t" r="r" b="b"/>
                <a:pathLst>
                  <a:path w="1130" h="3634" extrusionOk="0">
                    <a:moveTo>
                      <a:pt x="245" y="1"/>
                    </a:moveTo>
                    <a:lnTo>
                      <a:pt x="177" y="125"/>
                    </a:lnTo>
                    <a:lnTo>
                      <a:pt x="40" y="585"/>
                    </a:lnTo>
                    <a:lnTo>
                      <a:pt x="1" y="1091"/>
                    </a:lnTo>
                    <a:lnTo>
                      <a:pt x="1" y="1293"/>
                    </a:lnTo>
                    <a:lnTo>
                      <a:pt x="56" y="1852"/>
                    </a:lnTo>
                    <a:lnTo>
                      <a:pt x="164" y="2204"/>
                    </a:lnTo>
                    <a:lnTo>
                      <a:pt x="245" y="2423"/>
                    </a:lnTo>
                    <a:lnTo>
                      <a:pt x="1130" y="3634"/>
                    </a:lnTo>
                    <a:lnTo>
                      <a:pt x="1130" y="1225"/>
                    </a:lnTo>
                    <a:lnTo>
                      <a:pt x="245"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5336;p52">
                <a:extLst>
                  <a:ext uri="{FF2B5EF4-FFF2-40B4-BE49-F238E27FC236}">
                    <a16:creationId xmlns:a16="http://schemas.microsoft.com/office/drawing/2014/main" id="{BF74A73C-259A-B4D9-F14E-BFE8713EA5F3}"/>
                  </a:ext>
                </a:extLst>
              </p:cNvPr>
              <p:cNvSpPr/>
              <p:nvPr/>
            </p:nvSpPr>
            <p:spPr>
              <a:xfrm>
                <a:off x="5817250" y="2785800"/>
                <a:ext cx="232250" cy="105450"/>
              </a:xfrm>
              <a:custGeom>
                <a:avLst/>
                <a:gdLst/>
                <a:ahLst/>
                <a:cxnLst/>
                <a:rect l="l" t="t" r="r" b="b"/>
                <a:pathLst>
                  <a:path w="9290" h="4218" extrusionOk="0">
                    <a:moveTo>
                      <a:pt x="2161" y="0"/>
                    </a:moveTo>
                    <a:lnTo>
                      <a:pt x="1577" y="150"/>
                    </a:lnTo>
                    <a:lnTo>
                      <a:pt x="0" y="1469"/>
                    </a:lnTo>
                    <a:lnTo>
                      <a:pt x="885" y="2693"/>
                    </a:lnTo>
                    <a:cubicBezTo>
                      <a:pt x="885" y="2693"/>
                      <a:pt x="3565" y="3930"/>
                      <a:pt x="3849" y="3959"/>
                    </a:cubicBezTo>
                    <a:cubicBezTo>
                      <a:pt x="4120" y="3972"/>
                      <a:pt x="7615" y="4217"/>
                      <a:pt x="7615" y="4217"/>
                    </a:cubicBezTo>
                    <a:lnTo>
                      <a:pt x="8337" y="3809"/>
                    </a:lnTo>
                    <a:lnTo>
                      <a:pt x="9290" y="2817"/>
                    </a:lnTo>
                    <a:lnTo>
                      <a:pt x="9127" y="2559"/>
                    </a:lnTo>
                    <a:lnTo>
                      <a:pt x="8745" y="2203"/>
                    </a:lnTo>
                    <a:lnTo>
                      <a:pt x="8255" y="1932"/>
                    </a:lnTo>
                    <a:lnTo>
                      <a:pt x="3672" y="274"/>
                    </a:lnTo>
                    <a:lnTo>
                      <a:pt x="2896" y="69"/>
                    </a:lnTo>
                    <a:lnTo>
                      <a:pt x="216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5337;p52">
                <a:extLst>
                  <a:ext uri="{FF2B5EF4-FFF2-40B4-BE49-F238E27FC236}">
                    <a16:creationId xmlns:a16="http://schemas.microsoft.com/office/drawing/2014/main" id="{2C0863B8-A3BE-ADFD-611E-AAFD84429ECB}"/>
                  </a:ext>
                </a:extLst>
              </p:cNvPr>
              <p:cNvSpPr/>
              <p:nvPr/>
            </p:nvSpPr>
            <p:spPr>
              <a:xfrm>
                <a:off x="5733600" y="2750775"/>
                <a:ext cx="82275" cy="90450"/>
              </a:xfrm>
              <a:custGeom>
                <a:avLst/>
                <a:gdLst/>
                <a:ahLst/>
                <a:cxnLst/>
                <a:rect l="l" t="t" r="r" b="b"/>
                <a:pathLst>
                  <a:path w="3291" h="3618" extrusionOk="0">
                    <a:moveTo>
                      <a:pt x="2096" y="1"/>
                    </a:moveTo>
                    <a:lnTo>
                      <a:pt x="898" y="206"/>
                    </a:lnTo>
                    <a:lnTo>
                      <a:pt x="14" y="1267"/>
                    </a:lnTo>
                    <a:lnTo>
                      <a:pt x="1" y="1470"/>
                    </a:lnTo>
                    <a:lnTo>
                      <a:pt x="95" y="3617"/>
                    </a:lnTo>
                    <a:lnTo>
                      <a:pt x="1251" y="2912"/>
                    </a:lnTo>
                    <a:lnTo>
                      <a:pt x="2096" y="2965"/>
                    </a:lnTo>
                    <a:lnTo>
                      <a:pt x="3115" y="1783"/>
                    </a:lnTo>
                    <a:lnTo>
                      <a:pt x="3291" y="598"/>
                    </a:lnTo>
                    <a:lnTo>
                      <a:pt x="209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5338;p52">
                <a:extLst>
                  <a:ext uri="{FF2B5EF4-FFF2-40B4-BE49-F238E27FC236}">
                    <a16:creationId xmlns:a16="http://schemas.microsoft.com/office/drawing/2014/main" id="{AE8CF250-17ED-33A7-7535-D5ED3A96F34F}"/>
                  </a:ext>
                </a:extLst>
              </p:cNvPr>
              <p:cNvSpPr/>
              <p:nvPr/>
            </p:nvSpPr>
            <p:spPr>
              <a:xfrm>
                <a:off x="6149450" y="2986450"/>
                <a:ext cx="17325" cy="61225"/>
              </a:xfrm>
              <a:custGeom>
                <a:avLst/>
                <a:gdLst/>
                <a:ahLst/>
                <a:cxnLst/>
                <a:rect l="l" t="t" r="r" b="b"/>
                <a:pathLst>
                  <a:path w="693" h="2449" extrusionOk="0">
                    <a:moveTo>
                      <a:pt x="0" y="0"/>
                    </a:moveTo>
                    <a:lnTo>
                      <a:pt x="0" y="2406"/>
                    </a:lnTo>
                    <a:lnTo>
                      <a:pt x="666" y="2448"/>
                    </a:lnTo>
                    <a:lnTo>
                      <a:pt x="692" y="2367"/>
                    </a:lnTo>
                    <a:lnTo>
                      <a:pt x="529" y="1835"/>
                    </a:lnTo>
                    <a:lnTo>
                      <a:pt x="529" y="963"/>
                    </a:lnTo>
                    <a:lnTo>
                      <a:pt x="666" y="297"/>
                    </a:lnTo>
                    <a:lnTo>
                      <a:pt x="666" y="39"/>
                    </a:lnTo>
                    <a:lnTo>
                      <a:pt x="0"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5339;p52">
                <a:extLst>
                  <a:ext uri="{FF2B5EF4-FFF2-40B4-BE49-F238E27FC236}">
                    <a16:creationId xmlns:a16="http://schemas.microsoft.com/office/drawing/2014/main" id="{21F32E20-D76D-79D6-3744-2772DA38C527}"/>
                  </a:ext>
                </a:extLst>
              </p:cNvPr>
              <p:cNvSpPr/>
              <p:nvPr/>
            </p:nvSpPr>
            <p:spPr>
              <a:xfrm>
                <a:off x="6138500" y="2980325"/>
                <a:ext cx="10975" cy="66275"/>
              </a:xfrm>
              <a:custGeom>
                <a:avLst/>
                <a:gdLst/>
                <a:ahLst/>
                <a:cxnLst/>
                <a:rect l="l" t="t" r="r" b="b"/>
                <a:pathLst>
                  <a:path w="439" h="2651" extrusionOk="0">
                    <a:moveTo>
                      <a:pt x="1" y="0"/>
                    </a:moveTo>
                    <a:lnTo>
                      <a:pt x="1" y="203"/>
                    </a:lnTo>
                    <a:lnTo>
                      <a:pt x="1" y="2406"/>
                    </a:lnTo>
                    <a:lnTo>
                      <a:pt x="438" y="2651"/>
                    </a:lnTo>
                    <a:lnTo>
                      <a:pt x="438" y="245"/>
                    </a:lnTo>
                    <a:lnTo>
                      <a:pt x="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5340;p52">
                <a:extLst>
                  <a:ext uri="{FF2B5EF4-FFF2-40B4-BE49-F238E27FC236}">
                    <a16:creationId xmlns:a16="http://schemas.microsoft.com/office/drawing/2014/main" id="{E817FDC0-CBB5-2DB8-ED09-9AB42BCEE86F}"/>
                  </a:ext>
                </a:extLst>
              </p:cNvPr>
              <p:cNvSpPr/>
              <p:nvPr/>
            </p:nvSpPr>
            <p:spPr>
              <a:xfrm>
                <a:off x="5786000" y="2811000"/>
                <a:ext cx="15275" cy="20025"/>
              </a:xfrm>
              <a:custGeom>
                <a:avLst/>
                <a:gdLst/>
                <a:ahLst/>
                <a:cxnLst/>
                <a:rect l="l" t="t" r="r" b="b"/>
                <a:pathLst>
                  <a:path w="611" h="801" extrusionOk="0">
                    <a:moveTo>
                      <a:pt x="95" y="1"/>
                    </a:moveTo>
                    <a:lnTo>
                      <a:pt x="0" y="735"/>
                    </a:lnTo>
                    <a:lnTo>
                      <a:pt x="516" y="800"/>
                    </a:lnTo>
                    <a:lnTo>
                      <a:pt x="611" y="66"/>
                    </a:lnTo>
                    <a:lnTo>
                      <a:pt x="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5341;p52">
                <a:extLst>
                  <a:ext uri="{FF2B5EF4-FFF2-40B4-BE49-F238E27FC236}">
                    <a16:creationId xmlns:a16="http://schemas.microsoft.com/office/drawing/2014/main" id="{CA0BBD56-16F9-B633-84F0-CF86415AC19F}"/>
                  </a:ext>
                </a:extLst>
              </p:cNvPr>
              <p:cNvSpPr/>
              <p:nvPr/>
            </p:nvSpPr>
            <p:spPr>
              <a:xfrm>
                <a:off x="5784925" y="2808975"/>
                <a:ext cx="20750" cy="10800"/>
              </a:xfrm>
              <a:custGeom>
                <a:avLst/>
                <a:gdLst/>
                <a:ahLst/>
                <a:cxnLst/>
                <a:rect l="l" t="t" r="r" b="b"/>
                <a:pathLst>
                  <a:path w="830" h="432" extrusionOk="0">
                    <a:moveTo>
                      <a:pt x="27" y="0"/>
                    </a:moveTo>
                    <a:cubicBezTo>
                      <a:pt x="27" y="0"/>
                      <a:pt x="27" y="1"/>
                      <a:pt x="27" y="1"/>
                    </a:cubicBezTo>
                    <a:lnTo>
                      <a:pt x="27" y="1"/>
                    </a:lnTo>
                    <a:lnTo>
                      <a:pt x="27" y="0"/>
                    </a:lnTo>
                    <a:close/>
                    <a:moveTo>
                      <a:pt x="830" y="95"/>
                    </a:moveTo>
                    <a:lnTo>
                      <a:pt x="828" y="115"/>
                    </a:lnTo>
                    <a:lnTo>
                      <a:pt x="828" y="115"/>
                    </a:lnTo>
                    <a:cubicBezTo>
                      <a:pt x="829" y="108"/>
                      <a:pt x="830" y="102"/>
                      <a:pt x="830" y="95"/>
                    </a:cubicBezTo>
                    <a:close/>
                    <a:moveTo>
                      <a:pt x="27" y="1"/>
                    </a:moveTo>
                    <a:lnTo>
                      <a:pt x="1" y="134"/>
                    </a:lnTo>
                    <a:cubicBezTo>
                      <a:pt x="1" y="202"/>
                      <a:pt x="43" y="271"/>
                      <a:pt x="125" y="340"/>
                    </a:cubicBezTo>
                    <a:cubicBezTo>
                      <a:pt x="208" y="401"/>
                      <a:pt x="329" y="431"/>
                      <a:pt x="447" y="431"/>
                    </a:cubicBezTo>
                    <a:cubicBezTo>
                      <a:pt x="537" y="431"/>
                      <a:pt x="626" y="414"/>
                      <a:pt x="696" y="379"/>
                    </a:cubicBezTo>
                    <a:cubicBezTo>
                      <a:pt x="761" y="340"/>
                      <a:pt x="804" y="284"/>
                      <a:pt x="817" y="229"/>
                    </a:cubicBezTo>
                    <a:lnTo>
                      <a:pt x="828" y="115"/>
                    </a:lnTo>
                    <a:lnTo>
                      <a:pt x="828" y="115"/>
                    </a:lnTo>
                    <a:cubicBezTo>
                      <a:pt x="819" y="161"/>
                      <a:pt x="780" y="208"/>
                      <a:pt x="709" y="245"/>
                    </a:cubicBezTo>
                    <a:cubicBezTo>
                      <a:pt x="646" y="279"/>
                      <a:pt x="563" y="296"/>
                      <a:pt x="476" y="296"/>
                    </a:cubicBezTo>
                    <a:cubicBezTo>
                      <a:pt x="358" y="296"/>
                      <a:pt x="232" y="265"/>
                      <a:pt x="138" y="202"/>
                    </a:cubicBezTo>
                    <a:cubicBezTo>
                      <a:pt x="57" y="134"/>
                      <a:pt x="14" y="66"/>
                      <a:pt x="2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5342;p52">
                <a:extLst>
                  <a:ext uri="{FF2B5EF4-FFF2-40B4-BE49-F238E27FC236}">
                    <a16:creationId xmlns:a16="http://schemas.microsoft.com/office/drawing/2014/main" id="{416FD352-8E75-F571-8D83-8EA00108629D}"/>
                  </a:ext>
                </a:extLst>
              </p:cNvPr>
              <p:cNvSpPr/>
              <p:nvPr/>
            </p:nvSpPr>
            <p:spPr>
              <a:xfrm>
                <a:off x="5778475" y="2777300"/>
                <a:ext cx="9575" cy="45225"/>
              </a:xfrm>
              <a:custGeom>
                <a:avLst/>
                <a:gdLst/>
                <a:ahLst/>
                <a:cxnLst/>
                <a:rect l="l" t="t" r="r" b="b"/>
                <a:pathLst>
                  <a:path w="383" h="1809" extrusionOk="0">
                    <a:moveTo>
                      <a:pt x="259" y="1"/>
                    </a:moveTo>
                    <a:lnTo>
                      <a:pt x="177" y="43"/>
                    </a:lnTo>
                    <a:lnTo>
                      <a:pt x="220" y="761"/>
                    </a:lnTo>
                    <a:lnTo>
                      <a:pt x="1" y="1482"/>
                    </a:lnTo>
                    <a:lnTo>
                      <a:pt x="353" y="1809"/>
                    </a:lnTo>
                    <a:lnTo>
                      <a:pt x="383" y="1659"/>
                    </a:lnTo>
                    <a:lnTo>
                      <a:pt x="151" y="1388"/>
                    </a:lnTo>
                    <a:lnTo>
                      <a:pt x="353" y="777"/>
                    </a:lnTo>
                    <a:lnTo>
                      <a:pt x="25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5343;p52">
                <a:extLst>
                  <a:ext uri="{FF2B5EF4-FFF2-40B4-BE49-F238E27FC236}">
                    <a16:creationId xmlns:a16="http://schemas.microsoft.com/office/drawing/2014/main" id="{078378B5-93B7-52F5-A169-E572D7A77245}"/>
                  </a:ext>
                </a:extLst>
              </p:cNvPr>
              <p:cNvSpPr/>
              <p:nvPr/>
            </p:nvSpPr>
            <p:spPr>
              <a:xfrm>
                <a:off x="5784600" y="2803900"/>
                <a:ext cx="22150" cy="12500"/>
              </a:xfrm>
              <a:custGeom>
                <a:avLst/>
                <a:gdLst/>
                <a:ahLst/>
                <a:cxnLst/>
                <a:rect l="l" t="t" r="r" b="b"/>
                <a:pathLst>
                  <a:path w="886" h="500" extrusionOk="0">
                    <a:moveTo>
                      <a:pt x="407" y="64"/>
                    </a:moveTo>
                    <a:cubicBezTo>
                      <a:pt x="498" y="64"/>
                      <a:pt x="592" y="88"/>
                      <a:pt x="654" y="134"/>
                    </a:cubicBezTo>
                    <a:cubicBezTo>
                      <a:pt x="774" y="216"/>
                      <a:pt x="774" y="337"/>
                      <a:pt x="654" y="405"/>
                    </a:cubicBezTo>
                    <a:cubicBezTo>
                      <a:pt x="603" y="428"/>
                      <a:pt x="542" y="439"/>
                      <a:pt x="480" y="439"/>
                    </a:cubicBezTo>
                    <a:cubicBezTo>
                      <a:pt x="388" y="439"/>
                      <a:pt x="291" y="415"/>
                      <a:pt x="219" y="366"/>
                    </a:cubicBezTo>
                    <a:cubicBezTo>
                      <a:pt x="95" y="285"/>
                      <a:pt x="108" y="161"/>
                      <a:pt x="219" y="105"/>
                    </a:cubicBezTo>
                    <a:cubicBezTo>
                      <a:pt x="271" y="77"/>
                      <a:pt x="338" y="64"/>
                      <a:pt x="407" y="64"/>
                    </a:cubicBezTo>
                    <a:close/>
                    <a:moveTo>
                      <a:pt x="400" y="0"/>
                    </a:moveTo>
                    <a:cubicBezTo>
                      <a:pt x="309" y="0"/>
                      <a:pt x="221" y="18"/>
                      <a:pt x="151" y="53"/>
                    </a:cubicBezTo>
                    <a:cubicBezTo>
                      <a:pt x="1" y="134"/>
                      <a:pt x="1" y="298"/>
                      <a:pt x="151" y="405"/>
                    </a:cubicBezTo>
                    <a:cubicBezTo>
                      <a:pt x="245" y="468"/>
                      <a:pt x="371" y="499"/>
                      <a:pt x="489" y="499"/>
                    </a:cubicBezTo>
                    <a:cubicBezTo>
                      <a:pt x="576" y="499"/>
                      <a:pt x="659" y="482"/>
                      <a:pt x="722" y="448"/>
                    </a:cubicBezTo>
                    <a:cubicBezTo>
                      <a:pt x="885" y="366"/>
                      <a:pt x="885" y="203"/>
                      <a:pt x="735" y="92"/>
                    </a:cubicBezTo>
                    <a:cubicBezTo>
                      <a:pt x="642" y="31"/>
                      <a:pt x="519" y="0"/>
                      <a:pt x="40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5344;p52">
                <a:extLst>
                  <a:ext uri="{FF2B5EF4-FFF2-40B4-BE49-F238E27FC236}">
                    <a16:creationId xmlns:a16="http://schemas.microsoft.com/office/drawing/2014/main" id="{C571576E-BF72-7CC6-FE57-3F9846DD9DC5}"/>
                  </a:ext>
                </a:extLst>
              </p:cNvPr>
              <p:cNvSpPr/>
              <p:nvPr/>
            </p:nvSpPr>
            <p:spPr>
              <a:xfrm>
                <a:off x="5787625" y="2773550"/>
                <a:ext cx="19775" cy="41350"/>
              </a:xfrm>
              <a:custGeom>
                <a:avLst/>
                <a:gdLst/>
                <a:ahLst/>
                <a:cxnLst/>
                <a:rect l="l" t="t" r="r" b="b"/>
                <a:pathLst>
                  <a:path w="791" h="1654" extrusionOk="0">
                    <a:moveTo>
                      <a:pt x="790" y="82"/>
                    </a:moveTo>
                    <a:lnTo>
                      <a:pt x="788" y="105"/>
                    </a:lnTo>
                    <a:lnTo>
                      <a:pt x="788" y="105"/>
                    </a:lnTo>
                    <a:cubicBezTo>
                      <a:pt x="790" y="97"/>
                      <a:pt x="790" y="90"/>
                      <a:pt x="790" y="82"/>
                    </a:cubicBezTo>
                    <a:close/>
                    <a:moveTo>
                      <a:pt x="180" y="0"/>
                    </a:moveTo>
                    <a:lnTo>
                      <a:pt x="17" y="1430"/>
                    </a:lnTo>
                    <a:cubicBezTo>
                      <a:pt x="1" y="1482"/>
                      <a:pt x="30" y="1538"/>
                      <a:pt x="98" y="1580"/>
                    </a:cubicBezTo>
                    <a:cubicBezTo>
                      <a:pt x="170" y="1629"/>
                      <a:pt x="267" y="1653"/>
                      <a:pt x="359" y="1653"/>
                    </a:cubicBezTo>
                    <a:cubicBezTo>
                      <a:pt x="421" y="1653"/>
                      <a:pt x="482" y="1642"/>
                      <a:pt x="533" y="1619"/>
                    </a:cubicBezTo>
                    <a:cubicBezTo>
                      <a:pt x="588" y="1580"/>
                      <a:pt x="627" y="1538"/>
                      <a:pt x="627" y="1499"/>
                    </a:cubicBezTo>
                    <a:lnTo>
                      <a:pt x="788" y="105"/>
                    </a:lnTo>
                    <a:lnTo>
                      <a:pt x="788" y="105"/>
                    </a:lnTo>
                    <a:cubicBezTo>
                      <a:pt x="780" y="138"/>
                      <a:pt x="754" y="169"/>
                      <a:pt x="709" y="193"/>
                    </a:cubicBezTo>
                    <a:cubicBezTo>
                      <a:pt x="657" y="221"/>
                      <a:pt x="590" y="235"/>
                      <a:pt x="521" y="235"/>
                    </a:cubicBezTo>
                    <a:cubicBezTo>
                      <a:pt x="430" y="235"/>
                      <a:pt x="336" y="210"/>
                      <a:pt x="275" y="164"/>
                    </a:cubicBezTo>
                    <a:cubicBezTo>
                      <a:pt x="206" y="111"/>
                      <a:pt x="180" y="56"/>
                      <a:pt x="18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5345;p52">
                <a:extLst>
                  <a:ext uri="{FF2B5EF4-FFF2-40B4-BE49-F238E27FC236}">
                    <a16:creationId xmlns:a16="http://schemas.microsoft.com/office/drawing/2014/main" id="{9D623D54-5C19-A599-7A07-83A0B3CEB014}"/>
                  </a:ext>
                </a:extLst>
              </p:cNvPr>
              <p:cNvSpPr/>
              <p:nvPr/>
            </p:nvSpPr>
            <p:spPr>
              <a:xfrm>
                <a:off x="5791375" y="2769775"/>
                <a:ext cx="17075" cy="9650"/>
              </a:xfrm>
              <a:custGeom>
                <a:avLst/>
                <a:gdLst/>
                <a:ahLst/>
                <a:cxnLst/>
                <a:rect l="l" t="t" r="r" b="b"/>
                <a:pathLst>
                  <a:path w="683" h="386" extrusionOk="0">
                    <a:moveTo>
                      <a:pt x="304" y="1"/>
                    </a:moveTo>
                    <a:cubicBezTo>
                      <a:pt x="239" y="1"/>
                      <a:pt x="175" y="15"/>
                      <a:pt x="125" y="44"/>
                    </a:cubicBezTo>
                    <a:cubicBezTo>
                      <a:pt x="1" y="112"/>
                      <a:pt x="1" y="233"/>
                      <a:pt x="125" y="315"/>
                    </a:cubicBezTo>
                    <a:cubicBezTo>
                      <a:pt x="186" y="361"/>
                      <a:pt x="280" y="386"/>
                      <a:pt x="371" y="386"/>
                    </a:cubicBezTo>
                    <a:cubicBezTo>
                      <a:pt x="440" y="386"/>
                      <a:pt x="507" y="372"/>
                      <a:pt x="559" y="344"/>
                    </a:cubicBezTo>
                    <a:cubicBezTo>
                      <a:pt x="667" y="275"/>
                      <a:pt x="683" y="165"/>
                      <a:pt x="559" y="83"/>
                    </a:cubicBezTo>
                    <a:cubicBezTo>
                      <a:pt x="489" y="28"/>
                      <a:pt x="395" y="1"/>
                      <a:pt x="30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5346;p52">
                <a:extLst>
                  <a:ext uri="{FF2B5EF4-FFF2-40B4-BE49-F238E27FC236}">
                    <a16:creationId xmlns:a16="http://schemas.microsoft.com/office/drawing/2014/main" id="{6F1A99DA-8C60-947C-0222-D0AA5EABB8F3}"/>
                  </a:ext>
                </a:extLst>
              </p:cNvPr>
              <p:cNvSpPr/>
              <p:nvPr/>
            </p:nvSpPr>
            <p:spPr>
              <a:xfrm>
                <a:off x="6057650" y="2779675"/>
                <a:ext cx="43850" cy="66675"/>
              </a:xfrm>
              <a:custGeom>
                <a:avLst/>
                <a:gdLst/>
                <a:ahLst/>
                <a:cxnLst/>
                <a:rect l="l" t="t" r="r" b="b"/>
                <a:pathLst>
                  <a:path w="1754" h="2667" extrusionOk="0">
                    <a:moveTo>
                      <a:pt x="0" y="0"/>
                    </a:moveTo>
                    <a:lnTo>
                      <a:pt x="1684" y="1335"/>
                    </a:lnTo>
                    <a:lnTo>
                      <a:pt x="1658" y="1525"/>
                    </a:lnTo>
                    <a:lnTo>
                      <a:pt x="503" y="2667"/>
                    </a:lnTo>
                    <a:lnTo>
                      <a:pt x="503" y="2667"/>
                    </a:lnTo>
                    <a:lnTo>
                      <a:pt x="1753" y="1482"/>
                    </a:lnTo>
                    <a:lnTo>
                      <a:pt x="1753" y="1074"/>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5347;p52">
                <a:extLst>
                  <a:ext uri="{FF2B5EF4-FFF2-40B4-BE49-F238E27FC236}">
                    <a16:creationId xmlns:a16="http://schemas.microsoft.com/office/drawing/2014/main" id="{E37C1E04-41FD-F85D-1DB3-CEC4EA6F00DA}"/>
                  </a:ext>
                </a:extLst>
              </p:cNvPr>
              <p:cNvSpPr/>
              <p:nvPr/>
            </p:nvSpPr>
            <p:spPr>
              <a:xfrm>
                <a:off x="5817250" y="2789550"/>
                <a:ext cx="232250" cy="101700"/>
              </a:xfrm>
              <a:custGeom>
                <a:avLst/>
                <a:gdLst/>
                <a:ahLst/>
                <a:cxnLst/>
                <a:rect l="l" t="t" r="r" b="b"/>
                <a:pathLst>
                  <a:path w="9290" h="4068" extrusionOk="0">
                    <a:moveTo>
                      <a:pt x="1577" y="0"/>
                    </a:moveTo>
                    <a:lnTo>
                      <a:pt x="0" y="1319"/>
                    </a:lnTo>
                    <a:lnTo>
                      <a:pt x="885" y="2543"/>
                    </a:lnTo>
                    <a:cubicBezTo>
                      <a:pt x="885" y="2543"/>
                      <a:pt x="2896" y="3535"/>
                      <a:pt x="3849" y="3809"/>
                    </a:cubicBezTo>
                    <a:lnTo>
                      <a:pt x="7615" y="4067"/>
                    </a:lnTo>
                    <a:lnTo>
                      <a:pt x="8337" y="3659"/>
                    </a:lnTo>
                    <a:lnTo>
                      <a:pt x="9290" y="2667"/>
                    </a:lnTo>
                    <a:lnTo>
                      <a:pt x="8268" y="3427"/>
                    </a:lnTo>
                    <a:lnTo>
                      <a:pt x="7508" y="3780"/>
                    </a:lnTo>
                    <a:lnTo>
                      <a:pt x="3849" y="3320"/>
                    </a:lnTo>
                    <a:lnTo>
                      <a:pt x="1169" y="2177"/>
                    </a:lnTo>
                    <a:lnTo>
                      <a:pt x="572" y="1267"/>
                    </a:lnTo>
                    <a:lnTo>
                      <a:pt x="1577"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5348;p52">
                <a:extLst>
                  <a:ext uri="{FF2B5EF4-FFF2-40B4-BE49-F238E27FC236}">
                    <a16:creationId xmlns:a16="http://schemas.microsoft.com/office/drawing/2014/main" id="{EB7EE434-006E-8778-9AF7-0CABE2B67BE4}"/>
                  </a:ext>
                </a:extLst>
              </p:cNvPr>
              <p:cNvSpPr/>
              <p:nvPr/>
            </p:nvSpPr>
            <p:spPr>
              <a:xfrm>
                <a:off x="5733600" y="2787500"/>
                <a:ext cx="2400" cy="119000"/>
              </a:xfrm>
              <a:custGeom>
                <a:avLst/>
                <a:gdLst/>
                <a:ahLst/>
                <a:cxnLst/>
                <a:rect l="l" t="t" r="r" b="b"/>
                <a:pathLst>
                  <a:path w="96" h="4760" extrusionOk="0">
                    <a:moveTo>
                      <a:pt x="1" y="1"/>
                    </a:moveTo>
                    <a:lnTo>
                      <a:pt x="1" y="2612"/>
                    </a:lnTo>
                    <a:lnTo>
                      <a:pt x="95" y="4760"/>
                    </a:lnTo>
                    <a:lnTo>
                      <a:pt x="95" y="2148"/>
                    </a:lnTo>
                    <a:lnTo>
                      <a:pt x="1" y="1"/>
                    </a:lnTo>
                    <a:close/>
                  </a:path>
                </a:pathLst>
              </a:custGeom>
              <a:solidFill>
                <a:srgbClr val="E63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5349;p52">
                <a:extLst>
                  <a:ext uri="{FF2B5EF4-FFF2-40B4-BE49-F238E27FC236}">
                    <a16:creationId xmlns:a16="http://schemas.microsoft.com/office/drawing/2014/main" id="{0F160CC9-0BF3-DD76-4947-CE822B2A5B1D}"/>
                  </a:ext>
                </a:extLst>
              </p:cNvPr>
              <p:cNvSpPr/>
              <p:nvPr/>
            </p:nvSpPr>
            <p:spPr>
              <a:xfrm>
                <a:off x="5719000" y="2782450"/>
                <a:ext cx="17000" cy="124050"/>
              </a:xfrm>
              <a:custGeom>
                <a:avLst/>
                <a:gdLst/>
                <a:ahLst/>
                <a:cxnLst/>
                <a:rect l="l" t="t" r="r" b="b"/>
                <a:pathLst>
                  <a:path w="680" h="4962" extrusionOk="0">
                    <a:moveTo>
                      <a:pt x="598" y="0"/>
                    </a:moveTo>
                    <a:cubicBezTo>
                      <a:pt x="598" y="0"/>
                      <a:pt x="151" y="829"/>
                      <a:pt x="82" y="1126"/>
                    </a:cubicBezTo>
                    <a:cubicBezTo>
                      <a:pt x="0" y="1521"/>
                      <a:pt x="53" y="2337"/>
                      <a:pt x="121" y="2732"/>
                    </a:cubicBezTo>
                    <a:cubicBezTo>
                      <a:pt x="216" y="3303"/>
                      <a:pt x="679" y="4962"/>
                      <a:pt x="679" y="4962"/>
                    </a:cubicBezTo>
                    <a:lnTo>
                      <a:pt x="679" y="2350"/>
                    </a:lnTo>
                    <a:lnTo>
                      <a:pt x="598"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5350;p52">
                <a:extLst>
                  <a:ext uri="{FF2B5EF4-FFF2-40B4-BE49-F238E27FC236}">
                    <a16:creationId xmlns:a16="http://schemas.microsoft.com/office/drawing/2014/main" id="{A01A1C30-F5D4-CB48-D166-CEA09DF3CBE2}"/>
                  </a:ext>
                </a:extLst>
              </p:cNvPr>
              <p:cNvSpPr/>
              <p:nvPr/>
            </p:nvSpPr>
            <p:spPr>
              <a:xfrm>
                <a:off x="5724800" y="2806925"/>
                <a:ext cx="40075" cy="131900"/>
              </a:xfrm>
              <a:custGeom>
                <a:avLst/>
                <a:gdLst/>
                <a:ahLst/>
                <a:cxnLst/>
                <a:rect l="l" t="t" r="r" b="b"/>
                <a:pathLst>
                  <a:path w="1603" h="5276" extrusionOk="0">
                    <a:moveTo>
                      <a:pt x="392" y="0"/>
                    </a:moveTo>
                    <a:lnTo>
                      <a:pt x="0" y="529"/>
                    </a:lnTo>
                    <a:lnTo>
                      <a:pt x="13" y="1861"/>
                    </a:lnTo>
                    <a:lnTo>
                      <a:pt x="490" y="5275"/>
                    </a:lnTo>
                    <a:lnTo>
                      <a:pt x="474" y="1822"/>
                    </a:lnTo>
                    <a:lnTo>
                      <a:pt x="1603" y="666"/>
                    </a:lnTo>
                    <a:lnTo>
                      <a:pt x="39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5351;p52">
                <a:extLst>
                  <a:ext uri="{FF2B5EF4-FFF2-40B4-BE49-F238E27FC236}">
                    <a16:creationId xmlns:a16="http://schemas.microsoft.com/office/drawing/2014/main" id="{BF890247-25E1-7631-4EB9-95479FEA0D99}"/>
                  </a:ext>
                </a:extLst>
              </p:cNvPr>
              <p:cNvSpPr/>
              <p:nvPr/>
            </p:nvSpPr>
            <p:spPr>
              <a:xfrm>
                <a:off x="5732550" y="2823575"/>
                <a:ext cx="32325" cy="132300"/>
              </a:xfrm>
              <a:custGeom>
                <a:avLst/>
                <a:gdLst/>
                <a:ahLst/>
                <a:cxnLst/>
                <a:rect l="l" t="t" r="r" b="b"/>
                <a:pathLst>
                  <a:path w="1293" h="5292" extrusionOk="0">
                    <a:moveTo>
                      <a:pt x="1293" y="0"/>
                    </a:moveTo>
                    <a:lnTo>
                      <a:pt x="137" y="705"/>
                    </a:lnTo>
                    <a:lnTo>
                      <a:pt x="0" y="1440"/>
                    </a:lnTo>
                    <a:lnTo>
                      <a:pt x="0" y="2719"/>
                    </a:lnTo>
                    <a:lnTo>
                      <a:pt x="180" y="4609"/>
                    </a:lnTo>
                    <a:lnTo>
                      <a:pt x="356" y="5291"/>
                    </a:lnTo>
                    <a:lnTo>
                      <a:pt x="219" y="4652"/>
                    </a:lnTo>
                    <a:lnTo>
                      <a:pt x="219" y="3101"/>
                    </a:lnTo>
                    <a:lnTo>
                      <a:pt x="588" y="1156"/>
                    </a:lnTo>
                    <a:lnTo>
                      <a:pt x="12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5352;p52">
                <a:extLst>
                  <a:ext uri="{FF2B5EF4-FFF2-40B4-BE49-F238E27FC236}">
                    <a16:creationId xmlns:a16="http://schemas.microsoft.com/office/drawing/2014/main" id="{5079C994-A390-CE12-A6A6-D6879542AFE2}"/>
                  </a:ext>
                </a:extLst>
              </p:cNvPr>
              <p:cNvSpPr/>
              <p:nvPr/>
            </p:nvSpPr>
            <p:spPr>
              <a:xfrm>
                <a:off x="5839350" y="2843975"/>
                <a:ext cx="74125" cy="40825"/>
              </a:xfrm>
              <a:custGeom>
                <a:avLst/>
                <a:gdLst/>
                <a:ahLst/>
                <a:cxnLst/>
                <a:rect l="l" t="t" r="r" b="b"/>
                <a:pathLst>
                  <a:path w="2965" h="1633" extrusionOk="0">
                    <a:moveTo>
                      <a:pt x="285" y="0"/>
                    </a:moveTo>
                    <a:lnTo>
                      <a:pt x="1" y="366"/>
                    </a:lnTo>
                    <a:lnTo>
                      <a:pt x="298" y="598"/>
                    </a:lnTo>
                    <a:lnTo>
                      <a:pt x="925" y="1019"/>
                    </a:lnTo>
                    <a:lnTo>
                      <a:pt x="2012" y="1482"/>
                    </a:lnTo>
                    <a:lnTo>
                      <a:pt x="2664" y="1619"/>
                    </a:lnTo>
                    <a:lnTo>
                      <a:pt x="2965" y="1632"/>
                    </a:lnTo>
                    <a:lnTo>
                      <a:pt x="2965" y="1143"/>
                    </a:lnTo>
                    <a:lnTo>
                      <a:pt x="285"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5353;p52">
                <a:extLst>
                  <a:ext uri="{FF2B5EF4-FFF2-40B4-BE49-F238E27FC236}">
                    <a16:creationId xmlns:a16="http://schemas.microsoft.com/office/drawing/2014/main" id="{2306158E-0E54-B686-3F5B-B1DEDC98F6BB}"/>
                  </a:ext>
                </a:extLst>
              </p:cNvPr>
              <p:cNvSpPr/>
              <p:nvPr/>
            </p:nvSpPr>
            <p:spPr>
              <a:xfrm>
                <a:off x="5846450" y="2831725"/>
                <a:ext cx="67025" cy="40825"/>
              </a:xfrm>
              <a:custGeom>
                <a:avLst/>
                <a:gdLst/>
                <a:ahLst/>
                <a:cxnLst/>
                <a:rect l="l" t="t" r="r" b="b"/>
                <a:pathLst>
                  <a:path w="2681" h="1633" extrusionOk="0">
                    <a:moveTo>
                      <a:pt x="1" y="1"/>
                    </a:moveTo>
                    <a:lnTo>
                      <a:pt x="1" y="490"/>
                    </a:lnTo>
                    <a:lnTo>
                      <a:pt x="233" y="735"/>
                    </a:lnTo>
                    <a:lnTo>
                      <a:pt x="641" y="1019"/>
                    </a:lnTo>
                    <a:lnTo>
                      <a:pt x="1728" y="1483"/>
                    </a:lnTo>
                    <a:lnTo>
                      <a:pt x="2380" y="1620"/>
                    </a:lnTo>
                    <a:lnTo>
                      <a:pt x="2681" y="1633"/>
                    </a:lnTo>
                    <a:lnTo>
                      <a:pt x="2681" y="1143"/>
                    </a:lnTo>
                    <a:lnTo>
                      <a:pt x="1"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5354;p52">
                <a:extLst>
                  <a:ext uri="{FF2B5EF4-FFF2-40B4-BE49-F238E27FC236}">
                    <a16:creationId xmlns:a16="http://schemas.microsoft.com/office/drawing/2014/main" id="{40F94FDB-6A77-0D5F-33CC-24A12256055F}"/>
                  </a:ext>
                </a:extLst>
              </p:cNvPr>
              <p:cNvSpPr/>
              <p:nvPr/>
            </p:nvSpPr>
            <p:spPr>
              <a:xfrm>
                <a:off x="6071200" y="2948000"/>
                <a:ext cx="71825" cy="93150"/>
              </a:xfrm>
              <a:custGeom>
                <a:avLst/>
                <a:gdLst/>
                <a:ahLst/>
                <a:cxnLst/>
                <a:rect l="l" t="t" r="r" b="b"/>
                <a:pathLst>
                  <a:path w="2873" h="3726" extrusionOk="0">
                    <a:moveTo>
                      <a:pt x="124" y="1"/>
                    </a:moveTo>
                    <a:lnTo>
                      <a:pt x="42" y="216"/>
                    </a:lnTo>
                    <a:lnTo>
                      <a:pt x="16" y="530"/>
                    </a:lnTo>
                    <a:lnTo>
                      <a:pt x="0" y="2080"/>
                    </a:lnTo>
                    <a:lnTo>
                      <a:pt x="42" y="2273"/>
                    </a:lnTo>
                    <a:lnTo>
                      <a:pt x="124" y="2449"/>
                    </a:lnTo>
                    <a:lnTo>
                      <a:pt x="1675" y="3725"/>
                    </a:lnTo>
                    <a:lnTo>
                      <a:pt x="2693" y="3699"/>
                    </a:lnTo>
                    <a:lnTo>
                      <a:pt x="2774" y="3660"/>
                    </a:lnTo>
                    <a:lnTo>
                      <a:pt x="2872" y="3441"/>
                    </a:lnTo>
                    <a:lnTo>
                      <a:pt x="2872" y="2123"/>
                    </a:lnTo>
                    <a:lnTo>
                      <a:pt x="2774" y="1522"/>
                    </a:lnTo>
                    <a:lnTo>
                      <a:pt x="2693" y="1293"/>
                    </a:lnTo>
                    <a:lnTo>
                      <a:pt x="1675" y="1320"/>
                    </a:lnTo>
                    <a:lnTo>
                      <a:pt x="12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5355;p52">
                <a:extLst>
                  <a:ext uri="{FF2B5EF4-FFF2-40B4-BE49-F238E27FC236}">
                    <a16:creationId xmlns:a16="http://schemas.microsoft.com/office/drawing/2014/main" id="{60741AE0-5EAD-0C1E-C91C-C1DAE20FCF4A}"/>
                  </a:ext>
                </a:extLst>
              </p:cNvPr>
              <p:cNvSpPr/>
              <p:nvPr/>
            </p:nvSpPr>
            <p:spPr>
              <a:xfrm>
                <a:off x="6113050" y="2980325"/>
                <a:ext cx="29975" cy="60825"/>
              </a:xfrm>
              <a:custGeom>
                <a:avLst/>
                <a:gdLst/>
                <a:ahLst/>
                <a:cxnLst/>
                <a:rect l="l" t="t" r="r" b="b"/>
                <a:pathLst>
                  <a:path w="1199" h="2433" extrusionOk="0">
                    <a:moveTo>
                      <a:pt x="1019" y="0"/>
                    </a:moveTo>
                    <a:lnTo>
                      <a:pt x="1" y="27"/>
                    </a:lnTo>
                    <a:lnTo>
                      <a:pt x="95" y="258"/>
                    </a:lnTo>
                    <a:lnTo>
                      <a:pt x="190" y="856"/>
                    </a:lnTo>
                    <a:lnTo>
                      <a:pt x="190" y="2174"/>
                    </a:lnTo>
                    <a:lnTo>
                      <a:pt x="95" y="2393"/>
                    </a:lnTo>
                    <a:lnTo>
                      <a:pt x="1" y="2432"/>
                    </a:lnTo>
                    <a:lnTo>
                      <a:pt x="1" y="2432"/>
                    </a:lnTo>
                    <a:lnTo>
                      <a:pt x="1019" y="2406"/>
                    </a:lnTo>
                    <a:lnTo>
                      <a:pt x="1100" y="2367"/>
                    </a:lnTo>
                    <a:lnTo>
                      <a:pt x="1198" y="2148"/>
                    </a:lnTo>
                    <a:lnTo>
                      <a:pt x="1198" y="830"/>
                    </a:lnTo>
                    <a:lnTo>
                      <a:pt x="1100" y="229"/>
                    </a:lnTo>
                    <a:lnTo>
                      <a:pt x="101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5356;p52">
                <a:extLst>
                  <a:ext uri="{FF2B5EF4-FFF2-40B4-BE49-F238E27FC236}">
                    <a16:creationId xmlns:a16="http://schemas.microsoft.com/office/drawing/2014/main" id="{2CAC68FA-CCAE-431E-0D94-3DA03C15012D}"/>
                  </a:ext>
                </a:extLst>
              </p:cNvPr>
              <p:cNvSpPr/>
              <p:nvPr/>
            </p:nvSpPr>
            <p:spPr>
              <a:xfrm>
                <a:off x="6015125" y="2881675"/>
                <a:ext cx="123400" cy="99325"/>
              </a:xfrm>
              <a:custGeom>
                <a:avLst/>
                <a:gdLst/>
                <a:ahLst/>
                <a:cxnLst/>
                <a:rect l="l" t="t" r="r" b="b"/>
                <a:pathLst>
                  <a:path w="4936" h="3973" extrusionOk="0">
                    <a:moveTo>
                      <a:pt x="627" y="0"/>
                    </a:moveTo>
                    <a:lnTo>
                      <a:pt x="1" y="438"/>
                    </a:lnTo>
                    <a:lnTo>
                      <a:pt x="2488" y="2014"/>
                    </a:lnTo>
                    <a:lnTo>
                      <a:pt x="2367" y="2693"/>
                    </a:lnTo>
                    <a:lnTo>
                      <a:pt x="3128" y="3333"/>
                    </a:lnTo>
                    <a:lnTo>
                      <a:pt x="3918" y="3973"/>
                    </a:lnTo>
                    <a:lnTo>
                      <a:pt x="4936" y="3946"/>
                    </a:lnTo>
                    <a:lnTo>
                      <a:pt x="3467" y="1606"/>
                    </a:lnTo>
                    <a:lnTo>
                      <a:pt x="3075" y="1293"/>
                    </a:lnTo>
                    <a:lnTo>
                      <a:pt x="62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5357;p52">
                <a:extLst>
                  <a:ext uri="{FF2B5EF4-FFF2-40B4-BE49-F238E27FC236}">
                    <a16:creationId xmlns:a16="http://schemas.microsoft.com/office/drawing/2014/main" id="{25608E49-A0D7-6CBA-7035-7F70E3BDFA04}"/>
                  </a:ext>
                </a:extLst>
              </p:cNvPr>
              <p:cNvSpPr/>
              <p:nvPr/>
            </p:nvSpPr>
            <p:spPr>
              <a:xfrm>
                <a:off x="6177275" y="3001675"/>
                <a:ext cx="33725" cy="37150"/>
              </a:xfrm>
              <a:custGeom>
                <a:avLst/>
                <a:gdLst/>
                <a:ahLst/>
                <a:cxnLst/>
                <a:rect l="l" t="t" r="r" b="b"/>
                <a:pathLst>
                  <a:path w="1349" h="1486" extrusionOk="0">
                    <a:moveTo>
                      <a:pt x="810" y="0"/>
                    </a:moveTo>
                    <a:cubicBezTo>
                      <a:pt x="769" y="0"/>
                      <a:pt x="726" y="5"/>
                      <a:pt x="682" y="15"/>
                    </a:cubicBezTo>
                    <a:cubicBezTo>
                      <a:pt x="314" y="83"/>
                      <a:pt x="0" y="478"/>
                      <a:pt x="0" y="886"/>
                    </a:cubicBezTo>
                    <a:cubicBezTo>
                      <a:pt x="0" y="1234"/>
                      <a:pt x="243" y="1485"/>
                      <a:pt x="552" y="1485"/>
                    </a:cubicBezTo>
                    <a:cubicBezTo>
                      <a:pt x="594" y="1485"/>
                      <a:pt x="638" y="1480"/>
                      <a:pt x="682" y="1470"/>
                    </a:cubicBezTo>
                    <a:cubicBezTo>
                      <a:pt x="1048" y="1402"/>
                      <a:pt x="1348" y="1007"/>
                      <a:pt x="1348" y="599"/>
                    </a:cubicBezTo>
                    <a:cubicBezTo>
                      <a:pt x="1348" y="254"/>
                      <a:pt x="1116" y="0"/>
                      <a:pt x="81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5358;p52">
                <a:extLst>
                  <a:ext uri="{FF2B5EF4-FFF2-40B4-BE49-F238E27FC236}">
                    <a16:creationId xmlns:a16="http://schemas.microsoft.com/office/drawing/2014/main" id="{E3103AB7-8DD2-54C9-F021-E154E4DA3BA3}"/>
                  </a:ext>
                </a:extLst>
              </p:cNvPr>
              <p:cNvSpPr/>
              <p:nvPr/>
            </p:nvSpPr>
            <p:spPr>
              <a:xfrm>
                <a:off x="6186825" y="3012050"/>
                <a:ext cx="14950" cy="16625"/>
              </a:xfrm>
              <a:custGeom>
                <a:avLst/>
                <a:gdLst/>
                <a:ahLst/>
                <a:cxnLst/>
                <a:rect l="l" t="t" r="r" b="b"/>
                <a:pathLst>
                  <a:path w="598" h="665" extrusionOk="0">
                    <a:moveTo>
                      <a:pt x="361" y="0"/>
                    </a:moveTo>
                    <a:cubicBezTo>
                      <a:pt x="342" y="0"/>
                      <a:pt x="321" y="3"/>
                      <a:pt x="300" y="8"/>
                    </a:cubicBezTo>
                    <a:cubicBezTo>
                      <a:pt x="137" y="37"/>
                      <a:pt x="0" y="213"/>
                      <a:pt x="0" y="390"/>
                    </a:cubicBezTo>
                    <a:cubicBezTo>
                      <a:pt x="0" y="548"/>
                      <a:pt x="112" y="665"/>
                      <a:pt x="253" y="665"/>
                    </a:cubicBezTo>
                    <a:cubicBezTo>
                      <a:pt x="268" y="665"/>
                      <a:pt x="284" y="663"/>
                      <a:pt x="300" y="661"/>
                    </a:cubicBezTo>
                    <a:cubicBezTo>
                      <a:pt x="464" y="621"/>
                      <a:pt x="598" y="445"/>
                      <a:pt x="598" y="266"/>
                    </a:cubicBezTo>
                    <a:cubicBezTo>
                      <a:pt x="598" y="112"/>
                      <a:pt x="496" y="0"/>
                      <a:pt x="36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5359;p52">
                <a:extLst>
                  <a:ext uri="{FF2B5EF4-FFF2-40B4-BE49-F238E27FC236}">
                    <a16:creationId xmlns:a16="http://schemas.microsoft.com/office/drawing/2014/main" id="{C35C87C6-2D71-6140-7774-CABE4EB20D9C}"/>
                  </a:ext>
                </a:extLst>
              </p:cNvPr>
              <p:cNvSpPr/>
              <p:nvPr/>
            </p:nvSpPr>
            <p:spPr>
              <a:xfrm>
                <a:off x="5852250" y="2883025"/>
                <a:ext cx="25900" cy="33050"/>
              </a:xfrm>
              <a:custGeom>
                <a:avLst/>
                <a:gdLst/>
                <a:ahLst/>
                <a:cxnLst/>
                <a:rect l="l" t="t" r="r" b="b"/>
                <a:pathLst>
                  <a:path w="1036" h="1322" extrusionOk="0">
                    <a:moveTo>
                      <a:pt x="287" y="1"/>
                    </a:moveTo>
                    <a:cubicBezTo>
                      <a:pt x="118" y="1"/>
                      <a:pt x="1" y="135"/>
                      <a:pt x="1" y="367"/>
                    </a:cubicBezTo>
                    <a:cubicBezTo>
                      <a:pt x="1" y="694"/>
                      <a:pt x="232" y="1089"/>
                      <a:pt x="516" y="1252"/>
                    </a:cubicBezTo>
                    <a:cubicBezTo>
                      <a:pt x="600" y="1299"/>
                      <a:pt x="678" y="1321"/>
                      <a:pt x="748" y="1321"/>
                    </a:cubicBezTo>
                    <a:cubicBezTo>
                      <a:pt x="918" y="1321"/>
                      <a:pt x="1035" y="1187"/>
                      <a:pt x="1035" y="955"/>
                    </a:cubicBezTo>
                    <a:cubicBezTo>
                      <a:pt x="1035" y="628"/>
                      <a:pt x="804" y="234"/>
                      <a:pt x="516" y="70"/>
                    </a:cubicBezTo>
                    <a:cubicBezTo>
                      <a:pt x="434" y="23"/>
                      <a:pt x="356" y="1"/>
                      <a:pt x="28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5360;p52">
                <a:extLst>
                  <a:ext uri="{FF2B5EF4-FFF2-40B4-BE49-F238E27FC236}">
                    <a16:creationId xmlns:a16="http://schemas.microsoft.com/office/drawing/2014/main" id="{B0AE83D7-1FB7-BE30-0F93-3AED709AA990}"/>
                  </a:ext>
                </a:extLst>
              </p:cNvPr>
              <p:cNvSpPr/>
              <p:nvPr/>
            </p:nvSpPr>
            <p:spPr>
              <a:xfrm>
                <a:off x="5850875" y="2886900"/>
                <a:ext cx="22450" cy="29050"/>
              </a:xfrm>
              <a:custGeom>
                <a:avLst/>
                <a:gdLst/>
                <a:ahLst/>
                <a:cxnLst/>
                <a:rect l="l" t="t" r="r" b="b"/>
                <a:pathLst>
                  <a:path w="898" h="1162" extrusionOk="0">
                    <a:moveTo>
                      <a:pt x="249" y="1"/>
                    </a:moveTo>
                    <a:cubicBezTo>
                      <a:pt x="103" y="1"/>
                      <a:pt x="0" y="120"/>
                      <a:pt x="0" y="323"/>
                    </a:cubicBezTo>
                    <a:cubicBezTo>
                      <a:pt x="0" y="607"/>
                      <a:pt x="206" y="947"/>
                      <a:pt x="451" y="1097"/>
                    </a:cubicBezTo>
                    <a:cubicBezTo>
                      <a:pt x="523" y="1141"/>
                      <a:pt x="591" y="1162"/>
                      <a:pt x="651" y="1162"/>
                    </a:cubicBezTo>
                    <a:cubicBezTo>
                      <a:pt x="797" y="1162"/>
                      <a:pt x="898" y="1042"/>
                      <a:pt x="898" y="839"/>
                    </a:cubicBezTo>
                    <a:cubicBezTo>
                      <a:pt x="898" y="555"/>
                      <a:pt x="695" y="199"/>
                      <a:pt x="451" y="65"/>
                    </a:cubicBezTo>
                    <a:cubicBezTo>
                      <a:pt x="379" y="21"/>
                      <a:pt x="310" y="1"/>
                      <a:pt x="24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5361;p52">
                <a:extLst>
                  <a:ext uri="{FF2B5EF4-FFF2-40B4-BE49-F238E27FC236}">
                    <a16:creationId xmlns:a16="http://schemas.microsoft.com/office/drawing/2014/main" id="{A827A543-02A9-5888-B5E8-67CE3C7B9EFE}"/>
                  </a:ext>
                </a:extLst>
              </p:cNvPr>
              <p:cNvSpPr/>
              <p:nvPr/>
            </p:nvSpPr>
            <p:spPr>
              <a:xfrm>
                <a:off x="5727475" y="2764725"/>
                <a:ext cx="46300" cy="30300"/>
              </a:xfrm>
              <a:custGeom>
                <a:avLst/>
                <a:gdLst/>
                <a:ahLst/>
                <a:cxnLst/>
                <a:rect l="l" t="t" r="r" b="b"/>
                <a:pathLst>
                  <a:path w="1852" h="1212" extrusionOk="0">
                    <a:moveTo>
                      <a:pt x="1101" y="1"/>
                    </a:moveTo>
                    <a:lnTo>
                      <a:pt x="748" y="122"/>
                    </a:lnTo>
                    <a:lnTo>
                      <a:pt x="259" y="709"/>
                    </a:lnTo>
                    <a:lnTo>
                      <a:pt x="1" y="1212"/>
                    </a:lnTo>
                    <a:lnTo>
                      <a:pt x="301" y="843"/>
                    </a:lnTo>
                    <a:lnTo>
                      <a:pt x="1251" y="843"/>
                    </a:lnTo>
                    <a:lnTo>
                      <a:pt x="1633" y="993"/>
                    </a:lnTo>
                    <a:lnTo>
                      <a:pt x="1852" y="353"/>
                    </a:lnTo>
                    <a:lnTo>
                      <a:pt x="110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5362;p52">
              <a:extLst>
                <a:ext uri="{FF2B5EF4-FFF2-40B4-BE49-F238E27FC236}">
                  <a16:creationId xmlns:a16="http://schemas.microsoft.com/office/drawing/2014/main" id="{CE91CCCB-2B0A-C61E-EB4E-93D9D2FC1139}"/>
                </a:ext>
              </a:extLst>
            </p:cNvPr>
            <p:cNvGrpSpPr/>
            <p:nvPr/>
          </p:nvGrpSpPr>
          <p:grpSpPr>
            <a:xfrm flipH="1">
              <a:off x="6587501" y="2460235"/>
              <a:ext cx="1011199" cy="538037"/>
              <a:chOff x="5626475" y="2648525"/>
              <a:chExt cx="792600" cy="421725"/>
            </a:xfrm>
          </p:grpSpPr>
          <p:sp>
            <p:nvSpPr>
              <p:cNvPr id="691" name="Google Shape;5363;p52">
                <a:extLst>
                  <a:ext uri="{FF2B5EF4-FFF2-40B4-BE49-F238E27FC236}">
                    <a16:creationId xmlns:a16="http://schemas.microsoft.com/office/drawing/2014/main" id="{54DEDC14-11CD-E246-DB3F-07ADD70455AF}"/>
                  </a:ext>
                </a:extLst>
              </p:cNvPr>
              <p:cNvSpPr/>
              <p:nvPr/>
            </p:nvSpPr>
            <p:spPr>
              <a:xfrm>
                <a:off x="5649325" y="2692275"/>
                <a:ext cx="85700" cy="22150"/>
              </a:xfrm>
              <a:custGeom>
                <a:avLst/>
                <a:gdLst/>
                <a:ahLst/>
                <a:cxnLst/>
                <a:rect l="l" t="t" r="r" b="b"/>
                <a:pathLst>
                  <a:path w="3428" h="886" extrusionOk="0">
                    <a:moveTo>
                      <a:pt x="2024" y="0"/>
                    </a:moveTo>
                    <a:lnTo>
                      <a:pt x="0" y="343"/>
                    </a:lnTo>
                    <a:lnTo>
                      <a:pt x="379" y="885"/>
                    </a:lnTo>
                    <a:lnTo>
                      <a:pt x="1100" y="885"/>
                    </a:lnTo>
                    <a:lnTo>
                      <a:pt x="3427" y="125"/>
                    </a:lnTo>
                    <a:lnTo>
                      <a:pt x="202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5364;p52">
                <a:extLst>
                  <a:ext uri="{FF2B5EF4-FFF2-40B4-BE49-F238E27FC236}">
                    <a16:creationId xmlns:a16="http://schemas.microsoft.com/office/drawing/2014/main" id="{0061D8EC-BF4F-E00D-B42D-25A215FD3584}"/>
                  </a:ext>
                </a:extLst>
              </p:cNvPr>
              <p:cNvSpPr/>
              <p:nvPr/>
            </p:nvSpPr>
            <p:spPr>
              <a:xfrm>
                <a:off x="5680900" y="2735525"/>
                <a:ext cx="48325" cy="33000"/>
              </a:xfrm>
              <a:custGeom>
                <a:avLst/>
                <a:gdLst/>
                <a:ahLst/>
                <a:cxnLst/>
                <a:rect l="l" t="t" r="r" b="b"/>
                <a:pathLst>
                  <a:path w="1933" h="1320" extrusionOk="0">
                    <a:moveTo>
                      <a:pt x="382" y="0"/>
                    </a:moveTo>
                    <a:lnTo>
                      <a:pt x="0" y="353"/>
                    </a:lnTo>
                    <a:lnTo>
                      <a:pt x="206" y="856"/>
                    </a:lnTo>
                    <a:lnTo>
                      <a:pt x="1632" y="1319"/>
                    </a:lnTo>
                    <a:lnTo>
                      <a:pt x="1932" y="856"/>
                    </a:lnTo>
                    <a:lnTo>
                      <a:pt x="1306" y="653"/>
                    </a:lnTo>
                    <a:lnTo>
                      <a:pt x="1103" y="856"/>
                    </a:lnTo>
                    <a:lnTo>
                      <a:pt x="735" y="735"/>
                    </a:lnTo>
                    <a:lnTo>
                      <a:pt x="38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5365;p52">
                <a:extLst>
                  <a:ext uri="{FF2B5EF4-FFF2-40B4-BE49-F238E27FC236}">
                    <a16:creationId xmlns:a16="http://schemas.microsoft.com/office/drawing/2014/main" id="{57DFD2F5-8B6D-0169-D763-74FCD14A5DB8}"/>
                  </a:ext>
                </a:extLst>
              </p:cNvPr>
              <p:cNvSpPr/>
              <p:nvPr/>
            </p:nvSpPr>
            <p:spPr>
              <a:xfrm>
                <a:off x="5626475" y="2729000"/>
                <a:ext cx="39175" cy="15675"/>
              </a:xfrm>
              <a:custGeom>
                <a:avLst/>
                <a:gdLst/>
                <a:ahLst/>
                <a:cxnLst/>
                <a:rect l="l" t="t" r="r" b="b"/>
                <a:pathLst>
                  <a:path w="1567" h="627" extrusionOk="0">
                    <a:moveTo>
                      <a:pt x="832" y="0"/>
                    </a:moveTo>
                    <a:lnTo>
                      <a:pt x="0" y="395"/>
                    </a:lnTo>
                    <a:lnTo>
                      <a:pt x="1567" y="627"/>
                    </a:lnTo>
                    <a:lnTo>
                      <a:pt x="83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5366;p52">
                <a:extLst>
                  <a:ext uri="{FF2B5EF4-FFF2-40B4-BE49-F238E27FC236}">
                    <a16:creationId xmlns:a16="http://schemas.microsoft.com/office/drawing/2014/main" id="{93F729FF-C0ED-C4C9-4C59-B737BAE0079E}"/>
                  </a:ext>
                </a:extLst>
              </p:cNvPr>
              <p:cNvSpPr/>
              <p:nvPr/>
            </p:nvSpPr>
            <p:spPr>
              <a:xfrm>
                <a:off x="5662525" y="2781700"/>
                <a:ext cx="25900" cy="20100"/>
              </a:xfrm>
              <a:custGeom>
                <a:avLst/>
                <a:gdLst/>
                <a:ahLst/>
                <a:cxnLst/>
                <a:rect l="l" t="t" r="r" b="b"/>
                <a:pathLst>
                  <a:path w="1036" h="804" extrusionOk="0">
                    <a:moveTo>
                      <a:pt x="817" y="1"/>
                    </a:moveTo>
                    <a:lnTo>
                      <a:pt x="125" y="314"/>
                    </a:lnTo>
                    <a:lnTo>
                      <a:pt x="1" y="696"/>
                    </a:lnTo>
                    <a:lnTo>
                      <a:pt x="911" y="804"/>
                    </a:lnTo>
                    <a:lnTo>
                      <a:pt x="1035" y="314"/>
                    </a:lnTo>
                    <a:lnTo>
                      <a:pt x="81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5367;p52">
                <a:extLst>
                  <a:ext uri="{FF2B5EF4-FFF2-40B4-BE49-F238E27FC236}">
                    <a16:creationId xmlns:a16="http://schemas.microsoft.com/office/drawing/2014/main" id="{4A6976FB-D093-2429-CBD8-30B560E33587}"/>
                  </a:ext>
                </a:extLst>
              </p:cNvPr>
              <p:cNvSpPr/>
              <p:nvPr/>
            </p:nvSpPr>
            <p:spPr>
              <a:xfrm>
                <a:off x="5714600" y="2680925"/>
                <a:ext cx="474600" cy="389325"/>
              </a:xfrm>
              <a:custGeom>
                <a:avLst/>
                <a:gdLst/>
                <a:ahLst/>
                <a:cxnLst/>
                <a:rect l="l" t="t" r="r" b="b"/>
                <a:pathLst>
                  <a:path w="18984" h="15573" extrusionOk="0">
                    <a:moveTo>
                      <a:pt x="6812" y="1"/>
                    </a:moveTo>
                    <a:cubicBezTo>
                      <a:pt x="6623" y="1"/>
                      <a:pt x="6428" y="7"/>
                      <a:pt x="6228" y="20"/>
                    </a:cubicBezTo>
                    <a:cubicBezTo>
                      <a:pt x="2148" y="278"/>
                      <a:pt x="1551" y="2374"/>
                      <a:pt x="2380" y="3787"/>
                    </a:cubicBezTo>
                    <a:cubicBezTo>
                      <a:pt x="2912" y="4697"/>
                      <a:pt x="2083" y="4859"/>
                      <a:pt x="1421" y="4859"/>
                    </a:cubicBezTo>
                    <a:cubicBezTo>
                      <a:pt x="1052" y="4859"/>
                      <a:pt x="735" y="4809"/>
                      <a:pt x="735" y="4809"/>
                    </a:cubicBezTo>
                    <a:cubicBezTo>
                      <a:pt x="735" y="4809"/>
                      <a:pt x="637" y="6033"/>
                      <a:pt x="310" y="7325"/>
                    </a:cubicBezTo>
                    <a:cubicBezTo>
                      <a:pt x="0" y="8615"/>
                      <a:pt x="787" y="10981"/>
                      <a:pt x="816" y="11144"/>
                    </a:cubicBezTo>
                    <a:cubicBezTo>
                      <a:pt x="824" y="11173"/>
                      <a:pt x="850" y="11187"/>
                      <a:pt x="887" y="11187"/>
                    </a:cubicBezTo>
                    <a:cubicBezTo>
                      <a:pt x="1044" y="11187"/>
                      <a:pt x="1403" y="10945"/>
                      <a:pt x="1469" y="10560"/>
                    </a:cubicBezTo>
                    <a:cubicBezTo>
                      <a:pt x="1564" y="10070"/>
                      <a:pt x="3617" y="9310"/>
                      <a:pt x="3617" y="9310"/>
                    </a:cubicBezTo>
                    <a:cubicBezTo>
                      <a:pt x="3617" y="9310"/>
                      <a:pt x="4570" y="10478"/>
                      <a:pt x="5751" y="11063"/>
                    </a:cubicBezTo>
                    <a:cubicBezTo>
                      <a:pt x="6936" y="11634"/>
                      <a:pt x="11395" y="11797"/>
                      <a:pt x="11395" y="11797"/>
                    </a:cubicBezTo>
                    <a:cubicBezTo>
                      <a:pt x="11395" y="11797"/>
                      <a:pt x="15814" y="15130"/>
                      <a:pt x="16712" y="15469"/>
                    </a:cubicBezTo>
                    <a:cubicBezTo>
                      <a:pt x="16906" y="15541"/>
                      <a:pt x="17115" y="15572"/>
                      <a:pt x="17328" y="15572"/>
                    </a:cubicBezTo>
                    <a:cubicBezTo>
                      <a:pt x="17726" y="15572"/>
                      <a:pt x="18136" y="15461"/>
                      <a:pt x="18481" y="15293"/>
                    </a:cubicBezTo>
                    <a:cubicBezTo>
                      <a:pt x="18713" y="15172"/>
                      <a:pt x="18984" y="15061"/>
                      <a:pt x="18863" y="14790"/>
                    </a:cubicBezTo>
                    <a:cubicBezTo>
                      <a:pt x="18713" y="14438"/>
                      <a:pt x="18550" y="14111"/>
                      <a:pt x="18442" y="13742"/>
                    </a:cubicBezTo>
                    <a:cubicBezTo>
                      <a:pt x="18373" y="13553"/>
                      <a:pt x="18331" y="13347"/>
                      <a:pt x="18197" y="13200"/>
                    </a:cubicBezTo>
                    <a:cubicBezTo>
                      <a:pt x="18086" y="13063"/>
                      <a:pt x="17923" y="12969"/>
                      <a:pt x="17760" y="12887"/>
                    </a:cubicBezTo>
                    <a:cubicBezTo>
                      <a:pt x="17626" y="12819"/>
                      <a:pt x="17420" y="12724"/>
                      <a:pt x="17326" y="12600"/>
                    </a:cubicBezTo>
                    <a:cubicBezTo>
                      <a:pt x="17244" y="12505"/>
                      <a:pt x="17149" y="12303"/>
                      <a:pt x="17149" y="12179"/>
                    </a:cubicBezTo>
                    <a:cubicBezTo>
                      <a:pt x="17136" y="12029"/>
                      <a:pt x="17244" y="11908"/>
                      <a:pt x="17313" y="11758"/>
                    </a:cubicBezTo>
                    <a:cubicBezTo>
                      <a:pt x="17463" y="11444"/>
                      <a:pt x="17584" y="11118"/>
                      <a:pt x="17773" y="10818"/>
                    </a:cubicBezTo>
                    <a:cubicBezTo>
                      <a:pt x="18060" y="10397"/>
                      <a:pt x="18507" y="10044"/>
                      <a:pt x="18563" y="9542"/>
                    </a:cubicBezTo>
                    <a:cubicBezTo>
                      <a:pt x="18589" y="9349"/>
                      <a:pt x="18550" y="9160"/>
                      <a:pt x="18494" y="8983"/>
                    </a:cubicBezTo>
                    <a:cubicBezTo>
                      <a:pt x="18331" y="8533"/>
                      <a:pt x="18005" y="8154"/>
                      <a:pt x="17639" y="7854"/>
                    </a:cubicBezTo>
                    <a:cubicBezTo>
                      <a:pt x="17257" y="7554"/>
                      <a:pt x="16836" y="7338"/>
                      <a:pt x="16402" y="7133"/>
                    </a:cubicBezTo>
                    <a:cubicBezTo>
                      <a:pt x="16089" y="6999"/>
                      <a:pt x="15775" y="6862"/>
                      <a:pt x="15449" y="6767"/>
                    </a:cubicBezTo>
                    <a:cubicBezTo>
                      <a:pt x="15217" y="6699"/>
                      <a:pt x="14985" y="6643"/>
                      <a:pt x="14754" y="6617"/>
                    </a:cubicBezTo>
                    <a:cubicBezTo>
                      <a:pt x="14688" y="6604"/>
                      <a:pt x="14577" y="6604"/>
                      <a:pt x="14509" y="6561"/>
                    </a:cubicBezTo>
                    <a:cubicBezTo>
                      <a:pt x="14496" y="6535"/>
                      <a:pt x="14388" y="6317"/>
                      <a:pt x="14457" y="6317"/>
                    </a:cubicBezTo>
                    <a:lnTo>
                      <a:pt x="12061" y="2374"/>
                    </a:lnTo>
                    <a:cubicBezTo>
                      <a:pt x="12061" y="2374"/>
                      <a:pt x="10476" y="1"/>
                      <a:pt x="681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5368;p52">
                <a:extLst>
                  <a:ext uri="{FF2B5EF4-FFF2-40B4-BE49-F238E27FC236}">
                    <a16:creationId xmlns:a16="http://schemas.microsoft.com/office/drawing/2014/main" id="{C9F08757-E7D2-FF4B-6D40-D3E9C89C4802}"/>
                  </a:ext>
                </a:extLst>
              </p:cNvPr>
              <p:cNvSpPr/>
              <p:nvPr/>
            </p:nvSpPr>
            <p:spPr>
              <a:xfrm>
                <a:off x="6151150" y="2920825"/>
                <a:ext cx="266875" cy="140250"/>
              </a:xfrm>
              <a:custGeom>
                <a:avLst/>
                <a:gdLst/>
                <a:ahLst/>
                <a:cxnLst/>
                <a:rect l="l" t="t" r="r" b="b"/>
                <a:pathLst>
                  <a:path w="10675" h="5610" extrusionOk="0">
                    <a:moveTo>
                      <a:pt x="5306" y="1"/>
                    </a:moveTo>
                    <a:cubicBezTo>
                      <a:pt x="4068" y="1"/>
                      <a:pt x="2832" y="272"/>
                      <a:pt x="1891" y="814"/>
                    </a:cubicBezTo>
                    <a:cubicBezTo>
                      <a:pt x="1" y="1904"/>
                      <a:pt x="14" y="3686"/>
                      <a:pt x="1917" y="4786"/>
                    </a:cubicBezTo>
                    <a:cubicBezTo>
                      <a:pt x="2875" y="5333"/>
                      <a:pt x="4129" y="5609"/>
                      <a:pt x="5381" y="5609"/>
                    </a:cubicBezTo>
                    <a:cubicBezTo>
                      <a:pt x="6615" y="5609"/>
                      <a:pt x="7846" y="5341"/>
                      <a:pt x="8784" y="4799"/>
                    </a:cubicBezTo>
                    <a:cubicBezTo>
                      <a:pt x="10674" y="3699"/>
                      <a:pt x="10661" y="1930"/>
                      <a:pt x="8758" y="830"/>
                    </a:cubicBezTo>
                    <a:cubicBezTo>
                      <a:pt x="7803" y="276"/>
                      <a:pt x="6553" y="1"/>
                      <a:pt x="530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5369;p52">
                <a:extLst>
                  <a:ext uri="{FF2B5EF4-FFF2-40B4-BE49-F238E27FC236}">
                    <a16:creationId xmlns:a16="http://schemas.microsoft.com/office/drawing/2014/main" id="{81E74755-EED3-E20B-5865-D205E19840F9}"/>
                  </a:ext>
                </a:extLst>
              </p:cNvPr>
              <p:cNvSpPr/>
              <p:nvPr/>
            </p:nvSpPr>
            <p:spPr>
              <a:xfrm>
                <a:off x="5867600" y="2831725"/>
                <a:ext cx="296475" cy="122100"/>
              </a:xfrm>
              <a:custGeom>
                <a:avLst/>
                <a:gdLst/>
                <a:ahLst/>
                <a:cxnLst/>
                <a:rect l="l" t="t" r="r" b="b"/>
                <a:pathLst>
                  <a:path w="11859" h="4884" extrusionOk="0">
                    <a:moveTo>
                      <a:pt x="6636" y="1"/>
                    </a:moveTo>
                    <a:lnTo>
                      <a:pt x="1401" y="1238"/>
                    </a:lnTo>
                    <a:lnTo>
                      <a:pt x="0" y="1904"/>
                    </a:lnTo>
                    <a:lnTo>
                      <a:pt x="842" y="2436"/>
                    </a:lnTo>
                    <a:lnTo>
                      <a:pt x="7723" y="4867"/>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5370;p52">
                <a:extLst>
                  <a:ext uri="{FF2B5EF4-FFF2-40B4-BE49-F238E27FC236}">
                    <a16:creationId xmlns:a16="http://schemas.microsoft.com/office/drawing/2014/main" id="{0F01B0DB-8FD5-862C-1484-EB2392C94BF9}"/>
                  </a:ext>
                </a:extLst>
              </p:cNvPr>
              <p:cNvSpPr/>
              <p:nvPr/>
            </p:nvSpPr>
            <p:spPr>
              <a:xfrm>
                <a:off x="5867600" y="2823900"/>
                <a:ext cx="296475" cy="122100"/>
              </a:xfrm>
              <a:custGeom>
                <a:avLst/>
                <a:gdLst/>
                <a:ahLst/>
                <a:cxnLst/>
                <a:rect l="l" t="t" r="r" b="b"/>
                <a:pathLst>
                  <a:path w="11859" h="4884" extrusionOk="0">
                    <a:moveTo>
                      <a:pt x="6636" y="0"/>
                    </a:moveTo>
                    <a:lnTo>
                      <a:pt x="1401" y="1237"/>
                    </a:lnTo>
                    <a:lnTo>
                      <a:pt x="0" y="1903"/>
                    </a:lnTo>
                    <a:lnTo>
                      <a:pt x="842" y="2435"/>
                    </a:lnTo>
                    <a:lnTo>
                      <a:pt x="7723" y="4870"/>
                    </a:lnTo>
                    <a:lnTo>
                      <a:pt x="10403" y="4883"/>
                    </a:lnTo>
                    <a:lnTo>
                      <a:pt x="11859" y="3264"/>
                    </a:lnTo>
                    <a:lnTo>
                      <a:pt x="9273" y="980"/>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5371;p52">
                <a:extLst>
                  <a:ext uri="{FF2B5EF4-FFF2-40B4-BE49-F238E27FC236}">
                    <a16:creationId xmlns:a16="http://schemas.microsoft.com/office/drawing/2014/main" id="{BCEC8B1F-6B7F-08B4-9E38-89AEB3A69868}"/>
                  </a:ext>
                </a:extLst>
              </p:cNvPr>
              <p:cNvSpPr/>
              <p:nvPr/>
            </p:nvSpPr>
            <p:spPr>
              <a:xfrm>
                <a:off x="6144300" y="2882400"/>
                <a:ext cx="266625" cy="159200"/>
              </a:xfrm>
              <a:custGeom>
                <a:avLst/>
                <a:gdLst/>
                <a:ahLst/>
                <a:cxnLst/>
                <a:rect l="l" t="t" r="r" b="b"/>
                <a:pathLst>
                  <a:path w="10665" h="6368" extrusionOk="0">
                    <a:moveTo>
                      <a:pt x="5294" y="1400"/>
                    </a:moveTo>
                    <a:cubicBezTo>
                      <a:pt x="6261" y="1400"/>
                      <a:pt x="7231" y="1614"/>
                      <a:pt x="7971" y="2041"/>
                    </a:cubicBezTo>
                    <a:cubicBezTo>
                      <a:pt x="9440" y="2883"/>
                      <a:pt x="9453" y="4257"/>
                      <a:pt x="7984" y="5099"/>
                    </a:cubicBezTo>
                    <a:cubicBezTo>
                      <a:pt x="7259" y="5519"/>
                      <a:pt x="6308" y="5729"/>
                      <a:pt x="5355" y="5729"/>
                    </a:cubicBezTo>
                    <a:cubicBezTo>
                      <a:pt x="4394" y="5729"/>
                      <a:pt x="3431" y="5515"/>
                      <a:pt x="2693" y="5086"/>
                    </a:cubicBezTo>
                    <a:cubicBezTo>
                      <a:pt x="1225" y="4244"/>
                      <a:pt x="1212" y="2870"/>
                      <a:pt x="2667" y="2024"/>
                    </a:cubicBezTo>
                    <a:cubicBezTo>
                      <a:pt x="3395" y="1607"/>
                      <a:pt x="4344" y="1400"/>
                      <a:pt x="5294" y="1400"/>
                    </a:cubicBezTo>
                    <a:close/>
                    <a:moveTo>
                      <a:pt x="5333" y="0"/>
                    </a:moveTo>
                    <a:cubicBezTo>
                      <a:pt x="4191" y="0"/>
                      <a:pt x="3052" y="265"/>
                      <a:pt x="2122" y="800"/>
                    </a:cubicBezTo>
                    <a:cubicBezTo>
                      <a:pt x="232" y="1904"/>
                      <a:pt x="1" y="4446"/>
                      <a:pt x="1907" y="5533"/>
                    </a:cubicBezTo>
                    <a:cubicBezTo>
                      <a:pt x="2865" y="6088"/>
                      <a:pt x="4119" y="6368"/>
                      <a:pt x="5370" y="6368"/>
                    </a:cubicBezTo>
                    <a:cubicBezTo>
                      <a:pt x="6605" y="6368"/>
                      <a:pt x="7836" y="6096"/>
                      <a:pt x="8774" y="5549"/>
                    </a:cubicBezTo>
                    <a:cubicBezTo>
                      <a:pt x="10664" y="4459"/>
                      <a:pt x="10570" y="1943"/>
                      <a:pt x="8663" y="843"/>
                    </a:cubicBezTo>
                    <a:cubicBezTo>
                      <a:pt x="7697" y="283"/>
                      <a:pt x="6513" y="0"/>
                      <a:pt x="533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5372;p52">
                <a:extLst>
                  <a:ext uri="{FF2B5EF4-FFF2-40B4-BE49-F238E27FC236}">
                    <a16:creationId xmlns:a16="http://schemas.microsoft.com/office/drawing/2014/main" id="{27310C18-F7D0-6BF9-74E6-83D26526AB52}"/>
                  </a:ext>
                </a:extLst>
              </p:cNvPr>
              <p:cNvSpPr/>
              <p:nvPr/>
            </p:nvSpPr>
            <p:spPr>
              <a:xfrm>
                <a:off x="6176950" y="2899700"/>
                <a:ext cx="199950" cy="90850"/>
              </a:xfrm>
              <a:custGeom>
                <a:avLst/>
                <a:gdLst/>
                <a:ahLst/>
                <a:cxnLst/>
                <a:rect l="l" t="t" r="r" b="b"/>
                <a:pathLst>
                  <a:path w="7998" h="3634" extrusionOk="0">
                    <a:moveTo>
                      <a:pt x="4011" y="1"/>
                    </a:moveTo>
                    <a:cubicBezTo>
                      <a:pt x="3120" y="1"/>
                      <a:pt x="2235" y="202"/>
                      <a:pt x="1525" y="614"/>
                    </a:cubicBezTo>
                    <a:cubicBezTo>
                      <a:pt x="301" y="1319"/>
                      <a:pt x="0" y="2707"/>
                      <a:pt x="816" y="3633"/>
                    </a:cubicBezTo>
                    <a:lnTo>
                      <a:pt x="1185" y="3509"/>
                    </a:lnTo>
                    <a:cubicBezTo>
                      <a:pt x="464" y="2788"/>
                      <a:pt x="640" y="1851"/>
                      <a:pt x="1701" y="1225"/>
                    </a:cubicBezTo>
                    <a:cubicBezTo>
                      <a:pt x="2335" y="861"/>
                      <a:pt x="3162" y="680"/>
                      <a:pt x="3993" y="680"/>
                    </a:cubicBezTo>
                    <a:cubicBezTo>
                      <a:pt x="4838" y="680"/>
                      <a:pt x="5687" y="867"/>
                      <a:pt x="6339" y="1238"/>
                    </a:cubicBezTo>
                    <a:cubicBezTo>
                      <a:pt x="7276" y="1783"/>
                      <a:pt x="7537" y="2573"/>
                      <a:pt x="7086" y="3252"/>
                    </a:cubicBezTo>
                    <a:cubicBezTo>
                      <a:pt x="7263" y="3209"/>
                      <a:pt x="7426" y="3183"/>
                      <a:pt x="7589" y="3157"/>
                    </a:cubicBezTo>
                    <a:cubicBezTo>
                      <a:pt x="7997" y="2299"/>
                      <a:pt x="7671" y="1251"/>
                      <a:pt x="6639" y="653"/>
                    </a:cubicBezTo>
                    <a:cubicBezTo>
                      <a:pt x="5887" y="222"/>
                      <a:pt x="4946" y="1"/>
                      <a:pt x="4011"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5373;p52">
                <a:extLst>
                  <a:ext uri="{FF2B5EF4-FFF2-40B4-BE49-F238E27FC236}">
                    <a16:creationId xmlns:a16="http://schemas.microsoft.com/office/drawing/2014/main" id="{705D3485-3846-FD00-40D9-FA181295BB46}"/>
                  </a:ext>
                </a:extLst>
              </p:cNvPr>
              <p:cNvSpPr/>
              <p:nvPr/>
            </p:nvSpPr>
            <p:spPr>
              <a:xfrm>
                <a:off x="6145375" y="2921500"/>
                <a:ext cx="273700" cy="131550"/>
              </a:xfrm>
              <a:custGeom>
                <a:avLst/>
                <a:gdLst/>
                <a:ahLst/>
                <a:cxnLst/>
                <a:rect l="l" t="t" r="r" b="b"/>
                <a:pathLst>
                  <a:path w="10948" h="5262" extrusionOk="0">
                    <a:moveTo>
                      <a:pt x="9942" y="0"/>
                    </a:moveTo>
                    <a:cubicBezTo>
                      <a:pt x="9942" y="0"/>
                      <a:pt x="9084" y="2229"/>
                      <a:pt x="7968" y="2788"/>
                    </a:cubicBezTo>
                    <a:cubicBezTo>
                      <a:pt x="7321" y="3108"/>
                      <a:pt x="6089" y="3361"/>
                      <a:pt x="4937" y="3361"/>
                    </a:cubicBezTo>
                    <a:cubicBezTo>
                      <a:pt x="4083" y="3361"/>
                      <a:pt x="3272" y="3222"/>
                      <a:pt x="2775" y="2869"/>
                    </a:cubicBezTo>
                    <a:cubicBezTo>
                      <a:pt x="1707" y="2103"/>
                      <a:pt x="823" y="175"/>
                      <a:pt x="576" y="175"/>
                    </a:cubicBezTo>
                    <a:cubicBezTo>
                      <a:pt x="556" y="175"/>
                      <a:pt x="540" y="188"/>
                      <a:pt x="529" y="216"/>
                    </a:cubicBezTo>
                    <a:cubicBezTo>
                      <a:pt x="0" y="1495"/>
                      <a:pt x="529" y="3059"/>
                      <a:pt x="529" y="3059"/>
                    </a:cubicBezTo>
                    <a:cubicBezTo>
                      <a:pt x="529" y="3059"/>
                      <a:pt x="787" y="3917"/>
                      <a:pt x="2461" y="4638"/>
                    </a:cubicBezTo>
                    <a:cubicBezTo>
                      <a:pt x="3389" y="5047"/>
                      <a:pt x="4460" y="5261"/>
                      <a:pt x="5494" y="5261"/>
                    </a:cubicBezTo>
                    <a:cubicBezTo>
                      <a:pt x="6522" y="5261"/>
                      <a:pt x="7515" y="5050"/>
                      <a:pt x="8294" y="4609"/>
                    </a:cubicBezTo>
                    <a:cubicBezTo>
                      <a:pt x="9668" y="3835"/>
                      <a:pt x="9861" y="3453"/>
                      <a:pt x="9861" y="3453"/>
                    </a:cubicBezTo>
                    <a:cubicBezTo>
                      <a:pt x="9861" y="3453"/>
                      <a:pt x="10948" y="1929"/>
                      <a:pt x="994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5374;p52">
                <a:extLst>
                  <a:ext uri="{FF2B5EF4-FFF2-40B4-BE49-F238E27FC236}">
                    <a16:creationId xmlns:a16="http://schemas.microsoft.com/office/drawing/2014/main" id="{D718F80C-D020-EFA9-7E47-BA6B5DAD6D89}"/>
                  </a:ext>
                </a:extLst>
              </p:cNvPr>
              <p:cNvSpPr/>
              <p:nvPr/>
            </p:nvSpPr>
            <p:spPr>
              <a:xfrm>
                <a:off x="6186825" y="2907650"/>
                <a:ext cx="180925" cy="98650"/>
              </a:xfrm>
              <a:custGeom>
                <a:avLst/>
                <a:gdLst/>
                <a:ahLst/>
                <a:cxnLst/>
                <a:rect l="l" t="t" r="r" b="b"/>
                <a:pathLst>
                  <a:path w="7237" h="3946" extrusionOk="0">
                    <a:moveTo>
                      <a:pt x="3561" y="261"/>
                    </a:moveTo>
                    <a:cubicBezTo>
                      <a:pt x="4034" y="261"/>
                      <a:pt x="4516" y="318"/>
                      <a:pt x="4952" y="430"/>
                    </a:cubicBezTo>
                    <a:cubicBezTo>
                      <a:pt x="5399" y="554"/>
                      <a:pt x="5467" y="907"/>
                      <a:pt x="5073" y="1083"/>
                    </a:cubicBezTo>
                    <a:lnTo>
                      <a:pt x="3767" y="1667"/>
                    </a:lnTo>
                    <a:lnTo>
                      <a:pt x="2830" y="867"/>
                    </a:lnTo>
                    <a:cubicBezTo>
                      <a:pt x="2543" y="623"/>
                      <a:pt x="2801" y="296"/>
                      <a:pt x="3290" y="267"/>
                    </a:cubicBezTo>
                    <a:cubicBezTo>
                      <a:pt x="3380" y="263"/>
                      <a:pt x="3470" y="261"/>
                      <a:pt x="3561" y="261"/>
                    </a:cubicBezTo>
                    <a:close/>
                    <a:moveTo>
                      <a:pt x="1887" y="666"/>
                    </a:moveTo>
                    <a:cubicBezTo>
                      <a:pt x="2152" y="666"/>
                      <a:pt x="2415" y="758"/>
                      <a:pt x="2517" y="920"/>
                    </a:cubicBezTo>
                    <a:lnTo>
                      <a:pt x="3101" y="1860"/>
                    </a:lnTo>
                    <a:lnTo>
                      <a:pt x="1414" y="2131"/>
                    </a:lnTo>
                    <a:cubicBezTo>
                      <a:pt x="1351" y="2142"/>
                      <a:pt x="1288" y="2147"/>
                      <a:pt x="1227" y="2147"/>
                    </a:cubicBezTo>
                    <a:cubicBezTo>
                      <a:pt x="830" y="2147"/>
                      <a:pt x="502" y="1931"/>
                      <a:pt x="584" y="1697"/>
                    </a:cubicBezTo>
                    <a:cubicBezTo>
                      <a:pt x="709" y="1357"/>
                      <a:pt x="979" y="1044"/>
                      <a:pt x="1430" y="786"/>
                    </a:cubicBezTo>
                    <a:lnTo>
                      <a:pt x="1443" y="770"/>
                    </a:lnTo>
                    <a:cubicBezTo>
                      <a:pt x="1570" y="699"/>
                      <a:pt x="1729" y="666"/>
                      <a:pt x="1887" y="666"/>
                    </a:cubicBezTo>
                    <a:close/>
                    <a:moveTo>
                      <a:pt x="5833" y="1068"/>
                    </a:moveTo>
                    <a:cubicBezTo>
                      <a:pt x="6073" y="1068"/>
                      <a:pt x="6312" y="1145"/>
                      <a:pt x="6434" y="1289"/>
                    </a:cubicBezTo>
                    <a:cubicBezTo>
                      <a:pt x="6678" y="1586"/>
                      <a:pt x="6773" y="1928"/>
                      <a:pt x="6718" y="2255"/>
                    </a:cubicBezTo>
                    <a:cubicBezTo>
                      <a:pt x="6680" y="2448"/>
                      <a:pt x="6385" y="2580"/>
                      <a:pt x="6070" y="2580"/>
                    </a:cubicBezTo>
                    <a:cubicBezTo>
                      <a:pt x="5944" y="2580"/>
                      <a:pt x="5816" y="2559"/>
                      <a:pt x="5699" y="2513"/>
                    </a:cubicBezTo>
                    <a:lnTo>
                      <a:pt x="4299" y="1967"/>
                    </a:lnTo>
                    <a:lnTo>
                      <a:pt x="5317" y="1220"/>
                    </a:lnTo>
                    <a:cubicBezTo>
                      <a:pt x="5451" y="1117"/>
                      <a:pt x="5642" y="1068"/>
                      <a:pt x="5833" y="1068"/>
                    </a:cubicBezTo>
                    <a:close/>
                    <a:moveTo>
                      <a:pt x="3225" y="2294"/>
                    </a:moveTo>
                    <a:lnTo>
                      <a:pt x="3157" y="3315"/>
                    </a:lnTo>
                    <a:cubicBezTo>
                      <a:pt x="3146" y="3535"/>
                      <a:pt x="2834" y="3682"/>
                      <a:pt x="2493" y="3682"/>
                    </a:cubicBezTo>
                    <a:cubicBezTo>
                      <a:pt x="2392" y="3682"/>
                      <a:pt x="2289" y="3669"/>
                      <a:pt x="2190" y="3642"/>
                    </a:cubicBezTo>
                    <a:cubicBezTo>
                      <a:pt x="1919" y="3560"/>
                      <a:pt x="1675" y="3449"/>
                      <a:pt x="1443" y="3315"/>
                    </a:cubicBezTo>
                    <a:cubicBezTo>
                      <a:pt x="1211" y="3178"/>
                      <a:pt x="1035" y="3041"/>
                      <a:pt x="885" y="2878"/>
                    </a:cubicBezTo>
                    <a:cubicBezTo>
                      <a:pt x="666" y="2633"/>
                      <a:pt x="953" y="2336"/>
                      <a:pt x="1443" y="2320"/>
                    </a:cubicBezTo>
                    <a:lnTo>
                      <a:pt x="3225" y="2294"/>
                    </a:lnTo>
                    <a:close/>
                    <a:moveTo>
                      <a:pt x="3959" y="2362"/>
                    </a:moveTo>
                    <a:lnTo>
                      <a:pt x="5575" y="2702"/>
                    </a:lnTo>
                    <a:cubicBezTo>
                      <a:pt x="6039" y="2783"/>
                      <a:pt x="6176" y="3123"/>
                      <a:pt x="5836" y="3315"/>
                    </a:cubicBezTo>
                    <a:lnTo>
                      <a:pt x="5836" y="3329"/>
                    </a:lnTo>
                    <a:cubicBezTo>
                      <a:pt x="5386" y="3586"/>
                      <a:pt x="4841" y="3750"/>
                      <a:pt x="4257" y="3805"/>
                    </a:cubicBezTo>
                    <a:cubicBezTo>
                      <a:pt x="4206" y="3812"/>
                      <a:pt x="4157" y="3815"/>
                      <a:pt x="4109" y="3815"/>
                    </a:cubicBezTo>
                    <a:cubicBezTo>
                      <a:pt x="3687" y="3815"/>
                      <a:pt x="3360" y="3572"/>
                      <a:pt x="3483" y="3329"/>
                    </a:cubicBezTo>
                    <a:lnTo>
                      <a:pt x="3959" y="2362"/>
                    </a:lnTo>
                    <a:close/>
                    <a:moveTo>
                      <a:pt x="3656" y="1"/>
                    </a:moveTo>
                    <a:cubicBezTo>
                      <a:pt x="2803" y="1"/>
                      <a:pt x="1942" y="199"/>
                      <a:pt x="1280" y="580"/>
                    </a:cubicBezTo>
                    <a:cubicBezTo>
                      <a:pt x="0" y="1315"/>
                      <a:pt x="43" y="2646"/>
                      <a:pt x="1319" y="3381"/>
                    </a:cubicBezTo>
                    <a:cubicBezTo>
                      <a:pt x="1969" y="3758"/>
                      <a:pt x="2814" y="3946"/>
                      <a:pt x="3657" y="3946"/>
                    </a:cubicBezTo>
                    <a:cubicBezTo>
                      <a:pt x="4490" y="3946"/>
                      <a:pt x="5321" y="3762"/>
                      <a:pt x="5957" y="3397"/>
                    </a:cubicBezTo>
                    <a:cubicBezTo>
                      <a:pt x="7237" y="2663"/>
                      <a:pt x="7126" y="1275"/>
                      <a:pt x="5849" y="525"/>
                    </a:cubicBezTo>
                    <a:cubicBezTo>
                      <a:pt x="5234" y="171"/>
                      <a:pt x="4448" y="1"/>
                      <a:pt x="365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5375;p52">
                <a:extLst>
                  <a:ext uri="{FF2B5EF4-FFF2-40B4-BE49-F238E27FC236}">
                    <a16:creationId xmlns:a16="http://schemas.microsoft.com/office/drawing/2014/main" id="{7E9502F8-EF98-D173-578B-268FE8A2290B}"/>
                  </a:ext>
                </a:extLst>
              </p:cNvPr>
              <p:cNvSpPr/>
              <p:nvPr/>
            </p:nvSpPr>
            <p:spPr>
              <a:xfrm>
                <a:off x="6187475" y="2906650"/>
                <a:ext cx="180275" cy="94525"/>
              </a:xfrm>
              <a:custGeom>
                <a:avLst/>
                <a:gdLst/>
                <a:ahLst/>
                <a:cxnLst/>
                <a:rect l="l" t="t" r="r" b="b"/>
                <a:pathLst>
                  <a:path w="7211" h="3781" extrusionOk="0">
                    <a:moveTo>
                      <a:pt x="3557" y="97"/>
                    </a:moveTo>
                    <a:cubicBezTo>
                      <a:pt x="4023" y="97"/>
                      <a:pt x="4497" y="154"/>
                      <a:pt x="4926" y="268"/>
                    </a:cubicBezTo>
                    <a:cubicBezTo>
                      <a:pt x="5373" y="402"/>
                      <a:pt x="5441" y="744"/>
                      <a:pt x="5047" y="921"/>
                    </a:cubicBezTo>
                    <a:lnTo>
                      <a:pt x="3741" y="1505"/>
                    </a:lnTo>
                    <a:lnTo>
                      <a:pt x="2804" y="702"/>
                    </a:lnTo>
                    <a:cubicBezTo>
                      <a:pt x="2517" y="457"/>
                      <a:pt x="2775" y="131"/>
                      <a:pt x="3264" y="105"/>
                    </a:cubicBezTo>
                    <a:cubicBezTo>
                      <a:pt x="3361" y="99"/>
                      <a:pt x="3459" y="97"/>
                      <a:pt x="3557" y="97"/>
                    </a:cubicBezTo>
                    <a:close/>
                    <a:moveTo>
                      <a:pt x="1870" y="507"/>
                    </a:moveTo>
                    <a:cubicBezTo>
                      <a:pt x="2132" y="507"/>
                      <a:pt x="2390" y="603"/>
                      <a:pt x="2491" y="770"/>
                    </a:cubicBezTo>
                    <a:lnTo>
                      <a:pt x="3075" y="1694"/>
                    </a:lnTo>
                    <a:lnTo>
                      <a:pt x="1388" y="1981"/>
                    </a:lnTo>
                    <a:cubicBezTo>
                      <a:pt x="1331" y="1990"/>
                      <a:pt x="1274" y="1993"/>
                      <a:pt x="1219" y="1993"/>
                    </a:cubicBezTo>
                    <a:cubicBezTo>
                      <a:pt x="814" y="1993"/>
                      <a:pt x="475" y="1784"/>
                      <a:pt x="558" y="1531"/>
                    </a:cubicBezTo>
                    <a:cubicBezTo>
                      <a:pt x="683" y="1191"/>
                      <a:pt x="953" y="878"/>
                      <a:pt x="1404" y="620"/>
                    </a:cubicBezTo>
                    <a:lnTo>
                      <a:pt x="1417" y="620"/>
                    </a:lnTo>
                    <a:cubicBezTo>
                      <a:pt x="1546" y="543"/>
                      <a:pt x="1709" y="507"/>
                      <a:pt x="1870" y="507"/>
                    </a:cubicBezTo>
                    <a:close/>
                    <a:moveTo>
                      <a:pt x="5809" y="904"/>
                    </a:moveTo>
                    <a:cubicBezTo>
                      <a:pt x="6048" y="904"/>
                      <a:pt x="6286" y="980"/>
                      <a:pt x="6408" y="1123"/>
                    </a:cubicBezTo>
                    <a:cubicBezTo>
                      <a:pt x="6652" y="1436"/>
                      <a:pt x="6747" y="1763"/>
                      <a:pt x="6692" y="2089"/>
                    </a:cubicBezTo>
                    <a:cubicBezTo>
                      <a:pt x="6654" y="2294"/>
                      <a:pt x="6359" y="2428"/>
                      <a:pt x="6044" y="2428"/>
                    </a:cubicBezTo>
                    <a:cubicBezTo>
                      <a:pt x="5918" y="2428"/>
                      <a:pt x="5790" y="2407"/>
                      <a:pt x="5673" y="2360"/>
                    </a:cubicBezTo>
                    <a:lnTo>
                      <a:pt x="4273" y="1818"/>
                    </a:lnTo>
                    <a:lnTo>
                      <a:pt x="5291" y="1054"/>
                    </a:lnTo>
                    <a:cubicBezTo>
                      <a:pt x="5425" y="953"/>
                      <a:pt x="5617" y="904"/>
                      <a:pt x="5809" y="904"/>
                    </a:cubicBezTo>
                    <a:close/>
                    <a:moveTo>
                      <a:pt x="3199" y="2131"/>
                    </a:moveTo>
                    <a:lnTo>
                      <a:pt x="3131" y="3150"/>
                    </a:lnTo>
                    <a:cubicBezTo>
                      <a:pt x="3121" y="3369"/>
                      <a:pt x="2816" y="3524"/>
                      <a:pt x="2479" y="3524"/>
                    </a:cubicBezTo>
                    <a:cubicBezTo>
                      <a:pt x="2375" y="3524"/>
                      <a:pt x="2267" y="3509"/>
                      <a:pt x="2164" y="3476"/>
                    </a:cubicBezTo>
                    <a:cubicBezTo>
                      <a:pt x="1893" y="3395"/>
                      <a:pt x="1649" y="3287"/>
                      <a:pt x="1417" y="3150"/>
                    </a:cubicBezTo>
                    <a:cubicBezTo>
                      <a:pt x="1185" y="3029"/>
                      <a:pt x="1009" y="2879"/>
                      <a:pt x="859" y="2729"/>
                    </a:cubicBezTo>
                    <a:cubicBezTo>
                      <a:pt x="640" y="2471"/>
                      <a:pt x="927" y="2171"/>
                      <a:pt x="1417" y="2158"/>
                    </a:cubicBezTo>
                    <a:lnTo>
                      <a:pt x="3199" y="2131"/>
                    </a:lnTo>
                    <a:close/>
                    <a:moveTo>
                      <a:pt x="3933" y="2197"/>
                    </a:moveTo>
                    <a:lnTo>
                      <a:pt x="5549" y="2539"/>
                    </a:lnTo>
                    <a:cubicBezTo>
                      <a:pt x="6013" y="2634"/>
                      <a:pt x="6150" y="2961"/>
                      <a:pt x="5810" y="3163"/>
                    </a:cubicBezTo>
                    <a:cubicBezTo>
                      <a:pt x="5360" y="3421"/>
                      <a:pt x="4815" y="3584"/>
                      <a:pt x="4231" y="3653"/>
                    </a:cubicBezTo>
                    <a:cubicBezTo>
                      <a:pt x="4185" y="3658"/>
                      <a:pt x="4141" y="3660"/>
                      <a:pt x="4097" y="3660"/>
                    </a:cubicBezTo>
                    <a:cubicBezTo>
                      <a:pt x="3668" y="3660"/>
                      <a:pt x="3333" y="3424"/>
                      <a:pt x="3457" y="3163"/>
                    </a:cubicBezTo>
                    <a:lnTo>
                      <a:pt x="3933" y="2197"/>
                    </a:lnTo>
                    <a:close/>
                    <a:moveTo>
                      <a:pt x="3594" y="1"/>
                    </a:moveTo>
                    <a:cubicBezTo>
                      <a:pt x="2756" y="1"/>
                      <a:pt x="1920" y="184"/>
                      <a:pt x="1280" y="552"/>
                    </a:cubicBezTo>
                    <a:cubicBezTo>
                      <a:pt x="0" y="1286"/>
                      <a:pt x="17" y="2484"/>
                      <a:pt x="1293" y="3218"/>
                    </a:cubicBezTo>
                    <a:cubicBezTo>
                      <a:pt x="1942" y="3594"/>
                      <a:pt x="2786" y="3781"/>
                      <a:pt x="3628" y="3781"/>
                    </a:cubicBezTo>
                    <a:cubicBezTo>
                      <a:pt x="4462" y="3781"/>
                      <a:pt x="5294" y="3597"/>
                      <a:pt x="5931" y="3231"/>
                    </a:cubicBezTo>
                    <a:cubicBezTo>
                      <a:pt x="7211" y="2497"/>
                      <a:pt x="7198" y="1299"/>
                      <a:pt x="5918" y="552"/>
                    </a:cubicBezTo>
                    <a:cubicBezTo>
                      <a:pt x="5272" y="184"/>
                      <a:pt x="4432" y="1"/>
                      <a:pt x="359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5376;p52">
                <a:extLst>
                  <a:ext uri="{FF2B5EF4-FFF2-40B4-BE49-F238E27FC236}">
                    <a16:creationId xmlns:a16="http://schemas.microsoft.com/office/drawing/2014/main" id="{A91DDFBA-2C5C-64BF-FB0A-7891A91036B3}"/>
                  </a:ext>
                </a:extLst>
              </p:cNvPr>
              <p:cNvSpPr/>
              <p:nvPr/>
            </p:nvSpPr>
            <p:spPr>
              <a:xfrm>
                <a:off x="6144300" y="2871200"/>
                <a:ext cx="266625" cy="140350"/>
              </a:xfrm>
              <a:custGeom>
                <a:avLst/>
                <a:gdLst/>
                <a:ahLst/>
                <a:cxnLst/>
                <a:rect l="l" t="t" r="r" b="b"/>
                <a:pathLst>
                  <a:path w="10665" h="5614" extrusionOk="0">
                    <a:moveTo>
                      <a:pt x="5319" y="644"/>
                    </a:moveTo>
                    <a:cubicBezTo>
                      <a:pt x="6278" y="644"/>
                      <a:pt x="7237" y="855"/>
                      <a:pt x="7971" y="1278"/>
                    </a:cubicBezTo>
                    <a:cubicBezTo>
                      <a:pt x="9440" y="2133"/>
                      <a:pt x="9453" y="3494"/>
                      <a:pt x="7984" y="4336"/>
                    </a:cubicBezTo>
                    <a:cubicBezTo>
                      <a:pt x="7257" y="4759"/>
                      <a:pt x="6301" y="4970"/>
                      <a:pt x="5344" y="4970"/>
                    </a:cubicBezTo>
                    <a:cubicBezTo>
                      <a:pt x="4387" y="4970"/>
                      <a:pt x="3428" y="4759"/>
                      <a:pt x="2693" y="4336"/>
                    </a:cubicBezTo>
                    <a:cubicBezTo>
                      <a:pt x="1225" y="3481"/>
                      <a:pt x="1212" y="2120"/>
                      <a:pt x="2667" y="1278"/>
                    </a:cubicBezTo>
                    <a:cubicBezTo>
                      <a:pt x="3402" y="855"/>
                      <a:pt x="4361" y="644"/>
                      <a:pt x="5319" y="644"/>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5377;p52">
                <a:extLst>
                  <a:ext uri="{FF2B5EF4-FFF2-40B4-BE49-F238E27FC236}">
                    <a16:creationId xmlns:a16="http://schemas.microsoft.com/office/drawing/2014/main" id="{7503A9A5-BFE4-D2E8-F013-033D26C2E918}"/>
                  </a:ext>
                </a:extLst>
              </p:cNvPr>
              <p:cNvSpPr/>
              <p:nvPr/>
            </p:nvSpPr>
            <p:spPr>
              <a:xfrm>
                <a:off x="6144300" y="2871200"/>
                <a:ext cx="266625" cy="140350"/>
              </a:xfrm>
              <a:custGeom>
                <a:avLst/>
                <a:gdLst/>
                <a:ahLst/>
                <a:cxnLst/>
                <a:rect l="l" t="t" r="r" b="b"/>
                <a:pathLst>
                  <a:path w="10665" h="5614" extrusionOk="0">
                    <a:moveTo>
                      <a:pt x="5302" y="137"/>
                    </a:moveTo>
                    <a:cubicBezTo>
                      <a:pt x="6487" y="137"/>
                      <a:pt x="7675" y="398"/>
                      <a:pt x="8582" y="922"/>
                    </a:cubicBezTo>
                    <a:cubicBezTo>
                      <a:pt x="10393" y="1970"/>
                      <a:pt x="10406" y="3657"/>
                      <a:pt x="8611" y="4705"/>
                    </a:cubicBezTo>
                    <a:cubicBezTo>
                      <a:pt x="7716" y="5219"/>
                      <a:pt x="6541" y="5477"/>
                      <a:pt x="5363" y="5477"/>
                    </a:cubicBezTo>
                    <a:cubicBezTo>
                      <a:pt x="4178" y="5477"/>
                      <a:pt x="2990" y="5216"/>
                      <a:pt x="2083" y="4692"/>
                    </a:cubicBezTo>
                    <a:cubicBezTo>
                      <a:pt x="275" y="3644"/>
                      <a:pt x="259" y="1957"/>
                      <a:pt x="2054" y="909"/>
                    </a:cubicBezTo>
                    <a:cubicBezTo>
                      <a:pt x="2949" y="395"/>
                      <a:pt x="4124" y="137"/>
                      <a:pt x="5302" y="137"/>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5378;p52">
                <a:extLst>
                  <a:ext uri="{FF2B5EF4-FFF2-40B4-BE49-F238E27FC236}">
                    <a16:creationId xmlns:a16="http://schemas.microsoft.com/office/drawing/2014/main" id="{A8F3D97E-DC34-B5CA-C6E2-BF9BCA83C229}"/>
                  </a:ext>
                </a:extLst>
              </p:cNvPr>
              <p:cNvSpPr/>
              <p:nvPr/>
            </p:nvSpPr>
            <p:spPr>
              <a:xfrm>
                <a:off x="5771725" y="2659700"/>
                <a:ext cx="266525" cy="159075"/>
              </a:xfrm>
              <a:custGeom>
                <a:avLst/>
                <a:gdLst/>
                <a:ahLst/>
                <a:cxnLst/>
                <a:rect l="l" t="t" r="r" b="b"/>
                <a:pathLst>
                  <a:path w="10661" h="6363" extrusionOk="0">
                    <a:moveTo>
                      <a:pt x="5300" y="1395"/>
                    </a:moveTo>
                    <a:cubicBezTo>
                      <a:pt x="6264" y="1395"/>
                      <a:pt x="7230" y="1609"/>
                      <a:pt x="7968" y="2038"/>
                    </a:cubicBezTo>
                    <a:cubicBezTo>
                      <a:pt x="9436" y="2883"/>
                      <a:pt x="9436" y="4257"/>
                      <a:pt x="7981" y="5100"/>
                    </a:cubicBezTo>
                    <a:cubicBezTo>
                      <a:pt x="7260" y="5517"/>
                      <a:pt x="6310" y="5725"/>
                      <a:pt x="5357" y="5725"/>
                    </a:cubicBezTo>
                    <a:cubicBezTo>
                      <a:pt x="4389" y="5725"/>
                      <a:pt x="3417" y="5511"/>
                      <a:pt x="2677" y="5086"/>
                    </a:cubicBezTo>
                    <a:cubicBezTo>
                      <a:pt x="1208" y="4241"/>
                      <a:pt x="1208" y="2870"/>
                      <a:pt x="2664" y="2025"/>
                    </a:cubicBezTo>
                    <a:cubicBezTo>
                      <a:pt x="3389" y="1605"/>
                      <a:pt x="4343" y="1395"/>
                      <a:pt x="5300" y="1395"/>
                    </a:cubicBezTo>
                    <a:close/>
                    <a:moveTo>
                      <a:pt x="5332" y="1"/>
                    </a:moveTo>
                    <a:cubicBezTo>
                      <a:pt x="4189" y="1"/>
                      <a:pt x="3052" y="266"/>
                      <a:pt x="2122" y="801"/>
                    </a:cubicBezTo>
                    <a:cubicBezTo>
                      <a:pt x="229" y="1891"/>
                      <a:pt x="0" y="4434"/>
                      <a:pt x="1903" y="5534"/>
                    </a:cubicBezTo>
                    <a:cubicBezTo>
                      <a:pt x="2857" y="6087"/>
                      <a:pt x="4106" y="6363"/>
                      <a:pt x="5353" y="6363"/>
                    </a:cubicBezTo>
                    <a:cubicBezTo>
                      <a:pt x="6592" y="6363"/>
                      <a:pt x="7828" y="6090"/>
                      <a:pt x="8771" y="5547"/>
                    </a:cubicBezTo>
                    <a:cubicBezTo>
                      <a:pt x="10660" y="4460"/>
                      <a:pt x="10553" y="1943"/>
                      <a:pt x="8663" y="843"/>
                    </a:cubicBezTo>
                    <a:cubicBezTo>
                      <a:pt x="7695" y="283"/>
                      <a:pt x="6510" y="1"/>
                      <a:pt x="5332"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5379;p52">
                <a:extLst>
                  <a:ext uri="{FF2B5EF4-FFF2-40B4-BE49-F238E27FC236}">
                    <a16:creationId xmlns:a16="http://schemas.microsoft.com/office/drawing/2014/main" id="{E1250484-5F93-29A3-F508-979A311F7FC6}"/>
                  </a:ext>
                </a:extLst>
              </p:cNvPr>
              <p:cNvSpPr/>
              <p:nvPr/>
            </p:nvSpPr>
            <p:spPr>
              <a:xfrm>
                <a:off x="5803950" y="2676950"/>
                <a:ext cx="199950" cy="90825"/>
              </a:xfrm>
              <a:custGeom>
                <a:avLst/>
                <a:gdLst/>
                <a:ahLst/>
                <a:cxnLst/>
                <a:rect l="l" t="t" r="r" b="b"/>
                <a:pathLst>
                  <a:path w="7998" h="3633" extrusionOk="0">
                    <a:moveTo>
                      <a:pt x="4010" y="1"/>
                    </a:moveTo>
                    <a:cubicBezTo>
                      <a:pt x="3124" y="1"/>
                      <a:pt x="2244" y="198"/>
                      <a:pt x="1538" y="600"/>
                    </a:cubicBezTo>
                    <a:cubicBezTo>
                      <a:pt x="301" y="1322"/>
                      <a:pt x="0" y="2709"/>
                      <a:pt x="816" y="3633"/>
                    </a:cubicBezTo>
                    <a:cubicBezTo>
                      <a:pt x="940" y="3594"/>
                      <a:pt x="1077" y="3538"/>
                      <a:pt x="1198" y="3512"/>
                    </a:cubicBezTo>
                    <a:cubicBezTo>
                      <a:pt x="477" y="2778"/>
                      <a:pt x="640" y="1838"/>
                      <a:pt x="1714" y="1227"/>
                    </a:cubicBezTo>
                    <a:cubicBezTo>
                      <a:pt x="2344" y="862"/>
                      <a:pt x="3176" y="678"/>
                      <a:pt x="4011" y="678"/>
                    </a:cubicBezTo>
                    <a:cubicBezTo>
                      <a:pt x="4852" y="678"/>
                      <a:pt x="5697" y="865"/>
                      <a:pt x="6339" y="1240"/>
                    </a:cubicBezTo>
                    <a:cubicBezTo>
                      <a:pt x="7292" y="1785"/>
                      <a:pt x="7537" y="2572"/>
                      <a:pt x="7100" y="3254"/>
                    </a:cubicBezTo>
                    <a:cubicBezTo>
                      <a:pt x="7263" y="3212"/>
                      <a:pt x="7442" y="3186"/>
                      <a:pt x="7606" y="3159"/>
                    </a:cubicBezTo>
                    <a:cubicBezTo>
                      <a:pt x="7997" y="2288"/>
                      <a:pt x="7687" y="1253"/>
                      <a:pt x="6652" y="656"/>
                    </a:cubicBezTo>
                    <a:cubicBezTo>
                      <a:pt x="5897" y="223"/>
                      <a:pt x="4950" y="1"/>
                      <a:pt x="401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5380;p52">
                <a:extLst>
                  <a:ext uri="{FF2B5EF4-FFF2-40B4-BE49-F238E27FC236}">
                    <a16:creationId xmlns:a16="http://schemas.microsoft.com/office/drawing/2014/main" id="{8734E220-AFD2-FE5B-A36A-281AD73854CA}"/>
                  </a:ext>
                </a:extLst>
              </p:cNvPr>
              <p:cNvSpPr/>
              <p:nvPr/>
            </p:nvSpPr>
            <p:spPr>
              <a:xfrm>
                <a:off x="5772700" y="2698800"/>
                <a:ext cx="273700" cy="131475"/>
              </a:xfrm>
              <a:custGeom>
                <a:avLst/>
                <a:gdLst/>
                <a:ahLst/>
                <a:cxnLst/>
                <a:rect l="l" t="t" r="r" b="b"/>
                <a:pathLst>
                  <a:path w="10948" h="5259" extrusionOk="0">
                    <a:moveTo>
                      <a:pt x="9942" y="1"/>
                    </a:moveTo>
                    <a:cubicBezTo>
                      <a:pt x="9942" y="1"/>
                      <a:pt x="9084" y="2230"/>
                      <a:pt x="7958" y="2788"/>
                    </a:cubicBezTo>
                    <a:cubicBezTo>
                      <a:pt x="7317" y="3109"/>
                      <a:pt x="6083" y="3361"/>
                      <a:pt x="4931" y="3361"/>
                    </a:cubicBezTo>
                    <a:cubicBezTo>
                      <a:pt x="4076" y="3361"/>
                      <a:pt x="3266" y="3223"/>
                      <a:pt x="2775" y="2870"/>
                    </a:cubicBezTo>
                    <a:cubicBezTo>
                      <a:pt x="1709" y="2105"/>
                      <a:pt x="827" y="173"/>
                      <a:pt x="568" y="173"/>
                    </a:cubicBezTo>
                    <a:cubicBezTo>
                      <a:pt x="546" y="173"/>
                      <a:pt x="529" y="187"/>
                      <a:pt x="516" y="216"/>
                    </a:cubicBezTo>
                    <a:cubicBezTo>
                      <a:pt x="0" y="1496"/>
                      <a:pt x="532" y="3046"/>
                      <a:pt x="532" y="3046"/>
                    </a:cubicBezTo>
                    <a:cubicBezTo>
                      <a:pt x="532" y="3046"/>
                      <a:pt x="790" y="3917"/>
                      <a:pt x="2448" y="4636"/>
                    </a:cubicBezTo>
                    <a:cubicBezTo>
                      <a:pt x="3381" y="5044"/>
                      <a:pt x="4450" y="5259"/>
                      <a:pt x="5482" y="5259"/>
                    </a:cubicBezTo>
                    <a:cubicBezTo>
                      <a:pt x="6513" y="5259"/>
                      <a:pt x="7508" y="5045"/>
                      <a:pt x="8297" y="4596"/>
                    </a:cubicBezTo>
                    <a:cubicBezTo>
                      <a:pt x="9655" y="3836"/>
                      <a:pt x="9848" y="3454"/>
                      <a:pt x="9848" y="3454"/>
                    </a:cubicBezTo>
                    <a:cubicBezTo>
                      <a:pt x="9848" y="3454"/>
                      <a:pt x="10948" y="1930"/>
                      <a:pt x="994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5381;p52">
                <a:extLst>
                  <a:ext uri="{FF2B5EF4-FFF2-40B4-BE49-F238E27FC236}">
                    <a16:creationId xmlns:a16="http://schemas.microsoft.com/office/drawing/2014/main" id="{99E73AE1-C5D3-F2D6-555A-413EAD3708EF}"/>
                  </a:ext>
                </a:extLst>
              </p:cNvPr>
              <p:cNvSpPr/>
              <p:nvPr/>
            </p:nvSpPr>
            <p:spPr>
              <a:xfrm>
                <a:off x="5814150" y="2684850"/>
                <a:ext cx="180600" cy="98575"/>
              </a:xfrm>
              <a:custGeom>
                <a:avLst/>
                <a:gdLst/>
                <a:ahLst/>
                <a:cxnLst/>
                <a:rect l="l" t="t" r="r" b="b"/>
                <a:pathLst>
                  <a:path w="7224" h="3943" extrusionOk="0">
                    <a:moveTo>
                      <a:pt x="3651" y="259"/>
                    </a:moveTo>
                    <a:cubicBezTo>
                      <a:pt x="4093" y="259"/>
                      <a:pt x="4536" y="316"/>
                      <a:pt x="4952" y="435"/>
                    </a:cubicBezTo>
                    <a:cubicBezTo>
                      <a:pt x="5402" y="559"/>
                      <a:pt x="5468" y="911"/>
                      <a:pt x="5076" y="1087"/>
                    </a:cubicBezTo>
                    <a:lnTo>
                      <a:pt x="3754" y="1672"/>
                    </a:lnTo>
                    <a:lnTo>
                      <a:pt x="2817" y="856"/>
                    </a:lnTo>
                    <a:cubicBezTo>
                      <a:pt x="2546" y="624"/>
                      <a:pt x="2791" y="297"/>
                      <a:pt x="3294" y="271"/>
                    </a:cubicBezTo>
                    <a:cubicBezTo>
                      <a:pt x="3412" y="263"/>
                      <a:pt x="3532" y="259"/>
                      <a:pt x="3651" y="259"/>
                    </a:cubicBezTo>
                    <a:close/>
                    <a:moveTo>
                      <a:pt x="1879" y="670"/>
                    </a:moveTo>
                    <a:cubicBezTo>
                      <a:pt x="2147" y="670"/>
                      <a:pt x="2415" y="763"/>
                      <a:pt x="2517" y="924"/>
                    </a:cubicBezTo>
                    <a:lnTo>
                      <a:pt x="3088" y="1864"/>
                    </a:lnTo>
                    <a:lnTo>
                      <a:pt x="1417" y="2135"/>
                    </a:lnTo>
                    <a:cubicBezTo>
                      <a:pt x="1354" y="2146"/>
                      <a:pt x="1291" y="2151"/>
                      <a:pt x="1230" y="2151"/>
                    </a:cubicBezTo>
                    <a:cubicBezTo>
                      <a:pt x="831" y="2151"/>
                      <a:pt x="503" y="1934"/>
                      <a:pt x="588" y="1685"/>
                    </a:cubicBezTo>
                    <a:cubicBezTo>
                      <a:pt x="696" y="1358"/>
                      <a:pt x="980" y="1032"/>
                      <a:pt x="1430" y="774"/>
                    </a:cubicBezTo>
                    <a:cubicBezTo>
                      <a:pt x="1557" y="703"/>
                      <a:pt x="1718" y="670"/>
                      <a:pt x="1879" y="670"/>
                    </a:cubicBezTo>
                    <a:close/>
                    <a:moveTo>
                      <a:pt x="5830" y="1072"/>
                    </a:moveTo>
                    <a:cubicBezTo>
                      <a:pt x="6073" y="1072"/>
                      <a:pt x="6314" y="1148"/>
                      <a:pt x="6434" y="1293"/>
                    </a:cubicBezTo>
                    <a:cubicBezTo>
                      <a:pt x="6679" y="1590"/>
                      <a:pt x="6773" y="1916"/>
                      <a:pt x="6721" y="2243"/>
                    </a:cubicBezTo>
                    <a:cubicBezTo>
                      <a:pt x="6681" y="2449"/>
                      <a:pt x="6383" y="2584"/>
                      <a:pt x="6062" y="2584"/>
                    </a:cubicBezTo>
                    <a:cubicBezTo>
                      <a:pt x="5936" y="2584"/>
                      <a:pt x="5805" y="2563"/>
                      <a:pt x="5686" y="2517"/>
                    </a:cubicBezTo>
                    <a:lnTo>
                      <a:pt x="4299" y="1972"/>
                    </a:lnTo>
                    <a:lnTo>
                      <a:pt x="5304" y="1224"/>
                    </a:lnTo>
                    <a:cubicBezTo>
                      <a:pt x="5438" y="1121"/>
                      <a:pt x="5634" y="1072"/>
                      <a:pt x="5830" y="1072"/>
                    </a:cubicBezTo>
                    <a:close/>
                    <a:moveTo>
                      <a:pt x="3212" y="2298"/>
                    </a:moveTo>
                    <a:lnTo>
                      <a:pt x="3157" y="3317"/>
                    </a:lnTo>
                    <a:cubicBezTo>
                      <a:pt x="3147" y="3526"/>
                      <a:pt x="2836" y="3678"/>
                      <a:pt x="2502" y="3678"/>
                    </a:cubicBezTo>
                    <a:cubicBezTo>
                      <a:pt x="2397" y="3678"/>
                      <a:pt x="2291" y="3663"/>
                      <a:pt x="2191" y="3630"/>
                    </a:cubicBezTo>
                    <a:cubicBezTo>
                      <a:pt x="1920" y="3548"/>
                      <a:pt x="1662" y="3441"/>
                      <a:pt x="1443" y="3317"/>
                    </a:cubicBezTo>
                    <a:cubicBezTo>
                      <a:pt x="1211" y="3183"/>
                      <a:pt x="1022" y="3046"/>
                      <a:pt x="885" y="2883"/>
                    </a:cubicBezTo>
                    <a:cubicBezTo>
                      <a:pt x="653" y="2638"/>
                      <a:pt x="953" y="2338"/>
                      <a:pt x="1443" y="2324"/>
                    </a:cubicBezTo>
                    <a:lnTo>
                      <a:pt x="3212" y="2298"/>
                    </a:lnTo>
                    <a:close/>
                    <a:moveTo>
                      <a:pt x="3960" y="2367"/>
                    </a:moveTo>
                    <a:lnTo>
                      <a:pt x="5579" y="2693"/>
                    </a:lnTo>
                    <a:cubicBezTo>
                      <a:pt x="6026" y="2788"/>
                      <a:pt x="6176" y="3127"/>
                      <a:pt x="5836" y="3317"/>
                    </a:cubicBezTo>
                    <a:lnTo>
                      <a:pt x="5823" y="3317"/>
                    </a:lnTo>
                    <a:cubicBezTo>
                      <a:pt x="5386" y="3578"/>
                      <a:pt x="4831" y="3741"/>
                      <a:pt x="4260" y="3806"/>
                    </a:cubicBezTo>
                    <a:cubicBezTo>
                      <a:pt x="4215" y="3811"/>
                      <a:pt x="4170" y="3814"/>
                      <a:pt x="4126" y="3814"/>
                    </a:cubicBezTo>
                    <a:cubicBezTo>
                      <a:pt x="3697" y="3814"/>
                      <a:pt x="3359" y="3579"/>
                      <a:pt x="3483" y="3333"/>
                    </a:cubicBezTo>
                    <a:lnTo>
                      <a:pt x="3960" y="2367"/>
                    </a:lnTo>
                    <a:close/>
                    <a:moveTo>
                      <a:pt x="3635" y="1"/>
                    </a:moveTo>
                    <a:cubicBezTo>
                      <a:pt x="2787" y="1"/>
                      <a:pt x="1934" y="199"/>
                      <a:pt x="1280" y="585"/>
                    </a:cubicBezTo>
                    <a:cubicBezTo>
                      <a:pt x="0" y="1319"/>
                      <a:pt x="30" y="2638"/>
                      <a:pt x="1322" y="3385"/>
                    </a:cubicBezTo>
                    <a:cubicBezTo>
                      <a:pt x="1966" y="3756"/>
                      <a:pt x="2815" y="3943"/>
                      <a:pt x="3660" y="3943"/>
                    </a:cubicBezTo>
                    <a:cubicBezTo>
                      <a:pt x="4491" y="3943"/>
                      <a:pt x="5318" y="3762"/>
                      <a:pt x="5944" y="3398"/>
                    </a:cubicBezTo>
                    <a:cubicBezTo>
                      <a:pt x="7224" y="2651"/>
                      <a:pt x="7129" y="1277"/>
                      <a:pt x="5836" y="529"/>
                    </a:cubicBezTo>
                    <a:cubicBezTo>
                      <a:pt x="5218" y="174"/>
                      <a:pt x="4428" y="1"/>
                      <a:pt x="3635"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5382;p52">
                <a:extLst>
                  <a:ext uri="{FF2B5EF4-FFF2-40B4-BE49-F238E27FC236}">
                    <a16:creationId xmlns:a16="http://schemas.microsoft.com/office/drawing/2014/main" id="{440B1C2E-57A8-9D41-D037-E6F092644FF3}"/>
                  </a:ext>
                </a:extLst>
              </p:cNvPr>
              <p:cNvSpPr/>
              <p:nvPr/>
            </p:nvSpPr>
            <p:spPr>
              <a:xfrm>
                <a:off x="5814875" y="2683850"/>
                <a:ext cx="179875" cy="94650"/>
              </a:xfrm>
              <a:custGeom>
                <a:avLst/>
                <a:gdLst/>
                <a:ahLst/>
                <a:cxnLst/>
                <a:rect l="l" t="t" r="r" b="b"/>
                <a:pathLst>
                  <a:path w="7195" h="3786" extrusionOk="0">
                    <a:moveTo>
                      <a:pt x="3556" y="101"/>
                    </a:moveTo>
                    <a:cubicBezTo>
                      <a:pt x="4020" y="101"/>
                      <a:pt x="4486" y="159"/>
                      <a:pt x="4923" y="272"/>
                    </a:cubicBezTo>
                    <a:cubicBezTo>
                      <a:pt x="5373" y="393"/>
                      <a:pt x="5439" y="745"/>
                      <a:pt x="5047" y="925"/>
                    </a:cubicBezTo>
                    <a:lnTo>
                      <a:pt x="3725" y="1509"/>
                    </a:lnTo>
                    <a:lnTo>
                      <a:pt x="2788" y="706"/>
                    </a:lnTo>
                    <a:cubicBezTo>
                      <a:pt x="2517" y="462"/>
                      <a:pt x="2762" y="135"/>
                      <a:pt x="3265" y="109"/>
                    </a:cubicBezTo>
                    <a:cubicBezTo>
                      <a:pt x="3362" y="104"/>
                      <a:pt x="3459" y="101"/>
                      <a:pt x="3556" y="101"/>
                    </a:cubicBezTo>
                    <a:close/>
                    <a:moveTo>
                      <a:pt x="1852" y="506"/>
                    </a:moveTo>
                    <a:cubicBezTo>
                      <a:pt x="2120" y="506"/>
                      <a:pt x="2386" y="599"/>
                      <a:pt x="2488" y="762"/>
                    </a:cubicBezTo>
                    <a:lnTo>
                      <a:pt x="3059" y="1699"/>
                    </a:lnTo>
                    <a:lnTo>
                      <a:pt x="1388" y="1970"/>
                    </a:lnTo>
                    <a:cubicBezTo>
                      <a:pt x="1324" y="1980"/>
                      <a:pt x="1261" y="1985"/>
                      <a:pt x="1200" y="1985"/>
                    </a:cubicBezTo>
                    <a:cubicBezTo>
                      <a:pt x="801" y="1985"/>
                      <a:pt x="474" y="1770"/>
                      <a:pt x="559" y="1535"/>
                    </a:cubicBezTo>
                    <a:cubicBezTo>
                      <a:pt x="667" y="1196"/>
                      <a:pt x="951" y="883"/>
                      <a:pt x="1401" y="625"/>
                    </a:cubicBezTo>
                    <a:lnTo>
                      <a:pt x="1401" y="612"/>
                    </a:lnTo>
                    <a:cubicBezTo>
                      <a:pt x="1528" y="539"/>
                      <a:pt x="1690" y="506"/>
                      <a:pt x="1852" y="506"/>
                    </a:cubicBezTo>
                    <a:close/>
                    <a:moveTo>
                      <a:pt x="5798" y="907"/>
                    </a:moveTo>
                    <a:cubicBezTo>
                      <a:pt x="6042" y="907"/>
                      <a:pt x="6285" y="984"/>
                      <a:pt x="6405" y="1127"/>
                    </a:cubicBezTo>
                    <a:cubicBezTo>
                      <a:pt x="6650" y="1428"/>
                      <a:pt x="6744" y="1767"/>
                      <a:pt x="6692" y="2094"/>
                    </a:cubicBezTo>
                    <a:cubicBezTo>
                      <a:pt x="6652" y="2287"/>
                      <a:pt x="6356" y="2419"/>
                      <a:pt x="6037" y="2419"/>
                    </a:cubicBezTo>
                    <a:cubicBezTo>
                      <a:pt x="5909" y="2419"/>
                      <a:pt x="5777" y="2398"/>
                      <a:pt x="5657" y="2351"/>
                    </a:cubicBezTo>
                    <a:lnTo>
                      <a:pt x="4270" y="1806"/>
                    </a:lnTo>
                    <a:lnTo>
                      <a:pt x="5275" y="1059"/>
                    </a:lnTo>
                    <a:cubicBezTo>
                      <a:pt x="5409" y="956"/>
                      <a:pt x="5604" y="907"/>
                      <a:pt x="5798" y="907"/>
                    </a:cubicBezTo>
                    <a:close/>
                    <a:moveTo>
                      <a:pt x="3183" y="2133"/>
                    </a:moveTo>
                    <a:lnTo>
                      <a:pt x="3128" y="3154"/>
                    </a:lnTo>
                    <a:cubicBezTo>
                      <a:pt x="3118" y="3374"/>
                      <a:pt x="2798" y="3521"/>
                      <a:pt x="2459" y="3521"/>
                    </a:cubicBezTo>
                    <a:cubicBezTo>
                      <a:pt x="2359" y="3521"/>
                      <a:pt x="2257" y="3508"/>
                      <a:pt x="2162" y="3481"/>
                    </a:cubicBezTo>
                    <a:cubicBezTo>
                      <a:pt x="1891" y="3399"/>
                      <a:pt x="1633" y="3291"/>
                      <a:pt x="1414" y="3154"/>
                    </a:cubicBezTo>
                    <a:cubicBezTo>
                      <a:pt x="1182" y="3017"/>
                      <a:pt x="993" y="2883"/>
                      <a:pt x="856" y="2720"/>
                    </a:cubicBezTo>
                    <a:cubicBezTo>
                      <a:pt x="624" y="2475"/>
                      <a:pt x="924" y="2175"/>
                      <a:pt x="1414" y="2162"/>
                    </a:cubicBezTo>
                    <a:lnTo>
                      <a:pt x="3183" y="2133"/>
                    </a:lnTo>
                    <a:close/>
                    <a:moveTo>
                      <a:pt x="3931" y="2201"/>
                    </a:moveTo>
                    <a:lnTo>
                      <a:pt x="5550" y="2541"/>
                    </a:lnTo>
                    <a:cubicBezTo>
                      <a:pt x="5997" y="2622"/>
                      <a:pt x="6147" y="2965"/>
                      <a:pt x="5807" y="3154"/>
                    </a:cubicBezTo>
                    <a:lnTo>
                      <a:pt x="5794" y="3167"/>
                    </a:lnTo>
                    <a:cubicBezTo>
                      <a:pt x="5357" y="3425"/>
                      <a:pt x="4802" y="3588"/>
                      <a:pt x="4231" y="3644"/>
                    </a:cubicBezTo>
                    <a:cubicBezTo>
                      <a:pt x="4179" y="3651"/>
                      <a:pt x="4128" y="3655"/>
                      <a:pt x="4079" y="3655"/>
                    </a:cubicBezTo>
                    <a:cubicBezTo>
                      <a:pt x="3658" y="3655"/>
                      <a:pt x="3331" y="3410"/>
                      <a:pt x="3454" y="3167"/>
                    </a:cubicBezTo>
                    <a:lnTo>
                      <a:pt x="3931" y="2201"/>
                    </a:lnTo>
                    <a:close/>
                    <a:moveTo>
                      <a:pt x="3574" y="0"/>
                    </a:moveTo>
                    <a:cubicBezTo>
                      <a:pt x="2739" y="0"/>
                      <a:pt x="1907" y="184"/>
                      <a:pt x="1277" y="556"/>
                    </a:cubicBezTo>
                    <a:cubicBezTo>
                      <a:pt x="1" y="1291"/>
                      <a:pt x="1" y="2488"/>
                      <a:pt x="1293" y="3223"/>
                    </a:cubicBezTo>
                    <a:cubicBezTo>
                      <a:pt x="1934" y="3598"/>
                      <a:pt x="2778" y="3785"/>
                      <a:pt x="3620" y="3785"/>
                    </a:cubicBezTo>
                    <a:cubicBezTo>
                      <a:pt x="4455" y="3785"/>
                      <a:pt x="5286" y="3602"/>
                      <a:pt x="5915" y="3236"/>
                    </a:cubicBezTo>
                    <a:cubicBezTo>
                      <a:pt x="7195" y="2502"/>
                      <a:pt x="7195" y="1304"/>
                      <a:pt x="5902" y="556"/>
                    </a:cubicBezTo>
                    <a:cubicBezTo>
                      <a:pt x="5260" y="187"/>
                      <a:pt x="4415" y="0"/>
                      <a:pt x="357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5383;p52">
                <a:extLst>
                  <a:ext uri="{FF2B5EF4-FFF2-40B4-BE49-F238E27FC236}">
                    <a16:creationId xmlns:a16="http://schemas.microsoft.com/office/drawing/2014/main" id="{1CB2E727-F36D-4D9A-3E68-D214842B1E47}"/>
                  </a:ext>
                </a:extLst>
              </p:cNvPr>
              <p:cNvSpPr/>
              <p:nvPr/>
            </p:nvSpPr>
            <p:spPr>
              <a:xfrm>
                <a:off x="5771300" y="2648525"/>
                <a:ext cx="266950" cy="140200"/>
              </a:xfrm>
              <a:custGeom>
                <a:avLst/>
                <a:gdLst/>
                <a:ahLst/>
                <a:cxnLst/>
                <a:rect l="l" t="t" r="r" b="b"/>
                <a:pathLst>
                  <a:path w="10678" h="5608" extrusionOk="0">
                    <a:moveTo>
                      <a:pt x="5303" y="636"/>
                    </a:moveTo>
                    <a:cubicBezTo>
                      <a:pt x="6271" y="636"/>
                      <a:pt x="7244" y="851"/>
                      <a:pt x="7985" y="1277"/>
                    </a:cubicBezTo>
                    <a:cubicBezTo>
                      <a:pt x="9453" y="2119"/>
                      <a:pt x="9453" y="3493"/>
                      <a:pt x="7998" y="4336"/>
                    </a:cubicBezTo>
                    <a:cubicBezTo>
                      <a:pt x="7274" y="4755"/>
                      <a:pt x="6320" y="4966"/>
                      <a:pt x="5363" y="4966"/>
                    </a:cubicBezTo>
                    <a:cubicBezTo>
                      <a:pt x="4398" y="4966"/>
                      <a:pt x="3431" y="4752"/>
                      <a:pt x="2694" y="4323"/>
                    </a:cubicBezTo>
                    <a:cubicBezTo>
                      <a:pt x="1225" y="3480"/>
                      <a:pt x="1225" y="2106"/>
                      <a:pt x="2681" y="1261"/>
                    </a:cubicBezTo>
                    <a:cubicBezTo>
                      <a:pt x="3402" y="843"/>
                      <a:pt x="4351" y="636"/>
                      <a:pt x="5303" y="636"/>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5384;p52">
                <a:extLst>
                  <a:ext uri="{FF2B5EF4-FFF2-40B4-BE49-F238E27FC236}">
                    <a16:creationId xmlns:a16="http://schemas.microsoft.com/office/drawing/2014/main" id="{2FBCA83B-7C5B-64C1-152A-0B0E5931590E}"/>
                  </a:ext>
                </a:extLst>
              </p:cNvPr>
              <p:cNvSpPr/>
              <p:nvPr/>
            </p:nvSpPr>
            <p:spPr>
              <a:xfrm>
                <a:off x="5771300" y="2648525"/>
                <a:ext cx="266950" cy="140200"/>
              </a:xfrm>
              <a:custGeom>
                <a:avLst/>
                <a:gdLst/>
                <a:ahLst/>
                <a:cxnLst/>
                <a:rect l="l" t="t" r="r" b="b"/>
                <a:pathLst>
                  <a:path w="10678" h="5608" extrusionOk="0">
                    <a:moveTo>
                      <a:pt x="5318" y="134"/>
                    </a:moveTo>
                    <a:cubicBezTo>
                      <a:pt x="6503" y="134"/>
                      <a:pt x="7691" y="396"/>
                      <a:pt x="8598" y="921"/>
                    </a:cubicBezTo>
                    <a:cubicBezTo>
                      <a:pt x="10406" y="1969"/>
                      <a:pt x="10420" y="3657"/>
                      <a:pt x="8611" y="4688"/>
                    </a:cubicBezTo>
                    <a:cubicBezTo>
                      <a:pt x="7719" y="5209"/>
                      <a:pt x="6548" y="5467"/>
                      <a:pt x="5374" y="5467"/>
                    </a:cubicBezTo>
                    <a:cubicBezTo>
                      <a:pt x="4185" y="5467"/>
                      <a:pt x="2993" y="5202"/>
                      <a:pt x="2083" y="4675"/>
                    </a:cubicBezTo>
                    <a:cubicBezTo>
                      <a:pt x="275" y="3644"/>
                      <a:pt x="262" y="1956"/>
                      <a:pt x="2070" y="908"/>
                    </a:cubicBezTo>
                    <a:cubicBezTo>
                      <a:pt x="2965" y="393"/>
                      <a:pt x="4140" y="134"/>
                      <a:pt x="5318" y="134"/>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5385;p52">
                <a:extLst>
                  <a:ext uri="{FF2B5EF4-FFF2-40B4-BE49-F238E27FC236}">
                    <a16:creationId xmlns:a16="http://schemas.microsoft.com/office/drawing/2014/main" id="{209177B7-B81E-36FC-3B36-B514A370D45E}"/>
                  </a:ext>
                </a:extLst>
              </p:cNvPr>
              <p:cNvSpPr/>
              <p:nvPr/>
            </p:nvSpPr>
            <p:spPr>
              <a:xfrm>
                <a:off x="6234400" y="2906750"/>
                <a:ext cx="91175" cy="48050"/>
              </a:xfrm>
              <a:custGeom>
                <a:avLst/>
                <a:gdLst/>
                <a:ahLst/>
                <a:cxnLst/>
                <a:rect l="l" t="t" r="r" b="b"/>
                <a:pathLst>
                  <a:path w="3647" h="1922" extrusionOk="0">
                    <a:moveTo>
                      <a:pt x="1805" y="380"/>
                    </a:moveTo>
                    <a:cubicBezTo>
                      <a:pt x="2067" y="380"/>
                      <a:pt x="2330" y="438"/>
                      <a:pt x="2530" y="548"/>
                    </a:cubicBezTo>
                    <a:cubicBezTo>
                      <a:pt x="2925" y="779"/>
                      <a:pt x="2925" y="1148"/>
                      <a:pt x="2530" y="1364"/>
                    </a:cubicBezTo>
                    <a:cubicBezTo>
                      <a:pt x="2340" y="1480"/>
                      <a:pt x="2086" y="1538"/>
                      <a:pt x="1829" y="1538"/>
                    </a:cubicBezTo>
                    <a:cubicBezTo>
                      <a:pt x="1573" y="1538"/>
                      <a:pt x="1314" y="1480"/>
                      <a:pt x="1116" y="1364"/>
                    </a:cubicBezTo>
                    <a:cubicBezTo>
                      <a:pt x="721" y="1148"/>
                      <a:pt x="721" y="779"/>
                      <a:pt x="1116" y="548"/>
                    </a:cubicBezTo>
                    <a:cubicBezTo>
                      <a:pt x="1304" y="434"/>
                      <a:pt x="1554" y="380"/>
                      <a:pt x="1805" y="380"/>
                    </a:cubicBezTo>
                    <a:close/>
                    <a:moveTo>
                      <a:pt x="1817" y="0"/>
                    </a:moveTo>
                    <a:cubicBezTo>
                      <a:pt x="1391" y="0"/>
                      <a:pt x="966" y="92"/>
                      <a:pt x="640" y="277"/>
                    </a:cubicBezTo>
                    <a:cubicBezTo>
                      <a:pt x="0" y="659"/>
                      <a:pt x="0" y="1256"/>
                      <a:pt x="653" y="1638"/>
                    </a:cubicBezTo>
                    <a:cubicBezTo>
                      <a:pt x="979" y="1827"/>
                      <a:pt x="1404" y="1922"/>
                      <a:pt x="1830" y="1922"/>
                    </a:cubicBezTo>
                    <a:cubicBezTo>
                      <a:pt x="2255" y="1922"/>
                      <a:pt x="2680" y="1827"/>
                      <a:pt x="3006" y="1638"/>
                    </a:cubicBezTo>
                    <a:cubicBezTo>
                      <a:pt x="3646" y="1269"/>
                      <a:pt x="3646" y="659"/>
                      <a:pt x="2993" y="277"/>
                    </a:cubicBezTo>
                    <a:cubicBezTo>
                      <a:pt x="2667" y="92"/>
                      <a:pt x="2242" y="0"/>
                      <a:pt x="181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5386;p52">
                <a:extLst>
                  <a:ext uri="{FF2B5EF4-FFF2-40B4-BE49-F238E27FC236}">
                    <a16:creationId xmlns:a16="http://schemas.microsoft.com/office/drawing/2014/main" id="{1998B738-B3A1-6857-FD73-67EA99108615}"/>
                  </a:ext>
                </a:extLst>
              </p:cNvPr>
              <p:cNvSpPr/>
              <p:nvPr/>
            </p:nvSpPr>
            <p:spPr>
              <a:xfrm>
                <a:off x="6030800" y="2918400"/>
                <a:ext cx="135325" cy="129275"/>
              </a:xfrm>
              <a:custGeom>
                <a:avLst/>
                <a:gdLst/>
                <a:ahLst/>
                <a:cxnLst/>
                <a:rect l="l" t="t" r="r" b="b"/>
                <a:pathLst>
                  <a:path w="5413" h="5171" extrusionOk="0">
                    <a:moveTo>
                      <a:pt x="898" y="0"/>
                    </a:moveTo>
                    <a:lnTo>
                      <a:pt x="0" y="940"/>
                    </a:lnTo>
                    <a:lnTo>
                      <a:pt x="2840" y="2543"/>
                    </a:lnTo>
                    <a:lnTo>
                      <a:pt x="4309" y="4883"/>
                    </a:lnTo>
                    <a:lnTo>
                      <a:pt x="4746" y="5128"/>
                    </a:lnTo>
                    <a:lnTo>
                      <a:pt x="5412" y="5170"/>
                    </a:lnTo>
                    <a:lnTo>
                      <a:pt x="5412" y="5170"/>
                    </a:lnTo>
                    <a:lnTo>
                      <a:pt x="4162" y="2246"/>
                    </a:lnTo>
                    <a:lnTo>
                      <a:pt x="2040" y="464"/>
                    </a:lnTo>
                    <a:lnTo>
                      <a:pt x="898" y="0"/>
                    </a:lnTo>
                    <a:close/>
                  </a:path>
                </a:pathLst>
              </a:custGeom>
              <a:solidFill>
                <a:srgbClr val="C45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5387;p52">
                <a:extLst>
                  <a:ext uri="{FF2B5EF4-FFF2-40B4-BE49-F238E27FC236}">
                    <a16:creationId xmlns:a16="http://schemas.microsoft.com/office/drawing/2014/main" id="{0BE19F30-9B77-D401-B86F-DBE91C4E9E50}"/>
                  </a:ext>
                </a:extLst>
              </p:cNvPr>
              <p:cNvSpPr/>
              <p:nvPr/>
            </p:nvSpPr>
            <p:spPr>
              <a:xfrm>
                <a:off x="5733600" y="2823900"/>
                <a:ext cx="93225" cy="86025"/>
              </a:xfrm>
              <a:custGeom>
                <a:avLst/>
                <a:gdLst/>
                <a:ahLst/>
                <a:cxnLst/>
                <a:rect l="l" t="t" r="r" b="b"/>
                <a:pathLst>
                  <a:path w="3729" h="3441" extrusionOk="0">
                    <a:moveTo>
                      <a:pt x="2204" y="0"/>
                    </a:moveTo>
                    <a:lnTo>
                      <a:pt x="1264" y="203"/>
                    </a:lnTo>
                    <a:lnTo>
                      <a:pt x="1" y="1156"/>
                    </a:lnTo>
                    <a:lnTo>
                      <a:pt x="95" y="3304"/>
                    </a:lnTo>
                    <a:lnTo>
                      <a:pt x="1143" y="3441"/>
                    </a:lnTo>
                    <a:lnTo>
                      <a:pt x="2096" y="2651"/>
                    </a:lnTo>
                    <a:lnTo>
                      <a:pt x="3728" y="748"/>
                    </a:lnTo>
                    <a:lnTo>
                      <a:pt x="220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5388;p52">
                <a:extLst>
                  <a:ext uri="{FF2B5EF4-FFF2-40B4-BE49-F238E27FC236}">
                    <a16:creationId xmlns:a16="http://schemas.microsoft.com/office/drawing/2014/main" id="{673B1A94-4ACF-F3C3-4785-DEA47A4A3242}"/>
                  </a:ext>
                </a:extLst>
              </p:cNvPr>
              <p:cNvSpPr/>
              <p:nvPr/>
            </p:nvSpPr>
            <p:spPr>
              <a:xfrm>
                <a:off x="5779475" y="2901100"/>
                <a:ext cx="12250" cy="43825"/>
              </a:xfrm>
              <a:custGeom>
                <a:avLst/>
                <a:gdLst/>
                <a:ahLst/>
                <a:cxnLst/>
                <a:rect l="l" t="t" r="r" b="b"/>
                <a:pathLst>
                  <a:path w="490" h="1753" extrusionOk="0">
                    <a:moveTo>
                      <a:pt x="424" y="0"/>
                    </a:moveTo>
                    <a:lnTo>
                      <a:pt x="0" y="516"/>
                    </a:lnTo>
                    <a:lnTo>
                      <a:pt x="137" y="1237"/>
                    </a:lnTo>
                    <a:lnTo>
                      <a:pt x="82" y="1701"/>
                    </a:lnTo>
                    <a:lnTo>
                      <a:pt x="180" y="1753"/>
                    </a:lnTo>
                    <a:lnTo>
                      <a:pt x="300" y="1237"/>
                    </a:lnTo>
                    <a:lnTo>
                      <a:pt x="163" y="597"/>
                    </a:lnTo>
                    <a:cubicBezTo>
                      <a:pt x="163" y="597"/>
                      <a:pt x="490" y="327"/>
                      <a:pt x="490" y="258"/>
                    </a:cubicBezTo>
                    <a:cubicBezTo>
                      <a:pt x="490" y="189"/>
                      <a:pt x="424" y="0"/>
                      <a:pt x="42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5389;p52">
                <a:extLst>
                  <a:ext uri="{FF2B5EF4-FFF2-40B4-BE49-F238E27FC236}">
                    <a16:creationId xmlns:a16="http://schemas.microsoft.com/office/drawing/2014/main" id="{A40D8F0D-333B-DF2B-AD6D-D94F81E1EB6C}"/>
                  </a:ext>
                </a:extLst>
              </p:cNvPr>
              <p:cNvSpPr/>
              <p:nvPr/>
            </p:nvSpPr>
            <p:spPr>
              <a:xfrm>
                <a:off x="5789025" y="2906150"/>
                <a:ext cx="16975" cy="42825"/>
              </a:xfrm>
              <a:custGeom>
                <a:avLst/>
                <a:gdLst/>
                <a:ahLst/>
                <a:cxnLst/>
                <a:rect l="l" t="t" r="r" b="b"/>
                <a:pathLst>
                  <a:path w="679" h="1713" extrusionOk="0">
                    <a:moveTo>
                      <a:pt x="0" y="30"/>
                    </a:moveTo>
                    <a:cubicBezTo>
                      <a:pt x="0" y="32"/>
                      <a:pt x="0" y="34"/>
                      <a:pt x="0" y="36"/>
                    </a:cubicBezTo>
                    <a:lnTo>
                      <a:pt x="0" y="36"/>
                    </a:lnTo>
                    <a:lnTo>
                      <a:pt x="0" y="30"/>
                    </a:lnTo>
                    <a:close/>
                    <a:moveTo>
                      <a:pt x="614" y="0"/>
                    </a:moveTo>
                    <a:cubicBezTo>
                      <a:pt x="614" y="43"/>
                      <a:pt x="584" y="82"/>
                      <a:pt x="516" y="125"/>
                    </a:cubicBezTo>
                    <a:cubicBezTo>
                      <a:pt x="455" y="159"/>
                      <a:pt x="378" y="176"/>
                      <a:pt x="300" y="176"/>
                    </a:cubicBezTo>
                    <a:cubicBezTo>
                      <a:pt x="222" y="176"/>
                      <a:pt x="144" y="159"/>
                      <a:pt x="82" y="125"/>
                    </a:cubicBezTo>
                    <a:cubicBezTo>
                      <a:pt x="29" y="97"/>
                      <a:pt x="3" y="72"/>
                      <a:pt x="0" y="36"/>
                    </a:cubicBezTo>
                    <a:lnTo>
                      <a:pt x="0" y="36"/>
                    </a:lnTo>
                    <a:lnTo>
                      <a:pt x="56" y="1564"/>
                    </a:lnTo>
                    <a:cubicBezTo>
                      <a:pt x="56" y="1606"/>
                      <a:pt x="82" y="1633"/>
                      <a:pt x="150" y="1675"/>
                    </a:cubicBezTo>
                    <a:cubicBezTo>
                      <a:pt x="201" y="1700"/>
                      <a:pt x="274" y="1713"/>
                      <a:pt x="349" y="1713"/>
                    </a:cubicBezTo>
                    <a:cubicBezTo>
                      <a:pt x="433" y="1713"/>
                      <a:pt x="521" y="1696"/>
                      <a:pt x="584" y="1662"/>
                    </a:cubicBezTo>
                    <a:cubicBezTo>
                      <a:pt x="640" y="1619"/>
                      <a:pt x="679" y="1580"/>
                      <a:pt x="679" y="1538"/>
                    </a:cubicBezTo>
                    <a:lnTo>
                      <a:pt x="61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5390;p52">
                <a:extLst>
                  <a:ext uri="{FF2B5EF4-FFF2-40B4-BE49-F238E27FC236}">
                    <a16:creationId xmlns:a16="http://schemas.microsoft.com/office/drawing/2014/main" id="{80472C29-D5D4-3889-1799-9AC414CFAE84}"/>
                  </a:ext>
                </a:extLst>
              </p:cNvPr>
              <p:cNvSpPr/>
              <p:nvPr/>
            </p:nvSpPr>
            <p:spPr>
              <a:xfrm>
                <a:off x="5786325" y="2902400"/>
                <a:ext cx="20750" cy="9350"/>
              </a:xfrm>
              <a:custGeom>
                <a:avLst/>
                <a:gdLst/>
                <a:ahLst/>
                <a:cxnLst/>
                <a:rect l="l" t="t" r="r" b="b"/>
                <a:pathLst>
                  <a:path w="830" h="374" extrusionOk="0">
                    <a:moveTo>
                      <a:pt x="816" y="0"/>
                    </a:moveTo>
                    <a:cubicBezTo>
                      <a:pt x="816" y="56"/>
                      <a:pt x="774" y="111"/>
                      <a:pt x="692" y="164"/>
                    </a:cubicBezTo>
                    <a:cubicBezTo>
                      <a:pt x="611" y="204"/>
                      <a:pt x="505" y="225"/>
                      <a:pt x="402" y="225"/>
                    </a:cubicBezTo>
                    <a:cubicBezTo>
                      <a:pt x="298" y="225"/>
                      <a:pt x="196" y="204"/>
                      <a:pt x="121" y="164"/>
                    </a:cubicBezTo>
                    <a:cubicBezTo>
                      <a:pt x="39" y="137"/>
                      <a:pt x="13" y="82"/>
                      <a:pt x="0" y="30"/>
                    </a:cubicBezTo>
                    <a:lnTo>
                      <a:pt x="0" y="30"/>
                    </a:lnTo>
                    <a:lnTo>
                      <a:pt x="13" y="180"/>
                    </a:lnTo>
                    <a:cubicBezTo>
                      <a:pt x="13" y="232"/>
                      <a:pt x="53" y="275"/>
                      <a:pt x="121" y="314"/>
                    </a:cubicBezTo>
                    <a:cubicBezTo>
                      <a:pt x="200" y="353"/>
                      <a:pt x="300" y="373"/>
                      <a:pt x="400" y="373"/>
                    </a:cubicBezTo>
                    <a:cubicBezTo>
                      <a:pt x="508" y="373"/>
                      <a:pt x="614" y="350"/>
                      <a:pt x="692" y="301"/>
                    </a:cubicBezTo>
                    <a:cubicBezTo>
                      <a:pt x="787" y="261"/>
                      <a:pt x="829" y="206"/>
                      <a:pt x="829" y="150"/>
                    </a:cubicBezTo>
                    <a:lnTo>
                      <a:pt x="81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5391;p52">
                <a:extLst>
                  <a:ext uri="{FF2B5EF4-FFF2-40B4-BE49-F238E27FC236}">
                    <a16:creationId xmlns:a16="http://schemas.microsoft.com/office/drawing/2014/main" id="{54239692-C998-56DE-09BE-93D563BF2FDD}"/>
                  </a:ext>
                </a:extLst>
              </p:cNvPr>
              <p:cNvSpPr/>
              <p:nvPr/>
            </p:nvSpPr>
            <p:spPr>
              <a:xfrm>
                <a:off x="5785250" y="2897550"/>
                <a:ext cx="22475" cy="10475"/>
              </a:xfrm>
              <a:custGeom>
                <a:avLst/>
                <a:gdLst/>
                <a:ahLst/>
                <a:cxnLst/>
                <a:rect l="l" t="t" r="r" b="b"/>
                <a:pathLst>
                  <a:path w="899" h="419" extrusionOk="0">
                    <a:moveTo>
                      <a:pt x="468" y="1"/>
                    </a:moveTo>
                    <a:cubicBezTo>
                      <a:pt x="359" y="1"/>
                      <a:pt x="249" y="24"/>
                      <a:pt x="164" y="74"/>
                    </a:cubicBezTo>
                    <a:cubicBezTo>
                      <a:pt x="14" y="155"/>
                      <a:pt x="1" y="292"/>
                      <a:pt x="164" y="358"/>
                    </a:cubicBezTo>
                    <a:cubicBezTo>
                      <a:pt x="239" y="398"/>
                      <a:pt x="341" y="419"/>
                      <a:pt x="445" y="419"/>
                    </a:cubicBezTo>
                    <a:cubicBezTo>
                      <a:pt x="548" y="419"/>
                      <a:pt x="654" y="398"/>
                      <a:pt x="735" y="358"/>
                    </a:cubicBezTo>
                    <a:cubicBezTo>
                      <a:pt x="898" y="263"/>
                      <a:pt x="898" y="129"/>
                      <a:pt x="748" y="61"/>
                    </a:cubicBezTo>
                    <a:cubicBezTo>
                      <a:pt x="670" y="21"/>
                      <a:pt x="569" y="1"/>
                      <a:pt x="46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5392;p52">
                <a:extLst>
                  <a:ext uri="{FF2B5EF4-FFF2-40B4-BE49-F238E27FC236}">
                    <a16:creationId xmlns:a16="http://schemas.microsoft.com/office/drawing/2014/main" id="{0D646ED9-BD1A-13BB-DA4D-D51DBBB03A94}"/>
                  </a:ext>
                </a:extLst>
              </p:cNvPr>
              <p:cNvSpPr/>
              <p:nvPr/>
            </p:nvSpPr>
            <p:spPr>
              <a:xfrm>
                <a:off x="5788025" y="2852450"/>
                <a:ext cx="23775" cy="52500"/>
              </a:xfrm>
              <a:custGeom>
                <a:avLst/>
                <a:gdLst/>
                <a:ahLst/>
                <a:cxnLst/>
                <a:rect l="l" t="t" r="r" b="b"/>
                <a:pathLst>
                  <a:path w="951" h="2100" extrusionOk="0">
                    <a:moveTo>
                      <a:pt x="490" y="924"/>
                    </a:moveTo>
                    <a:cubicBezTo>
                      <a:pt x="490" y="938"/>
                      <a:pt x="474" y="954"/>
                      <a:pt x="461" y="954"/>
                    </a:cubicBezTo>
                    <a:cubicBezTo>
                      <a:pt x="474" y="954"/>
                      <a:pt x="474" y="938"/>
                      <a:pt x="490" y="924"/>
                    </a:cubicBezTo>
                    <a:close/>
                    <a:moveTo>
                      <a:pt x="530" y="1"/>
                    </a:moveTo>
                    <a:cubicBezTo>
                      <a:pt x="353" y="246"/>
                      <a:pt x="148" y="530"/>
                      <a:pt x="96" y="585"/>
                    </a:cubicBezTo>
                    <a:cubicBezTo>
                      <a:pt x="14" y="667"/>
                      <a:pt x="1" y="735"/>
                      <a:pt x="40" y="1933"/>
                    </a:cubicBezTo>
                    <a:cubicBezTo>
                      <a:pt x="40" y="2060"/>
                      <a:pt x="132" y="2099"/>
                      <a:pt x="252" y="2099"/>
                    </a:cubicBezTo>
                    <a:cubicBezTo>
                      <a:pt x="271" y="2099"/>
                      <a:pt x="291" y="2098"/>
                      <a:pt x="311" y="2096"/>
                    </a:cubicBezTo>
                    <a:cubicBezTo>
                      <a:pt x="448" y="2096"/>
                      <a:pt x="572" y="2067"/>
                      <a:pt x="556" y="1917"/>
                    </a:cubicBezTo>
                    <a:cubicBezTo>
                      <a:pt x="543" y="1427"/>
                      <a:pt x="543" y="1019"/>
                      <a:pt x="543" y="872"/>
                    </a:cubicBezTo>
                    <a:cubicBezTo>
                      <a:pt x="598" y="791"/>
                      <a:pt x="719" y="627"/>
                      <a:pt x="951" y="314"/>
                    </a:cubicBezTo>
                    <a:lnTo>
                      <a:pt x="53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5393;p52">
                <a:extLst>
                  <a:ext uri="{FF2B5EF4-FFF2-40B4-BE49-F238E27FC236}">
                    <a16:creationId xmlns:a16="http://schemas.microsoft.com/office/drawing/2014/main" id="{B3A1CA88-A3CB-F9E4-D6A6-B7E4CBEEDC79}"/>
                  </a:ext>
                </a:extLst>
              </p:cNvPr>
              <p:cNvSpPr/>
              <p:nvPr/>
            </p:nvSpPr>
            <p:spPr>
              <a:xfrm>
                <a:off x="5739075" y="2809950"/>
                <a:ext cx="42875" cy="79900"/>
              </a:xfrm>
              <a:custGeom>
                <a:avLst/>
                <a:gdLst/>
                <a:ahLst/>
                <a:cxnLst/>
                <a:rect l="l" t="t" r="r" b="b"/>
                <a:pathLst>
                  <a:path w="1715" h="3196" extrusionOk="0">
                    <a:moveTo>
                      <a:pt x="0" y="0"/>
                    </a:moveTo>
                    <a:lnTo>
                      <a:pt x="27" y="3062"/>
                    </a:lnTo>
                    <a:lnTo>
                      <a:pt x="993" y="3196"/>
                    </a:lnTo>
                    <a:lnTo>
                      <a:pt x="1714" y="2693"/>
                    </a:lnTo>
                    <a:lnTo>
                      <a:pt x="1646" y="13"/>
                    </a:lnTo>
                    <a:lnTo>
                      <a:pt x="0"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5394;p52">
                <a:extLst>
                  <a:ext uri="{FF2B5EF4-FFF2-40B4-BE49-F238E27FC236}">
                    <a16:creationId xmlns:a16="http://schemas.microsoft.com/office/drawing/2014/main" id="{883ECA65-FBE4-8D92-CDBF-FE63AF940EBA}"/>
                  </a:ext>
                </a:extLst>
              </p:cNvPr>
              <p:cNvSpPr/>
              <p:nvPr/>
            </p:nvSpPr>
            <p:spPr>
              <a:xfrm>
                <a:off x="5880150" y="2816725"/>
                <a:ext cx="283925" cy="117350"/>
              </a:xfrm>
              <a:custGeom>
                <a:avLst/>
                <a:gdLst/>
                <a:ahLst/>
                <a:cxnLst/>
                <a:rect l="l" t="t" r="r" b="b"/>
                <a:pathLst>
                  <a:path w="11357" h="4694" extrusionOk="0">
                    <a:moveTo>
                      <a:pt x="6637" y="0"/>
                    </a:moveTo>
                    <a:lnTo>
                      <a:pt x="899" y="1061"/>
                    </a:lnTo>
                    <a:lnTo>
                      <a:pt x="1" y="1919"/>
                    </a:lnTo>
                    <a:lnTo>
                      <a:pt x="340" y="2259"/>
                    </a:lnTo>
                    <a:lnTo>
                      <a:pt x="7221" y="4694"/>
                    </a:lnTo>
                    <a:lnTo>
                      <a:pt x="9901" y="4694"/>
                    </a:lnTo>
                    <a:lnTo>
                      <a:pt x="11357" y="3088"/>
                    </a:lnTo>
                    <a:lnTo>
                      <a:pt x="11357" y="571"/>
                    </a:lnTo>
                    <a:lnTo>
                      <a:pt x="663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5395;p52">
                <a:extLst>
                  <a:ext uri="{FF2B5EF4-FFF2-40B4-BE49-F238E27FC236}">
                    <a16:creationId xmlns:a16="http://schemas.microsoft.com/office/drawing/2014/main" id="{BB04B89C-DDB2-1A24-DCE2-0DDFF9E3E7DB}"/>
                  </a:ext>
                </a:extLst>
              </p:cNvPr>
              <p:cNvSpPr/>
              <p:nvPr/>
            </p:nvSpPr>
            <p:spPr>
              <a:xfrm>
                <a:off x="5908400" y="2726350"/>
                <a:ext cx="12925" cy="12525"/>
              </a:xfrm>
              <a:custGeom>
                <a:avLst/>
                <a:gdLst/>
                <a:ahLst/>
                <a:cxnLst/>
                <a:rect l="l" t="t" r="r" b="b"/>
                <a:pathLst>
                  <a:path w="517" h="501" extrusionOk="0">
                    <a:moveTo>
                      <a:pt x="178" y="1"/>
                    </a:moveTo>
                    <a:cubicBezTo>
                      <a:pt x="71" y="1"/>
                      <a:pt x="0" y="66"/>
                      <a:pt x="0" y="175"/>
                    </a:cubicBezTo>
                    <a:cubicBezTo>
                      <a:pt x="0" y="312"/>
                      <a:pt x="121" y="449"/>
                      <a:pt x="258" y="488"/>
                    </a:cubicBezTo>
                    <a:cubicBezTo>
                      <a:pt x="288" y="497"/>
                      <a:pt x="316" y="501"/>
                      <a:pt x="342" y="501"/>
                    </a:cubicBezTo>
                    <a:cubicBezTo>
                      <a:pt x="447" y="501"/>
                      <a:pt x="516" y="435"/>
                      <a:pt x="516" y="325"/>
                    </a:cubicBezTo>
                    <a:cubicBezTo>
                      <a:pt x="516" y="188"/>
                      <a:pt x="392" y="54"/>
                      <a:pt x="258" y="12"/>
                    </a:cubicBezTo>
                    <a:cubicBezTo>
                      <a:pt x="230" y="4"/>
                      <a:pt x="203" y="1"/>
                      <a:pt x="17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5396;p52">
                <a:extLst>
                  <a:ext uri="{FF2B5EF4-FFF2-40B4-BE49-F238E27FC236}">
                    <a16:creationId xmlns:a16="http://schemas.microsoft.com/office/drawing/2014/main" id="{43770D19-B342-9104-1B26-5C786FCA3385}"/>
                  </a:ext>
                </a:extLst>
              </p:cNvPr>
              <p:cNvSpPr/>
              <p:nvPr/>
            </p:nvSpPr>
            <p:spPr>
              <a:xfrm>
                <a:off x="5871275" y="2727700"/>
                <a:ext cx="43600" cy="50700"/>
              </a:xfrm>
              <a:custGeom>
                <a:avLst/>
                <a:gdLst/>
                <a:ahLst/>
                <a:cxnLst/>
                <a:rect l="l" t="t" r="r" b="b"/>
                <a:pathLst>
                  <a:path w="1744" h="2028" extrusionOk="0">
                    <a:moveTo>
                      <a:pt x="1524" y="0"/>
                    </a:moveTo>
                    <a:cubicBezTo>
                      <a:pt x="1485" y="39"/>
                      <a:pt x="1430" y="95"/>
                      <a:pt x="1387" y="150"/>
                    </a:cubicBezTo>
                    <a:cubicBezTo>
                      <a:pt x="1361" y="163"/>
                      <a:pt x="1335" y="189"/>
                      <a:pt x="1306" y="216"/>
                    </a:cubicBezTo>
                    <a:cubicBezTo>
                      <a:pt x="1267" y="258"/>
                      <a:pt x="1211" y="326"/>
                      <a:pt x="1159" y="366"/>
                    </a:cubicBezTo>
                    <a:cubicBezTo>
                      <a:pt x="1116" y="408"/>
                      <a:pt x="1061" y="477"/>
                      <a:pt x="1022" y="516"/>
                    </a:cubicBezTo>
                    <a:cubicBezTo>
                      <a:pt x="996" y="542"/>
                      <a:pt x="966" y="571"/>
                      <a:pt x="940" y="597"/>
                    </a:cubicBezTo>
                    <a:cubicBezTo>
                      <a:pt x="898" y="640"/>
                      <a:pt x="846" y="692"/>
                      <a:pt x="790" y="734"/>
                    </a:cubicBezTo>
                    <a:cubicBezTo>
                      <a:pt x="751" y="787"/>
                      <a:pt x="695" y="842"/>
                      <a:pt x="653" y="885"/>
                    </a:cubicBezTo>
                    <a:cubicBezTo>
                      <a:pt x="627" y="911"/>
                      <a:pt x="601" y="937"/>
                      <a:pt x="571" y="966"/>
                    </a:cubicBezTo>
                    <a:cubicBezTo>
                      <a:pt x="532" y="1005"/>
                      <a:pt x="477" y="1074"/>
                      <a:pt x="425" y="1113"/>
                    </a:cubicBezTo>
                    <a:cubicBezTo>
                      <a:pt x="382" y="1156"/>
                      <a:pt x="327" y="1211"/>
                      <a:pt x="274" y="1263"/>
                    </a:cubicBezTo>
                    <a:cubicBezTo>
                      <a:pt x="261" y="1276"/>
                      <a:pt x="232" y="1319"/>
                      <a:pt x="206" y="1332"/>
                    </a:cubicBezTo>
                    <a:cubicBezTo>
                      <a:pt x="163" y="1387"/>
                      <a:pt x="98" y="1440"/>
                      <a:pt x="56" y="1482"/>
                    </a:cubicBezTo>
                    <a:cubicBezTo>
                      <a:pt x="30" y="1521"/>
                      <a:pt x="0" y="1577"/>
                      <a:pt x="0" y="1645"/>
                    </a:cubicBezTo>
                    <a:cubicBezTo>
                      <a:pt x="0" y="1808"/>
                      <a:pt x="150" y="1972"/>
                      <a:pt x="327" y="2027"/>
                    </a:cubicBezTo>
                    <a:lnTo>
                      <a:pt x="1743" y="434"/>
                    </a:lnTo>
                    <a:cubicBezTo>
                      <a:pt x="1606" y="395"/>
                      <a:pt x="1485" y="258"/>
                      <a:pt x="1485" y="121"/>
                    </a:cubicBezTo>
                    <a:cubicBezTo>
                      <a:pt x="1485" y="69"/>
                      <a:pt x="1498" y="26"/>
                      <a:pt x="152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5397;p52">
                <a:extLst>
                  <a:ext uri="{FF2B5EF4-FFF2-40B4-BE49-F238E27FC236}">
                    <a16:creationId xmlns:a16="http://schemas.microsoft.com/office/drawing/2014/main" id="{5D54384A-157E-98BA-F15A-6DEAEDE6B8D6}"/>
                  </a:ext>
                </a:extLst>
              </p:cNvPr>
              <p:cNvSpPr/>
              <p:nvPr/>
            </p:nvSpPr>
            <p:spPr>
              <a:xfrm>
                <a:off x="5879425" y="2737575"/>
                <a:ext cx="40825" cy="41075"/>
              </a:xfrm>
              <a:custGeom>
                <a:avLst/>
                <a:gdLst/>
                <a:ahLst/>
                <a:cxnLst/>
                <a:rect l="l" t="t" r="r" b="b"/>
                <a:pathLst>
                  <a:path w="1633" h="1643" extrusionOk="0">
                    <a:moveTo>
                      <a:pt x="1633" y="0"/>
                    </a:moveTo>
                    <a:lnTo>
                      <a:pt x="1633" y="0"/>
                    </a:lnTo>
                    <a:cubicBezTo>
                      <a:pt x="1595" y="28"/>
                      <a:pt x="1549" y="50"/>
                      <a:pt x="1491" y="50"/>
                    </a:cubicBezTo>
                    <a:cubicBezTo>
                      <a:pt x="1468" y="50"/>
                      <a:pt x="1444" y="46"/>
                      <a:pt x="1417" y="39"/>
                    </a:cubicBezTo>
                    <a:lnTo>
                      <a:pt x="1" y="1632"/>
                    </a:lnTo>
                    <a:cubicBezTo>
                      <a:pt x="30" y="1639"/>
                      <a:pt x="58" y="1642"/>
                      <a:pt x="85" y="1642"/>
                    </a:cubicBezTo>
                    <a:cubicBezTo>
                      <a:pt x="159" y="1642"/>
                      <a:pt x="221" y="1617"/>
                      <a:pt x="262" y="1577"/>
                    </a:cubicBezTo>
                    <a:cubicBezTo>
                      <a:pt x="709" y="1045"/>
                      <a:pt x="1172" y="516"/>
                      <a:pt x="163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5398;p52">
                <a:extLst>
                  <a:ext uri="{FF2B5EF4-FFF2-40B4-BE49-F238E27FC236}">
                    <a16:creationId xmlns:a16="http://schemas.microsoft.com/office/drawing/2014/main" id="{A3E02279-96DD-D504-D857-DB4DCA63AE86}"/>
                  </a:ext>
                </a:extLst>
              </p:cNvPr>
              <p:cNvSpPr/>
              <p:nvPr/>
            </p:nvSpPr>
            <p:spPr>
              <a:xfrm>
                <a:off x="5849225" y="2787825"/>
                <a:ext cx="10550" cy="14300"/>
              </a:xfrm>
              <a:custGeom>
                <a:avLst/>
                <a:gdLst/>
                <a:ahLst/>
                <a:cxnLst/>
                <a:rect l="l" t="t" r="r" b="b"/>
                <a:pathLst>
                  <a:path w="422" h="572" extrusionOk="0">
                    <a:moveTo>
                      <a:pt x="14" y="1"/>
                    </a:moveTo>
                    <a:cubicBezTo>
                      <a:pt x="14" y="43"/>
                      <a:pt x="14" y="69"/>
                      <a:pt x="1" y="112"/>
                    </a:cubicBezTo>
                    <a:lnTo>
                      <a:pt x="1" y="151"/>
                    </a:lnTo>
                    <a:cubicBezTo>
                      <a:pt x="1" y="327"/>
                      <a:pt x="164" y="520"/>
                      <a:pt x="353" y="572"/>
                    </a:cubicBezTo>
                    <a:lnTo>
                      <a:pt x="422" y="546"/>
                    </a:lnTo>
                    <a:cubicBezTo>
                      <a:pt x="203" y="477"/>
                      <a:pt x="14" y="259"/>
                      <a:pt x="14" y="56"/>
                    </a:cubicBezTo>
                    <a:lnTo>
                      <a:pt x="1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5399;p52">
                <a:extLst>
                  <a:ext uri="{FF2B5EF4-FFF2-40B4-BE49-F238E27FC236}">
                    <a16:creationId xmlns:a16="http://schemas.microsoft.com/office/drawing/2014/main" id="{D2092DD4-4CD4-24FF-1150-FDB5A58D3B1C}"/>
                  </a:ext>
                </a:extLst>
              </p:cNvPr>
              <p:cNvSpPr/>
              <p:nvPr/>
            </p:nvSpPr>
            <p:spPr>
              <a:xfrm>
                <a:off x="5849550" y="2763025"/>
                <a:ext cx="29900" cy="38450"/>
              </a:xfrm>
              <a:custGeom>
                <a:avLst/>
                <a:gdLst/>
                <a:ahLst/>
                <a:cxnLst/>
                <a:rect l="l" t="t" r="r" b="b"/>
                <a:pathLst>
                  <a:path w="1196" h="1538" extrusionOk="0">
                    <a:moveTo>
                      <a:pt x="843" y="0"/>
                    </a:moveTo>
                    <a:lnTo>
                      <a:pt x="843" y="0"/>
                    </a:lnTo>
                    <a:cubicBezTo>
                      <a:pt x="611" y="258"/>
                      <a:pt x="298" y="598"/>
                      <a:pt x="69" y="843"/>
                    </a:cubicBezTo>
                    <a:cubicBezTo>
                      <a:pt x="27" y="898"/>
                      <a:pt x="1" y="967"/>
                      <a:pt x="1" y="1048"/>
                    </a:cubicBezTo>
                    <a:cubicBezTo>
                      <a:pt x="1" y="1251"/>
                      <a:pt x="190" y="1469"/>
                      <a:pt x="409" y="1538"/>
                    </a:cubicBezTo>
                    <a:lnTo>
                      <a:pt x="1196" y="696"/>
                    </a:lnTo>
                    <a:cubicBezTo>
                      <a:pt x="967" y="627"/>
                      <a:pt x="788" y="408"/>
                      <a:pt x="775" y="206"/>
                    </a:cubicBezTo>
                    <a:cubicBezTo>
                      <a:pt x="775" y="124"/>
                      <a:pt x="804" y="56"/>
                      <a:pt x="84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5400;p52">
                <a:extLst>
                  <a:ext uri="{FF2B5EF4-FFF2-40B4-BE49-F238E27FC236}">
                    <a16:creationId xmlns:a16="http://schemas.microsoft.com/office/drawing/2014/main" id="{DF4DDAF1-3BED-B0EF-FC03-78D2C9EAB52B}"/>
                  </a:ext>
                </a:extLst>
              </p:cNvPr>
              <p:cNvSpPr/>
              <p:nvPr/>
            </p:nvSpPr>
            <p:spPr>
              <a:xfrm>
                <a:off x="5858050" y="2801450"/>
                <a:ext cx="6475" cy="925"/>
              </a:xfrm>
              <a:custGeom>
                <a:avLst/>
                <a:gdLst/>
                <a:ahLst/>
                <a:cxnLst/>
                <a:rect l="l" t="t" r="r" b="b"/>
                <a:pathLst>
                  <a:path w="259" h="37" extrusionOk="0">
                    <a:moveTo>
                      <a:pt x="232" y="14"/>
                    </a:moveTo>
                    <a:lnTo>
                      <a:pt x="226" y="20"/>
                    </a:lnTo>
                    <a:lnTo>
                      <a:pt x="226" y="20"/>
                    </a:lnTo>
                    <a:cubicBezTo>
                      <a:pt x="237" y="18"/>
                      <a:pt x="248" y="16"/>
                      <a:pt x="258" y="14"/>
                    </a:cubicBezTo>
                    <a:close/>
                    <a:moveTo>
                      <a:pt x="69" y="1"/>
                    </a:moveTo>
                    <a:lnTo>
                      <a:pt x="0" y="27"/>
                    </a:lnTo>
                    <a:cubicBezTo>
                      <a:pt x="28" y="33"/>
                      <a:pt x="55" y="37"/>
                      <a:pt x="82" y="37"/>
                    </a:cubicBezTo>
                    <a:cubicBezTo>
                      <a:pt x="109" y="37"/>
                      <a:pt x="136" y="33"/>
                      <a:pt x="164" y="27"/>
                    </a:cubicBezTo>
                    <a:lnTo>
                      <a:pt x="219" y="27"/>
                    </a:lnTo>
                    <a:lnTo>
                      <a:pt x="226" y="20"/>
                    </a:lnTo>
                    <a:lnTo>
                      <a:pt x="226" y="20"/>
                    </a:lnTo>
                    <a:cubicBezTo>
                      <a:pt x="213" y="21"/>
                      <a:pt x="199" y="22"/>
                      <a:pt x="185" y="22"/>
                    </a:cubicBezTo>
                    <a:cubicBezTo>
                      <a:pt x="148" y="22"/>
                      <a:pt x="109" y="16"/>
                      <a:pt x="6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5401;p52">
                <a:extLst>
                  <a:ext uri="{FF2B5EF4-FFF2-40B4-BE49-F238E27FC236}">
                    <a16:creationId xmlns:a16="http://schemas.microsoft.com/office/drawing/2014/main" id="{B5985508-27C3-D4E5-2C4B-C77E8B4A396E}"/>
                  </a:ext>
                </a:extLst>
              </p:cNvPr>
              <p:cNvSpPr/>
              <p:nvPr/>
            </p:nvSpPr>
            <p:spPr>
              <a:xfrm>
                <a:off x="5868900" y="2761150"/>
                <a:ext cx="20425" cy="19725"/>
              </a:xfrm>
              <a:custGeom>
                <a:avLst/>
                <a:gdLst/>
                <a:ahLst/>
                <a:cxnLst/>
                <a:rect l="l" t="t" r="r" b="b"/>
                <a:pathLst>
                  <a:path w="817" h="789" extrusionOk="0">
                    <a:moveTo>
                      <a:pt x="314" y="87"/>
                    </a:moveTo>
                    <a:cubicBezTo>
                      <a:pt x="344" y="87"/>
                      <a:pt x="376" y="92"/>
                      <a:pt x="409" y="102"/>
                    </a:cubicBezTo>
                    <a:cubicBezTo>
                      <a:pt x="585" y="144"/>
                      <a:pt x="722" y="320"/>
                      <a:pt x="722" y="483"/>
                    </a:cubicBezTo>
                    <a:cubicBezTo>
                      <a:pt x="732" y="616"/>
                      <a:pt x="635" y="703"/>
                      <a:pt x="511" y="703"/>
                    </a:cubicBezTo>
                    <a:cubicBezTo>
                      <a:pt x="482" y="703"/>
                      <a:pt x="452" y="699"/>
                      <a:pt x="422" y="689"/>
                    </a:cubicBezTo>
                    <a:cubicBezTo>
                      <a:pt x="245" y="634"/>
                      <a:pt x="95" y="470"/>
                      <a:pt x="95" y="307"/>
                    </a:cubicBezTo>
                    <a:cubicBezTo>
                      <a:pt x="95" y="174"/>
                      <a:pt x="186" y="87"/>
                      <a:pt x="314" y="87"/>
                    </a:cubicBezTo>
                    <a:close/>
                    <a:moveTo>
                      <a:pt x="280" y="1"/>
                    </a:moveTo>
                    <a:cubicBezTo>
                      <a:pt x="115" y="1"/>
                      <a:pt x="1" y="105"/>
                      <a:pt x="1" y="281"/>
                    </a:cubicBezTo>
                    <a:cubicBezTo>
                      <a:pt x="14" y="483"/>
                      <a:pt x="193" y="702"/>
                      <a:pt x="422" y="771"/>
                    </a:cubicBezTo>
                    <a:cubicBezTo>
                      <a:pt x="462" y="783"/>
                      <a:pt x="501" y="788"/>
                      <a:pt x="538" y="788"/>
                    </a:cubicBezTo>
                    <a:cubicBezTo>
                      <a:pt x="699" y="788"/>
                      <a:pt x="817" y="677"/>
                      <a:pt x="817" y="510"/>
                    </a:cubicBezTo>
                    <a:cubicBezTo>
                      <a:pt x="817" y="307"/>
                      <a:pt x="627" y="75"/>
                      <a:pt x="409" y="20"/>
                    </a:cubicBezTo>
                    <a:cubicBezTo>
                      <a:pt x="363" y="7"/>
                      <a:pt x="320" y="1"/>
                      <a:pt x="28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5402;p52">
                <a:extLst>
                  <a:ext uri="{FF2B5EF4-FFF2-40B4-BE49-F238E27FC236}">
                    <a16:creationId xmlns:a16="http://schemas.microsoft.com/office/drawing/2014/main" id="{D32A68E5-C7D9-9EF5-88B3-23E92F559C00}"/>
                  </a:ext>
                </a:extLst>
              </p:cNvPr>
              <p:cNvSpPr/>
              <p:nvPr/>
            </p:nvSpPr>
            <p:spPr>
              <a:xfrm>
                <a:off x="5859750" y="2778700"/>
                <a:ext cx="27850" cy="23225"/>
              </a:xfrm>
              <a:custGeom>
                <a:avLst/>
                <a:gdLst/>
                <a:ahLst/>
                <a:cxnLst/>
                <a:rect l="l" t="t" r="r" b="b"/>
                <a:pathLst>
                  <a:path w="1114" h="929" extrusionOk="0">
                    <a:moveTo>
                      <a:pt x="1114" y="0"/>
                    </a:moveTo>
                    <a:cubicBezTo>
                      <a:pt x="1109" y="5"/>
                      <a:pt x="1105" y="10"/>
                      <a:pt x="1100" y="16"/>
                    </a:cubicBezTo>
                    <a:lnTo>
                      <a:pt x="1100" y="16"/>
                    </a:lnTo>
                    <a:cubicBezTo>
                      <a:pt x="1105" y="11"/>
                      <a:pt x="1110" y="6"/>
                      <a:pt x="1114" y="0"/>
                    </a:cubicBezTo>
                    <a:close/>
                    <a:moveTo>
                      <a:pt x="1100" y="16"/>
                    </a:moveTo>
                    <a:cubicBezTo>
                      <a:pt x="1055" y="62"/>
                      <a:pt x="987" y="87"/>
                      <a:pt x="909" y="87"/>
                    </a:cubicBezTo>
                    <a:cubicBezTo>
                      <a:pt x="871" y="87"/>
                      <a:pt x="830" y="81"/>
                      <a:pt x="788" y="69"/>
                    </a:cubicBezTo>
                    <a:lnTo>
                      <a:pt x="1" y="911"/>
                    </a:lnTo>
                    <a:cubicBezTo>
                      <a:pt x="42" y="923"/>
                      <a:pt x="82" y="929"/>
                      <a:pt x="121" y="929"/>
                    </a:cubicBezTo>
                    <a:cubicBezTo>
                      <a:pt x="207" y="929"/>
                      <a:pt x="284" y="899"/>
                      <a:pt x="340" y="842"/>
                    </a:cubicBezTo>
                    <a:cubicBezTo>
                      <a:pt x="568" y="602"/>
                      <a:pt x="873" y="271"/>
                      <a:pt x="1100" y="1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5403;p52">
                <a:extLst>
                  <a:ext uri="{FF2B5EF4-FFF2-40B4-BE49-F238E27FC236}">
                    <a16:creationId xmlns:a16="http://schemas.microsoft.com/office/drawing/2014/main" id="{FF2BD829-EEB2-EBDC-CE31-5953045249A6}"/>
                  </a:ext>
                </a:extLst>
              </p:cNvPr>
              <p:cNvSpPr/>
              <p:nvPr/>
            </p:nvSpPr>
            <p:spPr>
              <a:xfrm>
                <a:off x="5831850" y="2800800"/>
                <a:ext cx="33000" cy="30050"/>
              </a:xfrm>
              <a:custGeom>
                <a:avLst/>
                <a:gdLst/>
                <a:ahLst/>
                <a:cxnLst/>
                <a:rect l="l" t="t" r="r" b="b"/>
                <a:pathLst>
                  <a:path w="1320" h="1202" extrusionOk="0">
                    <a:moveTo>
                      <a:pt x="1319" y="1"/>
                    </a:moveTo>
                    <a:cubicBezTo>
                      <a:pt x="1281" y="39"/>
                      <a:pt x="1212" y="65"/>
                      <a:pt x="1136" y="65"/>
                    </a:cubicBezTo>
                    <a:cubicBezTo>
                      <a:pt x="1107" y="65"/>
                      <a:pt x="1078" y="61"/>
                      <a:pt x="1048" y="53"/>
                    </a:cubicBezTo>
                    <a:lnTo>
                      <a:pt x="1" y="1182"/>
                    </a:lnTo>
                    <a:cubicBezTo>
                      <a:pt x="35" y="1196"/>
                      <a:pt x="70" y="1202"/>
                      <a:pt x="103" y="1202"/>
                    </a:cubicBezTo>
                    <a:cubicBezTo>
                      <a:pt x="173" y="1202"/>
                      <a:pt x="236" y="1173"/>
                      <a:pt x="272" y="1127"/>
                    </a:cubicBezTo>
                    <a:cubicBezTo>
                      <a:pt x="585" y="787"/>
                      <a:pt x="1006" y="340"/>
                      <a:pt x="131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5404;p52">
                <a:extLst>
                  <a:ext uri="{FF2B5EF4-FFF2-40B4-BE49-F238E27FC236}">
                    <a16:creationId xmlns:a16="http://schemas.microsoft.com/office/drawing/2014/main" id="{A33B4D03-C4DB-59CC-93CA-875C49BAD0E9}"/>
                  </a:ext>
                </a:extLst>
              </p:cNvPr>
              <p:cNvSpPr/>
              <p:nvPr/>
            </p:nvSpPr>
            <p:spPr>
              <a:xfrm>
                <a:off x="5770650" y="2806925"/>
                <a:ext cx="62950" cy="78525"/>
              </a:xfrm>
              <a:custGeom>
                <a:avLst/>
                <a:gdLst/>
                <a:ahLst/>
                <a:cxnLst/>
                <a:rect l="l" t="t" r="r" b="b"/>
                <a:pathLst>
                  <a:path w="2518" h="3141" extrusionOk="0">
                    <a:moveTo>
                      <a:pt x="1904" y="0"/>
                    </a:moveTo>
                    <a:lnTo>
                      <a:pt x="1904" y="0"/>
                    </a:lnTo>
                    <a:cubicBezTo>
                      <a:pt x="1375" y="585"/>
                      <a:pt x="666" y="1345"/>
                      <a:pt x="125" y="1929"/>
                    </a:cubicBezTo>
                    <a:cubicBezTo>
                      <a:pt x="56" y="2011"/>
                      <a:pt x="1" y="2135"/>
                      <a:pt x="14" y="2269"/>
                    </a:cubicBezTo>
                    <a:cubicBezTo>
                      <a:pt x="14" y="2638"/>
                      <a:pt x="340" y="3020"/>
                      <a:pt x="735" y="3140"/>
                    </a:cubicBezTo>
                    <a:lnTo>
                      <a:pt x="2517" y="1208"/>
                    </a:lnTo>
                    <a:cubicBezTo>
                      <a:pt x="2122" y="1100"/>
                      <a:pt x="1796" y="705"/>
                      <a:pt x="1796" y="340"/>
                    </a:cubicBezTo>
                    <a:cubicBezTo>
                      <a:pt x="1783" y="203"/>
                      <a:pt x="1838" y="95"/>
                      <a:pt x="19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5405;p52">
                <a:extLst>
                  <a:ext uri="{FF2B5EF4-FFF2-40B4-BE49-F238E27FC236}">
                    <a16:creationId xmlns:a16="http://schemas.microsoft.com/office/drawing/2014/main" id="{B356F67E-7338-B94B-F335-F7A19E84E888}"/>
                  </a:ext>
                </a:extLst>
              </p:cNvPr>
              <p:cNvSpPr/>
              <p:nvPr/>
            </p:nvSpPr>
            <p:spPr>
              <a:xfrm>
                <a:off x="5782900" y="2732425"/>
                <a:ext cx="131975" cy="142175"/>
              </a:xfrm>
              <a:custGeom>
                <a:avLst/>
                <a:gdLst/>
                <a:ahLst/>
                <a:cxnLst/>
                <a:rect l="l" t="t" r="r" b="b"/>
                <a:pathLst>
                  <a:path w="5279" h="5687" extrusionOk="0">
                    <a:moveTo>
                      <a:pt x="5278" y="0"/>
                    </a:moveTo>
                    <a:cubicBezTo>
                      <a:pt x="5232" y="47"/>
                      <a:pt x="5183" y="100"/>
                      <a:pt x="5134" y="156"/>
                    </a:cubicBezTo>
                    <a:lnTo>
                      <a:pt x="5134" y="156"/>
                    </a:lnTo>
                    <a:cubicBezTo>
                      <a:pt x="5184" y="102"/>
                      <a:pt x="5233" y="50"/>
                      <a:pt x="5278" y="0"/>
                    </a:cubicBezTo>
                    <a:close/>
                    <a:moveTo>
                      <a:pt x="5134" y="156"/>
                    </a:moveTo>
                    <a:lnTo>
                      <a:pt x="5134" y="156"/>
                    </a:lnTo>
                    <a:cubicBezTo>
                      <a:pt x="5004" y="294"/>
                      <a:pt x="4864" y="441"/>
                      <a:pt x="4746" y="559"/>
                    </a:cubicBezTo>
                    <a:cubicBezTo>
                      <a:pt x="4665" y="640"/>
                      <a:pt x="4557" y="748"/>
                      <a:pt x="4488" y="829"/>
                    </a:cubicBezTo>
                    <a:cubicBezTo>
                      <a:pt x="4325" y="993"/>
                      <a:pt x="4123" y="1211"/>
                      <a:pt x="3960" y="1375"/>
                    </a:cubicBezTo>
                    <a:cubicBezTo>
                      <a:pt x="3796" y="1538"/>
                      <a:pt x="3591" y="1756"/>
                      <a:pt x="3427" y="1920"/>
                    </a:cubicBezTo>
                    <a:cubicBezTo>
                      <a:pt x="3346" y="2001"/>
                      <a:pt x="3251" y="2109"/>
                      <a:pt x="3170" y="2191"/>
                    </a:cubicBezTo>
                    <a:cubicBezTo>
                      <a:pt x="3006" y="2354"/>
                      <a:pt x="2801" y="2572"/>
                      <a:pt x="2638" y="2736"/>
                    </a:cubicBezTo>
                    <a:cubicBezTo>
                      <a:pt x="2474" y="2899"/>
                      <a:pt x="2272" y="3114"/>
                      <a:pt x="2109" y="3291"/>
                    </a:cubicBezTo>
                    <a:cubicBezTo>
                      <a:pt x="2027" y="3372"/>
                      <a:pt x="1933" y="3483"/>
                      <a:pt x="1851" y="3565"/>
                    </a:cubicBezTo>
                    <a:cubicBezTo>
                      <a:pt x="1688" y="3728"/>
                      <a:pt x="1482" y="3943"/>
                      <a:pt x="1319" y="4107"/>
                    </a:cubicBezTo>
                    <a:cubicBezTo>
                      <a:pt x="1156" y="4270"/>
                      <a:pt x="953" y="4488"/>
                      <a:pt x="790" y="4652"/>
                    </a:cubicBezTo>
                    <a:cubicBezTo>
                      <a:pt x="709" y="4733"/>
                      <a:pt x="614" y="4841"/>
                      <a:pt x="532" y="4923"/>
                    </a:cubicBezTo>
                    <a:cubicBezTo>
                      <a:pt x="369" y="5086"/>
                      <a:pt x="163" y="5304"/>
                      <a:pt x="0" y="5468"/>
                    </a:cubicBezTo>
                    <a:cubicBezTo>
                      <a:pt x="16" y="5452"/>
                      <a:pt x="36" y="5446"/>
                      <a:pt x="59" y="5446"/>
                    </a:cubicBezTo>
                    <a:cubicBezTo>
                      <a:pt x="75" y="5446"/>
                      <a:pt x="92" y="5449"/>
                      <a:pt x="108" y="5455"/>
                    </a:cubicBezTo>
                    <a:cubicBezTo>
                      <a:pt x="190" y="5468"/>
                      <a:pt x="245" y="5549"/>
                      <a:pt x="245" y="5618"/>
                    </a:cubicBezTo>
                    <a:cubicBezTo>
                      <a:pt x="245" y="5644"/>
                      <a:pt x="245" y="5657"/>
                      <a:pt x="232" y="5686"/>
                    </a:cubicBezTo>
                    <a:cubicBezTo>
                      <a:pt x="1156" y="4639"/>
                      <a:pt x="2083" y="3604"/>
                      <a:pt x="3006" y="2556"/>
                    </a:cubicBezTo>
                    <a:cubicBezTo>
                      <a:pt x="3509" y="1985"/>
                      <a:pt x="4012" y="1430"/>
                      <a:pt x="4514" y="859"/>
                    </a:cubicBezTo>
                    <a:cubicBezTo>
                      <a:pt x="4596" y="777"/>
                      <a:pt x="4694" y="653"/>
                      <a:pt x="4776" y="572"/>
                    </a:cubicBezTo>
                    <a:cubicBezTo>
                      <a:pt x="4881" y="455"/>
                      <a:pt x="5009" y="296"/>
                      <a:pt x="5134" y="15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5406;p52">
                <a:extLst>
                  <a:ext uri="{FF2B5EF4-FFF2-40B4-BE49-F238E27FC236}">
                    <a16:creationId xmlns:a16="http://schemas.microsoft.com/office/drawing/2014/main" id="{B6D102BA-D956-5C78-5A8F-B6BB04B800EF}"/>
                  </a:ext>
                </a:extLst>
              </p:cNvPr>
              <p:cNvSpPr/>
              <p:nvPr/>
            </p:nvSpPr>
            <p:spPr>
              <a:xfrm>
                <a:off x="5824350" y="2785650"/>
                <a:ext cx="42200" cy="43325"/>
              </a:xfrm>
              <a:custGeom>
                <a:avLst/>
                <a:gdLst/>
                <a:ahLst/>
                <a:cxnLst/>
                <a:rect l="l" t="t" r="r" b="b"/>
                <a:pathLst>
                  <a:path w="1688" h="1733" extrusionOk="0">
                    <a:moveTo>
                      <a:pt x="1226" y="1"/>
                    </a:moveTo>
                    <a:cubicBezTo>
                      <a:pt x="1154" y="1"/>
                      <a:pt x="1095" y="28"/>
                      <a:pt x="1048" y="75"/>
                    </a:cubicBezTo>
                    <a:lnTo>
                      <a:pt x="0" y="1204"/>
                    </a:lnTo>
                    <a:cubicBezTo>
                      <a:pt x="47" y="1157"/>
                      <a:pt x="106" y="1130"/>
                      <a:pt x="178" y="1130"/>
                    </a:cubicBezTo>
                    <a:cubicBezTo>
                      <a:pt x="212" y="1130"/>
                      <a:pt x="248" y="1136"/>
                      <a:pt x="288" y="1148"/>
                    </a:cubicBezTo>
                    <a:cubicBezTo>
                      <a:pt x="477" y="1204"/>
                      <a:pt x="627" y="1393"/>
                      <a:pt x="627" y="1570"/>
                    </a:cubicBezTo>
                    <a:cubicBezTo>
                      <a:pt x="638" y="1626"/>
                      <a:pt x="622" y="1673"/>
                      <a:pt x="593" y="1710"/>
                    </a:cubicBezTo>
                    <a:lnTo>
                      <a:pt x="593" y="1710"/>
                    </a:lnTo>
                    <a:lnTo>
                      <a:pt x="1619" y="607"/>
                    </a:lnTo>
                    <a:cubicBezTo>
                      <a:pt x="1662" y="564"/>
                      <a:pt x="1688" y="509"/>
                      <a:pt x="1688" y="443"/>
                    </a:cubicBezTo>
                    <a:cubicBezTo>
                      <a:pt x="1675" y="251"/>
                      <a:pt x="1525" y="75"/>
                      <a:pt x="1335" y="19"/>
                    </a:cubicBezTo>
                    <a:cubicBezTo>
                      <a:pt x="1296" y="7"/>
                      <a:pt x="1260" y="1"/>
                      <a:pt x="1226" y="1"/>
                    </a:cubicBezTo>
                    <a:close/>
                    <a:moveTo>
                      <a:pt x="593" y="1710"/>
                    </a:moveTo>
                    <a:lnTo>
                      <a:pt x="572" y="1733"/>
                    </a:lnTo>
                    <a:cubicBezTo>
                      <a:pt x="579" y="1726"/>
                      <a:pt x="587" y="1718"/>
                      <a:pt x="593" y="171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5407;p52">
                <a:extLst>
                  <a:ext uri="{FF2B5EF4-FFF2-40B4-BE49-F238E27FC236}">
                    <a16:creationId xmlns:a16="http://schemas.microsoft.com/office/drawing/2014/main" id="{00753BEB-E62A-ABE6-E313-2D2B3F4FDCCE}"/>
                  </a:ext>
                </a:extLst>
              </p:cNvPr>
              <p:cNvSpPr/>
              <p:nvPr/>
            </p:nvSpPr>
            <p:spPr>
              <a:xfrm>
                <a:off x="5815275" y="2803425"/>
                <a:ext cx="35625" cy="34475"/>
              </a:xfrm>
              <a:custGeom>
                <a:avLst/>
                <a:gdLst/>
                <a:ahLst/>
                <a:cxnLst/>
                <a:rect l="l" t="t" r="r" b="b"/>
                <a:pathLst>
                  <a:path w="1425" h="1379" extrusionOk="0">
                    <a:moveTo>
                      <a:pt x="500" y="1"/>
                    </a:moveTo>
                    <a:cubicBezTo>
                      <a:pt x="208" y="1"/>
                      <a:pt x="0" y="189"/>
                      <a:pt x="11" y="480"/>
                    </a:cubicBezTo>
                    <a:cubicBezTo>
                      <a:pt x="11" y="682"/>
                      <a:pt x="106" y="875"/>
                      <a:pt x="243" y="1038"/>
                    </a:cubicBezTo>
                    <a:cubicBezTo>
                      <a:pt x="298" y="983"/>
                      <a:pt x="337" y="940"/>
                      <a:pt x="393" y="888"/>
                    </a:cubicBezTo>
                    <a:cubicBezTo>
                      <a:pt x="337" y="819"/>
                      <a:pt x="311" y="738"/>
                      <a:pt x="311" y="656"/>
                    </a:cubicBezTo>
                    <a:cubicBezTo>
                      <a:pt x="311" y="513"/>
                      <a:pt x="411" y="423"/>
                      <a:pt x="550" y="423"/>
                    </a:cubicBezTo>
                    <a:cubicBezTo>
                      <a:pt x="582" y="423"/>
                      <a:pt x="615" y="428"/>
                      <a:pt x="651" y="437"/>
                    </a:cubicBezTo>
                    <a:cubicBezTo>
                      <a:pt x="690" y="451"/>
                      <a:pt x="732" y="467"/>
                      <a:pt x="771" y="493"/>
                    </a:cubicBezTo>
                    <a:cubicBezTo>
                      <a:pt x="788" y="480"/>
                      <a:pt x="801" y="467"/>
                      <a:pt x="814" y="451"/>
                    </a:cubicBezTo>
                    <a:cubicBezTo>
                      <a:pt x="882" y="369"/>
                      <a:pt x="964" y="287"/>
                      <a:pt x="1046" y="206"/>
                    </a:cubicBezTo>
                    <a:cubicBezTo>
                      <a:pt x="935" y="124"/>
                      <a:pt x="827" y="72"/>
                      <a:pt x="706" y="29"/>
                    </a:cubicBezTo>
                    <a:cubicBezTo>
                      <a:pt x="634" y="10"/>
                      <a:pt x="565" y="1"/>
                      <a:pt x="500" y="1"/>
                    </a:cubicBezTo>
                    <a:close/>
                    <a:moveTo>
                      <a:pt x="1166" y="330"/>
                    </a:moveTo>
                    <a:cubicBezTo>
                      <a:pt x="1085" y="424"/>
                      <a:pt x="990" y="519"/>
                      <a:pt x="908" y="614"/>
                    </a:cubicBezTo>
                    <a:cubicBezTo>
                      <a:pt x="964" y="695"/>
                      <a:pt x="990" y="777"/>
                      <a:pt x="990" y="859"/>
                    </a:cubicBezTo>
                    <a:cubicBezTo>
                      <a:pt x="1001" y="1003"/>
                      <a:pt x="905" y="1093"/>
                      <a:pt x="768" y="1093"/>
                    </a:cubicBezTo>
                    <a:cubicBezTo>
                      <a:pt x="735" y="1093"/>
                      <a:pt x="700" y="1088"/>
                      <a:pt x="664" y="1077"/>
                    </a:cubicBezTo>
                    <a:cubicBezTo>
                      <a:pt x="624" y="1064"/>
                      <a:pt x="582" y="1051"/>
                      <a:pt x="543" y="1022"/>
                    </a:cubicBezTo>
                    <a:cubicBezTo>
                      <a:pt x="500" y="1077"/>
                      <a:pt x="445" y="1133"/>
                      <a:pt x="406" y="1185"/>
                    </a:cubicBezTo>
                    <a:cubicBezTo>
                      <a:pt x="500" y="1253"/>
                      <a:pt x="608" y="1322"/>
                      <a:pt x="732" y="1348"/>
                    </a:cubicBezTo>
                    <a:cubicBezTo>
                      <a:pt x="803" y="1369"/>
                      <a:pt x="871" y="1378"/>
                      <a:pt x="935" y="1378"/>
                    </a:cubicBezTo>
                    <a:cubicBezTo>
                      <a:pt x="1218" y="1378"/>
                      <a:pt x="1424" y="1188"/>
                      <a:pt x="1424" y="901"/>
                    </a:cubicBezTo>
                    <a:cubicBezTo>
                      <a:pt x="1411" y="695"/>
                      <a:pt x="1316" y="493"/>
                      <a:pt x="1166" y="33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5408;p52">
                <a:extLst>
                  <a:ext uri="{FF2B5EF4-FFF2-40B4-BE49-F238E27FC236}">
                    <a16:creationId xmlns:a16="http://schemas.microsoft.com/office/drawing/2014/main" id="{4C9641E1-DC8D-0246-3C34-D1F8010158E8}"/>
                  </a:ext>
                </a:extLst>
              </p:cNvPr>
              <p:cNvSpPr/>
              <p:nvPr/>
            </p:nvSpPr>
            <p:spPr>
              <a:xfrm>
                <a:off x="5849550" y="2782200"/>
                <a:ext cx="20425" cy="19600"/>
              </a:xfrm>
              <a:custGeom>
                <a:avLst/>
                <a:gdLst/>
                <a:ahLst/>
                <a:cxnLst/>
                <a:rect l="l" t="t" r="r" b="b"/>
                <a:pathLst>
                  <a:path w="817" h="784" extrusionOk="0">
                    <a:moveTo>
                      <a:pt x="266" y="1"/>
                    </a:moveTo>
                    <a:cubicBezTo>
                      <a:pt x="124" y="1"/>
                      <a:pt x="21" y="89"/>
                      <a:pt x="1" y="226"/>
                    </a:cubicBezTo>
                    <a:lnTo>
                      <a:pt x="1" y="255"/>
                    </a:lnTo>
                    <a:lnTo>
                      <a:pt x="40" y="213"/>
                    </a:lnTo>
                    <a:lnTo>
                      <a:pt x="53" y="200"/>
                    </a:lnTo>
                    <a:lnTo>
                      <a:pt x="69" y="186"/>
                    </a:lnTo>
                    <a:lnTo>
                      <a:pt x="83" y="173"/>
                    </a:lnTo>
                    <a:lnTo>
                      <a:pt x="96" y="173"/>
                    </a:lnTo>
                    <a:lnTo>
                      <a:pt x="109" y="157"/>
                    </a:lnTo>
                    <a:lnTo>
                      <a:pt x="135" y="157"/>
                    </a:lnTo>
                    <a:lnTo>
                      <a:pt x="151" y="144"/>
                    </a:lnTo>
                    <a:lnTo>
                      <a:pt x="203" y="144"/>
                    </a:lnTo>
                    <a:lnTo>
                      <a:pt x="216" y="131"/>
                    </a:lnTo>
                    <a:lnTo>
                      <a:pt x="233" y="144"/>
                    </a:lnTo>
                    <a:lnTo>
                      <a:pt x="298" y="144"/>
                    </a:lnTo>
                    <a:cubicBezTo>
                      <a:pt x="314" y="144"/>
                      <a:pt x="314" y="144"/>
                      <a:pt x="327" y="157"/>
                    </a:cubicBezTo>
                    <a:cubicBezTo>
                      <a:pt x="517" y="213"/>
                      <a:pt x="667" y="389"/>
                      <a:pt x="680" y="581"/>
                    </a:cubicBezTo>
                    <a:lnTo>
                      <a:pt x="680" y="594"/>
                    </a:lnTo>
                    <a:lnTo>
                      <a:pt x="680" y="608"/>
                    </a:lnTo>
                    <a:cubicBezTo>
                      <a:pt x="667" y="608"/>
                      <a:pt x="667" y="621"/>
                      <a:pt x="667" y="621"/>
                    </a:cubicBezTo>
                    <a:lnTo>
                      <a:pt x="667" y="634"/>
                    </a:lnTo>
                    <a:lnTo>
                      <a:pt x="667" y="647"/>
                    </a:lnTo>
                    <a:lnTo>
                      <a:pt x="667" y="663"/>
                    </a:lnTo>
                    <a:lnTo>
                      <a:pt x="654" y="676"/>
                    </a:lnTo>
                    <a:lnTo>
                      <a:pt x="654" y="689"/>
                    </a:lnTo>
                    <a:lnTo>
                      <a:pt x="641" y="702"/>
                    </a:lnTo>
                    <a:lnTo>
                      <a:pt x="641" y="715"/>
                    </a:lnTo>
                    <a:lnTo>
                      <a:pt x="624" y="728"/>
                    </a:lnTo>
                    <a:lnTo>
                      <a:pt x="611" y="745"/>
                    </a:lnTo>
                    <a:lnTo>
                      <a:pt x="572" y="784"/>
                    </a:lnTo>
                    <a:lnTo>
                      <a:pt x="598" y="784"/>
                    </a:lnTo>
                    <a:cubicBezTo>
                      <a:pt x="735" y="758"/>
                      <a:pt x="817" y="663"/>
                      <a:pt x="817" y="513"/>
                    </a:cubicBezTo>
                    <a:cubicBezTo>
                      <a:pt x="804" y="307"/>
                      <a:pt x="624" y="76"/>
                      <a:pt x="396" y="23"/>
                    </a:cubicBezTo>
                    <a:cubicBezTo>
                      <a:pt x="350" y="8"/>
                      <a:pt x="307" y="1"/>
                      <a:pt x="26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5409;p52">
                <a:extLst>
                  <a:ext uri="{FF2B5EF4-FFF2-40B4-BE49-F238E27FC236}">
                    <a16:creationId xmlns:a16="http://schemas.microsoft.com/office/drawing/2014/main" id="{2EBF4151-008F-E4B5-69A0-30C6699377CC}"/>
                  </a:ext>
                </a:extLst>
              </p:cNvPr>
              <p:cNvSpPr/>
              <p:nvPr/>
            </p:nvSpPr>
            <p:spPr>
              <a:xfrm>
                <a:off x="5782250" y="2732425"/>
                <a:ext cx="132625" cy="142500"/>
              </a:xfrm>
              <a:custGeom>
                <a:avLst/>
                <a:gdLst/>
                <a:ahLst/>
                <a:cxnLst/>
                <a:rect l="l" t="t" r="r" b="b"/>
                <a:pathLst>
                  <a:path w="5305" h="5700" extrusionOk="0">
                    <a:moveTo>
                      <a:pt x="5304" y="0"/>
                    </a:moveTo>
                    <a:lnTo>
                      <a:pt x="5231" y="84"/>
                    </a:lnTo>
                    <a:lnTo>
                      <a:pt x="5231" y="84"/>
                    </a:lnTo>
                    <a:cubicBezTo>
                      <a:pt x="5256" y="59"/>
                      <a:pt x="5280" y="32"/>
                      <a:pt x="5304" y="0"/>
                    </a:cubicBezTo>
                    <a:close/>
                    <a:moveTo>
                      <a:pt x="5231" y="84"/>
                    </a:moveTo>
                    <a:lnTo>
                      <a:pt x="5231" y="84"/>
                    </a:lnTo>
                    <a:cubicBezTo>
                      <a:pt x="5211" y="102"/>
                      <a:pt x="5191" y="119"/>
                      <a:pt x="5167" y="137"/>
                    </a:cubicBezTo>
                    <a:cubicBezTo>
                      <a:pt x="5099" y="219"/>
                      <a:pt x="5030" y="301"/>
                      <a:pt x="4978" y="369"/>
                    </a:cubicBezTo>
                    <a:lnTo>
                      <a:pt x="5231" y="84"/>
                    </a:lnTo>
                    <a:close/>
                    <a:moveTo>
                      <a:pt x="85" y="5446"/>
                    </a:moveTo>
                    <a:cubicBezTo>
                      <a:pt x="62" y="5446"/>
                      <a:pt x="42" y="5452"/>
                      <a:pt x="26" y="5468"/>
                    </a:cubicBezTo>
                    <a:cubicBezTo>
                      <a:pt x="13" y="5481"/>
                      <a:pt x="0" y="5510"/>
                      <a:pt x="0" y="5536"/>
                    </a:cubicBezTo>
                    <a:cubicBezTo>
                      <a:pt x="0" y="5605"/>
                      <a:pt x="69" y="5686"/>
                      <a:pt x="134" y="5699"/>
                    </a:cubicBezTo>
                    <a:lnTo>
                      <a:pt x="258" y="5562"/>
                    </a:lnTo>
                    <a:cubicBezTo>
                      <a:pt x="245" y="5510"/>
                      <a:pt x="189" y="5468"/>
                      <a:pt x="134" y="5455"/>
                    </a:cubicBezTo>
                    <a:cubicBezTo>
                      <a:pt x="118" y="5449"/>
                      <a:pt x="101" y="5446"/>
                      <a:pt x="85" y="544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5410;p52">
                <a:extLst>
                  <a:ext uri="{FF2B5EF4-FFF2-40B4-BE49-F238E27FC236}">
                    <a16:creationId xmlns:a16="http://schemas.microsoft.com/office/drawing/2014/main" id="{60437525-33A7-06C1-C839-2C09C974969A}"/>
                  </a:ext>
                </a:extLst>
              </p:cNvPr>
              <p:cNvSpPr/>
              <p:nvPr/>
            </p:nvSpPr>
            <p:spPr>
              <a:xfrm>
                <a:off x="5876400" y="2726300"/>
                <a:ext cx="44925" cy="46625"/>
              </a:xfrm>
              <a:custGeom>
                <a:avLst/>
                <a:gdLst/>
                <a:ahLst/>
                <a:cxnLst/>
                <a:rect l="l" t="t" r="r" b="b"/>
                <a:pathLst>
                  <a:path w="1797" h="1865" extrusionOk="0">
                    <a:moveTo>
                      <a:pt x="1453" y="1"/>
                    </a:moveTo>
                    <a:cubicBezTo>
                      <a:pt x="1400" y="1"/>
                      <a:pt x="1357" y="19"/>
                      <a:pt x="1319" y="56"/>
                    </a:cubicBezTo>
                    <a:cubicBezTo>
                      <a:pt x="1280" y="95"/>
                      <a:pt x="1225" y="151"/>
                      <a:pt x="1182" y="206"/>
                    </a:cubicBezTo>
                    <a:cubicBezTo>
                      <a:pt x="1156" y="219"/>
                      <a:pt x="1130" y="245"/>
                      <a:pt x="1101" y="272"/>
                    </a:cubicBezTo>
                    <a:cubicBezTo>
                      <a:pt x="1062" y="314"/>
                      <a:pt x="1006" y="382"/>
                      <a:pt x="954" y="422"/>
                    </a:cubicBezTo>
                    <a:cubicBezTo>
                      <a:pt x="911" y="464"/>
                      <a:pt x="856" y="533"/>
                      <a:pt x="817" y="572"/>
                    </a:cubicBezTo>
                    <a:cubicBezTo>
                      <a:pt x="791" y="598"/>
                      <a:pt x="761" y="627"/>
                      <a:pt x="735" y="653"/>
                    </a:cubicBezTo>
                    <a:cubicBezTo>
                      <a:pt x="693" y="696"/>
                      <a:pt x="641" y="748"/>
                      <a:pt x="585" y="790"/>
                    </a:cubicBezTo>
                    <a:cubicBezTo>
                      <a:pt x="546" y="843"/>
                      <a:pt x="490" y="898"/>
                      <a:pt x="448" y="941"/>
                    </a:cubicBezTo>
                    <a:cubicBezTo>
                      <a:pt x="422" y="967"/>
                      <a:pt x="396" y="993"/>
                      <a:pt x="366" y="1022"/>
                    </a:cubicBezTo>
                    <a:cubicBezTo>
                      <a:pt x="327" y="1061"/>
                      <a:pt x="272" y="1130"/>
                      <a:pt x="220" y="1169"/>
                    </a:cubicBezTo>
                    <a:cubicBezTo>
                      <a:pt x="177" y="1212"/>
                      <a:pt x="122" y="1267"/>
                      <a:pt x="69" y="1319"/>
                    </a:cubicBezTo>
                    <a:cubicBezTo>
                      <a:pt x="56" y="1332"/>
                      <a:pt x="27" y="1375"/>
                      <a:pt x="1" y="1388"/>
                    </a:cubicBezTo>
                    <a:cubicBezTo>
                      <a:pt x="27" y="1388"/>
                      <a:pt x="69" y="1401"/>
                      <a:pt x="109" y="1414"/>
                    </a:cubicBezTo>
                    <a:cubicBezTo>
                      <a:pt x="314" y="1469"/>
                      <a:pt x="490" y="1675"/>
                      <a:pt x="517" y="1864"/>
                    </a:cubicBezTo>
                    <a:cubicBezTo>
                      <a:pt x="693" y="1659"/>
                      <a:pt x="885" y="1443"/>
                      <a:pt x="1062" y="1238"/>
                    </a:cubicBezTo>
                    <a:cubicBezTo>
                      <a:pt x="1293" y="967"/>
                      <a:pt x="1525" y="709"/>
                      <a:pt x="1754" y="451"/>
                    </a:cubicBezTo>
                    <a:cubicBezTo>
                      <a:pt x="1783" y="422"/>
                      <a:pt x="1796" y="382"/>
                      <a:pt x="1796" y="327"/>
                    </a:cubicBezTo>
                    <a:cubicBezTo>
                      <a:pt x="1796" y="190"/>
                      <a:pt x="1672" y="56"/>
                      <a:pt x="1538" y="14"/>
                    </a:cubicBezTo>
                    <a:cubicBezTo>
                      <a:pt x="1507" y="5"/>
                      <a:pt x="1479" y="1"/>
                      <a:pt x="145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5411;p52">
                <a:extLst>
                  <a:ext uri="{FF2B5EF4-FFF2-40B4-BE49-F238E27FC236}">
                    <a16:creationId xmlns:a16="http://schemas.microsoft.com/office/drawing/2014/main" id="{9C41BAFD-EB03-4FCC-F859-62B3EBA18733}"/>
                  </a:ext>
                </a:extLst>
              </p:cNvPr>
              <p:cNvSpPr/>
              <p:nvPr/>
            </p:nvSpPr>
            <p:spPr>
              <a:xfrm>
                <a:off x="5789025" y="2834425"/>
                <a:ext cx="58850" cy="51750"/>
              </a:xfrm>
              <a:custGeom>
                <a:avLst/>
                <a:gdLst/>
                <a:ahLst/>
                <a:cxnLst/>
                <a:rect l="l" t="t" r="r" b="b"/>
                <a:pathLst>
                  <a:path w="2354" h="2070" extrusionOk="0">
                    <a:moveTo>
                      <a:pt x="2353" y="0"/>
                    </a:moveTo>
                    <a:cubicBezTo>
                      <a:pt x="2267" y="87"/>
                      <a:pt x="2136" y="139"/>
                      <a:pt x="1986" y="139"/>
                    </a:cubicBezTo>
                    <a:cubicBezTo>
                      <a:pt x="1921" y="139"/>
                      <a:pt x="1852" y="129"/>
                      <a:pt x="1782" y="108"/>
                    </a:cubicBezTo>
                    <a:lnTo>
                      <a:pt x="0" y="2040"/>
                    </a:lnTo>
                    <a:cubicBezTo>
                      <a:pt x="68" y="2060"/>
                      <a:pt x="134" y="2070"/>
                      <a:pt x="198" y="2070"/>
                    </a:cubicBezTo>
                    <a:cubicBezTo>
                      <a:pt x="351" y="2070"/>
                      <a:pt x="486" y="2014"/>
                      <a:pt x="571" y="1920"/>
                    </a:cubicBezTo>
                    <a:cubicBezTo>
                      <a:pt x="1103" y="1348"/>
                      <a:pt x="1821" y="572"/>
                      <a:pt x="23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5412;p52">
                <a:extLst>
                  <a:ext uri="{FF2B5EF4-FFF2-40B4-BE49-F238E27FC236}">
                    <a16:creationId xmlns:a16="http://schemas.microsoft.com/office/drawing/2014/main" id="{F33BEC9E-5BAA-8E2C-F4D8-08D514E8F04B}"/>
                  </a:ext>
                </a:extLst>
              </p:cNvPr>
              <p:cNvSpPr/>
              <p:nvPr/>
            </p:nvSpPr>
            <p:spPr>
              <a:xfrm>
                <a:off x="5770725" y="2851375"/>
                <a:ext cx="35700" cy="34800"/>
              </a:xfrm>
              <a:custGeom>
                <a:avLst/>
                <a:gdLst/>
                <a:ahLst/>
                <a:cxnLst/>
                <a:rect l="l" t="t" r="r" b="b"/>
                <a:pathLst>
                  <a:path w="1428" h="1392" extrusionOk="0">
                    <a:moveTo>
                      <a:pt x="554" y="688"/>
                    </a:moveTo>
                    <a:cubicBezTo>
                      <a:pt x="567" y="688"/>
                      <a:pt x="581" y="691"/>
                      <a:pt x="595" y="697"/>
                    </a:cubicBezTo>
                    <a:cubicBezTo>
                      <a:pt x="677" y="710"/>
                      <a:pt x="732" y="791"/>
                      <a:pt x="732" y="860"/>
                    </a:cubicBezTo>
                    <a:cubicBezTo>
                      <a:pt x="732" y="914"/>
                      <a:pt x="698" y="950"/>
                      <a:pt x="643" y="950"/>
                    </a:cubicBezTo>
                    <a:cubicBezTo>
                      <a:pt x="628" y="950"/>
                      <a:pt x="612" y="947"/>
                      <a:pt x="595" y="941"/>
                    </a:cubicBezTo>
                    <a:lnTo>
                      <a:pt x="595" y="941"/>
                    </a:lnTo>
                    <a:lnTo>
                      <a:pt x="595" y="941"/>
                    </a:lnTo>
                    <a:cubicBezTo>
                      <a:pt x="530" y="928"/>
                      <a:pt x="461" y="847"/>
                      <a:pt x="461" y="778"/>
                    </a:cubicBezTo>
                    <a:cubicBezTo>
                      <a:pt x="461" y="724"/>
                      <a:pt x="504" y="688"/>
                      <a:pt x="554" y="688"/>
                    </a:cubicBezTo>
                    <a:close/>
                    <a:moveTo>
                      <a:pt x="498" y="1"/>
                    </a:moveTo>
                    <a:cubicBezTo>
                      <a:pt x="207" y="1"/>
                      <a:pt x="0" y="192"/>
                      <a:pt x="11" y="491"/>
                    </a:cubicBezTo>
                    <a:cubicBezTo>
                      <a:pt x="11" y="860"/>
                      <a:pt x="337" y="1242"/>
                      <a:pt x="732" y="1362"/>
                    </a:cubicBezTo>
                    <a:cubicBezTo>
                      <a:pt x="801" y="1382"/>
                      <a:pt x="868" y="1391"/>
                      <a:pt x="932" y="1391"/>
                    </a:cubicBezTo>
                    <a:cubicBezTo>
                      <a:pt x="1217" y="1391"/>
                      <a:pt x="1427" y="1201"/>
                      <a:pt x="1427" y="899"/>
                    </a:cubicBezTo>
                    <a:cubicBezTo>
                      <a:pt x="1411" y="533"/>
                      <a:pt x="1085" y="151"/>
                      <a:pt x="706" y="31"/>
                    </a:cubicBezTo>
                    <a:cubicBezTo>
                      <a:pt x="633" y="10"/>
                      <a:pt x="564" y="1"/>
                      <a:pt x="49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5413;p52">
                <a:extLst>
                  <a:ext uri="{FF2B5EF4-FFF2-40B4-BE49-F238E27FC236}">
                    <a16:creationId xmlns:a16="http://schemas.microsoft.com/office/drawing/2014/main" id="{BFFF7F21-7FE4-11B2-A2BA-8A8DF1508204}"/>
                  </a:ext>
                </a:extLst>
              </p:cNvPr>
              <p:cNvSpPr/>
              <p:nvPr/>
            </p:nvSpPr>
            <p:spPr>
              <a:xfrm>
                <a:off x="5773750" y="2803400"/>
                <a:ext cx="77150" cy="79025"/>
              </a:xfrm>
              <a:custGeom>
                <a:avLst/>
                <a:gdLst/>
                <a:ahLst/>
                <a:cxnLst/>
                <a:rect l="l" t="t" r="r" b="b"/>
                <a:pathLst>
                  <a:path w="3086" h="3161" extrusionOk="0">
                    <a:moveTo>
                      <a:pt x="2161" y="1"/>
                    </a:moveTo>
                    <a:cubicBezTo>
                      <a:pt x="2007" y="1"/>
                      <a:pt x="1876" y="54"/>
                      <a:pt x="1780" y="141"/>
                    </a:cubicBezTo>
                    <a:lnTo>
                      <a:pt x="1" y="2070"/>
                    </a:lnTo>
                    <a:cubicBezTo>
                      <a:pt x="95" y="1976"/>
                      <a:pt x="226" y="1920"/>
                      <a:pt x="381" y="1920"/>
                    </a:cubicBezTo>
                    <a:cubicBezTo>
                      <a:pt x="445" y="1920"/>
                      <a:pt x="513" y="1930"/>
                      <a:pt x="585" y="1950"/>
                    </a:cubicBezTo>
                    <a:cubicBezTo>
                      <a:pt x="964" y="2070"/>
                      <a:pt x="1290" y="2452"/>
                      <a:pt x="1306" y="2818"/>
                    </a:cubicBezTo>
                    <a:cubicBezTo>
                      <a:pt x="1306" y="2945"/>
                      <a:pt x="1270" y="3060"/>
                      <a:pt x="1200" y="3142"/>
                    </a:cubicBezTo>
                    <a:lnTo>
                      <a:pt x="1200" y="3142"/>
                    </a:lnTo>
                    <a:lnTo>
                      <a:pt x="2964" y="1241"/>
                    </a:lnTo>
                    <a:cubicBezTo>
                      <a:pt x="3046" y="1147"/>
                      <a:pt x="3085" y="1039"/>
                      <a:pt x="3085" y="902"/>
                    </a:cubicBezTo>
                    <a:cubicBezTo>
                      <a:pt x="3072" y="533"/>
                      <a:pt x="2759" y="141"/>
                      <a:pt x="2367" y="30"/>
                    </a:cubicBezTo>
                    <a:cubicBezTo>
                      <a:pt x="2295" y="10"/>
                      <a:pt x="2226" y="1"/>
                      <a:pt x="2161" y="1"/>
                    </a:cubicBezTo>
                    <a:close/>
                    <a:moveTo>
                      <a:pt x="1200" y="3142"/>
                    </a:moveTo>
                    <a:lnTo>
                      <a:pt x="1182" y="3161"/>
                    </a:lnTo>
                    <a:cubicBezTo>
                      <a:pt x="1188" y="3155"/>
                      <a:pt x="1194" y="3148"/>
                      <a:pt x="1200" y="3142"/>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5414;p52">
                <a:extLst>
                  <a:ext uri="{FF2B5EF4-FFF2-40B4-BE49-F238E27FC236}">
                    <a16:creationId xmlns:a16="http://schemas.microsoft.com/office/drawing/2014/main" id="{FF14AC56-56FE-A0E8-7CB1-D15D18D613D7}"/>
                  </a:ext>
                </a:extLst>
              </p:cNvPr>
              <p:cNvSpPr/>
              <p:nvPr/>
            </p:nvSpPr>
            <p:spPr>
              <a:xfrm>
                <a:off x="5817250" y="2849775"/>
                <a:ext cx="232250" cy="101600"/>
              </a:xfrm>
              <a:custGeom>
                <a:avLst/>
                <a:gdLst/>
                <a:ahLst/>
                <a:cxnLst/>
                <a:rect l="l" t="t" r="r" b="b"/>
                <a:pathLst>
                  <a:path w="9290" h="4064" extrusionOk="0">
                    <a:moveTo>
                      <a:pt x="1577" y="0"/>
                    </a:moveTo>
                    <a:lnTo>
                      <a:pt x="0" y="1332"/>
                    </a:lnTo>
                    <a:lnTo>
                      <a:pt x="885" y="2543"/>
                    </a:lnTo>
                    <a:cubicBezTo>
                      <a:pt x="885" y="2543"/>
                      <a:pt x="1035" y="2611"/>
                      <a:pt x="1251" y="2706"/>
                    </a:cubicBezTo>
                    <a:cubicBezTo>
                      <a:pt x="1809" y="2964"/>
                      <a:pt x="2830" y="3427"/>
                      <a:pt x="3428" y="3656"/>
                    </a:cubicBezTo>
                    <a:cubicBezTo>
                      <a:pt x="3630" y="3737"/>
                      <a:pt x="3793" y="3793"/>
                      <a:pt x="3849" y="3806"/>
                    </a:cubicBezTo>
                    <a:cubicBezTo>
                      <a:pt x="4120" y="3819"/>
                      <a:pt x="7615" y="4064"/>
                      <a:pt x="7615" y="4064"/>
                    </a:cubicBezTo>
                    <a:lnTo>
                      <a:pt x="8337" y="3656"/>
                    </a:lnTo>
                    <a:lnTo>
                      <a:pt x="9290" y="2663"/>
                    </a:lnTo>
                    <a:lnTo>
                      <a:pt x="8663" y="2311"/>
                    </a:lnTo>
                    <a:lnTo>
                      <a:pt x="2896" y="215"/>
                    </a:lnTo>
                    <a:lnTo>
                      <a:pt x="1577" y="0"/>
                    </a:lnTo>
                    <a:close/>
                  </a:path>
                </a:pathLst>
              </a:custGeom>
              <a:solidFill>
                <a:srgbClr val="E66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5415;p52">
                <a:extLst>
                  <a:ext uri="{FF2B5EF4-FFF2-40B4-BE49-F238E27FC236}">
                    <a16:creationId xmlns:a16="http://schemas.microsoft.com/office/drawing/2014/main" id="{D36A3683-A05F-34BD-CC55-DA48098EBF5E}"/>
                  </a:ext>
                </a:extLst>
              </p:cNvPr>
              <p:cNvSpPr/>
              <p:nvPr/>
            </p:nvSpPr>
            <p:spPr>
              <a:xfrm>
                <a:off x="5839350" y="2853100"/>
                <a:ext cx="74125" cy="91825"/>
              </a:xfrm>
              <a:custGeom>
                <a:avLst/>
                <a:gdLst/>
                <a:ahLst/>
                <a:cxnLst/>
                <a:rect l="l" t="t" r="r" b="b"/>
                <a:pathLst>
                  <a:path w="2965" h="3673" extrusionOk="0">
                    <a:moveTo>
                      <a:pt x="1" y="1"/>
                    </a:moveTo>
                    <a:lnTo>
                      <a:pt x="1" y="2410"/>
                    </a:lnTo>
                    <a:lnTo>
                      <a:pt x="298" y="2641"/>
                    </a:lnTo>
                    <a:lnTo>
                      <a:pt x="925" y="3063"/>
                    </a:lnTo>
                    <a:lnTo>
                      <a:pt x="2012" y="3523"/>
                    </a:lnTo>
                    <a:lnTo>
                      <a:pt x="2664" y="3660"/>
                    </a:lnTo>
                    <a:lnTo>
                      <a:pt x="2965" y="3673"/>
                    </a:lnTo>
                    <a:lnTo>
                      <a:pt x="2965" y="1267"/>
                    </a:lnTo>
                    <a:lnTo>
                      <a:pt x="1"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5416;p52">
                <a:extLst>
                  <a:ext uri="{FF2B5EF4-FFF2-40B4-BE49-F238E27FC236}">
                    <a16:creationId xmlns:a16="http://schemas.microsoft.com/office/drawing/2014/main" id="{660052BA-E09F-DF78-A96E-86921168416B}"/>
                  </a:ext>
                </a:extLst>
              </p:cNvPr>
              <p:cNvSpPr/>
              <p:nvPr/>
            </p:nvSpPr>
            <p:spPr>
              <a:xfrm>
                <a:off x="5913450" y="2884775"/>
                <a:ext cx="94200" cy="66600"/>
              </a:xfrm>
              <a:custGeom>
                <a:avLst/>
                <a:gdLst/>
                <a:ahLst/>
                <a:cxnLst/>
                <a:rect l="l" t="t" r="r" b="b"/>
                <a:pathLst>
                  <a:path w="3768" h="2664" extrusionOk="0">
                    <a:moveTo>
                      <a:pt x="1" y="0"/>
                    </a:moveTo>
                    <a:lnTo>
                      <a:pt x="1" y="2406"/>
                    </a:lnTo>
                    <a:lnTo>
                      <a:pt x="3767" y="2664"/>
                    </a:lnTo>
                    <a:lnTo>
                      <a:pt x="3767" y="258"/>
                    </a:lnTo>
                    <a:lnTo>
                      <a:pt x="1"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5417;p52">
                <a:extLst>
                  <a:ext uri="{FF2B5EF4-FFF2-40B4-BE49-F238E27FC236}">
                    <a16:creationId xmlns:a16="http://schemas.microsoft.com/office/drawing/2014/main" id="{AD9067DD-2B29-017E-FA74-E403E1F09572}"/>
                  </a:ext>
                </a:extLst>
              </p:cNvPr>
              <p:cNvSpPr/>
              <p:nvPr/>
            </p:nvSpPr>
            <p:spPr>
              <a:xfrm>
                <a:off x="6007625" y="2881025"/>
                <a:ext cx="18050" cy="70350"/>
              </a:xfrm>
              <a:custGeom>
                <a:avLst/>
                <a:gdLst/>
                <a:ahLst/>
                <a:cxnLst/>
                <a:rect l="l" t="t" r="r" b="b"/>
                <a:pathLst>
                  <a:path w="722" h="2814" extrusionOk="0">
                    <a:moveTo>
                      <a:pt x="722" y="0"/>
                    </a:moveTo>
                    <a:lnTo>
                      <a:pt x="0" y="408"/>
                    </a:lnTo>
                    <a:lnTo>
                      <a:pt x="0" y="2814"/>
                    </a:lnTo>
                    <a:lnTo>
                      <a:pt x="722" y="2406"/>
                    </a:lnTo>
                    <a:lnTo>
                      <a:pt x="72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5418;p52">
                <a:extLst>
                  <a:ext uri="{FF2B5EF4-FFF2-40B4-BE49-F238E27FC236}">
                    <a16:creationId xmlns:a16="http://schemas.microsoft.com/office/drawing/2014/main" id="{7CB07E71-5406-CB07-BF81-136DBDE39AF0}"/>
                  </a:ext>
                </a:extLst>
              </p:cNvPr>
              <p:cNvSpPr/>
              <p:nvPr/>
            </p:nvSpPr>
            <p:spPr>
              <a:xfrm>
                <a:off x="6294950" y="2931700"/>
                <a:ext cx="9875" cy="10225"/>
              </a:xfrm>
              <a:custGeom>
                <a:avLst/>
                <a:gdLst/>
                <a:ahLst/>
                <a:cxnLst/>
                <a:rect l="l" t="t" r="r" b="b"/>
                <a:pathLst>
                  <a:path w="395" h="409" extrusionOk="0">
                    <a:moveTo>
                      <a:pt x="176" y="0"/>
                    </a:moveTo>
                    <a:cubicBezTo>
                      <a:pt x="137" y="95"/>
                      <a:pt x="176" y="95"/>
                      <a:pt x="137" y="150"/>
                    </a:cubicBezTo>
                    <a:cubicBezTo>
                      <a:pt x="82" y="203"/>
                      <a:pt x="56" y="176"/>
                      <a:pt x="0" y="216"/>
                    </a:cubicBezTo>
                    <a:lnTo>
                      <a:pt x="150" y="408"/>
                    </a:lnTo>
                    <a:cubicBezTo>
                      <a:pt x="245" y="327"/>
                      <a:pt x="206" y="313"/>
                      <a:pt x="258" y="245"/>
                    </a:cubicBezTo>
                    <a:cubicBezTo>
                      <a:pt x="287" y="216"/>
                      <a:pt x="313" y="203"/>
                      <a:pt x="326" y="189"/>
                    </a:cubicBezTo>
                    <a:cubicBezTo>
                      <a:pt x="353" y="176"/>
                      <a:pt x="369" y="150"/>
                      <a:pt x="395" y="108"/>
                    </a:cubicBezTo>
                    <a:lnTo>
                      <a:pt x="17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5419;p52">
                <a:extLst>
                  <a:ext uri="{FF2B5EF4-FFF2-40B4-BE49-F238E27FC236}">
                    <a16:creationId xmlns:a16="http://schemas.microsoft.com/office/drawing/2014/main" id="{69C05986-8854-7B2E-2944-C8AD37E4BCCD}"/>
                  </a:ext>
                </a:extLst>
              </p:cNvPr>
              <p:cNvSpPr/>
              <p:nvPr/>
            </p:nvSpPr>
            <p:spPr>
              <a:xfrm>
                <a:off x="6299350" y="2924825"/>
                <a:ext cx="7850" cy="9575"/>
              </a:xfrm>
              <a:custGeom>
                <a:avLst/>
                <a:gdLst/>
                <a:ahLst/>
                <a:cxnLst/>
                <a:rect l="l" t="t" r="r" b="b"/>
                <a:pathLst>
                  <a:path w="314" h="383" extrusionOk="0">
                    <a:moveTo>
                      <a:pt x="69" y="1"/>
                    </a:moveTo>
                    <a:cubicBezTo>
                      <a:pt x="69" y="99"/>
                      <a:pt x="95" y="83"/>
                      <a:pt x="82" y="151"/>
                    </a:cubicBezTo>
                    <a:cubicBezTo>
                      <a:pt x="69" y="220"/>
                      <a:pt x="30" y="220"/>
                      <a:pt x="0" y="275"/>
                    </a:cubicBezTo>
                    <a:lnTo>
                      <a:pt x="219" y="383"/>
                    </a:lnTo>
                    <a:cubicBezTo>
                      <a:pt x="274" y="262"/>
                      <a:pt x="219" y="275"/>
                      <a:pt x="245" y="194"/>
                    </a:cubicBezTo>
                    <a:cubicBezTo>
                      <a:pt x="258" y="112"/>
                      <a:pt x="301" y="112"/>
                      <a:pt x="314" y="17"/>
                    </a:cubicBezTo>
                    <a:lnTo>
                      <a:pt x="6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5420;p52">
                <a:extLst>
                  <a:ext uri="{FF2B5EF4-FFF2-40B4-BE49-F238E27FC236}">
                    <a16:creationId xmlns:a16="http://schemas.microsoft.com/office/drawing/2014/main" id="{52CBCF0E-2C2B-7A5C-75EF-9468D7009538}"/>
                  </a:ext>
                </a:extLst>
              </p:cNvPr>
              <p:cNvSpPr/>
              <p:nvPr/>
            </p:nvSpPr>
            <p:spPr>
              <a:xfrm>
                <a:off x="6301050" y="2922425"/>
                <a:ext cx="6150" cy="5200"/>
              </a:xfrm>
              <a:custGeom>
                <a:avLst/>
                <a:gdLst/>
                <a:ahLst/>
                <a:cxnLst/>
                <a:rect l="l" t="t" r="r" b="b"/>
                <a:pathLst>
                  <a:path w="246" h="208" extrusionOk="0">
                    <a:moveTo>
                      <a:pt x="144" y="0"/>
                    </a:moveTo>
                    <a:cubicBezTo>
                      <a:pt x="138" y="0"/>
                      <a:pt x="131" y="1"/>
                      <a:pt x="125" y="2"/>
                    </a:cubicBezTo>
                    <a:cubicBezTo>
                      <a:pt x="56" y="2"/>
                      <a:pt x="1" y="45"/>
                      <a:pt x="1" y="97"/>
                    </a:cubicBezTo>
                    <a:cubicBezTo>
                      <a:pt x="1" y="126"/>
                      <a:pt x="14" y="152"/>
                      <a:pt x="27" y="165"/>
                    </a:cubicBezTo>
                    <a:cubicBezTo>
                      <a:pt x="56" y="195"/>
                      <a:pt x="82" y="208"/>
                      <a:pt x="109" y="208"/>
                    </a:cubicBezTo>
                    <a:cubicBezTo>
                      <a:pt x="138" y="208"/>
                      <a:pt x="177" y="208"/>
                      <a:pt x="206" y="195"/>
                    </a:cubicBezTo>
                    <a:cubicBezTo>
                      <a:pt x="220" y="165"/>
                      <a:pt x="233" y="139"/>
                      <a:pt x="246" y="113"/>
                    </a:cubicBezTo>
                    <a:cubicBezTo>
                      <a:pt x="246" y="52"/>
                      <a:pt x="201" y="0"/>
                      <a:pt x="14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5421;p52">
                <a:extLst>
                  <a:ext uri="{FF2B5EF4-FFF2-40B4-BE49-F238E27FC236}">
                    <a16:creationId xmlns:a16="http://schemas.microsoft.com/office/drawing/2014/main" id="{6811D6FE-0358-4246-AD04-D1107686B745}"/>
                  </a:ext>
                </a:extLst>
              </p:cNvPr>
              <p:cNvSpPr/>
              <p:nvPr/>
            </p:nvSpPr>
            <p:spPr>
              <a:xfrm>
                <a:off x="6302775" y="2923850"/>
                <a:ext cx="2725" cy="2400"/>
              </a:xfrm>
              <a:custGeom>
                <a:avLst/>
                <a:gdLst/>
                <a:ahLst/>
                <a:cxnLst/>
                <a:rect l="l" t="t" r="r" b="b"/>
                <a:pathLst>
                  <a:path w="109" h="96" extrusionOk="0">
                    <a:moveTo>
                      <a:pt x="56" y="1"/>
                    </a:moveTo>
                    <a:cubicBezTo>
                      <a:pt x="27" y="1"/>
                      <a:pt x="0" y="14"/>
                      <a:pt x="0" y="40"/>
                    </a:cubicBezTo>
                    <a:cubicBezTo>
                      <a:pt x="0" y="69"/>
                      <a:pt x="27" y="82"/>
                      <a:pt x="56" y="95"/>
                    </a:cubicBezTo>
                    <a:cubicBezTo>
                      <a:pt x="82" y="95"/>
                      <a:pt x="95" y="82"/>
                      <a:pt x="108" y="56"/>
                    </a:cubicBezTo>
                    <a:cubicBezTo>
                      <a:pt x="108" y="27"/>
                      <a:pt x="82"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5422;p52">
                <a:extLst>
                  <a:ext uri="{FF2B5EF4-FFF2-40B4-BE49-F238E27FC236}">
                    <a16:creationId xmlns:a16="http://schemas.microsoft.com/office/drawing/2014/main" id="{09F22A53-642A-BA56-C1E9-EAD8A801759E}"/>
                  </a:ext>
                </a:extLst>
              </p:cNvPr>
              <p:cNvSpPr/>
              <p:nvPr/>
            </p:nvSpPr>
            <p:spPr>
              <a:xfrm>
                <a:off x="6299025" y="2930500"/>
                <a:ext cx="6475" cy="5525"/>
              </a:xfrm>
              <a:custGeom>
                <a:avLst/>
                <a:gdLst/>
                <a:ahLst/>
                <a:cxnLst/>
                <a:rect l="l" t="t" r="r" b="b"/>
                <a:pathLst>
                  <a:path w="259" h="221" extrusionOk="0">
                    <a:moveTo>
                      <a:pt x="116" y="1"/>
                    </a:moveTo>
                    <a:cubicBezTo>
                      <a:pt x="71" y="1"/>
                      <a:pt x="35" y="16"/>
                      <a:pt x="13" y="48"/>
                    </a:cubicBezTo>
                    <a:cubicBezTo>
                      <a:pt x="0" y="100"/>
                      <a:pt x="13" y="156"/>
                      <a:pt x="69" y="198"/>
                    </a:cubicBezTo>
                    <a:cubicBezTo>
                      <a:pt x="89" y="213"/>
                      <a:pt x="114" y="220"/>
                      <a:pt x="137" y="220"/>
                    </a:cubicBezTo>
                    <a:cubicBezTo>
                      <a:pt x="177" y="220"/>
                      <a:pt x="216" y="199"/>
                      <a:pt x="232" y="156"/>
                    </a:cubicBezTo>
                    <a:cubicBezTo>
                      <a:pt x="258" y="87"/>
                      <a:pt x="232" y="19"/>
                      <a:pt x="163" y="6"/>
                    </a:cubicBezTo>
                    <a:cubicBezTo>
                      <a:pt x="147" y="2"/>
                      <a:pt x="131" y="1"/>
                      <a:pt x="11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5423;p52">
                <a:extLst>
                  <a:ext uri="{FF2B5EF4-FFF2-40B4-BE49-F238E27FC236}">
                    <a16:creationId xmlns:a16="http://schemas.microsoft.com/office/drawing/2014/main" id="{46E2A237-5696-4CE1-89A2-305B1C11E41A}"/>
                  </a:ext>
                </a:extLst>
              </p:cNvPr>
              <p:cNvSpPr/>
              <p:nvPr/>
            </p:nvSpPr>
            <p:spPr>
              <a:xfrm>
                <a:off x="6300725" y="2931900"/>
                <a:ext cx="2725" cy="2400"/>
              </a:xfrm>
              <a:custGeom>
                <a:avLst/>
                <a:gdLst/>
                <a:ahLst/>
                <a:cxnLst/>
                <a:rect l="l" t="t" r="r" b="b"/>
                <a:pathLst>
                  <a:path w="109" h="96" extrusionOk="0">
                    <a:moveTo>
                      <a:pt x="56" y="0"/>
                    </a:moveTo>
                    <a:cubicBezTo>
                      <a:pt x="42" y="0"/>
                      <a:pt x="23" y="12"/>
                      <a:pt x="14" y="31"/>
                    </a:cubicBezTo>
                    <a:cubicBezTo>
                      <a:pt x="1" y="44"/>
                      <a:pt x="14" y="74"/>
                      <a:pt x="40" y="87"/>
                    </a:cubicBezTo>
                    <a:cubicBezTo>
                      <a:pt x="47" y="92"/>
                      <a:pt x="57" y="95"/>
                      <a:pt x="68" y="95"/>
                    </a:cubicBezTo>
                    <a:cubicBezTo>
                      <a:pt x="82" y="95"/>
                      <a:pt x="95" y="89"/>
                      <a:pt x="95" y="74"/>
                    </a:cubicBezTo>
                    <a:cubicBezTo>
                      <a:pt x="109" y="44"/>
                      <a:pt x="95" y="18"/>
                      <a:pt x="69" y="5"/>
                    </a:cubicBezTo>
                    <a:cubicBezTo>
                      <a:pt x="66"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5424;p52">
                <a:extLst>
                  <a:ext uri="{FF2B5EF4-FFF2-40B4-BE49-F238E27FC236}">
                    <a16:creationId xmlns:a16="http://schemas.microsoft.com/office/drawing/2014/main" id="{4ED557D2-62B5-F6BE-21F6-8CA5D1E6A0F2}"/>
                  </a:ext>
                </a:extLst>
              </p:cNvPr>
              <p:cNvSpPr/>
              <p:nvPr/>
            </p:nvSpPr>
            <p:spPr>
              <a:xfrm>
                <a:off x="6280975" y="2940500"/>
                <a:ext cx="9250" cy="7200"/>
              </a:xfrm>
              <a:custGeom>
                <a:avLst/>
                <a:gdLst/>
                <a:ahLst/>
                <a:cxnLst/>
                <a:rect l="l" t="t" r="r" b="b"/>
                <a:pathLst>
                  <a:path w="370" h="288" extrusionOk="0">
                    <a:moveTo>
                      <a:pt x="301" y="1"/>
                    </a:moveTo>
                    <a:cubicBezTo>
                      <a:pt x="207" y="27"/>
                      <a:pt x="233" y="56"/>
                      <a:pt x="151" y="69"/>
                    </a:cubicBezTo>
                    <a:cubicBezTo>
                      <a:pt x="141" y="71"/>
                      <a:pt x="132" y="72"/>
                      <a:pt x="124" y="72"/>
                    </a:cubicBezTo>
                    <a:cubicBezTo>
                      <a:pt x="85" y="72"/>
                      <a:pt x="66" y="53"/>
                      <a:pt x="28" y="53"/>
                    </a:cubicBezTo>
                    <a:cubicBezTo>
                      <a:pt x="20" y="53"/>
                      <a:pt x="11" y="54"/>
                      <a:pt x="1" y="56"/>
                    </a:cubicBezTo>
                    <a:lnTo>
                      <a:pt x="14" y="288"/>
                    </a:lnTo>
                    <a:cubicBezTo>
                      <a:pt x="138" y="272"/>
                      <a:pt x="96" y="245"/>
                      <a:pt x="177" y="232"/>
                    </a:cubicBezTo>
                    <a:cubicBezTo>
                      <a:pt x="199" y="229"/>
                      <a:pt x="217" y="228"/>
                      <a:pt x="231" y="228"/>
                    </a:cubicBezTo>
                    <a:cubicBezTo>
                      <a:pt x="257" y="228"/>
                      <a:pt x="273" y="231"/>
                      <a:pt x="294" y="231"/>
                    </a:cubicBezTo>
                    <a:cubicBezTo>
                      <a:pt x="313" y="231"/>
                      <a:pt x="335" y="229"/>
                      <a:pt x="370" y="219"/>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5425;p52">
                <a:extLst>
                  <a:ext uri="{FF2B5EF4-FFF2-40B4-BE49-F238E27FC236}">
                    <a16:creationId xmlns:a16="http://schemas.microsoft.com/office/drawing/2014/main" id="{122D90DA-4D13-030F-3EC4-F123BC3E46F4}"/>
                  </a:ext>
                </a:extLst>
              </p:cNvPr>
              <p:cNvSpPr/>
              <p:nvPr/>
            </p:nvSpPr>
            <p:spPr>
              <a:xfrm>
                <a:off x="6288500" y="2937075"/>
                <a:ext cx="10225" cy="8925"/>
              </a:xfrm>
              <a:custGeom>
                <a:avLst/>
                <a:gdLst/>
                <a:ahLst/>
                <a:cxnLst/>
                <a:rect l="l" t="t" r="r" b="b"/>
                <a:pathLst>
                  <a:path w="409" h="357" extrusionOk="0">
                    <a:moveTo>
                      <a:pt x="258" y="1"/>
                    </a:moveTo>
                    <a:cubicBezTo>
                      <a:pt x="176" y="56"/>
                      <a:pt x="219" y="82"/>
                      <a:pt x="150" y="112"/>
                    </a:cubicBezTo>
                    <a:cubicBezTo>
                      <a:pt x="116" y="125"/>
                      <a:pt x="96" y="125"/>
                      <a:pt x="75" y="125"/>
                    </a:cubicBezTo>
                    <a:cubicBezTo>
                      <a:pt x="55" y="125"/>
                      <a:pt x="34" y="125"/>
                      <a:pt x="0" y="138"/>
                    </a:cubicBezTo>
                    <a:lnTo>
                      <a:pt x="69" y="356"/>
                    </a:lnTo>
                    <a:cubicBezTo>
                      <a:pt x="121" y="343"/>
                      <a:pt x="150" y="327"/>
                      <a:pt x="163" y="301"/>
                    </a:cubicBezTo>
                    <a:cubicBezTo>
                      <a:pt x="176" y="288"/>
                      <a:pt x="190" y="275"/>
                      <a:pt x="232" y="262"/>
                    </a:cubicBezTo>
                    <a:cubicBezTo>
                      <a:pt x="300" y="219"/>
                      <a:pt x="327" y="245"/>
                      <a:pt x="408" y="193"/>
                    </a:cubicBezTo>
                    <a:lnTo>
                      <a:pt x="25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5426;p52">
                <a:extLst>
                  <a:ext uri="{FF2B5EF4-FFF2-40B4-BE49-F238E27FC236}">
                    <a16:creationId xmlns:a16="http://schemas.microsoft.com/office/drawing/2014/main" id="{97D84D19-1AB5-D373-3939-F45CEC0397DE}"/>
                  </a:ext>
                </a:extLst>
              </p:cNvPr>
              <p:cNvSpPr/>
              <p:nvPr/>
            </p:nvSpPr>
            <p:spPr>
              <a:xfrm>
                <a:off x="6293950" y="2936750"/>
                <a:ext cx="6150" cy="5700"/>
              </a:xfrm>
              <a:custGeom>
                <a:avLst/>
                <a:gdLst/>
                <a:ahLst/>
                <a:cxnLst/>
                <a:rect l="l" t="t" r="r" b="b"/>
                <a:pathLst>
                  <a:path w="246" h="228" extrusionOk="0">
                    <a:moveTo>
                      <a:pt x="91" y="0"/>
                    </a:moveTo>
                    <a:cubicBezTo>
                      <a:pt x="72" y="0"/>
                      <a:pt x="55" y="4"/>
                      <a:pt x="40" y="14"/>
                    </a:cubicBezTo>
                    <a:cubicBezTo>
                      <a:pt x="1" y="43"/>
                      <a:pt x="1" y="111"/>
                      <a:pt x="27" y="164"/>
                    </a:cubicBezTo>
                    <a:cubicBezTo>
                      <a:pt x="43" y="207"/>
                      <a:pt x="82" y="228"/>
                      <a:pt x="122" y="228"/>
                    </a:cubicBezTo>
                    <a:cubicBezTo>
                      <a:pt x="145" y="228"/>
                      <a:pt x="170" y="221"/>
                      <a:pt x="190" y="206"/>
                    </a:cubicBezTo>
                    <a:cubicBezTo>
                      <a:pt x="246" y="164"/>
                      <a:pt x="246" y="82"/>
                      <a:pt x="190" y="43"/>
                    </a:cubicBezTo>
                    <a:cubicBezTo>
                      <a:pt x="163" y="15"/>
                      <a:pt x="125" y="0"/>
                      <a:pt x="9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5427;p52">
                <a:extLst>
                  <a:ext uri="{FF2B5EF4-FFF2-40B4-BE49-F238E27FC236}">
                    <a16:creationId xmlns:a16="http://schemas.microsoft.com/office/drawing/2014/main" id="{6C734521-86A2-BF25-616D-FD4C88628C25}"/>
                  </a:ext>
                </a:extLst>
              </p:cNvPr>
              <p:cNvSpPr/>
              <p:nvPr/>
            </p:nvSpPr>
            <p:spPr>
              <a:xfrm>
                <a:off x="6295600" y="2938250"/>
                <a:ext cx="2800" cy="2500"/>
              </a:xfrm>
              <a:custGeom>
                <a:avLst/>
                <a:gdLst/>
                <a:ahLst/>
                <a:cxnLst/>
                <a:rect l="l" t="t" r="r" b="b"/>
                <a:pathLst>
                  <a:path w="112" h="100" extrusionOk="0">
                    <a:moveTo>
                      <a:pt x="48" y="0"/>
                    </a:moveTo>
                    <a:cubicBezTo>
                      <a:pt x="38" y="0"/>
                      <a:pt x="27" y="4"/>
                      <a:pt x="16" y="9"/>
                    </a:cubicBezTo>
                    <a:cubicBezTo>
                      <a:pt x="0" y="22"/>
                      <a:pt x="0" y="51"/>
                      <a:pt x="16" y="78"/>
                    </a:cubicBezTo>
                    <a:cubicBezTo>
                      <a:pt x="24" y="93"/>
                      <a:pt x="36" y="99"/>
                      <a:pt x="50" y="99"/>
                    </a:cubicBezTo>
                    <a:cubicBezTo>
                      <a:pt x="60" y="99"/>
                      <a:pt x="71" y="96"/>
                      <a:pt x="82" y="91"/>
                    </a:cubicBezTo>
                    <a:cubicBezTo>
                      <a:pt x="98" y="78"/>
                      <a:pt x="111" y="51"/>
                      <a:pt x="82" y="22"/>
                    </a:cubicBezTo>
                    <a:cubicBezTo>
                      <a:pt x="74" y="7"/>
                      <a:pt x="62"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5428;p52">
                <a:extLst>
                  <a:ext uri="{FF2B5EF4-FFF2-40B4-BE49-F238E27FC236}">
                    <a16:creationId xmlns:a16="http://schemas.microsoft.com/office/drawing/2014/main" id="{C2A3C5E4-40AB-8D4B-A2DB-CE0CC7D8255D}"/>
                  </a:ext>
                </a:extLst>
              </p:cNvPr>
              <p:cNvSpPr/>
              <p:nvPr/>
            </p:nvSpPr>
            <p:spPr>
              <a:xfrm>
                <a:off x="6286450" y="2940425"/>
                <a:ext cx="6150" cy="5775"/>
              </a:xfrm>
              <a:custGeom>
                <a:avLst/>
                <a:gdLst/>
                <a:ahLst/>
                <a:cxnLst/>
                <a:rect l="l" t="t" r="r" b="b"/>
                <a:pathLst>
                  <a:path w="246" h="231" extrusionOk="0">
                    <a:moveTo>
                      <a:pt x="110" y="0"/>
                    </a:moveTo>
                    <a:cubicBezTo>
                      <a:pt x="101" y="0"/>
                      <a:pt x="92" y="1"/>
                      <a:pt x="82" y="4"/>
                    </a:cubicBezTo>
                    <a:cubicBezTo>
                      <a:pt x="27" y="17"/>
                      <a:pt x="1" y="72"/>
                      <a:pt x="14" y="141"/>
                    </a:cubicBezTo>
                    <a:cubicBezTo>
                      <a:pt x="24" y="195"/>
                      <a:pt x="61" y="230"/>
                      <a:pt x="109" y="230"/>
                    </a:cubicBezTo>
                    <a:cubicBezTo>
                      <a:pt x="122" y="230"/>
                      <a:pt x="136" y="228"/>
                      <a:pt x="151" y="222"/>
                    </a:cubicBezTo>
                    <a:cubicBezTo>
                      <a:pt x="219" y="209"/>
                      <a:pt x="245" y="141"/>
                      <a:pt x="219" y="72"/>
                    </a:cubicBezTo>
                    <a:cubicBezTo>
                      <a:pt x="195" y="26"/>
                      <a:pt x="155" y="0"/>
                      <a:pt x="11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5429;p52">
                <a:extLst>
                  <a:ext uri="{FF2B5EF4-FFF2-40B4-BE49-F238E27FC236}">
                    <a16:creationId xmlns:a16="http://schemas.microsoft.com/office/drawing/2014/main" id="{4E8A15AE-96C2-CD6B-AD86-80394C514A89}"/>
                  </a:ext>
                </a:extLst>
              </p:cNvPr>
              <p:cNvSpPr/>
              <p:nvPr/>
            </p:nvSpPr>
            <p:spPr>
              <a:xfrm>
                <a:off x="6288175" y="2941900"/>
                <a:ext cx="2375" cy="2700"/>
              </a:xfrm>
              <a:custGeom>
                <a:avLst/>
                <a:gdLst/>
                <a:ahLst/>
                <a:cxnLst/>
                <a:rect l="l" t="t" r="r" b="b"/>
                <a:pathLst>
                  <a:path w="95" h="108" extrusionOk="0">
                    <a:moveTo>
                      <a:pt x="26" y="0"/>
                    </a:moveTo>
                    <a:cubicBezTo>
                      <a:pt x="13" y="13"/>
                      <a:pt x="0" y="39"/>
                      <a:pt x="0" y="69"/>
                    </a:cubicBezTo>
                    <a:cubicBezTo>
                      <a:pt x="13" y="95"/>
                      <a:pt x="39" y="108"/>
                      <a:pt x="69" y="108"/>
                    </a:cubicBezTo>
                    <a:cubicBezTo>
                      <a:pt x="82" y="95"/>
                      <a:pt x="95" y="69"/>
                      <a:pt x="95" y="39"/>
                    </a:cubicBezTo>
                    <a:cubicBezTo>
                      <a:pt x="82" y="13"/>
                      <a:pt x="52" y="0"/>
                      <a:pt x="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5430;p52">
                <a:extLst>
                  <a:ext uri="{FF2B5EF4-FFF2-40B4-BE49-F238E27FC236}">
                    <a16:creationId xmlns:a16="http://schemas.microsoft.com/office/drawing/2014/main" id="{EBAA891F-CB96-9DEB-399C-AA8181FC4B5C}"/>
                  </a:ext>
                </a:extLst>
              </p:cNvPr>
              <p:cNvSpPr/>
              <p:nvPr/>
            </p:nvSpPr>
            <p:spPr>
              <a:xfrm>
                <a:off x="6264000" y="2937075"/>
                <a:ext cx="10225" cy="9250"/>
              </a:xfrm>
              <a:custGeom>
                <a:avLst/>
                <a:gdLst/>
                <a:ahLst/>
                <a:cxnLst/>
                <a:rect l="l" t="t" r="r" b="b"/>
                <a:pathLst>
                  <a:path w="409" h="370" extrusionOk="0">
                    <a:moveTo>
                      <a:pt x="122" y="1"/>
                    </a:moveTo>
                    <a:lnTo>
                      <a:pt x="1" y="206"/>
                    </a:lnTo>
                    <a:cubicBezTo>
                      <a:pt x="48" y="240"/>
                      <a:pt x="72" y="244"/>
                      <a:pt x="92" y="244"/>
                    </a:cubicBezTo>
                    <a:cubicBezTo>
                      <a:pt x="97" y="244"/>
                      <a:pt x="102" y="244"/>
                      <a:pt x="107" y="244"/>
                    </a:cubicBezTo>
                    <a:cubicBezTo>
                      <a:pt x="122" y="244"/>
                      <a:pt x="138" y="245"/>
                      <a:pt x="164" y="262"/>
                    </a:cubicBezTo>
                    <a:cubicBezTo>
                      <a:pt x="233" y="301"/>
                      <a:pt x="220" y="327"/>
                      <a:pt x="301" y="369"/>
                    </a:cubicBezTo>
                    <a:lnTo>
                      <a:pt x="409" y="164"/>
                    </a:lnTo>
                    <a:cubicBezTo>
                      <a:pt x="362" y="138"/>
                      <a:pt x="338" y="134"/>
                      <a:pt x="318" y="134"/>
                    </a:cubicBezTo>
                    <a:cubicBezTo>
                      <a:pt x="311" y="134"/>
                      <a:pt x="304" y="135"/>
                      <a:pt x="298" y="135"/>
                    </a:cubicBezTo>
                    <a:cubicBezTo>
                      <a:pt x="284" y="135"/>
                      <a:pt x="269" y="133"/>
                      <a:pt x="246" y="125"/>
                    </a:cubicBezTo>
                    <a:cubicBezTo>
                      <a:pt x="177" y="82"/>
                      <a:pt x="190" y="43"/>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5431;p52">
                <a:extLst>
                  <a:ext uri="{FF2B5EF4-FFF2-40B4-BE49-F238E27FC236}">
                    <a16:creationId xmlns:a16="http://schemas.microsoft.com/office/drawing/2014/main" id="{DE627F4F-C8DE-AB35-F947-8F56A69E0184}"/>
                  </a:ext>
                </a:extLst>
              </p:cNvPr>
              <p:cNvSpPr/>
              <p:nvPr/>
            </p:nvSpPr>
            <p:spPr>
              <a:xfrm>
                <a:off x="6271525" y="2941150"/>
                <a:ext cx="9800" cy="6550"/>
              </a:xfrm>
              <a:custGeom>
                <a:avLst/>
                <a:gdLst/>
                <a:ahLst/>
                <a:cxnLst/>
                <a:rect l="l" t="t" r="r" b="b"/>
                <a:pathLst>
                  <a:path w="392" h="262" extrusionOk="0">
                    <a:moveTo>
                      <a:pt x="108" y="1"/>
                    </a:moveTo>
                    <a:lnTo>
                      <a:pt x="0" y="206"/>
                    </a:lnTo>
                    <a:cubicBezTo>
                      <a:pt x="13" y="219"/>
                      <a:pt x="13" y="219"/>
                      <a:pt x="26" y="233"/>
                    </a:cubicBezTo>
                    <a:cubicBezTo>
                      <a:pt x="39" y="233"/>
                      <a:pt x="66" y="246"/>
                      <a:pt x="82" y="246"/>
                    </a:cubicBezTo>
                    <a:lnTo>
                      <a:pt x="134" y="246"/>
                    </a:lnTo>
                    <a:cubicBezTo>
                      <a:pt x="147" y="233"/>
                      <a:pt x="177" y="233"/>
                      <a:pt x="216" y="233"/>
                    </a:cubicBezTo>
                    <a:cubicBezTo>
                      <a:pt x="297" y="233"/>
                      <a:pt x="297" y="262"/>
                      <a:pt x="392" y="262"/>
                    </a:cubicBezTo>
                    <a:lnTo>
                      <a:pt x="379" y="30"/>
                    </a:lnTo>
                    <a:cubicBezTo>
                      <a:pt x="271" y="30"/>
                      <a:pt x="297" y="69"/>
                      <a:pt x="216" y="69"/>
                    </a:cubicBezTo>
                    <a:cubicBezTo>
                      <a:pt x="177" y="56"/>
                      <a:pt x="163" y="56"/>
                      <a:pt x="134" y="43"/>
                    </a:cubicBezTo>
                    <a:lnTo>
                      <a:pt x="134" y="30"/>
                    </a:lnTo>
                    <a:cubicBezTo>
                      <a:pt x="147" y="30"/>
                      <a:pt x="134" y="17"/>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5432;p52">
                <a:extLst>
                  <a:ext uri="{FF2B5EF4-FFF2-40B4-BE49-F238E27FC236}">
                    <a16:creationId xmlns:a16="http://schemas.microsoft.com/office/drawing/2014/main" id="{192B1785-BC23-90A6-1890-BCB56F0EB492}"/>
                  </a:ext>
                </a:extLst>
              </p:cNvPr>
              <p:cNvSpPr/>
              <p:nvPr/>
            </p:nvSpPr>
            <p:spPr>
              <a:xfrm>
                <a:off x="6278300" y="2941850"/>
                <a:ext cx="5800" cy="5850"/>
              </a:xfrm>
              <a:custGeom>
                <a:avLst/>
                <a:gdLst/>
                <a:ahLst/>
                <a:cxnLst/>
                <a:rect l="l" t="t" r="r" b="b"/>
                <a:pathLst>
                  <a:path w="232" h="234" extrusionOk="0">
                    <a:moveTo>
                      <a:pt x="122" y="0"/>
                    </a:moveTo>
                    <a:cubicBezTo>
                      <a:pt x="117" y="0"/>
                      <a:pt x="112" y="1"/>
                      <a:pt x="108" y="2"/>
                    </a:cubicBezTo>
                    <a:cubicBezTo>
                      <a:pt x="56" y="2"/>
                      <a:pt x="0" y="54"/>
                      <a:pt x="0" y="123"/>
                    </a:cubicBezTo>
                    <a:cubicBezTo>
                      <a:pt x="0" y="178"/>
                      <a:pt x="56" y="234"/>
                      <a:pt x="121" y="234"/>
                    </a:cubicBezTo>
                    <a:cubicBezTo>
                      <a:pt x="176" y="234"/>
                      <a:pt x="232" y="165"/>
                      <a:pt x="219" y="97"/>
                    </a:cubicBezTo>
                    <a:cubicBezTo>
                      <a:pt x="204" y="47"/>
                      <a:pt x="161" y="0"/>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5433;p52">
                <a:extLst>
                  <a:ext uri="{FF2B5EF4-FFF2-40B4-BE49-F238E27FC236}">
                    <a16:creationId xmlns:a16="http://schemas.microsoft.com/office/drawing/2014/main" id="{BF923836-CFED-217B-BB5F-AE0245678635}"/>
                  </a:ext>
                </a:extLst>
              </p:cNvPr>
              <p:cNvSpPr/>
              <p:nvPr/>
            </p:nvSpPr>
            <p:spPr>
              <a:xfrm>
                <a:off x="6280000" y="2943475"/>
                <a:ext cx="2400" cy="2525"/>
              </a:xfrm>
              <a:custGeom>
                <a:avLst/>
                <a:gdLst/>
                <a:ahLst/>
                <a:cxnLst/>
                <a:rect l="l" t="t" r="r" b="b"/>
                <a:pathLst>
                  <a:path w="96" h="101" extrusionOk="0">
                    <a:moveTo>
                      <a:pt x="56" y="1"/>
                    </a:moveTo>
                    <a:cubicBezTo>
                      <a:pt x="51" y="1"/>
                      <a:pt x="46" y="2"/>
                      <a:pt x="40" y="6"/>
                    </a:cubicBezTo>
                    <a:cubicBezTo>
                      <a:pt x="14" y="6"/>
                      <a:pt x="1" y="19"/>
                      <a:pt x="1" y="45"/>
                    </a:cubicBezTo>
                    <a:cubicBezTo>
                      <a:pt x="1" y="87"/>
                      <a:pt x="14" y="100"/>
                      <a:pt x="40" y="100"/>
                    </a:cubicBezTo>
                    <a:cubicBezTo>
                      <a:pt x="69" y="100"/>
                      <a:pt x="95" y="71"/>
                      <a:pt x="82" y="45"/>
                    </a:cubicBezTo>
                    <a:cubicBezTo>
                      <a:pt x="82" y="24"/>
                      <a:pt x="74"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5434;p52">
                <a:extLst>
                  <a:ext uri="{FF2B5EF4-FFF2-40B4-BE49-F238E27FC236}">
                    <a16:creationId xmlns:a16="http://schemas.microsoft.com/office/drawing/2014/main" id="{0C8BB093-4CB7-EC21-4664-1306FFDEF1C1}"/>
                  </a:ext>
                </a:extLst>
              </p:cNvPr>
              <p:cNvSpPr/>
              <p:nvPr/>
            </p:nvSpPr>
            <p:spPr>
              <a:xfrm>
                <a:off x="6269800" y="2940900"/>
                <a:ext cx="5425" cy="6075"/>
              </a:xfrm>
              <a:custGeom>
                <a:avLst/>
                <a:gdLst/>
                <a:ahLst/>
                <a:cxnLst/>
                <a:rect l="l" t="t" r="r" b="b"/>
                <a:pathLst>
                  <a:path w="217" h="243" extrusionOk="0">
                    <a:moveTo>
                      <a:pt x="131" y="1"/>
                    </a:moveTo>
                    <a:cubicBezTo>
                      <a:pt x="88" y="1"/>
                      <a:pt x="46" y="25"/>
                      <a:pt x="27" y="66"/>
                    </a:cubicBezTo>
                    <a:cubicBezTo>
                      <a:pt x="1" y="122"/>
                      <a:pt x="14" y="190"/>
                      <a:pt x="69" y="216"/>
                    </a:cubicBezTo>
                    <a:cubicBezTo>
                      <a:pt x="82" y="229"/>
                      <a:pt x="82" y="229"/>
                      <a:pt x="108" y="243"/>
                    </a:cubicBezTo>
                    <a:lnTo>
                      <a:pt x="151" y="243"/>
                    </a:lnTo>
                    <a:cubicBezTo>
                      <a:pt x="151" y="243"/>
                      <a:pt x="164" y="243"/>
                      <a:pt x="177" y="229"/>
                    </a:cubicBezTo>
                    <a:cubicBezTo>
                      <a:pt x="177" y="229"/>
                      <a:pt x="190" y="229"/>
                      <a:pt x="203" y="216"/>
                    </a:cubicBezTo>
                    <a:lnTo>
                      <a:pt x="203" y="203"/>
                    </a:lnTo>
                    <a:cubicBezTo>
                      <a:pt x="216" y="190"/>
                      <a:pt x="216" y="174"/>
                      <a:pt x="216" y="148"/>
                    </a:cubicBezTo>
                    <a:lnTo>
                      <a:pt x="216" y="109"/>
                    </a:lnTo>
                    <a:cubicBezTo>
                      <a:pt x="216" y="92"/>
                      <a:pt x="203" y="92"/>
                      <a:pt x="203" y="79"/>
                    </a:cubicBezTo>
                    <a:lnTo>
                      <a:pt x="203" y="66"/>
                    </a:lnTo>
                    <a:lnTo>
                      <a:pt x="203" y="40"/>
                    </a:lnTo>
                    <a:lnTo>
                      <a:pt x="177" y="11"/>
                    </a:ln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5435;p52">
                <a:extLst>
                  <a:ext uri="{FF2B5EF4-FFF2-40B4-BE49-F238E27FC236}">
                    <a16:creationId xmlns:a16="http://schemas.microsoft.com/office/drawing/2014/main" id="{C3FB5C88-5C62-B9AA-3E06-34FB918B7117}"/>
                  </a:ext>
                </a:extLst>
              </p:cNvPr>
              <p:cNvSpPr/>
              <p:nvPr/>
            </p:nvSpPr>
            <p:spPr>
              <a:xfrm>
                <a:off x="6271525" y="2942650"/>
                <a:ext cx="2700" cy="2425"/>
              </a:xfrm>
              <a:custGeom>
                <a:avLst/>
                <a:gdLst/>
                <a:ahLst/>
                <a:cxnLst/>
                <a:rect l="l" t="t" r="r" b="b"/>
                <a:pathLst>
                  <a:path w="108" h="97" extrusionOk="0">
                    <a:moveTo>
                      <a:pt x="48" y="1"/>
                    </a:moveTo>
                    <a:cubicBezTo>
                      <a:pt x="33" y="1"/>
                      <a:pt x="21" y="7"/>
                      <a:pt x="13" y="22"/>
                    </a:cubicBezTo>
                    <a:cubicBezTo>
                      <a:pt x="0" y="52"/>
                      <a:pt x="13" y="78"/>
                      <a:pt x="26" y="91"/>
                    </a:cubicBezTo>
                    <a:cubicBezTo>
                      <a:pt x="34" y="95"/>
                      <a:pt x="42" y="96"/>
                      <a:pt x="50" y="96"/>
                    </a:cubicBezTo>
                    <a:cubicBezTo>
                      <a:pt x="68" y="96"/>
                      <a:pt x="86" y="87"/>
                      <a:pt x="95" y="78"/>
                    </a:cubicBezTo>
                    <a:cubicBezTo>
                      <a:pt x="108" y="52"/>
                      <a:pt x="108"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5436;p52">
                <a:extLst>
                  <a:ext uri="{FF2B5EF4-FFF2-40B4-BE49-F238E27FC236}">
                    <a16:creationId xmlns:a16="http://schemas.microsoft.com/office/drawing/2014/main" id="{6FE1230C-12DD-6AC8-3EE4-A7DA3CD0BAD1}"/>
                  </a:ext>
                </a:extLst>
              </p:cNvPr>
              <p:cNvSpPr/>
              <p:nvPr/>
            </p:nvSpPr>
            <p:spPr>
              <a:xfrm>
                <a:off x="6249400" y="2928925"/>
                <a:ext cx="10225" cy="9225"/>
              </a:xfrm>
              <a:custGeom>
                <a:avLst/>
                <a:gdLst/>
                <a:ahLst/>
                <a:cxnLst/>
                <a:rect l="l" t="t" r="r" b="b"/>
                <a:pathLst>
                  <a:path w="409" h="369" extrusionOk="0">
                    <a:moveTo>
                      <a:pt x="108" y="0"/>
                    </a:moveTo>
                    <a:lnTo>
                      <a:pt x="1" y="206"/>
                    </a:lnTo>
                    <a:cubicBezTo>
                      <a:pt x="48" y="240"/>
                      <a:pt x="72" y="243"/>
                      <a:pt x="92" y="243"/>
                    </a:cubicBezTo>
                    <a:cubicBezTo>
                      <a:pt x="97" y="243"/>
                      <a:pt x="102" y="243"/>
                      <a:pt x="106" y="243"/>
                    </a:cubicBezTo>
                    <a:cubicBezTo>
                      <a:pt x="122" y="243"/>
                      <a:pt x="138" y="245"/>
                      <a:pt x="164" y="261"/>
                    </a:cubicBezTo>
                    <a:cubicBezTo>
                      <a:pt x="232" y="300"/>
                      <a:pt x="216" y="327"/>
                      <a:pt x="298" y="369"/>
                    </a:cubicBezTo>
                    <a:lnTo>
                      <a:pt x="409" y="163"/>
                    </a:lnTo>
                    <a:cubicBezTo>
                      <a:pt x="361" y="137"/>
                      <a:pt x="338" y="134"/>
                      <a:pt x="317" y="134"/>
                    </a:cubicBezTo>
                    <a:cubicBezTo>
                      <a:pt x="311" y="134"/>
                      <a:pt x="304" y="134"/>
                      <a:pt x="297" y="134"/>
                    </a:cubicBezTo>
                    <a:cubicBezTo>
                      <a:pt x="284" y="134"/>
                      <a:pt x="268" y="133"/>
                      <a:pt x="246" y="124"/>
                    </a:cubicBezTo>
                    <a:cubicBezTo>
                      <a:pt x="177"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5437;p52">
                <a:extLst>
                  <a:ext uri="{FF2B5EF4-FFF2-40B4-BE49-F238E27FC236}">
                    <a16:creationId xmlns:a16="http://schemas.microsoft.com/office/drawing/2014/main" id="{B1B91E33-0318-9005-B393-AD50583BE622}"/>
                  </a:ext>
                </a:extLst>
              </p:cNvPr>
              <p:cNvSpPr/>
              <p:nvPr/>
            </p:nvSpPr>
            <p:spPr>
              <a:xfrm>
                <a:off x="6256825" y="2933000"/>
                <a:ext cx="10225" cy="9250"/>
              </a:xfrm>
              <a:custGeom>
                <a:avLst/>
                <a:gdLst/>
                <a:ahLst/>
                <a:cxnLst/>
                <a:rect l="l" t="t" r="r" b="b"/>
                <a:pathLst>
                  <a:path w="409" h="370" extrusionOk="0">
                    <a:moveTo>
                      <a:pt x="112" y="0"/>
                    </a:moveTo>
                    <a:lnTo>
                      <a:pt x="1" y="206"/>
                    </a:lnTo>
                    <a:cubicBezTo>
                      <a:pt x="50" y="240"/>
                      <a:pt x="70" y="244"/>
                      <a:pt x="88" y="244"/>
                    </a:cubicBezTo>
                    <a:cubicBezTo>
                      <a:pt x="93" y="244"/>
                      <a:pt x="97" y="243"/>
                      <a:pt x="101" y="243"/>
                    </a:cubicBezTo>
                    <a:cubicBezTo>
                      <a:pt x="116" y="243"/>
                      <a:pt x="133" y="245"/>
                      <a:pt x="164" y="261"/>
                    </a:cubicBezTo>
                    <a:cubicBezTo>
                      <a:pt x="232" y="301"/>
                      <a:pt x="219" y="327"/>
                      <a:pt x="288" y="369"/>
                    </a:cubicBezTo>
                    <a:lnTo>
                      <a:pt x="409" y="164"/>
                    </a:lnTo>
                    <a:cubicBezTo>
                      <a:pt x="355" y="137"/>
                      <a:pt x="331" y="134"/>
                      <a:pt x="311" y="134"/>
                    </a:cubicBezTo>
                    <a:cubicBezTo>
                      <a:pt x="304" y="134"/>
                      <a:pt x="298" y="135"/>
                      <a:pt x="291" y="135"/>
                    </a:cubicBezTo>
                    <a:cubicBezTo>
                      <a:pt x="276" y="135"/>
                      <a:pt x="260" y="133"/>
                      <a:pt x="232" y="124"/>
                    </a:cubicBezTo>
                    <a:cubicBezTo>
                      <a:pt x="164"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5438;p52">
                <a:extLst>
                  <a:ext uri="{FF2B5EF4-FFF2-40B4-BE49-F238E27FC236}">
                    <a16:creationId xmlns:a16="http://schemas.microsoft.com/office/drawing/2014/main" id="{B74A7C1D-4AF4-F063-10CD-577D0992F9A6}"/>
                  </a:ext>
                </a:extLst>
              </p:cNvPr>
              <p:cNvSpPr/>
              <p:nvPr/>
            </p:nvSpPr>
            <p:spPr>
              <a:xfrm>
                <a:off x="6262300" y="2936825"/>
                <a:ext cx="6475" cy="5875"/>
              </a:xfrm>
              <a:custGeom>
                <a:avLst/>
                <a:gdLst/>
                <a:ahLst/>
                <a:cxnLst/>
                <a:rect l="l" t="t" r="r" b="b"/>
                <a:pathLst>
                  <a:path w="259" h="235" extrusionOk="0">
                    <a:moveTo>
                      <a:pt x="146" y="0"/>
                    </a:moveTo>
                    <a:cubicBezTo>
                      <a:pt x="104" y="0"/>
                      <a:pt x="62" y="25"/>
                      <a:pt x="43" y="66"/>
                    </a:cubicBezTo>
                    <a:cubicBezTo>
                      <a:pt x="0" y="122"/>
                      <a:pt x="13" y="190"/>
                      <a:pt x="69" y="216"/>
                    </a:cubicBezTo>
                    <a:cubicBezTo>
                      <a:pt x="87" y="229"/>
                      <a:pt x="107" y="235"/>
                      <a:pt x="125" y="235"/>
                    </a:cubicBezTo>
                    <a:cubicBezTo>
                      <a:pt x="164" y="235"/>
                      <a:pt x="199" y="211"/>
                      <a:pt x="219" y="174"/>
                    </a:cubicBezTo>
                    <a:cubicBezTo>
                      <a:pt x="258" y="122"/>
                      <a:pt x="232" y="40"/>
                      <a:pt x="190" y="11"/>
                    </a:cubicBezTo>
                    <a:cubicBezTo>
                      <a:pt x="176" y="4"/>
                      <a:pt x="161" y="0"/>
                      <a:pt x="14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5439;p52">
                <a:extLst>
                  <a:ext uri="{FF2B5EF4-FFF2-40B4-BE49-F238E27FC236}">
                    <a16:creationId xmlns:a16="http://schemas.microsoft.com/office/drawing/2014/main" id="{9C05BCF6-6226-C06D-A00E-479F9FF1BBC4}"/>
                  </a:ext>
                </a:extLst>
              </p:cNvPr>
              <p:cNvSpPr/>
              <p:nvPr/>
            </p:nvSpPr>
            <p:spPr>
              <a:xfrm>
                <a:off x="6264000" y="2938575"/>
                <a:ext cx="2725" cy="2425"/>
              </a:xfrm>
              <a:custGeom>
                <a:avLst/>
                <a:gdLst/>
                <a:ahLst/>
                <a:cxnLst/>
                <a:rect l="l" t="t" r="r" b="b"/>
                <a:pathLst>
                  <a:path w="109" h="97" extrusionOk="0">
                    <a:moveTo>
                      <a:pt x="55" y="1"/>
                    </a:moveTo>
                    <a:cubicBezTo>
                      <a:pt x="39" y="1"/>
                      <a:pt x="22" y="7"/>
                      <a:pt x="14" y="22"/>
                    </a:cubicBezTo>
                    <a:cubicBezTo>
                      <a:pt x="1" y="52"/>
                      <a:pt x="14" y="78"/>
                      <a:pt x="40" y="91"/>
                    </a:cubicBezTo>
                    <a:cubicBezTo>
                      <a:pt x="45" y="95"/>
                      <a:pt x="51" y="96"/>
                      <a:pt x="56" y="96"/>
                    </a:cubicBezTo>
                    <a:cubicBezTo>
                      <a:pt x="71" y="96"/>
                      <a:pt x="86" y="87"/>
                      <a:pt x="96" y="78"/>
                    </a:cubicBezTo>
                    <a:cubicBezTo>
                      <a:pt x="109" y="52"/>
                      <a:pt x="109" y="22"/>
                      <a:pt x="83" y="9"/>
                    </a:cubicBezTo>
                    <a:cubicBezTo>
                      <a:pt x="77" y="4"/>
                      <a:pt x="67"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5440;p52">
                <a:extLst>
                  <a:ext uri="{FF2B5EF4-FFF2-40B4-BE49-F238E27FC236}">
                    <a16:creationId xmlns:a16="http://schemas.microsoft.com/office/drawing/2014/main" id="{453FB718-441A-73C2-C87D-01BEE0FC264E}"/>
                  </a:ext>
                </a:extLst>
              </p:cNvPr>
              <p:cNvSpPr/>
              <p:nvPr/>
            </p:nvSpPr>
            <p:spPr>
              <a:xfrm>
                <a:off x="6255200" y="2932750"/>
                <a:ext cx="6150" cy="5875"/>
              </a:xfrm>
              <a:custGeom>
                <a:avLst/>
                <a:gdLst/>
                <a:ahLst/>
                <a:cxnLst/>
                <a:rect l="l" t="t" r="r" b="b"/>
                <a:pathLst>
                  <a:path w="246" h="235" extrusionOk="0">
                    <a:moveTo>
                      <a:pt x="131" y="0"/>
                    </a:moveTo>
                    <a:cubicBezTo>
                      <a:pt x="88" y="0"/>
                      <a:pt x="46" y="25"/>
                      <a:pt x="27" y="66"/>
                    </a:cubicBezTo>
                    <a:cubicBezTo>
                      <a:pt x="0" y="121"/>
                      <a:pt x="14" y="190"/>
                      <a:pt x="66" y="216"/>
                    </a:cubicBezTo>
                    <a:cubicBezTo>
                      <a:pt x="80" y="229"/>
                      <a:pt x="97" y="235"/>
                      <a:pt x="114" y="235"/>
                    </a:cubicBezTo>
                    <a:cubicBezTo>
                      <a:pt x="150" y="235"/>
                      <a:pt x="190" y="211"/>
                      <a:pt x="216" y="174"/>
                    </a:cubicBezTo>
                    <a:cubicBezTo>
                      <a:pt x="245" y="121"/>
                      <a:pt x="229" y="40"/>
                      <a:pt x="177" y="10"/>
                    </a:cubicBezTo>
                    <a:cubicBezTo>
                      <a:pt x="162" y="3"/>
                      <a:pt x="146" y="0"/>
                      <a:pt x="13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5441;p52">
                <a:extLst>
                  <a:ext uri="{FF2B5EF4-FFF2-40B4-BE49-F238E27FC236}">
                    <a16:creationId xmlns:a16="http://schemas.microsoft.com/office/drawing/2014/main" id="{6464971F-8F9F-038D-7945-5E588B777FE1}"/>
                  </a:ext>
                </a:extLst>
              </p:cNvPr>
              <p:cNvSpPr/>
              <p:nvPr/>
            </p:nvSpPr>
            <p:spPr>
              <a:xfrm>
                <a:off x="6256825" y="2934500"/>
                <a:ext cx="2800" cy="2400"/>
              </a:xfrm>
              <a:custGeom>
                <a:avLst/>
                <a:gdLst/>
                <a:ahLst/>
                <a:cxnLst/>
                <a:rect l="l" t="t" r="r" b="b"/>
                <a:pathLst>
                  <a:path w="112" h="96" extrusionOk="0">
                    <a:moveTo>
                      <a:pt x="51" y="0"/>
                    </a:moveTo>
                    <a:cubicBezTo>
                      <a:pt x="37" y="0"/>
                      <a:pt x="25" y="7"/>
                      <a:pt x="17" y="22"/>
                    </a:cubicBezTo>
                    <a:cubicBezTo>
                      <a:pt x="1" y="51"/>
                      <a:pt x="1" y="77"/>
                      <a:pt x="30" y="91"/>
                    </a:cubicBezTo>
                    <a:cubicBezTo>
                      <a:pt x="38" y="94"/>
                      <a:pt x="45" y="96"/>
                      <a:pt x="53" y="96"/>
                    </a:cubicBezTo>
                    <a:cubicBezTo>
                      <a:pt x="71" y="96"/>
                      <a:pt x="87" y="87"/>
                      <a:pt x="99" y="77"/>
                    </a:cubicBezTo>
                    <a:cubicBezTo>
                      <a:pt x="112" y="51"/>
                      <a:pt x="99" y="22"/>
                      <a:pt x="82" y="9"/>
                    </a:cubicBezTo>
                    <a:cubicBezTo>
                      <a:pt x="72" y="3"/>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5442;p52">
                <a:extLst>
                  <a:ext uri="{FF2B5EF4-FFF2-40B4-BE49-F238E27FC236}">
                    <a16:creationId xmlns:a16="http://schemas.microsoft.com/office/drawing/2014/main" id="{D47CC4BC-7CA0-C2A9-D0F9-45C91E52BFF3}"/>
                  </a:ext>
                </a:extLst>
              </p:cNvPr>
              <p:cNvSpPr/>
              <p:nvPr/>
            </p:nvSpPr>
            <p:spPr>
              <a:xfrm>
                <a:off x="6234800" y="2920750"/>
                <a:ext cx="10225" cy="9250"/>
              </a:xfrm>
              <a:custGeom>
                <a:avLst/>
                <a:gdLst/>
                <a:ahLst/>
                <a:cxnLst/>
                <a:rect l="l" t="t" r="r" b="b"/>
                <a:pathLst>
                  <a:path w="409" h="370" extrusionOk="0">
                    <a:moveTo>
                      <a:pt x="108" y="1"/>
                    </a:moveTo>
                    <a:lnTo>
                      <a:pt x="0" y="206"/>
                    </a:lnTo>
                    <a:cubicBezTo>
                      <a:pt x="48" y="241"/>
                      <a:pt x="71" y="244"/>
                      <a:pt x="92" y="244"/>
                    </a:cubicBezTo>
                    <a:cubicBezTo>
                      <a:pt x="97" y="244"/>
                      <a:pt x="101" y="244"/>
                      <a:pt x="106" y="244"/>
                    </a:cubicBezTo>
                    <a:cubicBezTo>
                      <a:pt x="121" y="244"/>
                      <a:pt x="137" y="246"/>
                      <a:pt x="164" y="262"/>
                    </a:cubicBezTo>
                    <a:cubicBezTo>
                      <a:pt x="229" y="301"/>
                      <a:pt x="216" y="327"/>
                      <a:pt x="284" y="370"/>
                    </a:cubicBezTo>
                    <a:lnTo>
                      <a:pt x="408" y="164"/>
                    </a:lnTo>
                    <a:cubicBezTo>
                      <a:pt x="353" y="138"/>
                      <a:pt x="328" y="135"/>
                      <a:pt x="310" y="135"/>
                    </a:cubicBezTo>
                    <a:cubicBezTo>
                      <a:pt x="303"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5443;p52">
                <a:extLst>
                  <a:ext uri="{FF2B5EF4-FFF2-40B4-BE49-F238E27FC236}">
                    <a16:creationId xmlns:a16="http://schemas.microsoft.com/office/drawing/2014/main" id="{191A7D81-7F15-49B5-1CA0-1628E43CEBB5}"/>
                  </a:ext>
                </a:extLst>
              </p:cNvPr>
              <p:cNvSpPr/>
              <p:nvPr/>
            </p:nvSpPr>
            <p:spPr>
              <a:xfrm>
                <a:off x="6241900" y="2924825"/>
                <a:ext cx="10225" cy="9250"/>
              </a:xfrm>
              <a:custGeom>
                <a:avLst/>
                <a:gdLst/>
                <a:ahLst/>
                <a:cxnLst/>
                <a:rect l="l" t="t" r="r" b="b"/>
                <a:pathLst>
                  <a:path w="409" h="370" extrusionOk="0">
                    <a:moveTo>
                      <a:pt x="124" y="1"/>
                    </a:moveTo>
                    <a:lnTo>
                      <a:pt x="0" y="207"/>
                    </a:lnTo>
                    <a:cubicBezTo>
                      <a:pt x="54" y="241"/>
                      <a:pt x="78" y="244"/>
                      <a:pt x="97" y="244"/>
                    </a:cubicBezTo>
                    <a:cubicBezTo>
                      <a:pt x="101" y="244"/>
                      <a:pt x="105" y="244"/>
                      <a:pt x="109" y="244"/>
                    </a:cubicBezTo>
                    <a:cubicBezTo>
                      <a:pt x="123" y="244"/>
                      <a:pt x="137" y="246"/>
                      <a:pt x="164" y="262"/>
                    </a:cubicBezTo>
                    <a:cubicBezTo>
                      <a:pt x="245" y="301"/>
                      <a:pt x="219" y="327"/>
                      <a:pt x="301" y="370"/>
                    </a:cubicBezTo>
                    <a:lnTo>
                      <a:pt x="408" y="164"/>
                    </a:lnTo>
                    <a:cubicBezTo>
                      <a:pt x="361" y="138"/>
                      <a:pt x="337" y="135"/>
                      <a:pt x="317" y="135"/>
                    </a:cubicBezTo>
                    <a:cubicBezTo>
                      <a:pt x="310" y="135"/>
                      <a:pt x="304" y="135"/>
                      <a:pt x="297" y="135"/>
                    </a:cubicBezTo>
                    <a:cubicBezTo>
                      <a:pt x="283" y="135"/>
                      <a:pt x="268" y="134"/>
                      <a:pt x="245" y="125"/>
                    </a:cubicBezTo>
                    <a:cubicBezTo>
                      <a:pt x="177" y="83"/>
                      <a:pt x="190" y="43"/>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5444;p52">
                <a:extLst>
                  <a:ext uri="{FF2B5EF4-FFF2-40B4-BE49-F238E27FC236}">
                    <a16:creationId xmlns:a16="http://schemas.microsoft.com/office/drawing/2014/main" id="{DCE073F3-4238-67B9-2094-A7D34E8539F3}"/>
                  </a:ext>
                </a:extLst>
              </p:cNvPr>
              <p:cNvSpPr/>
              <p:nvPr/>
            </p:nvSpPr>
            <p:spPr>
              <a:xfrm>
                <a:off x="6247700" y="2928650"/>
                <a:ext cx="6125" cy="5900"/>
              </a:xfrm>
              <a:custGeom>
                <a:avLst/>
                <a:gdLst/>
                <a:ahLst/>
                <a:cxnLst/>
                <a:rect l="l" t="t" r="r" b="b"/>
                <a:pathLst>
                  <a:path w="245" h="236" extrusionOk="0">
                    <a:moveTo>
                      <a:pt x="140" y="1"/>
                    </a:moveTo>
                    <a:cubicBezTo>
                      <a:pt x="103" y="1"/>
                      <a:pt x="57" y="26"/>
                      <a:pt x="26" y="67"/>
                    </a:cubicBezTo>
                    <a:cubicBezTo>
                      <a:pt x="0" y="122"/>
                      <a:pt x="13" y="191"/>
                      <a:pt x="69" y="217"/>
                    </a:cubicBezTo>
                    <a:cubicBezTo>
                      <a:pt x="86" y="230"/>
                      <a:pt x="105" y="236"/>
                      <a:pt x="124" y="236"/>
                    </a:cubicBezTo>
                    <a:cubicBezTo>
                      <a:pt x="162" y="236"/>
                      <a:pt x="199" y="212"/>
                      <a:pt x="219" y="174"/>
                    </a:cubicBezTo>
                    <a:cubicBezTo>
                      <a:pt x="245" y="122"/>
                      <a:pt x="232" y="41"/>
                      <a:pt x="176"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5445;p52">
                <a:extLst>
                  <a:ext uri="{FF2B5EF4-FFF2-40B4-BE49-F238E27FC236}">
                    <a16:creationId xmlns:a16="http://schemas.microsoft.com/office/drawing/2014/main" id="{359E5762-6D9E-52B6-F372-40734DD2EA84}"/>
                  </a:ext>
                </a:extLst>
              </p:cNvPr>
              <p:cNvSpPr/>
              <p:nvPr/>
            </p:nvSpPr>
            <p:spPr>
              <a:xfrm>
                <a:off x="6249400" y="2930425"/>
                <a:ext cx="2725" cy="2400"/>
              </a:xfrm>
              <a:custGeom>
                <a:avLst/>
                <a:gdLst/>
                <a:ahLst/>
                <a:cxnLst/>
                <a:rect l="l" t="t" r="r" b="b"/>
                <a:pathLst>
                  <a:path w="109" h="96" extrusionOk="0">
                    <a:moveTo>
                      <a:pt x="48" y="0"/>
                    </a:moveTo>
                    <a:cubicBezTo>
                      <a:pt x="34" y="0"/>
                      <a:pt x="21" y="6"/>
                      <a:pt x="14" y="22"/>
                    </a:cubicBezTo>
                    <a:cubicBezTo>
                      <a:pt x="1" y="51"/>
                      <a:pt x="14" y="77"/>
                      <a:pt x="27" y="90"/>
                    </a:cubicBezTo>
                    <a:cubicBezTo>
                      <a:pt x="34" y="94"/>
                      <a:pt x="42" y="96"/>
                      <a:pt x="50" y="96"/>
                    </a:cubicBezTo>
                    <a:cubicBezTo>
                      <a:pt x="69" y="96"/>
                      <a:pt x="86" y="86"/>
                      <a:pt x="95" y="77"/>
                    </a:cubicBezTo>
                    <a:cubicBezTo>
                      <a:pt x="108" y="51"/>
                      <a:pt x="108" y="22"/>
                      <a:pt x="82"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5446;p52">
                <a:extLst>
                  <a:ext uri="{FF2B5EF4-FFF2-40B4-BE49-F238E27FC236}">
                    <a16:creationId xmlns:a16="http://schemas.microsoft.com/office/drawing/2014/main" id="{5E1C1511-0F0C-5BBC-558F-C4333E4955DD}"/>
                  </a:ext>
                </a:extLst>
              </p:cNvPr>
              <p:cNvSpPr/>
              <p:nvPr/>
            </p:nvSpPr>
            <p:spPr>
              <a:xfrm>
                <a:off x="6240175" y="2924575"/>
                <a:ext cx="6475" cy="5900"/>
              </a:xfrm>
              <a:custGeom>
                <a:avLst/>
                <a:gdLst/>
                <a:ahLst/>
                <a:cxnLst/>
                <a:rect l="l" t="t" r="r" b="b"/>
                <a:pathLst>
                  <a:path w="259" h="236" extrusionOk="0">
                    <a:moveTo>
                      <a:pt x="148" y="1"/>
                    </a:moveTo>
                    <a:cubicBezTo>
                      <a:pt x="105" y="1"/>
                      <a:pt x="62" y="26"/>
                      <a:pt x="43" y="66"/>
                    </a:cubicBezTo>
                    <a:cubicBezTo>
                      <a:pt x="1" y="122"/>
                      <a:pt x="30" y="190"/>
                      <a:pt x="69" y="217"/>
                    </a:cubicBezTo>
                    <a:cubicBezTo>
                      <a:pt x="88" y="230"/>
                      <a:pt x="107" y="235"/>
                      <a:pt x="127" y="235"/>
                    </a:cubicBezTo>
                    <a:cubicBezTo>
                      <a:pt x="166" y="235"/>
                      <a:pt x="202" y="211"/>
                      <a:pt x="220" y="174"/>
                    </a:cubicBezTo>
                    <a:cubicBezTo>
                      <a:pt x="259" y="122"/>
                      <a:pt x="233" y="40"/>
                      <a:pt x="193" y="11"/>
                    </a:cubicBezTo>
                    <a:cubicBezTo>
                      <a:pt x="179" y="4"/>
                      <a:pt x="163" y="1"/>
                      <a:pt x="1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5447;p52">
                <a:extLst>
                  <a:ext uri="{FF2B5EF4-FFF2-40B4-BE49-F238E27FC236}">
                    <a16:creationId xmlns:a16="http://schemas.microsoft.com/office/drawing/2014/main" id="{06FD5D4D-D3BB-4E28-2459-AD801D7C534A}"/>
                  </a:ext>
                </a:extLst>
              </p:cNvPr>
              <p:cNvSpPr/>
              <p:nvPr/>
            </p:nvSpPr>
            <p:spPr>
              <a:xfrm>
                <a:off x="6242225" y="2926325"/>
                <a:ext cx="2400" cy="2425"/>
              </a:xfrm>
              <a:custGeom>
                <a:avLst/>
                <a:gdLst/>
                <a:ahLst/>
                <a:cxnLst/>
                <a:rect l="l" t="t" r="r" b="b"/>
                <a:pathLst>
                  <a:path w="96" h="97" extrusionOk="0">
                    <a:moveTo>
                      <a:pt x="48" y="1"/>
                    </a:moveTo>
                    <a:cubicBezTo>
                      <a:pt x="36" y="1"/>
                      <a:pt x="23" y="7"/>
                      <a:pt x="14" y="23"/>
                    </a:cubicBezTo>
                    <a:cubicBezTo>
                      <a:pt x="0" y="52"/>
                      <a:pt x="0" y="78"/>
                      <a:pt x="30" y="91"/>
                    </a:cubicBezTo>
                    <a:cubicBezTo>
                      <a:pt x="34" y="95"/>
                      <a:pt x="39" y="97"/>
                      <a:pt x="44" y="97"/>
                    </a:cubicBezTo>
                    <a:cubicBezTo>
                      <a:pt x="57" y="97"/>
                      <a:pt x="73" y="87"/>
                      <a:pt x="82" y="78"/>
                    </a:cubicBezTo>
                    <a:cubicBezTo>
                      <a:pt x="95" y="52"/>
                      <a:pt x="95" y="23"/>
                      <a:pt x="69" y="9"/>
                    </a:cubicBezTo>
                    <a:cubicBezTo>
                      <a:pt x="64" y="4"/>
                      <a:pt x="56"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5448;p52">
                <a:extLst>
                  <a:ext uri="{FF2B5EF4-FFF2-40B4-BE49-F238E27FC236}">
                    <a16:creationId xmlns:a16="http://schemas.microsoft.com/office/drawing/2014/main" id="{250FB66C-07F1-C461-F514-B78FDD87F495}"/>
                  </a:ext>
                </a:extLst>
              </p:cNvPr>
              <p:cNvSpPr/>
              <p:nvPr/>
            </p:nvSpPr>
            <p:spPr>
              <a:xfrm>
                <a:off x="6219775" y="2912600"/>
                <a:ext cx="10225" cy="9250"/>
              </a:xfrm>
              <a:custGeom>
                <a:avLst/>
                <a:gdLst/>
                <a:ahLst/>
                <a:cxnLst/>
                <a:rect l="l" t="t" r="r" b="b"/>
                <a:pathLst>
                  <a:path w="409" h="370" extrusionOk="0">
                    <a:moveTo>
                      <a:pt x="125" y="0"/>
                    </a:moveTo>
                    <a:lnTo>
                      <a:pt x="1" y="206"/>
                    </a:lnTo>
                    <a:cubicBezTo>
                      <a:pt x="112" y="261"/>
                      <a:pt x="96" y="219"/>
                      <a:pt x="177" y="261"/>
                    </a:cubicBezTo>
                    <a:cubicBezTo>
                      <a:pt x="246" y="301"/>
                      <a:pt x="220" y="327"/>
                      <a:pt x="301" y="369"/>
                    </a:cubicBezTo>
                    <a:lnTo>
                      <a:pt x="409" y="164"/>
                    </a:lnTo>
                    <a:cubicBezTo>
                      <a:pt x="362" y="137"/>
                      <a:pt x="341" y="134"/>
                      <a:pt x="322" y="134"/>
                    </a:cubicBezTo>
                    <a:cubicBezTo>
                      <a:pt x="316" y="134"/>
                      <a:pt x="310" y="135"/>
                      <a:pt x="303" y="135"/>
                    </a:cubicBezTo>
                    <a:cubicBezTo>
                      <a:pt x="290" y="135"/>
                      <a:pt x="273" y="133"/>
                      <a:pt x="246" y="124"/>
                    </a:cubicBezTo>
                    <a:cubicBezTo>
                      <a:pt x="177" y="82"/>
                      <a:pt x="193" y="43"/>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5449;p52">
                <a:extLst>
                  <a:ext uri="{FF2B5EF4-FFF2-40B4-BE49-F238E27FC236}">
                    <a16:creationId xmlns:a16="http://schemas.microsoft.com/office/drawing/2014/main" id="{6E80CF35-F3BB-E9A9-D497-A20EB08E5BA9}"/>
                  </a:ext>
                </a:extLst>
              </p:cNvPr>
              <p:cNvSpPr/>
              <p:nvPr/>
            </p:nvSpPr>
            <p:spPr>
              <a:xfrm>
                <a:off x="6227300" y="2916675"/>
                <a:ext cx="10225" cy="9250"/>
              </a:xfrm>
              <a:custGeom>
                <a:avLst/>
                <a:gdLst/>
                <a:ahLst/>
                <a:cxnLst/>
                <a:rect l="l" t="t" r="r" b="b"/>
                <a:pathLst>
                  <a:path w="409" h="370" extrusionOk="0">
                    <a:moveTo>
                      <a:pt x="108" y="1"/>
                    </a:moveTo>
                    <a:lnTo>
                      <a:pt x="0" y="206"/>
                    </a:lnTo>
                    <a:cubicBezTo>
                      <a:pt x="47" y="240"/>
                      <a:pt x="71" y="244"/>
                      <a:pt x="92" y="244"/>
                    </a:cubicBezTo>
                    <a:cubicBezTo>
                      <a:pt x="96" y="244"/>
                      <a:pt x="101" y="244"/>
                      <a:pt x="106" y="244"/>
                    </a:cubicBezTo>
                    <a:cubicBezTo>
                      <a:pt x="121" y="244"/>
                      <a:pt x="137" y="245"/>
                      <a:pt x="163" y="262"/>
                    </a:cubicBezTo>
                    <a:cubicBezTo>
                      <a:pt x="232" y="301"/>
                      <a:pt x="219" y="327"/>
                      <a:pt x="300" y="369"/>
                    </a:cubicBezTo>
                    <a:lnTo>
                      <a:pt x="408" y="164"/>
                    </a:lnTo>
                    <a:cubicBezTo>
                      <a:pt x="361" y="138"/>
                      <a:pt x="337" y="134"/>
                      <a:pt x="317" y="134"/>
                    </a:cubicBezTo>
                    <a:cubicBezTo>
                      <a:pt x="310" y="134"/>
                      <a:pt x="304" y="135"/>
                      <a:pt x="297" y="135"/>
                    </a:cubicBezTo>
                    <a:cubicBezTo>
                      <a:pt x="283" y="135"/>
                      <a:pt x="268" y="133"/>
                      <a:pt x="245" y="125"/>
                    </a:cubicBezTo>
                    <a:cubicBezTo>
                      <a:pt x="176"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5450;p52">
                <a:extLst>
                  <a:ext uri="{FF2B5EF4-FFF2-40B4-BE49-F238E27FC236}">
                    <a16:creationId xmlns:a16="http://schemas.microsoft.com/office/drawing/2014/main" id="{0E03C049-00FC-BE2A-1B58-922B3E89BDED}"/>
                  </a:ext>
                </a:extLst>
              </p:cNvPr>
              <p:cNvSpPr/>
              <p:nvPr/>
            </p:nvSpPr>
            <p:spPr>
              <a:xfrm>
                <a:off x="6233075" y="2920500"/>
                <a:ext cx="6150" cy="5900"/>
              </a:xfrm>
              <a:custGeom>
                <a:avLst/>
                <a:gdLst/>
                <a:ahLst/>
                <a:cxnLst/>
                <a:rect l="l" t="t" r="r" b="b"/>
                <a:pathLst>
                  <a:path w="246" h="236" extrusionOk="0">
                    <a:moveTo>
                      <a:pt x="131" y="1"/>
                    </a:moveTo>
                    <a:cubicBezTo>
                      <a:pt x="88" y="1"/>
                      <a:pt x="46" y="25"/>
                      <a:pt x="27" y="66"/>
                    </a:cubicBezTo>
                    <a:cubicBezTo>
                      <a:pt x="1" y="122"/>
                      <a:pt x="14" y="190"/>
                      <a:pt x="69" y="216"/>
                    </a:cubicBezTo>
                    <a:cubicBezTo>
                      <a:pt x="82" y="229"/>
                      <a:pt x="99" y="235"/>
                      <a:pt x="116" y="235"/>
                    </a:cubicBezTo>
                    <a:cubicBezTo>
                      <a:pt x="151" y="235"/>
                      <a:pt x="190" y="211"/>
                      <a:pt x="216" y="174"/>
                    </a:cubicBezTo>
                    <a:cubicBezTo>
                      <a:pt x="246" y="109"/>
                      <a:pt x="233" y="40"/>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5451;p52">
                <a:extLst>
                  <a:ext uri="{FF2B5EF4-FFF2-40B4-BE49-F238E27FC236}">
                    <a16:creationId xmlns:a16="http://schemas.microsoft.com/office/drawing/2014/main" id="{5FBF8817-2E33-1AC3-C11F-34A948982648}"/>
                  </a:ext>
                </a:extLst>
              </p:cNvPr>
              <p:cNvSpPr/>
              <p:nvPr/>
            </p:nvSpPr>
            <p:spPr>
              <a:xfrm>
                <a:off x="6234800" y="2922250"/>
                <a:ext cx="2725" cy="2425"/>
              </a:xfrm>
              <a:custGeom>
                <a:avLst/>
                <a:gdLst/>
                <a:ahLst/>
                <a:cxnLst/>
                <a:rect l="l" t="t" r="r" b="b"/>
                <a:pathLst>
                  <a:path w="109" h="97" extrusionOk="0">
                    <a:moveTo>
                      <a:pt x="48" y="1"/>
                    </a:moveTo>
                    <a:cubicBezTo>
                      <a:pt x="33" y="1"/>
                      <a:pt x="21" y="7"/>
                      <a:pt x="14" y="22"/>
                    </a:cubicBezTo>
                    <a:cubicBezTo>
                      <a:pt x="0" y="52"/>
                      <a:pt x="0" y="78"/>
                      <a:pt x="27" y="91"/>
                    </a:cubicBezTo>
                    <a:cubicBezTo>
                      <a:pt x="34" y="95"/>
                      <a:pt x="42" y="96"/>
                      <a:pt x="50" y="96"/>
                    </a:cubicBezTo>
                    <a:cubicBezTo>
                      <a:pt x="68" y="96"/>
                      <a:pt x="86" y="87"/>
                      <a:pt x="95" y="78"/>
                    </a:cubicBezTo>
                    <a:cubicBezTo>
                      <a:pt x="108" y="52"/>
                      <a:pt x="95"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5452;p52">
                <a:extLst>
                  <a:ext uri="{FF2B5EF4-FFF2-40B4-BE49-F238E27FC236}">
                    <a16:creationId xmlns:a16="http://schemas.microsoft.com/office/drawing/2014/main" id="{84FE5F32-C1EC-0AC4-3D68-E7B93DF97B82}"/>
                  </a:ext>
                </a:extLst>
              </p:cNvPr>
              <p:cNvSpPr/>
              <p:nvPr/>
            </p:nvSpPr>
            <p:spPr>
              <a:xfrm>
                <a:off x="6225575" y="2916425"/>
                <a:ext cx="6150" cy="5875"/>
              </a:xfrm>
              <a:custGeom>
                <a:avLst/>
                <a:gdLst/>
                <a:ahLst/>
                <a:cxnLst/>
                <a:rect l="l" t="t" r="r" b="b"/>
                <a:pathLst>
                  <a:path w="246" h="235" extrusionOk="0">
                    <a:moveTo>
                      <a:pt x="141" y="0"/>
                    </a:moveTo>
                    <a:cubicBezTo>
                      <a:pt x="103" y="0"/>
                      <a:pt x="58" y="25"/>
                      <a:pt x="27" y="66"/>
                    </a:cubicBezTo>
                    <a:cubicBezTo>
                      <a:pt x="1" y="122"/>
                      <a:pt x="14" y="190"/>
                      <a:pt x="69" y="216"/>
                    </a:cubicBezTo>
                    <a:cubicBezTo>
                      <a:pt x="87" y="229"/>
                      <a:pt x="107" y="235"/>
                      <a:pt x="126" y="235"/>
                    </a:cubicBezTo>
                    <a:cubicBezTo>
                      <a:pt x="164" y="235"/>
                      <a:pt x="200" y="211"/>
                      <a:pt x="219" y="174"/>
                    </a:cubicBezTo>
                    <a:cubicBezTo>
                      <a:pt x="245" y="108"/>
                      <a:pt x="232" y="40"/>
                      <a:pt x="177" y="11"/>
                    </a:cubicBezTo>
                    <a:cubicBezTo>
                      <a:pt x="166"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5453;p52">
                <a:extLst>
                  <a:ext uri="{FF2B5EF4-FFF2-40B4-BE49-F238E27FC236}">
                    <a16:creationId xmlns:a16="http://schemas.microsoft.com/office/drawing/2014/main" id="{6DDAAB44-6DDB-20BB-B522-D410AD8514E8}"/>
                  </a:ext>
                </a:extLst>
              </p:cNvPr>
              <p:cNvSpPr/>
              <p:nvPr/>
            </p:nvSpPr>
            <p:spPr>
              <a:xfrm>
                <a:off x="6227300" y="2918175"/>
                <a:ext cx="2700" cy="2425"/>
              </a:xfrm>
              <a:custGeom>
                <a:avLst/>
                <a:gdLst/>
                <a:ahLst/>
                <a:cxnLst/>
                <a:rect l="l" t="t" r="r" b="b"/>
                <a:pathLst>
                  <a:path w="108" h="97" extrusionOk="0">
                    <a:moveTo>
                      <a:pt x="49" y="1"/>
                    </a:moveTo>
                    <a:cubicBezTo>
                      <a:pt x="34" y="1"/>
                      <a:pt x="21" y="7"/>
                      <a:pt x="13" y="22"/>
                    </a:cubicBezTo>
                    <a:cubicBezTo>
                      <a:pt x="0" y="52"/>
                      <a:pt x="13" y="78"/>
                      <a:pt x="26" y="91"/>
                    </a:cubicBezTo>
                    <a:cubicBezTo>
                      <a:pt x="35" y="95"/>
                      <a:pt x="43" y="96"/>
                      <a:pt x="51" y="96"/>
                    </a:cubicBezTo>
                    <a:cubicBezTo>
                      <a:pt x="70" y="96"/>
                      <a:pt x="86" y="87"/>
                      <a:pt x="95" y="78"/>
                    </a:cubicBezTo>
                    <a:cubicBezTo>
                      <a:pt x="108" y="52"/>
                      <a:pt x="108" y="22"/>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5454;p52">
                <a:extLst>
                  <a:ext uri="{FF2B5EF4-FFF2-40B4-BE49-F238E27FC236}">
                    <a16:creationId xmlns:a16="http://schemas.microsoft.com/office/drawing/2014/main" id="{98091CC5-DAD8-4C44-F701-85D2945FE547}"/>
                  </a:ext>
                </a:extLst>
              </p:cNvPr>
              <p:cNvSpPr/>
              <p:nvPr/>
            </p:nvSpPr>
            <p:spPr>
              <a:xfrm>
                <a:off x="6205175" y="2904425"/>
                <a:ext cx="10225" cy="9250"/>
              </a:xfrm>
              <a:custGeom>
                <a:avLst/>
                <a:gdLst/>
                <a:ahLst/>
                <a:cxnLst/>
                <a:rect l="l" t="t" r="r" b="b"/>
                <a:pathLst>
                  <a:path w="409" h="370" extrusionOk="0">
                    <a:moveTo>
                      <a:pt x="125" y="1"/>
                    </a:moveTo>
                    <a:lnTo>
                      <a:pt x="1" y="207"/>
                    </a:lnTo>
                    <a:cubicBezTo>
                      <a:pt x="108" y="262"/>
                      <a:pt x="95" y="220"/>
                      <a:pt x="164" y="262"/>
                    </a:cubicBezTo>
                    <a:cubicBezTo>
                      <a:pt x="232" y="301"/>
                      <a:pt x="219" y="327"/>
                      <a:pt x="301" y="370"/>
                    </a:cubicBezTo>
                    <a:lnTo>
                      <a:pt x="409" y="164"/>
                    </a:lnTo>
                    <a:cubicBezTo>
                      <a:pt x="361" y="138"/>
                      <a:pt x="338" y="135"/>
                      <a:pt x="317" y="135"/>
                    </a:cubicBezTo>
                    <a:cubicBezTo>
                      <a:pt x="310" y="135"/>
                      <a:pt x="304" y="135"/>
                      <a:pt x="297" y="135"/>
                    </a:cubicBezTo>
                    <a:cubicBezTo>
                      <a:pt x="283" y="135"/>
                      <a:pt x="268" y="134"/>
                      <a:pt x="245" y="125"/>
                    </a:cubicBezTo>
                    <a:cubicBezTo>
                      <a:pt x="177" y="83"/>
                      <a:pt x="190"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5455;p52">
                <a:extLst>
                  <a:ext uri="{FF2B5EF4-FFF2-40B4-BE49-F238E27FC236}">
                    <a16:creationId xmlns:a16="http://schemas.microsoft.com/office/drawing/2014/main" id="{502F0C15-44EA-2A5B-3F42-07EA88EFBC0C}"/>
                  </a:ext>
                </a:extLst>
              </p:cNvPr>
              <p:cNvSpPr/>
              <p:nvPr/>
            </p:nvSpPr>
            <p:spPr>
              <a:xfrm>
                <a:off x="6212675" y="2908525"/>
                <a:ext cx="10225" cy="9225"/>
              </a:xfrm>
              <a:custGeom>
                <a:avLst/>
                <a:gdLst/>
                <a:ahLst/>
                <a:cxnLst/>
                <a:rect l="l" t="t" r="r" b="b"/>
                <a:pathLst>
                  <a:path w="409" h="369" extrusionOk="0">
                    <a:moveTo>
                      <a:pt x="109" y="0"/>
                    </a:moveTo>
                    <a:lnTo>
                      <a:pt x="1" y="206"/>
                    </a:lnTo>
                    <a:cubicBezTo>
                      <a:pt x="96" y="261"/>
                      <a:pt x="96" y="219"/>
                      <a:pt x="164" y="261"/>
                    </a:cubicBezTo>
                    <a:cubicBezTo>
                      <a:pt x="233" y="300"/>
                      <a:pt x="216" y="327"/>
                      <a:pt x="285" y="369"/>
                    </a:cubicBezTo>
                    <a:lnTo>
                      <a:pt x="409" y="163"/>
                    </a:lnTo>
                    <a:cubicBezTo>
                      <a:pt x="353" y="137"/>
                      <a:pt x="330" y="134"/>
                      <a:pt x="311" y="134"/>
                    </a:cubicBezTo>
                    <a:cubicBezTo>
                      <a:pt x="305" y="134"/>
                      <a:pt x="300" y="134"/>
                      <a:pt x="294" y="134"/>
                    </a:cubicBezTo>
                    <a:cubicBezTo>
                      <a:pt x="282" y="134"/>
                      <a:pt x="269" y="133"/>
                      <a:pt x="246" y="124"/>
                    </a:cubicBezTo>
                    <a:cubicBezTo>
                      <a:pt x="177" y="82"/>
                      <a:pt x="190" y="43"/>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5456;p52">
                <a:extLst>
                  <a:ext uri="{FF2B5EF4-FFF2-40B4-BE49-F238E27FC236}">
                    <a16:creationId xmlns:a16="http://schemas.microsoft.com/office/drawing/2014/main" id="{9B89FFD0-5841-B57E-CB72-38EBB31DB0E1}"/>
                  </a:ext>
                </a:extLst>
              </p:cNvPr>
              <p:cNvSpPr/>
              <p:nvPr/>
            </p:nvSpPr>
            <p:spPr>
              <a:xfrm>
                <a:off x="6218075" y="2912350"/>
                <a:ext cx="6550" cy="5875"/>
              </a:xfrm>
              <a:custGeom>
                <a:avLst/>
                <a:gdLst/>
                <a:ahLst/>
                <a:cxnLst/>
                <a:rect l="l" t="t" r="r" b="b"/>
                <a:pathLst>
                  <a:path w="262" h="235" extrusionOk="0">
                    <a:moveTo>
                      <a:pt x="147" y="0"/>
                    </a:moveTo>
                    <a:cubicBezTo>
                      <a:pt x="104" y="0"/>
                      <a:pt x="62" y="25"/>
                      <a:pt x="43" y="66"/>
                    </a:cubicBezTo>
                    <a:cubicBezTo>
                      <a:pt x="0" y="121"/>
                      <a:pt x="30" y="190"/>
                      <a:pt x="69" y="216"/>
                    </a:cubicBezTo>
                    <a:cubicBezTo>
                      <a:pt x="87" y="229"/>
                      <a:pt x="107" y="235"/>
                      <a:pt x="126" y="235"/>
                    </a:cubicBezTo>
                    <a:cubicBezTo>
                      <a:pt x="165" y="235"/>
                      <a:pt x="202" y="211"/>
                      <a:pt x="219" y="174"/>
                    </a:cubicBezTo>
                    <a:cubicBezTo>
                      <a:pt x="261" y="108"/>
                      <a:pt x="245"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5457;p52">
                <a:extLst>
                  <a:ext uri="{FF2B5EF4-FFF2-40B4-BE49-F238E27FC236}">
                    <a16:creationId xmlns:a16="http://schemas.microsoft.com/office/drawing/2014/main" id="{D31F60AA-33D3-AB13-613B-42A30FFAF30A}"/>
                  </a:ext>
                </a:extLst>
              </p:cNvPr>
              <p:cNvSpPr/>
              <p:nvPr/>
            </p:nvSpPr>
            <p:spPr>
              <a:xfrm>
                <a:off x="6220100" y="2914100"/>
                <a:ext cx="2800" cy="2400"/>
              </a:xfrm>
              <a:custGeom>
                <a:avLst/>
                <a:gdLst/>
                <a:ahLst/>
                <a:cxnLst/>
                <a:rect l="l" t="t" r="r" b="b"/>
                <a:pathLst>
                  <a:path w="112" h="96" extrusionOk="0">
                    <a:moveTo>
                      <a:pt x="48" y="0"/>
                    </a:moveTo>
                    <a:cubicBezTo>
                      <a:pt x="37" y="0"/>
                      <a:pt x="25" y="7"/>
                      <a:pt x="17" y="22"/>
                    </a:cubicBezTo>
                    <a:cubicBezTo>
                      <a:pt x="1" y="51"/>
                      <a:pt x="1" y="77"/>
                      <a:pt x="30" y="90"/>
                    </a:cubicBezTo>
                    <a:cubicBezTo>
                      <a:pt x="34" y="94"/>
                      <a:pt x="40" y="96"/>
                      <a:pt x="47" y="96"/>
                    </a:cubicBezTo>
                    <a:cubicBezTo>
                      <a:pt x="64" y="96"/>
                      <a:pt x="87" y="87"/>
                      <a:pt x="99" y="77"/>
                    </a:cubicBezTo>
                    <a:cubicBezTo>
                      <a:pt x="112" y="51"/>
                      <a:pt x="99" y="9"/>
                      <a:pt x="69" y="9"/>
                    </a:cubicBezTo>
                    <a:cubicBezTo>
                      <a:pt x="64"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5458;p52">
                <a:extLst>
                  <a:ext uri="{FF2B5EF4-FFF2-40B4-BE49-F238E27FC236}">
                    <a16:creationId xmlns:a16="http://schemas.microsoft.com/office/drawing/2014/main" id="{31005AF7-0889-0BF2-60C2-0A69BB599667}"/>
                  </a:ext>
                </a:extLst>
              </p:cNvPr>
              <p:cNvSpPr/>
              <p:nvPr/>
            </p:nvSpPr>
            <p:spPr>
              <a:xfrm>
                <a:off x="6210975" y="2908250"/>
                <a:ext cx="6150" cy="5900"/>
              </a:xfrm>
              <a:custGeom>
                <a:avLst/>
                <a:gdLst/>
                <a:ahLst/>
                <a:cxnLst/>
                <a:rect l="l" t="t" r="r" b="b"/>
                <a:pathLst>
                  <a:path w="246" h="236" extrusionOk="0">
                    <a:moveTo>
                      <a:pt x="131" y="1"/>
                    </a:moveTo>
                    <a:cubicBezTo>
                      <a:pt x="89" y="1"/>
                      <a:pt x="48" y="26"/>
                      <a:pt x="26" y="67"/>
                    </a:cubicBezTo>
                    <a:cubicBezTo>
                      <a:pt x="0" y="122"/>
                      <a:pt x="13" y="191"/>
                      <a:pt x="69" y="217"/>
                    </a:cubicBezTo>
                    <a:cubicBezTo>
                      <a:pt x="86" y="230"/>
                      <a:pt x="105" y="236"/>
                      <a:pt x="124" y="236"/>
                    </a:cubicBezTo>
                    <a:cubicBezTo>
                      <a:pt x="162" y="236"/>
                      <a:pt x="199" y="212"/>
                      <a:pt x="219" y="174"/>
                    </a:cubicBezTo>
                    <a:cubicBezTo>
                      <a:pt x="245" y="109"/>
                      <a:pt x="232" y="41"/>
                      <a:pt x="177" y="11"/>
                    </a:cubicBezTo>
                    <a:cubicBezTo>
                      <a:pt x="162" y="4"/>
                      <a:pt x="146"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5459;p52">
                <a:extLst>
                  <a:ext uri="{FF2B5EF4-FFF2-40B4-BE49-F238E27FC236}">
                    <a16:creationId xmlns:a16="http://schemas.microsoft.com/office/drawing/2014/main" id="{2F5E1BD0-0906-E596-C4AB-71F13A927F47}"/>
                  </a:ext>
                </a:extLst>
              </p:cNvPr>
              <p:cNvSpPr/>
              <p:nvPr/>
            </p:nvSpPr>
            <p:spPr>
              <a:xfrm>
                <a:off x="6212675" y="2910025"/>
                <a:ext cx="2725" cy="2400"/>
              </a:xfrm>
              <a:custGeom>
                <a:avLst/>
                <a:gdLst/>
                <a:ahLst/>
                <a:cxnLst/>
                <a:rect l="l" t="t" r="r" b="b"/>
                <a:pathLst>
                  <a:path w="109" h="96" extrusionOk="0">
                    <a:moveTo>
                      <a:pt x="48" y="0"/>
                    </a:moveTo>
                    <a:cubicBezTo>
                      <a:pt x="34" y="0"/>
                      <a:pt x="22" y="6"/>
                      <a:pt x="14" y="22"/>
                    </a:cubicBezTo>
                    <a:cubicBezTo>
                      <a:pt x="1" y="51"/>
                      <a:pt x="14" y="77"/>
                      <a:pt x="27" y="90"/>
                    </a:cubicBezTo>
                    <a:cubicBezTo>
                      <a:pt x="34" y="94"/>
                      <a:pt x="41" y="95"/>
                      <a:pt x="48" y="95"/>
                    </a:cubicBezTo>
                    <a:cubicBezTo>
                      <a:pt x="68" y="95"/>
                      <a:pt x="86" y="83"/>
                      <a:pt x="96" y="64"/>
                    </a:cubicBezTo>
                    <a:cubicBezTo>
                      <a:pt x="109" y="51"/>
                      <a:pt x="96" y="9"/>
                      <a:pt x="83"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5460;p52">
                <a:extLst>
                  <a:ext uri="{FF2B5EF4-FFF2-40B4-BE49-F238E27FC236}">
                    <a16:creationId xmlns:a16="http://schemas.microsoft.com/office/drawing/2014/main" id="{578B5838-EA1F-885E-B661-604044D7212F}"/>
                  </a:ext>
                </a:extLst>
              </p:cNvPr>
              <p:cNvSpPr/>
              <p:nvPr/>
            </p:nvSpPr>
            <p:spPr>
              <a:xfrm>
                <a:off x="6190575" y="2896275"/>
                <a:ext cx="10225" cy="9250"/>
              </a:xfrm>
              <a:custGeom>
                <a:avLst/>
                <a:gdLst/>
                <a:ahLst/>
                <a:cxnLst/>
                <a:rect l="l" t="t" r="r" b="b"/>
                <a:pathLst>
                  <a:path w="409" h="370" extrusionOk="0">
                    <a:moveTo>
                      <a:pt x="108" y="1"/>
                    </a:moveTo>
                    <a:lnTo>
                      <a:pt x="0" y="206"/>
                    </a:lnTo>
                    <a:cubicBezTo>
                      <a:pt x="95" y="262"/>
                      <a:pt x="95" y="219"/>
                      <a:pt x="164" y="262"/>
                    </a:cubicBezTo>
                    <a:cubicBezTo>
                      <a:pt x="232" y="301"/>
                      <a:pt x="219" y="327"/>
                      <a:pt x="301" y="369"/>
                    </a:cubicBezTo>
                    <a:lnTo>
                      <a:pt x="408" y="164"/>
                    </a:lnTo>
                    <a:cubicBezTo>
                      <a:pt x="361" y="138"/>
                      <a:pt x="337"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5461;p52">
                <a:extLst>
                  <a:ext uri="{FF2B5EF4-FFF2-40B4-BE49-F238E27FC236}">
                    <a16:creationId xmlns:a16="http://schemas.microsoft.com/office/drawing/2014/main" id="{D5674457-CE88-0BF2-E0D6-1FE69C66C05A}"/>
                  </a:ext>
                </a:extLst>
              </p:cNvPr>
              <p:cNvSpPr/>
              <p:nvPr/>
            </p:nvSpPr>
            <p:spPr>
              <a:xfrm>
                <a:off x="6198075" y="2900350"/>
                <a:ext cx="10225" cy="9250"/>
              </a:xfrm>
              <a:custGeom>
                <a:avLst/>
                <a:gdLst/>
                <a:ahLst/>
                <a:cxnLst/>
                <a:rect l="l" t="t" r="r" b="b"/>
                <a:pathLst>
                  <a:path w="409" h="370" extrusionOk="0">
                    <a:moveTo>
                      <a:pt x="108" y="1"/>
                    </a:moveTo>
                    <a:lnTo>
                      <a:pt x="1" y="206"/>
                    </a:lnTo>
                    <a:cubicBezTo>
                      <a:pt x="95" y="262"/>
                      <a:pt x="82" y="219"/>
                      <a:pt x="164" y="262"/>
                    </a:cubicBezTo>
                    <a:cubicBezTo>
                      <a:pt x="229" y="301"/>
                      <a:pt x="216" y="327"/>
                      <a:pt x="285" y="370"/>
                    </a:cubicBezTo>
                    <a:lnTo>
                      <a:pt x="409" y="164"/>
                    </a:lnTo>
                    <a:cubicBezTo>
                      <a:pt x="353" y="138"/>
                      <a:pt x="329" y="135"/>
                      <a:pt x="310" y="135"/>
                    </a:cubicBezTo>
                    <a:cubicBezTo>
                      <a:pt x="304"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5462;p52">
                <a:extLst>
                  <a:ext uri="{FF2B5EF4-FFF2-40B4-BE49-F238E27FC236}">
                    <a16:creationId xmlns:a16="http://schemas.microsoft.com/office/drawing/2014/main" id="{92A1EFC5-F1B6-1FAE-FBEF-3BEFC4C2CA0D}"/>
                  </a:ext>
                </a:extLst>
              </p:cNvPr>
              <p:cNvSpPr/>
              <p:nvPr/>
            </p:nvSpPr>
            <p:spPr>
              <a:xfrm>
                <a:off x="6203475" y="2904175"/>
                <a:ext cx="6450" cy="5900"/>
              </a:xfrm>
              <a:custGeom>
                <a:avLst/>
                <a:gdLst/>
                <a:ahLst/>
                <a:cxnLst/>
                <a:rect l="l" t="t" r="r" b="b"/>
                <a:pathLst>
                  <a:path w="258" h="236" extrusionOk="0">
                    <a:moveTo>
                      <a:pt x="147" y="1"/>
                    </a:moveTo>
                    <a:cubicBezTo>
                      <a:pt x="104" y="1"/>
                      <a:pt x="62" y="26"/>
                      <a:pt x="43" y="66"/>
                    </a:cubicBezTo>
                    <a:cubicBezTo>
                      <a:pt x="0" y="122"/>
                      <a:pt x="13" y="190"/>
                      <a:pt x="69" y="217"/>
                    </a:cubicBezTo>
                    <a:cubicBezTo>
                      <a:pt x="87" y="230"/>
                      <a:pt x="107" y="235"/>
                      <a:pt x="126" y="235"/>
                    </a:cubicBezTo>
                    <a:cubicBezTo>
                      <a:pt x="165" y="235"/>
                      <a:pt x="201" y="211"/>
                      <a:pt x="219" y="174"/>
                    </a:cubicBezTo>
                    <a:cubicBezTo>
                      <a:pt x="258" y="109"/>
                      <a:pt x="232" y="40"/>
                      <a:pt x="193" y="11"/>
                    </a:cubicBezTo>
                    <a:cubicBezTo>
                      <a:pt x="178" y="4"/>
                      <a:pt x="162" y="1"/>
                      <a:pt x="1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5463;p52">
                <a:extLst>
                  <a:ext uri="{FF2B5EF4-FFF2-40B4-BE49-F238E27FC236}">
                    <a16:creationId xmlns:a16="http://schemas.microsoft.com/office/drawing/2014/main" id="{9C46A757-DFC9-4C76-5ADB-269EC8E3EA16}"/>
                  </a:ext>
                </a:extLst>
              </p:cNvPr>
              <p:cNvSpPr/>
              <p:nvPr/>
            </p:nvSpPr>
            <p:spPr>
              <a:xfrm>
                <a:off x="6205175" y="2905925"/>
                <a:ext cx="2725" cy="2425"/>
              </a:xfrm>
              <a:custGeom>
                <a:avLst/>
                <a:gdLst/>
                <a:ahLst/>
                <a:cxnLst/>
                <a:rect l="l" t="t" r="r" b="b"/>
                <a:pathLst>
                  <a:path w="109" h="97" extrusionOk="0">
                    <a:moveTo>
                      <a:pt x="55" y="1"/>
                    </a:moveTo>
                    <a:cubicBezTo>
                      <a:pt x="39" y="1"/>
                      <a:pt x="21" y="7"/>
                      <a:pt x="14" y="23"/>
                    </a:cubicBezTo>
                    <a:cubicBezTo>
                      <a:pt x="1" y="52"/>
                      <a:pt x="14" y="78"/>
                      <a:pt x="43" y="91"/>
                    </a:cubicBezTo>
                    <a:cubicBezTo>
                      <a:pt x="47" y="95"/>
                      <a:pt x="51" y="96"/>
                      <a:pt x="56" y="96"/>
                    </a:cubicBezTo>
                    <a:cubicBezTo>
                      <a:pt x="69" y="96"/>
                      <a:pt x="86" y="84"/>
                      <a:pt x="95" y="65"/>
                    </a:cubicBezTo>
                    <a:cubicBezTo>
                      <a:pt x="108" y="52"/>
                      <a:pt x="108" y="9"/>
                      <a:pt x="82" y="9"/>
                    </a:cubicBezTo>
                    <a:cubicBezTo>
                      <a:pt x="77" y="4"/>
                      <a:pt x="66"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5464;p52">
                <a:extLst>
                  <a:ext uri="{FF2B5EF4-FFF2-40B4-BE49-F238E27FC236}">
                    <a16:creationId xmlns:a16="http://schemas.microsoft.com/office/drawing/2014/main" id="{35B12714-38D4-E0BB-6201-F086F9A9FFDF}"/>
                  </a:ext>
                </a:extLst>
              </p:cNvPr>
              <p:cNvSpPr/>
              <p:nvPr/>
            </p:nvSpPr>
            <p:spPr>
              <a:xfrm>
                <a:off x="6196375" y="2900100"/>
                <a:ext cx="6125" cy="5900"/>
              </a:xfrm>
              <a:custGeom>
                <a:avLst/>
                <a:gdLst/>
                <a:ahLst/>
                <a:cxnLst/>
                <a:rect l="l" t="t" r="r" b="b"/>
                <a:pathLst>
                  <a:path w="245" h="236" extrusionOk="0">
                    <a:moveTo>
                      <a:pt x="130" y="1"/>
                    </a:moveTo>
                    <a:cubicBezTo>
                      <a:pt x="87" y="1"/>
                      <a:pt x="45" y="25"/>
                      <a:pt x="26" y="66"/>
                    </a:cubicBezTo>
                    <a:cubicBezTo>
                      <a:pt x="0" y="122"/>
                      <a:pt x="13" y="190"/>
                      <a:pt x="69" y="216"/>
                    </a:cubicBezTo>
                    <a:cubicBezTo>
                      <a:pt x="82" y="229"/>
                      <a:pt x="98" y="235"/>
                      <a:pt x="115" y="235"/>
                    </a:cubicBezTo>
                    <a:cubicBezTo>
                      <a:pt x="150" y="235"/>
                      <a:pt x="189" y="211"/>
                      <a:pt x="216" y="174"/>
                    </a:cubicBezTo>
                    <a:cubicBezTo>
                      <a:pt x="245" y="109"/>
                      <a:pt x="232" y="40"/>
                      <a:pt x="176" y="11"/>
                    </a:cubicBezTo>
                    <a:cubicBezTo>
                      <a:pt x="162" y="4"/>
                      <a:pt x="146"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5465;p52">
                <a:extLst>
                  <a:ext uri="{FF2B5EF4-FFF2-40B4-BE49-F238E27FC236}">
                    <a16:creationId xmlns:a16="http://schemas.microsoft.com/office/drawing/2014/main" id="{61898A37-2657-B97D-89A9-287CEC8AFCC3}"/>
                  </a:ext>
                </a:extLst>
              </p:cNvPr>
              <p:cNvSpPr/>
              <p:nvPr/>
            </p:nvSpPr>
            <p:spPr>
              <a:xfrm>
                <a:off x="6198075" y="2901850"/>
                <a:ext cx="2725" cy="2425"/>
              </a:xfrm>
              <a:custGeom>
                <a:avLst/>
                <a:gdLst/>
                <a:ahLst/>
                <a:cxnLst/>
                <a:rect l="l" t="t" r="r" b="b"/>
                <a:pathLst>
                  <a:path w="109" h="97" extrusionOk="0">
                    <a:moveTo>
                      <a:pt x="48" y="1"/>
                    </a:moveTo>
                    <a:cubicBezTo>
                      <a:pt x="33" y="1"/>
                      <a:pt x="21" y="7"/>
                      <a:pt x="14" y="22"/>
                    </a:cubicBezTo>
                    <a:cubicBezTo>
                      <a:pt x="1" y="52"/>
                      <a:pt x="1" y="78"/>
                      <a:pt x="27" y="91"/>
                    </a:cubicBezTo>
                    <a:cubicBezTo>
                      <a:pt x="34" y="94"/>
                      <a:pt x="41" y="96"/>
                      <a:pt x="48" y="96"/>
                    </a:cubicBezTo>
                    <a:cubicBezTo>
                      <a:pt x="67" y="96"/>
                      <a:pt x="86" y="84"/>
                      <a:pt x="95" y="65"/>
                    </a:cubicBezTo>
                    <a:cubicBezTo>
                      <a:pt x="108" y="52"/>
                      <a:pt x="95" y="9"/>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5466;p52">
                <a:extLst>
                  <a:ext uri="{FF2B5EF4-FFF2-40B4-BE49-F238E27FC236}">
                    <a16:creationId xmlns:a16="http://schemas.microsoft.com/office/drawing/2014/main" id="{0F77444C-EDA8-398D-7304-F782B3074CCC}"/>
                  </a:ext>
                </a:extLst>
              </p:cNvPr>
              <p:cNvSpPr/>
              <p:nvPr/>
            </p:nvSpPr>
            <p:spPr>
              <a:xfrm>
                <a:off x="6175975" y="28881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353" y="137"/>
                      <a:pt x="329" y="134"/>
                      <a:pt x="311" y="134"/>
                    </a:cubicBezTo>
                    <a:cubicBezTo>
                      <a:pt x="304" y="134"/>
                      <a:pt x="299" y="134"/>
                      <a:pt x="293" y="134"/>
                    </a:cubicBezTo>
                    <a:cubicBezTo>
                      <a:pt x="281" y="134"/>
                      <a:pt x="268" y="133"/>
                      <a:pt x="245" y="124"/>
                    </a:cubicBezTo>
                    <a:cubicBezTo>
                      <a:pt x="163" y="82"/>
                      <a:pt x="189"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5467;p52">
                <a:extLst>
                  <a:ext uri="{FF2B5EF4-FFF2-40B4-BE49-F238E27FC236}">
                    <a16:creationId xmlns:a16="http://schemas.microsoft.com/office/drawing/2014/main" id="{4826F005-3103-BE20-43A2-292E96EF3913}"/>
                  </a:ext>
                </a:extLst>
              </p:cNvPr>
              <p:cNvSpPr/>
              <p:nvPr/>
            </p:nvSpPr>
            <p:spPr>
              <a:xfrm>
                <a:off x="6183075" y="2892200"/>
                <a:ext cx="10225" cy="9250"/>
              </a:xfrm>
              <a:custGeom>
                <a:avLst/>
                <a:gdLst/>
                <a:ahLst/>
                <a:cxnLst/>
                <a:rect l="l" t="t" r="r" b="b"/>
                <a:pathLst>
                  <a:path w="409" h="370" extrusionOk="0">
                    <a:moveTo>
                      <a:pt x="124" y="0"/>
                    </a:moveTo>
                    <a:lnTo>
                      <a:pt x="0" y="206"/>
                    </a:lnTo>
                    <a:cubicBezTo>
                      <a:pt x="111" y="261"/>
                      <a:pt x="95" y="219"/>
                      <a:pt x="163" y="261"/>
                    </a:cubicBezTo>
                    <a:cubicBezTo>
                      <a:pt x="245" y="301"/>
                      <a:pt x="219" y="327"/>
                      <a:pt x="300" y="369"/>
                    </a:cubicBezTo>
                    <a:lnTo>
                      <a:pt x="408" y="164"/>
                    </a:lnTo>
                    <a:cubicBezTo>
                      <a:pt x="361" y="137"/>
                      <a:pt x="337" y="134"/>
                      <a:pt x="317" y="134"/>
                    </a:cubicBezTo>
                    <a:cubicBezTo>
                      <a:pt x="310" y="134"/>
                      <a:pt x="303" y="135"/>
                      <a:pt x="297" y="135"/>
                    </a:cubicBezTo>
                    <a:cubicBezTo>
                      <a:pt x="283" y="135"/>
                      <a:pt x="268" y="133"/>
                      <a:pt x="245" y="124"/>
                    </a:cubicBezTo>
                    <a:cubicBezTo>
                      <a:pt x="176"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5468;p52">
                <a:extLst>
                  <a:ext uri="{FF2B5EF4-FFF2-40B4-BE49-F238E27FC236}">
                    <a16:creationId xmlns:a16="http://schemas.microsoft.com/office/drawing/2014/main" id="{9C38ABF5-5B0C-902F-55CF-222E156A4855}"/>
                  </a:ext>
                </a:extLst>
              </p:cNvPr>
              <p:cNvSpPr/>
              <p:nvPr/>
            </p:nvSpPr>
            <p:spPr>
              <a:xfrm>
                <a:off x="6188850" y="2896025"/>
                <a:ext cx="6150" cy="5750"/>
              </a:xfrm>
              <a:custGeom>
                <a:avLst/>
                <a:gdLst/>
                <a:ahLst/>
                <a:cxnLst/>
                <a:rect l="l" t="t" r="r" b="b"/>
                <a:pathLst>
                  <a:path w="246" h="230" extrusionOk="0">
                    <a:moveTo>
                      <a:pt x="141" y="0"/>
                    </a:moveTo>
                    <a:cubicBezTo>
                      <a:pt x="103" y="0"/>
                      <a:pt x="58" y="25"/>
                      <a:pt x="27" y="66"/>
                    </a:cubicBezTo>
                    <a:cubicBezTo>
                      <a:pt x="1" y="122"/>
                      <a:pt x="14" y="190"/>
                      <a:pt x="69" y="216"/>
                    </a:cubicBezTo>
                    <a:cubicBezTo>
                      <a:pt x="88" y="225"/>
                      <a:pt x="107" y="229"/>
                      <a:pt x="126" y="229"/>
                    </a:cubicBezTo>
                    <a:cubicBezTo>
                      <a:pt x="164" y="229"/>
                      <a:pt x="200" y="211"/>
                      <a:pt x="219" y="174"/>
                    </a:cubicBezTo>
                    <a:cubicBezTo>
                      <a:pt x="246" y="108"/>
                      <a:pt x="233" y="40"/>
                      <a:pt x="177" y="11"/>
                    </a:cubicBezTo>
                    <a:cubicBezTo>
                      <a:pt x="167"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5469;p52">
                <a:extLst>
                  <a:ext uri="{FF2B5EF4-FFF2-40B4-BE49-F238E27FC236}">
                    <a16:creationId xmlns:a16="http://schemas.microsoft.com/office/drawing/2014/main" id="{40AB339A-B4AD-A224-689D-0FA3AB688538}"/>
                  </a:ext>
                </a:extLst>
              </p:cNvPr>
              <p:cNvSpPr/>
              <p:nvPr/>
            </p:nvSpPr>
            <p:spPr>
              <a:xfrm>
                <a:off x="6190575" y="2897775"/>
                <a:ext cx="2725" cy="2400"/>
              </a:xfrm>
              <a:custGeom>
                <a:avLst/>
                <a:gdLst/>
                <a:ahLst/>
                <a:cxnLst/>
                <a:rect l="l" t="t" r="r" b="b"/>
                <a:pathLst>
                  <a:path w="109" h="96" extrusionOk="0">
                    <a:moveTo>
                      <a:pt x="49" y="1"/>
                    </a:moveTo>
                    <a:cubicBezTo>
                      <a:pt x="34" y="1"/>
                      <a:pt x="21" y="7"/>
                      <a:pt x="13" y="22"/>
                    </a:cubicBezTo>
                    <a:cubicBezTo>
                      <a:pt x="0" y="52"/>
                      <a:pt x="13" y="78"/>
                      <a:pt x="26" y="91"/>
                    </a:cubicBezTo>
                    <a:cubicBezTo>
                      <a:pt x="34" y="94"/>
                      <a:pt x="42" y="96"/>
                      <a:pt x="49" y="96"/>
                    </a:cubicBezTo>
                    <a:cubicBezTo>
                      <a:pt x="69" y="96"/>
                      <a:pt x="85" y="84"/>
                      <a:pt x="95" y="65"/>
                    </a:cubicBezTo>
                    <a:cubicBezTo>
                      <a:pt x="108" y="52"/>
                      <a:pt x="108"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5470;p52">
                <a:extLst>
                  <a:ext uri="{FF2B5EF4-FFF2-40B4-BE49-F238E27FC236}">
                    <a16:creationId xmlns:a16="http://schemas.microsoft.com/office/drawing/2014/main" id="{84B61868-ADC3-0D18-EC5F-38AFCD7E919D}"/>
                  </a:ext>
                </a:extLst>
              </p:cNvPr>
              <p:cNvSpPr/>
              <p:nvPr/>
            </p:nvSpPr>
            <p:spPr>
              <a:xfrm>
                <a:off x="6181350" y="2891950"/>
                <a:ext cx="6550" cy="5725"/>
              </a:xfrm>
              <a:custGeom>
                <a:avLst/>
                <a:gdLst/>
                <a:ahLst/>
                <a:cxnLst/>
                <a:rect l="l" t="t" r="r" b="b"/>
                <a:pathLst>
                  <a:path w="262" h="229" extrusionOk="0">
                    <a:moveTo>
                      <a:pt x="147" y="0"/>
                    </a:moveTo>
                    <a:cubicBezTo>
                      <a:pt x="104" y="0"/>
                      <a:pt x="62" y="25"/>
                      <a:pt x="43" y="66"/>
                    </a:cubicBezTo>
                    <a:cubicBezTo>
                      <a:pt x="1" y="121"/>
                      <a:pt x="30" y="190"/>
                      <a:pt x="69" y="216"/>
                    </a:cubicBezTo>
                    <a:cubicBezTo>
                      <a:pt x="87" y="225"/>
                      <a:pt x="107" y="229"/>
                      <a:pt x="126" y="229"/>
                    </a:cubicBezTo>
                    <a:cubicBezTo>
                      <a:pt x="165" y="229"/>
                      <a:pt x="202" y="211"/>
                      <a:pt x="219" y="174"/>
                    </a:cubicBezTo>
                    <a:cubicBezTo>
                      <a:pt x="262" y="108"/>
                      <a:pt x="232"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5471;p52">
                <a:extLst>
                  <a:ext uri="{FF2B5EF4-FFF2-40B4-BE49-F238E27FC236}">
                    <a16:creationId xmlns:a16="http://schemas.microsoft.com/office/drawing/2014/main" id="{08EC178A-2793-ECDA-FF04-9DA300006505}"/>
                  </a:ext>
                </a:extLst>
              </p:cNvPr>
              <p:cNvSpPr/>
              <p:nvPr/>
            </p:nvSpPr>
            <p:spPr>
              <a:xfrm>
                <a:off x="6183400" y="2893700"/>
                <a:ext cx="2475" cy="2400"/>
              </a:xfrm>
              <a:custGeom>
                <a:avLst/>
                <a:gdLst/>
                <a:ahLst/>
                <a:cxnLst/>
                <a:rect l="l" t="t" r="r" b="b"/>
                <a:pathLst>
                  <a:path w="99" h="96" extrusionOk="0">
                    <a:moveTo>
                      <a:pt x="48" y="0"/>
                    </a:moveTo>
                    <a:cubicBezTo>
                      <a:pt x="36" y="0"/>
                      <a:pt x="24" y="7"/>
                      <a:pt x="16" y="22"/>
                    </a:cubicBezTo>
                    <a:cubicBezTo>
                      <a:pt x="0" y="51"/>
                      <a:pt x="0" y="77"/>
                      <a:pt x="29" y="90"/>
                    </a:cubicBezTo>
                    <a:cubicBezTo>
                      <a:pt x="33" y="94"/>
                      <a:pt x="37" y="96"/>
                      <a:pt x="42" y="96"/>
                    </a:cubicBezTo>
                    <a:cubicBezTo>
                      <a:pt x="56" y="96"/>
                      <a:pt x="72" y="83"/>
                      <a:pt x="82" y="64"/>
                    </a:cubicBezTo>
                    <a:cubicBezTo>
                      <a:pt x="98" y="51"/>
                      <a:pt x="98" y="9"/>
                      <a:pt x="69" y="9"/>
                    </a:cubicBezTo>
                    <a:cubicBezTo>
                      <a:pt x="63"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5472;p52">
                <a:extLst>
                  <a:ext uri="{FF2B5EF4-FFF2-40B4-BE49-F238E27FC236}">
                    <a16:creationId xmlns:a16="http://schemas.microsoft.com/office/drawing/2014/main" id="{256DB9F3-4387-A51C-23C8-953980179D86}"/>
                  </a:ext>
                </a:extLst>
              </p:cNvPr>
              <p:cNvSpPr/>
              <p:nvPr/>
            </p:nvSpPr>
            <p:spPr>
              <a:xfrm>
                <a:off x="6160950" y="2879950"/>
                <a:ext cx="10225" cy="9250"/>
              </a:xfrm>
              <a:custGeom>
                <a:avLst/>
                <a:gdLst/>
                <a:ahLst/>
                <a:cxnLst/>
                <a:rect l="l" t="t" r="r" b="b"/>
                <a:pathLst>
                  <a:path w="409" h="370" extrusionOk="0">
                    <a:moveTo>
                      <a:pt x="125" y="1"/>
                    </a:moveTo>
                    <a:lnTo>
                      <a:pt x="1" y="206"/>
                    </a:lnTo>
                    <a:cubicBezTo>
                      <a:pt x="111" y="262"/>
                      <a:pt x="98" y="219"/>
                      <a:pt x="180" y="262"/>
                    </a:cubicBezTo>
                    <a:cubicBezTo>
                      <a:pt x="245" y="301"/>
                      <a:pt x="219" y="327"/>
                      <a:pt x="301" y="370"/>
                    </a:cubicBezTo>
                    <a:lnTo>
                      <a:pt x="409" y="164"/>
                    </a:lnTo>
                    <a:cubicBezTo>
                      <a:pt x="361" y="138"/>
                      <a:pt x="341" y="135"/>
                      <a:pt x="322" y="135"/>
                    </a:cubicBezTo>
                    <a:cubicBezTo>
                      <a:pt x="316" y="135"/>
                      <a:pt x="310" y="135"/>
                      <a:pt x="303" y="135"/>
                    </a:cubicBezTo>
                    <a:cubicBezTo>
                      <a:pt x="289" y="135"/>
                      <a:pt x="273" y="133"/>
                      <a:pt x="245" y="125"/>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5473;p52">
                <a:extLst>
                  <a:ext uri="{FF2B5EF4-FFF2-40B4-BE49-F238E27FC236}">
                    <a16:creationId xmlns:a16="http://schemas.microsoft.com/office/drawing/2014/main" id="{EBD3AA4C-0367-3A88-FA5C-688E5552717E}"/>
                  </a:ext>
                </a:extLst>
              </p:cNvPr>
              <p:cNvSpPr/>
              <p:nvPr/>
            </p:nvSpPr>
            <p:spPr>
              <a:xfrm>
                <a:off x="6168450" y="2884025"/>
                <a:ext cx="10225" cy="9250"/>
              </a:xfrm>
              <a:custGeom>
                <a:avLst/>
                <a:gdLst/>
                <a:ahLst/>
                <a:cxnLst/>
                <a:rect l="l" t="t" r="r" b="b"/>
                <a:pathLst>
                  <a:path w="409" h="370" extrusionOk="0">
                    <a:moveTo>
                      <a:pt x="109" y="1"/>
                    </a:moveTo>
                    <a:lnTo>
                      <a:pt x="1" y="207"/>
                    </a:lnTo>
                    <a:cubicBezTo>
                      <a:pt x="95" y="262"/>
                      <a:pt x="95" y="220"/>
                      <a:pt x="164" y="262"/>
                    </a:cubicBezTo>
                    <a:cubicBezTo>
                      <a:pt x="233" y="301"/>
                      <a:pt x="219" y="327"/>
                      <a:pt x="301" y="370"/>
                    </a:cubicBezTo>
                    <a:lnTo>
                      <a:pt x="409" y="164"/>
                    </a:lnTo>
                    <a:cubicBezTo>
                      <a:pt x="361" y="138"/>
                      <a:pt x="338" y="135"/>
                      <a:pt x="317" y="135"/>
                    </a:cubicBezTo>
                    <a:cubicBezTo>
                      <a:pt x="311" y="135"/>
                      <a:pt x="304" y="135"/>
                      <a:pt x="297" y="135"/>
                    </a:cubicBezTo>
                    <a:cubicBezTo>
                      <a:pt x="284" y="135"/>
                      <a:pt x="268" y="134"/>
                      <a:pt x="246" y="125"/>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5474;p52">
                <a:extLst>
                  <a:ext uri="{FF2B5EF4-FFF2-40B4-BE49-F238E27FC236}">
                    <a16:creationId xmlns:a16="http://schemas.microsoft.com/office/drawing/2014/main" id="{5B9BD581-76A0-912D-2013-6069DD85EC20}"/>
                  </a:ext>
                </a:extLst>
              </p:cNvPr>
              <p:cNvSpPr/>
              <p:nvPr/>
            </p:nvSpPr>
            <p:spPr>
              <a:xfrm>
                <a:off x="6174250" y="2887850"/>
                <a:ext cx="6150" cy="5750"/>
              </a:xfrm>
              <a:custGeom>
                <a:avLst/>
                <a:gdLst/>
                <a:ahLst/>
                <a:cxnLst/>
                <a:rect l="l" t="t" r="r" b="b"/>
                <a:pathLst>
                  <a:path w="246" h="230" extrusionOk="0">
                    <a:moveTo>
                      <a:pt x="131"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5" y="109"/>
                      <a:pt x="232" y="41"/>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5475;p52">
                <a:extLst>
                  <a:ext uri="{FF2B5EF4-FFF2-40B4-BE49-F238E27FC236}">
                    <a16:creationId xmlns:a16="http://schemas.microsoft.com/office/drawing/2014/main" id="{9634AA7D-F91F-8ADF-8FB1-5A0A17C33287}"/>
                  </a:ext>
                </a:extLst>
              </p:cNvPr>
              <p:cNvSpPr/>
              <p:nvPr/>
            </p:nvSpPr>
            <p:spPr>
              <a:xfrm>
                <a:off x="6175975" y="28896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0"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5476;p52">
                <a:extLst>
                  <a:ext uri="{FF2B5EF4-FFF2-40B4-BE49-F238E27FC236}">
                    <a16:creationId xmlns:a16="http://schemas.microsoft.com/office/drawing/2014/main" id="{D564DDC8-7048-0CC2-9806-ACE42A87A89A}"/>
                  </a:ext>
                </a:extLst>
              </p:cNvPr>
              <p:cNvSpPr/>
              <p:nvPr/>
            </p:nvSpPr>
            <p:spPr>
              <a:xfrm>
                <a:off x="6166750" y="2883775"/>
                <a:ext cx="6150" cy="5750"/>
              </a:xfrm>
              <a:custGeom>
                <a:avLst/>
                <a:gdLst/>
                <a:ahLst/>
                <a:cxnLst/>
                <a:rect l="l" t="t" r="r" b="b"/>
                <a:pathLst>
                  <a:path w="246" h="230" extrusionOk="0">
                    <a:moveTo>
                      <a:pt x="140" y="1"/>
                    </a:moveTo>
                    <a:cubicBezTo>
                      <a:pt x="103" y="1"/>
                      <a:pt x="58" y="26"/>
                      <a:pt x="30" y="66"/>
                    </a:cubicBezTo>
                    <a:cubicBezTo>
                      <a:pt x="0" y="122"/>
                      <a:pt x="13" y="190"/>
                      <a:pt x="69" y="217"/>
                    </a:cubicBezTo>
                    <a:cubicBezTo>
                      <a:pt x="87" y="225"/>
                      <a:pt x="107" y="230"/>
                      <a:pt x="126" y="230"/>
                    </a:cubicBezTo>
                    <a:cubicBezTo>
                      <a:pt x="165" y="230"/>
                      <a:pt x="201"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5477;p52">
                <a:extLst>
                  <a:ext uri="{FF2B5EF4-FFF2-40B4-BE49-F238E27FC236}">
                    <a16:creationId xmlns:a16="http://schemas.microsoft.com/office/drawing/2014/main" id="{3D9CF871-82A9-7ED6-473E-9A220E68E08D}"/>
                  </a:ext>
                </a:extLst>
              </p:cNvPr>
              <p:cNvSpPr/>
              <p:nvPr/>
            </p:nvSpPr>
            <p:spPr>
              <a:xfrm>
                <a:off x="6168450" y="2885525"/>
                <a:ext cx="2725" cy="2425"/>
              </a:xfrm>
              <a:custGeom>
                <a:avLst/>
                <a:gdLst/>
                <a:ahLst/>
                <a:cxnLst/>
                <a:rect l="l" t="t" r="r" b="b"/>
                <a:pathLst>
                  <a:path w="109" h="97" extrusionOk="0">
                    <a:moveTo>
                      <a:pt x="50" y="1"/>
                    </a:moveTo>
                    <a:cubicBezTo>
                      <a:pt x="35" y="1"/>
                      <a:pt x="22" y="7"/>
                      <a:pt x="14" y="23"/>
                    </a:cubicBezTo>
                    <a:cubicBezTo>
                      <a:pt x="1" y="52"/>
                      <a:pt x="14" y="78"/>
                      <a:pt x="27" y="91"/>
                    </a:cubicBezTo>
                    <a:cubicBezTo>
                      <a:pt x="35" y="95"/>
                      <a:pt x="42" y="96"/>
                      <a:pt x="50" y="96"/>
                    </a:cubicBezTo>
                    <a:cubicBezTo>
                      <a:pt x="69" y="96"/>
                      <a:pt x="86" y="84"/>
                      <a:pt x="95" y="65"/>
                    </a:cubicBezTo>
                    <a:cubicBezTo>
                      <a:pt x="109" y="52"/>
                      <a:pt x="109" y="9"/>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5478;p52">
                <a:extLst>
                  <a:ext uri="{FF2B5EF4-FFF2-40B4-BE49-F238E27FC236}">
                    <a16:creationId xmlns:a16="http://schemas.microsoft.com/office/drawing/2014/main" id="{BAF6886B-D7DA-8C94-DB80-499183C2A1D8}"/>
                  </a:ext>
                </a:extLst>
              </p:cNvPr>
              <p:cNvSpPr/>
              <p:nvPr/>
            </p:nvSpPr>
            <p:spPr>
              <a:xfrm>
                <a:off x="6146350" y="2871800"/>
                <a:ext cx="10225" cy="9250"/>
              </a:xfrm>
              <a:custGeom>
                <a:avLst/>
                <a:gdLst/>
                <a:ahLst/>
                <a:cxnLst/>
                <a:rect l="l" t="t" r="r" b="b"/>
                <a:pathLst>
                  <a:path w="409" h="370" extrusionOk="0">
                    <a:moveTo>
                      <a:pt x="124" y="0"/>
                    </a:moveTo>
                    <a:lnTo>
                      <a:pt x="0" y="206"/>
                    </a:lnTo>
                    <a:cubicBezTo>
                      <a:pt x="111" y="261"/>
                      <a:pt x="95" y="219"/>
                      <a:pt x="163" y="261"/>
                    </a:cubicBezTo>
                    <a:cubicBezTo>
                      <a:pt x="232" y="301"/>
                      <a:pt x="219" y="327"/>
                      <a:pt x="301" y="369"/>
                    </a:cubicBezTo>
                    <a:lnTo>
                      <a:pt x="408" y="164"/>
                    </a:lnTo>
                    <a:cubicBezTo>
                      <a:pt x="314" y="111"/>
                      <a:pt x="314" y="150"/>
                      <a:pt x="245" y="111"/>
                    </a:cubicBezTo>
                    <a:cubicBezTo>
                      <a:pt x="177"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5479;p52">
                <a:extLst>
                  <a:ext uri="{FF2B5EF4-FFF2-40B4-BE49-F238E27FC236}">
                    <a16:creationId xmlns:a16="http://schemas.microsoft.com/office/drawing/2014/main" id="{192CC32C-ECE6-9C34-20B5-7E96732F9D90}"/>
                  </a:ext>
                </a:extLst>
              </p:cNvPr>
              <p:cNvSpPr/>
              <p:nvPr/>
            </p:nvSpPr>
            <p:spPr>
              <a:xfrm>
                <a:off x="6153850" y="28758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61" y="138"/>
                      <a:pt x="338"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5480;p52">
                <a:extLst>
                  <a:ext uri="{FF2B5EF4-FFF2-40B4-BE49-F238E27FC236}">
                    <a16:creationId xmlns:a16="http://schemas.microsoft.com/office/drawing/2014/main" id="{C76D8E28-E773-A3B5-F288-1C24BDB506F6}"/>
                  </a:ext>
                </a:extLst>
              </p:cNvPr>
              <p:cNvSpPr/>
              <p:nvPr/>
            </p:nvSpPr>
            <p:spPr>
              <a:xfrm>
                <a:off x="6159325" y="2879700"/>
                <a:ext cx="6475" cy="5750"/>
              </a:xfrm>
              <a:custGeom>
                <a:avLst/>
                <a:gdLst/>
                <a:ahLst/>
                <a:cxnLst/>
                <a:rect l="l" t="t" r="r" b="b"/>
                <a:pathLst>
                  <a:path w="259" h="230" extrusionOk="0">
                    <a:moveTo>
                      <a:pt x="144" y="1"/>
                    </a:moveTo>
                    <a:cubicBezTo>
                      <a:pt x="101" y="1"/>
                      <a:pt x="59" y="25"/>
                      <a:pt x="39" y="66"/>
                    </a:cubicBezTo>
                    <a:cubicBezTo>
                      <a:pt x="0" y="122"/>
                      <a:pt x="26" y="190"/>
                      <a:pt x="66" y="216"/>
                    </a:cubicBezTo>
                    <a:cubicBezTo>
                      <a:pt x="84" y="225"/>
                      <a:pt x="103" y="229"/>
                      <a:pt x="123" y="229"/>
                    </a:cubicBezTo>
                    <a:cubicBezTo>
                      <a:pt x="161" y="229"/>
                      <a:pt x="198" y="211"/>
                      <a:pt x="216" y="174"/>
                    </a:cubicBezTo>
                    <a:cubicBezTo>
                      <a:pt x="258" y="109"/>
                      <a:pt x="245"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5481;p52">
                <a:extLst>
                  <a:ext uri="{FF2B5EF4-FFF2-40B4-BE49-F238E27FC236}">
                    <a16:creationId xmlns:a16="http://schemas.microsoft.com/office/drawing/2014/main" id="{6AD654DC-034C-24ED-95E3-C4413E59BBCF}"/>
                  </a:ext>
                </a:extLst>
              </p:cNvPr>
              <p:cNvSpPr/>
              <p:nvPr/>
            </p:nvSpPr>
            <p:spPr>
              <a:xfrm>
                <a:off x="6161350" y="2881450"/>
                <a:ext cx="2725" cy="2425"/>
              </a:xfrm>
              <a:custGeom>
                <a:avLst/>
                <a:gdLst/>
                <a:ahLst/>
                <a:cxnLst/>
                <a:rect l="l" t="t" r="r" b="b"/>
                <a:pathLst>
                  <a:path w="109" h="97" extrusionOk="0">
                    <a:moveTo>
                      <a:pt x="45" y="1"/>
                    </a:moveTo>
                    <a:cubicBezTo>
                      <a:pt x="34" y="1"/>
                      <a:pt x="22" y="7"/>
                      <a:pt x="14" y="22"/>
                    </a:cubicBezTo>
                    <a:cubicBezTo>
                      <a:pt x="1" y="52"/>
                      <a:pt x="1" y="78"/>
                      <a:pt x="27" y="91"/>
                    </a:cubicBezTo>
                    <a:cubicBezTo>
                      <a:pt x="30" y="94"/>
                      <a:pt x="36" y="96"/>
                      <a:pt x="43" y="96"/>
                    </a:cubicBezTo>
                    <a:cubicBezTo>
                      <a:pt x="61" y="96"/>
                      <a:pt x="86" y="84"/>
                      <a:pt x="95" y="65"/>
                    </a:cubicBezTo>
                    <a:cubicBezTo>
                      <a:pt x="109" y="52"/>
                      <a:pt x="95" y="9"/>
                      <a:pt x="66" y="9"/>
                    </a:cubicBezTo>
                    <a:cubicBezTo>
                      <a:pt x="61" y="4"/>
                      <a:pt x="53" y="1"/>
                      <a:pt x="4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5482;p52">
                <a:extLst>
                  <a:ext uri="{FF2B5EF4-FFF2-40B4-BE49-F238E27FC236}">
                    <a16:creationId xmlns:a16="http://schemas.microsoft.com/office/drawing/2014/main" id="{BF3E0D4B-6CBC-15EC-150B-74164851B1EA}"/>
                  </a:ext>
                </a:extLst>
              </p:cNvPr>
              <p:cNvSpPr/>
              <p:nvPr/>
            </p:nvSpPr>
            <p:spPr>
              <a:xfrm>
                <a:off x="6152125" y="2875625"/>
                <a:ext cx="6150" cy="5750"/>
              </a:xfrm>
              <a:custGeom>
                <a:avLst/>
                <a:gdLst/>
                <a:ahLst/>
                <a:cxnLst/>
                <a:rect l="l" t="t" r="r" b="b"/>
                <a:pathLst>
                  <a:path w="246" h="230" extrusionOk="0">
                    <a:moveTo>
                      <a:pt x="133" y="0"/>
                    </a:moveTo>
                    <a:cubicBezTo>
                      <a:pt x="91" y="0"/>
                      <a:pt x="49" y="25"/>
                      <a:pt x="27" y="66"/>
                    </a:cubicBezTo>
                    <a:cubicBezTo>
                      <a:pt x="1" y="122"/>
                      <a:pt x="14" y="190"/>
                      <a:pt x="70" y="216"/>
                    </a:cubicBezTo>
                    <a:cubicBezTo>
                      <a:pt x="88" y="225"/>
                      <a:pt x="107" y="229"/>
                      <a:pt x="126" y="229"/>
                    </a:cubicBezTo>
                    <a:cubicBezTo>
                      <a:pt x="164" y="229"/>
                      <a:pt x="200" y="211"/>
                      <a:pt x="220" y="174"/>
                    </a:cubicBezTo>
                    <a:cubicBezTo>
                      <a:pt x="246" y="108"/>
                      <a:pt x="233"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5483;p52">
                <a:extLst>
                  <a:ext uri="{FF2B5EF4-FFF2-40B4-BE49-F238E27FC236}">
                    <a16:creationId xmlns:a16="http://schemas.microsoft.com/office/drawing/2014/main" id="{4EB28F5A-B7E5-367E-80FF-99756DC89823}"/>
                  </a:ext>
                </a:extLst>
              </p:cNvPr>
              <p:cNvSpPr/>
              <p:nvPr/>
            </p:nvSpPr>
            <p:spPr>
              <a:xfrm>
                <a:off x="6153850" y="2877375"/>
                <a:ext cx="2725" cy="2400"/>
              </a:xfrm>
              <a:custGeom>
                <a:avLst/>
                <a:gdLst/>
                <a:ahLst/>
                <a:cxnLst/>
                <a:rect l="l" t="t" r="r" b="b"/>
                <a:pathLst>
                  <a:path w="109" h="96" extrusionOk="0">
                    <a:moveTo>
                      <a:pt x="49" y="1"/>
                    </a:moveTo>
                    <a:cubicBezTo>
                      <a:pt x="34" y="1"/>
                      <a:pt x="21" y="7"/>
                      <a:pt x="14" y="22"/>
                    </a:cubicBezTo>
                    <a:cubicBezTo>
                      <a:pt x="1" y="52"/>
                      <a:pt x="14" y="78"/>
                      <a:pt x="27" y="91"/>
                    </a:cubicBezTo>
                    <a:cubicBezTo>
                      <a:pt x="35" y="94"/>
                      <a:pt x="42" y="96"/>
                      <a:pt x="49" y="96"/>
                    </a:cubicBezTo>
                    <a:cubicBezTo>
                      <a:pt x="69" y="96"/>
                      <a:pt x="86" y="84"/>
                      <a:pt x="95" y="65"/>
                    </a:cubicBezTo>
                    <a:cubicBezTo>
                      <a:pt x="108" y="52"/>
                      <a:pt x="95"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5484;p52">
                <a:extLst>
                  <a:ext uri="{FF2B5EF4-FFF2-40B4-BE49-F238E27FC236}">
                    <a16:creationId xmlns:a16="http://schemas.microsoft.com/office/drawing/2014/main" id="{7C21B783-6B91-3B09-80AE-C181C1D85BB9}"/>
                  </a:ext>
                </a:extLst>
              </p:cNvPr>
              <p:cNvSpPr/>
              <p:nvPr/>
            </p:nvSpPr>
            <p:spPr>
              <a:xfrm>
                <a:off x="6131725" y="2863625"/>
                <a:ext cx="10225" cy="9250"/>
              </a:xfrm>
              <a:custGeom>
                <a:avLst/>
                <a:gdLst/>
                <a:ahLst/>
                <a:cxnLst/>
                <a:rect l="l" t="t" r="r" b="b"/>
                <a:pathLst>
                  <a:path w="409" h="370" extrusionOk="0">
                    <a:moveTo>
                      <a:pt x="109" y="1"/>
                    </a:moveTo>
                    <a:lnTo>
                      <a:pt x="1" y="207"/>
                    </a:lnTo>
                    <a:cubicBezTo>
                      <a:pt x="96" y="262"/>
                      <a:pt x="96" y="220"/>
                      <a:pt x="164" y="262"/>
                    </a:cubicBezTo>
                    <a:cubicBezTo>
                      <a:pt x="233" y="301"/>
                      <a:pt x="220" y="327"/>
                      <a:pt x="301" y="370"/>
                    </a:cubicBezTo>
                    <a:lnTo>
                      <a:pt x="409" y="164"/>
                    </a:lnTo>
                    <a:cubicBezTo>
                      <a:pt x="314" y="112"/>
                      <a:pt x="314" y="151"/>
                      <a:pt x="246" y="112"/>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5485;p52">
                <a:extLst>
                  <a:ext uri="{FF2B5EF4-FFF2-40B4-BE49-F238E27FC236}">
                    <a16:creationId xmlns:a16="http://schemas.microsoft.com/office/drawing/2014/main" id="{B1FD510C-0B98-B0FF-24D9-B0E9DF160145}"/>
                  </a:ext>
                </a:extLst>
              </p:cNvPr>
              <p:cNvSpPr/>
              <p:nvPr/>
            </p:nvSpPr>
            <p:spPr>
              <a:xfrm>
                <a:off x="6139250" y="28677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297" y="111"/>
                      <a:pt x="314" y="150"/>
                      <a:pt x="245" y="111"/>
                    </a:cubicBezTo>
                    <a:cubicBezTo>
                      <a:pt x="163"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5486;p52">
                <a:extLst>
                  <a:ext uri="{FF2B5EF4-FFF2-40B4-BE49-F238E27FC236}">
                    <a16:creationId xmlns:a16="http://schemas.microsoft.com/office/drawing/2014/main" id="{7EFA1079-6CCE-CAB7-8F7D-3CD29B40153D}"/>
                  </a:ext>
                </a:extLst>
              </p:cNvPr>
              <p:cNvSpPr/>
              <p:nvPr/>
            </p:nvSpPr>
            <p:spPr>
              <a:xfrm>
                <a:off x="6144625" y="2871550"/>
                <a:ext cx="6550" cy="5725"/>
              </a:xfrm>
              <a:custGeom>
                <a:avLst/>
                <a:gdLst/>
                <a:ahLst/>
                <a:cxnLst/>
                <a:rect l="l" t="t" r="r" b="b"/>
                <a:pathLst>
                  <a:path w="262" h="229" extrusionOk="0">
                    <a:moveTo>
                      <a:pt x="147" y="0"/>
                    </a:moveTo>
                    <a:cubicBezTo>
                      <a:pt x="104" y="0"/>
                      <a:pt x="62" y="25"/>
                      <a:pt x="43" y="66"/>
                    </a:cubicBezTo>
                    <a:cubicBezTo>
                      <a:pt x="1" y="121"/>
                      <a:pt x="17" y="190"/>
                      <a:pt x="69" y="216"/>
                    </a:cubicBezTo>
                    <a:cubicBezTo>
                      <a:pt x="87" y="225"/>
                      <a:pt x="107" y="229"/>
                      <a:pt x="126" y="229"/>
                    </a:cubicBezTo>
                    <a:cubicBezTo>
                      <a:pt x="165" y="229"/>
                      <a:pt x="202" y="211"/>
                      <a:pt x="219" y="174"/>
                    </a:cubicBezTo>
                    <a:cubicBezTo>
                      <a:pt x="262" y="108"/>
                      <a:pt x="232" y="40"/>
                      <a:pt x="193" y="10"/>
                    </a:cubicBezTo>
                    <a:cubicBezTo>
                      <a:pt x="179"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5487;p52">
                <a:extLst>
                  <a:ext uri="{FF2B5EF4-FFF2-40B4-BE49-F238E27FC236}">
                    <a16:creationId xmlns:a16="http://schemas.microsoft.com/office/drawing/2014/main" id="{17A89FD9-CBA1-BF22-F248-EC0E763F410C}"/>
                  </a:ext>
                </a:extLst>
              </p:cNvPr>
              <p:cNvSpPr/>
              <p:nvPr/>
            </p:nvSpPr>
            <p:spPr>
              <a:xfrm>
                <a:off x="6146350" y="2873300"/>
                <a:ext cx="2800" cy="2400"/>
              </a:xfrm>
              <a:custGeom>
                <a:avLst/>
                <a:gdLst/>
                <a:ahLst/>
                <a:cxnLst/>
                <a:rect l="l" t="t" r="r" b="b"/>
                <a:pathLst>
                  <a:path w="112" h="96" extrusionOk="0">
                    <a:moveTo>
                      <a:pt x="56" y="0"/>
                    </a:moveTo>
                    <a:cubicBezTo>
                      <a:pt x="40" y="0"/>
                      <a:pt x="23" y="7"/>
                      <a:pt x="13" y="22"/>
                    </a:cubicBezTo>
                    <a:cubicBezTo>
                      <a:pt x="0" y="51"/>
                      <a:pt x="13" y="77"/>
                      <a:pt x="43" y="90"/>
                    </a:cubicBezTo>
                    <a:cubicBezTo>
                      <a:pt x="46" y="94"/>
                      <a:pt x="51" y="96"/>
                      <a:pt x="55" y="96"/>
                    </a:cubicBezTo>
                    <a:cubicBezTo>
                      <a:pt x="69" y="96"/>
                      <a:pt x="85" y="83"/>
                      <a:pt x="95" y="64"/>
                    </a:cubicBezTo>
                    <a:cubicBezTo>
                      <a:pt x="111" y="51"/>
                      <a:pt x="111" y="9"/>
                      <a:pt x="82" y="9"/>
                    </a:cubicBezTo>
                    <a:cubicBezTo>
                      <a:pt x="76" y="3"/>
                      <a:pt x="67"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5488;p52">
                <a:extLst>
                  <a:ext uri="{FF2B5EF4-FFF2-40B4-BE49-F238E27FC236}">
                    <a16:creationId xmlns:a16="http://schemas.microsoft.com/office/drawing/2014/main" id="{C742FA1F-DF69-E25D-B215-61FEA9D44BDD}"/>
                  </a:ext>
                </a:extLst>
              </p:cNvPr>
              <p:cNvSpPr/>
              <p:nvPr/>
            </p:nvSpPr>
            <p:spPr>
              <a:xfrm>
                <a:off x="6137525" y="2867450"/>
                <a:ext cx="6150" cy="5750"/>
              </a:xfrm>
              <a:custGeom>
                <a:avLst/>
                <a:gdLst/>
                <a:ahLst/>
                <a:cxnLst/>
                <a:rect l="l" t="t" r="r" b="b"/>
                <a:pathLst>
                  <a:path w="246" h="230" extrusionOk="0">
                    <a:moveTo>
                      <a:pt x="132"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6" y="109"/>
                      <a:pt x="232"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5489;p52">
                <a:extLst>
                  <a:ext uri="{FF2B5EF4-FFF2-40B4-BE49-F238E27FC236}">
                    <a16:creationId xmlns:a16="http://schemas.microsoft.com/office/drawing/2014/main" id="{ACE981C4-C1FA-5BDC-2FA6-784DC0A39EBE}"/>
                  </a:ext>
                </a:extLst>
              </p:cNvPr>
              <p:cNvSpPr/>
              <p:nvPr/>
            </p:nvSpPr>
            <p:spPr>
              <a:xfrm>
                <a:off x="6139250" y="28692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1"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5490;p52">
                <a:extLst>
                  <a:ext uri="{FF2B5EF4-FFF2-40B4-BE49-F238E27FC236}">
                    <a16:creationId xmlns:a16="http://schemas.microsoft.com/office/drawing/2014/main" id="{AFEFDE93-E7C9-4BA0-F98B-9FC66C6757E3}"/>
                  </a:ext>
                </a:extLst>
              </p:cNvPr>
              <p:cNvSpPr/>
              <p:nvPr/>
            </p:nvSpPr>
            <p:spPr>
              <a:xfrm>
                <a:off x="6117125" y="28554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01" y="112"/>
                      <a:pt x="314" y="151"/>
                      <a:pt x="246" y="112"/>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5491;p52">
                <a:extLst>
                  <a:ext uri="{FF2B5EF4-FFF2-40B4-BE49-F238E27FC236}">
                    <a16:creationId xmlns:a16="http://schemas.microsoft.com/office/drawing/2014/main" id="{CF055937-53BB-1979-9357-0A10705E2DBE}"/>
                  </a:ext>
                </a:extLst>
              </p:cNvPr>
              <p:cNvSpPr/>
              <p:nvPr/>
            </p:nvSpPr>
            <p:spPr>
              <a:xfrm>
                <a:off x="6124225" y="2859550"/>
                <a:ext cx="10225" cy="9250"/>
              </a:xfrm>
              <a:custGeom>
                <a:avLst/>
                <a:gdLst/>
                <a:ahLst/>
                <a:cxnLst/>
                <a:rect l="l" t="t" r="r" b="b"/>
                <a:pathLst>
                  <a:path w="409" h="370" extrusionOk="0">
                    <a:moveTo>
                      <a:pt x="125" y="1"/>
                    </a:moveTo>
                    <a:lnTo>
                      <a:pt x="1" y="206"/>
                    </a:lnTo>
                    <a:cubicBezTo>
                      <a:pt x="112" y="262"/>
                      <a:pt x="99" y="219"/>
                      <a:pt x="164" y="262"/>
                    </a:cubicBezTo>
                    <a:cubicBezTo>
                      <a:pt x="245" y="301"/>
                      <a:pt x="219" y="327"/>
                      <a:pt x="301" y="370"/>
                    </a:cubicBezTo>
                    <a:lnTo>
                      <a:pt x="409" y="164"/>
                    </a:lnTo>
                    <a:cubicBezTo>
                      <a:pt x="314" y="112"/>
                      <a:pt x="314" y="151"/>
                      <a:pt x="245"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5492;p52">
                <a:extLst>
                  <a:ext uri="{FF2B5EF4-FFF2-40B4-BE49-F238E27FC236}">
                    <a16:creationId xmlns:a16="http://schemas.microsoft.com/office/drawing/2014/main" id="{D9C6D006-5B12-4F2D-2225-0F972283B468}"/>
                  </a:ext>
                </a:extLst>
              </p:cNvPr>
              <p:cNvSpPr/>
              <p:nvPr/>
            </p:nvSpPr>
            <p:spPr>
              <a:xfrm>
                <a:off x="6130025" y="2863375"/>
                <a:ext cx="6150" cy="5750"/>
              </a:xfrm>
              <a:custGeom>
                <a:avLst/>
                <a:gdLst/>
                <a:ahLst/>
                <a:cxnLst/>
                <a:rect l="l" t="t" r="r" b="b"/>
                <a:pathLst>
                  <a:path w="246" h="230" extrusionOk="0">
                    <a:moveTo>
                      <a:pt x="140" y="1"/>
                    </a:moveTo>
                    <a:cubicBezTo>
                      <a:pt x="103" y="1"/>
                      <a:pt x="59" y="26"/>
                      <a:pt x="30" y="66"/>
                    </a:cubicBezTo>
                    <a:cubicBezTo>
                      <a:pt x="0" y="122"/>
                      <a:pt x="13" y="190"/>
                      <a:pt x="69" y="217"/>
                    </a:cubicBezTo>
                    <a:cubicBezTo>
                      <a:pt x="87" y="225"/>
                      <a:pt x="107" y="230"/>
                      <a:pt x="126" y="230"/>
                    </a:cubicBezTo>
                    <a:cubicBezTo>
                      <a:pt x="165" y="230"/>
                      <a:pt x="202"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5493;p52">
                <a:extLst>
                  <a:ext uri="{FF2B5EF4-FFF2-40B4-BE49-F238E27FC236}">
                    <a16:creationId xmlns:a16="http://schemas.microsoft.com/office/drawing/2014/main" id="{210553DC-8932-043B-39D7-F757377118F1}"/>
                  </a:ext>
                </a:extLst>
              </p:cNvPr>
              <p:cNvSpPr/>
              <p:nvPr/>
            </p:nvSpPr>
            <p:spPr>
              <a:xfrm>
                <a:off x="6131725" y="2865025"/>
                <a:ext cx="2725" cy="2525"/>
              </a:xfrm>
              <a:custGeom>
                <a:avLst/>
                <a:gdLst/>
                <a:ahLst/>
                <a:cxnLst/>
                <a:rect l="l" t="t" r="r" b="b"/>
                <a:pathLst>
                  <a:path w="109" h="101" extrusionOk="0">
                    <a:moveTo>
                      <a:pt x="83" y="0"/>
                    </a:moveTo>
                    <a:cubicBezTo>
                      <a:pt x="56" y="0"/>
                      <a:pt x="27" y="0"/>
                      <a:pt x="14" y="27"/>
                    </a:cubicBezTo>
                    <a:cubicBezTo>
                      <a:pt x="1" y="56"/>
                      <a:pt x="14" y="82"/>
                      <a:pt x="27" y="95"/>
                    </a:cubicBezTo>
                    <a:cubicBezTo>
                      <a:pt x="35" y="99"/>
                      <a:pt x="43" y="100"/>
                      <a:pt x="50" y="100"/>
                    </a:cubicBezTo>
                    <a:cubicBezTo>
                      <a:pt x="70" y="100"/>
                      <a:pt x="86" y="88"/>
                      <a:pt x="96" y="69"/>
                    </a:cubicBezTo>
                    <a:cubicBezTo>
                      <a:pt x="109" y="56"/>
                      <a:pt x="109"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5494;p52">
                <a:extLst>
                  <a:ext uri="{FF2B5EF4-FFF2-40B4-BE49-F238E27FC236}">
                    <a16:creationId xmlns:a16="http://schemas.microsoft.com/office/drawing/2014/main" id="{24CA9DF1-AF39-0C1B-A771-184BAE1FF460}"/>
                  </a:ext>
                </a:extLst>
              </p:cNvPr>
              <p:cNvSpPr/>
              <p:nvPr/>
            </p:nvSpPr>
            <p:spPr>
              <a:xfrm>
                <a:off x="6122600" y="2859300"/>
                <a:ext cx="6475" cy="5750"/>
              </a:xfrm>
              <a:custGeom>
                <a:avLst/>
                <a:gdLst/>
                <a:ahLst/>
                <a:cxnLst/>
                <a:rect l="l" t="t" r="r" b="b"/>
                <a:pathLst>
                  <a:path w="259" h="230" extrusionOk="0">
                    <a:moveTo>
                      <a:pt x="144" y="1"/>
                    </a:moveTo>
                    <a:cubicBezTo>
                      <a:pt x="101" y="1"/>
                      <a:pt x="59" y="25"/>
                      <a:pt x="40" y="66"/>
                    </a:cubicBezTo>
                    <a:cubicBezTo>
                      <a:pt x="0" y="122"/>
                      <a:pt x="27" y="190"/>
                      <a:pt x="66" y="216"/>
                    </a:cubicBezTo>
                    <a:cubicBezTo>
                      <a:pt x="84" y="225"/>
                      <a:pt x="104" y="229"/>
                      <a:pt x="123" y="229"/>
                    </a:cubicBezTo>
                    <a:cubicBezTo>
                      <a:pt x="162" y="229"/>
                      <a:pt x="198" y="211"/>
                      <a:pt x="216" y="174"/>
                    </a:cubicBezTo>
                    <a:cubicBezTo>
                      <a:pt x="258" y="109"/>
                      <a:pt x="229"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5495;p52">
                <a:extLst>
                  <a:ext uri="{FF2B5EF4-FFF2-40B4-BE49-F238E27FC236}">
                    <a16:creationId xmlns:a16="http://schemas.microsoft.com/office/drawing/2014/main" id="{F9C1D073-F258-A3FD-8462-4F0FBEFBF496}"/>
                  </a:ext>
                </a:extLst>
              </p:cNvPr>
              <p:cNvSpPr/>
              <p:nvPr/>
            </p:nvSpPr>
            <p:spPr>
              <a:xfrm>
                <a:off x="6124650" y="2860950"/>
                <a:ext cx="2375" cy="2500"/>
              </a:xfrm>
              <a:custGeom>
                <a:avLst/>
                <a:gdLst/>
                <a:ahLst/>
                <a:cxnLst/>
                <a:rect l="l" t="t" r="r" b="b"/>
                <a:pathLst>
                  <a:path w="95" h="100" extrusionOk="0">
                    <a:moveTo>
                      <a:pt x="65" y="0"/>
                    </a:moveTo>
                    <a:cubicBezTo>
                      <a:pt x="52" y="0"/>
                      <a:pt x="26" y="0"/>
                      <a:pt x="13" y="26"/>
                    </a:cubicBezTo>
                    <a:cubicBezTo>
                      <a:pt x="0" y="56"/>
                      <a:pt x="0" y="82"/>
                      <a:pt x="26" y="95"/>
                    </a:cubicBezTo>
                    <a:cubicBezTo>
                      <a:pt x="30" y="98"/>
                      <a:pt x="34" y="100"/>
                      <a:pt x="39" y="100"/>
                    </a:cubicBezTo>
                    <a:cubicBezTo>
                      <a:pt x="52" y="100"/>
                      <a:pt x="70" y="88"/>
                      <a:pt x="82" y="69"/>
                    </a:cubicBezTo>
                    <a:cubicBezTo>
                      <a:pt x="95" y="56"/>
                      <a:pt x="95" y="13"/>
                      <a:pt x="6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5496;p52">
                <a:extLst>
                  <a:ext uri="{FF2B5EF4-FFF2-40B4-BE49-F238E27FC236}">
                    <a16:creationId xmlns:a16="http://schemas.microsoft.com/office/drawing/2014/main" id="{20EB6F7F-37EE-E438-8997-DE56FCD126E6}"/>
                  </a:ext>
                </a:extLst>
              </p:cNvPr>
              <p:cNvSpPr/>
              <p:nvPr/>
            </p:nvSpPr>
            <p:spPr>
              <a:xfrm>
                <a:off x="6102200" y="2847325"/>
                <a:ext cx="10225" cy="9225"/>
              </a:xfrm>
              <a:custGeom>
                <a:avLst/>
                <a:gdLst/>
                <a:ahLst/>
                <a:cxnLst/>
                <a:rect l="l" t="t" r="r" b="b"/>
                <a:pathLst>
                  <a:path w="409" h="369" extrusionOk="0">
                    <a:moveTo>
                      <a:pt x="121" y="0"/>
                    </a:moveTo>
                    <a:lnTo>
                      <a:pt x="0" y="206"/>
                    </a:lnTo>
                    <a:cubicBezTo>
                      <a:pt x="108" y="261"/>
                      <a:pt x="95" y="219"/>
                      <a:pt x="177" y="261"/>
                    </a:cubicBezTo>
                    <a:cubicBezTo>
                      <a:pt x="245" y="300"/>
                      <a:pt x="216" y="327"/>
                      <a:pt x="297" y="369"/>
                    </a:cubicBezTo>
                    <a:lnTo>
                      <a:pt x="408" y="163"/>
                    </a:lnTo>
                    <a:cubicBezTo>
                      <a:pt x="310" y="111"/>
                      <a:pt x="327"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5497;p52">
                <a:extLst>
                  <a:ext uri="{FF2B5EF4-FFF2-40B4-BE49-F238E27FC236}">
                    <a16:creationId xmlns:a16="http://schemas.microsoft.com/office/drawing/2014/main" id="{83C76E9B-3B2E-4945-B4C2-24F926588D94}"/>
                  </a:ext>
                </a:extLst>
              </p:cNvPr>
              <p:cNvSpPr/>
              <p:nvPr/>
            </p:nvSpPr>
            <p:spPr>
              <a:xfrm>
                <a:off x="6109625" y="2851400"/>
                <a:ext cx="10225" cy="9250"/>
              </a:xfrm>
              <a:custGeom>
                <a:avLst/>
                <a:gdLst/>
                <a:ahLst/>
                <a:cxnLst/>
                <a:rect l="l" t="t" r="r" b="b"/>
                <a:pathLst>
                  <a:path w="409" h="370" extrusionOk="0">
                    <a:moveTo>
                      <a:pt x="111" y="0"/>
                    </a:moveTo>
                    <a:lnTo>
                      <a:pt x="0" y="206"/>
                    </a:lnTo>
                    <a:cubicBezTo>
                      <a:pt x="95" y="261"/>
                      <a:pt x="95" y="219"/>
                      <a:pt x="164" y="261"/>
                    </a:cubicBezTo>
                    <a:cubicBezTo>
                      <a:pt x="232" y="301"/>
                      <a:pt x="219" y="327"/>
                      <a:pt x="301" y="369"/>
                    </a:cubicBezTo>
                    <a:lnTo>
                      <a:pt x="408" y="164"/>
                    </a:lnTo>
                    <a:cubicBezTo>
                      <a:pt x="314" y="111"/>
                      <a:pt x="314" y="150"/>
                      <a:pt x="245" y="111"/>
                    </a:cubicBezTo>
                    <a:cubicBezTo>
                      <a:pt x="177" y="82"/>
                      <a:pt x="193" y="43"/>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5498;p52">
                <a:extLst>
                  <a:ext uri="{FF2B5EF4-FFF2-40B4-BE49-F238E27FC236}">
                    <a16:creationId xmlns:a16="http://schemas.microsoft.com/office/drawing/2014/main" id="{7FA2D61A-B21C-29D3-79D1-DC1821F9FE99}"/>
                  </a:ext>
                </a:extLst>
              </p:cNvPr>
              <p:cNvSpPr/>
              <p:nvPr/>
            </p:nvSpPr>
            <p:spPr>
              <a:xfrm>
                <a:off x="6115425" y="2855225"/>
                <a:ext cx="6125" cy="5750"/>
              </a:xfrm>
              <a:custGeom>
                <a:avLst/>
                <a:gdLst/>
                <a:ahLst/>
                <a:cxnLst/>
                <a:rect l="l" t="t" r="r" b="b"/>
                <a:pathLst>
                  <a:path w="245" h="230" extrusionOk="0">
                    <a:moveTo>
                      <a:pt x="132" y="0"/>
                    </a:moveTo>
                    <a:cubicBezTo>
                      <a:pt x="91" y="0"/>
                      <a:pt x="48" y="25"/>
                      <a:pt x="26" y="66"/>
                    </a:cubicBezTo>
                    <a:cubicBezTo>
                      <a:pt x="0" y="122"/>
                      <a:pt x="13" y="190"/>
                      <a:pt x="69" y="216"/>
                    </a:cubicBezTo>
                    <a:cubicBezTo>
                      <a:pt x="87" y="225"/>
                      <a:pt x="105" y="229"/>
                      <a:pt x="122" y="229"/>
                    </a:cubicBezTo>
                    <a:cubicBezTo>
                      <a:pt x="157" y="229"/>
                      <a:pt x="190" y="211"/>
                      <a:pt x="219" y="174"/>
                    </a:cubicBezTo>
                    <a:cubicBezTo>
                      <a:pt x="245" y="108"/>
                      <a:pt x="232" y="40"/>
                      <a:pt x="176" y="11"/>
                    </a:cubicBezTo>
                    <a:cubicBezTo>
                      <a:pt x="163" y="4"/>
                      <a:pt x="148"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5499;p52">
                <a:extLst>
                  <a:ext uri="{FF2B5EF4-FFF2-40B4-BE49-F238E27FC236}">
                    <a16:creationId xmlns:a16="http://schemas.microsoft.com/office/drawing/2014/main" id="{8D94BF90-53D3-8C79-AED0-E12930D15BF9}"/>
                  </a:ext>
                </a:extLst>
              </p:cNvPr>
              <p:cNvSpPr/>
              <p:nvPr/>
            </p:nvSpPr>
            <p:spPr>
              <a:xfrm>
                <a:off x="6117125" y="2856875"/>
                <a:ext cx="2725" cy="2500"/>
              </a:xfrm>
              <a:custGeom>
                <a:avLst/>
                <a:gdLst/>
                <a:ahLst/>
                <a:cxnLst/>
                <a:rect l="l" t="t" r="r" b="b"/>
                <a:pathLst>
                  <a:path w="109" h="100" extrusionOk="0">
                    <a:moveTo>
                      <a:pt x="82" y="0"/>
                    </a:moveTo>
                    <a:cubicBezTo>
                      <a:pt x="56" y="0"/>
                      <a:pt x="27" y="0"/>
                      <a:pt x="14" y="26"/>
                    </a:cubicBezTo>
                    <a:cubicBezTo>
                      <a:pt x="1" y="56"/>
                      <a:pt x="1" y="82"/>
                      <a:pt x="27" y="95"/>
                    </a:cubicBezTo>
                    <a:cubicBezTo>
                      <a:pt x="35" y="98"/>
                      <a:pt x="42" y="100"/>
                      <a:pt x="50" y="100"/>
                    </a:cubicBezTo>
                    <a:cubicBezTo>
                      <a:pt x="69" y="100"/>
                      <a:pt x="86"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5500;p52">
                <a:extLst>
                  <a:ext uri="{FF2B5EF4-FFF2-40B4-BE49-F238E27FC236}">
                    <a16:creationId xmlns:a16="http://schemas.microsoft.com/office/drawing/2014/main" id="{0A5CDE4D-DA19-6763-5A34-46880DBC7DC8}"/>
                  </a:ext>
                </a:extLst>
              </p:cNvPr>
              <p:cNvSpPr/>
              <p:nvPr/>
            </p:nvSpPr>
            <p:spPr>
              <a:xfrm>
                <a:off x="6107900" y="2851150"/>
                <a:ext cx="6150" cy="5725"/>
              </a:xfrm>
              <a:custGeom>
                <a:avLst/>
                <a:gdLst/>
                <a:ahLst/>
                <a:cxnLst/>
                <a:rect l="l" t="t" r="r" b="b"/>
                <a:pathLst>
                  <a:path w="246" h="229" extrusionOk="0">
                    <a:moveTo>
                      <a:pt x="142" y="0"/>
                    </a:moveTo>
                    <a:cubicBezTo>
                      <a:pt x="104" y="0"/>
                      <a:pt x="59" y="25"/>
                      <a:pt x="30" y="66"/>
                    </a:cubicBezTo>
                    <a:cubicBezTo>
                      <a:pt x="1" y="121"/>
                      <a:pt x="17" y="190"/>
                      <a:pt x="69" y="216"/>
                    </a:cubicBezTo>
                    <a:cubicBezTo>
                      <a:pt x="88" y="225"/>
                      <a:pt x="107" y="229"/>
                      <a:pt x="126" y="229"/>
                    </a:cubicBezTo>
                    <a:cubicBezTo>
                      <a:pt x="165" y="229"/>
                      <a:pt x="202" y="211"/>
                      <a:pt x="220" y="174"/>
                    </a:cubicBezTo>
                    <a:cubicBezTo>
                      <a:pt x="246" y="108"/>
                      <a:pt x="233" y="40"/>
                      <a:pt x="180" y="10"/>
                    </a:cubicBezTo>
                    <a:cubicBezTo>
                      <a:pt x="169" y="3"/>
                      <a:pt x="156" y="0"/>
                      <a:pt x="1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5501;p52">
                <a:extLst>
                  <a:ext uri="{FF2B5EF4-FFF2-40B4-BE49-F238E27FC236}">
                    <a16:creationId xmlns:a16="http://schemas.microsoft.com/office/drawing/2014/main" id="{467A44DB-FD5F-EB5D-B5D8-9E2A13CA8D93}"/>
                  </a:ext>
                </a:extLst>
              </p:cNvPr>
              <p:cNvSpPr/>
              <p:nvPr/>
            </p:nvSpPr>
            <p:spPr>
              <a:xfrm>
                <a:off x="6109625" y="2852775"/>
                <a:ext cx="2800" cy="2525"/>
              </a:xfrm>
              <a:custGeom>
                <a:avLst/>
                <a:gdLst/>
                <a:ahLst/>
                <a:cxnLst/>
                <a:rect l="l" t="t" r="r" b="b"/>
                <a:pathLst>
                  <a:path w="112" h="101" extrusionOk="0">
                    <a:moveTo>
                      <a:pt x="82" y="1"/>
                    </a:moveTo>
                    <a:cubicBezTo>
                      <a:pt x="56" y="1"/>
                      <a:pt x="30" y="1"/>
                      <a:pt x="13" y="27"/>
                    </a:cubicBezTo>
                    <a:cubicBezTo>
                      <a:pt x="0" y="56"/>
                      <a:pt x="13" y="82"/>
                      <a:pt x="30" y="95"/>
                    </a:cubicBezTo>
                    <a:cubicBezTo>
                      <a:pt x="37" y="99"/>
                      <a:pt x="44" y="101"/>
                      <a:pt x="51" y="101"/>
                    </a:cubicBezTo>
                    <a:cubicBezTo>
                      <a:pt x="69" y="101"/>
                      <a:pt x="86" y="88"/>
                      <a:pt x="95" y="69"/>
                    </a:cubicBezTo>
                    <a:cubicBezTo>
                      <a:pt x="111" y="56"/>
                      <a:pt x="111"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5502;p52">
                <a:extLst>
                  <a:ext uri="{FF2B5EF4-FFF2-40B4-BE49-F238E27FC236}">
                    <a16:creationId xmlns:a16="http://schemas.microsoft.com/office/drawing/2014/main" id="{444A92B8-AE7A-CC80-5350-2FFBDA60E007}"/>
                  </a:ext>
                </a:extLst>
              </p:cNvPr>
              <p:cNvSpPr/>
              <p:nvPr/>
            </p:nvSpPr>
            <p:spPr>
              <a:xfrm>
                <a:off x="6087500" y="2839150"/>
                <a:ext cx="10225" cy="9250"/>
              </a:xfrm>
              <a:custGeom>
                <a:avLst/>
                <a:gdLst/>
                <a:ahLst/>
                <a:cxnLst/>
                <a:rect l="l" t="t" r="r" b="b"/>
                <a:pathLst>
                  <a:path w="409" h="370" extrusionOk="0">
                    <a:moveTo>
                      <a:pt x="125" y="1"/>
                    </a:moveTo>
                    <a:lnTo>
                      <a:pt x="1" y="206"/>
                    </a:lnTo>
                    <a:cubicBezTo>
                      <a:pt x="112" y="262"/>
                      <a:pt x="99" y="219"/>
                      <a:pt x="164" y="262"/>
                    </a:cubicBezTo>
                    <a:cubicBezTo>
                      <a:pt x="233" y="301"/>
                      <a:pt x="220" y="327"/>
                      <a:pt x="301" y="370"/>
                    </a:cubicBezTo>
                    <a:lnTo>
                      <a:pt x="409" y="164"/>
                    </a:lnTo>
                    <a:cubicBezTo>
                      <a:pt x="314" y="112"/>
                      <a:pt x="314" y="151"/>
                      <a:pt x="246"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5503;p52">
                <a:extLst>
                  <a:ext uri="{FF2B5EF4-FFF2-40B4-BE49-F238E27FC236}">
                    <a16:creationId xmlns:a16="http://schemas.microsoft.com/office/drawing/2014/main" id="{8B6CD67A-9313-DD46-FCD1-436682E80026}"/>
                  </a:ext>
                </a:extLst>
              </p:cNvPr>
              <p:cNvSpPr/>
              <p:nvPr/>
            </p:nvSpPr>
            <p:spPr>
              <a:xfrm>
                <a:off x="6095025" y="2843225"/>
                <a:ext cx="10225" cy="9250"/>
              </a:xfrm>
              <a:custGeom>
                <a:avLst/>
                <a:gdLst/>
                <a:ahLst/>
                <a:cxnLst/>
                <a:rect l="l" t="t" r="r" b="b"/>
                <a:pathLst>
                  <a:path w="409" h="370" extrusionOk="0">
                    <a:moveTo>
                      <a:pt x="108" y="1"/>
                    </a:moveTo>
                    <a:lnTo>
                      <a:pt x="0" y="207"/>
                    </a:lnTo>
                    <a:cubicBezTo>
                      <a:pt x="95" y="262"/>
                      <a:pt x="95" y="220"/>
                      <a:pt x="163" y="262"/>
                    </a:cubicBezTo>
                    <a:cubicBezTo>
                      <a:pt x="232" y="301"/>
                      <a:pt x="219" y="327"/>
                      <a:pt x="287" y="370"/>
                    </a:cubicBezTo>
                    <a:lnTo>
                      <a:pt x="408" y="164"/>
                    </a:lnTo>
                    <a:cubicBezTo>
                      <a:pt x="314" y="112"/>
                      <a:pt x="314" y="151"/>
                      <a:pt x="245" y="112"/>
                    </a:cubicBezTo>
                    <a:cubicBezTo>
                      <a:pt x="176" y="83"/>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5504;p52">
                <a:extLst>
                  <a:ext uri="{FF2B5EF4-FFF2-40B4-BE49-F238E27FC236}">
                    <a16:creationId xmlns:a16="http://schemas.microsoft.com/office/drawing/2014/main" id="{6EF21A18-15A7-B1DF-D246-8DE5B739BDAA}"/>
                  </a:ext>
                </a:extLst>
              </p:cNvPr>
              <p:cNvSpPr/>
              <p:nvPr/>
            </p:nvSpPr>
            <p:spPr>
              <a:xfrm>
                <a:off x="6100800" y="2847050"/>
                <a:ext cx="6150" cy="5750"/>
              </a:xfrm>
              <a:custGeom>
                <a:avLst/>
                <a:gdLst/>
                <a:ahLst/>
                <a:cxnLst/>
                <a:rect l="l" t="t" r="r" b="b"/>
                <a:pathLst>
                  <a:path w="246" h="230" extrusionOk="0">
                    <a:moveTo>
                      <a:pt x="132" y="1"/>
                    </a:moveTo>
                    <a:cubicBezTo>
                      <a:pt x="90" y="1"/>
                      <a:pt x="49" y="26"/>
                      <a:pt x="27" y="67"/>
                    </a:cubicBezTo>
                    <a:cubicBezTo>
                      <a:pt x="1" y="122"/>
                      <a:pt x="14" y="191"/>
                      <a:pt x="56" y="217"/>
                    </a:cubicBezTo>
                    <a:cubicBezTo>
                      <a:pt x="74" y="225"/>
                      <a:pt x="93" y="230"/>
                      <a:pt x="112" y="230"/>
                    </a:cubicBezTo>
                    <a:cubicBezTo>
                      <a:pt x="151" y="230"/>
                      <a:pt x="191" y="212"/>
                      <a:pt x="220" y="174"/>
                    </a:cubicBezTo>
                    <a:cubicBezTo>
                      <a:pt x="246" y="109"/>
                      <a:pt x="233"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5505;p52">
                <a:extLst>
                  <a:ext uri="{FF2B5EF4-FFF2-40B4-BE49-F238E27FC236}">
                    <a16:creationId xmlns:a16="http://schemas.microsoft.com/office/drawing/2014/main" id="{91F5FA1B-8FF7-583C-CDFB-0CE90328E042}"/>
                  </a:ext>
                </a:extLst>
              </p:cNvPr>
              <p:cNvSpPr/>
              <p:nvPr/>
            </p:nvSpPr>
            <p:spPr>
              <a:xfrm>
                <a:off x="6102525" y="2848700"/>
                <a:ext cx="2725" cy="2525"/>
              </a:xfrm>
              <a:custGeom>
                <a:avLst/>
                <a:gdLst/>
                <a:ahLst/>
                <a:cxnLst/>
                <a:rect l="l" t="t" r="r" b="b"/>
                <a:pathLst>
                  <a:path w="109" h="101" extrusionOk="0">
                    <a:moveTo>
                      <a:pt x="69" y="1"/>
                    </a:moveTo>
                    <a:cubicBezTo>
                      <a:pt x="53" y="1"/>
                      <a:pt x="27" y="1"/>
                      <a:pt x="14" y="27"/>
                    </a:cubicBezTo>
                    <a:cubicBezTo>
                      <a:pt x="0" y="56"/>
                      <a:pt x="0"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5506;p52">
                <a:extLst>
                  <a:ext uri="{FF2B5EF4-FFF2-40B4-BE49-F238E27FC236}">
                    <a16:creationId xmlns:a16="http://schemas.microsoft.com/office/drawing/2014/main" id="{7C81A789-56FD-F7FB-2F48-0E51E31BEE49}"/>
                  </a:ext>
                </a:extLst>
              </p:cNvPr>
              <p:cNvSpPr/>
              <p:nvPr/>
            </p:nvSpPr>
            <p:spPr>
              <a:xfrm>
                <a:off x="6093300" y="2842975"/>
                <a:ext cx="6150" cy="5750"/>
              </a:xfrm>
              <a:custGeom>
                <a:avLst/>
                <a:gdLst/>
                <a:ahLst/>
                <a:cxnLst/>
                <a:rect l="l" t="t" r="r" b="b"/>
                <a:pathLst>
                  <a:path w="246" h="230" extrusionOk="0">
                    <a:moveTo>
                      <a:pt x="135" y="1"/>
                    </a:moveTo>
                    <a:cubicBezTo>
                      <a:pt x="96" y="1"/>
                      <a:pt x="59" y="26"/>
                      <a:pt x="30" y="66"/>
                    </a:cubicBezTo>
                    <a:cubicBezTo>
                      <a:pt x="1" y="122"/>
                      <a:pt x="14" y="190"/>
                      <a:pt x="69" y="217"/>
                    </a:cubicBezTo>
                    <a:cubicBezTo>
                      <a:pt x="87" y="225"/>
                      <a:pt x="107" y="230"/>
                      <a:pt x="126" y="230"/>
                    </a:cubicBezTo>
                    <a:cubicBezTo>
                      <a:pt x="165" y="230"/>
                      <a:pt x="202" y="211"/>
                      <a:pt x="219" y="174"/>
                    </a:cubicBezTo>
                    <a:cubicBezTo>
                      <a:pt x="245" y="109"/>
                      <a:pt x="232" y="40"/>
                      <a:pt x="177" y="11"/>
                    </a:cubicBezTo>
                    <a:cubicBezTo>
                      <a:pt x="163" y="4"/>
                      <a:pt x="149"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5507;p52">
                <a:extLst>
                  <a:ext uri="{FF2B5EF4-FFF2-40B4-BE49-F238E27FC236}">
                    <a16:creationId xmlns:a16="http://schemas.microsoft.com/office/drawing/2014/main" id="{80F11BCE-228F-78C5-5E84-BF08D13C7698}"/>
                  </a:ext>
                </a:extLst>
              </p:cNvPr>
              <p:cNvSpPr/>
              <p:nvPr/>
            </p:nvSpPr>
            <p:spPr>
              <a:xfrm>
                <a:off x="6095025" y="2844625"/>
                <a:ext cx="2700" cy="2525"/>
              </a:xfrm>
              <a:custGeom>
                <a:avLst/>
                <a:gdLst/>
                <a:ahLst/>
                <a:cxnLst/>
                <a:rect l="l" t="t" r="r" b="b"/>
                <a:pathLst>
                  <a:path w="108" h="101" extrusionOk="0">
                    <a:moveTo>
                      <a:pt x="82" y="0"/>
                    </a:moveTo>
                    <a:cubicBezTo>
                      <a:pt x="56" y="0"/>
                      <a:pt x="26" y="0"/>
                      <a:pt x="13" y="27"/>
                    </a:cubicBezTo>
                    <a:cubicBezTo>
                      <a:pt x="0" y="56"/>
                      <a:pt x="13"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5508;p52">
                <a:extLst>
                  <a:ext uri="{FF2B5EF4-FFF2-40B4-BE49-F238E27FC236}">
                    <a16:creationId xmlns:a16="http://schemas.microsoft.com/office/drawing/2014/main" id="{E22864EF-A889-4A2D-CB9D-D18BF2550E9B}"/>
                  </a:ext>
                </a:extLst>
              </p:cNvPr>
              <p:cNvSpPr/>
              <p:nvPr/>
            </p:nvSpPr>
            <p:spPr>
              <a:xfrm>
                <a:off x="6072900" y="2831000"/>
                <a:ext cx="10225" cy="9250"/>
              </a:xfrm>
              <a:custGeom>
                <a:avLst/>
                <a:gdLst/>
                <a:ahLst/>
                <a:cxnLst/>
                <a:rect l="l" t="t" r="r" b="b"/>
                <a:pathLst>
                  <a:path w="409" h="370" extrusionOk="0">
                    <a:moveTo>
                      <a:pt x="112" y="0"/>
                    </a:moveTo>
                    <a:lnTo>
                      <a:pt x="1" y="206"/>
                    </a:lnTo>
                    <a:cubicBezTo>
                      <a:pt x="95" y="261"/>
                      <a:pt x="95" y="219"/>
                      <a:pt x="164" y="261"/>
                    </a:cubicBezTo>
                    <a:cubicBezTo>
                      <a:pt x="232" y="301"/>
                      <a:pt x="219" y="327"/>
                      <a:pt x="301" y="369"/>
                    </a:cubicBezTo>
                    <a:lnTo>
                      <a:pt x="409" y="164"/>
                    </a:lnTo>
                    <a:cubicBezTo>
                      <a:pt x="314" y="111"/>
                      <a:pt x="314" y="150"/>
                      <a:pt x="245"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5509;p52">
                <a:extLst>
                  <a:ext uri="{FF2B5EF4-FFF2-40B4-BE49-F238E27FC236}">
                    <a16:creationId xmlns:a16="http://schemas.microsoft.com/office/drawing/2014/main" id="{732AAB72-6BFC-06CA-12E7-E1F164812255}"/>
                  </a:ext>
                </a:extLst>
              </p:cNvPr>
              <p:cNvSpPr/>
              <p:nvPr/>
            </p:nvSpPr>
            <p:spPr>
              <a:xfrm>
                <a:off x="6080400" y="2835075"/>
                <a:ext cx="10225" cy="9250"/>
              </a:xfrm>
              <a:custGeom>
                <a:avLst/>
                <a:gdLst/>
                <a:ahLst/>
                <a:cxnLst/>
                <a:rect l="l" t="t" r="r" b="b"/>
                <a:pathLst>
                  <a:path w="409" h="370" extrusionOk="0">
                    <a:moveTo>
                      <a:pt x="109" y="1"/>
                    </a:moveTo>
                    <a:lnTo>
                      <a:pt x="1" y="206"/>
                    </a:lnTo>
                    <a:cubicBezTo>
                      <a:pt x="96" y="262"/>
                      <a:pt x="96" y="219"/>
                      <a:pt x="164" y="262"/>
                    </a:cubicBezTo>
                    <a:cubicBezTo>
                      <a:pt x="233" y="301"/>
                      <a:pt x="220" y="327"/>
                      <a:pt x="285" y="369"/>
                    </a:cubicBezTo>
                    <a:lnTo>
                      <a:pt x="409" y="164"/>
                    </a:lnTo>
                    <a:cubicBezTo>
                      <a:pt x="301" y="112"/>
                      <a:pt x="314" y="151"/>
                      <a:pt x="246" y="112"/>
                    </a:cubicBezTo>
                    <a:cubicBezTo>
                      <a:pt x="164" y="82"/>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5510;p52">
                <a:extLst>
                  <a:ext uri="{FF2B5EF4-FFF2-40B4-BE49-F238E27FC236}">
                    <a16:creationId xmlns:a16="http://schemas.microsoft.com/office/drawing/2014/main" id="{CEB1BBFF-442E-53C3-36C2-C7E7FA425A0C}"/>
                  </a:ext>
                </a:extLst>
              </p:cNvPr>
              <p:cNvSpPr/>
              <p:nvPr/>
            </p:nvSpPr>
            <p:spPr>
              <a:xfrm>
                <a:off x="6085875" y="2838900"/>
                <a:ext cx="6475" cy="5750"/>
              </a:xfrm>
              <a:custGeom>
                <a:avLst/>
                <a:gdLst/>
                <a:ahLst/>
                <a:cxnLst/>
                <a:rect l="l" t="t" r="r" b="b"/>
                <a:pathLst>
                  <a:path w="259" h="230" extrusionOk="0">
                    <a:moveTo>
                      <a:pt x="144" y="1"/>
                    </a:moveTo>
                    <a:cubicBezTo>
                      <a:pt x="101" y="1"/>
                      <a:pt x="59" y="25"/>
                      <a:pt x="40" y="66"/>
                    </a:cubicBezTo>
                    <a:cubicBezTo>
                      <a:pt x="1" y="122"/>
                      <a:pt x="14" y="190"/>
                      <a:pt x="66" y="216"/>
                    </a:cubicBezTo>
                    <a:cubicBezTo>
                      <a:pt x="84" y="225"/>
                      <a:pt x="104" y="229"/>
                      <a:pt x="123" y="229"/>
                    </a:cubicBezTo>
                    <a:cubicBezTo>
                      <a:pt x="162" y="229"/>
                      <a:pt x="198" y="211"/>
                      <a:pt x="216" y="174"/>
                    </a:cubicBezTo>
                    <a:cubicBezTo>
                      <a:pt x="258" y="109"/>
                      <a:pt x="229"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5511;p52">
                <a:extLst>
                  <a:ext uri="{FF2B5EF4-FFF2-40B4-BE49-F238E27FC236}">
                    <a16:creationId xmlns:a16="http://schemas.microsoft.com/office/drawing/2014/main" id="{A738E046-25D7-F246-402E-BDB122108BC2}"/>
                  </a:ext>
                </a:extLst>
              </p:cNvPr>
              <p:cNvSpPr/>
              <p:nvPr/>
            </p:nvSpPr>
            <p:spPr>
              <a:xfrm>
                <a:off x="6087500" y="2840550"/>
                <a:ext cx="2800" cy="2500"/>
              </a:xfrm>
              <a:custGeom>
                <a:avLst/>
                <a:gdLst/>
                <a:ahLst/>
                <a:cxnLst/>
                <a:rect l="l" t="t" r="r" b="b"/>
                <a:pathLst>
                  <a:path w="112" h="100" extrusionOk="0">
                    <a:moveTo>
                      <a:pt x="82" y="0"/>
                    </a:moveTo>
                    <a:cubicBezTo>
                      <a:pt x="69" y="0"/>
                      <a:pt x="30" y="0"/>
                      <a:pt x="17" y="26"/>
                    </a:cubicBezTo>
                    <a:cubicBezTo>
                      <a:pt x="1" y="56"/>
                      <a:pt x="17" y="82"/>
                      <a:pt x="43" y="95"/>
                    </a:cubicBezTo>
                    <a:cubicBezTo>
                      <a:pt x="47" y="98"/>
                      <a:pt x="51" y="100"/>
                      <a:pt x="56" y="100"/>
                    </a:cubicBezTo>
                    <a:cubicBezTo>
                      <a:pt x="70" y="100"/>
                      <a:pt x="87" y="88"/>
                      <a:pt x="99" y="69"/>
                    </a:cubicBezTo>
                    <a:cubicBezTo>
                      <a:pt x="112" y="56"/>
                      <a:pt x="112"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5512;p52">
                <a:extLst>
                  <a:ext uri="{FF2B5EF4-FFF2-40B4-BE49-F238E27FC236}">
                    <a16:creationId xmlns:a16="http://schemas.microsoft.com/office/drawing/2014/main" id="{5B46A15F-C1A7-9156-D76D-00F8BF3558F8}"/>
                  </a:ext>
                </a:extLst>
              </p:cNvPr>
              <p:cNvSpPr/>
              <p:nvPr/>
            </p:nvSpPr>
            <p:spPr>
              <a:xfrm>
                <a:off x="6078700" y="2834825"/>
                <a:ext cx="6150" cy="5750"/>
              </a:xfrm>
              <a:custGeom>
                <a:avLst/>
                <a:gdLst/>
                <a:ahLst/>
                <a:cxnLst/>
                <a:rect l="l" t="t" r="r" b="b"/>
                <a:pathLst>
                  <a:path w="246" h="230" extrusionOk="0">
                    <a:moveTo>
                      <a:pt x="133" y="0"/>
                    </a:moveTo>
                    <a:cubicBezTo>
                      <a:pt x="91" y="0"/>
                      <a:pt x="48" y="25"/>
                      <a:pt x="26" y="66"/>
                    </a:cubicBezTo>
                    <a:cubicBezTo>
                      <a:pt x="0" y="122"/>
                      <a:pt x="13" y="190"/>
                      <a:pt x="69" y="216"/>
                    </a:cubicBezTo>
                    <a:cubicBezTo>
                      <a:pt x="82" y="225"/>
                      <a:pt x="98" y="229"/>
                      <a:pt x="115" y="229"/>
                    </a:cubicBezTo>
                    <a:cubicBezTo>
                      <a:pt x="150" y="229"/>
                      <a:pt x="191" y="211"/>
                      <a:pt x="219" y="174"/>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5513;p52">
                <a:extLst>
                  <a:ext uri="{FF2B5EF4-FFF2-40B4-BE49-F238E27FC236}">
                    <a16:creationId xmlns:a16="http://schemas.microsoft.com/office/drawing/2014/main" id="{E41014B2-D0C9-5653-FC5D-093DC391D583}"/>
                  </a:ext>
                </a:extLst>
              </p:cNvPr>
              <p:cNvSpPr/>
              <p:nvPr/>
            </p:nvSpPr>
            <p:spPr>
              <a:xfrm>
                <a:off x="6080400" y="2836475"/>
                <a:ext cx="2725" cy="2500"/>
              </a:xfrm>
              <a:custGeom>
                <a:avLst/>
                <a:gdLst/>
                <a:ahLst/>
                <a:cxnLst/>
                <a:rect l="l" t="t" r="r" b="b"/>
                <a:pathLst>
                  <a:path w="109" h="100" extrusionOk="0">
                    <a:moveTo>
                      <a:pt x="83" y="0"/>
                    </a:moveTo>
                    <a:cubicBezTo>
                      <a:pt x="56" y="0"/>
                      <a:pt x="27" y="0"/>
                      <a:pt x="14" y="26"/>
                    </a:cubicBezTo>
                    <a:cubicBezTo>
                      <a:pt x="1" y="56"/>
                      <a:pt x="1" y="82"/>
                      <a:pt x="27" y="95"/>
                    </a:cubicBezTo>
                    <a:cubicBezTo>
                      <a:pt x="35" y="98"/>
                      <a:pt x="43" y="100"/>
                      <a:pt x="50" y="100"/>
                    </a:cubicBezTo>
                    <a:cubicBezTo>
                      <a:pt x="69" y="100"/>
                      <a:pt x="86" y="88"/>
                      <a:pt x="96" y="69"/>
                    </a:cubicBezTo>
                    <a:cubicBezTo>
                      <a:pt x="109" y="56"/>
                      <a:pt x="96"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5514;p52">
                <a:extLst>
                  <a:ext uri="{FF2B5EF4-FFF2-40B4-BE49-F238E27FC236}">
                    <a16:creationId xmlns:a16="http://schemas.microsoft.com/office/drawing/2014/main" id="{3F18A20B-BB5D-468C-1E8E-20FA2CCC1A6C}"/>
                  </a:ext>
                </a:extLst>
              </p:cNvPr>
              <p:cNvSpPr/>
              <p:nvPr/>
            </p:nvSpPr>
            <p:spPr>
              <a:xfrm>
                <a:off x="6058300" y="2822825"/>
                <a:ext cx="10225" cy="9250"/>
              </a:xfrm>
              <a:custGeom>
                <a:avLst/>
                <a:gdLst/>
                <a:ahLst/>
                <a:cxnLst/>
                <a:rect l="l" t="t" r="r" b="b"/>
                <a:pathLst>
                  <a:path w="409" h="370" extrusionOk="0">
                    <a:moveTo>
                      <a:pt x="108" y="1"/>
                    </a:moveTo>
                    <a:lnTo>
                      <a:pt x="0" y="207"/>
                    </a:lnTo>
                    <a:cubicBezTo>
                      <a:pt x="95" y="262"/>
                      <a:pt x="95" y="220"/>
                      <a:pt x="164" y="262"/>
                    </a:cubicBezTo>
                    <a:cubicBezTo>
                      <a:pt x="232" y="301"/>
                      <a:pt x="219" y="327"/>
                      <a:pt x="288" y="370"/>
                    </a:cubicBezTo>
                    <a:lnTo>
                      <a:pt x="408" y="164"/>
                    </a:lnTo>
                    <a:cubicBezTo>
                      <a:pt x="301" y="112"/>
                      <a:pt x="314" y="151"/>
                      <a:pt x="245" y="112"/>
                    </a:cubicBezTo>
                    <a:cubicBezTo>
                      <a:pt x="177" y="83"/>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5515;p52">
                <a:extLst>
                  <a:ext uri="{FF2B5EF4-FFF2-40B4-BE49-F238E27FC236}">
                    <a16:creationId xmlns:a16="http://schemas.microsoft.com/office/drawing/2014/main" id="{DE70FC55-E5F3-3AD0-D6A1-415EFF71AAA2}"/>
                  </a:ext>
                </a:extLst>
              </p:cNvPr>
              <p:cNvSpPr/>
              <p:nvPr/>
            </p:nvSpPr>
            <p:spPr>
              <a:xfrm>
                <a:off x="6065475" y="2826925"/>
                <a:ext cx="10225" cy="9225"/>
              </a:xfrm>
              <a:custGeom>
                <a:avLst/>
                <a:gdLst/>
                <a:ahLst/>
                <a:cxnLst/>
                <a:rect l="l" t="t" r="r" b="b"/>
                <a:pathLst>
                  <a:path w="409" h="369" extrusionOk="0">
                    <a:moveTo>
                      <a:pt x="121" y="0"/>
                    </a:moveTo>
                    <a:lnTo>
                      <a:pt x="1" y="206"/>
                    </a:lnTo>
                    <a:cubicBezTo>
                      <a:pt x="108" y="261"/>
                      <a:pt x="95" y="219"/>
                      <a:pt x="164" y="261"/>
                    </a:cubicBezTo>
                    <a:cubicBezTo>
                      <a:pt x="245" y="300"/>
                      <a:pt x="216" y="327"/>
                      <a:pt x="298" y="369"/>
                    </a:cubicBezTo>
                    <a:lnTo>
                      <a:pt x="409" y="163"/>
                    </a:lnTo>
                    <a:cubicBezTo>
                      <a:pt x="311" y="111"/>
                      <a:pt x="311"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5516;p52">
                <a:extLst>
                  <a:ext uri="{FF2B5EF4-FFF2-40B4-BE49-F238E27FC236}">
                    <a16:creationId xmlns:a16="http://schemas.microsoft.com/office/drawing/2014/main" id="{C577DE52-0764-AA63-7C94-D999DAD0D67A}"/>
                  </a:ext>
                </a:extLst>
              </p:cNvPr>
              <p:cNvSpPr/>
              <p:nvPr/>
            </p:nvSpPr>
            <p:spPr>
              <a:xfrm>
                <a:off x="6071200" y="2830750"/>
                <a:ext cx="6125" cy="5725"/>
              </a:xfrm>
              <a:custGeom>
                <a:avLst/>
                <a:gdLst/>
                <a:ahLst/>
                <a:cxnLst/>
                <a:rect l="l" t="t" r="r" b="b"/>
                <a:pathLst>
                  <a:path w="245" h="229" extrusionOk="0">
                    <a:moveTo>
                      <a:pt x="141" y="0"/>
                    </a:moveTo>
                    <a:cubicBezTo>
                      <a:pt x="103" y="0"/>
                      <a:pt x="58" y="25"/>
                      <a:pt x="29" y="66"/>
                    </a:cubicBezTo>
                    <a:cubicBezTo>
                      <a:pt x="0" y="121"/>
                      <a:pt x="16" y="190"/>
                      <a:pt x="69" y="216"/>
                    </a:cubicBezTo>
                    <a:cubicBezTo>
                      <a:pt x="87" y="225"/>
                      <a:pt x="107" y="229"/>
                      <a:pt x="126" y="229"/>
                    </a:cubicBezTo>
                    <a:cubicBezTo>
                      <a:pt x="165" y="229"/>
                      <a:pt x="201" y="211"/>
                      <a:pt x="219" y="174"/>
                    </a:cubicBezTo>
                    <a:cubicBezTo>
                      <a:pt x="245" y="108"/>
                      <a:pt x="232" y="40"/>
                      <a:pt x="180" y="10"/>
                    </a:cubicBezTo>
                    <a:cubicBezTo>
                      <a:pt x="168" y="3"/>
                      <a:pt x="155"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5517;p52">
                <a:extLst>
                  <a:ext uri="{FF2B5EF4-FFF2-40B4-BE49-F238E27FC236}">
                    <a16:creationId xmlns:a16="http://schemas.microsoft.com/office/drawing/2014/main" id="{B49DA904-55CE-27ED-33B6-4F922A545F7A}"/>
                  </a:ext>
                </a:extLst>
              </p:cNvPr>
              <p:cNvSpPr/>
              <p:nvPr/>
            </p:nvSpPr>
            <p:spPr>
              <a:xfrm>
                <a:off x="6072900" y="2832375"/>
                <a:ext cx="2800" cy="2525"/>
              </a:xfrm>
              <a:custGeom>
                <a:avLst/>
                <a:gdLst/>
                <a:ahLst/>
                <a:cxnLst/>
                <a:rect l="l" t="t" r="r" b="b"/>
                <a:pathLst>
                  <a:path w="112" h="101" extrusionOk="0">
                    <a:moveTo>
                      <a:pt x="82" y="1"/>
                    </a:moveTo>
                    <a:cubicBezTo>
                      <a:pt x="56" y="1"/>
                      <a:pt x="30" y="1"/>
                      <a:pt x="14" y="27"/>
                    </a:cubicBezTo>
                    <a:cubicBezTo>
                      <a:pt x="1" y="56"/>
                      <a:pt x="14" y="82"/>
                      <a:pt x="30" y="95"/>
                    </a:cubicBezTo>
                    <a:cubicBezTo>
                      <a:pt x="37" y="99"/>
                      <a:pt x="44" y="101"/>
                      <a:pt x="51" y="101"/>
                    </a:cubicBezTo>
                    <a:cubicBezTo>
                      <a:pt x="69" y="101"/>
                      <a:pt x="86" y="88"/>
                      <a:pt x="95" y="69"/>
                    </a:cubicBezTo>
                    <a:cubicBezTo>
                      <a:pt x="112" y="56"/>
                      <a:pt x="112"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5518;p52">
                <a:extLst>
                  <a:ext uri="{FF2B5EF4-FFF2-40B4-BE49-F238E27FC236}">
                    <a16:creationId xmlns:a16="http://schemas.microsoft.com/office/drawing/2014/main" id="{7C24E346-769C-7554-C4CD-1653DB261D3A}"/>
                  </a:ext>
                </a:extLst>
              </p:cNvPr>
              <p:cNvSpPr/>
              <p:nvPr/>
            </p:nvSpPr>
            <p:spPr>
              <a:xfrm>
                <a:off x="6063775" y="2826650"/>
                <a:ext cx="6450" cy="5750"/>
              </a:xfrm>
              <a:custGeom>
                <a:avLst/>
                <a:gdLst/>
                <a:ahLst/>
                <a:cxnLst/>
                <a:rect l="l" t="t" r="r" b="b"/>
                <a:pathLst>
                  <a:path w="258" h="230" extrusionOk="0">
                    <a:moveTo>
                      <a:pt x="144" y="1"/>
                    </a:moveTo>
                    <a:cubicBezTo>
                      <a:pt x="102" y="1"/>
                      <a:pt x="61" y="26"/>
                      <a:pt x="39" y="67"/>
                    </a:cubicBezTo>
                    <a:cubicBezTo>
                      <a:pt x="0" y="122"/>
                      <a:pt x="26" y="191"/>
                      <a:pt x="69" y="217"/>
                    </a:cubicBezTo>
                    <a:cubicBezTo>
                      <a:pt x="85" y="225"/>
                      <a:pt x="103" y="229"/>
                      <a:pt x="121" y="229"/>
                    </a:cubicBezTo>
                    <a:cubicBezTo>
                      <a:pt x="160" y="229"/>
                      <a:pt x="198" y="208"/>
                      <a:pt x="215" y="161"/>
                    </a:cubicBezTo>
                    <a:cubicBezTo>
                      <a:pt x="258" y="109"/>
                      <a:pt x="245" y="41"/>
                      <a:pt x="189"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5519;p52">
                <a:extLst>
                  <a:ext uri="{FF2B5EF4-FFF2-40B4-BE49-F238E27FC236}">
                    <a16:creationId xmlns:a16="http://schemas.microsoft.com/office/drawing/2014/main" id="{42270698-4793-2240-74E6-B96864C8FDF7}"/>
                  </a:ext>
                </a:extLst>
              </p:cNvPr>
              <p:cNvSpPr/>
              <p:nvPr/>
            </p:nvSpPr>
            <p:spPr>
              <a:xfrm>
                <a:off x="6065800" y="2828300"/>
                <a:ext cx="2725" cy="2525"/>
              </a:xfrm>
              <a:custGeom>
                <a:avLst/>
                <a:gdLst/>
                <a:ahLst/>
                <a:cxnLst/>
                <a:rect l="l" t="t" r="r" b="b"/>
                <a:pathLst>
                  <a:path w="109" h="101" extrusionOk="0">
                    <a:moveTo>
                      <a:pt x="69" y="1"/>
                    </a:moveTo>
                    <a:cubicBezTo>
                      <a:pt x="53" y="1"/>
                      <a:pt x="27" y="1"/>
                      <a:pt x="14" y="27"/>
                    </a:cubicBezTo>
                    <a:cubicBezTo>
                      <a:pt x="1" y="56"/>
                      <a:pt x="1"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5520;p52">
                <a:extLst>
                  <a:ext uri="{FF2B5EF4-FFF2-40B4-BE49-F238E27FC236}">
                    <a16:creationId xmlns:a16="http://schemas.microsoft.com/office/drawing/2014/main" id="{7FBB0717-FAA2-59C2-FE5C-229BDFE60929}"/>
                  </a:ext>
                </a:extLst>
              </p:cNvPr>
              <p:cNvSpPr/>
              <p:nvPr/>
            </p:nvSpPr>
            <p:spPr>
              <a:xfrm>
                <a:off x="6043700" y="2814675"/>
                <a:ext cx="9900" cy="9250"/>
              </a:xfrm>
              <a:custGeom>
                <a:avLst/>
                <a:gdLst/>
                <a:ahLst/>
                <a:cxnLst/>
                <a:rect l="l" t="t" r="r" b="b"/>
                <a:pathLst>
                  <a:path w="396" h="370" extrusionOk="0">
                    <a:moveTo>
                      <a:pt x="108" y="1"/>
                    </a:moveTo>
                    <a:lnTo>
                      <a:pt x="0" y="206"/>
                    </a:lnTo>
                    <a:cubicBezTo>
                      <a:pt x="95" y="262"/>
                      <a:pt x="82" y="219"/>
                      <a:pt x="163" y="262"/>
                    </a:cubicBezTo>
                    <a:cubicBezTo>
                      <a:pt x="232" y="301"/>
                      <a:pt x="202" y="327"/>
                      <a:pt x="284" y="369"/>
                    </a:cubicBezTo>
                    <a:lnTo>
                      <a:pt x="395" y="164"/>
                    </a:lnTo>
                    <a:cubicBezTo>
                      <a:pt x="300" y="112"/>
                      <a:pt x="313" y="151"/>
                      <a:pt x="232" y="112"/>
                    </a:cubicBezTo>
                    <a:cubicBezTo>
                      <a:pt x="163"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5521;p52">
                <a:extLst>
                  <a:ext uri="{FF2B5EF4-FFF2-40B4-BE49-F238E27FC236}">
                    <a16:creationId xmlns:a16="http://schemas.microsoft.com/office/drawing/2014/main" id="{73566036-9AB1-735B-F9BC-5CB0A1E4C6F4}"/>
                  </a:ext>
                </a:extLst>
              </p:cNvPr>
              <p:cNvSpPr/>
              <p:nvPr/>
            </p:nvSpPr>
            <p:spPr>
              <a:xfrm>
                <a:off x="6050800" y="2818750"/>
                <a:ext cx="10225" cy="9250"/>
              </a:xfrm>
              <a:custGeom>
                <a:avLst/>
                <a:gdLst/>
                <a:ahLst/>
                <a:cxnLst/>
                <a:rect l="l" t="t" r="r" b="b"/>
                <a:pathLst>
                  <a:path w="409" h="370" extrusionOk="0">
                    <a:moveTo>
                      <a:pt x="111" y="1"/>
                    </a:moveTo>
                    <a:lnTo>
                      <a:pt x="0" y="206"/>
                    </a:lnTo>
                    <a:cubicBezTo>
                      <a:pt x="98" y="262"/>
                      <a:pt x="98" y="219"/>
                      <a:pt x="163" y="262"/>
                    </a:cubicBezTo>
                    <a:cubicBezTo>
                      <a:pt x="232" y="301"/>
                      <a:pt x="219" y="327"/>
                      <a:pt x="300" y="370"/>
                    </a:cubicBezTo>
                    <a:lnTo>
                      <a:pt x="408" y="164"/>
                    </a:lnTo>
                    <a:cubicBezTo>
                      <a:pt x="313" y="112"/>
                      <a:pt x="313" y="151"/>
                      <a:pt x="245" y="112"/>
                    </a:cubicBezTo>
                    <a:cubicBezTo>
                      <a:pt x="180" y="82"/>
                      <a:pt x="193" y="43"/>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5522;p52">
                <a:extLst>
                  <a:ext uri="{FF2B5EF4-FFF2-40B4-BE49-F238E27FC236}">
                    <a16:creationId xmlns:a16="http://schemas.microsoft.com/office/drawing/2014/main" id="{D1FD4B56-FDBF-378A-02CA-508C247382E8}"/>
                  </a:ext>
                </a:extLst>
              </p:cNvPr>
              <p:cNvSpPr/>
              <p:nvPr/>
            </p:nvSpPr>
            <p:spPr>
              <a:xfrm>
                <a:off x="6056575" y="2822575"/>
                <a:ext cx="6150" cy="5750"/>
              </a:xfrm>
              <a:custGeom>
                <a:avLst/>
                <a:gdLst/>
                <a:ahLst/>
                <a:cxnLst/>
                <a:rect l="l" t="t" r="r" b="b"/>
                <a:pathLst>
                  <a:path w="246" h="230" extrusionOk="0">
                    <a:moveTo>
                      <a:pt x="133" y="1"/>
                    </a:moveTo>
                    <a:cubicBezTo>
                      <a:pt x="91" y="1"/>
                      <a:pt x="49" y="26"/>
                      <a:pt x="30" y="66"/>
                    </a:cubicBezTo>
                    <a:cubicBezTo>
                      <a:pt x="1" y="122"/>
                      <a:pt x="14" y="190"/>
                      <a:pt x="69" y="217"/>
                    </a:cubicBezTo>
                    <a:cubicBezTo>
                      <a:pt x="87" y="225"/>
                      <a:pt x="104" y="229"/>
                      <a:pt x="120" y="229"/>
                    </a:cubicBezTo>
                    <a:cubicBezTo>
                      <a:pt x="157" y="229"/>
                      <a:pt x="190" y="208"/>
                      <a:pt x="219" y="161"/>
                    </a:cubicBezTo>
                    <a:cubicBezTo>
                      <a:pt x="246" y="109"/>
                      <a:pt x="233" y="40"/>
                      <a:pt x="177" y="11"/>
                    </a:cubicBezTo>
                    <a:cubicBezTo>
                      <a:pt x="163" y="4"/>
                      <a:pt x="148" y="1"/>
                      <a:pt x="13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5523;p52">
                <a:extLst>
                  <a:ext uri="{FF2B5EF4-FFF2-40B4-BE49-F238E27FC236}">
                    <a16:creationId xmlns:a16="http://schemas.microsoft.com/office/drawing/2014/main" id="{BC43297B-FF59-5D79-6564-BA42CA1B8597}"/>
                  </a:ext>
                </a:extLst>
              </p:cNvPr>
              <p:cNvSpPr/>
              <p:nvPr/>
            </p:nvSpPr>
            <p:spPr>
              <a:xfrm>
                <a:off x="6058300" y="2824225"/>
                <a:ext cx="2725" cy="2525"/>
              </a:xfrm>
              <a:custGeom>
                <a:avLst/>
                <a:gdLst/>
                <a:ahLst/>
                <a:cxnLst/>
                <a:rect l="l" t="t" r="r" b="b"/>
                <a:pathLst>
                  <a:path w="109" h="101" extrusionOk="0">
                    <a:moveTo>
                      <a:pt x="82" y="0"/>
                    </a:moveTo>
                    <a:cubicBezTo>
                      <a:pt x="56" y="0"/>
                      <a:pt x="26" y="0"/>
                      <a:pt x="13" y="27"/>
                    </a:cubicBezTo>
                    <a:cubicBezTo>
                      <a:pt x="0" y="56"/>
                      <a:pt x="0"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5524;p52">
                <a:extLst>
                  <a:ext uri="{FF2B5EF4-FFF2-40B4-BE49-F238E27FC236}">
                    <a16:creationId xmlns:a16="http://schemas.microsoft.com/office/drawing/2014/main" id="{7E31F947-7721-8BDC-D371-DDF82C725C12}"/>
                  </a:ext>
                </a:extLst>
              </p:cNvPr>
              <p:cNvSpPr/>
              <p:nvPr/>
            </p:nvSpPr>
            <p:spPr>
              <a:xfrm>
                <a:off x="6049150" y="2818500"/>
                <a:ext cx="6150" cy="5725"/>
              </a:xfrm>
              <a:custGeom>
                <a:avLst/>
                <a:gdLst/>
                <a:ahLst/>
                <a:cxnLst/>
                <a:rect l="l" t="t" r="r" b="b"/>
                <a:pathLst>
                  <a:path w="246" h="229" extrusionOk="0">
                    <a:moveTo>
                      <a:pt x="139" y="1"/>
                    </a:moveTo>
                    <a:cubicBezTo>
                      <a:pt x="100" y="1"/>
                      <a:pt x="56" y="25"/>
                      <a:pt x="27" y="66"/>
                    </a:cubicBezTo>
                    <a:cubicBezTo>
                      <a:pt x="1" y="122"/>
                      <a:pt x="14" y="190"/>
                      <a:pt x="66" y="216"/>
                    </a:cubicBezTo>
                    <a:cubicBezTo>
                      <a:pt x="83" y="225"/>
                      <a:pt x="102" y="229"/>
                      <a:pt x="120" y="229"/>
                    </a:cubicBezTo>
                    <a:cubicBezTo>
                      <a:pt x="160" y="229"/>
                      <a:pt x="198" y="208"/>
                      <a:pt x="216" y="161"/>
                    </a:cubicBezTo>
                    <a:cubicBezTo>
                      <a:pt x="246" y="109"/>
                      <a:pt x="229" y="40"/>
                      <a:pt x="177" y="11"/>
                    </a:cubicBezTo>
                    <a:cubicBezTo>
                      <a:pt x="166" y="4"/>
                      <a:pt x="153" y="1"/>
                      <a:pt x="13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5525;p52">
                <a:extLst>
                  <a:ext uri="{FF2B5EF4-FFF2-40B4-BE49-F238E27FC236}">
                    <a16:creationId xmlns:a16="http://schemas.microsoft.com/office/drawing/2014/main" id="{C65079CB-3A43-FF94-7E5C-46782B5DE94B}"/>
                  </a:ext>
                </a:extLst>
              </p:cNvPr>
              <p:cNvSpPr/>
              <p:nvPr/>
            </p:nvSpPr>
            <p:spPr>
              <a:xfrm>
                <a:off x="6050800" y="2820150"/>
                <a:ext cx="2800" cy="2500"/>
              </a:xfrm>
              <a:custGeom>
                <a:avLst/>
                <a:gdLst/>
                <a:ahLst/>
                <a:cxnLst/>
                <a:rect l="l" t="t" r="r" b="b"/>
                <a:pathLst>
                  <a:path w="112" h="100" extrusionOk="0">
                    <a:moveTo>
                      <a:pt x="82" y="0"/>
                    </a:moveTo>
                    <a:cubicBezTo>
                      <a:pt x="56" y="0"/>
                      <a:pt x="29" y="0"/>
                      <a:pt x="16" y="26"/>
                    </a:cubicBezTo>
                    <a:cubicBezTo>
                      <a:pt x="0" y="56"/>
                      <a:pt x="16" y="82"/>
                      <a:pt x="42" y="95"/>
                    </a:cubicBezTo>
                    <a:cubicBezTo>
                      <a:pt x="46" y="98"/>
                      <a:pt x="50" y="100"/>
                      <a:pt x="55" y="100"/>
                    </a:cubicBezTo>
                    <a:cubicBezTo>
                      <a:pt x="69" y="100"/>
                      <a:pt x="86" y="88"/>
                      <a:pt x="98" y="69"/>
                    </a:cubicBezTo>
                    <a:cubicBezTo>
                      <a:pt x="111" y="56"/>
                      <a:pt x="111"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5526;p52">
                <a:extLst>
                  <a:ext uri="{FF2B5EF4-FFF2-40B4-BE49-F238E27FC236}">
                    <a16:creationId xmlns:a16="http://schemas.microsoft.com/office/drawing/2014/main" id="{BD26D0C1-F490-DAE4-C2FB-2C1A1F822892}"/>
                  </a:ext>
                </a:extLst>
              </p:cNvPr>
              <p:cNvSpPr/>
              <p:nvPr/>
            </p:nvSpPr>
            <p:spPr>
              <a:xfrm>
                <a:off x="6025000" y="2808550"/>
                <a:ext cx="13975" cy="7200"/>
              </a:xfrm>
              <a:custGeom>
                <a:avLst/>
                <a:gdLst/>
                <a:ahLst/>
                <a:cxnLst/>
                <a:rect l="l" t="t" r="r" b="b"/>
                <a:pathLst>
                  <a:path w="559" h="288" extrusionOk="0">
                    <a:moveTo>
                      <a:pt x="53" y="1"/>
                    </a:moveTo>
                    <a:cubicBezTo>
                      <a:pt x="27" y="17"/>
                      <a:pt x="14" y="30"/>
                      <a:pt x="1" y="43"/>
                    </a:cubicBezTo>
                    <a:cubicBezTo>
                      <a:pt x="134" y="112"/>
                      <a:pt x="164" y="99"/>
                      <a:pt x="258" y="151"/>
                    </a:cubicBezTo>
                    <a:cubicBezTo>
                      <a:pt x="327" y="180"/>
                      <a:pt x="353" y="206"/>
                      <a:pt x="379" y="232"/>
                    </a:cubicBezTo>
                    <a:cubicBezTo>
                      <a:pt x="396" y="246"/>
                      <a:pt x="409" y="275"/>
                      <a:pt x="448" y="288"/>
                    </a:cubicBezTo>
                    <a:lnTo>
                      <a:pt x="559" y="82"/>
                    </a:lnTo>
                    <a:cubicBezTo>
                      <a:pt x="529" y="69"/>
                      <a:pt x="516" y="69"/>
                      <a:pt x="503" y="56"/>
                    </a:cubicBezTo>
                    <a:lnTo>
                      <a:pt x="477" y="56"/>
                    </a:lnTo>
                    <a:cubicBezTo>
                      <a:pt x="477" y="63"/>
                      <a:pt x="473" y="66"/>
                      <a:pt x="467" y="66"/>
                    </a:cubicBezTo>
                    <a:cubicBezTo>
                      <a:pt x="462" y="66"/>
                      <a:pt x="454" y="63"/>
                      <a:pt x="448" y="56"/>
                    </a:cubicBezTo>
                    <a:cubicBezTo>
                      <a:pt x="435" y="56"/>
                      <a:pt x="461" y="43"/>
                      <a:pt x="490" y="43"/>
                    </a:cubicBezTo>
                    <a:lnTo>
                      <a:pt x="5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5527;p52">
                <a:extLst>
                  <a:ext uri="{FF2B5EF4-FFF2-40B4-BE49-F238E27FC236}">
                    <a16:creationId xmlns:a16="http://schemas.microsoft.com/office/drawing/2014/main" id="{AF870D00-2DDD-B280-4B7C-4CAFA02EC975}"/>
                  </a:ext>
                </a:extLst>
              </p:cNvPr>
              <p:cNvSpPr/>
              <p:nvPr/>
            </p:nvSpPr>
            <p:spPr>
              <a:xfrm>
                <a:off x="6036175" y="2810600"/>
                <a:ext cx="10225" cy="9250"/>
              </a:xfrm>
              <a:custGeom>
                <a:avLst/>
                <a:gdLst/>
                <a:ahLst/>
                <a:cxnLst/>
                <a:rect l="l" t="t" r="r" b="b"/>
                <a:pathLst>
                  <a:path w="409" h="370" extrusionOk="0">
                    <a:moveTo>
                      <a:pt x="112" y="0"/>
                    </a:moveTo>
                    <a:lnTo>
                      <a:pt x="1" y="206"/>
                    </a:lnTo>
                    <a:cubicBezTo>
                      <a:pt x="95" y="261"/>
                      <a:pt x="95" y="219"/>
                      <a:pt x="164" y="261"/>
                    </a:cubicBezTo>
                    <a:cubicBezTo>
                      <a:pt x="233" y="301"/>
                      <a:pt x="219" y="327"/>
                      <a:pt x="301" y="369"/>
                    </a:cubicBezTo>
                    <a:lnTo>
                      <a:pt x="409" y="164"/>
                    </a:lnTo>
                    <a:cubicBezTo>
                      <a:pt x="314" y="111"/>
                      <a:pt x="314" y="150"/>
                      <a:pt x="246"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5528;p52">
                <a:extLst>
                  <a:ext uri="{FF2B5EF4-FFF2-40B4-BE49-F238E27FC236}">
                    <a16:creationId xmlns:a16="http://schemas.microsoft.com/office/drawing/2014/main" id="{6265FBA8-9288-1D6C-6BD8-5AC149820A86}"/>
                  </a:ext>
                </a:extLst>
              </p:cNvPr>
              <p:cNvSpPr/>
              <p:nvPr/>
            </p:nvSpPr>
            <p:spPr>
              <a:xfrm>
                <a:off x="6041975" y="2814425"/>
                <a:ext cx="6150" cy="5725"/>
              </a:xfrm>
              <a:custGeom>
                <a:avLst/>
                <a:gdLst/>
                <a:ahLst/>
                <a:cxnLst/>
                <a:rect l="l" t="t" r="r" b="b"/>
                <a:pathLst>
                  <a:path w="246" h="229" extrusionOk="0">
                    <a:moveTo>
                      <a:pt x="133" y="0"/>
                    </a:moveTo>
                    <a:cubicBezTo>
                      <a:pt x="91" y="0"/>
                      <a:pt x="48" y="25"/>
                      <a:pt x="27" y="66"/>
                    </a:cubicBezTo>
                    <a:cubicBezTo>
                      <a:pt x="1" y="122"/>
                      <a:pt x="14" y="190"/>
                      <a:pt x="69" y="216"/>
                    </a:cubicBezTo>
                    <a:cubicBezTo>
                      <a:pt x="81" y="224"/>
                      <a:pt x="96" y="229"/>
                      <a:pt x="113" y="229"/>
                    </a:cubicBezTo>
                    <a:cubicBezTo>
                      <a:pt x="149" y="229"/>
                      <a:pt x="190" y="208"/>
                      <a:pt x="219" y="161"/>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5529;p52">
                <a:extLst>
                  <a:ext uri="{FF2B5EF4-FFF2-40B4-BE49-F238E27FC236}">
                    <a16:creationId xmlns:a16="http://schemas.microsoft.com/office/drawing/2014/main" id="{5D9C5E22-5EA8-CA40-C26B-22C7BEBFAD8D}"/>
                  </a:ext>
                </a:extLst>
              </p:cNvPr>
              <p:cNvSpPr/>
              <p:nvPr/>
            </p:nvSpPr>
            <p:spPr>
              <a:xfrm>
                <a:off x="6043700" y="2815925"/>
                <a:ext cx="2700" cy="2650"/>
              </a:xfrm>
              <a:custGeom>
                <a:avLst/>
                <a:gdLst/>
                <a:ahLst/>
                <a:cxnLst/>
                <a:rect l="l" t="t" r="r" b="b"/>
                <a:pathLst>
                  <a:path w="108" h="106" extrusionOk="0">
                    <a:moveTo>
                      <a:pt x="55" y="1"/>
                    </a:moveTo>
                    <a:cubicBezTo>
                      <a:pt x="41" y="1"/>
                      <a:pt x="23" y="13"/>
                      <a:pt x="13" y="32"/>
                    </a:cubicBezTo>
                    <a:cubicBezTo>
                      <a:pt x="0" y="62"/>
                      <a:pt x="0" y="88"/>
                      <a:pt x="26" y="101"/>
                    </a:cubicBezTo>
                    <a:cubicBezTo>
                      <a:pt x="34" y="104"/>
                      <a:pt x="42" y="106"/>
                      <a:pt x="49" y="106"/>
                    </a:cubicBezTo>
                    <a:cubicBezTo>
                      <a:pt x="69" y="106"/>
                      <a:pt x="85" y="94"/>
                      <a:pt x="95" y="75"/>
                    </a:cubicBezTo>
                    <a:cubicBezTo>
                      <a:pt x="108" y="62"/>
                      <a:pt x="95" y="19"/>
                      <a:pt x="69" y="6"/>
                    </a:cubicBezTo>
                    <a:cubicBezTo>
                      <a:pt x="65" y="3"/>
                      <a:pt x="60"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5530;p52">
                <a:extLst>
                  <a:ext uri="{FF2B5EF4-FFF2-40B4-BE49-F238E27FC236}">
                    <a16:creationId xmlns:a16="http://schemas.microsoft.com/office/drawing/2014/main" id="{9AD12567-92CB-99E9-3DD5-CBBA1F725B06}"/>
                  </a:ext>
                </a:extLst>
              </p:cNvPr>
              <p:cNvSpPr/>
              <p:nvPr/>
            </p:nvSpPr>
            <p:spPr>
              <a:xfrm>
                <a:off x="6034875" y="2810350"/>
                <a:ext cx="5750" cy="5725"/>
              </a:xfrm>
              <a:custGeom>
                <a:avLst/>
                <a:gdLst/>
                <a:ahLst/>
                <a:cxnLst/>
                <a:rect l="l" t="t" r="r" b="b"/>
                <a:pathLst>
                  <a:path w="230" h="229" extrusionOk="0">
                    <a:moveTo>
                      <a:pt x="122" y="1"/>
                    </a:moveTo>
                    <a:cubicBezTo>
                      <a:pt x="108" y="1"/>
                      <a:pt x="95" y="4"/>
                      <a:pt x="82" y="10"/>
                    </a:cubicBezTo>
                    <a:cubicBezTo>
                      <a:pt x="66" y="10"/>
                      <a:pt x="66" y="27"/>
                      <a:pt x="53" y="27"/>
                    </a:cubicBezTo>
                    <a:cubicBezTo>
                      <a:pt x="40" y="40"/>
                      <a:pt x="27" y="53"/>
                      <a:pt x="14" y="66"/>
                    </a:cubicBezTo>
                    <a:cubicBezTo>
                      <a:pt x="1" y="79"/>
                      <a:pt x="1" y="92"/>
                      <a:pt x="1" y="108"/>
                    </a:cubicBezTo>
                    <a:lnTo>
                      <a:pt x="1" y="147"/>
                    </a:lnTo>
                    <a:cubicBezTo>
                      <a:pt x="14" y="174"/>
                      <a:pt x="27" y="203"/>
                      <a:pt x="53" y="216"/>
                    </a:cubicBezTo>
                    <a:cubicBezTo>
                      <a:pt x="70" y="224"/>
                      <a:pt x="89" y="228"/>
                      <a:pt x="107" y="228"/>
                    </a:cubicBezTo>
                    <a:cubicBezTo>
                      <a:pt x="147" y="228"/>
                      <a:pt x="185" y="208"/>
                      <a:pt x="203" y="160"/>
                    </a:cubicBezTo>
                    <a:cubicBezTo>
                      <a:pt x="229" y="108"/>
                      <a:pt x="216" y="40"/>
                      <a:pt x="164" y="10"/>
                    </a:cubicBezTo>
                    <a:cubicBezTo>
                      <a:pt x="149" y="4"/>
                      <a:pt x="135"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5531;p52">
                <a:extLst>
                  <a:ext uri="{FF2B5EF4-FFF2-40B4-BE49-F238E27FC236}">
                    <a16:creationId xmlns:a16="http://schemas.microsoft.com/office/drawing/2014/main" id="{4D37A703-2B6A-3716-25A9-1BD04E2368D4}"/>
                  </a:ext>
                </a:extLst>
              </p:cNvPr>
              <p:cNvSpPr/>
              <p:nvPr/>
            </p:nvSpPr>
            <p:spPr>
              <a:xfrm>
                <a:off x="6036175" y="2811850"/>
                <a:ext cx="2800" cy="2650"/>
              </a:xfrm>
              <a:custGeom>
                <a:avLst/>
                <a:gdLst/>
                <a:ahLst/>
                <a:cxnLst/>
                <a:rect l="l" t="t" r="r" b="b"/>
                <a:pathLst>
                  <a:path w="112" h="106" extrusionOk="0">
                    <a:moveTo>
                      <a:pt x="62" y="1"/>
                    </a:moveTo>
                    <a:cubicBezTo>
                      <a:pt x="43" y="1"/>
                      <a:pt x="26" y="13"/>
                      <a:pt x="14" y="32"/>
                    </a:cubicBezTo>
                    <a:cubicBezTo>
                      <a:pt x="1" y="61"/>
                      <a:pt x="14" y="87"/>
                      <a:pt x="30" y="100"/>
                    </a:cubicBezTo>
                    <a:cubicBezTo>
                      <a:pt x="37" y="104"/>
                      <a:pt x="44" y="106"/>
                      <a:pt x="51" y="106"/>
                    </a:cubicBezTo>
                    <a:cubicBezTo>
                      <a:pt x="69" y="106"/>
                      <a:pt x="86" y="93"/>
                      <a:pt x="95" y="74"/>
                    </a:cubicBezTo>
                    <a:cubicBezTo>
                      <a:pt x="112" y="61"/>
                      <a:pt x="112" y="19"/>
                      <a:pt x="82" y="6"/>
                    </a:cubicBezTo>
                    <a:cubicBezTo>
                      <a:pt x="75" y="2"/>
                      <a:pt x="68"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5532;p52">
                <a:extLst>
                  <a:ext uri="{FF2B5EF4-FFF2-40B4-BE49-F238E27FC236}">
                    <a16:creationId xmlns:a16="http://schemas.microsoft.com/office/drawing/2014/main" id="{1F13D30C-A932-6DF6-D552-11AB02A04889}"/>
                  </a:ext>
                </a:extLst>
              </p:cNvPr>
              <p:cNvSpPr/>
              <p:nvPr/>
            </p:nvSpPr>
            <p:spPr>
              <a:xfrm>
                <a:off x="6037900" y="2798775"/>
                <a:ext cx="10225" cy="9150"/>
              </a:xfrm>
              <a:custGeom>
                <a:avLst/>
                <a:gdLst/>
                <a:ahLst/>
                <a:cxnLst/>
                <a:rect l="l" t="t" r="r" b="b"/>
                <a:pathLst>
                  <a:path w="409" h="366" extrusionOk="0">
                    <a:moveTo>
                      <a:pt x="301" y="0"/>
                    </a:moveTo>
                    <a:cubicBezTo>
                      <a:pt x="190" y="52"/>
                      <a:pt x="232" y="65"/>
                      <a:pt x="164" y="108"/>
                    </a:cubicBezTo>
                    <a:cubicBezTo>
                      <a:pt x="95" y="147"/>
                      <a:pt x="82" y="121"/>
                      <a:pt x="0" y="163"/>
                    </a:cubicBezTo>
                    <a:lnTo>
                      <a:pt x="108" y="366"/>
                    </a:lnTo>
                    <a:cubicBezTo>
                      <a:pt x="206" y="310"/>
                      <a:pt x="164" y="297"/>
                      <a:pt x="245" y="258"/>
                    </a:cubicBezTo>
                    <a:cubicBezTo>
                      <a:pt x="314" y="215"/>
                      <a:pt x="327" y="245"/>
                      <a:pt x="408" y="215"/>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5533;p52">
                <a:extLst>
                  <a:ext uri="{FF2B5EF4-FFF2-40B4-BE49-F238E27FC236}">
                    <a16:creationId xmlns:a16="http://schemas.microsoft.com/office/drawing/2014/main" id="{13E3A648-DA1A-8C80-AE84-50CE6A79F157}"/>
                  </a:ext>
                </a:extLst>
              </p:cNvPr>
              <p:cNvSpPr/>
              <p:nvPr/>
            </p:nvSpPr>
            <p:spPr>
              <a:xfrm>
                <a:off x="6026300" y="2802850"/>
                <a:ext cx="14325" cy="6800"/>
              </a:xfrm>
              <a:custGeom>
                <a:avLst/>
                <a:gdLst/>
                <a:ahLst/>
                <a:cxnLst/>
                <a:rect l="l" t="t" r="r" b="b"/>
                <a:pathLst>
                  <a:path w="573" h="272" extrusionOk="0">
                    <a:moveTo>
                      <a:pt x="464" y="0"/>
                    </a:moveTo>
                    <a:cubicBezTo>
                      <a:pt x="409" y="26"/>
                      <a:pt x="396" y="39"/>
                      <a:pt x="383" y="52"/>
                    </a:cubicBezTo>
                    <a:cubicBezTo>
                      <a:pt x="383" y="66"/>
                      <a:pt x="370" y="66"/>
                      <a:pt x="370" y="82"/>
                    </a:cubicBezTo>
                    <a:cubicBezTo>
                      <a:pt x="357" y="82"/>
                      <a:pt x="357" y="82"/>
                      <a:pt x="357" y="95"/>
                    </a:cubicBezTo>
                    <a:cubicBezTo>
                      <a:pt x="344" y="95"/>
                      <a:pt x="344" y="95"/>
                      <a:pt x="314" y="108"/>
                    </a:cubicBezTo>
                    <a:cubicBezTo>
                      <a:pt x="206" y="176"/>
                      <a:pt x="164" y="147"/>
                      <a:pt x="1" y="229"/>
                    </a:cubicBezTo>
                    <a:lnTo>
                      <a:pt x="438" y="271"/>
                    </a:lnTo>
                    <a:cubicBezTo>
                      <a:pt x="438" y="271"/>
                      <a:pt x="396" y="258"/>
                      <a:pt x="409" y="245"/>
                    </a:cubicBezTo>
                    <a:lnTo>
                      <a:pt x="425" y="245"/>
                    </a:lnTo>
                    <a:cubicBezTo>
                      <a:pt x="438" y="229"/>
                      <a:pt x="451" y="229"/>
                      <a:pt x="451" y="229"/>
                    </a:cubicBezTo>
                    <a:lnTo>
                      <a:pt x="490" y="229"/>
                    </a:lnTo>
                    <a:cubicBezTo>
                      <a:pt x="507" y="229"/>
                      <a:pt x="533" y="216"/>
                      <a:pt x="572" y="203"/>
                    </a:cubicBezTo>
                    <a:lnTo>
                      <a:pt x="46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5534;p52">
                <a:extLst>
                  <a:ext uri="{FF2B5EF4-FFF2-40B4-BE49-F238E27FC236}">
                    <a16:creationId xmlns:a16="http://schemas.microsoft.com/office/drawing/2014/main" id="{8EB0DC93-5468-7811-71D1-80783A163FA0}"/>
                  </a:ext>
                </a:extLst>
              </p:cNvPr>
              <p:cNvSpPr/>
              <p:nvPr/>
            </p:nvSpPr>
            <p:spPr>
              <a:xfrm>
                <a:off x="6025000" y="2807250"/>
                <a:ext cx="12275" cy="3375"/>
              </a:xfrm>
              <a:custGeom>
                <a:avLst/>
                <a:gdLst/>
                <a:ahLst/>
                <a:cxnLst/>
                <a:rect l="l" t="t" r="r" b="b"/>
                <a:pathLst>
                  <a:path w="491" h="135" extrusionOk="0">
                    <a:moveTo>
                      <a:pt x="232" y="0"/>
                    </a:moveTo>
                    <a:cubicBezTo>
                      <a:pt x="177" y="14"/>
                      <a:pt x="108" y="27"/>
                      <a:pt x="53" y="53"/>
                    </a:cubicBezTo>
                    <a:cubicBezTo>
                      <a:pt x="27" y="69"/>
                      <a:pt x="14" y="82"/>
                      <a:pt x="1" y="95"/>
                    </a:cubicBezTo>
                    <a:cubicBezTo>
                      <a:pt x="53" y="108"/>
                      <a:pt x="108" y="121"/>
                      <a:pt x="164" y="134"/>
                    </a:cubicBezTo>
                    <a:cubicBezTo>
                      <a:pt x="216" y="134"/>
                      <a:pt x="258" y="134"/>
                      <a:pt x="298" y="121"/>
                    </a:cubicBezTo>
                    <a:cubicBezTo>
                      <a:pt x="340" y="121"/>
                      <a:pt x="379" y="108"/>
                      <a:pt x="409" y="108"/>
                    </a:cubicBezTo>
                    <a:cubicBezTo>
                      <a:pt x="435" y="95"/>
                      <a:pt x="461" y="95"/>
                      <a:pt x="477" y="95"/>
                    </a:cubicBezTo>
                    <a:lnTo>
                      <a:pt x="490" y="95"/>
                    </a:lnTo>
                    <a:cubicBezTo>
                      <a:pt x="490" y="95"/>
                      <a:pt x="461" y="95"/>
                      <a:pt x="448" y="82"/>
                    </a:cubicBezTo>
                    <a:cubicBezTo>
                      <a:pt x="422" y="69"/>
                      <a:pt x="396" y="53"/>
                      <a:pt x="366" y="27"/>
                    </a:cubicBezTo>
                    <a:cubicBezTo>
                      <a:pt x="327" y="14"/>
                      <a:pt x="285" y="0"/>
                      <a:pt x="2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5535;p52">
                <a:extLst>
                  <a:ext uri="{FF2B5EF4-FFF2-40B4-BE49-F238E27FC236}">
                    <a16:creationId xmlns:a16="http://schemas.microsoft.com/office/drawing/2014/main" id="{6FCEC1F5-A139-9402-C4F3-BBF7085F1381}"/>
                  </a:ext>
                </a:extLst>
              </p:cNvPr>
              <p:cNvSpPr/>
              <p:nvPr/>
            </p:nvSpPr>
            <p:spPr>
              <a:xfrm>
                <a:off x="6028750" y="2808425"/>
                <a:ext cx="5750" cy="1225"/>
              </a:xfrm>
              <a:custGeom>
                <a:avLst/>
                <a:gdLst/>
                <a:ahLst/>
                <a:cxnLst/>
                <a:rect l="l" t="t" r="r" b="b"/>
                <a:pathLst>
                  <a:path w="230" h="49" extrusionOk="0">
                    <a:moveTo>
                      <a:pt x="125" y="0"/>
                    </a:moveTo>
                    <a:cubicBezTo>
                      <a:pt x="91" y="0"/>
                      <a:pt x="55" y="10"/>
                      <a:pt x="27" y="22"/>
                    </a:cubicBezTo>
                    <a:cubicBezTo>
                      <a:pt x="14" y="35"/>
                      <a:pt x="1" y="48"/>
                      <a:pt x="27" y="48"/>
                    </a:cubicBezTo>
                    <a:lnTo>
                      <a:pt x="164" y="48"/>
                    </a:lnTo>
                    <a:cubicBezTo>
                      <a:pt x="190" y="48"/>
                      <a:pt x="203" y="48"/>
                      <a:pt x="216" y="35"/>
                    </a:cubicBezTo>
                    <a:cubicBezTo>
                      <a:pt x="229" y="35"/>
                      <a:pt x="203" y="22"/>
                      <a:pt x="164" y="6"/>
                    </a:cubicBezTo>
                    <a:cubicBezTo>
                      <a:pt x="152" y="2"/>
                      <a:pt x="139" y="0"/>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5536;p52">
                <a:extLst>
                  <a:ext uri="{FF2B5EF4-FFF2-40B4-BE49-F238E27FC236}">
                    <a16:creationId xmlns:a16="http://schemas.microsoft.com/office/drawing/2014/main" id="{DD87F875-142B-580F-6263-A014687C304A}"/>
                  </a:ext>
                </a:extLst>
              </p:cNvPr>
              <p:cNvSpPr/>
              <p:nvPr/>
            </p:nvSpPr>
            <p:spPr>
              <a:xfrm>
                <a:off x="6036175" y="2802475"/>
                <a:ext cx="6150" cy="5700"/>
              </a:xfrm>
              <a:custGeom>
                <a:avLst/>
                <a:gdLst/>
                <a:ahLst/>
                <a:cxnLst/>
                <a:rect l="l" t="t" r="r" b="b"/>
                <a:pathLst>
                  <a:path w="246" h="228" extrusionOk="0">
                    <a:moveTo>
                      <a:pt x="126" y="0"/>
                    </a:moveTo>
                    <a:cubicBezTo>
                      <a:pt x="107" y="0"/>
                      <a:pt x="88" y="6"/>
                      <a:pt x="69" y="15"/>
                    </a:cubicBezTo>
                    <a:cubicBezTo>
                      <a:pt x="14" y="41"/>
                      <a:pt x="1" y="110"/>
                      <a:pt x="30" y="162"/>
                    </a:cubicBezTo>
                    <a:cubicBezTo>
                      <a:pt x="49" y="203"/>
                      <a:pt x="91" y="228"/>
                      <a:pt x="133" y="228"/>
                    </a:cubicBezTo>
                    <a:cubicBezTo>
                      <a:pt x="148" y="228"/>
                      <a:pt x="163" y="225"/>
                      <a:pt x="177" y="218"/>
                    </a:cubicBezTo>
                    <a:cubicBezTo>
                      <a:pt x="233" y="191"/>
                      <a:pt x="246" y="123"/>
                      <a:pt x="219" y="67"/>
                    </a:cubicBezTo>
                    <a:cubicBezTo>
                      <a:pt x="202" y="22"/>
                      <a:pt x="165"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5537;p52">
                <a:extLst>
                  <a:ext uri="{FF2B5EF4-FFF2-40B4-BE49-F238E27FC236}">
                    <a16:creationId xmlns:a16="http://schemas.microsoft.com/office/drawing/2014/main" id="{79BCA82C-4392-97D4-0E29-AA7252790295}"/>
                  </a:ext>
                </a:extLst>
              </p:cNvPr>
              <p:cNvSpPr/>
              <p:nvPr/>
            </p:nvSpPr>
            <p:spPr>
              <a:xfrm>
                <a:off x="6037900" y="2804025"/>
                <a:ext cx="2725" cy="2525"/>
              </a:xfrm>
              <a:custGeom>
                <a:avLst/>
                <a:gdLst/>
                <a:ahLst/>
                <a:cxnLst/>
                <a:rect l="l" t="t" r="r" b="b"/>
                <a:pathLst>
                  <a:path w="109" h="101" extrusionOk="0">
                    <a:moveTo>
                      <a:pt x="49" y="0"/>
                    </a:moveTo>
                    <a:cubicBezTo>
                      <a:pt x="42" y="0"/>
                      <a:pt x="34" y="2"/>
                      <a:pt x="26" y="5"/>
                    </a:cubicBezTo>
                    <a:cubicBezTo>
                      <a:pt x="0" y="19"/>
                      <a:pt x="0" y="48"/>
                      <a:pt x="13" y="74"/>
                    </a:cubicBezTo>
                    <a:cubicBezTo>
                      <a:pt x="26" y="100"/>
                      <a:pt x="56" y="100"/>
                      <a:pt x="82" y="100"/>
                    </a:cubicBezTo>
                    <a:cubicBezTo>
                      <a:pt x="95" y="87"/>
                      <a:pt x="108" y="61"/>
                      <a:pt x="95" y="35"/>
                    </a:cubicBezTo>
                    <a:cubicBezTo>
                      <a:pt x="85"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5538;p52">
                <a:extLst>
                  <a:ext uri="{FF2B5EF4-FFF2-40B4-BE49-F238E27FC236}">
                    <a16:creationId xmlns:a16="http://schemas.microsoft.com/office/drawing/2014/main" id="{7A47B71B-C403-CA25-4935-47605FB61EBB}"/>
                  </a:ext>
                </a:extLst>
              </p:cNvPr>
              <p:cNvSpPr/>
              <p:nvPr/>
            </p:nvSpPr>
            <p:spPr>
              <a:xfrm>
                <a:off x="6053900" y="2794275"/>
                <a:ext cx="8825" cy="10625"/>
              </a:xfrm>
              <a:custGeom>
                <a:avLst/>
                <a:gdLst/>
                <a:ahLst/>
                <a:cxnLst/>
                <a:rect l="l" t="t" r="r" b="b"/>
                <a:pathLst>
                  <a:path w="353" h="425" extrusionOk="0">
                    <a:moveTo>
                      <a:pt x="26" y="1"/>
                    </a:moveTo>
                    <a:lnTo>
                      <a:pt x="1" y="263"/>
                    </a:lnTo>
                    <a:lnTo>
                      <a:pt x="1" y="263"/>
                    </a:lnTo>
                    <a:cubicBezTo>
                      <a:pt x="1" y="262"/>
                      <a:pt x="0" y="262"/>
                      <a:pt x="0" y="262"/>
                    </a:cubicBezTo>
                    <a:lnTo>
                      <a:pt x="0" y="275"/>
                    </a:lnTo>
                    <a:lnTo>
                      <a:pt x="1" y="263"/>
                    </a:lnTo>
                    <a:lnTo>
                      <a:pt x="1" y="263"/>
                    </a:lnTo>
                    <a:cubicBezTo>
                      <a:pt x="14" y="275"/>
                      <a:pt x="26" y="275"/>
                      <a:pt x="26" y="275"/>
                    </a:cubicBezTo>
                    <a:cubicBezTo>
                      <a:pt x="56" y="275"/>
                      <a:pt x="69" y="275"/>
                      <a:pt x="95" y="301"/>
                    </a:cubicBezTo>
                    <a:cubicBezTo>
                      <a:pt x="163" y="343"/>
                      <a:pt x="150" y="382"/>
                      <a:pt x="219" y="425"/>
                    </a:cubicBezTo>
                    <a:lnTo>
                      <a:pt x="353" y="232"/>
                    </a:lnTo>
                    <a:cubicBezTo>
                      <a:pt x="258" y="164"/>
                      <a:pt x="258" y="206"/>
                      <a:pt x="189" y="164"/>
                    </a:cubicBezTo>
                    <a:cubicBezTo>
                      <a:pt x="163" y="138"/>
                      <a:pt x="150" y="125"/>
                      <a:pt x="137" y="111"/>
                    </a:cubicBezTo>
                    <a:cubicBezTo>
                      <a:pt x="137" y="98"/>
                      <a:pt x="137" y="98"/>
                      <a:pt x="121" y="98"/>
                    </a:cubicBezTo>
                    <a:lnTo>
                      <a:pt x="121" y="82"/>
                    </a:lnTo>
                    <a:lnTo>
                      <a:pt x="108" y="69"/>
                    </a:lnTo>
                    <a:cubicBezTo>
                      <a:pt x="82" y="56"/>
                      <a:pt x="56" y="30"/>
                      <a:pt x="2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5539;p52">
                <a:extLst>
                  <a:ext uri="{FF2B5EF4-FFF2-40B4-BE49-F238E27FC236}">
                    <a16:creationId xmlns:a16="http://schemas.microsoft.com/office/drawing/2014/main" id="{6B5B2966-56EA-AB96-BC47-986A9BC8C0EE}"/>
                  </a:ext>
                </a:extLst>
              </p:cNvPr>
              <p:cNvSpPr/>
              <p:nvPr/>
            </p:nvSpPr>
            <p:spPr>
              <a:xfrm>
                <a:off x="6045400" y="2794275"/>
                <a:ext cx="9175" cy="9900"/>
              </a:xfrm>
              <a:custGeom>
                <a:avLst/>
                <a:gdLst/>
                <a:ahLst/>
                <a:cxnLst/>
                <a:rect l="l" t="t" r="r" b="b"/>
                <a:pathLst>
                  <a:path w="367" h="396" extrusionOk="0">
                    <a:moveTo>
                      <a:pt x="353" y="1"/>
                    </a:moveTo>
                    <a:cubicBezTo>
                      <a:pt x="258" y="43"/>
                      <a:pt x="216" y="69"/>
                      <a:pt x="216" y="82"/>
                    </a:cubicBezTo>
                    <a:cubicBezTo>
                      <a:pt x="203" y="98"/>
                      <a:pt x="190" y="111"/>
                      <a:pt x="164" y="138"/>
                    </a:cubicBezTo>
                    <a:cubicBezTo>
                      <a:pt x="95" y="164"/>
                      <a:pt x="69" y="138"/>
                      <a:pt x="1" y="180"/>
                    </a:cubicBezTo>
                    <a:lnTo>
                      <a:pt x="108" y="395"/>
                    </a:lnTo>
                    <a:cubicBezTo>
                      <a:pt x="203" y="343"/>
                      <a:pt x="164" y="314"/>
                      <a:pt x="245" y="275"/>
                    </a:cubicBezTo>
                    <a:cubicBezTo>
                      <a:pt x="272" y="262"/>
                      <a:pt x="298" y="262"/>
                      <a:pt x="314" y="262"/>
                    </a:cubicBezTo>
                    <a:lnTo>
                      <a:pt x="327" y="262"/>
                    </a:lnTo>
                    <a:lnTo>
                      <a:pt x="340" y="275"/>
                    </a:lnTo>
                    <a:lnTo>
                      <a:pt x="36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5540;p52">
                <a:extLst>
                  <a:ext uri="{FF2B5EF4-FFF2-40B4-BE49-F238E27FC236}">
                    <a16:creationId xmlns:a16="http://schemas.microsoft.com/office/drawing/2014/main" id="{8E2FF65D-0972-5B89-0251-EDAFD1EADB45}"/>
                  </a:ext>
                </a:extLst>
              </p:cNvPr>
              <p:cNvSpPr/>
              <p:nvPr/>
            </p:nvSpPr>
            <p:spPr>
              <a:xfrm>
                <a:off x="6043700" y="2798475"/>
                <a:ext cx="6125" cy="5975"/>
              </a:xfrm>
              <a:custGeom>
                <a:avLst/>
                <a:gdLst/>
                <a:ahLst/>
                <a:cxnLst/>
                <a:rect l="l" t="t" r="r" b="b"/>
                <a:pathLst>
                  <a:path w="245" h="239" extrusionOk="0">
                    <a:moveTo>
                      <a:pt x="112" y="0"/>
                    </a:moveTo>
                    <a:cubicBezTo>
                      <a:pt x="97" y="0"/>
                      <a:pt x="83" y="4"/>
                      <a:pt x="69" y="12"/>
                    </a:cubicBezTo>
                    <a:cubicBezTo>
                      <a:pt x="13" y="38"/>
                      <a:pt x="0" y="107"/>
                      <a:pt x="26" y="159"/>
                    </a:cubicBezTo>
                    <a:cubicBezTo>
                      <a:pt x="48" y="210"/>
                      <a:pt x="89" y="239"/>
                      <a:pt x="132" y="239"/>
                    </a:cubicBezTo>
                    <a:cubicBezTo>
                      <a:pt x="147" y="239"/>
                      <a:pt x="162" y="235"/>
                      <a:pt x="176" y="227"/>
                    </a:cubicBezTo>
                    <a:cubicBezTo>
                      <a:pt x="232" y="201"/>
                      <a:pt x="245" y="120"/>
                      <a:pt x="219" y="64"/>
                    </a:cubicBezTo>
                    <a:cubicBezTo>
                      <a:pt x="188" y="26"/>
                      <a:pt x="150" y="0"/>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5541;p52">
                <a:extLst>
                  <a:ext uri="{FF2B5EF4-FFF2-40B4-BE49-F238E27FC236}">
                    <a16:creationId xmlns:a16="http://schemas.microsoft.com/office/drawing/2014/main" id="{7F03C3D7-2479-AA06-1343-7EC70530922B}"/>
                  </a:ext>
                </a:extLst>
              </p:cNvPr>
              <p:cNvSpPr/>
              <p:nvPr/>
            </p:nvSpPr>
            <p:spPr>
              <a:xfrm>
                <a:off x="6045400" y="2800175"/>
                <a:ext cx="2725" cy="2450"/>
              </a:xfrm>
              <a:custGeom>
                <a:avLst/>
                <a:gdLst/>
                <a:ahLst/>
                <a:cxnLst/>
                <a:rect l="l" t="t" r="r" b="b"/>
                <a:pathLst>
                  <a:path w="109" h="98" extrusionOk="0">
                    <a:moveTo>
                      <a:pt x="58" y="1"/>
                    </a:moveTo>
                    <a:cubicBezTo>
                      <a:pt x="48" y="1"/>
                      <a:pt x="37" y="4"/>
                      <a:pt x="27" y="9"/>
                    </a:cubicBezTo>
                    <a:cubicBezTo>
                      <a:pt x="1" y="9"/>
                      <a:pt x="1" y="52"/>
                      <a:pt x="14" y="65"/>
                    </a:cubicBezTo>
                    <a:cubicBezTo>
                      <a:pt x="23" y="84"/>
                      <a:pt x="39" y="97"/>
                      <a:pt x="54" y="97"/>
                    </a:cubicBezTo>
                    <a:cubicBezTo>
                      <a:pt x="59" y="97"/>
                      <a:pt x="65" y="95"/>
                      <a:pt x="69" y="91"/>
                    </a:cubicBezTo>
                    <a:cubicBezTo>
                      <a:pt x="95" y="78"/>
                      <a:pt x="108" y="52"/>
                      <a:pt x="95" y="26"/>
                    </a:cubicBezTo>
                    <a:cubicBezTo>
                      <a:pt x="87" y="8"/>
                      <a:pt x="74" y="1"/>
                      <a:pt x="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5542;p52">
                <a:extLst>
                  <a:ext uri="{FF2B5EF4-FFF2-40B4-BE49-F238E27FC236}">
                    <a16:creationId xmlns:a16="http://schemas.microsoft.com/office/drawing/2014/main" id="{077A4CA9-754E-297C-ADBE-94E23ABF191D}"/>
                  </a:ext>
                </a:extLst>
              </p:cNvPr>
              <p:cNvSpPr/>
              <p:nvPr/>
            </p:nvSpPr>
            <p:spPr>
              <a:xfrm>
                <a:off x="6051200" y="2794275"/>
                <a:ext cx="5725" cy="6875"/>
              </a:xfrm>
              <a:custGeom>
                <a:avLst/>
                <a:gdLst/>
                <a:ahLst/>
                <a:cxnLst/>
                <a:rect l="l" t="t" r="r" b="b"/>
                <a:pathLst>
                  <a:path w="229" h="275" extrusionOk="0">
                    <a:moveTo>
                      <a:pt x="121" y="1"/>
                    </a:moveTo>
                    <a:cubicBezTo>
                      <a:pt x="66" y="30"/>
                      <a:pt x="26" y="56"/>
                      <a:pt x="13" y="98"/>
                    </a:cubicBezTo>
                    <a:cubicBezTo>
                      <a:pt x="0" y="125"/>
                      <a:pt x="13" y="151"/>
                      <a:pt x="26" y="180"/>
                    </a:cubicBezTo>
                    <a:cubicBezTo>
                      <a:pt x="40" y="206"/>
                      <a:pt x="66" y="219"/>
                      <a:pt x="82" y="232"/>
                    </a:cubicBezTo>
                    <a:cubicBezTo>
                      <a:pt x="95" y="245"/>
                      <a:pt x="108" y="275"/>
                      <a:pt x="108" y="275"/>
                    </a:cubicBezTo>
                    <a:lnTo>
                      <a:pt x="108" y="262"/>
                    </a:lnTo>
                    <a:cubicBezTo>
                      <a:pt x="121" y="245"/>
                      <a:pt x="121" y="245"/>
                      <a:pt x="134" y="245"/>
                    </a:cubicBezTo>
                    <a:cubicBezTo>
                      <a:pt x="164" y="245"/>
                      <a:pt x="190" y="219"/>
                      <a:pt x="203" y="193"/>
                    </a:cubicBezTo>
                    <a:cubicBezTo>
                      <a:pt x="216" y="180"/>
                      <a:pt x="229" y="138"/>
                      <a:pt x="229" y="111"/>
                    </a:cubicBezTo>
                    <a:cubicBezTo>
                      <a:pt x="229" y="111"/>
                      <a:pt x="229" y="98"/>
                      <a:pt x="216" y="98"/>
                    </a:cubicBezTo>
                    <a:cubicBezTo>
                      <a:pt x="216" y="82"/>
                      <a:pt x="203" y="69"/>
                      <a:pt x="203" y="56"/>
                    </a:cubicBezTo>
                    <a:cubicBezTo>
                      <a:pt x="177" y="43"/>
                      <a:pt x="164" y="30"/>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5543;p52">
                <a:extLst>
                  <a:ext uri="{FF2B5EF4-FFF2-40B4-BE49-F238E27FC236}">
                    <a16:creationId xmlns:a16="http://schemas.microsoft.com/office/drawing/2014/main" id="{D12AB96D-2863-25B8-34C8-75528E75C6CC}"/>
                  </a:ext>
                </a:extLst>
              </p:cNvPr>
              <p:cNvSpPr/>
              <p:nvPr/>
            </p:nvSpPr>
            <p:spPr>
              <a:xfrm>
                <a:off x="6052825" y="2796000"/>
                <a:ext cx="2475" cy="3250"/>
              </a:xfrm>
              <a:custGeom>
                <a:avLst/>
                <a:gdLst/>
                <a:ahLst/>
                <a:cxnLst/>
                <a:rect l="l" t="t" r="r" b="b"/>
                <a:pathLst>
                  <a:path w="99" h="130" extrusionOk="0">
                    <a:moveTo>
                      <a:pt x="43" y="0"/>
                    </a:moveTo>
                    <a:cubicBezTo>
                      <a:pt x="17" y="29"/>
                      <a:pt x="1" y="56"/>
                      <a:pt x="17" y="82"/>
                    </a:cubicBezTo>
                    <a:cubicBezTo>
                      <a:pt x="17" y="111"/>
                      <a:pt x="30" y="124"/>
                      <a:pt x="43" y="124"/>
                    </a:cubicBezTo>
                    <a:cubicBezTo>
                      <a:pt x="47" y="128"/>
                      <a:pt x="50" y="129"/>
                      <a:pt x="53" y="129"/>
                    </a:cubicBezTo>
                    <a:cubicBezTo>
                      <a:pt x="63" y="129"/>
                      <a:pt x="73" y="116"/>
                      <a:pt x="82" y="95"/>
                    </a:cubicBezTo>
                    <a:cubicBezTo>
                      <a:pt x="99" y="69"/>
                      <a:pt x="82" y="29"/>
                      <a:pt x="56" y="13"/>
                    </a:cubicBezTo>
                    <a:lnTo>
                      <a:pt x="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5544;p52">
                <a:extLst>
                  <a:ext uri="{FF2B5EF4-FFF2-40B4-BE49-F238E27FC236}">
                    <a16:creationId xmlns:a16="http://schemas.microsoft.com/office/drawing/2014/main" id="{53272AEF-808D-36CD-5AEE-D88F8F527AB4}"/>
                  </a:ext>
                </a:extLst>
              </p:cNvPr>
              <p:cNvSpPr/>
              <p:nvPr/>
            </p:nvSpPr>
            <p:spPr>
              <a:xfrm>
                <a:off x="6066125" y="2804875"/>
                <a:ext cx="10550" cy="9500"/>
              </a:xfrm>
              <a:custGeom>
                <a:avLst/>
                <a:gdLst/>
                <a:ahLst/>
                <a:cxnLst/>
                <a:rect l="l" t="t" r="r" b="b"/>
                <a:pathLst>
                  <a:path w="422" h="380" extrusionOk="0">
                    <a:moveTo>
                      <a:pt x="138" y="1"/>
                    </a:moveTo>
                    <a:lnTo>
                      <a:pt x="1" y="190"/>
                    </a:lnTo>
                    <a:cubicBezTo>
                      <a:pt x="95" y="259"/>
                      <a:pt x="95" y="216"/>
                      <a:pt x="164" y="259"/>
                    </a:cubicBezTo>
                    <a:cubicBezTo>
                      <a:pt x="232" y="311"/>
                      <a:pt x="203" y="340"/>
                      <a:pt x="285" y="379"/>
                    </a:cubicBezTo>
                    <a:lnTo>
                      <a:pt x="422" y="190"/>
                    </a:lnTo>
                    <a:cubicBezTo>
                      <a:pt x="327" y="122"/>
                      <a:pt x="327" y="177"/>
                      <a:pt x="259" y="122"/>
                    </a:cubicBezTo>
                    <a:cubicBezTo>
                      <a:pt x="190" y="82"/>
                      <a:pt x="219" y="53"/>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5545;p52">
                <a:extLst>
                  <a:ext uri="{FF2B5EF4-FFF2-40B4-BE49-F238E27FC236}">
                    <a16:creationId xmlns:a16="http://schemas.microsoft.com/office/drawing/2014/main" id="{DAD70F24-4111-61CA-5F76-DE5C0F76CD5A}"/>
                  </a:ext>
                </a:extLst>
              </p:cNvPr>
              <p:cNvSpPr/>
              <p:nvPr/>
            </p:nvSpPr>
            <p:spPr>
              <a:xfrm>
                <a:off x="6059350" y="2800075"/>
                <a:ext cx="10225" cy="9575"/>
              </a:xfrm>
              <a:custGeom>
                <a:avLst/>
                <a:gdLst/>
                <a:ahLst/>
                <a:cxnLst/>
                <a:rect l="l" t="t" r="r" b="b"/>
                <a:pathLst>
                  <a:path w="409" h="383" extrusionOk="0">
                    <a:moveTo>
                      <a:pt x="135" y="0"/>
                    </a:moveTo>
                    <a:lnTo>
                      <a:pt x="1" y="193"/>
                    </a:lnTo>
                    <a:cubicBezTo>
                      <a:pt x="95" y="258"/>
                      <a:pt x="95" y="219"/>
                      <a:pt x="164" y="258"/>
                    </a:cubicBezTo>
                    <a:cubicBezTo>
                      <a:pt x="229" y="301"/>
                      <a:pt x="203" y="340"/>
                      <a:pt x="272" y="382"/>
                    </a:cubicBezTo>
                    <a:lnTo>
                      <a:pt x="409" y="193"/>
                    </a:lnTo>
                    <a:cubicBezTo>
                      <a:pt x="311" y="124"/>
                      <a:pt x="311" y="163"/>
                      <a:pt x="259" y="124"/>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5546;p52">
                <a:extLst>
                  <a:ext uri="{FF2B5EF4-FFF2-40B4-BE49-F238E27FC236}">
                    <a16:creationId xmlns:a16="http://schemas.microsoft.com/office/drawing/2014/main" id="{5B5C7DE9-0183-448B-3083-9493B9F1BB8B}"/>
                  </a:ext>
                </a:extLst>
              </p:cNvPr>
              <p:cNvSpPr/>
              <p:nvPr/>
            </p:nvSpPr>
            <p:spPr>
              <a:xfrm>
                <a:off x="6057975" y="2799750"/>
                <a:ext cx="6150" cy="5650"/>
              </a:xfrm>
              <a:custGeom>
                <a:avLst/>
                <a:gdLst/>
                <a:ahLst/>
                <a:cxnLst/>
                <a:rect l="l" t="t" r="r" b="b"/>
                <a:pathLst>
                  <a:path w="246" h="226" extrusionOk="0">
                    <a:moveTo>
                      <a:pt x="135" y="0"/>
                    </a:moveTo>
                    <a:cubicBezTo>
                      <a:pt x="97" y="0"/>
                      <a:pt x="59" y="18"/>
                      <a:pt x="39" y="56"/>
                    </a:cubicBezTo>
                    <a:cubicBezTo>
                      <a:pt x="0" y="108"/>
                      <a:pt x="13" y="176"/>
                      <a:pt x="56" y="206"/>
                    </a:cubicBezTo>
                    <a:cubicBezTo>
                      <a:pt x="74" y="219"/>
                      <a:pt x="94" y="225"/>
                      <a:pt x="113" y="225"/>
                    </a:cubicBezTo>
                    <a:cubicBezTo>
                      <a:pt x="150" y="225"/>
                      <a:pt x="186" y="204"/>
                      <a:pt x="203" y="176"/>
                    </a:cubicBezTo>
                    <a:cubicBezTo>
                      <a:pt x="245" y="124"/>
                      <a:pt x="232" y="43"/>
                      <a:pt x="190" y="13"/>
                    </a:cubicBezTo>
                    <a:cubicBezTo>
                      <a:pt x="172" y="5"/>
                      <a:pt x="153" y="0"/>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5547;p52">
                <a:extLst>
                  <a:ext uri="{FF2B5EF4-FFF2-40B4-BE49-F238E27FC236}">
                    <a16:creationId xmlns:a16="http://schemas.microsoft.com/office/drawing/2014/main" id="{A334B62A-87BA-2160-38E8-1CF9DC335FF6}"/>
                  </a:ext>
                </a:extLst>
              </p:cNvPr>
              <p:cNvSpPr/>
              <p:nvPr/>
            </p:nvSpPr>
            <p:spPr>
              <a:xfrm>
                <a:off x="6059675" y="2801250"/>
                <a:ext cx="2725" cy="2475"/>
              </a:xfrm>
              <a:custGeom>
                <a:avLst/>
                <a:gdLst/>
                <a:ahLst/>
                <a:cxnLst/>
                <a:rect l="l" t="t" r="r" b="b"/>
                <a:pathLst>
                  <a:path w="109" h="99" extrusionOk="0">
                    <a:moveTo>
                      <a:pt x="55" y="0"/>
                    </a:moveTo>
                    <a:cubicBezTo>
                      <a:pt x="39" y="0"/>
                      <a:pt x="22" y="7"/>
                      <a:pt x="14" y="22"/>
                    </a:cubicBezTo>
                    <a:cubicBezTo>
                      <a:pt x="1" y="48"/>
                      <a:pt x="1" y="77"/>
                      <a:pt x="27" y="90"/>
                    </a:cubicBezTo>
                    <a:cubicBezTo>
                      <a:pt x="32" y="96"/>
                      <a:pt x="43" y="99"/>
                      <a:pt x="54" y="99"/>
                    </a:cubicBezTo>
                    <a:cubicBezTo>
                      <a:pt x="70" y="99"/>
                      <a:pt x="88" y="93"/>
                      <a:pt x="95" y="77"/>
                    </a:cubicBezTo>
                    <a:cubicBezTo>
                      <a:pt x="109" y="48"/>
                      <a:pt x="109" y="22"/>
                      <a:pt x="82" y="9"/>
                    </a:cubicBezTo>
                    <a:cubicBezTo>
                      <a:pt x="77" y="3"/>
                      <a:pt x="67"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5548;p52">
                <a:extLst>
                  <a:ext uri="{FF2B5EF4-FFF2-40B4-BE49-F238E27FC236}">
                    <a16:creationId xmlns:a16="http://schemas.microsoft.com/office/drawing/2014/main" id="{F7FB7DEA-399E-976C-9065-E3795FA1DB49}"/>
                  </a:ext>
                </a:extLst>
              </p:cNvPr>
              <p:cNvSpPr/>
              <p:nvPr/>
            </p:nvSpPr>
            <p:spPr>
              <a:xfrm>
                <a:off x="6064750" y="2804500"/>
                <a:ext cx="6125" cy="5700"/>
              </a:xfrm>
              <a:custGeom>
                <a:avLst/>
                <a:gdLst/>
                <a:ahLst/>
                <a:cxnLst/>
                <a:rect l="l" t="t" r="r" b="b"/>
                <a:pathLst>
                  <a:path w="245" h="228" extrusionOk="0">
                    <a:moveTo>
                      <a:pt x="142" y="1"/>
                    </a:moveTo>
                    <a:cubicBezTo>
                      <a:pt x="106" y="1"/>
                      <a:pt x="68" y="19"/>
                      <a:pt x="43" y="55"/>
                    </a:cubicBezTo>
                    <a:cubicBezTo>
                      <a:pt x="0" y="110"/>
                      <a:pt x="13" y="179"/>
                      <a:pt x="56" y="205"/>
                    </a:cubicBezTo>
                    <a:cubicBezTo>
                      <a:pt x="78" y="221"/>
                      <a:pt x="101" y="228"/>
                      <a:pt x="124" y="228"/>
                    </a:cubicBezTo>
                    <a:cubicBezTo>
                      <a:pt x="159" y="228"/>
                      <a:pt x="193" y="211"/>
                      <a:pt x="219" y="179"/>
                    </a:cubicBezTo>
                    <a:cubicBezTo>
                      <a:pt x="245" y="124"/>
                      <a:pt x="245" y="42"/>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5549;p52">
                <a:extLst>
                  <a:ext uri="{FF2B5EF4-FFF2-40B4-BE49-F238E27FC236}">
                    <a16:creationId xmlns:a16="http://schemas.microsoft.com/office/drawing/2014/main" id="{1921CF79-FBD0-C4C3-6E17-94001F6A449F}"/>
                  </a:ext>
                </a:extLst>
              </p:cNvPr>
              <p:cNvSpPr/>
              <p:nvPr/>
            </p:nvSpPr>
            <p:spPr>
              <a:xfrm>
                <a:off x="6066450" y="2806050"/>
                <a:ext cx="2725" cy="2425"/>
              </a:xfrm>
              <a:custGeom>
                <a:avLst/>
                <a:gdLst/>
                <a:ahLst/>
                <a:cxnLst/>
                <a:rect l="l" t="t" r="r" b="b"/>
                <a:pathLst>
                  <a:path w="109" h="97" extrusionOk="0">
                    <a:moveTo>
                      <a:pt x="68" y="1"/>
                    </a:moveTo>
                    <a:cubicBezTo>
                      <a:pt x="55" y="1"/>
                      <a:pt x="38" y="10"/>
                      <a:pt x="27" y="19"/>
                    </a:cubicBezTo>
                    <a:cubicBezTo>
                      <a:pt x="1" y="48"/>
                      <a:pt x="14" y="75"/>
                      <a:pt x="27" y="88"/>
                    </a:cubicBezTo>
                    <a:cubicBezTo>
                      <a:pt x="39" y="93"/>
                      <a:pt x="51" y="96"/>
                      <a:pt x="61" y="96"/>
                    </a:cubicBezTo>
                    <a:cubicBezTo>
                      <a:pt x="76" y="96"/>
                      <a:pt x="88" y="90"/>
                      <a:pt x="95" y="75"/>
                    </a:cubicBezTo>
                    <a:cubicBezTo>
                      <a:pt x="108" y="48"/>
                      <a:pt x="108" y="19"/>
                      <a:pt x="82" y="6"/>
                    </a:cubicBezTo>
                    <a:cubicBezTo>
                      <a:pt x="79" y="2"/>
                      <a:pt x="74" y="1"/>
                      <a:pt x="6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5550;p52">
                <a:extLst>
                  <a:ext uri="{FF2B5EF4-FFF2-40B4-BE49-F238E27FC236}">
                    <a16:creationId xmlns:a16="http://schemas.microsoft.com/office/drawing/2014/main" id="{D7D6617A-90F0-2792-6024-E6803A25744E}"/>
                  </a:ext>
                </a:extLst>
              </p:cNvPr>
              <p:cNvSpPr/>
              <p:nvPr/>
            </p:nvSpPr>
            <p:spPr>
              <a:xfrm>
                <a:off x="6080075" y="2814350"/>
                <a:ext cx="10225" cy="9575"/>
              </a:xfrm>
              <a:custGeom>
                <a:avLst/>
                <a:gdLst/>
                <a:ahLst/>
                <a:cxnLst/>
                <a:rect l="l" t="t" r="r" b="b"/>
                <a:pathLst>
                  <a:path w="409" h="383" extrusionOk="0">
                    <a:moveTo>
                      <a:pt x="135" y="0"/>
                    </a:moveTo>
                    <a:lnTo>
                      <a:pt x="1" y="193"/>
                    </a:lnTo>
                    <a:cubicBezTo>
                      <a:pt x="96" y="258"/>
                      <a:pt x="96" y="219"/>
                      <a:pt x="164" y="258"/>
                    </a:cubicBezTo>
                    <a:cubicBezTo>
                      <a:pt x="233" y="314"/>
                      <a:pt x="203" y="340"/>
                      <a:pt x="272" y="382"/>
                    </a:cubicBezTo>
                    <a:lnTo>
                      <a:pt x="409" y="193"/>
                    </a:lnTo>
                    <a:cubicBezTo>
                      <a:pt x="314" y="125"/>
                      <a:pt x="327" y="177"/>
                      <a:pt x="259" y="125"/>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5551;p52">
                <a:extLst>
                  <a:ext uri="{FF2B5EF4-FFF2-40B4-BE49-F238E27FC236}">
                    <a16:creationId xmlns:a16="http://schemas.microsoft.com/office/drawing/2014/main" id="{8399C21F-440C-CC74-7CEB-E7606C4C7CAE}"/>
                  </a:ext>
                </a:extLst>
              </p:cNvPr>
              <p:cNvSpPr/>
              <p:nvPr/>
            </p:nvSpPr>
            <p:spPr>
              <a:xfrm>
                <a:off x="6073225" y="2809625"/>
                <a:ext cx="10225" cy="9575"/>
              </a:xfrm>
              <a:custGeom>
                <a:avLst/>
                <a:gdLst/>
                <a:ahLst/>
                <a:cxnLst/>
                <a:rect l="l" t="t" r="r" b="b"/>
                <a:pathLst>
                  <a:path w="409" h="383" extrusionOk="0">
                    <a:moveTo>
                      <a:pt x="138" y="0"/>
                    </a:moveTo>
                    <a:lnTo>
                      <a:pt x="1" y="189"/>
                    </a:lnTo>
                    <a:cubicBezTo>
                      <a:pt x="99" y="258"/>
                      <a:pt x="99" y="219"/>
                      <a:pt x="151" y="258"/>
                    </a:cubicBezTo>
                    <a:cubicBezTo>
                      <a:pt x="219" y="314"/>
                      <a:pt x="206" y="340"/>
                      <a:pt x="275" y="382"/>
                    </a:cubicBezTo>
                    <a:lnTo>
                      <a:pt x="409" y="189"/>
                    </a:lnTo>
                    <a:cubicBezTo>
                      <a:pt x="314" y="121"/>
                      <a:pt x="314" y="176"/>
                      <a:pt x="245" y="121"/>
                    </a:cubicBezTo>
                    <a:cubicBezTo>
                      <a:pt x="180" y="82"/>
                      <a:pt x="206"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5552;p52">
                <a:extLst>
                  <a:ext uri="{FF2B5EF4-FFF2-40B4-BE49-F238E27FC236}">
                    <a16:creationId xmlns:a16="http://schemas.microsoft.com/office/drawing/2014/main" id="{A42EB7F1-8389-788F-B859-F1F9E0F9E254}"/>
                  </a:ext>
                </a:extLst>
              </p:cNvPr>
              <p:cNvSpPr/>
              <p:nvPr/>
            </p:nvSpPr>
            <p:spPr>
              <a:xfrm>
                <a:off x="6071925" y="2809300"/>
                <a:ext cx="6150" cy="5700"/>
              </a:xfrm>
              <a:custGeom>
                <a:avLst/>
                <a:gdLst/>
                <a:ahLst/>
                <a:cxnLst/>
                <a:rect l="l" t="t" r="r" b="b"/>
                <a:pathLst>
                  <a:path w="246" h="228" extrusionOk="0">
                    <a:moveTo>
                      <a:pt x="132" y="0"/>
                    </a:moveTo>
                    <a:cubicBezTo>
                      <a:pt x="93" y="0"/>
                      <a:pt x="55" y="18"/>
                      <a:pt x="27" y="52"/>
                    </a:cubicBezTo>
                    <a:cubicBezTo>
                      <a:pt x="0" y="108"/>
                      <a:pt x="0" y="176"/>
                      <a:pt x="53" y="202"/>
                    </a:cubicBezTo>
                    <a:cubicBezTo>
                      <a:pt x="70" y="219"/>
                      <a:pt x="91" y="228"/>
                      <a:pt x="113" y="228"/>
                    </a:cubicBezTo>
                    <a:cubicBezTo>
                      <a:pt x="145" y="228"/>
                      <a:pt x="179" y="210"/>
                      <a:pt x="203" y="176"/>
                    </a:cubicBezTo>
                    <a:cubicBezTo>
                      <a:pt x="245" y="121"/>
                      <a:pt x="232" y="52"/>
                      <a:pt x="190" y="13"/>
                    </a:cubicBezTo>
                    <a:cubicBezTo>
                      <a:pt x="171" y="4"/>
                      <a:pt x="152"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5553;p52">
                <a:extLst>
                  <a:ext uri="{FF2B5EF4-FFF2-40B4-BE49-F238E27FC236}">
                    <a16:creationId xmlns:a16="http://schemas.microsoft.com/office/drawing/2014/main" id="{DBBBD17D-B9B1-9525-841A-860BFD1E2399}"/>
                  </a:ext>
                </a:extLst>
              </p:cNvPr>
              <p:cNvSpPr/>
              <p:nvPr/>
            </p:nvSpPr>
            <p:spPr>
              <a:xfrm>
                <a:off x="6073625" y="2810825"/>
                <a:ext cx="2725" cy="2450"/>
              </a:xfrm>
              <a:custGeom>
                <a:avLst/>
                <a:gdLst/>
                <a:ahLst/>
                <a:cxnLst/>
                <a:rect l="l" t="t" r="r" b="b"/>
                <a:pathLst>
                  <a:path w="109" h="98" extrusionOk="0">
                    <a:moveTo>
                      <a:pt x="57" y="1"/>
                    </a:moveTo>
                    <a:cubicBezTo>
                      <a:pt x="39" y="1"/>
                      <a:pt x="23" y="12"/>
                      <a:pt x="14" y="21"/>
                    </a:cubicBezTo>
                    <a:cubicBezTo>
                      <a:pt x="1" y="47"/>
                      <a:pt x="1" y="73"/>
                      <a:pt x="27" y="89"/>
                    </a:cubicBezTo>
                    <a:cubicBezTo>
                      <a:pt x="32" y="94"/>
                      <a:pt x="40" y="98"/>
                      <a:pt x="48" y="98"/>
                    </a:cubicBezTo>
                    <a:cubicBezTo>
                      <a:pt x="59" y="98"/>
                      <a:pt x="73" y="91"/>
                      <a:pt x="83" y="73"/>
                    </a:cubicBezTo>
                    <a:cubicBezTo>
                      <a:pt x="109" y="47"/>
                      <a:pt x="96" y="21"/>
                      <a:pt x="83" y="8"/>
                    </a:cubicBezTo>
                    <a:cubicBezTo>
                      <a:pt x="74" y="3"/>
                      <a:pt x="65"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5554;p52">
                <a:extLst>
                  <a:ext uri="{FF2B5EF4-FFF2-40B4-BE49-F238E27FC236}">
                    <a16:creationId xmlns:a16="http://schemas.microsoft.com/office/drawing/2014/main" id="{0E677CD5-D823-22D4-49F0-A5ACE7E4EE2F}"/>
                  </a:ext>
                </a:extLst>
              </p:cNvPr>
              <p:cNvSpPr/>
              <p:nvPr/>
            </p:nvSpPr>
            <p:spPr>
              <a:xfrm>
                <a:off x="6078700" y="2814025"/>
                <a:ext cx="6150" cy="5725"/>
              </a:xfrm>
              <a:custGeom>
                <a:avLst/>
                <a:gdLst/>
                <a:ahLst/>
                <a:cxnLst/>
                <a:rect l="l" t="t" r="r" b="b"/>
                <a:pathLst>
                  <a:path w="246" h="229" extrusionOk="0">
                    <a:moveTo>
                      <a:pt x="135" y="1"/>
                    </a:moveTo>
                    <a:cubicBezTo>
                      <a:pt x="97" y="1"/>
                      <a:pt x="60" y="19"/>
                      <a:pt x="43" y="56"/>
                    </a:cubicBezTo>
                    <a:cubicBezTo>
                      <a:pt x="0" y="108"/>
                      <a:pt x="13" y="177"/>
                      <a:pt x="56" y="206"/>
                    </a:cubicBezTo>
                    <a:cubicBezTo>
                      <a:pt x="76" y="221"/>
                      <a:pt x="99" y="229"/>
                      <a:pt x="121" y="229"/>
                    </a:cubicBezTo>
                    <a:cubicBezTo>
                      <a:pt x="155" y="229"/>
                      <a:pt x="188" y="211"/>
                      <a:pt x="206" y="177"/>
                    </a:cubicBezTo>
                    <a:cubicBezTo>
                      <a:pt x="245" y="124"/>
                      <a:pt x="245" y="56"/>
                      <a:pt x="190" y="13"/>
                    </a:cubicBezTo>
                    <a:cubicBezTo>
                      <a:pt x="172" y="5"/>
                      <a:pt x="154"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5555;p52">
                <a:extLst>
                  <a:ext uri="{FF2B5EF4-FFF2-40B4-BE49-F238E27FC236}">
                    <a16:creationId xmlns:a16="http://schemas.microsoft.com/office/drawing/2014/main" id="{99261782-34AF-E237-EC35-7C054771D346}"/>
                  </a:ext>
                </a:extLst>
              </p:cNvPr>
              <p:cNvSpPr/>
              <p:nvPr/>
            </p:nvSpPr>
            <p:spPr>
              <a:xfrm>
                <a:off x="6080400" y="2815600"/>
                <a:ext cx="2725" cy="2425"/>
              </a:xfrm>
              <a:custGeom>
                <a:avLst/>
                <a:gdLst/>
                <a:ahLst/>
                <a:cxnLst/>
                <a:rect l="l" t="t" r="r" b="b"/>
                <a:pathLst>
                  <a:path w="109" h="97" extrusionOk="0">
                    <a:moveTo>
                      <a:pt x="65" y="1"/>
                    </a:moveTo>
                    <a:cubicBezTo>
                      <a:pt x="47" y="1"/>
                      <a:pt x="23" y="10"/>
                      <a:pt x="14" y="19"/>
                    </a:cubicBezTo>
                    <a:cubicBezTo>
                      <a:pt x="1" y="45"/>
                      <a:pt x="1" y="75"/>
                      <a:pt x="27" y="88"/>
                    </a:cubicBezTo>
                    <a:cubicBezTo>
                      <a:pt x="32" y="93"/>
                      <a:pt x="43" y="96"/>
                      <a:pt x="54" y="96"/>
                    </a:cubicBezTo>
                    <a:cubicBezTo>
                      <a:pt x="70" y="96"/>
                      <a:pt x="88" y="90"/>
                      <a:pt x="96" y="75"/>
                    </a:cubicBezTo>
                    <a:cubicBezTo>
                      <a:pt x="109" y="45"/>
                      <a:pt x="109" y="19"/>
                      <a:pt x="83" y="6"/>
                    </a:cubicBezTo>
                    <a:cubicBezTo>
                      <a:pt x="79" y="2"/>
                      <a:pt x="72" y="1"/>
                      <a:pt x="6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5556;p52">
                <a:extLst>
                  <a:ext uri="{FF2B5EF4-FFF2-40B4-BE49-F238E27FC236}">
                    <a16:creationId xmlns:a16="http://schemas.microsoft.com/office/drawing/2014/main" id="{A3B253D8-D87F-B221-9693-299753E8D549}"/>
                  </a:ext>
                </a:extLst>
              </p:cNvPr>
              <p:cNvSpPr/>
              <p:nvPr/>
            </p:nvSpPr>
            <p:spPr>
              <a:xfrm>
                <a:off x="6094025" y="2823900"/>
                <a:ext cx="9825" cy="10225"/>
              </a:xfrm>
              <a:custGeom>
                <a:avLst/>
                <a:gdLst/>
                <a:ahLst/>
                <a:cxnLst/>
                <a:rect l="l" t="t" r="r" b="b"/>
                <a:pathLst>
                  <a:path w="393" h="409" extrusionOk="0">
                    <a:moveTo>
                      <a:pt x="135" y="0"/>
                    </a:moveTo>
                    <a:lnTo>
                      <a:pt x="1" y="203"/>
                    </a:lnTo>
                    <a:cubicBezTo>
                      <a:pt x="40" y="219"/>
                      <a:pt x="53" y="232"/>
                      <a:pt x="66" y="232"/>
                    </a:cubicBezTo>
                    <a:cubicBezTo>
                      <a:pt x="96" y="245"/>
                      <a:pt x="109" y="245"/>
                      <a:pt x="109" y="245"/>
                    </a:cubicBezTo>
                    <a:lnTo>
                      <a:pt x="122" y="245"/>
                    </a:lnTo>
                    <a:lnTo>
                      <a:pt x="135" y="258"/>
                    </a:lnTo>
                    <a:cubicBezTo>
                      <a:pt x="177" y="314"/>
                      <a:pt x="148" y="340"/>
                      <a:pt x="203" y="408"/>
                    </a:cubicBezTo>
                    <a:lnTo>
                      <a:pt x="393" y="258"/>
                    </a:lnTo>
                    <a:cubicBezTo>
                      <a:pt x="327" y="177"/>
                      <a:pt x="311" y="219"/>
                      <a:pt x="259" y="151"/>
                    </a:cubicBezTo>
                    <a:lnTo>
                      <a:pt x="246" y="137"/>
                    </a:lnTo>
                    <a:cubicBezTo>
                      <a:pt x="246" y="121"/>
                      <a:pt x="229" y="121"/>
                      <a:pt x="229" y="108"/>
                    </a:cubicBezTo>
                    <a:cubicBezTo>
                      <a:pt x="216" y="108"/>
                      <a:pt x="216" y="95"/>
                      <a:pt x="203" y="95"/>
                    </a:cubicBezTo>
                    <a:lnTo>
                      <a:pt x="203" y="82"/>
                    </a:lnTo>
                    <a:cubicBezTo>
                      <a:pt x="190" y="69"/>
                      <a:pt x="190" y="69"/>
                      <a:pt x="190" y="56"/>
                    </a:cubicBezTo>
                    <a:cubicBezTo>
                      <a:pt x="177" y="40"/>
                      <a:pt x="164" y="2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5557;p52">
                <a:extLst>
                  <a:ext uri="{FF2B5EF4-FFF2-40B4-BE49-F238E27FC236}">
                    <a16:creationId xmlns:a16="http://schemas.microsoft.com/office/drawing/2014/main" id="{185CD648-71B8-AB16-B76E-7E5E78CBE004}"/>
                  </a:ext>
                </a:extLst>
              </p:cNvPr>
              <p:cNvSpPr/>
              <p:nvPr/>
            </p:nvSpPr>
            <p:spPr>
              <a:xfrm>
                <a:off x="6086850" y="2819175"/>
                <a:ext cx="10550" cy="9800"/>
              </a:xfrm>
              <a:custGeom>
                <a:avLst/>
                <a:gdLst/>
                <a:ahLst/>
                <a:cxnLst/>
                <a:rect l="l" t="t" r="r" b="b"/>
                <a:pathLst>
                  <a:path w="422" h="392" extrusionOk="0">
                    <a:moveTo>
                      <a:pt x="138" y="0"/>
                    </a:moveTo>
                    <a:lnTo>
                      <a:pt x="1" y="189"/>
                    </a:lnTo>
                    <a:cubicBezTo>
                      <a:pt x="95" y="258"/>
                      <a:pt x="95" y="215"/>
                      <a:pt x="164" y="258"/>
                    </a:cubicBezTo>
                    <a:cubicBezTo>
                      <a:pt x="233" y="310"/>
                      <a:pt x="219" y="340"/>
                      <a:pt x="288" y="392"/>
                    </a:cubicBezTo>
                    <a:lnTo>
                      <a:pt x="422" y="189"/>
                    </a:lnTo>
                    <a:cubicBezTo>
                      <a:pt x="327" y="134"/>
                      <a:pt x="327" y="176"/>
                      <a:pt x="259" y="121"/>
                    </a:cubicBezTo>
                    <a:cubicBezTo>
                      <a:pt x="190" y="82"/>
                      <a:pt x="219" y="52"/>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5558;p52">
                <a:extLst>
                  <a:ext uri="{FF2B5EF4-FFF2-40B4-BE49-F238E27FC236}">
                    <a16:creationId xmlns:a16="http://schemas.microsoft.com/office/drawing/2014/main" id="{EA6E1F51-A65F-61CA-AFDA-0B0F9CDF7582}"/>
                  </a:ext>
                </a:extLst>
              </p:cNvPr>
              <p:cNvSpPr/>
              <p:nvPr/>
            </p:nvSpPr>
            <p:spPr>
              <a:xfrm>
                <a:off x="6085475" y="2818775"/>
                <a:ext cx="6550" cy="5725"/>
              </a:xfrm>
              <a:custGeom>
                <a:avLst/>
                <a:gdLst/>
                <a:ahLst/>
                <a:cxnLst/>
                <a:rect l="l" t="t" r="r" b="b"/>
                <a:pathLst>
                  <a:path w="262" h="229" extrusionOk="0">
                    <a:moveTo>
                      <a:pt x="142" y="1"/>
                    </a:moveTo>
                    <a:cubicBezTo>
                      <a:pt x="106" y="1"/>
                      <a:pt x="68" y="19"/>
                      <a:pt x="43" y="55"/>
                    </a:cubicBezTo>
                    <a:cubicBezTo>
                      <a:pt x="0" y="111"/>
                      <a:pt x="17" y="179"/>
                      <a:pt x="56" y="205"/>
                    </a:cubicBezTo>
                    <a:cubicBezTo>
                      <a:pt x="78" y="221"/>
                      <a:pt x="102" y="228"/>
                      <a:pt x="125" y="228"/>
                    </a:cubicBezTo>
                    <a:cubicBezTo>
                      <a:pt x="161" y="228"/>
                      <a:pt x="195" y="211"/>
                      <a:pt x="219" y="179"/>
                    </a:cubicBezTo>
                    <a:cubicBezTo>
                      <a:pt x="261" y="124"/>
                      <a:pt x="245" y="55"/>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5559;p52">
                <a:extLst>
                  <a:ext uri="{FF2B5EF4-FFF2-40B4-BE49-F238E27FC236}">
                    <a16:creationId xmlns:a16="http://schemas.microsoft.com/office/drawing/2014/main" id="{7469B2C7-B4D5-AEFB-6F21-9846BC9A8864}"/>
                  </a:ext>
                </a:extLst>
              </p:cNvPr>
              <p:cNvSpPr/>
              <p:nvPr/>
            </p:nvSpPr>
            <p:spPr>
              <a:xfrm>
                <a:off x="6087175" y="2820325"/>
                <a:ext cx="2800" cy="2425"/>
              </a:xfrm>
              <a:custGeom>
                <a:avLst/>
                <a:gdLst/>
                <a:ahLst/>
                <a:cxnLst/>
                <a:rect l="l" t="t" r="r" b="b"/>
                <a:pathLst>
                  <a:path w="112" h="97" extrusionOk="0">
                    <a:moveTo>
                      <a:pt x="73" y="1"/>
                    </a:moveTo>
                    <a:cubicBezTo>
                      <a:pt x="55" y="1"/>
                      <a:pt x="39" y="10"/>
                      <a:pt x="30" y="19"/>
                    </a:cubicBezTo>
                    <a:cubicBezTo>
                      <a:pt x="1" y="49"/>
                      <a:pt x="14" y="75"/>
                      <a:pt x="30" y="88"/>
                    </a:cubicBezTo>
                    <a:cubicBezTo>
                      <a:pt x="41" y="93"/>
                      <a:pt x="52" y="96"/>
                      <a:pt x="62" y="96"/>
                    </a:cubicBezTo>
                    <a:cubicBezTo>
                      <a:pt x="76" y="96"/>
                      <a:pt x="88" y="90"/>
                      <a:pt x="95" y="75"/>
                    </a:cubicBezTo>
                    <a:cubicBezTo>
                      <a:pt x="112" y="62"/>
                      <a:pt x="112" y="19"/>
                      <a:pt x="95" y="6"/>
                    </a:cubicBezTo>
                    <a:cubicBezTo>
                      <a:pt x="88" y="2"/>
                      <a:pt x="80" y="1"/>
                      <a:pt x="7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5560;p52">
                <a:extLst>
                  <a:ext uri="{FF2B5EF4-FFF2-40B4-BE49-F238E27FC236}">
                    <a16:creationId xmlns:a16="http://schemas.microsoft.com/office/drawing/2014/main" id="{FB21315B-49F5-4208-5629-690E3516E9B1}"/>
                  </a:ext>
                </a:extLst>
              </p:cNvPr>
              <p:cNvSpPr/>
              <p:nvPr/>
            </p:nvSpPr>
            <p:spPr>
              <a:xfrm>
                <a:off x="6092650" y="2823575"/>
                <a:ext cx="6150" cy="5775"/>
              </a:xfrm>
              <a:custGeom>
                <a:avLst/>
                <a:gdLst/>
                <a:ahLst/>
                <a:cxnLst/>
                <a:rect l="l" t="t" r="r" b="b"/>
                <a:pathLst>
                  <a:path w="246" h="231" extrusionOk="0">
                    <a:moveTo>
                      <a:pt x="134" y="0"/>
                    </a:moveTo>
                    <a:cubicBezTo>
                      <a:pt x="95" y="0"/>
                      <a:pt x="55" y="18"/>
                      <a:pt x="27" y="53"/>
                    </a:cubicBezTo>
                    <a:cubicBezTo>
                      <a:pt x="1" y="108"/>
                      <a:pt x="1" y="177"/>
                      <a:pt x="56" y="216"/>
                    </a:cubicBezTo>
                    <a:cubicBezTo>
                      <a:pt x="70" y="226"/>
                      <a:pt x="87" y="231"/>
                      <a:pt x="105" y="231"/>
                    </a:cubicBezTo>
                    <a:cubicBezTo>
                      <a:pt x="139" y="231"/>
                      <a:pt x="177" y="213"/>
                      <a:pt x="203" y="177"/>
                    </a:cubicBezTo>
                    <a:cubicBezTo>
                      <a:pt x="245" y="121"/>
                      <a:pt x="232" y="53"/>
                      <a:pt x="190" y="13"/>
                    </a:cubicBezTo>
                    <a:cubicBezTo>
                      <a:pt x="172" y="5"/>
                      <a:pt x="153"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5561;p52">
                <a:extLst>
                  <a:ext uri="{FF2B5EF4-FFF2-40B4-BE49-F238E27FC236}">
                    <a16:creationId xmlns:a16="http://schemas.microsoft.com/office/drawing/2014/main" id="{6252425F-8A89-0B78-DCFE-0CDE98A5EBD5}"/>
                  </a:ext>
                </a:extLst>
              </p:cNvPr>
              <p:cNvSpPr/>
              <p:nvPr/>
            </p:nvSpPr>
            <p:spPr>
              <a:xfrm>
                <a:off x="6094375" y="2825125"/>
                <a:ext cx="2700" cy="2575"/>
              </a:xfrm>
              <a:custGeom>
                <a:avLst/>
                <a:gdLst/>
                <a:ahLst/>
                <a:cxnLst/>
                <a:rect l="l" t="t" r="r" b="b"/>
                <a:pathLst>
                  <a:path w="108" h="103" extrusionOk="0">
                    <a:moveTo>
                      <a:pt x="56" y="0"/>
                    </a:moveTo>
                    <a:cubicBezTo>
                      <a:pt x="38" y="0"/>
                      <a:pt x="22" y="11"/>
                      <a:pt x="13" y="20"/>
                    </a:cubicBezTo>
                    <a:cubicBezTo>
                      <a:pt x="0" y="46"/>
                      <a:pt x="0" y="72"/>
                      <a:pt x="26" y="88"/>
                    </a:cubicBezTo>
                    <a:cubicBezTo>
                      <a:pt x="31" y="98"/>
                      <a:pt x="38" y="103"/>
                      <a:pt x="47" y="103"/>
                    </a:cubicBezTo>
                    <a:cubicBezTo>
                      <a:pt x="61" y="103"/>
                      <a:pt x="78" y="91"/>
                      <a:pt x="95" y="72"/>
                    </a:cubicBezTo>
                    <a:cubicBezTo>
                      <a:pt x="108" y="59"/>
                      <a:pt x="95" y="20"/>
                      <a:pt x="82" y="7"/>
                    </a:cubicBezTo>
                    <a:cubicBezTo>
                      <a:pt x="73" y="2"/>
                      <a:pt x="64"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5562;p52">
                <a:extLst>
                  <a:ext uri="{FF2B5EF4-FFF2-40B4-BE49-F238E27FC236}">
                    <a16:creationId xmlns:a16="http://schemas.microsoft.com/office/drawing/2014/main" id="{F3449264-496D-D104-9A50-76F96787D957}"/>
                  </a:ext>
                </a:extLst>
              </p:cNvPr>
              <p:cNvSpPr/>
              <p:nvPr/>
            </p:nvSpPr>
            <p:spPr>
              <a:xfrm>
                <a:off x="6104575" y="2836800"/>
                <a:ext cx="8175" cy="10950"/>
              </a:xfrm>
              <a:custGeom>
                <a:avLst/>
                <a:gdLst/>
                <a:ahLst/>
                <a:cxnLst/>
                <a:rect l="l" t="t" r="r" b="b"/>
                <a:pathLst>
                  <a:path w="327" h="438" extrusionOk="0">
                    <a:moveTo>
                      <a:pt x="326" y="176"/>
                    </a:moveTo>
                    <a:lnTo>
                      <a:pt x="326" y="179"/>
                    </a:lnTo>
                    <a:lnTo>
                      <a:pt x="326" y="179"/>
                    </a:lnTo>
                    <a:cubicBezTo>
                      <a:pt x="326" y="178"/>
                      <a:pt x="326" y="177"/>
                      <a:pt x="326" y="176"/>
                    </a:cubicBezTo>
                    <a:close/>
                    <a:moveTo>
                      <a:pt x="189" y="0"/>
                    </a:moveTo>
                    <a:lnTo>
                      <a:pt x="0" y="150"/>
                    </a:lnTo>
                    <a:cubicBezTo>
                      <a:pt x="69" y="245"/>
                      <a:pt x="82" y="206"/>
                      <a:pt x="134" y="258"/>
                    </a:cubicBezTo>
                    <a:cubicBezTo>
                      <a:pt x="150" y="274"/>
                      <a:pt x="150" y="287"/>
                      <a:pt x="163" y="300"/>
                    </a:cubicBezTo>
                    <a:lnTo>
                      <a:pt x="163" y="313"/>
                    </a:lnTo>
                    <a:lnTo>
                      <a:pt x="176" y="326"/>
                    </a:lnTo>
                    <a:cubicBezTo>
                      <a:pt x="189" y="369"/>
                      <a:pt x="202" y="395"/>
                      <a:pt x="232" y="437"/>
                    </a:cubicBezTo>
                    <a:cubicBezTo>
                      <a:pt x="258" y="437"/>
                      <a:pt x="271" y="437"/>
                      <a:pt x="313" y="421"/>
                    </a:cubicBezTo>
                    <a:lnTo>
                      <a:pt x="326" y="179"/>
                    </a:lnTo>
                    <a:lnTo>
                      <a:pt x="326" y="179"/>
                    </a:lnTo>
                    <a:cubicBezTo>
                      <a:pt x="325" y="193"/>
                      <a:pt x="313" y="193"/>
                      <a:pt x="313" y="193"/>
                    </a:cubicBezTo>
                    <a:cubicBezTo>
                      <a:pt x="313" y="197"/>
                      <a:pt x="312" y="198"/>
                      <a:pt x="309" y="198"/>
                    </a:cubicBezTo>
                    <a:cubicBezTo>
                      <a:pt x="303" y="198"/>
                      <a:pt x="293" y="193"/>
                      <a:pt x="284" y="193"/>
                    </a:cubicBezTo>
                    <a:cubicBezTo>
                      <a:pt x="284" y="176"/>
                      <a:pt x="271" y="176"/>
                      <a:pt x="258" y="163"/>
                    </a:cubicBezTo>
                    <a:cubicBezTo>
                      <a:pt x="215" y="95"/>
                      <a:pt x="245" y="69"/>
                      <a:pt x="18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5563;p52">
                <a:extLst>
                  <a:ext uri="{FF2B5EF4-FFF2-40B4-BE49-F238E27FC236}">
                    <a16:creationId xmlns:a16="http://schemas.microsoft.com/office/drawing/2014/main" id="{F46CFE69-FA7F-7626-09DD-28104FA59A46}"/>
                  </a:ext>
                </a:extLst>
              </p:cNvPr>
              <p:cNvSpPr/>
              <p:nvPr/>
            </p:nvSpPr>
            <p:spPr>
              <a:xfrm>
                <a:off x="6099100" y="2830350"/>
                <a:ext cx="10225" cy="10225"/>
              </a:xfrm>
              <a:custGeom>
                <a:avLst/>
                <a:gdLst/>
                <a:ahLst/>
                <a:cxnLst/>
                <a:rect l="l" t="t" r="r" b="b"/>
                <a:pathLst>
                  <a:path w="409" h="409" extrusionOk="0">
                    <a:moveTo>
                      <a:pt x="190" y="0"/>
                    </a:moveTo>
                    <a:lnTo>
                      <a:pt x="0" y="150"/>
                    </a:lnTo>
                    <a:cubicBezTo>
                      <a:pt x="82" y="245"/>
                      <a:pt x="95" y="190"/>
                      <a:pt x="137" y="258"/>
                    </a:cubicBezTo>
                    <a:cubicBezTo>
                      <a:pt x="190" y="327"/>
                      <a:pt x="164" y="340"/>
                      <a:pt x="219" y="408"/>
                    </a:cubicBezTo>
                    <a:lnTo>
                      <a:pt x="408" y="258"/>
                    </a:lnTo>
                    <a:cubicBezTo>
                      <a:pt x="327" y="176"/>
                      <a:pt x="314" y="219"/>
                      <a:pt x="271" y="150"/>
                    </a:cubicBezTo>
                    <a:cubicBezTo>
                      <a:pt x="219" y="95"/>
                      <a:pt x="245" y="69"/>
                      <a:pt x="19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5564;p52">
                <a:extLst>
                  <a:ext uri="{FF2B5EF4-FFF2-40B4-BE49-F238E27FC236}">
                    <a16:creationId xmlns:a16="http://schemas.microsoft.com/office/drawing/2014/main" id="{4AFC3447-FDB1-41CF-AC26-D64F6F00C9FD}"/>
                  </a:ext>
                </a:extLst>
              </p:cNvPr>
              <p:cNvSpPr/>
              <p:nvPr/>
            </p:nvSpPr>
            <p:spPr>
              <a:xfrm>
                <a:off x="6098450" y="2829600"/>
                <a:ext cx="6475" cy="5475"/>
              </a:xfrm>
              <a:custGeom>
                <a:avLst/>
                <a:gdLst/>
                <a:ahLst/>
                <a:cxnLst/>
                <a:rect l="l" t="t" r="r" b="b"/>
                <a:pathLst>
                  <a:path w="259" h="219" extrusionOk="0">
                    <a:moveTo>
                      <a:pt x="140" y="1"/>
                    </a:moveTo>
                    <a:cubicBezTo>
                      <a:pt x="111" y="1"/>
                      <a:pt x="80" y="11"/>
                      <a:pt x="52" y="30"/>
                    </a:cubicBezTo>
                    <a:cubicBezTo>
                      <a:pt x="13" y="73"/>
                      <a:pt x="0" y="138"/>
                      <a:pt x="26" y="180"/>
                    </a:cubicBezTo>
                    <a:cubicBezTo>
                      <a:pt x="51" y="203"/>
                      <a:pt x="84" y="218"/>
                      <a:pt x="118" y="218"/>
                    </a:cubicBezTo>
                    <a:cubicBezTo>
                      <a:pt x="142" y="218"/>
                      <a:pt x="167" y="211"/>
                      <a:pt x="190" y="193"/>
                    </a:cubicBezTo>
                    <a:cubicBezTo>
                      <a:pt x="245" y="154"/>
                      <a:pt x="258" y="73"/>
                      <a:pt x="216" y="30"/>
                    </a:cubicBezTo>
                    <a:cubicBezTo>
                      <a:pt x="196" y="11"/>
                      <a:pt x="169"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5565;p52">
                <a:extLst>
                  <a:ext uri="{FF2B5EF4-FFF2-40B4-BE49-F238E27FC236}">
                    <a16:creationId xmlns:a16="http://schemas.microsoft.com/office/drawing/2014/main" id="{50CCDE72-2B94-46F7-157F-C6813B4638B4}"/>
                  </a:ext>
                </a:extLst>
              </p:cNvPr>
              <p:cNvSpPr/>
              <p:nvPr/>
            </p:nvSpPr>
            <p:spPr>
              <a:xfrm>
                <a:off x="6100150" y="2831100"/>
                <a:ext cx="2725" cy="2400"/>
              </a:xfrm>
              <a:custGeom>
                <a:avLst/>
                <a:gdLst/>
                <a:ahLst/>
                <a:cxnLst/>
                <a:rect l="l" t="t" r="r" b="b"/>
                <a:pathLst>
                  <a:path w="109" h="96" extrusionOk="0">
                    <a:moveTo>
                      <a:pt x="66" y="0"/>
                    </a:moveTo>
                    <a:cubicBezTo>
                      <a:pt x="54" y="0"/>
                      <a:pt x="40" y="4"/>
                      <a:pt x="27" y="13"/>
                    </a:cubicBezTo>
                    <a:cubicBezTo>
                      <a:pt x="1" y="26"/>
                      <a:pt x="1" y="65"/>
                      <a:pt x="14" y="78"/>
                    </a:cubicBezTo>
                    <a:cubicBezTo>
                      <a:pt x="21" y="87"/>
                      <a:pt x="37" y="95"/>
                      <a:pt x="52" y="95"/>
                    </a:cubicBezTo>
                    <a:cubicBezTo>
                      <a:pt x="64" y="95"/>
                      <a:pt x="75" y="91"/>
                      <a:pt x="82" y="78"/>
                    </a:cubicBezTo>
                    <a:cubicBezTo>
                      <a:pt x="109" y="65"/>
                      <a:pt x="109" y="39"/>
                      <a:pt x="95" y="13"/>
                    </a:cubicBezTo>
                    <a:cubicBezTo>
                      <a:pt x="89" y="4"/>
                      <a:pt x="78"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5566;p52">
                <a:extLst>
                  <a:ext uri="{FF2B5EF4-FFF2-40B4-BE49-F238E27FC236}">
                    <a16:creationId xmlns:a16="http://schemas.microsoft.com/office/drawing/2014/main" id="{8F3F4684-54A0-3639-AE42-0D418306903F}"/>
                  </a:ext>
                </a:extLst>
              </p:cNvPr>
              <p:cNvSpPr/>
              <p:nvPr/>
            </p:nvSpPr>
            <p:spPr>
              <a:xfrm>
                <a:off x="6103500" y="2836050"/>
                <a:ext cx="6475" cy="5600"/>
              </a:xfrm>
              <a:custGeom>
                <a:avLst/>
                <a:gdLst/>
                <a:ahLst/>
                <a:cxnLst/>
                <a:rect l="l" t="t" r="r" b="b"/>
                <a:pathLst>
                  <a:path w="259" h="224" extrusionOk="0">
                    <a:moveTo>
                      <a:pt x="157" y="1"/>
                    </a:moveTo>
                    <a:cubicBezTo>
                      <a:pt x="128" y="1"/>
                      <a:pt x="97" y="10"/>
                      <a:pt x="69" y="30"/>
                    </a:cubicBezTo>
                    <a:cubicBezTo>
                      <a:pt x="14" y="73"/>
                      <a:pt x="1" y="141"/>
                      <a:pt x="43" y="180"/>
                    </a:cubicBezTo>
                    <a:cubicBezTo>
                      <a:pt x="64" y="210"/>
                      <a:pt x="93" y="224"/>
                      <a:pt x="124" y="224"/>
                    </a:cubicBezTo>
                    <a:cubicBezTo>
                      <a:pt x="152" y="224"/>
                      <a:pt x="180" y="213"/>
                      <a:pt x="206" y="193"/>
                    </a:cubicBezTo>
                    <a:cubicBezTo>
                      <a:pt x="245" y="154"/>
                      <a:pt x="258" y="86"/>
                      <a:pt x="232" y="30"/>
                    </a:cubicBezTo>
                    <a:cubicBezTo>
                      <a:pt x="213" y="10"/>
                      <a:pt x="186" y="1"/>
                      <a:pt x="1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5567;p52">
                <a:extLst>
                  <a:ext uri="{FF2B5EF4-FFF2-40B4-BE49-F238E27FC236}">
                    <a16:creationId xmlns:a16="http://schemas.microsoft.com/office/drawing/2014/main" id="{594A592A-4542-B64B-BE25-E5DD2A894FF2}"/>
                  </a:ext>
                </a:extLst>
              </p:cNvPr>
              <p:cNvSpPr/>
              <p:nvPr/>
            </p:nvSpPr>
            <p:spPr>
              <a:xfrm>
                <a:off x="6105550" y="2837600"/>
                <a:ext cx="2800" cy="2475"/>
              </a:xfrm>
              <a:custGeom>
                <a:avLst/>
                <a:gdLst/>
                <a:ahLst/>
                <a:cxnLst/>
                <a:rect l="l" t="t" r="r" b="b"/>
                <a:pathLst>
                  <a:path w="112" h="99" extrusionOk="0">
                    <a:moveTo>
                      <a:pt x="62" y="1"/>
                    </a:moveTo>
                    <a:cubicBezTo>
                      <a:pt x="49" y="1"/>
                      <a:pt x="36" y="4"/>
                      <a:pt x="30" y="11"/>
                    </a:cubicBezTo>
                    <a:cubicBezTo>
                      <a:pt x="0" y="24"/>
                      <a:pt x="0" y="63"/>
                      <a:pt x="13" y="79"/>
                    </a:cubicBezTo>
                    <a:cubicBezTo>
                      <a:pt x="21" y="92"/>
                      <a:pt x="32" y="99"/>
                      <a:pt x="44" y="99"/>
                    </a:cubicBezTo>
                    <a:cubicBezTo>
                      <a:pt x="56" y="99"/>
                      <a:pt x="69" y="92"/>
                      <a:pt x="82" y="79"/>
                    </a:cubicBezTo>
                    <a:cubicBezTo>
                      <a:pt x="111" y="63"/>
                      <a:pt x="111" y="37"/>
                      <a:pt x="95" y="11"/>
                    </a:cubicBezTo>
                    <a:cubicBezTo>
                      <a:pt x="88" y="4"/>
                      <a:pt x="75"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5568;p52">
                <a:extLst>
                  <a:ext uri="{FF2B5EF4-FFF2-40B4-BE49-F238E27FC236}">
                    <a16:creationId xmlns:a16="http://schemas.microsoft.com/office/drawing/2014/main" id="{682BB3E9-A737-96CF-2CB8-CCCD967A6B48}"/>
                  </a:ext>
                </a:extLst>
              </p:cNvPr>
              <p:cNvSpPr/>
              <p:nvPr/>
            </p:nvSpPr>
            <p:spPr>
              <a:xfrm>
                <a:off x="6120150" y="2837850"/>
                <a:ext cx="9575" cy="7450"/>
              </a:xfrm>
              <a:custGeom>
                <a:avLst/>
                <a:gdLst/>
                <a:ahLst/>
                <a:cxnLst/>
                <a:rect l="l" t="t" r="r" b="b"/>
                <a:pathLst>
                  <a:path w="383" h="298" extrusionOk="0">
                    <a:moveTo>
                      <a:pt x="327" y="1"/>
                    </a:moveTo>
                    <a:cubicBezTo>
                      <a:pt x="219" y="27"/>
                      <a:pt x="245" y="53"/>
                      <a:pt x="164" y="69"/>
                    </a:cubicBezTo>
                    <a:cubicBezTo>
                      <a:pt x="148" y="76"/>
                      <a:pt x="134" y="78"/>
                      <a:pt x="123" y="78"/>
                    </a:cubicBezTo>
                    <a:cubicBezTo>
                      <a:pt x="95" y="78"/>
                      <a:pt x="74" y="65"/>
                      <a:pt x="37" y="65"/>
                    </a:cubicBezTo>
                    <a:cubicBezTo>
                      <a:pt x="26" y="65"/>
                      <a:pt x="14" y="66"/>
                      <a:pt x="0" y="69"/>
                    </a:cubicBezTo>
                    <a:lnTo>
                      <a:pt x="43" y="298"/>
                    </a:lnTo>
                    <a:cubicBezTo>
                      <a:pt x="164" y="271"/>
                      <a:pt x="125" y="245"/>
                      <a:pt x="206" y="232"/>
                    </a:cubicBezTo>
                    <a:cubicBezTo>
                      <a:pt x="225" y="229"/>
                      <a:pt x="239" y="227"/>
                      <a:pt x="252" y="227"/>
                    </a:cubicBezTo>
                    <a:cubicBezTo>
                      <a:pt x="282" y="227"/>
                      <a:pt x="300" y="236"/>
                      <a:pt x="337" y="236"/>
                    </a:cubicBezTo>
                    <a:cubicBezTo>
                      <a:pt x="349" y="236"/>
                      <a:pt x="364" y="235"/>
                      <a:pt x="382"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5569;p52">
                <a:extLst>
                  <a:ext uri="{FF2B5EF4-FFF2-40B4-BE49-F238E27FC236}">
                    <a16:creationId xmlns:a16="http://schemas.microsoft.com/office/drawing/2014/main" id="{356AA4E9-74C6-416A-4797-824601DE18BD}"/>
                  </a:ext>
                </a:extLst>
              </p:cNvPr>
              <p:cNvSpPr/>
              <p:nvPr/>
            </p:nvSpPr>
            <p:spPr>
              <a:xfrm>
                <a:off x="6112400" y="2839575"/>
                <a:ext cx="8825" cy="7775"/>
              </a:xfrm>
              <a:custGeom>
                <a:avLst/>
                <a:gdLst/>
                <a:ahLst/>
                <a:cxnLst/>
                <a:rect l="l" t="t" r="r" b="b"/>
                <a:pathLst>
                  <a:path w="353" h="311" extrusionOk="0">
                    <a:moveTo>
                      <a:pt x="310" y="0"/>
                    </a:moveTo>
                    <a:cubicBezTo>
                      <a:pt x="190" y="26"/>
                      <a:pt x="229" y="52"/>
                      <a:pt x="147" y="82"/>
                    </a:cubicBezTo>
                    <a:lnTo>
                      <a:pt x="66" y="82"/>
                    </a:lnTo>
                    <a:cubicBezTo>
                      <a:pt x="53" y="65"/>
                      <a:pt x="40" y="65"/>
                      <a:pt x="27" y="65"/>
                    </a:cubicBezTo>
                    <a:lnTo>
                      <a:pt x="13" y="65"/>
                    </a:lnTo>
                    <a:lnTo>
                      <a:pt x="0" y="310"/>
                    </a:lnTo>
                    <a:cubicBezTo>
                      <a:pt x="27" y="310"/>
                      <a:pt x="53" y="297"/>
                      <a:pt x="66" y="297"/>
                    </a:cubicBezTo>
                    <a:cubicBezTo>
                      <a:pt x="82" y="297"/>
                      <a:pt x="82" y="284"/>
                      <a:pt x="95" y="284"/>
                    </a:cubicBezTo>
                    <a:cubicBezTo>
                      <a:pt x="108" y="284"/>
                      <a:pt x="108" y="271"/>
                      <a:pt x="121" y="271"/>
                    </a:cubicBezTo>
                    <a:cubicBezTo>
                      <a:pt x="134" y="258"/>
                      <a:pt x="147" y="245"/>
                      <a:pt x="190" y="229"/>
                    </a:cubicBezTo>
                    <a:cubicBezTo>
                      <a:pt x="201" y="227"/>
                      <a:pt x="211" y="226"/>
                      <a:pt x="220" y="226"/>
                    </a:cubicBezTo>
                    <a:cubicBezTo>
                      <a:pt x="256" y="226"/>
                      <a:pt x="272" y="239"/>
                      <a:pt x="302" y="239"/>
                    </a:cubicBezTo>
                    <a:cubicBezTo>
                      <a:pt x="315" y="239"/>
                      <a:pt x="331" y="236"/>
                      <a:pt x="353" y="229"/>
                    </a:cubicBezTo>
                    <a:lnTo>
                      <a:pt x="31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5570;p52">
                <a:extLst>
                  <a:ext uri="{FF2B5EF4-FFF2-40B4-BE49-F238E27FC236}">
                    <a16:creationId xmlns:a16="http://schemas.microsoft.com/office/drawing/2014/main" id="{1AB7F1BF-9D21-2347-E6C9-AE5AF0A1D2EF}"/>
                  </a:ext>
                </a:extLst>
              </p:cNvPr>
              <p:cNvSpPr/>
              <p:nvPr/>
            </p:nvSpPr>
            <p:spPr>
              <a:xfrm>
                <a:off x="6109625" y="2841200"/>
                <a:ext cx="5825" cy="6550"/>
              </a:xfrm>
              <a:custGeom>
                <a:avLst/>
                <a:gdLst/>
                <a:ahLst/>
                <a:cxnLst/>
                <a:rect l="l" t="t" r="r" b="b"/>
                <a:pathLst>
                  <a:path w="233" h="262" extrusionOk="0">
                    <a:moveTo>
                      <a:pt x="124" y="0"/>
                    </a:moveTo>
                    <a:lnTo>
                      <a:pt x="124" y="17"/>
                    </a:lnTo>
                    <a:cubicBezTo>
                      <a:pt x="124" y="17"/>
                      <a:pt x="111" y="30"/>
                      <a:pt x="95" y="43"/>
                    </a:cubicBezTo>
                    <a:cubicBezTo>
                      <a:pt x="69" y="56"/>
                      <a:pt x="56" y="69"/>
                      <a:pt x="30" y="82"/>
                    </a:cubicBezTo>
                    <a:cubicBezTo>
                      <a:pt x="13" y="98"/>
                      <a:pt x="0" y="124"/>
                      <a:pt x="0" y="150"/>
                    </a:cubicBezTo>
                    <a:cubicBezTo>
                      <a:pt x="0" y="180"/>
                      <a:pt x="13" y="219"/>
                      <a:pt x="43" y="261"/>
                    </a:cubicBezTo>
                    <a:cubicBezTo>
                      <a:pt x="56" y="261"/>
                      <a:pt x="82" y="261"/>
                      <a:pt x="111" y="245"/>
                    </a:cubicBezTo>
                    <a:cubicBezTo>
                      <a:pt x="124" y="245"/>
                      <a:pt x="138" y="245"/>
                      <a:pt x="151" y="232"/>
                    </a:cubicBezTo>
                    <a:cubicBezTo>
                      <a:pt x="164" y="232"/>
                      <a:pt x="177" y="232"/>
                      <a:pt x="177" y="219"/>
                    </a:cubicBezTo>
                    <a:cubicBezTo>
                      <a:pt x="193" y="219"/>
                      <a:pt x="206" y="206"/>
                      <a:pt x="206" y="193"/>
                    </a:cubicBezTo>
                    <a:cubicBezTo>
                      <a:pt x="219" y="164"/>
                      <a:pt x="232" y="137"/>
                      <a:pt x="219" y="111"/>
                    </a:cubicBezTo>
                    <a:cubicBezTo>
                      <a:pt x="206" y="69"/>
                      <a:pt x="193" y="43"/>
                      <a:pt x="164" y="30"/>
                    </a:cubicBezTo>
                    <a:cubicBezTo>
                      <a:pt x="164" y="17"/>
                      <a:pt x="151" y="17"/>
                      <a:pt x="138" y="17"/>
                    </a:cubicBezTo>
                    <a:cubicBezTo>
                      <a:pt x="124" y="17"/>
                      <a:pt x="124" y="0"/>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5571;p52">
                <a:extLst>
                  <a:ext uri="{FF2B5EF4-FFF2-40B4-BE49-F238E27FC236}">
                    <a16:creationId xmlns:a16="http://schemas.microsoft.com/office/drawing/2014/main" id="{8478646B-437A-2D3F-C9B5-FC79C9E958AA}"/>
                  </a:ext>
                </a:extLst>
              </p:cNvPr>
              <p:cNvSpPr/>
              <p:nvPr/>
            </p:nvSpPr>
            <p:spPr>
              <a:xfrm>
                <a:off x="6111325" y="2842900"/>
                <a:ext cx="2400" cy="2800"/>
              </a:xfrm>
              <a:custGeom>
                <a:avLst/>
                <a:gdLst/>
                <a:ahLst/>
                <a:cxnLst/>
                <a:rect l="l" t="t" r="r" b="b"/>
                <a:pathLst>
                  <a:path w="96" h="112" extrusionOk="0">
                    <a:moveTo>
                      <a:pt x="56" y="1"/>
                    </a:moveTo>
                    <a:cubicBezTo>
                      <a:pt x="43" y="1"/>
                      <a:pt x="27" y="14"/>
                      <a:pt x="27" y="30"/>
                    </a:cubicBezTo>
                    <a:cubicBezTo>
                      <a:pt x="14" y="43"/>
                      <a:pt x="14" y="43"/>
                      <a:pt x="1" y="56"/>
                    </a:cubicBezTo>
                    <a:lnTo>
                      <a:pt x="1" y="96"/>
                    </a:lnTo>
                    <a:cubicBezTo>
                      <a:pt x="1" y="112"/>
                      <a:pt x="14" y="112"/>
                      <a:pt x="43" y="112"/>
                    </a:cubicBezTo>
                    <a:cubicBezTo>
                      <a:pt x="56" y="112"/>
                      <a:pt x="83" y="96"/>
                      <a:pt x="83" y="82"/>
                    </a:cubicBezTo>
                    <a:cubicBezTo>
                      <a:pt x="96" y="69"/>
                      <a:pt x="96" y="56"/>
                      <a:pt x="96" y="43"/>
                    </a:cubicBezTo>
                    <a:lnTo>
                      <a:pt x="70" y="14"/>
                    </a:lnTo>
                    <a:lnTo>
                      <a:pt x="5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5572;p52">
                <a:extLst>
                  <a:ext uri="{FF2B5EF4-FFF2-40B4-BE49-F238E27FC236}">
                    <a16:creationId xmlns:a16="http://schemas.microsoft.com/office/drawing/2014/main" id="{46A3E5E0-585E-C7BF-1AED-4A0970F24DD0}"/>
                  </a:ext>
                </a:extLst>
              </p:cNvPr>
              <p:cNvSpPr/>
              <p:nvPr/>
            </p:nvSpPr>
            <p:spPr>
              <a:xfrm>
                <a:off x="6117775" y="2839475"/>
                <a:ext cx="5825" cy="5925"/>
              </a:xfrm>
              <a:custGeom>
                <a:avLst/>
                <a:gdLst/>
                <a:ahLst/>
                <a:cxnLst/>
                <a:rect l="l" t="t" r="r" b="b"/>
                <a:pathLst>
                  <a:path w="233" h="237" extrusionOk="0">
                    <a:moveTo>
                      <a:pt x="119" y="1"/>
                    </a:moveTo>
                    <a:cubicBezTo>
                      <a:pt x="112" y="1"/>
                      <a:pt x="104" y="2"/>
                      <a:pt x="95" y="4"/>
                    </a:cubicBezTo>
                    <a:cubicBezTo>
                      <a:pt x="30" y="17"/>
                      <a:pt x="1" y="86"/>
                      <a:pt x="14" y="151"/>
                    </a:cubicBezTo>
                    <a:cubicBezTo>
                      <a:pt x="28" y="198"/>
                      <a:pt x="68" y="236"/>
                      <a:pt x="114" y="236"/>
                    </a:cubicBezTo>
                    <a:cubicBezTo>
                      <a:pt x="122" y="236"/>
                      <a:pt x="130" y="235"/>
                      <a:pt x="138" y="233"/>
                    </a:cubicBezTo>
                    <a:cubicBezTo>
                      <a:pt x="206" y="219"/>
                      <a:pt x="233" y="167"/>
                      <a:pt x="220" y="99"/>
                    </a:cubicBezTo>
                    <a:cubicBezTo>
                      <a:pt x="208" y="40"/>
                      <a:pt x="166"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5573;p52">
                <a:extLst>
                  <a:ext uri="{FF2B5EF4-FFF2-40B4-BE49-F238E27FC236}">
                    <a16:creationId xmlns:a16="http://schemas.microsoft.com/office/drawing/2014/main" id="{31A4B998-164D-95C8-7230-AE50B80F4C44}"/>
                  </a:ext>
                </a:extLst>
              </p:cNvPr>
              <p:cNvSpPr/>
              <p:nvPr/>
            </p:nvSpPr>
            <p:spPr>
              <a:xfrm>
                <a:off x="6119500" y="2841200"/>
                <a:ext cx="2400" cy="2600"/>
              </a:xfrm>
              <a:custGeom>
                <a:avLst/>
                <a:gdLst/>
                <a:ahLst/>
                <a:cxnLst/>
                <a:rect l="l" t="t" r="r" b="b"/>
                <a:pathLst>
                  <a:path w="96" h="104" extrusionOk="0">
                    <a:moveTo>
                      <a:pt x="43" y="0"/>
                    </a:moveTo>
                    <a:cubicBezTo>
                      <a:pt x="13" y="17"/>
                      <a:pt x="0" y="43"/>
                      <a:pt x="0" y="69"/>
                    </a:cubicBezTo>
                    <a:cubicBezTo>
                      <a:pt x="10" y="91"/>
                      <a:pt x="28" y="103"/>
                      <a:pt x="43" y="103"/>
                    </a:cubicBezTo>
                    <a:cubicBezTo>
                      <a:pt x="48" y="103"/>
                      <a:pt x="52" y="102"/>
                      <a:pt x="56" y="98"/>
                    </a:cubicBezTo>
                    <a:cubicBezTo>
                      <a:pt x="82" y="98"/>
                      <a:pt x="95" y="69"/>
                      <a:pt x="95" y="43"/>
                    </a:cubicBezTo>
                    <a:cubicBezTo>
                      <a:pt x="82" y="17"/>
                      <a:pt x="69" y="0"/>
                      <a:pt x="4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5574;p52">
                <a:extLst>
                  <a:ext uri="{FF2B5EF4-FFF2-40B4-BE49-F238E27FC236}">
                    <a16:creationId xmlns:a16="http://schemas.microsoft.com/office/drawing/2014/main" id="{1C3031A3-7A68-8E4E-34DE-D3A858C41476}"/>
                  </a:ext>
                </a:extLst>
              </p:cNvPr>
              <p:cNvSpPr/>
              <p:nvPr/>
            </p:nvSpPr>
            <p:spPr>
              <a:xfrm>
                <a:off x="6135825" y="2831000"/>
                <a:ext cx="9575" cy="10625"/>
              </a:xfrm>
              <a:custGeom>
                <a:avLst/>
                <a:gdLst/>
                <a:ahLst/>
                <a:cxnLst/>
                <a:rect l="l" t="t" r="r" b="b"/>
                <a:pathLst>
                  <a:path w="383" h="425" extrusionOk="0">
                    <a:moveTo>
                      <a:pt x="232" y="0"/>
                    </a:moveTo>
                    <a:cubicBezTo>
                      <a:pt x="150" y="82"/>
                      <a:pt x="189" y="98"/>
                      <a:pt x="124" y="137"/>
                    </a:cubicBezTo>
                    <a:cubicBezTo>
                      <a:pt x="95" y="164"/>
                      <a:pt x="82" y="180"/>
                      <a:pt x="56" y="180"/>
                    </a:cubicBezTo>
                    <a:cubicBezTo>
                      <a:pt x="43" y="193"/>
                      <a:pt x="26" y="193"/>
                      <a:pt x="13" y="193"/>
                    </a:cubicBezTo>
                    <a:cubicBezTo>
                      <a:pt x="13" y="206"/>
                      <a:pt x="13" y="206"/>
                      <a:pt x="0" y="206"/>
                    </a:cubicBezTo>
                    <a:lnTo>
                      <a:pt x="108" y="425"/>
                    </a:lnTo>
                    <a:cubicBezTo>
                      <a:pt x="124" y="408"/>
                      <a:pt x="137" y="408"/>
                      <a:pt x="137" y="395"/>
                    </a:cubicBezTo>
                    <a:cubicBezTo>
                      <a:pt x="150" y="382"/>
                      <a:pt x="150" y="382"/>
                      <a:pt x="163" y="382"/>
                    </a:cubicBezTo>
                    <a:cubicBezTo>
                      <a:pt x="163" y="369"/>
                      <a:pt x="176" y="369"/>
                      <a:pt x="176" y="356"/>
                    </a:cubicBezTo>
                    <a:cubicBezTo>
                      <a:pt x="176" y="343"/>
                      <a:pt x="189" y="343"/>
                      <a:pt x="189" y="327"/>
                    </a:cubicBezTo>
                    <a:cubicBezTo>
                      <a:pt x="206" y="314"/>
                      <a:pt x="206" y="301"/>
                      <a:pt x="232" y="275"/>
                    </a:cubicBezTo>
                    <a:cubicBezTo>
                      <a:pt x="300" y="219"/>
                      <a:pt x="314" y="245"/>
                      <a:pt x="382" y="180"/>
                    </a:cubicBezTo>
                    <a:lnTo>
                      <a:pt x="23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5575;p52">
                <a:extLst>
                  <a:ext uri="{FF2B5EF4-FFF2-40B4-BE49-F238E27FC236}">
                    <a16:creationId xmlns:a16="http://schemas.microsoft.com/office/drawing/2014/main" id="{0BC9D32A-F88D-2687-78B5-2F8F08681804}"/>
                  </a:ext>
                </a:extLst>
              </p:cNvPr>
              <p:cNvSpPr/>
              <p:nvPr/>
            </p:nvSpPr>
            <p:spPr>
              <a:xfrm>
                <a:off x="6128300" y="2836125"/>
                <a:ext cx="10225" cy="7550"/>
              </a:xfrm>
              <a:custGeom>
                <a:avLst/>
                <a:gdLst/>
                <a:ahLst/>
                <a:cxnLst/>
                <a:rect l="l" t="t" r="r" b="b"/>
                <a:pathLst>
                  <a:path w="409" h="302" extrusionOk="0">
                    <a:moveTo>
                      <a:pt x="301" y="1"/>
                    </a:moveTo>
                    <a:lnTo>
                      <a:pt x="302" y="3"/>
                    </a:lnTo>
                    <a:lnTo>
                      <a:pt x="302" y="3"/>
                    </a:lnTo>
                    <a:cubicBezTo>
                      <a:pt x="304" y="2"/>
                      <a:pt x="305" y="1"/>
                      <a:pt x="301" y="1"/>
                    </a:cubicBezTo>
                    <a:close/>
                    <a:moveTo>
                      <a:pt x="302" y="3"/>
                    </a:moveTo>
                    <a:cubicBezTo>
                      <a:pt x="296" y="7"/>
                      <a:pt x="272" y="14"/>
                      <a:pt x="262" y="14"/>
                    </a:cubicBezTo>
                    <a:cubicBezTo>
                      <a:pt x="246" y="14"/>
                      <a:pt x="246" y="27"/>
                      <a:pt x="233" y="27"/>
                    </a:cubicBezTo>
                    <a:cubicBezTo>
                      <a:pt x="220" y="40"/>
                      <a:pt x="207" y="56"/>
                      <a:pt x="164" y="70"/>
                    </a:cubicBezTo>
                    <a:cubicBezTo>
                      <a:pt x="150" y="72"/>
                      <a:pt x="139" y="73"/>
                      <a:pt x="128" y="73"/>
                    </a:cubicBezTo>
                    <a:cubicBezTo>
                      <a:pt x="100" y="73"/>
                      <a:pt x="79" y="66"/>
                      <a:pt x="45" y="66"/>
                    </a:cubicBezTo>
                    <a:cubicBezTo>
                      <a:pt x="32" y="66"/>
                      <a:pt x="18" y="67"/>
                      <a:pt x="1" y="70"/>
                    </a:cubicBezTo>
                    <a:lnTo>
                      <a:pt x="56" y="301"/>
                    </a:lnTo>
                    <a:cubicBezTo>
                      <a:pt x="164" y="272"/>
                      <a:pt x="125" y="246"/>
                      <a:pt x="207" y="233"/>
                    </a:cubicBezTo>
                    <a:cubicBezTo>
                      <a:pt x="226" y="226"/>
                      <a:pt x="243" y="223"/>
                      <a:pt x="257" y="223"/>
                    </a:cubicBezTo>
                    <a:cubicBezTo>
                      <a:pt x="271" y="223"/>
                      <a:pt x="282" y="226"/>
                      <a:pt x="288" y="233"/>
                    </a:cubicBezTo>
                    <a:lnTo>
                      <a:pt x="357" y="233"/>
                    </a:lnTo>
                    <a:cubicBezTo>
                      <a:pt x="357" y="233"/>
                      <a:pt x="383" y="220"/>
                      <a:pt x="409" y="220"/>
                    </a:cubicBezTo>
                    <a:lnTo>
                      <a:pt x="302" y="3"/>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5576;p52">
                <a:extLst>
                  <a:ext uri="{FF2B5EF4-FFF2-40B4-BE49-F238E27FC236}">
                    <a16:creationId xmlns:a16="http://schemas.microsoft.com/office/drawing/2014/main" id="{3B9435A6-F5BC-FF78-9007-EF181BF1F561}"/>
                  </a:ext>
                </a:extLst>
              </p:cNvPr>
              <p:cNvSpPr/>
              <p:nvPr/>
            </p:nvSpPr>
            <p:spPr>
              <a:xfrm>
                <a:off x="6125950" y="2837800"/>
                <a:ext cx="5800" cy="5925"/>
              </a:xfrm>
              <a:custGeom>
                <a:avLst/>
                <a:gdLst/>
                <a:ahLst/>
                <a:cxnLst/>
                <a:rect l="l" t="t" r="r" b="b"/>
                <a:pathLst>
                  <a:path w="232" h="237" extrusionOk="0">
                    <a:moveTo>
                      <a:pt x="116" y="0"/>
                    </a:moveTo>
                    <a:cubicBezTo>
                      <a:pt x="109" y="0"/>
                      <a:pt x="102" y="1"/>
                      <a:pt x="95" y="3"/>
                    </a:cubicBezTo>
                    <a:cubicBezTo>
                      <a:pt x="43" y="16"/>
                      <a:pt x="0" y="71"/>
                      <a:pt x="13" y="136"/>
                    </a:cubicBezTo>
                    <a:cubicBezTo>
                      <a:pt x="28" y="197"/>
                      <a:pt x="70" y="237"/>
                      <a:pt x="126" y="237"/>
                    </a:cubicBezTo>
                    <a:cubicBezTo>
                      <a:pt x="134" y="237"/>
                      <a:pt x="142" y="236"/>
                      <a:pt x="150" y="234"/>
                    </a:cubicBezTo>
                    <a:cubicBezTo>
                      <a:pt x="206" y="218"/>
                      <a:pt x="232" y="153"/>
                      <a:pt x="219" y="97"/>
                    </a:cubicBezTo>
                    <a:cubicBezTo>
                      <a:pt x="208" y="37"/>
                      <a:pt x="164" y="0"/>
                      <a:pt x="11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5577;p52">
                <a:extLst>
                  <a:ext uri="{FF2B5EF4-FFF2-40B4-BE49-F238E27FC236}">
                    <a16:creationId xmlns:a16="http://schemas.microsoft.com/office/drawing/2014/main" id="{C778A92F-C48F-CA8A-90A1-E39DAEC63DF3}"/>
                  </a:ext>
                </a:extLst>
              </p:cNvPr>
              <p:cNvSpPr/>
              <p:nvPr/>
            </p:nvSpPr>
            <p:spPr>
              <a:xfrm>
                <a:off x="6127650" y="2839450"/>
                <a:ext cx="2400" cy="2500"/>
              </a:xfrm>
              <a:custGeom>
                <a:avLst/>
                <a:gdLst/>
                <a:ahLst/>
                <a:cxnLst/>
                <a:rect l="l" t="t" r="r" b="b"/>
                <a:pathLst>
                  <a:path w="96" h="100" extrusionOk="0">
                    <a:moveTo>
                      <a:pt x="59" y="0"/>
                    </a:moveTo>
                    <a:cubicBezTo>
                      <a:pt x="54" y="0"/>
                      <a:pt x="48" y="2"/>
                      <a:pt x="43" y="5"/>
                    </a:cubicBezTo>
                    <a:cubicBezTo>
                      <a:pt x="14" y="5"/>
                      <a:pt x="1" y="31"/>
                      <a:pt x="1" y="57"/>
                    </a:cubicBezTo>
                    <a:cubicBezTo>
                      <a:pt x="14" y="87"/>
                      <a:pt x="43" y="100"/>
                      <a:pt x="56" y="100"/>
                    </a:cubicBezTo>
                    <a:cubicBezTo>
                      <a:pt x="82" y="100"/>
                      <a:pt x="95" y="70"/>
                      <a:pt x="95" y="44"/>
                    </a:cubicBezTo>
                    <a:cubicBezTo>
                      <a:pt x="95" y="23"/>
                      <a:pt x="79" y="0"/>
                      <a:pt x="5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5578;p52">
                <a:extLst>
                  <a:ext uri="{FF2B5EF4-FFF2-40B4-BE49-F238E27FC236}">
                    <a16:creationId xmlns:a16="http://schemas.microsoft.com/office/drawing/2014/main" id="{615FB73A-2A0C-A3AF-9E62-EFC6F92E9703}"/>
                  </a:ext>
                </a:extLst>
              </p:cNvPr>
              <p:cNvSpPr/>
              <p:nvPr/>
            </p:nvSpPr>
            <p:spPr>
              <a:xfrm>
                <a:off x="6134425" y="2836125"/>
                <a:ext cx="5500" cy="5825"/>
              </a:xfrm>
              <a:custGeom>
                <a:avLst/>
                <a:gdLst/>
                <a:ahLst/>
                <a:cxnLst/>
                <a:rect l="l" t="t" r="r" b="b"/>
                <a:pathLst>
                  <a:path w="220" h="233" extrusionOk="0">
                    <a:moveTo>
                      <a:pt x="56" y="1"/>
                    </a:moveTo>
                    <a:lnTo>
                      <a:pt x="43" y="14"/>
                    </a:lnTo>
                    <a:cubicBezTo>
                      <a:pt x="30" y="27"/>
                      <a:pt x="30" y="27"/>
                      <a:pt x="17" y="40"/>
                    </a:cubicBezTo>
                    <a:cubicBezTo>
                      <a:pt x="1" y="70"/>
                      <a:pt x="1" y="96"/>
                      <a:pt x="1" y="138"/>
                    </a:cubicBezTo>
                    <a:cubicBezTo>
                      <a:pt x="17" y="164"/>
                      <a:pt x="30" y="190"/>
                      <a:pt x="56" y="203"/>
                    </a:cubicBezTo>
                    <a:cubicBezTo>
                      <a:pt x="69" y="220"/>
                      <a:pt x="82" y="220"/>
                      <a:pt x="99" y="220"/>
                    </a:cubicBezTo>
                    <a:cubicBezTo>
                      <a:pt x="99" y="233"/>
                      <a:pt x="99" y="233"/>
                      <a:pt x="112" y="233"/>
                    </a:cubicBezTo>
                    <a:cubicBezTo>
                      <a:pt x="125" y="220"/>
                      <a:pt x="138" y="220"/>
                      <a:pt x="164" y="220"/>
                    </a:cubicBezTo>
                    <a:cubicBezTo>
                      <a:pt x="180" y="203"/>
                      <a:pt x="193" y="190"/>
                      <a:pt x="193" y="190"/>
                    </a:cubicBezTo>
                    <a:lnTo>
                      <a:pt x="206" y="177"/>
                    </a:lnTo>
                    <a:lnTo>
                      <a:pt x="206" y="164"/>
                    </a:lnTo>
                    <a:cubicBezTo>
                      <a:pt x="219" y="151"/>
                      <a:pt x="219" y="138"/>
                      <a:pt x="219" y="122"/>
                    </a:cubicBezTo>
                    <a:cubicBezTo>
                      <a:pt x="219" y="96"/>
                      <a:pt x="206" y="70"/>
                      <a:pt x="193" y="40"/>
                    </a:cubicBezTo>
                    <a:cubicBezTo>
                      <a:pt x="164" y="14"/>
                      <a:pt x="138"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5579;p52">
                <a:extLst>
                  <a:ext uri="{FF2B5EF4-FFF2-40B4-BE49-F238E27FC236}">
                    <a16:creationId xmlns:a16="http://schemas.microsoft.com/office/drawing/2014/main" id="{D23DF3E3-DDC5-7145-A964-B3AA05B348F7}"/>
                  </a:ext>
                </a:extLst>
              </p:cNvPr>
              <p:cNvSpPr/>
              <p:nvPr/>
            </p:nvSpPr>
            <p:spPr>
              <a:xfrm>
                <a:off x="6135825" y="2837600"/>
                <a:ext cx="2375" cy="2450"/>
              </a:xfrm>
              <a:custGeom>
                <a:avLst/>
                <a:gdLst/>
                <a:ahLst/>
                <a:cxnLst/>
                <a:rect l="l" t="t" r="r" b="b"/>
                <a:pathLst>
                  <a:path w="95" h="98" extrusionOk="0">
                    <a:moveTo>
                      <a:pt x="42" y="1"/>
                    </a:moveTo>
                    <a:cubicBezTo>
                      <a:pt x="39" y="1"/>
                      <a:pt x="34" y="4"/>
                      <a:pt x="26" y="11"/>
                    </a:cubicBezTo>
                    <a:cubicBezTo>
                      <a:pt x="13" y="11"/>
                      <a:pt x="0" y="37"/>
                      <a:pt x="0" y="63"/>
                    </a:cubicBezTo>
                    <a:cubicBezTo>
                      <a:pt x="10" y="84"/>
                      <a:pt x="19" y="97"/>
                      <a:pt x="41" y="97"/>
                    </a:cubicBezTo>
                    <a:cubicBezTo>
                      <a:pt x="48" y="97"/>
                      <a:pt x="58" y="96"/>
                      <a:pt x="69" y="92"/>
                    </a:cubicBezTo>
                    <a:lnTo>
                      <a:pt x="82" y="92"/>
                    </a:lnTo>
                    <a:cubicBezTo>
                      <a:pt x="95" y="79"/>
                      <a:pt x="95" y="63"/>
                      <a:pt x="95" y="50"/>
                    </a:cubicBezTo>
                    <a:cubicBezTo>
                      <a:pt x="95" y="50"/>
                      <a:pt x="95" y="37"/>
                      <a:pt x="82" y="24"/>
                    </a:cubicBezTo>
                    <a:cubicBezTo>
                      <a:pt x="82" y="11"/>
                      <a:pt x="69" y="11"/>
                      <a:pt x="56" y="11"/>
                    </a:cubicBezTo>
                    <a:cubicBezTo>
                      <a:pt x="49" y="4"/>
                      <a:pt x="46" y="1"/>
                      <a:pt x="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5580;p52">
                <a:extLst>
                  <a:ext uri="{FF2B5EF4-FFF2-40B4-BE49-F238E27FC236}">
                    <a16:creationId xmlns:a16="http://schemas.microsoft.com/office/drawing/2014/main" id="{88DC1953-990F-7873-9972-AF6EA707D99E}"/>
                  </a:ext>
                </a:extLst>
              </p:cNvPr>
              <p:cNvSpPr/>
              <p:nvPr/>
            </p:nvSpPr>
            <p:spPr>
              <a:xfrm>
                <a:off x="6137850" y="2821525"/>
                <a:ext cx="11950" cy="8200"/>
              </a:xfrm>
              <a:custGeom>
                <a:avLst/>
                <a:gdLst/>
                <a:ahLst/>
                <a:cxnLst/>
                <a:rect l="l" t="t" r="r" b="b"/>
                <a:pathLst>
                  <a:path w="478" h="328" extrusionOk="0">
                    <a:moveTo>
                      <a:pt x="108" y="1"/>
                    </a:moveTo>
                    <a:lnTo>
                      <a:pt x="1" y="203"/>
                    </a:lnTo>
                    <a:cubicBezTo>
                      <a:pt x="95" y="259"/>
                      <a:pt x="82" y="216"/>
                      <a:pt x="164" y="259"/>
                    </a:cubicBezTo>
                    <a:cubicBezTo>
                      <a:pt x="190" y="272"/>
                      <a:pt x="206" y="298"/>
                      <a:pt x="219" y="314"/>
                    </a:cubicBezTo>
                    <a:lnTo>
                      <a:pt x="219" y="327"/>
                    </a:lnTo>
                    <a:lnTo>
                      <a:pt x="477" y="203"/>
                    </a:lnTo>
                    <a:cubicBezTo>
                      <a:pt x="422" y="177"/>
                      <a:pt x="396" y="164"/>
                      <a:pt x="370" y="151"/>
                    </a:cubicBezTo>
                    <a:cubicBezTo>
                      <a:pt x="353" y="135"/>
                      <a:pt x="340" y="135"/>
                      <a:pt x="327" y="135"/>
                    </a:cubicBezTo>
                    <a:lnTo>
                      <a:pt x="314" y="135"/>
                    </a:lnTo>
                    <a:cubicBezTo>
                      <a:pt x="288" y="135"/>
                      <a:pt x="272" y="135"/>
                      <a:pt x="246" y="108"/>
                    </a:cubicBezTo>
                    <a:cubicBezTo>
                      <a:pt x="164" y="69"/>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5581;p52">
                <a:extLst>
                  <a:ext uri="{FF2B5EF4-FFF2-40B4-BE49-F238E27FC236}">
                    <a16:creationId xmlns:a16="http://schemas.microsoft.com/office/drawing/2014/main" id="{093DAF11-7CDD-E2E9-925B-A47C234F0B8A}"/>
                  </a:ext>
                </a:extLst>
              </p:cNvPr>
              <p:cNvSpPr/>
              <p:nvPr/>
            </p:nvSpPr>
            <p:spPr>
              <a:xfrm>
                <a:off x="6141600" y="2826600"/>
                <a:ext cx="10900" cy="8900"/>
              </a:xfrm>
              <a:custGeom>
                <a:avLst/>
                <a:gdLst/>
                <a:ahLst/>
                <a:cxnLst/>
                <a:rect l="l" t="t" r="r" b="b"/>
                <a:pathLst>
                  <a:path w="436" h="356" extrusionOk="0">
                    <a:moveTo>
                      <a:pt x="327" y="0"/>
                    </a:moveTo>
                    <a:lnTo>
                      <a:pt x="69" y="124"/>
                    </a:lnTo>
                    <a:lnTo>
                      <a:pt x="83" y="124"/>
                    </a:lnTo>
                    <a:cubicBezTo>
                      <a:pt x="96" y="124"/>
                      <a:pt x="122" y="124"/>
                      <a:pt x="109" y="137"/>
                    </a:cubicBezTo>
                    <a:cubicBezTo>
                      <a:pt x="104" y="142"/>
                      <a:pt x="100" y="143"/>
                      <a:pt x="96" y="143"/>
                    </a:cubicBezTo>
                    <a:cubicBezTo>
                      <a:pt x="88" y="143"/>
                      <a:pt x="83" y="137"/>
                      <a:pt x="83" y="137"/>
                    </a:cubicBezTo>
                    <a:cubicBezTo>
                      <a:pt x="56" y="150"/>
                      <a:pt x="27" y="150"/>
                      <a:pt x="1" y="176"/>
                    </a:cubicBezTo>
                    <a:lnTo>
                      <a:pt x="151" y="356"/>
                    </a:lnTo>
                    <a:cubicBezTo>
                      <a:pt x="177" y="340"/>
                      <a:pt x="190" y="326"/>
                      <a:pt x="190" y="313"/>
                    </a:cubicBezTo>
                    <a:cubicBezTo>
                      <a:pt x="203" y="300"/>
                      <a:pt x="203" y="300"/>
                      <a:pt x="220" y="274"/>
                    </a:cubicBezTo>
                    <a:cubicBezTo>
                      <a:pt x="246" y="245"/>
                      <a:pt x="246" y="232"/>
                      <a:pt x="301" y="193"/>
                    </a:cubicBezTo>
                    <a:cubicBezTo>
                      <a:pt x="353" y="137"/>
                      <a:pt x="396" y="124"/>
                      <a:pt x="435" y="82"/>
                    </a:cubicBezTo>
                    <a:cubicBezTo>
                      <a:pt x="422" y="69"/>
                      <a:pt x="396" y="43"/>
                      <a:pt x="3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5582;p52">
                <a:extLst>
                  <a:ext uri="{FF2B5EF4-FFF2-40B4-BE49-F238E27FC236}">
                    <a16:creationId xmlns:a16="http://schemas.microsoft.com/office/drawing/2014/main" id="{96D05B73-FE64-37BF-FEF0-E893755BD326}"/>
                  </a:ext>
                </a:extLst>
              </p:cNvPr>
              <p:cNvSpPr/>
              <p:nvPr/>
            </p:nvSpPr>
            <p:spPr>
              <a:xfrm>
                <a:off x="6140225" y="2830525"/>
                <a:ext cx="6150" cy="5675"/>
              </a:xfrm>
              <a:custGeom>
                <a:avLst/>
                <a:gdLst/>
                <a:ahLst/>
                <a:cxnLst/>
                <a:rect l="l" t="t" r="r" b="b"/>
                <a:pathLst>
                  <a:path w="246" h="227" extrusionOk="0">
                    <a:moveTo>
                      <a:pt x="112" y="1"/>
                    </a:moveTo>
                    <a:cubicBezTo>
                      <a:pt x="89" y="1"/>
                      <a:pt x="65" y="10"/>
                      <a:pt x="56" y="19"/>
                    </a:cubicBezTo>
                    <a:cubicBezTo>
                      <a:pt x="13" y="62"/>
                      <a:pt x="0" y="130"/>
                      <a:pt x="56" y="183"/>
                    </a:cubicBezTo>
                    <a:cubicBezTo>
                      <a:pt x="77" y="213"/>
                      <a:pt x="107" y="226"/>
                      <a:pt x="137" y="226"/>
                    </a:cubicBezTo>
                    <a:cubicBezTo>
                      <a:pt x="162" y="226"/>
                      <a:pt x="187" y="217"/>
                      <a:pt x="206" y="199"/>
                    </a:cubicBezTo>
                    <a:cubicBezTo>
                      <a:pt x="232" y="183"/>
                      <a:pt x="245" y="156"/>
                      <a:pt x="245" y="130"/>
                    </a:cubicBezTo>
                    <a:lnTo>
                      <a:pt x="245" y="101"/>
                    </a:lnTo>
                    <a:cubicBezTo>
                      <a:pt x="245" y="101"/>
                      <a:pt x="245" y="88"/>
                      <a:pt x="232" y="88"/>
                    </a:cubicBezTo>
                    <a:cubicBezTo>
                      <a:pt x="232" y="62"/>
                      <a:pt x="219" y="62"/>
                      <a:pt x="206" y="49"/>
                    </a:cubicBezTo>
                    <a:cubicBezTo>
                      <a:pt x="206" y="36"/>
                      <a:pt x="177" y="19"/>
                      <a:pt x="177" y="19"/>
                    </a:cubicBezTo>
                    <a:cubicBezTo>
                      <a:pt x="164" y="19"/>
                      <a:pt x="164" y="6"/>
                      <a:pt x="151" y="6"/>
                    </a:cubicBezTo>
                    <a:lnTo>
                      <a:pt x="138" y="6"/>
                    </a:lnTo>
                    <a:cubicBezTo>
                      <a:pt x="130" y="2"/>
                      <a:pt x="121"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5583;p52">
                <a:extLst>
                  <a:ext uri="{FF2B5EF4-FFF2-40B4-BE49-F238E27FC236}">
                    <a16:creationId xmlns:a16="http://schemas.microsoft.com/office/drawing/2014/main" id="{B6B55B03-4131-5734-3AF0-62B5E9528003}"/>
                  </a:ext>
                </a:extLst>
              </p:cNvPr>
              <p:cNvSpPr/>
              <p:nvPr/>
            </p:nvSpPr>
            <p:spPr>
              <a:xfrm>
                <a:off x="6142275" y="2832175"/>
                <a:ext cx="2375" cy="2475"/>
              </a:xfrm>
              <a:custGeom>
                <a:avLst/>
                <a:gdLst/>
                <a:ahLst/>
                <a:cxnLst/>
                <a:rect l="l" t="t" r="r" b="b"/>
                <a:pathLst>
                  <a:path w="95" h="99" extrusionOk="0">
                    <a:moveTo>
                      <a:pt x="42" y="0"/>
                    </a:moveTo>
                    <a:cubicBezTo>
                      <a:pt x="31" y="0"/>
                      <a:pt x="20" y="3"/>
                      <a:pt x="13" y="9"/>
                    </a:cubicBezTo>
                    <a:cubicBezTo>
                      <a:pt x="0" y="22"/>
                      <a:pt x="0" y="64"/>
                      <a:pt x="13" y="77"/>
                    </a:cubicBezTo>
                    <a:cubicBezTo>
                      <a:pt x="23" y="93"/>
                      <a:pt x="40" y="99"/>
                      <a:pt x="55" y="99"/>
                    </a:cubicBezTo>
                    <a:cubicBezTo>
                      <a:pt x="66" y="99"/>
                      <a:pt x="76" y="96"/>
                      <a:pt x="82" y="90"/>
                    </a:cubicBezTo>
                    <a:cubicBezTo>
                      <a:pt x="95" y="77"/>
                      <a:pt x="95" y="35"/>
                      <a:pt x="82" y="22"/>
                    </a:cubicBezTo>
                    <a:cubicBezTo>
                      <a:pt x="74" y="7"/>
                      <a:pt x="57" y="0"/>
                      <a:pt x="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5584;p52">
                <a:extLst>
                  <a:ext uri="{FF2B5EF4-FFF2-40B4-BE49-F238E27FC236}">
                    <a16:creationId xmlns:a16="http://schemas.microsoft.com/office/drawing/2014/main" id="{60886C14-01CF-6D8E-2288-52980FCBC31F}"/>
                  </a:ext>
                </a:extLst>
              </p:cNvPr>
              <p:cNvSpPr/>
              <p:nvPr/>
            </p:nvSpPr>
            <p:spPr>
              <a:xfrm>
                <a:off x="6143325" y="2825600"/>
                <a:ext cx="8500" cy="4125"/>
              </a:xfrm>
              <a:custGeom>
                <a:avLst/>
                <a:gdLst/>
                <a:ahLst/>
                <a:cxnLst/>
                <a:rect l="l" t="t" r="r" b="b"/>
                <a:pathLst>
                  <a:path w="340" h="165" extrusionOk="0">
                    <a:moveTo>
                      <a:pt x="108" y="1"/>
                    </a:moveTo>
                    <a:cubicBezTo>
                      <a:pt x="82" y="1"/>
                      <a:pt x="82" y="14"/>
                      <a:pt x="69" y="14"/>
                    </a:cubicBezTo>
                    <a:cubicBezTo>
                      <a:pt x="53" y="27"/>
                      <a:pt x="40" y="40"/>
                      <a:pt x="40" y="53"/>
                    </a:cubicBezTo>
                    <a:cubicBezTo>
                      <a:pt x="27" y="69"/>
                      <a:pt x="27" y="83"/>
                      <a:pt x="14" y="96"/>
                    </a:cubicBezTo>
                    <a:cubicBezTo>
                      <a:pt x="14" y="109"/>
                      <a:pt x="27" y="122"/>
                      <a:pt x="14" y="135"/>
                    </a:cubicBezTo>
                    <a:cubicBezTo>
                      <a:pt x="14" y="164"/>
                      <a:pt x="0" y="164"/>
                      <a:pt x="0" y="164"/>
                    </a:cubicBezTo>
                    <a:lnTo>
                      <a:pt x="177" y="164"/>
                    </a:lnTo>
                    <a:cubicBezTo>
                      <a:pt x="216" y="164"/>
                      <a:pt x="271" y="151"/>
                      <a:pt x="327" y="135"/>
                    </a:cubicBezTo>
                    <a:cubicBezTo>
                      <a:pt x="340" y="109"/>
                      <a:pt x="314" y="83"/>
                      <a:pt x="258" y="40"/>
                    </a:cubicBezTo>
                    <a:cubicBezTo>
                      <a:pt x="203" y="14"/>
                      <a:pt x="151"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5585;p52">
                <a:extLst>
                  <a:ext uri="{FF2B5EF4-FFF2-40B4-BE49-F238E27FC236}">
                    <a16:creationId xmlns:a16="http://schemas.microsoft.com/office/drawing/2014/main" id="{5DC6C361-E1C5-4A87-B527-10BFF32A42CD}"/>
                  </a:ext>
                </a:extLst>
              </p:cNvPr>
              <p:cNvSpPr/>
              <p:nvPr/>
            </p:nvSpPr>
            <p:spPr>
              <a:xfrm>
                <a:off x="6144625" y="2827100"/>
                <a:ext cx="4100" cy="1875"/>
              </a:xfrm>
              <a:custGeom>
                <a:avLst/>
                <a:gdLst/>
                <a:ahLst/>
                <a:cxnLst/>
                <a:rect l="l" t="t" r="r" b="b"/>
                <a:pathLst>
                  <a:path w="164" h="75" extrusionOk="0">
                    <a:moveTo>
                      <a:pt x="77" y="0"/>
                    </a:moveTo>
                    <a:cubicBezTo>
                      <a:pt x="60" y="0"/>
                      <a:pt x="43" y="8"/>
                      <a:pt x="30" y="23"/>
                    </a:cubicBezTo>
                    <a:cubicBezTo>
                      <a:pt x="17" y="49"/>
                      <a:pt x="1" y="62"/>
                      <a:pt x="17" y="75"/>
                    </a:cubicBezTo>
                    <a:cubicBezTo>
                      <a:pt x="30" y="75"/>
                      <a:pt x="69" y="75"/>
                      <a:pt x="112" y="62"/>
                    </a:cubicBezTo>
                    <a:cubicBezTo>
                      <a:pt x="151" y="62"/>
                      <a:pt x="164" y="36"/>
                      <a:pt x="125" y="23"/>
                    </a:cubicBezTo>
                    <a:cubicBezTo>
                      <a:pt x="112" y="8"/>
                      <a:pt x="95" y="0"/>
                      <a:pt x="7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5586;p52">
                <a:extLst>
                  <a:ext uri="{FF2B5EF4-FFF2-40B4-BE49-F238E27FC236}">
                    <a16:creationId xmlns:a16="http://schemas.microsoft.com/office/drawing/2014/main" id="{70E8A7C1-8FD1-8EAF-BC4F-B528B8E11A6B}"/>
                  </a:ext>
                </a:extLst>
              </p:cNvPr>
              <p:cNvSpPr/>
              <p:nvPr/>
            </p:nvSpPr>
            <p:spPr>
              <a:xfrm>
                <a:off x="6123250" y="2813050"/>
                <a:ext cx="10225" cy="9475"/>
              </a:xfrm>
              <a:custGeom>
                <a:avLst/>
                <a:gdLst/>
                <a:ahLst/>
                <a:cxnLst/>
                <a:rect l="l" t="t" r="r" b="b"/>
                <a:pathLst>
                  <a:path w="409" h="379" extrusionOk="0">
                    <a:moveTo>
                      <a:pt x="108" y="0"/>
                    </a:moveTo>
                    <a:lnTo>
                      <a:pt x="1" y="203"/>
                    </a:lnTo>
                    <a:cubicBezTo>
                      <a:pt x="95" y="258"/>
                      <a:pt x="95" y="216"/>
                      <a:pt x="164" y="258"/>
                    </a:cubicBezTo>
                    <a:cubicBezTo>
                      <a:pt x="232" y="297"/>
                      <a:pt x="203" y="327"/>
                      <a:pt x="284" y="379"/>
                    </a:cubicBezTo>
                    <a:lnTo>
                      <a:pt x="409" y="177"/>
                    </a:lnTo>
                    <a:cubicBezTo>
                      <a:pt x="355" y="142"/>
                      <a:pt x="331" y="139"/>
                      <a:pt x="312" y="139"/>
                    </a:cubicBezTo>
                    <a:cubicBezTo>
                      <a:pt x="308" y="139"/>
                      <a:pt x="304" y="139"/>
                      <a:pt x="299" y="139"/>
                    </a:cubicBezTo>
                    <a:cubicBezTo>
                      <a:pt x="286" y="139"/>
                      <a:pt x="272" y="137"/>
                      <a:pt x="245" y="121"/>
                    </a:cubicBezTo>
                    <a:cubicBezTo>
                      <a:pt x="177" y="82"/>
                      <a:pt x="190" y="52"/>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5587;p52">
                <a:extLst>
                  <a:ext uri="{FF2B5EF4-FFF2-40B4-BE49-F238E27FC236}">
                    <a16:creationId xmlns:a16="http://schemas.microsoft.com/office/drawing/2014/main" id="{DD252470-5514-AE5A-8748-E30B94582CAA}"/>
                  </a:ext>
                </a:extLst>
              </p:cNvPr>
              <p:cNvSpPr/>
              <p:nvPr/>
            </p:nvSpPr>
            <p:spPr>
              <a:xfrm>
                <a:off x="6130350" y="2817450"/>
                <a:ext cx="10225" cy="9175"/>
              </a:xfrm>
              <a:custGeom>
                <a:avLst/>
                <a:gdLst/>
                <a:ahLst/>
                <a:cxnLst/>
                <a:rect l="l" t="t" r="r" b="b"/>
                <a:pathLst>
                  <a:path w="409" h="367" extrusionOk="0">
                    <a:moveTo>
                      <a:pt x="125" y="1"/>
                    </a:moveTo>
                    <a:lnTo>
                      <a:pt x="0" y="203"/>
                    </a:lnTo>
                    <a:cubicBezTo>
                      <a:pt x="49" y="231"/>
                      <a:pt x="74" y="234"/>
                      <a:pt x="94" y="234"/>
                    </a:cubicBezTo>
                    <a:cubicBezTo>
                      <a:pt x="101" y="234"/>
                      <a:pt x="107" y="234"/>
                      <a:pt x="113" y="234"/>
                    </a:cubicBezTo>
                    <a:cubicBezTo>
                      <a:pt x="126" y="234"/>
                      <a:pt x="141" y="235"/>
                      <a:pt x="164" y="245"/>
                    </a:cubicBezTo>
                    <a:cubicBezTo>
                      <a:pt x="232" y="284"/>
                      <a:pt x="219" y="327"/>
                      <a:pt x="301" y="366"/>
                    </a:cubicBezTo>
                    <a:lnTo>
                      <a:pt x="408" y="164"/>
                    </a:lnTo>
                    <a:cubicBezTo>
                      <a:pt x="314" y="108"/>
                      <a:pt x="314" y="151"/>
                      <a:pt x="245" y="108"/>
                    </a:cubicBezTo>
                    <a:cubicBezTo>
                      <a:pt x="180" y="69"/>
                      <a:pt x="193" y="40"/>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5588;p52">
                <a:extLst>
                  <a:ext uri="{FF2B5EF4-FFF2-40B4-BE49-F238E27FC236}">
                    <a16:creationId xmlns:a16="http://schemas.microsoft.com/office/drawing/2014/main" id="{CEC951D0-555B-5B39-6F78-42DF1635916D}"/>
                  </a:ext>
                </a:extLst>
              </p:cNvPr>
              <p:cNvSpPr/>
              <p:nvPr/>
            </p:nvSpPr>
            <p:spPr>
              <a:xfrm>
                <a:off x="6136150" y="2821175"/>
                <a:ext cx="6150" cy="5725"/>
              </a:xfrm>
              <a:custGeom>
                <a:avLst/>
                <a:gdLst/>
                <a:ahLst/>
                <a:cxnLst/>
                <a:rect l="l" t="t" r="r" b="b"/>
                <a:pathLst>
                  <a:path w="246" h="229" extrusionOk="0">
                    <a:moveTo>
                      <a:pt x="121" y="0"/>
                    </a:moveTo>
                    <a:cubicBezTo>
                      <a:pt x="83" y="0"/>
                      <a:pt x="47" y="19"/>
                      <a:pt x="30" y="54"/>
                    </a:cubicBezTo>
                    <a:cubicBezTo>
                      <a:pt x="0" y="122"/>
                      <a:pt x="13" y="191"/>
                      <a:pt x="69" y="217"/>
                    </a:cubicBezTo>
                    <a:cubicBezTo>
                      <a:pt x="80" y="225"/>
                      <a:pt x="94" y="229"/>
                      <a:pt x="108" y="229"/>
                    </a:cubicBezTo>
                    <a:cubicBezTo>
                      <a:pt x="145" y="229"/>
                      <a:pt x="188" y="203"/>
                      <a:pt x="219" y="165"/>
                    </a:cubicBezTo>
                    <a:cubicBezTo>
                      <a:pt x="245" y="109"/>
                      <a:pt x="232" y="41"/>
                      <a:pt x="176" y="15"/>
                    </a:cubicBezTo>
                    <a:cubicBezTo>
                      <a:pt x="159" y="5"/>
                      <a:pt x="140" y="0"/>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5589;p52">
                <a:extLst>
                  <a:ext uri="{FF2B5EF4-FFF2-40B4-BE49-F238E27FC236}">
                    <a16:creationId xmlns:a16="http://schemas.microsoft.com/office/drawing/2014/main" id="{31AC05D0-3102-8495-22FE-86B02248091E}"/>
                  </a:ext>
                </a:extLst>
              </p:cNvPr>
              <p:cNvSpPr/>
              <p:nvPr/>
            </p:nvSpPr>
            <p:spPr>
              <a:xfrm>
                <a:off x="6137850" y="2822700"/>
                <a:ext cx="2725" cy="2725"/>
              </a:xfrm>
              <a:custGeom>
                <a:avLst/>
                <a:gdLst/>
                <a:ahLst/>
                <a:cxnLst/>
                <a:rect l="l" t="t" r="r" b="b"/>
                <a:pathLst>
                  <a:path w="109" h="109" extrusionOk="0">
                    <a:moveTo>
                      <a:pt x="61" y="1"/>
                    </a:moveTo>
                    <a:cubicBezTo>
                      <a:pt x="42" y="1"/>
                      <a:pt x="23" y="14"/>
                      <a:pt x="14" y="35"/>
                    </a:cubicBezTo>
                    <a:cubicBezTo>
                      <a:pt x="1" y="48"/>
                      <a:pt x="1" y="88"/>
                      <a:pt x="27" y="104"/>
                    </a:cubicBezTo>
                    <a:cubicBezTo>
                      <a:pt x="35" y="107"/>
                      <a:pt x="42" y="109"/>
                      <a:pt x="49" y="109"/>
                    </a:cubicBezTo>
                    <a:cubicBezTo>
                      <a:pt x="69" y="109"/>
                      <a:pt x="86" y="96"/>
                      <a:pt x="95" y="74"/>
                    </a:cubicBezTo>
                    <a:cubicBezTo>
                      <a:pt x="108" y="48"/>
                      <a:pt x="95" y="22"/>
                      <a:pt x="82" y="6"/>
                    </a:cubicBezTo>
                    <a:cubicBezTo>
                      <a:pt x="76" y="2"/>
                      <a:pt x="68"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5590;p52">
                <a:extLst>
                  <a:ext uri="{FF2B5EF4-FFF2-40B4-BE49-F238E27FC236}">
                    <a16:creationId xmlns:a16="http://schemas.microsoft.com/office/drawing/2014/main" id="{6B7D860F-B43B-CC71-8B94-A1B90D2A8500}"/>
                  </a:ext>
                </a:extLst>
              </p:cNvPr>
              <p:cNvSpPr/>
              <p:nvPr/>
            </p:nvSpPr>
            <p:spPr>
              <a:xfrm>
                <a:off x="6128725" y="2816950"/>
                <a:ext cx="6475" cy="5875"/>
              </a:xfrm>
              <a:custGeom>
                <a:avLst/>
                <a:gdLst/>
                <a:ahLst/>
                <a:cxnLst/>
                <a:rect l="l" t="t" r="r" b="b"/>
                <a:pathLst>
                  <a:path w="259" h="235" extrusionOk="0">
                    <a:moveTo>
                      <a:pt x="132" y="0"/>
                    </a:moveTo>
                    <a:cubicBezTo>
                      <a:pt x="93" y="0"/>
                      <a:pt x="57" y="25"/>
                      <a:pt x="39" y="60"/>
                    </a:cubicBezTo>
                    <a:cubicBezTo>
                      <a:pt x="0" y="115"/>
                      <a:pt x="13" y="184"/>
                      <a:pt x="65" y="223"/>
                    </a:cubicBezTo>
                    <a:cubicBezTo>
                      <a:pt x="81" y="231"/>
                      <a:pt x="97" y="235"/>
                      <a:pt x="113" y="235"/>
                    </a:cubicBezTo>
                    <a:cubicBezTo>
                      <a:pt x="155" y="235"/>
                      <a:pt x="197" y="209"/>
                      <a:pt x="216" y="171"/>
                    </a:cubicBezTo>
                    <a:cubicBezTo>
                      <a:pt x="258" y="115"/>
                      <a:pt x="229" y="47"/>
                      <a:pt x="190" y="21"/>
                    </a:cubicBezTo>
                    <a:cubicBezTo>
                      <a:pt x="171" y="6"/>
                      <a:pt x="151"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5591;p52">
                <a:extLst>
                  <a:ext uri="{FF2B5EF4-FFF2-40B4-BE49-F238E27FC236}">
                    <a16:creationId xmlns:a16="http://schemas.microsoft.com/office/drawing/2014/main" id="{70A6AA47-C9D2-6DE5-F965-04247E88D7C4}"/>
                  </a:ext>
                </a:extLst>
              </p:cNvPr>
              <p:cNvSpPr/>
              <p:nvPr/>
            </p:nvSpPr>
            <p:spPr>
              <a:xfrm>
                <a:off x="6130350" y="2818625"/>
                <a:ext cx="2800" cy="2475"/>
              </a:xfrm>
              <a:custGeom>
                <a:avLst/>
                <a:gdLst/>
                <a:ahLst/>
                <a:cxnLst/>
                <a:rect l="l" t="t" r="r" b="b"/>
                <a:pathLst>
                  <a:path w="112" h="99" extrusionOk="0">
                    <a:moveTo>
                      <a:pt x="66" y="0"/>
                    </a:moveTo>
                    <a:cubicBezTo>
                      <a:pt x="49" y="0"/>
                      <a:pt x="26" y="10"/>
                      <a:pt x="17" y="22"/>
                    </a:cubicBezTo>
                    <a:cubicBezTo>
                      <a:pt x="0" y="48"/>
                      <a:pt x="17" y="74"/>
                      <a:pt x="43" y="87"/>
                    </a:cubicBezTo>
                    <a:cubicBezTo>
                      <a:pt x="49" y="94"/>
                      <a:pt x="56" y="98"/>
                      <a:pt x="65" y="98"/>
                    </a:cubicBezTo>
                    <a:cubicBezTo>
                      <a:pt x="76" y="98"/>
                      <a:pt x="89" y="91"/>
                      <a:pt x="98" y="74"/>
                    </a:cubicBezTo>
                    <a:cubicBezTo>
                      <a:pt x="111" y="48"/>
                      <a:pt x="111" y="22"/>
                      <a:pt x="82" y="6"/>
                    </a:cubicBezTo>
                    <a:cubicBezTo>
                      <a:pt x="78" y="2"/>
                      <a:pt x="73"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5592;p52">
                <a:extLst>
                  <a:ext uri="{FF2B5EF4-FFF2-40B4-BE49-F238E27FC236}">
                    <a16:creationId xmlns:a16="http://schemas.microsoft.com/office/drawing/2014/main" id="{70841C18-1B99-6DF3-8336-19ABC20E1873}"/>
                  </a:ext>
                </a:extLst>
              </p:cNvPr>
              <p:cNvSpPr/>
              <p:nvPr/>
            </p:nvSpPr>
            <p:spPr>
              <a:xfrm>
                <a:off x="6108650" y="2804875"/>
                <a:ext cx="10225" cy="9175"/>
              </a:xfrm>
              <a:custGeom>
                <a:avLst/>
                <a:gdLst/>
                <a:ahLst/>
                <a:cxnLst/>
                <a:rect l="l" t="t" r="r" b="b"/>
                <a:pathLst>
                  <a:path w="409" h="367" extrusionOk="0">
                    <a:moveTo>
                      <a:pt x="108" y="1"/>
                    </a:moveTo>
                    <a:lnTo>
                      <a:pt x="0" y="203"/>
                    </a:lnTo>
                    <a:cubicBezTo>
                      <a:pt x="95" y="259"/>
                      <a:pt x="95" y="216"/>
                      <a:pt x="163" y="259"/>
                    </a:cubicBezTo>
                    <a:cubicBezTo>
                      <a:pt x="232" y="285"/>
                      <a:pt x="216" y="327"/>
                      <a:pt x="284" y="366"/>
                    </a:cubicBezTo>
                    <a:lnTo>
                      <a:pt x="408" y="164"/>
                    </a:lnTo>
                    <a:cubicBezTo>
                      <a:pt x="314" y="109"/>
                      <a:pt x="314" y="148"/>
                      <a:pt x="245" y="109"/>
                    </a:cubicBezTo>
                    <a:cubicBezTo>
                      <a:pt x="177" y="66"/>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5593;p52">
                <a:extLst>
                  <a:ext uri="{FF2B5EF4-FFF2-40B4-BE49-F238E27FC236}">
                    <a16:creationId xmlns:a16="http://schemas.microsoft.com/office/drawing/2014/main" id="{2C307907-E68E-40D2-2A3D-1FE5448CDB16}"/>
                  </a:ext>
                </a:extLst>
              </p:cNvPr>
              <p:cNvSpPr/>
              <p:nvPr/>
            </p:nvSpPr>
            <p:spPr>
              <a:xfrm>
                <a:off x="6115750" y="2808975"/>
                <a:ext cx="10225" cy="9150"/>
              </a:xfrm>
              <a:custGeom>
                <a:avLst/>
                <a:gdLst/>
                <a:ahLst/>
                <a:cxnLst/>
                <a:rect l="l" t="t" r="r" b="b"/>
                <a:pathLst>
                  <a:path w="409" h="366" extrusionOk="0">
                    <a:moveTo>
                      <a:pt x="124" y="0"/>
                    </a:moveTo>
                    <a:lnTo>
                      <a:pt x="0" y="202"/>
                    </a:lnTo>
                    <a:cubicBezTo>
                      <a:pt x="95" y="258"/>
                      <a:pt x="95" y="215"/>
                      <a:pt x="163" y="258"/>
                    </a:cubicBezTo>
                    <a:cubicBezTo>
                      <a:pt x="232" y="297"/>
                      <a:pt x="219" y="326"/>
                      <a:pt x="301" y="366"/>
                    </a:cubicBezTo>
                    <a:lnTo>
                      <a:pt x="408" y="163"/>
                    </a:lnTo>
                    <a:cubicBezTo>
                      <a:pt x="314" y="108"/>
                      <a:pt x="314" y="147"/>
                      <a:pt x="245" y="108"/>
                    </a:cubicBezTo>
                    <a:cubicBezTo>
                      <a:pt x="176" y="65"/>
                      <a:pt x="193" y="39"/>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5594;p52">
                <a:extLst>
                  <a:ext uri="{FF2B5EF4-FFF2-40B4-BE49-F238E27FC236}">
                    <a16:creationId xmlns:a16="http://schemas.microsoft.com/office/drawing/2014/main" id="{5684A8C5-C565-9511-8C33-5CDD451C8F86}"/>
                  </a:ext>
                </a:extLst>
              </p:cNvPr>
              <p:cNvSpPr/>
              <p:nvPr/>
            </p:nvSpPr>
            <p:spPr>
              <a:xfrm>
                <a:off x="6121525" y="2812750"/>
                <a:ext cx="6150" cy="5700"/>
              </a:xfrm>
              <a:custGeom>
                <a:avLst/>
                <a:gdLst/>
                <a:ahLst/>
                <a:cxnLst/>
                <a:rect l="l" t="t" r="r" b="b"/>
                <a:pathLst>
                  <a:path w="246" h="228" extrusionOk="0">
                    <a:moveTo>
                      <a:pt x="140" y="1"/>
                    </a:moveTo>
                    <a:cubicBezTo>
                      <a:pt x="103" y="1"/>
                      <a:pt x="58" y="26"/>
                      <a:pt x="27" y="64"/>
                    </a:cubicBezTo>
                    <a:cubicBezTo>
                      <a:pt x="1" y="120"/>
                      <a:pt x="14" y="189"/>
                      <a:pt x="70" y="215"/>
                    </a:cubicBezTo>
                    <a:cubicBezTo>
                      <a:pt x="83" y="223"/>
                      <a:pt x="99" y="228"/>
                      <a:pt x="116" y="228"/>
                    </a:cubicBezTo>
                    <a:cubicBezTo>
                      <a:pt x="151" y="228"/>
                      <a:pt x="191" y="210"/>
                      <a:pt x="220" y="175"/>
                    </a:cubicBezTo>
                    <a:cubicBezTo>
                      <a:pt x="246" y="120"/>
                      <a:pt x="233" y="38"/>
                      <a:pt x="177" y="12"/>
                    </a:cubicBezTo>
                    <a:cubicBezTo>
                      <a:pt x="167"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5595;p52">
                <a:extLst>
                  <a:ext uri="{FF2B5EF4-FFF2-40B4-BE49-F238E27FC236}">
                    <a16:creationId xmlns:a16="http://schemas.microsoft.com/office/drawing/2014/main" id="{5B46A913-8AFC-80A3-8560-857233589B2A}"/>
                  </a:ext>
                </a:extLst>
              </p:cNvPr>
              <p:cNvSpPr/>
              <p:nvPr/>
            </p:nvSpPr>
            <p:spPr>
              <a:xfrm>
                <a:off x="6123250" y="2814475"/>
                <a:ext cx="2725" cy="2425"/>
              </a:xfrm>
              <a:custGeom>
                <a:avLst/>
                <a:gdLst/>
                <a:ahLst/>
                <a:cxnLst/>
                <a:rect l="l" t="t" r="r" b="b"/>
                <a:pathLst>
                  <a:path w="109" h="97" extrusionOk="0">
                    <a:moveTo>
                      <a:pt x="50" y="0"/>
                    </a:moveTo>
                    <a:cubicBezTo>
                      <a:pt x="35" y="0"/>
                      <a:pt x="21" y="7"/>
                      <a:pt x="14" y="25"/>
                    </a:cubicBezTo>
                    <a:cubicBezTo>
                      <a:pt x="1" y="51"/>
                      <a:pt x="1" y="77"/>
                      <a:pt x="27" y="90"/>
                    </a:cubicBezTo>
                    <a:cubicBezTo>
                      <a:pt x="35" y="95"/>
                      <a:pt x="43" y="97"/>
                      <a:pt x="50" y="97"/>
                    </a:cubicBezTo>
                    <a:cubicBezTo>
                      <a:pt x="69" y="97"/>
                      <a:pt x="86" y="83"/>
                      <a:pt x="95" y="64"/>
                    </a:cubicBezTo>
                    <a:cubicBezTo>
                      <a:pt x="108" y="51"/>
                      <a:pt x="95" y="9"/>
                      <a:pt x="82" y="9"/>
                    </a:cubicBezTo>
                    <a:cubicBezTo>
                      <a:pt x="72" y="3"/>
                      <a:pt x="61" y="0"/>
                      <a:pt x="5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5596;p52">
                <a:extLst>
                  <a:ext uri="{FF2B5EF4-FFF2-40B4-BE49-F238E27FC236}">
                    <a16:creationId xmlns:a16="http://schemas.microsoft.com/office/drawing/2014/main" id="{F2578294-DFC0-E070-3276-B4981ECCA7C8}"/>
                  </a:ext>
                </a:extLst>
              </p:cNvPr>
              <p:cNvSpPr/>
              <p:nvPr/>
            </p:nvSpPr>
            <p:spPr>
              <a:xfrm>
                <a:off x="6114025" y="2808600"/>
                <a:ext cx="6550" cy="5750"/>
              </a:xfrm>
              <a:custGeom>
                <a:avLst/>
                <a:gdLst/>
                <a:ahLst/>
                <a:cxnLst/>
                <a:rect l="l" t="t" r="r" b="b"/>
                <a:pathLst>
                  <a:path w="262" h="230" extrusionOk="0">
                    <a:moveTo>
                      <a:pt x="136" y="0"/>
                    </a:moveTo>
                    <a:cubicBezTo>
                      <a:pt x="97" y="0"/>
                      <a:pt x="61" y="21"/>
                      <a:pt x="43" y="67"/>
                    </a:cubicBezTo>
                    <a:cubicBezTo>
                      <a:pt x="1" y="123"/>
                      <a:pt x="17" y="191"/>
                      <a:pt x="69" y="217"/>
                    </a:cubicBezTo>
                    <a:cubicBezTo>
                      <a:pt x="87" y="226"/>
                      <a:pt x="105" y="230"/>
                      <a:pt x="123" y="230"/>
                    </a:cubicBezTo>
                    <a:cubicBezTo>
                      <a:pt x="163" y="230"/>
                      <a:pt x="201" y="209"/>
                      <a:pt x="219" y="162"/>
                    </a:cubicBezTo>
                    <a:cubicBezTo>
                      <a:pt x="262" y="110"/>
                      <a:pt x="245" y="41"/>
                      <a:pt x="193" y="15"/>
                    </a:cubicBezTo>
                    <a:cubicBezTo>
                      <a:pt x="175" y="5"/>
                      <a:pt x="155" y="0"/>
                      <a:pt x="13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5597;p52">
                <a:extLst>
                  <a:ext uri="{FF2B5EF4-FFF2-40B4-BE49-F238E27FC236}">
                    <a16:creationId xmlns:a16="http://schemas.microsoft.com/office/drawing/2014/main" id="{44E7377A-3D68-3BB0-3DAE-C6A54B3AB04D}"/>
                  </a:ext>
                </a:extLst>
              </p:cNvPr>
              <p:cNvSpPr/>
              <p:nvPr/>
            </p:nvSpPr>
            <p:spPr>
              <a:xfrm>
                <a:off x="6116075" y="2810150"/>
                <a:ext cx="2475" cy="2675"/>
              </a:xfrm>
              <a:custGeom>
                <a:avLst/>
                <a:gdLst/>
                <a:ahLst/>
                <a:cxnLst/>
                <a:rect l="l" t="t" r="r" b="b"/>
                <a:pathLst>
                  <a:path w="99" h="107" extrusionOk="0">
                    <a:moveTo>
                      <a:pt x="56" y="0"/>
                    </a:moveTo>
                    <a:cubicBezTo>
                      <a:pt x="43" y="0"/>
                      <a:pt x="26" y="13"/>
                      <a:pt x="17" y="35"/>
                    </a:cubicBezTo>
                    <a:cubicBezTo>
                      <a:pt x="0" y="61"/>
                      <a:pt x="0" y="87"/>
                      <a:pt x="30" y="100"/>
                    </a:cubicBezTo>
                    <a:cubicBezTo>
                      <a:pt x="33" y="104"/>
                      <a:pt x="38" y="106"/>
                      <a:pt x="43" y="106"/>
                    </a:cubicBezTo>
                    <a:cubicBezTo>
                      <a:pt x="56" y="106"/>
                      <a:pt x="72" y="93"/>
                      <a:pt x="82" y="74"/>
                    </a:cubicBezTo>
                    <a:cubicBezTo>
                      <a:pt x="98" y="48"/>
                      <a:pt x="98" y="18"/>
                      <a:pt x="69" y="5"/>
                    </a:cubicBezTo>
                    <a:cubicBezTo>
                      <a:pt x="65"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5598;p52">
                <a:extLst>
                  <a:ext uri="{FF2B5EF4-FFF2-40B4-BE49-F238E27FC236}">
                    <a16:creationId xmlns:a16="http://schemas.microsoft.com/office/drawing/2014/main" id="{6D13625C-A03E-D3F9-A8C8-3D030E8EDDE3}"/>
                  </a:ext>
                </a:extLst>
              </p:cNvPr>
              <p:cNvSpPr/>
              <p:nvPr/>
            </p:nvSpPr>
            <p:spPr>
              <a:xfrm>
                <a:off x="6094025" y="2796325"/>
                <a:ext cx="10225" cy="9225"/>
              </a:xfrm>
              <a:custGeom>
                <a:avLst/>
                <a:gdLst/>
                <a:ahLst/>
                <a:cxnLst/>
                <a:rect l="l" t="t" r="r" b="b"/>
                <a:pathLst>
                  <a:path w="409" h="369" extrusionOk="0">
                    <a:moveTo>
                      <a:pt x="122" y="0"/>
                    </a:moveTo>
                    <a:lnTo>
                      <a:pt x="1" y="206"/>
                    </a:lnTo>
                    <a:cubicBezTo>
                      <a:pt x="96" y="261"/>
                      <a:pt x="96" y="219"/>
                      <a:pt x="164" y="261"/>
                    </a:cubicBezTo>
                    <a:cubicBezTo>
                      <a:pt x="229" y="300"/>
                      <a:pt x="216" y="327"/>
                      <a:pt x="285" y="369"/>
                    </a:cubicBezTo>
                    <a:lnTo>
                      <a:pt x="409" y="163"/>
                    </a:lnTo>
                    <a:cubicBezTo>
                      <a:pt x="360" y="137"/>
                      <a:pt x="336" y="134"/>
                      <a:pt x="315" y="134"/>
                    </a:cubicBezTo>
                    <a:cubicBezTo>
                      <a:pt x="308" y="134"/>
                      <a:pt x="302" y="134"/>
                      <a:pt x="295" y="134"/>
                    </a:cubicBezTo>
                    <a:cubicBezTo>
                      <a:pt x="282" y="134"/>
                      <a:pt x="268" y="133"/>
                      <a:pt x="246" y="124"/>
                    </a:cubicBezTo>
                    <a:cubicBezTo>
                      <a:pt x="177" y="82"/>
                      <a:pt x="190" y="43"/>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5599;p52">
                <a:extLst>
                  <a:ext uri="{FF2B5EF4-FFF2-40B4-BE49-F238E27FC236}">
                    <a16:creationId xmlns:a16="http://schemas.microsoft.com/office/drawing/2014/main" id="{CE897627-2A28-D471-7036-C23FAD19F287}"/>
                  </a:ext>
                </a:extLst>
              </p:cNvPr>
              <p:cNvSpPr/>
              <p:nvPr/>
            </p:nvSpPr>
            <p:spPr>
              <a:xfrm>
                <a:off x="6101125" y="2800400"/>
                <a:ext cx="10225" cy="9575"/>
              </a:xfrm>
              <a:custGeom>
                <a:avLst/>
                <a:gdLst/>
                <a:ahLst/>
                <a:cxnLst/>
                <a:rect l="l" t="t" r="r" b="b"/>
                <a:pathLst>
                  <a:path w="409" h="383" extrusionOk="0">
                    <a:moveTo>
                      <a:pt x="125" y="0"/>
                    </a:moveTo>
                    <a:lnTo>
                      <a:pt x="1" y="206"/>
                    </a:lnTo>
                    <a:cubicBezTo>
                      <a:pt x="48" y="240"/>
                      <a:pt x="72" y="243"/>
                      <a:pt x="92" y="243"/>
                    </a:cubicBezTo>
                    <a:cubicBezTo>
                      <a:pt x="97" y="243"/>
                      <a:pt x="102" y="243"/>
                      <a:pt x="106" y="243"/>
                    </a:cubicBezTo>
                    <a:cubicBezTo>
                      <a:pt x="122" y="243"/>
                      <a:pt x="138" y="245"/>
                      <a:pt x="164" y="261"/>
                    </a:cubicBezTo>
                    <a:cubicBezTo>
                      <a:pt x="233" y="301"/>
                      <a:pt x="220" y="327"/>
                      <a:pt x="301" y="382"/>
                    </a:cubicBezTo>
                    <a:lnTo>
                      <a:pt x="409" y="180"/>
                    </a:lnTo>
                    <a:cubicBezTo>
                      <a:pt x="314" y="124"/>
                      <a:pt x="314" y="164"/>
                      <a:pt x="246" y="124"/>
                    </a:cubicBezTo>
                    <a:cubicBezTo>
                      <a:pt x="177" y="82"/>
                      <a:pt x="207" y="56"/>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5600;p52">
                <a:extLst>
                  <a:ext uri="{FF2B5EF4-FFF2-40B4-BE49-F238E27FC236}">
                    <a16:creationId xmlns:a16="http://schemas.microsoft.com/office/drawing/2014/main" id="{55CFFF4E-5B8B-C4BE-4BFE-B8EE2220E7C2}"/>
                  </a:ext>
                </a:extLst>
              </p:cNvPr>
              <p:cNvSpPr/>
              <p:nvPr/>
            </p:nvSpPr>
            <p:spPr>
              <a:xfrm>
                <a:off x="6106925" y="2804500"/>
                <a:ext cx="6150" cy="5725"/>
              </a:xfrm>
              <a:custGeom>
                <a:avLst/>
                <a:gdLst/>
                <a:ahLst/>
                <a:cxnLst/>
                <a:rect l="l" t="t" r="r" b="b"/>
                <a:pathLst>
                  <a:path w="246" h="229" extrusionOk="0">
                    <a:moveTo>
                      <a:pt x="128" y="1"/>
                    </a:moveTo>
                    <a:cubicBezTo>
                      <a:pt x="93" y="1"/>
                      <a:pt x="55" y="19"/>
                      <a:pt x="27" y="55"/>
                    </a:cubicBezTo>
                    <a:cubicBezTo>
                      <a:pt x="1" y="110"/>
                      <a:pt x="14" y="179"/>
                      <a:pt x="69" y="218"/>
                    </a:cubicBezTo>
                    <a:cubicBezTo>
                      <a:pt x="80" y="225"/>
                      <a:pt x="92" y="228"/>
                      <a:pt x="106" y="228"/>
                    </a:cubicBezTo>
                    <a:cubicBezTo>
                      <a:pt x="143" y="228"/>
                      <a:pt x="188" y="203"/>
                      <a:pt x="219" y="163"/>
                    </a:cubicBezTo>
                    <a:cubicBezTo>
                      <a:pt x="246" y="110"/>
                      <a:pt x="232" y="42"/>
                      <a:pt x="177" y="16"/>
                    </a:cubicBezTo>
                    <a:cubicBezTo>
                      <a:pt x="163" y="6"/>
                      <a:pt x="146" y="1"/>
                      <a:pt x="1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5601;p52">
                <a:extLst>
                  <a:ext uri="{FF2B5EF4-FFF2-40B4-BE49-F238E27FC236}">
                    <a16:creationId xmlns:a16="http://schemas.microsoft.com/office/drawing/2014/main" id="{FD2AE044-88C6-751C-08C2-714AF64F04BE}"/>
                  </a:ext>
                </a:extLst>
              </p:cNvPr>
              <p:cNvSpPr/>
              <p:nvPr/>
            </p:nvSpPr>
            <p:spPr>
              <a:xfrm>
                <a:off x="6108650" y="2806075"/>
                <a:ext cx="2700" cy="2400"/>
              </a:xfrm>
              <a:custGeom>
                <a:avLst/>
                <a:gdLst/>
                <a:ahLst/>
                <a:cxnLst/>
                <a:rect l="l" t="t" r="r" b="b"/>
                <a:pathLst>
                  <a:path w="108" h="96" extrusionOk="0">
                    <a:moveTo>
                      <a:pt x="60" y="0"/>
                    </a:moveTo>
                    <a:cubicBezTo>
                      <a:pt x="40" y="0"/>
                      <a:pt x="23" y="13"/>
                      <a:pt x="13" y="34"/>
                    </a:cubicBezTo>
                    <a:cubicBezTo>
                      <a:pt x="0" y="47"/>
                      <a:pt x="13" y="74"/>
                      <a:pt x="26" y="87"/>
                    </a:cubicBezTo>
                    <a:cubicBezTo>
                      <a:pt x="37" y="92"/>
                      <a:pt x="49" y="95"/>
                      <a:pt x="59" y="95"/>
                    </a:cubicBezTo>
                    <a:cubicBezTo>
                      <a:pt x="74" y="95"/>
                      <a:pt x="87" y="89"/>
                      <a:pt x="95" y="74"/>
                    </a:cubicBezTo>
                    <a:cubicBezTo>
                      <a:pt x="108" y="47"/>
                      <a:pt x="108" y="18"/>
                      <a:pt x="82" y="5"/>
                    </a:cubicBezTo>
                    <a:cubicBezTo>
                      <a:pt x="74"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5602;p52">
                <a:extLst>
                  <a:ext uri="{FF2B5EF4-FFF2-40B4-BE49-F238E27FC236}">
                    <a16:creationId xmlns:a16="http://schemas.microsoft.com/office/drawing/2014/main" id="{B1D36E4E-7BFF-EF37-9E7D-9215153D4C89}"/>
                  </a:ext>
                </a:extLst>
              </p:cNvPr>
              <p:cNvSpPr/>
              <p:nvPr/>
            </p:nvSpPr>
            <p:spPr>
              <a:xfrm>
                <a:off x="6099425" y="2800150"/>
                <a:ext cx="6475" cy="5725"/>
              </a:xfrm>
              <a:custGeom>
                <a:avLst/>
                <a:gdLst/>
                <a:ahLst/>
                <a:cxnLst/>
                <a:rect l="l" t="t" r="r" b="b"/>
                <a:pathLst>
                  <a:path w="259" h="229" extrusionOk="0">
                    <a:moveTo>
                      <a:pt x="147" y="0"/>
                    </a:moveTo>
                    <a:cubicBezTo>
                      <a:pt x="104" y="0"/>
                      <a:pt x="62" y="25"/>
                      <a:pt x="43" y="66"/>
                    </a:cubicBezTo>
                    <a:cubicBezTo>
                      <a:pt x="0" y="121"/>
                      <a:pt x="13" y="190"/>
                      <a:pt x="69" y="216"/>
                    </a:cubicBezTo>
                    <a:cubicBezTo>
                      <a:pt x="87" y="225"/>
                      <a:pt x="107" y="229"/>
                      <a:pt x="126" y="229"/>
                    </a:cubicBezTo>
                    <a:cubicBezTo>
                      <a:pt x="165" y="229"/>
                      <a:pt x="202" y="211"/>
                      <a:pt x="219" y="174"/>
                    </a:cubicBezTo>
                    <a:cubicBezTo>
                      <a:pt x="258" y="121"/>
                      <a:pt x="245" y="53"/>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5603;p52">
                <a:extLst>
                  <a:ext uri="{FF2B5EF4-FFF2-40B4-BE49-F238E27FC236}">
                    <a16:creationId xmlns:a16="http://schemas.microsoft.com/office/drawing/2014/main" id="{01D940CD-2901-7D19-FB74-19A4C962F8B3}"/>
                  </a:ext>
                </a:extLst>
              </p:cNvPr>
              <p:cNvSpPr/>
              <p:nvPr/>
            </p:nvSpPr>
            <p:spPr>
              <a:xfrm>
                <a:off x="6101475" y="2801900"/>
                <a:ext cx="2775" cy="2400"/>
              </a:xfrm>
              <a:custGeom>
                <a:avLst/>
                <a:gdLst/>
                <a:ahLst/>
                <a:cxnLst/>
                <a:rect l="l" t="t" r="r" b="b"/>
                <a:pathLst>
                  <a:path w="111" h="96" extrusionOk="0">
                    <a:moveTo>
                      <a:pt x="47" y="0"/>
                    </a:moveTo>
                    <a:cubicBezTo>
                      <a:pt x="36" y="0"/>
                      <a:pt x="23" y="7"/>
                      <a:pt x="13" y="22"/>
                    </a:cubicBezTo>
                    <a:cubicBezTo>
                      <a:pt x="0" y="51"/>
                      <a:pt x="0" y="77"/>
                      <a:pt x="29" y="90"/>
                    </a:cubicBezTo>
                    <a:cubicBezTo>
                      <a:pt x="33" y="94"/>
                      <a:pt x="38" y="96"/>
                      <a:pt x="44" y="96"/>
                    </a:cubicBezTo>
                    <a:cubicBezTo>
                      <a:pt x="58" y="96"/>
                      <a:pt x="76" y="87"/>
                      <a:pt x="95" y="77"/>
                    </a:cubicBezTo>
                    <a:cubicBezTo>
                      <a:pt x="111" y="51"/>
                      <a:pt x="95" y="22"/>
                      <a:pt x="69" y="9"/>
                    </a:cubicBezTo>
                    <a:cubicBezTo>
                      <a:pt x="63" y="3"/>
                      <a:pt x="56" y="0"/>
                      <a:pt x="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5604;p52">
                <a:extLst>
                  <a:ext uri="{FF2B5EF4-FFF2-40B4-BE49-F238E27FC236}">
                    <a16:creationId xmlns:a16="http://schemas.microsoft.com/office/drawing/2014/main" id="{10ABC750-5478-252E-5EBB-394BEDA7BDE6}"/>
                  </a:ext>
                </a:extLst>
              </p:cNvPr>
              <p:cNvSpPr/>
              <p:nvPr/>
            </p:nvSpPr>
            <p:spPr>
              <a:xfrm>
                <a:off x="6079350" y="2787825"/>
                <a:ext cx="10225" cy="9250"/>
              </a:xfrm>
              <a:custGeom>
                <a:avLst/>
                <a:gdLst/>
                <a:ahLst/>
                <a:cxnLst/>
                <a:rect l="l" t="t" r="r" b="b"/>
                <a:pathLst>
                  <a:path w="409" h="370" extrusionOk="0">
                    <a:moveTo>
                      <a:pt x="125" y="1"/>
                    </a:moveTo>
                    <a:lnTo>
                      <a:pt x="0" y="193"/>
                    </a:lnTo>
                    <a:cubicBezTo>
                      <a:pt x="98" y="259"/>
                      <a:pt x="98" y="219"/>
                      <a:pt x="164" y="259"/>
                    </a:cubicBezTo>
                    <a:cubicBezTo>
                      <a:pt x="232" y="301"/>
                      <a:pt x="219" y="327"/>
                      <a:pt x="288" y="369"/>
                    </a:cubicBezTo>
                    <a:lnTo>
                      <a:pt x="408" y="177"/>
                    </a:lnTo>
                    <a:cubicBezTo>
                      <a:pt x="314" y="112"/>
                      <a:pt x="314" y="151"/>
                      <a:pt x="245" y="112"/>
                    </a:cubicBezTo>
                    <a:cubicBezTo>
                      <a:pt x="180" y="69"/>
                      <a:pt x="206"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5605;p52">
                <a:extLst>
                  <a:ext uri="{FF2B5EF4-FFF2-40B4-BE49-F238E27FC236}">
                    <a16:creationId xmlns:a16="http://schemas.microsoft.com/office/drawing/2014/main" id="{5E5A0021-4F2F-3CAF-82C6-4B887B22D05C}"/>
                  </a:ext>
                </a:extLst>
              </p:cNvPr>
              <p:cNvSpPr/>
              <p:nvPr/>
            </p:nvSpPr>
            <p:spPr>
              <a:xfrm>
                <a:off x="6086525" y="2792225"/>
                <a:ext cx="10550" cy="9250"/>
              </a:xfrm>
              <a:custGeom>
                <a:avLst/>
                <a:gdLst/>
                <a:ahLst/>
                <a:cxnLst/>
                <a:rect l="l" t="t" r="r" b="b"/>
                <a:pathLst>
                  <a:path w="422" h="370" extrusionOk="0">
                    <a:moveTo>
                      <a:pt x="121" y="1"/>
                    </a:moveTo>
                    <a:lnTo>
                      <a:pt x="1" y="193"/>
                    </a:lnTo>
                    <a:cubicBezTo>
                      <a:pt x="108" y="262"/>
                      <a:pt x="95" y="220"/>
                      <a:pt x="164" y="262"/>
                    </a:cubicBezTo>
                    <a:cubicBezTo>
                      <a:pt x="232" y="301"/>
                      <a:pt x="219" y="327"/>
                      <a:pt x="301" y="370"/>
                    </a:cubicBezTo>
                    <a:lnTo>
                      <a:pt x="422" y="164"/>
                    </a:lnTo>
                    <a:cubicBezTo>
                      <a:pt x="314" y="112"/>
                      <a:pt x="327" y="151"/>
                      <a:pt x="246" y="112"/>
                    </a:cubicBezTo>
                    <a:cubicBezTo>
                      <a:pt x="177" y="69"/>
                      <a:pt x="203" y="43"/>
                      <a:pt x="12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5606;p52">
                <a:extLst>
                  <a:ext uri="{FF2B5EF4-FFF2-40B4-BE49-F238E27FC236}">
                    <a16:creationId xmlns:a16="http://schemas.microsoft.com/office/drawing/2014/main" id="{6688D48C-0712-0A19-B2B3-8A435F034306}"/>
                  </a:ext>
                </a:extLst>
              </p:cNvPr>
              <p:cNvSpPr/>
              <p:nvPr/>
            </p:nvSpPr>
            <p:spPr>
              <a:xfrm>
                <a:off x="6092325" y="2796050"/>
                <a:ext cx="6150" cy="5750"/>
              </a:xfrm>
              <a:custGeom>
                <a:avLst/>
                <a:gdLst/>
                <a:ahLst/>
                <a:cxnLst/>
                <a:rect l="l" t="t" r="r" b="b"/>
                <a:pathLst>
                  <a:path w="246" h="230" extrusionOk="0">
                    <a:moveTo>
                      <a:pt x="144" y="1"/>
                    </a:moveTo>
                    <a:cubicBezTo>
                      <a:pt x="101" y="1"/>
                      <a:pt x="58" y="26"/>
                      <a:pt x="27" y="67"/>
                    </a:cubicBezTo>
                    <a:cubicBezTo>
                      <a:pt x="0" y="122"/>
                      <a:pt x="14" y="191"/>
                      <a:pt x="69" y="217"/>
                    </a:cubicBezTo>
                    <a:cubicBezTo>
                      <a:pt x="81" y="225"/>
                      <a:pt x="96" y="229"/>
                      <a:pt x="113" y="229"/>
                    </a:cubicBezTo>
                    <a:cubicBezTo>
                      <a:pt x="148" y="229"/>
                      <a:pt x="189" y="208"/>
                      <a:pt x="216" y="161"/>
                    </a:cubicBezTo>
                    <a:cubicBezTo>
                      <a:pt x="245" y="109"/>
                      <a:pt x="232"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5607;p52">
                <a:extLst>
                  <a:ext uri="{FF2B5EF4-FFF2-40B4-BE49-F238E27FC236}">
                    <a16:creationId xmlns:a16="http://schemas.microsoft.com/office/drawing/2014/main" id="{4A108BAC-362D-6067-F244-8A9059132988}"/>
                  </a:ext>
                </a:extLst>
              </p:cNvPr>
              <p:cNvSpPr/>
              <p:nvPr/>
            </p:nvSpPr>
            <p:spPr>
              <a:xfrm>
                <a:off x="6094025" y="2797575"/>
                <a:ext cx="2725" cy="2650"/>
              </a:xfrm>
              <a:custGeom>
                <a:avLst/>
                <a:gdLst/>
                <a:ahLst/>
                <a:cxnLst/>
                <a:rect l="l" t="t" r="r" b="b"/>
                <a:pathLst>
                  <a:path w="109" h="106" extrusionOk="0">
                    <a:moveTo>
                      <a:pt x="60" y="0"/>
                    </a:moveTo>
                    <a:cubicBezTo>
                      <a:pt x="40" y="0"/>
                      <a:pt x="24" y="13"/>
                      <a:pt x="14" y="32"/>
                    </a:cubicBezTo>
                    <a:cubicBezTo>
                      <a:pt x="1" y="61"/>
                      <a:pt x="14" y="87"/>
                      <a:pt x="27" y="100"/>
                    </a:cubicBezTo>
                    <a:cubicBezTo>
                      <a:pt x="34" y="104"/>
                      <a:pt x="41" y="105"/>
                      <a:pt x="48" y="105"/>
                    </a:cubicBezTo>
                    <a:cubicBezTo>
                      <a:pt x="68" y="105"/>
                      <a:pt x="86" y="93"/>
                      <a:pt x="96" y="74"/>
                    </a:cubicBezTo>
                    <a:cubicBezTo>
                      <a:pt x="109" y="61"/>
                      <a:pt x="109" y="19"/>
                      <a:pt x="83" y="6"/>
                    </a:cubicBezTo>
                    <a:cubicBezTo>
                      <a:pt x="75"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5608;p52">
                <a:extLst>
                  <a:ext uri="{FF2B5EF4-FFF2-40B4-BE49-F238E27FC236}">
                    <a16:creationId xmlns:a16="http://schemas.microsoft.com/office/drawing/2014/main" id="{EC1562A7-B379-9F85-89F9-1AC1E7E64729}"/>
                  </a:ext>
                </a:extLst>
              </p:cNvPr>
              <p:cNvSpPr/>
              <p:nvPr/>
            </p:nvSpPr>
            <p:spPr>
              <a:xfrm>
                <a:off x="6085150" y="2791775"/>
                <a:ext cx="6150" cy="5775"/>
              </a:xfrm>
              <a:custGeom>
                <a:avLst/>
                <a:gdLst/>
                <a:ahLst/>
                <a:cxnLst/>
                <a:rect l="l" t="t" r="r" b="b"/>
                <a:pathLst>
                  <a:path w="246" h="231" extrusionOk="0">
                    <a:moveTo>
                      <a:pt x="130" y="0"/>
                    </a:moveTo>
                    <a:cubicBezTo>
                      <a:pt x="95" y="0"/>
                      <a:pt x="56" y="24"/>
                      <a:pt x="30" y="61"/>
                    </a:cubicBezTo>
                    <a:cubicBezTo>
                      <a:pt x="0" y="117"/>
                      <a:pt x="13" y="182"/>
                      <a:pt x="56" y="211"/>
                    </a:cubicBezTo>
                    <a:cubicBezTo>
                      <a:pt x="74" y="224"/>
                      <a:pt x="93" y="230"/>
                      <a:pt x="112" y="230"/>
                    </a:cubicBezTo>
                    <a:cubicBezTo>
                      <a:pt x="150" y="230"/>
                      <a:pt x="186" y="206"/>
                      <a:pt x="206" y="169"/>
                    </a:cubicBezTo>
                    <a:cubicBezTo>
                      <a:pt x="245" y="117"/>
                      <a:pt x="232" y="48"/>
                      <a:pt x="176" y="19"/>
                    </a:cubicBezTo>
                    <a:cubicBezTo>
                      <a:pt x="164" y="6"/>
                      <a:pt x="147" y="0"/>
                      <a:pt x="13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5609;p52">
                <a:extLst>
                  <a:ext uri="{FF2B5EF4-FFF2-40B4-BE49-F238E27FC236}">
                    <a16:creationId xmlns:a16="http://schemas.microsoft.com/office/drawing/2014/main" id="{1A5219F7-7E9C-4F75-0D4B-7764FEFCFBDE}"/>
                  </a:ext>
                </a:extLst>
              </p:cNvPr>
              <p:cNvSpPr/>
              <p:nvPr/>
            </p:nvSpPr>
            <p:spPr>
              <a:xfrm>
                <a:off x="6086850" y="2793400"/>
                <a:ext cx="2725" cy="2500"/>
              </a:xfrm>
              <a:custGeom>
                <a:avLst/>
                <a:gdLst/>
                <a:ahLst/>
                <a:cxnLst/>
                <a:rect l="l" t="t" r="r" b="b"/>
                <a:pathLst>
                  <a:path w="109" h="100" extrusionOk="0">
                    <a:moveTo>
                      <a:pt x="50" y="1"/>
                    </a:moveTo>
                    <a:cubicBezTo>
                      <a:pt x="35" y="1"/>
                      <a:pt x="21" y="7"/>
                      <a:pt x="14" y="22"/>
                    </a:cubicBezTo>
                    <a:cubicBezTo>
                      <a:pt x="1" y="52"/>
                      <a:pt x="1" y="78"/>
                      <a:pt x="27" y="91"/>
                    </a:cubicBezTo>
                    <a:cubicBezTo>
                      <a:pt x="34" y="96"/>
                      <a:pt x="44" y="100"/>
                      <a:pt x="55" y="100"/>
                    </a:cubicBezTo>
                    <a:cubicBezTo>
                      <a:pt x="71" y="100"/>
                      <a:pt x="88" y="93"/>
                      <a:pt x="95" y="78"/>
                    </a:cubicBezTo>
                    <a:cubicBezTo>
                      <a:pt x="108" y="52"/>
                      <a:pt x="95" y="22"/>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5610;p52">
                <a:extLst>
                  <a:ext uri="{FF2B5EF4-FFF2-40B4-BE49-F238E27FC236}">
                    <a16:creationId xmlns:a16="http://schemas.microsoft.com/office/drawing/2014/main" id="{F417562D-22D4-4956-DBA7-F8619C772242}"/>
                  </a:ext>
                </a:extLst>
              </p:cNvPr>
              <p:cNvSpPr/>
              <p:nvPr/>
            </p:nvSpPr>
            <p:spPr>
              <a:xfrm>
                <a:off x="6065075" y="2778700"/>
                <a:ext cx="10225" cy="9475"/>
              </a:xfrm>
              <a:custGeom>
                <a:avLst/>
                <a:gdLst/>
                <a:ahLst/>
                <a:cxnLst/>
                <a:rect l="l" t="t" r="r" b="b"/>
                <a:pathLst>
                  <a:path w="409" h="379" extrusionOk="0">
                    <a:moveTo>
                      <a:pt x="124" y="0"/>
                    </a:moveTo>
                    <a:lnTo>
                      <a:pt x="0" y="202"/>
                    </a:lnTo>
                    <a:cubicBezTo>
                      <a:pt x="49" y="237"/>
                      <a:pt x="74" y="240"/>
                      <a:pt x="94" y="240"/>
                    </a:cubicBezTo>
                    <a:cubicBezTo>
                      <a:pt x="99" y="240"/>
                      <a:pt x="103" y="240"/>
                      <a:pt x="108" y="240"/>
                    </a:cubicBezTo>
                    <a:cubicBezTo>
                      <a:pt x="123" y="240"/>
                      <a:pt x="139" y="242"/>
                      <a:pt x="163" y="258"/>
                    </a:cubicBezTo>
                    <a:cubicBezTo>
                      <a:pt x="232" y="313"/>
                      <a:pt x="219" y="340"/>
                      <a:pt x="287" y="379"/>
                    </a:cubicBezTo>
                    <a:lnTo>
                      <a:pt x="408" y="189"/>
                    </a:lnTo>
                    <a:cubicBezTo>
                      <a:pt x="314" y="121"/>
                      <a:pt x="314" y="163"/>
                      <a:pt x="261" y="121"/>
                    </a:cubicBezTo>
                    <a:cubicBezTo>
                      <a:pt x="193" y="82"/>
                      <a:pt x="206" y="52"/>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5611;p52">
                <a:extLst>
                  <a:ext uri="{FF2B5EF4-FFF2-40B4-BE49-F238E27FC236}">
                    <a16:creationId xmlns:a16="http://schemas.microsoft.com/office/drawing/2014/main" id="{37D6BD6E-2916-D126-026C-C8DA99BDFECF}"/>
                  </a:ext>
                </a:extLst>
              </p:cNvPr>
              <p:cNvSpPr/>
              <p:nvPr/>
            </p:nvSpPr>
            <p:spPr>
              <a:xfrm>
                <a:off x="6072250" y="2783425"/>
                <a:ext cx="10225" cy="9250"/>
              </a:xfrm>
              <a:custGeom>
                <a:avLst/>
                <a:gdLst/>
                <a:ahLst/>
                <a:cxnLst/>
                <a:rect l="l" t="t" r="r" b="b"/>
                <a:pathLst>
                  <a:path w="409" h="370" extrusionOk="0">
                    <a:moveTo>
                      <a:pt x="121" y="0"/>
                    </a:moveTo>
                    <a:lnTo>
                      <a:pt x="0" y="190"/>
                    </a:lnTo>
                    <a:cubicBezTo>
                      <a:pt x="95" y="258"/>
                      <a:pt x="95" y="206"/>
                      <a:pt x="164" y="258"/>
                    </a:cubicBezTo>
                    <a:cubicBezTo>
                      <a:pt x="232" y="301"/>
                      <a:pt x="219" y="327"/>
                      <a:pt x="284" y="369"/>
                    </a:cubicBezTo>
                    <a:lnTo>
                      <a:pt x="409" y="177"/>
                    </a:lnTo>
                    <a:cubicBezTo>
                      <a:pt x="314" y="108"/>
                      <a:pt x="314" y="151"/>
                      <a:pt x="245" y="108"/>
                    </a:cubicBezTo>
                    <a:cubicBezTo>
                      <a:pt x="177" y="69"/>
                      <a:pt x="203"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5612;p52">
                <a:extLst>
                  <a:ext uri="{FF2B5EF4-FFF2-40B4-BE49-F238E27FC236}">
                    <a16:creationId xmlns:a16="http://schemas.microsoft.com/office/drawing/2014/main" id="{0163A0AB-EC9C-F1C2-0E06-8498868DAC95}"/>
                  </a:ext>
                </a:extLst>
              </p:cNvPr>
              <p:cNvSpPr/>
              <p:nvPr/>
            </p:nvSpPr>
            <p:spPr>
              <a:xfrm>
                <a:off x="6078050" y="2787350"/>
                <a:ext cx="6150" cy="5775"/>
              </a:xfrm>
              <a:custGeom>
                <a:avLst/>
                <a:gdLst/>
                <a:ahLst/>
                <a:cxnLst/>
                <a:rect l="l" t="t" r="r" b="b"/>
                <a:pathLst>
                  <a:path w="246" h="231" extrusionOk="0">
                    <a:moveTo>
                      <a:pt x="129" y="1"/>
                    </a:moveTo>
                    <a:cubicBezTo>
                      <a:pt x="93" y="1"/>
                      <a:pt x="55" y="25"/>
                      <a:pt x="26" y="62"/>
                    </a:cubicBezTo>
                    <a:cubicBezTo>
                      <a:pt x="0" y="114"/>
                      <a:pt x="13" y="183"/>
                      <a:pt x="52" y="212"/>
                    </a:cubicBezTo>
                    <a:cubicBezTo>
                      <a:pt x="71" y="225"/>
                      <a:pt x="91" y="231"/>
                      <a:pt x="110" y="231"/>
                    </a:cubicBezTo>
                    <a:cubicBezTo>
                      <a:pt x="149" y="231"/>
                      <a:pt x="185" y="207"/>
                      <a:pt x="203" y="170"/>
                    </a:cubicBezTo>
                    <a:cubicBezTo>
                      <a:pt x="245" y="114"/>
                      <a:pt x="232" y="49"/>
                      <a:pt x="177" y="20"/>
                    </a:cubicBezTo>
                    <a:cubicBezTo>
                      <a:pt x="163" y="7"/>
                      <a:pt x="146" y="1"/>
                      <a:pt x="12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5613;p52">
                <a:extLst>
                  <a:ext uri="{FF2B5EF4-FFF2-40B4-BE49-F238E27FC236}">
                    <a16:creationId xmlns:a16="http://schemas.microsoft.com/office/drawing/2014/main" id="{2C69A12C-C755-FE20-ABF5-B62329A0B037}"/>
                  </a:ext>
                </a:extLst>
              </p:cNvPr>
              <p:cNvSpPr/>
              <p:nvPr/>
            </p:nvSpPr>
            <p:spPr>
              <a:xfrm>
                <a:off x="6079750" y="2789000"/>
                <a:ext cx="2725" cy="2500"/>
              </a:xfrm>
              <a:custGeom>
                <a:avLst/>
                <a:gdLst/>
                <a:ahLst/>
                <a:cxnLst/>
                <a:rect l="l" t="t" r="r" b="b"/>
                <a:pathLst>
                  <a:path w="109" h="100" extrusionOk="0">
                    <a:moveTo>
                      <a:pt x="48" y="1"/>
                    </a:moveTo>
                    <a:cubicBezTo>
                      <a:pt x="34" y="1"/>
                      <a:pt x="21" y="7"/>
                      <a:pt x="14" y="22"/>
                    </a:cubicBezTo>
                    <a:cubicBezTo>
                      <a:pt x="1" y="48"/>
                      <a:pt x="1" y="78"/>
                      <a:pt x="27" y="91"/>
                    </a:cubicBezTo>
                    <a:cubicBezTo>
                      <a:pt x="32" y="96"/>
                      <a:pt x="43" y="99"/>
                      <a:pt x="54" y="99"/>
                    </a:cubicBezTo>
                    <a:cubicBezTo>
                      <a:pt x="70" y="99"/>
                      <a:pt x="88" y="93"/>
                      <a:pt x="95" y="78"/>
                    </a:cubicBezTo>
                    <a:cubicBezTo>
                      <a:pt x="109" y="48"/>
                      <a:pt x="95" y="22"/>
                      <a:pt x="82" y="9"/>
                    </a:cubicBezTo>
                    <a:cubicBezTo>
                      <a:pt x="70" y="4"/>
                      <a:pt x="59"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5614;p52">
                <a:extLst>
                  <a:ext uri="{FF2B5EF4-FFF2-40B4-BE49-F238E27FC236}">
                    <a16:creationId xmlns:a16="http://schemas.microsoft.com/office/drawing/2014/main" id="{DF767349-810F-1482-E37B-E45BE0815E08}"/>
                  </a:ext>
                </a:extLst>
              </p:cNvPr>
              <p:cNvSpPr/>
              <p:nvPr/>
            </p:nvSpPr>
            <p:spPr>
              <a:xfrm>
                <a:off x="6070875" y="2782950"/>
                <a:ext cx="6125" cy="5750"/>
              </a:xfrm>
              <a:custGeom>
                <a:avLst/>
                <a:gdLst/>
                <a:ahLst/>
                <a:cxnLst/>
                <a:rect l="l" t="t" r="r" b="b"/>
                <a:pathLst>
                  <a:path w="245" h="230" extrusionOk="0">
                    <a:moveTo>
                      <a:pt x="130" y="1"/>
                    </a:moveTo>
                    <a:cubicBezTo>
                      <a:pt x="95" y="1"/>
                      <a:pt x="56" y="25"/>
                      <a:pt x="29" y="62"/>
                    </a:cubicBezTo>
                    <a:cubicBezTo>
                      <a:pt x="0" y="114"/>
                      <a:pt x="13" y="183"/>
                      <a:pt x="55" y="209"/>
                    </a:cubicBezTo>
                    <a:cubicBezTo>
                      <a:pt x="75" y="223"/>
                      <a:pt x="95" y="230"/>
                      <a:pt x="114" y="230"/>
                    </a:cubicBezTo>
                    <a:cubicBezTo>
                      <a:pt x="152" y="230"/>
                      <a:pt x="186" y="206"/>
                      <a:pt x="206" y="170"/>
                    </a:cubicBezTo>
                    <a:cubicBezTo>
                      <a:pt x="245" y="114"/>
                      <a:pt x="232" y="46"/>
                      <a:pt x="176" y="19"/>
                    </a:cubicBezTo>
                    <a:cubicBezTo>
                      <a:pt x="163" y="6"/>
                      <a:pt x="147"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5615;p52">
                <a:extLst>
                  <a:ext uri="{FF2B5EF4-FFF2-40B4-BE49-F238E27FC236}">
                    <a16:creationId xmlns:a16="http://schemas.microsoft.com/office/drawing/2014/main" id="{8F75CF2D-88C0-54EF-A1DC-3DEE99F06BD3}"/>
                  </a:ext>
                </a:extLst>
              </p:cNvPr>
              <p:cNvSpPr/>
              <p:nvPr/>
            </p:nvSpPr>
            <p:spPr>
              <a:xfrm>
                <a:off x="6072575" y="2784600"/>
                <a:ext cx="2725" cy="2400"/>
              </a:xfrm>
              <a:custGeom>
                <a:avLst/>
                <a:gdLst/>
                <a:ahLst/>
                <a:cxnLst/>
                <a:rect l="l" t="t" r="r" b="b"/>
                <a:pathLst>
                  <a:path w="109" h="96" extrusionOk="0">
                    <a:moveTo>
                      <a:pt x="49" y="0"/>
                    </a:moveTo>
                    <a:cubicBezTo>
                      <a:pt x="35" y="0"/>
                      <a:pt x="21" y="7"/>
                      <a:pt x="14" y="22"/>
                    </a:cubicBezTo>
                    <a:cubicBezTo>
                      <a:pt x="1" y="48"/>
                      <a:pt x="1" y="77"/>
                      <a:pt x="27" y="90"/>
                    </a:cubicBezTo>
                    <a:cubicBezTo>
                      <a:pt x="31" y="94"/>
                      <a:pt x="38" y="96"/>
                      <a:pt x="46" y="96"/>
                    </a:cubicBezTo>
                    <a:cubicBezTo>
                      <a:pt x="64" y="96"/>
                      <a:pt x="86" y="87"/>
                      <a:pt x="95" y="77"/>
                    </a:cubicBezTo>
                    <a:cubicBezTo>
                      <a:pt x="108" y="48"/>
                      <a:pt x="95" y="22"/>
                      <a:pt x="82" y="9"/>
                    </a:cubicBezTo>
                    <a:cubicBezTo>
                      <a:pt x="71" y="3"/>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5616;p52">
                <a:extLst>
                  <a:ext uri="{FF2B5EF4-FFF2-40B4-BE49-F238E27FC236}">
                    <a16:creationId xmlns:a16="http://schemas.microsoft.com/office/drawing/2014/main" id="{CEBB7349-1102-387D-C61A-E543D11BA467}"/>
                  </a:ext>
                </a:extLst>
              </p:cNvPr>
              <p:cNvSpPr/>
              <p:nvPr/>
            </p:nvSpPr>
            <p:spPr>
              <a:xfrm>
                <a:off x="6050125" y="2779675"/>
                <a:ext cx="9900" cy="8500"/>
              </a:xfrm>
              <a:custGeom>
                <a:avLst/>
                <a:gdLst/>
                <a:ahLst/>
                <a:cxnLst/>
                <a:rect l="l" t="t" r="r" b="b"/>
                <a:pathLst>
                  <a:path w="396" h="340" extrusionOk="0">
                    <a:moveTo>
                      <a:pt x="314" y="0"/>
                    </a:moveTo>
                    <a:cubicBezTo>
                      <a:pt x="207" y="43"/>
                      <a:pt x="246" y="69"/>
                      <a:pt x="164" y="95"/>
                    </a:cubicBezTo>
                    <a:cubicBezTo>
                      <a:pt x="144" y="103"/>
                      <a:pt x="129" y="106"/>
                      <a:pt x="116" y="106"/>
                    </a:cubicBezTo>
                    <a:cubicBezTo>
                      <a:pt x="96" y="106"/>
                      <a:pt x="80" y="100"/>
                      <a:pt x="57" y="100"/>
                    </a:cubicBezTo>
                    <a:cubicBezTo>
                      <a:pt x="42" y="100"/>
                      <a:pt x="24" y="103"/>
                      <a:pt x="1" y="111"/>
                    </a:cubicBezTo>
                    <a:lnTo>
                      <a:pt x="83" y="340"/>
                    </a:lnTo>
                    <a:cubicBezTo>
                      <a:pt x="190" y="301"/>
                      <a:pt x="151" y="274"/>
                      <a:pt x="233" y="245"/>
                    </a:cubicBezTo>
                    <a:cubicBezTo>
                      <a:pt x="267" y="232"/>
                      <a:pt x="287" y="232"/>
                      <a:pt x="309" y="232"/>
                    </a:cubicBezTo>
                    <a:cubicBezTo>
                      <a:pt x="331" y="232"/>
                      <a:pt x="355" y="232"/>
                      <a:pt x="396"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5617;p52">
                <a:extLst>
                  <a:ext uri="{FF2B5EF4-FFF2-40B4-BE49-F238E27FC236}">
                    <a16:creationId xmlns:a16="http://schemas.microsoft.com/office/drawing/2014/main" id="{24BB034A-E03E-C5C2-D771-FF3AB13D29FB}"/>
                  </a:ext>
                </a:extLst>
              </p:cNvPr>
              <p:cNvSpPr/>
              <p:nvPr/>
            </p:nvSpPr>
            <p:spPr>
              <a:xfrm>
                <a:off x="6057975" y="2777300"/>
                <a:ext cx="10225" cy="7850"/>
              </a:xfrm>
              <a:custGeom>
                <a:avLst/>
                <a:gdLst/>
                <a:ahLst/>
                <a:cxnLst/>
                <a:rect l="l" t="t" r="r" b="b"/>
                <a:pathLst>
                  <a:path w="409" h="314" extrusionOk="0">
                    <a:moveTo>
                      <a:pt x="301" y="1"/>
                    </a:moveTo>
                    <a:cubicBezTo>
                      <a:pt x="271" y="14"/>
                      <a:pt x="258" y="27"/>
                      <a:pt x="232" y="43"/>
                    </a:cubicBezTo>
                    <a:cubicBezTo>
                      <a:pt x="232" y="43"/>
                      <a:pt x="219" y="56"/>
                      <a:pt x="203" y="56"/>
                    </a:cubicBezTo>
                    <a:cubicBezTo>
                      <a:pt x="190" y="69"/>
                      <a:pt x="190" y="69"/>
                      <a:pt x="177" y="69"/>
                    </a:cubicBezTo>
                    <a:cubicBezTo>
                      <a:pt x="136" y="82"/>
                      <a:pt x="112" y="82"/>
                      <a:pt x="88" y="82"/>
                    </a:cubicBezTo>
                    <a:cubicBezTo>
                      <a:pt x="65" y="82"/>
                      <a:pt x="41" y="82"/>
                      <a:pt x="0" y="95"/>
                    </a:cubicBezTo>
                    <a:lnTo>
                      <a:pt x="82" y="314"/>
                    </a:lnTo>
                    <a:cubicBezTo>
                      <a:pt x="190" y="272"/>
                      <a:pt x="150" y="258"/>
                      <a:pt x="232" y="232"/>
                    </a:cubicBezTo>
                    <a:cubicBezTo>
                      <a:pt x="245" y="219"/>
                      <a:pt x="245" y="219"/>
                      <a:pt x="258" y="219"/>
                    </a:cubicBezTo>
                    <a:lnTo>
                      <a:pt x="271" y="232"/>
                    </a:lnTo>
                    <a:lnTo>
                      <a:pt x="271" y="245"/>
                    </a:lnTo>
                    <a:lnTo>
                      <a:pt x="284" y="258"/>
                    </a:lnTo>
                    <a:lnTo>
                      <a:pt x="408" y="56"/>
                    </a:lnTo>
                    <a:cubicBezTo>
                      <a:pt x="408" y="56"/>
                      <a:pt x="395" y="56"/>
                      <a:pt x="382" y="43"/>
                    </a:cubicBezTo>
                    <a:cubicBezTo>
                      <a:pt x="366" y="43"/>
                      <a:pt x="353" y="27"/>
                      <a:pt x="353" y="27"/>
                    </a:cubicBezTo>
                    <a:cubicBezTo>
                      <a:pt x="327" y="14"/>
                      <a:pt x="314" y="1"/>
                      <a:pt x="30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5618;p52">
                <a:extLst>
                  <a:ext uri="{FF2B5EF4-FFF2-40B4-BE49-F238E27FC236}">
                    <a16:creationId xmlns:a16="http://schemas.microsoft.com/office/drawing/2014/main" id="{88719ADE-7ED6-5073-1B00-618E2171274C}"/>
                  </a:ext>
                </a:extLst>
              </p:cNvPr>
              <p:cNvSpPr/>
              <p:nvPr/>
            </p:nvSpPr>
            <p:spPr>
              <a:xfrm>
                <a:off x="6064425" y="2778050"/>
                <a:ext cx="5475" cy="6075"/>
              </a:xfrm>
              <a:custGeom>
                <a:avLst/>
                <a:gdLst/>
                <a:ahLst/>
                <a:cxnLst/>
                <a:rect l="l" t="t" r="r" b="b"/>
                <a:pathLst>
                  <a:path w="219" h="243" extrusionOk="0">
                    <a:moveTo>
                      <a:pt x="57" y="1"/>
                    </a:moveTo>
                    <a:cubicBezTo>
                      <a:pt x="45" y="1"/>
                      <a:pt x="34" y="5"/>
                      <a:pt x="26" y="13"/>
                    </a:cubicBezTo>
                    <a:cubicBezTo>
                      <a:pt x="0" y="39"/>
                      <a:pt x="0" y="65"/>
                      <a:pt x="0" y="95"/>
                    </a:cubicBezTo>
                    <a:cubicBezTo>
                      <a:pt x="0" y="121"/>
                      <a:pt x="13" y="147"/>
                      <a:pt x="13" y="176"/>
                    </a:cubicBezTo>
                    <a:lnTo>
                      <a:pt x="13" y="202"/>
                    </a:lnTo>
                    <a:lnTo>
                      <a:pt x="13" y="215"/>
                    </a:lnTo>
                    <a:lnTo>
                      <a:pt x="26" y="228"/>
                    </a:lnTo>
                    <a:cubicBezTo>
                      <a:pt x="45" y="238"/>
                      <a:pt x="65" y="243"/>
                      <a:pt x="84" y="243"/>
                    </a:cubicBezTo>
                    <a:cubicBezTo>
                      <a:pt x="123" y="243"/>
                      <a:pt x="159" y="224"/>
                      <a:pt x="176" y="189"/>
                    </a:cubicBezTo>
                    <a:cubicBezTo>
                      <a:pt x="219" y="134"/>
                      <a:pt x="206" y="65"/>
                      <a:pt x="150" y="26"/>
                    </a:cubicBezTo>
                    <a:lnTo>
                      <a:pt x="137" y="26"/>
                    </a:lnTo>
                    <a:cubicBezTo>
                      <a:pt x="124" y="13"/>
                      <a:pt x="108" y="13"/>
                      <a:pt x="95" y="13"/>
                    </a:cubicBezTo>
                    <a:cubicBezTo>
                      <a:pt x="82" y="5"/>
                      <a:pt x="69"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5619;p52">
                <a:extLst>
                  <a:ext uri="{FF2B5EF4-FFF2-40B4-BE49-F238E27FC236}">
                    <a16:creationId xmlns:a16="http://schemas.microsoft.com/office/drawing/2014/main" id="{9929605E-6C7A-0128-1FE2-634617C8828C}"/>
                  </a:ext>
                </a:extLst>
              </p:cNvPr>
              <p:cNvSpPr/>
              <p:nvPr/>
            </p:nvSpPr>
            <p:spPr>
              <a:xfrm>
                <a:off x="6065475" y="2780125"/>
                <a:ext cx="2725" cy="2475"/>
              </a:xfrm>
              <a:custGeom>
                <a:avLst/>
                <a:gdLst/>
                <a:ahLst/>
                <a:cxnLst/>
                <a:rect l="l" t="t" r="r" b="b"/>
                <a:pathLst>
                  <a:path w="109" h="99" extrusionOk="0">
                    <a:moveTo>
                      <a:pt x="47" y="1"/>
                    </a:moveTo>
                    <a:cubicBezTo>
                      <a:pt x="33" y="1"/>
                      <a:pt x="21" y="8"/>
                      <a:pt x="14" y="25"/>
                    </a:cubicBezTo>
                    <a:cubicBezTo>
                      <a:pt x="1" y="51"/>
                      <a:pt x="1" y="77"/>
                      <a:pt x="27" y="93"/>
                    </a:cubicBezTo>
                    <a:cubicBezTo>
                      <a:pt x="30" y="97"/>
                      <a:pt x="37" y="99"/>
                      <a:pt x="44" y="99"/>
                    </a:cubicBezTo>
                    <a:cubicBezTo>
                      <a:pt x="62" y="99"/>
                      <a:pt x="86" y="89"/>
                      <a:pt x="95" y="77"/>
                    </a:cubicBezTo>
                    <a:cubicBezTo>
                      <a:pt x="108" y="51"/>
                      <a:pt x="95" y="25"/>
                      <a:pt x="82" y="12"/>
                    </a:cubicBezTo>
                    <a:cubicBezTo>
                      <a:pt x="70" y="5"/>
                      <a:pt x="58" y="1"/>
                      <a:pt x="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5620;p52">
                <a:extLst>
                  <a:ext uri="{FF2B5EF4-FFF2-40B4-BE49-F238E27FC236}">
                    <a16:creationId xmlns:a16="http://schemas.microsoft.com/office/drawing/2014/main" id="{C687CC00-DB08-9723-B300-C2B08F58D17E}"/>
                  </a:ext>
                </a:extLst>
              </p:cNvPr>
              <p:cNvSpPr/>
              <p:nvPr/>
            </p:nvSpPr>
            <p:spPr>
              <a:xfrm>
                <a:off x="6055925" y="2779450"/>
                <a:ext cx="6150" cy="5925"/>
              </a:xfrm>
              <a:custGeom>
                <a:avLst/>
                <a:gdLst/>
                <a:ahLst/>
                <a:cxnLst/>
                <a:rect l="l" t="t" r="r" b="b"/>
                <a:pathLst>
                  <a:path w="246" h="237" extrusionOk="0">
                    <a:moveTo>
                      <a:pt x="119" y="1"/>
                    </a:moveTo>
                    <a:cubicBezTo>
                      <a:pt x="107" y="1"/>
                      <a:pt x="94" y="4"/>
                      <a:pt x="82" y="9"/>
                    </a:cubicBezTo>
                    <a:cubicBezTo>
                      <a:pt x="27" y="22"/>
                      <a:pt x="1" y="91"/>
                      <a:pt x="27" y="159"/>
                    </a:cubicBezTo>
                    <a:cubicBezTo>
                      <a:pt x="37" y="203"/>
                      <a:pt x="81" y="236"/>
                      <a:pt x="126" y="236"/>
                    </a:cubicBezTo>
                    <a:cubicBezTo>
                      <a:pt x="139" y="236"/>
                      <a:pt x="152" y="234"/>
                      <a:pt x="164" y="228"/>
                    </a:cubicBezTo>
                    <a:cubicBezTo>
                      <a:pt x="219" y="215"/>
                      <a:pt x="245" y="146"/>
                      <a:pt x="219" y="78"/>
                    </a:cubicBezTo>
                    <a:cubicBezTo>
                      <a:pt x="207" y="34"/>
                      <a:pt x="164"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5621;p52">
                <a:extLst>
                  <a:ext uri="{FF2B5EF4-FFF2-40B4-BE49-F238E27FC236}">
                    <a16:creationId xmlns:a16="http://schemas.microsoft.com/office/drawing/2014/main" id="{D987F482-F1ED-BDE2-0F32-6ABB34BB94A7}"/>
                  </a:ext>
                </a:extLst>
              </p:cNvPr>
              <p:cNvSpPr/>
              <p:nvPr/>
            </p:nvSpPr>
            <p:spPr>
              <a:xfrm>
                <a:off x="6057650" y="2781250"/>
                <a:ext cx="2700" cy="2525"/>
              </a:xfrm>
              <a:custGeom>
                <a:avLst/>
                <a:gdLst/>
                <a:ahLst/>
                <a:cxnLst/>
                <a:rect l="l" t="t" r="r" b="b"/>
                <a:pathLst>
                  <a:path w="108" h="101" extrusionOk="0">
                    <a:moveTo>
                      <a:pt x="62" y="1"/>
                    </a:moveTo>
                    <a:cubicBezTo>
                      <a:pt x="55" y="1"/>
                      <a:pt x="47" y="2"/>
                      <a:pt x="39" y="6"/>
                    </a:cubicBezTo>
                    <a:cubicBezTo>
                      <a:pt x="13" y="6"/>
                      <a:pt x="0" y="32"/>
                      <a:pt x="13" y="61"/>
                    </a:cubicBezTo>
                    <a:cubicBezTo>
                      <a:pt x="26" y="87"/>
                      <a:pt x="52" y="100"/>
                      <a:pt x="69" y="100"/>
                    </a:cubicBezTo>
                    <a:cubicBezTo>
                      <a:pt x="95" y="87"/>
                      <a:pt x="108" y="61"/>
                      <a:pt x="95" y="32"/>
                    </a:cubicBezTo>
                    <a:cubicBezTo>
                      <a:pt x="95" y="13"/>
                      <a:pt x="81"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5622;p52">
                <a:extLst>
                  <a:ext uri="{FF2B5EF4-FFF2-40B4-BE49-F238E27FC236}">
                    <a16:creationId xmlns:a16="http://schemas.microsoft.com/office/drawing/2014/main" id="{FF885FEA-15A9-C1AB-F7EB-8F7F6682E2F0}"/>
                  </a:ext>
                </a:extLst>
              </p:cNvPr>
              <p:cNvSpPr/>
              <p:nvPr/>
            </p:nvSpPr>
            <p:spPr>
              <a:xfrm>
                <a:off x="6034475" y="2785475"/>
                <a:ext cx="9900" cy="8500"/>
              </a:xfrm>
              <a:custGeom>
                <a:avLst/>
                <a:gdLst/>
                <a:ahLst/>
                <a:cxnLst/>
                <a:rect l="l" t="t" r="r" b="b"/>
                <a:pathLst>
                  <a:path w="396" h="340" extrusionOk="0">
                    <a:moveTo>
                      <a:pt x="314" y="0"/>
                    </a:moveTo>
                    <a:cubicBezTo>
                      <a:pt x="206" y="42"/>
                      <a:pt x="245" y="69"/>
                      <a:pt x="163" y="95"/>
                    </a:cubicBezTo>
                    <a:cubicBezTo>
                      <a:pt x="145" y="103"/>
                      <a:pt x="130" y="106"/>
                      <a:pt x="117" y="106"/>
                    </a:cubicBezTo>
                    <a:cubicBezTo>
                      <a:pt x="96" y="106"/>
                      <a:pt x="78" y="99"/>
                      <a:pt x="53" y="99"/>
                    </a:cubicBezTo>
                    <a:cubicBezTo>
                      <a:pt x="38" y="99"/>
                      <a:pt x="21" y="101"/>
                      <a:pt x="0" y="108"/>
                    </a:cubicBezTo>
                    <a:lnTo>
                      <a:pt x="69" y="339"/>
                    </a:lnTo>
                    <a:cubicBezTo>
                      <a:pt x="180" y="300"/>
                      <a:pt x="150" y="271"/>
                      <a:pt x="219" y="245"/>
                    </a:cubicBezTo>
                    <a:cubicBezTo>
                      <a:pt x="260" y="232"/>
                      <a:pt x="283" y="232"/>
                      <a:pt x="307" y="232"/>
                    </a:cubicBezTo>
                    <a:cubicBezTo>
                      <a:pt x="331" y="232"/>
                      <a:pt x="354" y="232"/>
                      <a:pt x="395"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5623;p52">
                <a:extLst>
                  <a:ext uri="{FF2B5EF4-FFF2-40B4-BE49-F238E27FC236}">
                    <a16:creationId xmlns:a16="http://schemas.microsoft.com/office/drawing/2014/main" id="{B31F43D5-D856-9B49-6EFC-FF123B7CDA5A}"/>
                  </a:ext>
                </a:extLst>
              </p:cNvPr>
              <p:cNvSpPr/>
              <p:nvPr/>
            </p:nvSpPr>
            <p:spPr>
              <a:xfrm>
                <a:off x="6042300" y="2782450"/>
                <a:ext cx="9900" cy="8500"/>
              </a:xfrm>
              <a:custGeom>
                <a:avLst/>
                <a:gdLst/>
                <a:ahLst/>
                <a:cxnLst/>
                <a:rect l="l" t="t" r="r" b="b"/>
                <a:pathLst>
                  <a:path w="396" h="340" extrusionOk="0">
                    <a:moveTo>
                      <a:pt x="314" y="0"/>
                    </a:moveTo>
                    <a:cubicBezTo>
                      <a:pt x="206" y="39"/>
                      <a:pt x="245" y="66"/>
                      <a:pt x="164" y="95"/>
                    </a:cubicBezTo>
                    <a:cubicBezTo>
                      <a:pt x="130" y="108"/>
                      <a:pt x="109" y="108"/>
                      <a:pt x="87" y="108"/>
                    </a:cubicBezTo>
                    <a:cubicBezTo>
                      <a:pt x="65" y="108"/>
                      <a:pt x="41" y="108"/>
                      <a:pt x="1" y="121"/>
                    </a:cubicBezTo>
                    <a:lnTo>
                      <a:pt x="82" y="340"/>
                    </a:lnTo>
                    <a:cubicBezTo>
                      <a:pt x="193" y="297"/>
                      <a:pt x="151" y="284"/>
                      <a:pt x="219" y="258"/>
                    </a:cubicBezTo>
                    <a:cubicBezTo>
                      <a:pt x="260" y="243"/>
                      <a:pt x="284" y="243"/>
                      <a:pt x="307" y="243"/>
                    </a:cubicBezTo>
                    <a:cubicBezTo>
                      <a:pt x="331" y="243"/>
                      <a:pt x="355" y="243"/>
                      <a:pt x="396" y="22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5624;p52">
                <a:extLst>
                  <a:ext uri="{FF2B5EF4-FFF2-40B4-BE49-F238E27FC236}">
                    <a16:creationId xmlns:a16="http://schemas.microsoft.com/office/drawing/2014/main" id="{FB643829-BFEA-F118-9223-272C714E48E5}"/>
                  </a:ext>
                </a:extLst>
              </p:cNvPr>
              <p:cNvSpPr/>
              <p:nvPr/>
            </p:nvSpPr>
            <p:spPr>
              <a:xfrm>
                <a:off x="6048100" y="2782325"/>
                <a:ext cx="6150" cy="5975"/>
              </a:xfrm>
              <a:custGeom>
                <a:avLst/>
                <a:gdLst/>
                <a:ahLst/>
                <a:cxnLst/>
                <a:rect l="l" t="t" r="r" b="b"/>
                <a:pathLst>
                  <a:path w="246" h="239" extrusionOk="0">
                    <a:moveTo>
                      <a:pt x="113" y="1"/>
                    </a:moveTo>
                    <a:cubicBezTo>
                      <a:pt x="102" y="1"/>
                      <a:pt x="92" y="2"/>
                      <a:pt x="82" y="5"/>
                    </a:cubicBezTo>
                    <a:cubicBezTo>
                      <a:pt x="26" y="31"/>
                      <a:pt x="0" y="100"/>
                      <a:pt x="26" y="152"/>
                    </a:cubicBezTo>
                    <a:cubicBezTo>
                      <a:pt x="40" y="208"/>
                      <a:pt x="86" y="238"/>
                      <a:pt x="133" y="238"/>
                    </a:cubicBezTo>
                    <a:cubicBezTo>
                      <a:pt x="143" y="238"/>
                      <a:pt x="154" y="237"/>
                      <a:pt x="164" y="234"/>
                    </a:cubicBezTo>
                    <a:cubicBezTo>
                      <a:pt x="219" y="208"/>
                      <a:pt x="245" y="139"/>
                      <a:pt x="219" y="87"/>
                    </a:cubicBezTo>
                    <a:cubicBezTo>
                      <a:pt x="208" y="31"/>
                      <a:pt x="160" y="1"/>
                      <a:pt x="11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5625;p52">
                <a:extLst>
                  <a:ext uri="{FF2B5EF4-FFF2-40B4-BE49-F238E27FC236}">
                    <a16:creationId xmlns:a16="http://schemas.microsoft.com/office/drawing/2014/main" id="{428B2FA6-410C-1D0E-9D64-23FD355D7FCC}"/>
                  </a:ext>
                </a:extLst>
              </p:cNvPr>
              <p:cNvSpPr/>
              <p:nvPr/>
            </p:nvSpPr>
            <p:spPr>
              <a:xfrm>
                <a:off x="6049800" y="2784000"/>
                <a:ext cx="2725" cy="2675"/>
              </a:xfrm>
              <a:custGeom>
                <a:avLst/>
                <a:gdLst/>
                <a:ahLst/>
                <a:cxnLst/>
                <a:rect l="l" t="t" r="r" b="b"/>
                <a:pathLst>
                  <a:path w="109" h="107" extrusionOk="0">
                    <a:moveTo>
                      <a:pt x="49" y="0"/>
                    </a:moveTo>
                    <a:cubicBezTo>
                      <a:pt x="46" y="0"/>
                      <a:pt x="43" y="1"/>
                      <a:pt x="40" y="4"/>
                    </a:cubicBezTo>
                    <a:cubicBezTo>
                      <a:pt x="14" y="20"/>
                      <a:pt x="1" y="46"/>
                      <a:pt x="14" y="72"/>
                    </a:cubicBezTo>
                    <a:cubicBezTo>
                      <a:pt x="14" y="94"/>
                      <a:pt x="28" y="106"/>
                      <a:pt x="47" y="106"/>
                    </a:cubicBezTo>
                    <a:cubicBezTo>
                      <a:pt x="54" y="106"/>
                      <a:pt x="62" y="105"/>
                      <a:pt x="69" y="101"/>
                    </a:cubicBezTo>
                    <a:cubicBezTo>
                      <a:pt x="96" y="85"/>
                      <a:pt x="109" y="59"/>
                      <a:pt x="96" y="33"/>
                    </a:cubicBezTo>
                    <a:cubicBezTo>
                      <a:pt x="85" y="22"/>
                      <a:pt x="65"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5626;p52">
                <a:extLst>
                  <a:ext uri="{FF2B5EF4-FFF2-40B4-BE49-F238E27FC236}">
                    <a16:creationId xmlns:a16="http://schemas.microsoft.com/office/drawing/2014/main" id="{304C6560-DB98-FDF8-6834-C321D166C499}"/>
                  </a:ext>
                </a:extLst>
              </p:cNvPr>
              <p:cNvSpPr/>
              <p:nvPr/>
            </p:nvSpPr>
            <p:spPr>
              <a:xfrm>
                <a:off x="6040250" y="2785375"/>
                <a:ext cx="6150" cy="5775"/>
              </a:xfrm>
              <a:custGeom>
                <a:avLst/>
                <a:gdLst/>
                <a:ahLst/>
                <a:cxnLst/>
                <a:rect l="l" t="t" r="r" b="b"/>
                <a:pathLst>
                  <a:path w="246" h="231" extrusionOk="0">
                    <a:moveTo>
                      <a:pt x="111" y="1"/>
                    </a:moveTo>
                    <a:cubicBezTo>
                      <a:pt x="101" y="1"/>
                      <a:pt x="92" y="2"/>
                      <a:pt x="83" y="4"/>
                    </a:cubicBezTo>
                    <a:cubicBezTo>
                      <a:pt x="30" y="17"/>
                      <a:pt x="1" y="86"/>
                      <a:pt x="14" y="154"/>
                    </a:cubicBezTo>
                    <a:cubicBezTo>
                      <a:pt x="37" y="198"/>
                      <a:pt x="84" y="231"/>
                      <a:pt x="128" y="231"/>
                    </a:cubicBezTo>
                    <a:cubicBezTo>
                      <a:pt x="141" y="231"/>
                      <a:pt x="153" y="228"/>
                      <a:pt x="164" y="223"/>
                    </a:cubicBezTo>
                    <a:cubicBezTo>
                      <a:pt x="220" y="210"/>
                      <a:pt x="246" y="141"/>
                      <a:pt x="220" y="73"/>
                    </a:cubicBezTo>
                    <a:cubicBezTo>
                      <a:pt x="198" y="27"/>
                      <a:pt x="156" y="1"/>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5627;p52">
                <a:extLst>
                  <a:ext uri="{FF2B5EF4-FFF2-40B4-BE49-F238E27FC236}">
                    <a16:creationId xmlns:a16="http://schemas.microsoft.com/office/drawing/2014/main" id="{18CB4015-98EC-39B1-E794-EEC1E8A590A2}"/>
                  </a:ext>
                </a:extLst>
              </p:cNvPr>
              <p:cNvSpPr/>
              <p:nvPr/>
            </p:nvSpPr>
            <p:spPr>
              <a:xfrm>
                <a:off x="6041975" y="2787050"/>
                <a:ext cx="2725" cy="2525"/>
              </a:xfrm>
              <a:custGeom>
                <a:avLst/>
                <a:gdLst/>
                <a:ahLst/>
                <a:cxnLst/>
                <a:rect l="l" t="t" r="r" b="b"/>
                <a:pathLst>
                  <a:path w="109" h="101" extrusionOk="0">
                    <a:moveTo>
                      <a:pt x="49" y="0"/>
                    </a:moveTo>
                    <a:cubicBezTo>
                      <a:pt x="42" y="0"/>
                      <a:pt x="35" y="2"/>
                      <a:pt x="27" y="6"/>
                    </a:cubicBezTo>
                    <a:cubicBezTo>
                      <a:pt x="14" y="6"/>
                      <a:pt x="1" y="32"/>
                      <a:pt x="14" y="61"/>
                    </a:cubicBezTo>
                    <a:cubicBezTo>
                      <a:pt x="14" y="87"/>
                      <a:pt x="43" y="100"/>
                      <a:pt x="69" y="100"/>
                    </a:cubicBezTo>
                    <a:cubicBezTo>
                      <a:pt x="95" y="87"/>
                      <a:pt x="108" y="61"/>
                      <a:pt x="95" y="32"/>
                    </a:cubicBezTo>
                    <a:cubicBezTo>
                      <a:pt x="86"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5628;p52">
                <a:extLst>
                  <a:ext uri="{FF2B5EF4-FFF2-40B4-BE49-F238E27FC236}">
                    <a16:creationId xmlns:a16="http://schemas.microsoft.com/office/drawing/2014/main" id="{CF961A0F-422D-FF18-2EDF-E81F122F24CE}"/>
                  </a:ext>
                </a:extLst>
              </p:cNvPr>
              <p:cNvSpPr/>
              <p:nvPr/>
            </p:nvSpPr>
            <p:spPr>
              <a:xfrm>
                <a:off x="6018550" y="2791250"/>
                <a:ext cx="9825" cy="8525"/>
              </a:xfrm>
              <a:custGeom>
                <a:avLst/>
                <a:gdLst/>
                <a:ahLst/>
                <a:cxnLst/>
                <a:rect l="l" t="t" r="r" b="b"/>
                <a:pathLst>
                  <a:path w="393" h="341" extrusionOk="0">
                    <a:moveTo>
                      <a:pt x="311" y="1"/>
                    </a:moveTo>
                    <a:cubicBezTo>
                      <a:pt x="203" y="40"/>
                      <a:pt x="246" y="69"/>
                      <a:pt x="177" y="95"/>
                    </a:cubicBezTo>
                    <a:cubicBezTo>
                      <a:pt x="154" y="103"/>
                      <a:pt x="137" y="105"/>
                      <a:pt x="122" y="105"/>
                    </a:cubicBezTo>
                    <a:cubicBezTo>
                      <a:pt x="98" y="105"/>
                      <a:pt x="80" y="99"/>
                      <a:pt x="56" y="99"/>
                    </a:cubicBezTo>
                    <a:cubicBezTo>
                      <a:pt x="41" y="99"/>
                      <a:pt x="23" y="101"/>
                      <a:pt x="1" y="108"/>
                    </a:cubicBezTo>
                    <a:lnTo>
                      <a:pt x="82" y="340"/>
                    </a:lnTo>
                    <a:cubicBezTo>
                      <a:pt x="190" y="301"/>
                      <a:pt x="148" y="272"/>
                      <a:pt x="229" y="246"/>
                    </a:cubicBezTo>
                    <a:cubicBezTo>
                      <a:pt x="250" y="238"/>
                      <a:pt x="265" y="236"/>
                      <a:pt x="279" y="236"/>
                    </a:cubicBezTo>
                    <a:cubicBezTo>
                      <a:pt x="294" y="236"/>
                      <a:pt x="306" y="238"/>
                      <a:pt x="321" y="238"/>
                    </a:cubicBezTo>
                    <a:cubicBezTo>
                      <a:pt x="339" y="238"/>
                      <a:pt x="361" y="235"/>
                      <a:pt x="392" y="219"/>
                    </a:cubicBezTo>
                    <a:lnTo>
                      <a:pt x="3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5629;p52">
                <a:extLst>
                  <a:ext uri="{FF2B5EF4-FFF2-40B4-BE49-F238E27FC236}">
                    <a16:creationId xmlns:a16="http://schemas.microsoft.com/office/drawing/2014/main" id="{6F93E2CF-A1B0-7576-93EB-14575A6884B4}"/>
                  </a:ext>
                </a:extLst>
              </p:cNvPr>
              <p:cNvSpPr/>
              <p:nvPr/>
            </p:nvSpPr>
            <p:spPr>
              <a:xfrm>
                <a:off x="6026300" y="2788150"/>
                <a:ext cx="9900" cy="8600"/>
              </a:xfrm>
              <a:custGeom>
                <a:avLst/>
                <a:gdLst/>
                <a:ahLst/>
                <a:cxnLst/>
                <a:rect l="l" t="t" r="r" b="b"/>
                <a:pathLst>
                  <a:path w="396" h="344" extrusionOk="0">
                    <a:moveTo>
                      <a:pt x="327" y="1"/>
                    </a:moveTo>
                    <a:cubicBezTo>
                      <a:pt x="220" y="43"/>
                      <a:pt x="246" y="69"/>
                      <a:pt x="180" y="99"/>
                    </a:cubicBezTo>
                    <a:cubicBezTo>
                      <a:pt x="140" y="112"/>
                      <a:pt x="115" y="112"/>
                      <a:pt x="91" y="112"/>
                    </a:cubicBezTo>
                    <a:cubicBezTo>
                      <a:pt x="66" y="112"/>
                      <a:pt x="42" y="112"/>
                      <a:pt x="1" y="125"/>
                    </a:cubicBezTo>
                    <a:lnTo>
                      <a:pt x="82" y="343"/>
                    </a:lnTo>
                    <a:cubicBezTo>
                      <a:pt x="193" y="301"/>
                      <a:pt x="151" y="288"/>
                      <a:pt x="233" y="262"/>
                    </a:cubicBezTo>
                    <a:cubicBezTo>
                      <a:pt x="267" y="247"/>
                      <a:pt x="287" y="247"/>
                      <a:pt x="309" y="247"/>
                    </a:cubicBezTo>
                    <a:cubicBezTo>
                      <a:pt x="331" y="247"/>
                      <a:pt x="355" y="247"/>
                      <a:pt x="396"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5630;p52">
                <a:extLst>
                  <a:ext uri="{FF2B5EF4-FFF2-40B4-BE49-F238E27FC236}">
                    <a16:creationId xmlns:a16="http://schemas.microsoft.com/office/drawing/2014/main" id="{3A381451-6EBB-5832-3F52-DEF3CF424BD0}"/>
                  </a:ext>
                </a:extLst>
              </p:cNvPr>
              <p:cNvSpPr/>
              <p:nvPr/>
            </p:nvSpPr>
            <p:spPr>
              <a:xfrm>
                <a:off x="6032425" y="2788075"/>
                <a:ext cx="5825" cy="5975"/>
              </a:xfrm>
              <a:custGeom>
                <a:avLst/>
                <a:gdLst/>
                <a:ahLst/>
                <a:cxnLst/>
                <a:rect l="l" t="t" r="r" b="b"/>
                <a:pathLst>
                  <a:path w="233" h="239" extrusionOk="0">
                    <a:moveTo>
                      <a:pt x="108" y="1"/>
                    </a:moveTo>
                    <a:cubicBezTo>
                      <a:pt x="100" y="1"/>
                      <a:pt x="91" y="2"/>
                      <a:pt x="82" y="4"/>
                    </a:cubicBezTo>
                    <a:cubicBezTo>
                      <a:pt x="30" y="33"/>
                      <a:pt x="1" y="102"/>
                      <a:pt x="17" y="154"/>
                    </a:cubicBezTo>
                    <a:cubicBezTo>
                      <a:pt x="39" y="211"/>
                      <a:pt x="81" y="239"/>
                      <a:pt x="125" y="239"/>
                    </a:cubicBezTo>
                    <a:cubicBezTo>
                      <a:pt x="133" y="239"/>
                      <a:pt x="142" y="238"/>
                      <a:pt x="151" y="235"/>
                    </a:cubicBezTo>
                    <a:cubicBezTo>
                      <a:pt x="206" y="209"/>
                      <a:pt x="232" y="141"/>
                      <a:pt x="219" y="85"/>
                    </a:cubicBezTo>
                    <a:cubicBezTo>
                      <a:pt x="197" y="30"/>
                      <a:pt x="154"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5631;p52">
                <a:extLst>
                  <a:ext uri="{FF2B5EF4-FFF2-40B4-BE49-F238E27FC236}">
                    <a16:creationId xmlns:a16="http://schemas.microsoft.com/office/drawing/2014/main" id="{52B82F4E-3CA5-ED95-A1CF-747BE21C4ABE}"/>
                  </a:ext>
                </a:extLst>
              </p:cNvPr>
              <p:cNvSpPr/>
              <p:nvPr/>
            </p:nvSpPr>
            <p:spPr>
              <a:xfrm>
                <a:off x="6034150" y="2789775"/>
                <a:ext cx="2375" cy="2650"/>
              </a:xfrm>
              <a:custGeom>
                <a:avLst/>
                <a:gdLst/>
                <a:ahLst/>
                <a:cxnLst/>
                <a:rect l="l" t="t" r="r" b="b"/>
                <a:pathLst>
                  <a:path w="95" h="106" extrusionOk="0">
                    <a:moveTo>
                      <a:pt x="44" y="1"/>
                    </a:moveTo>
                    <a:cubicBezTo>
                      <a:pt x="39" y="1"/>
                      <a:pt x="35" y="2"/>
                      <a:pt x="30" y="4"/>
                    </a:cubicBezTo>
                    <a:cubicBezTo>
                      <a:pt x="0" y="17"/>
                      <a:pt x="0" y="47"/>
                      <a:pt x="0" y="73"/>
                    </a:cubicBezTo>
                    <a:cubicBezTo>
                      <a:pt x="10" y="92"/>
                      <a:pt x="28" y="105"/>
                      <a:pt x="47" y="105"/>
                    </a:cubicBezTo>
                    <a:cubicBezTo>
                      <a:pt x="54" y="105"/>
                      <a:pt x="62" y="103"/>
                      <a:pt x="69" y="99"/>
                    </a:cubicBezTo>
                    <a:cubicBezTo>
                      <a:pt x="82" y="99"/>
                      <a:pt x="95" y="60"/>
                      <a:pt x="95" y="34"/>
                    </a:cubicBezTo>
                    <a:cubicBezTo>
                      <a:pt x="84" y="20"/>
                      <a:pt x="65" y="1"/>
                      <a:pt x="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5632;p52">
                <a:extLst>
                  <a:ext uri="{FF2B5EF4-FFF2-40B4-BE49-F238E27FC236}">
                    <a16:creationId xmlns:a16="http://schemas.microsoft.com/office/drawing/2014/main" id="{2780EF64-6F66-869D-DC37-4E2140B21177}"/>
                  </a:ext>
                </a:extLst>
              </p:cNvPr>
              <p:cNvSpPr/>
              <p:nvPr/>
            </p:nvSpPr>
            <p:spPr>
              <a:xfrm>
                <a:off x="6024275" y="2791175"/>
                <a:ext cx="6150" cy="5775"/>
              </a:xfrm>
              <a:custGeom>
                <a:avLst/>
                <a:gdLst/>
                <a:ahLst/>
                <a:cxnLst/>
                <a:rect l="l" t="t" r="r" b="b"/>
                <a:pathLst>
                  <a:path w="246" h="231" extrusionOk="0">
                    <a:moveTo>
                      <a:pt x="111" y="0"/>
                    </a:moveTo>
                    <a:cubicBezTo>
                      <a:pt x="101" y="0"/>
                      <a:pt x="91" y="2"/>
                      <a:pt x="82" y="4"/>
                    </a:cubicBezTo>
                    <a:cubicBezTo>
                      <a:pt x="30" y="17"/>
                      <a:pt x="0" y="85"/>
                      <a:pt x="30" y="154"/>
                    </a:cubicBezTo>
                    <a:cubicBezTo>
                      <a:pt x="50" y="195"/>
                      <a:pt x="89" y="230"/>
                      <a:pt x="131" y="230"/>
                    </a:cubicBezTo>
                    <a:cubicBezTo>
                      <a:pt x="141" y="230"/>
                      <a:pt x="153" y="228"/>
                      <a:pt x="163" y="222"/>
                    </a:cubicBezTo>
                    <a:cubicBezTo>
                      <a:pt x="219" y="206"/>
                      <a:pt x="245" y="141"/>
                      <a:pt x="232" y="72"/>
                    </a:cubicBezTo>
                    <a:cubicBezTo>
                      <a:pt x="210" y="26"/>
                      <a:pt x="159"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5633;p52">
                <a:extLst>
                  <a:ext uri="{FF2B5EF4-FFF2-40B4-BE49-F238E27FC236}">
                    <a16:creationId xmlns:a16="http://schemas.microsoft.com/office/drawing/2014/main" id="{B7BB91DD-0280-86D2-E83A-85B8ADEB1917}"/>
                  </a:ext>
                </a:extLst>
              </p:cNvPr>
              <p:cNvSpPr/>
              <p:nvPr/>
            </p:nvSpPr>
            <p:spPr>
              <a:xfrm>
                <a:off x="6025975" y="2792850"/>
                <a:ext cx="2800" cy="2500"/>
              </a:xfrm>
              <a:custGeom>
                <a:avLst/>
                <a:gdLst/>
                <a:ahLst/>
                <a:cxnLst/>
                <a:rect l="l" t="t" r="r" b="b"/>
                <a:pathLst>
                  <a:path w="112" h="100" extrusionOk="0">
                    <a:moveTo>
                      <a:pt x="64" y="0"/>
                    </a:moveTo>
                    <a:cubicBezTo>
                      <a:pt x="57" y="0"/>
                      <a:pt x="50" y="2"/>
                      <a:pt x="43" y="5"/>
                    </a:cubicBezTo>
                    <a:cubicBezTo>
                      <a:pt x="14" y="5"/>
                      <a:pt x="1" y="31"/>
                      <a:pt x="14" y="58"/>
                    </a:cubicBezTo>
                    <a:cubicBezTo>
                      <a:pt x="30" y="87"/>
                      <a:pt x="56" y="100"/>
                      <a:pt x="82" y="100"/>
                    </a:cubicBezTo>
                    <a:cubicBezTo>
                      <a:pt x="95" y="87"/>
                      <a:pt x="112" y="58"/>
                      <a:pt x="95" y="31"/>
                    </a:cubicBezTo>
                    <a:cubicBezTo>
                      <a:pt x="95" y="12"/>
                      <a:pt x="81"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5634;p52">
                <a:extLst>
                  <a:ext uri="{FF2B5EF4-FFF2-40B4-BE49-F238E27FC236}">
                    <a16:creationId xmlns:a16="http://schemas.microsoft.com/office/drawing/2014/main" id="{4F1AF7CF-DA9F-9CDD-6A38-B81012CD7852}"/>
                  </a:ext>
                </a:extLst>
              </p:cNvPr>
              <p:cNvSpPr/>
              <p:nvPr/>
            </p:nvSpPr>
            <p:spPr>
              <a:xfrm>
                <a:off x="6003875" y="2797050"/>
                <a:ext cx="9575" cy="8850"/>
              </a:xfrm>
              <a:custGeom>
                <a:avLst/>
                <a:gdLst/>
                <a:ahLst/>
                <a:cxnLst/>
                <a:rect l="l" t="t" r="r" b="b"/>
                <a:pathLst>
                  <a:path w="383" h="354" extrusionOk="0">
                    <a:moveTo>
                      <a:pt x="245" y="0"/>
                    </a:moveTo>
                    <a:cubicBezTo>
                      <a:pt x="30" y="69"/>
                      <a:pt x="111" y="82"/>
                      <a:pt x="0" y="121"/>
                    </a:cubicBezTo>
                    <a:lnTo>
                      <a:pt x="17" y="121"/>
                    </a:lnTo>
                    <a:cubicBezTo>
                      <a:pt x="111" y="216"/>
                      <a:pt x="56" y="232"/>
                      <a:pt x="193" y="353"/>
                    </a:cubicBezTo>
                    <a:lnTo>
                      <a:pt x="382" y="203"/>
                    </a:lnTo>
                    <a:cubicBezTo>
                      <a:pt x="382" y="203"/>
                      <a:pt x="327" y="203"/>
                      <a:pt x="314" y="190"/>
                    </a:cubicBezTo>
                    <a:cubicBezTo>
                      <a:pt x="319" y="187"/>
                      <a:pt x="326" y="186"/>
                      <a:pt x="332" y="186"/>
                    </a:cubicBezTo>
                    <a:cubicBezTo>
                      <a:pt x="357" y="186"/>
                      <a:pt x="382" y="203"/>
                      <a:pt x="382" y="203"/>
                    </a:cubicBezTo>
                    <a:lnTo>
                      <a:pt x="245"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5635;p52">
                <a:extLst>
                  <a:ext uri="{FF2B5EF4-FFF2-40B4-BE49-F238E27FC236}">
                    <a16:creationId xmlns:a16="http://schemas.microsoft.com/office/drawing/2014/main" id="{6FFEBC6D-FB97-6FCC-D038-7D03602CACFC}"/>
                  </a:ext>
                </a:extLst>
              </p:cNvPr>
              <p:cNvSpPr/>
              <p:nvPr/>
            </p:nvSpPr>
            <p:spPr>
              <a:xfrm>
                <a:off x="6010000" y="2793950"/>
                <a:ext cx="10625" cy="8175"/>
              </a:xfrm>
              <a:custGeom>
                <a:avLst/>
                <a:gdLst/>
                <a:ahLst/>
                <a:cxnLst/>
                <a:rect l="l" t="t" r="r" b="b"/>
                <a:pathLst>
                  <a:path w="425" h="327" extrusionOk="0">
                    <a:moveTo>
                      <a:pt x="343" y="0"/>
                    </a:moveTo>
                    <a:cubicBezTo>
                      <a:pt x="232" y="43"/>
                      <a:pt x="274" y="69"/>
                      <a:pt x="193" y="95"/>
                    </a:cubicBezTo>
                    <a:cubicBezTo>
                      <a:pt x="163" y="111"/>
                      <a:pt x="137" y="111"/>
                      <a:pt x="111" y="111"/>
                    </a:cubicBezTo>
                    <a:cubicBezTo>
                      <a:pt x="104" y="103"/>
                      <a:pt x="101" y="99"/>
                      <a:pt x="98" y="99"/>
                    </a:cubicBezTo>
                    <a:cubicBezTo>
                      <a:pt x="94" y="99"/>
                      <a:pt x="90" y="103"/>
                      <a:pt x="82" y="111"/>
                    </a:cubicBezTo>
                    <a:lnTo>
                      <a:pt x="56" y="111"/>
                    </a:lnTo>
                    <a:cubicBezTo>
                      <a:pt x="42" y="111"/>
                      <a:pt x="16" y="124"/>
                      <a:pt x="0" y="124"/>
                    </a:cubicBezTo>
                    <a:lnTo>
                      <a:pt x="137" y="327"/>
                    </a:lnTo>
                    <a:cubicBezTo>
                      <a:pt x="150" y="314"/>
                      <a:pt x="150" y="314"/>
                      <a:pt x="163" y="314"/>
                    </a:cubicBezTo>
                    <a:cubicBezTo>
                      <a:pt x="180" y="301"/>
                      <a:pt x="180" y="301"/>
                      <a:pt x="193" y="288"/>
                    </a:cubicBezTo>
                    <a:cubicBezTo>
                      <a:pt x="206" y="275"/>
                      <a:pt x="206" y="258"/>
                      <a:pt x="245" y="245"/>
                    </a:cubicBezTo>
                    <a:cubicBezTo>
                      <a:pt x="267" y="238"/>
                      <a:pt x="285" y="236"/>
                      <a:pt x="300" y="236"/>
                    </a:cubicBezTo>
                    <a:cubicBezTo>
                      <a:pt x="325" y="236"/>
                      <a:pt x="344" y="242"/>
                      <a:pt x="369" y="242"/>
                    </a:cubicBezTo>
                    <a:cubicBezTo>
                      <a:pt x="384" y="242"/>
                      <a:pt x="402" y="239"/>
                      <a:pt x="424" y="232"/>
                    </a:cubicBezTo>
                    <a:lnTo>
                      <a:pt x="3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5636;p52">
                <a:extLst>
                  <a:ext uri="{FF2B5EF4-FFF2-40B4-BE49-F238E27FC236}">
                    <a16:creationId xmlns:a16="http://schemas.microsoft.com/office/drawing/2014/main" id="{9A03AFF9-7C84-62FE-E48B-40B71C3F397B}"/>
                  </a:ext>
                </a:extLst>
              </p:cNvPr>
              <p:cNvSpPr/>
              <p:nvPr/>
            </p:nvSpPr>
            <p:spPr>
              <a:xfrm>
                <a:off x="6016525" y="2793875"/>
                <a:ext cx="6125" cy="5975"/>
              </a:xfrm>
              <a:custGeom>
                <a:avLst/>
                <a:gdLst/>
                <a:ahLst/>
                <a:cxnLst/>
                <a:rect l="l" t="t" r="r" b="b"/>
                <a:pathLst>
                  <a:path w="245" h="239" extrusionOk="0">
                    <a:moveTo>
                      <a:pt x="109" y="0"/>
                    </a:moveTo>
                    <a:cubicBezTo>
                      <a:pt x="100" y="0"/>
                      <a:pt x="90" y="1"/>
                      <a:pt x="82" y="3"/>
                    </a:cubicBezTo>
                    <a:cubicBezTo>
                      <a:pt x="26" y="33"/>
                      <a:pt x="0" y="98"/>
                      <a:pt x="26" y="154"/>
                    </a:cubicBezTo>
                    <a:cubicBezTo>
                      <a:pt x="37" y="211"/>
                      <a:pt x="87" y="238"/>
                      <a:pt x="135" y="238"/>
                    </a:cubicBezTo>
                    <a:cubicBezTo>
                      <a:pt x="145" y="238"/>
                      <a:pt x="154" y="237"/>
                      <a:pt x="163" y="235"/>
                    </a:cubicBezTo>
                    <a:cubicBezTo>
                      <a:pt x="216" y="209"/>
                      <a:pt x="245" y="141"/>
                      <a:pt x="216" y="85"/>
                    </a:cubicBezTo>
                    <a:cubicBezTo>
                      <a:pt x="205" y="28"/>
                      <a:pt x="155" y="0"/>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5637;p52">
                <a:extLst>
                  <a:ext uri="{FF2B5EF4-FFF2-40B4-BE49-F238E27FC236}">
                    <a16:creationId xmlns:a16="http://schemas.microsoft.com/office/drawing/2014/main" id="{FE63A556-CD71-E058-7DBC-056F44CEFE41}"/>
                  </a:ext>
                </a:extLst>
              </p:cNvPr>
              <p:cNvSpPr/>
              <p:nvPr/>
            </p:nvSpPr>
            <p:spPr>
              <a:xfrm>
                <a:off x="6018150" y="2795525"/>
                <a:ext cx="2800" cy="2650"/>
              </a:xfrm>
              <a:custGeom>
                <a:avLst/>
                <a:gdLst/>
                <a:ahLst/>
                <a:cxnLst/>
                <a:rect l="l" t="t" r="r" b="b"/>
                <a:pathLst>
                  <a:path w="112" h="106" extrusionOk="0">
                    <a:moveTo>
                      <a:pt x="61" y="1"/>
                    </a:moveTo>
                    <a:cubicBezTo>
                      <a:pt x="56" y="1"/>
                      <a:pt x="50" y="3"/>
                      <a:pt x="43" y="6"/>
                    </a:cubicBezTo>
                    <a:cubicBezTo>
                      <a:pt x="17" y="19"/>
                      <a:pt x="0" y="48"/>
                      <a:pt x="17" y="75"/>
                    </a:cubicBezTo>
                    <a:cubicBezTo>
                      <a:pt x="17" y="94"/>
                      <a:pt x="31" y="106"/>
                      <a:pt x="49" y="106"/>
                    </a:cubicBezTo>
                    <a:cubicBezTo>
                      <a:pt x="55" y="106"/>
                      <a:pt x="62" y="104"/>
                      <a:pt x="69" y="101"/>
                    </a:cubicBezTo>
                    <a:cubicBezTo>
                      <a:pt x="98" y="88"/>
                      <a:pt x="111" y="61"/>
                      <a:pt x="98" y="32"/>
                    </a:cubicBezTo>
                    <a:cubicBezTo>
                      <a:pt x="86" y="13"/>
                      <a:pt x="76"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5638;p52">
                <a:extLst>
                  <a:ext uri="{FF2B5EF4-FFF2-40B4-BE49-F238E27FC236}">
                    <a16:creationId xmlns:a16="http://schemas.microsoft.com/office/drawing/2014/main" id="{00E93E2D-5DAC-C1A0-33D2-EBACAAFCD70A}"/>
                  </a:ext>
                </a:extLst>
              </p:cNvPr>
              <p:cNvSpPr/>
              <p:nvPr/>
            </p:nvSpPr>
            <p:spPr>
              <a:xfrm>
                <a:off x="6007300" y="2796650"/>
                <a:ext cx="7200" cy="5475"/>
              </a:xfrm>
              <a:custGeom>
                <a:avLst/>
                <a:gdLst/>
                <a:ahLst/>
                <a:cxnLst/>
                <a:rect l="l" t="t" r="r" b="b"/>
                <a:pathLst>
                  <a:path w="288" h="219" extrusionOk="0">
                    <a:moveTo>
                      <a:pt x="170" y="0"/>
                    </a:moveTo>
                    <a:cubicBezTo>
                      <a:pt x="155" y="0"/>
                      <a:pt x="136" y="4"/>
                      <a:pt x="108" y="16"/>
                    </a:cubicBezTo>
                    <a:cubicBezTo>
                      <a:pt x="56" y="30"/>
                      <a:pt x="13" y="69"/>
                      <a:pt x="0" y="85"/>
                    </a:cubicBezTo>
                    <a:cubicBezTo>
                      <a:pt x="0" y="111"/>
                      <a:pt x="26" y="137"/>
                      <a:pt x="69" y="150"/>
                    </a:cubicBezTo>
                    <a:cubicBezTo>
                      <a:pt x="124" y="167"/>
                      <a:pt x="164" y="180"/>
                      <a:pt x="206" y="193"/>
                    </a:cubicBezTo>
                    <a:cubicBezTo>
                      <a:pt x="224" y="202"/>
                      <a:pt x="236" y="211"/>
                      <a:pt x="242" y="216"/>
                    </a:cubicBezTo>
                    <a:lnTo>
                      <a:pt x="242" y="216"/>
                    </a:lnTo>
                    <a:cubicBezTo>
                      <a:pt x="243" y="208"/>
                      <a:pt x="261" y="190"/>
                      <a:pt x="271" y="180"/>
                    </a:cubicBezTo>
                    <a:cubicBezTo>
                      <a:pt x="288" y="150"/>
                      <a:pt x="288" y="111"/>
                      <a:pt x="271" y="85"/>
                    </a:cubicBezTo>
                    <a:cubicBezTo>
                      <a:pt x="258" y="56"/>
                      <a:pt x="245" y="30"/>
                      <a:pt x="219" y="16"/>
                    </a:cubicBezTo>
                    <a:cubicBezTo>
                      <a:pt x="202" y="9"/>
                      <a:pt x="190" y="0"/>
                      <a:pt x="170" y="0"/>
                    </a:cubicBezTo>
                    <a:close/>
                    <a:moveTo>
                      <a:pt x="242" y="216"/>
                    </a:moveTo>
                    <a:cubicBezTo>
                      <a:pt x="241" y="218"/>
                      <a:pt x="242" y="219"/>
                      <a:pt x="245" y="219"/>
                    </a:cubicBezTo>
                    <a:cubicBezTo>
                      <a:pt x="245" y="219"/>
                      <a:pt x="244" y="218"/>
                      <a:pt x="242" y="216"/>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5639;p52">
                <a:extLst>
                  <a:ext uri="{FF2B5EF4-FFF2-40B4-BE49-F238E27FC236}">
                    <a16:creationId xmlns:a16="http://schemas.microsoft.com/office/drawing/2014/main" id="{7DDB93C4-97EB-FEE2-DF97-A9983E1E4007}"/>
                  </a:ext>
                </a:extLst>
              </p:cNvPr>
              <p:cNvSpPr/>
              <p:nvPr/>
            </p:nvSpPr>
            <p:spPr>
              <a:xfrm>
                <a:off x="6009650" y="2798350"/>
                <a:ext cx="3150" cy="2475"/>
              </a:xfrm>
              <a:custGeom>
                <a:avLst/>
                <a:gdLst/>
                <a:ahLst/>
                <a:cxnLst/>
                <a:rect l="l" t="t" r="r" b="b"/>
                <a:pathLst>
                  <a:path w="126" h="99" extrusionOk="0">
                    <a:moveTo>
                      <a:pt x="43" y="1"/>
                    </a:moveTo>
                    <a:cubicBezTo>
                      <a:pt x="14" y="17"/>
                      <a:pt x="1" y="43"/>
                      <a:pt x="30" y="69"/>
                    </a:cubicBezTo>
                    <a:cubicBezTo>
                      <a:pt x="56" y="82"/>
                      <a:pt x="96" y="99"/>
                      <a:pt x="112" y="99"/>
                    </a:cubicBezTo>
                    <a:cubicBezTo>
                      <a:pt x="112" y="99"/>
                      <a:pt x="112" y="82"/>
                      <a:pt x="125" y="69"/>
                    </a:cubicBezTo>
                    <a:lnTo>
                      <a:pt x="125" y="30"/>
                    </a:lnTo>
                    <a:lnTo>
                      <a:pt x="9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5640;p52">
                <a:extLst>
                  <a:ext uri="{FF2B5EF4-FFF2-40B4-BE49-F238E27FC236}">
                    <a16:creationId xmlns:a16="http://schemas.microsoft.com/office/drawing/2014/main" id="{3D223EDB-2FB3-DECA-8EC7-148CF3AE8E6C}"/>
                  </a:ext>
                </a:extLst>
              </p:cNvPr>
              <p:cNvSpPr/>
              <p:nvPr/>
            </p:nvSpPr>
            <p:spPr>
              <a:xfrm>
                <a:off x="6014800" y="2807900"/>
                <a:ext cx="10225" cy="9900"/>
              </a:xfrm>
              <a:custGeom>
                <a:avLst/>
                <a:gdLst/>
                <a:ahLst/>
                <a:cxnLst/>
                <a:rect l="l" t="t" r="r" b="b"/>
                <a:pathLst>
                  <a:path w="409" h="396" extrusionOk="0">
                    <a:moveTo>
                      <a:pt x="164" y="1"/>
                    </a:moveTo>
                    <a:lnTo>
                      <a:pt x="1" y="164"/>
                    </a:lnTo>
                    <a:cubicBezTo>
                      <a:pt x="82" y="245"/>
                      <a:pt x="95" y="206"/>
                      <a:pt x="151" y="258"/>
                    </a:cubicBezTo>
                    <a:cubicBezTo>
                      <a:pt x="203" y="314"/>
                      <a:pt x="177" y="340"/>
                      <a:pt x="245" y="396"/>
                    </a:cubicBezTo>
                    <a:lnTo>
                      <a:pt x="409" y="232"/>
                    </a:lnTo>
                    <a:cubicBezTo>
                      <a:pt x="327" y="151"/>
                      <a:pt x="327" y="190"/>
                      <a:pt x="258" y="138"/>
                    </a:cubicBezTo>
                    <a:cubicBezTo>
                      <a:pt x="203" y="82"/>
                      <a:pt x="232" y="56"/>
                      <a:pt x="1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5641;p52">
                <a:extLst>
                  <a:ext uri="{FF2B5EF4-FFF2-40B4-BE49-F238E27FC236}">
                    <a16:creationId xmlns:a16="http://schemas.microsoft.com/office/drawing/2014/main" id="{6F934ACD-BAEA-ABB7-4243-456D649499C5}"/>
                  </a:ext>
                </a:extLst>
              </p:cNvPr>
              <p:cNvSpPr/>
              <p:nvPr/>
            </p:nvSpPr>
            <p:spPr>
              <a:xfrm>
                <a:off x="6008675" y="2802100"/>
                <a:ext cx="10225" cy="9900"/>
              </a:xfrm>
              <a:custGeom>
                <a:avLst/>
                <a:gdLst/>
                <a:ahLst/>
                <a:cxnLst/>
                <a:rect l="l" t="t" r="r" b="b"/>
                <a:pathLst>
                  <a:path w="409" h="396" extrusionOk="0">
                    <a:moveTo>
                      <a:pt x="190" y="1"/>
                    </a:moveTo>
                    <a:lnTo>
                      <a:pt x="1" y="151"/>
                    </a:lnTo>
                    <a:cubicBezTo>
                      <a:pt x="27" y="177"/>
                      <a:pt x="27" y="177"/>
                      <a:pt x="40" y="177"/>
                    </a:cubicBezTo>
                    <a:cubicBezTo>
                      <a:pt x="40" y="193"/>
                      <a:pt x="53" y="193"/>
                      <a:pt x="53" y="206"/>
                    </a:cubicBezTo>
                    <a:cubicBezTo>
                      <a:pt x="69" y="206"/>
                      <a:pt x="82" y="206"/>
                      <a:pt x="95" y="220"/>
                    </a:cubicBezTo>
                    <a:cubicBezTo>
                      <a:pt x="109" y="220"/>
                      <a:pt x="122" y="220"/>
                      <a:pt x="151" y="246"/>
                    </a:cubicBezTo>
                    <a:cubicBezTo>
                      <a:pt x="203" y="301"/>
                      <a:pt x="190" y="327"/>
                      <a:pt x="246" y="396"/>
                    </a:cubicBezTo>
                    <a:lnTo>
                      <a:pt x="409" y="233"/>
                    </a:lnTo>
                    <a:cubicBezTo>
                      <a:pt x="327" y="151"/>
                      <a:pt x="327" y="193"/>
                      <a:pt x="272" y="138"/>
                    </a:cubicBezTo>
                    <a:cubicBezTo>
                      <a:pt x="246" y="112"/>
                      <a:pt x="233" y="82"/>
                      <a:pt x="216" y="69"/>
                    </a:cubicBezTo>
                    <a:cubicBezTo>
                      <a:pt x="216" y="56"/>
                      <a:pt x="216" y="43"/>
                      <a:pt x="203" y="30"/>
                    </a:cubicBezTo>
                    <a:cubicBezTo>
                      <a:pt x="203" y="30"/>
                      <a:pt x="203" y="14"/>
                      <a:pt x="190" y="14"/>
                    </a:cubicBezTo>
                    <a:lnTo>
                      <a:pt x="19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5642;p52">
                <a:extLst>
                  <a:ext uri="{FF2B5EF4-FFF2-40B4-BE49-F238E27FC236}">
                    <a16:creationId xmlns:a16="http://schemas.microsoft.com/office/drawing/2014/main" id="{90C3A5CC-646F-5D9D-0CC9-EEFE5B459628}"/>
                  </a:ext>
                </a:extLst>
              </p:cNvPr>
              <p:cNvSpPr/>
              <p:nvPr/>
            </p:nvSpPr>
            <p:spPr>
              <a:xfrm>
                <a:off x="6006975" y="2802100"/>
                <a:ext cx="6800" cy="4850"/>
              </a:xfrm>
              <a:custGeom>
                <a:avLst/>
                <a:gdLst/>
                <a:ahLst/>
                <a:cxnLst/>
                <a:rect l="l" t="t" r="r" b="b"/>
                <a:pathLst>
                  <a:path w="272" h="194" extrusionOk="0">
                    <a:moveTo>
                      <a:pt x="82" y="1"/>
                    </a:moveTo>
                    <a:cubicBezTo>
                      <a:pt x="39" y="1"/>
                      <a:pt x="0" y="14"/>
                      <a:pt x="0" y="43"/>
                    </a:cubicBezTo>
                    <a:cubicBezTo>
                      <a:pt x="0" y="69"/>
                      <a:pt x="26" y="112"/>
                      <a:pt x="69" y="151"/>
                    </a:cubicBezTo>
                    <a:cubicBezTo>
                      <a:pt x="95" y="177"/>
                      <a:pt x="95" y="177"/>
                      <a:pt x="108" y="177"/>
                    </a:cubicBezTo>
                    <a:cubicBezTo>
                      <a:pt x="121" y="193"/>
                      <a:pt x="137" y="193"/>
                      <a:pt x="150" y="193"/>
                    </a:cubicBezTo>
                    <a:cubicBezTo>
                      <a:pt x="177" y="193"/>
                      <a:pt x="219" y="177"/>
                      <a:pt x="232" y="151"/>
                    </a:cubicBezTo>
                    <a:cubicBezTo>
                      <a:pt x="258" y="125"/>
                      <a:pt x="271" y="96"/>
                      <a:pt x="271" y="69"/>
                    </a:cubicBezTo>
                    <a:cubicBezTo>
                      <a:pt x="271" y="56"/>
                      <a:pt x="271" y="43"/>
                      <a:pt x="258" y="30"/>
                    </a:cubicBezTo>
                    <a:cubicBezTo>
                      <a:pt x="258" y="14"/>
                      <a:pt x="245" y="1"/>
                      <a:pt x="2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5643;p52">
                <a:extLst>
                  <a:ext uri="{FF2B5EF4-FFF2-40B4-BE49-F238E27FC236}">
                    <a16:creationId xmlns:a16="http://schemas.microsoft.com/office/drawing/2014/main" id="{A548235A-A74D-7DD9-FDA1-DD257D518DB8}"/>
                  </a:ext>
                </a:extLst>
              </p:cNvPr>
              <p:cNvSpPr/>
              <p:nvPr/>
            </p:nvSpPr>
            <p:spPr>
              <a:xfrm>
                <a:off x="6009325" y="2802925"/>
                <a:ext cx="2725" cy="2300"/>
              </a:xfrm>
              <a:custGeom>
                <a:avLst/>
                <a:gdLst/>
                <a:ahLst/>
                <a:cxnLst/>
                <a:rect l="l" t="t" r="r" b="b"/>
                <a:pathLst>
                  <a:path w="109" h="92" extrusionOk="0">
                    <a:moveTo>
                      <a:pt x="79" y="1"/>
                    </a:moveTo>
                    <a:cubicBezTo>
                      <a:pt x="65" y="1"/>
                      <a:pt x="48" y="4"/>
                      <a:pt x="27" y="10"/>
                    </a:cubicBezTo>
                    <a:cubicBezTo>
                      <a:pt x="1" y="23"/>
                      <a:pt x="1" y="49"/>
                      <a:pt x="27" y="79"/>
                    </a:cubicBezTo>
                    <a:cubicBezTo>
                      <a:pt x="43" y="92"/>
                      <a:pt x="56" y="92"/>
                      <a:pt x="69" y="92"/>
                    </a:cubicBezTo>
                    <a:cubicBezTo>
                      <a:pt x="69" y="92"/>
                      <a:pt x="83" y="92"/>
                      <a:pt x="96" y="79"/>
                    </a:cubicBezTo>
                    <a:cubicBezTo>
                      <a:pt x="109" y="63"/>
                      <a:pt x="109" y="49"/>
                      <a:pt x="109" y="36"/>
                    </a:cubicBezTo>
                    <a:lnTo>
                      <a:pt x="109" y="10"/>
                    </a:lnTo>
                    <a:cubicBezTo>
                      <a:pt x="102" y="4"/>
                      <a:pt x="92" y="1"/>
                      <a:pt x="7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5644;p52">
                <a:extLst>
                  <a:ext uri="{FF2B5EF4-FFF2-40B4-BE49-F238E27FC236}">
                    <a16:creationId xmlns:a16="http://schemas.microsoft.com/office/drawing/2014/main" id="{FFFE150E-B79A-1C53-503B-55CAB1AD6A11}"/>
                  </a:ext>
                </a:extLst>
              </p:cNvPr>
              <p:cNvSpPr/>
              <p:nvPr/>
            </p:nvSpPr>
            <p:spPr>
              <a:xfrm>
                <a:off x="6013750" y="2807000"/>
                <a:ext cx="6125" cy="5775"/>
              </a:xfrm>
              <a:custGeom>
                <a:avLst/>
                <a:gdLst/>
                <a:ahLst/>
                <a:cxnLst/>
                <a:rect l="l" t="t" r="r" b="b"/>
                <a:pathLst>
                  <a:path w="245" h="231" extrusionOk="0">
                    <a:moveTo>
                      <a:pt x="136" y="1"/>
                    </a:moveTo>
                    <a:cubicBezTo>
                      <a:pt x="107" y="1"/>
                      <a:pt x="77" y="15"/>
                      <a:pt x="56" y="37"/>
                    </a:cubicBezTo>
                    <a:cubicBezTo>
                      <a:pt x="0" y="92"/>
                      <a:pt x="0" y="161"/>
                      <a:pt x="43" y="200"/>
                    </a:cubicBezTo>
                    <a:cubicBezTo>
                      <a:pt x="61" y="220"/>
                      <a:pt x="88" y="230"/>
                      <a:pt x="117" y="230"/>
                    </a:cubicBezTo>
                    <a:cubicBezTo>
                      <a:pt x="149" y="230"/>
                      <a:pt x="183" y="216"/>
                      <a:pt x="206" y="187"/>
                    </a:cubicBezTo>
                    <a:cubicBezTo>
                      <a:pt x="245" y="144"/>
                      <a:pt x="245" y="79"/>
                      <a:pt x="206" y="37"/>
                    </a:cubicBezTo>
                    <a:cubicBezTo>
                      <a:pt x="186" y="11"/>
                      <a:pt x="161" y="1"/>
                      <a:pt x="13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5645;p52">
                <a:extLst>
                  <a:ext uri="{FF2B5EF4-FFF2-40B4-BE49-F238E27FC236}">
                    <a16:creationId xmlns:a16="http://schemas.microsoft.com/office/drawing/2014/main" id="{5BCA9080-B8E9-07F1-AE8B-0D1D87FA51D4}"/>
                  </a:ext>
                </a:extLst>
              </p:cNvPr>
              <p:cNvSpPr/>
              <p:nvPr/>
            </p:nvSpPr>
            <p:spPr>
              <a:xfrm>
                <a:off x="6015450" y="2808650"/>
                <a:ext cx="2725" cy="2525"/>
              </a:xfrm>
              <a:custGeom>
                <a:avLst/>
                <a:gdLst/>
                <a:ahLst/>
                <a:cxnLst/>
                <a:rect l="l" t="t" r="r" b="b"/>
                <a:pathLst>
                  <a:path w="109" h="101" extrusionOk="0">
                    <a:moveTo>
                      <a:pt x="62" y="1"/>
                    </a:moveTo>
                    <a:cubicBezTo>
                      <a:pt x="49" y="1"/>
                      <a:pt x="35" y="5"/>
                      <a:pt x="27" y="13"/>
                    </a:cubicBezTo>
                    <a:cubicBezTo>
                      <a:pt x="1" y="39"/>
                      <a:pt x="1" y="65"/>
                      <a:pt x="27" y="78"/>
                    </a:cubicBezTo>
                    <a:cubicBezTo>
                      <a:pt x="35" y="93"/>
                      <a:pt x="46" y="100"/>
                      <a:pt x="57" y="100"/>
                    </a:cubicBezTo>
                    <a:cubicBezTo>
                      <a:pt x="69" y="100"/>
                      <a:pt x="82" y="93"/>
                      <a:pt x="95" y="78"/>
                    </a:cubicBezTo>
                    <a:cubicBezTo>
                      <a:pt x="108" y="65"/>
                      <a:pt x="108" y="26"/>
                      <a:pt x="95" y="13"/>
                    </a:cubicBezTo>
                    <a:cubicBezTo>
                      <a:pt x="89" y="5"/>
                      <a:pt x="76"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5646;p52">
                <a:extLst>
                  <a:ext uri="{FF2B5EF4-FFF2-40B4-BE49-F238E27FC236}">
                    <a16:creationId xmlns:a16="http://schemas.microsoft.com/office/drawing/2014/main" id="{53C6106F-F992-1E44-018B-0329DE5C812E}"/>
                  </a:ext>
                </a:extLst>
              </p:cNvPr>
              <p:cNvSpPr/>
              <p:nvPr/>
            </p:nvSpPr>
            <p:spPr>
              <a:xfrm>
                <a:off x="6027050" y="2819500"/>
                <a:ext cx="8825" cy="11200"/>
              </a:xfrm>
              <a:custGeom>
                <a:avLst/>
                <a:gdLst/>
                <a:ahLst/>
                <a:cxnLst/>
                <a:rect l="l" t="t" r="r" b="b"/>
                <a:pathLst>
                  <a:path w="353" h="448" extrusionOk="0">
                    <a:moveTo>
                      <a:pt x="163" y="0"/>
                    </a:moveTo>
                    <a:lnTo>
                      <a:pt x="0" y="163"/>
                    </a:lnTo>
                    <a:cubicBezTo>
                      <a:pt x="82" y="245"/>
                      <a:pt x="82" y="202"/>
                      <a:pt x="134" y="258"/>
                    </a:cubicBezTo>
                    <a:cubicBezTo>
                      <a:pt x="163" y="284"/>
                      <a:pt x="176" y="313"/>
                      <a:pt x="190" y="327"/>
                    </a:cubicBezTo>
                    <a:lnTo>
                      <a:pt x="190" y="353"/>
                    </a:lnTo>
                    <a:lnTo>
                      <a:pt x="203" y="366"/>
                    </a:lnTo>
                    <a:cubicBezTo>
                      <a:pt x="216" y="395"/>
                      <a:pt x="245" y="408"/>
                      <a:pt x="271" y="447"/>
                    </a:cubicBezTo>
                    <a:lnTo>
                      <a:pt x="353" y="189"/>
                    </a:lnTo>
                    <a:cubicBezTo>
                      <a:pt x="340" y="189"/>
                      <a:pt x="327" y="189"/>
                      <a:pt x="314" y="176"/>
                    </a:cubicBezTo>
                    <a:cubicBezTo>
                      <a:pt x="297" y="176"/>
                      <a:pt x="284" y="176"/>
                      <a:pt x="258" y="150"/>
                    </a:cubicBezTo>
                    <a:cubicBezTo>
                      <a:pt x="203" y="82"/>
                      <a:pt x="216" y="69"/>
                      <a:pt x="16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5647;p52">
                <a:extLst>
                  <a:ext uri="{FF2B5EF4-FFF2-40B4-BE49-F238E27FC236}">
                    <a16:creationId xmlns:a16="http://schemas.microsoft.com/office/drawing/2014/main" id="{9FB90EE2-E878-523E-556B-A3A99136379A}"/>
                  </a:ext>
                </a:extLst>
              </p:cNvPr>
              <p:cNvSpPr/>
              <p:nvPr/>
            </p:nvSpPr>
            <p:spPr>
              <a:xfrm>
                <a:off x="6020925" y="2813700"/>
                <a:ext cx="10225" cy="9900"/>
              </a:xfrm>
              <a:custGeom>
                <a:avLst/>
                <a:gdLst/>
                <a:ahLst/>
                <a:cxnLst/>
                <a:rect l="l" t="t" r="r" b="b"/>
                <a:pathLst>
                  <a:path w="409" h="396" extrusionOk="0">
                    <a:moveTo>
                      <a:pt x="164" y="0"/>
                    </a:moveTo>
                    <a:lnTo>
                      <a:pt x="0" y="164"/>
                    </a:lnTo>
                    <a:cubicBezTo>
                      <a:pt x="82" y="245"/>
                      <a:pt x="82" y="203"/>
                      <a:pt x="151" y="258"/>
                    </a:cubicBezTo>
                    <a:cubicBezTo>
                      <a:pt x="203" y="314"/>
                      <a:pt x="177" y="340"/>
                      <a:pt x="245" y="395"/>
                    </a:cubicBezTo>
                    <a:lnTo>
                      <a:pt x="408" y="232"/>
                    </a:lnTo>
                    <a:cubicBezTo>
                      <a:pt x="327" y="151"/>
                      <a:pt x="314" y="190"/>
                      <a:pt x="258" y="137"/>
                    </a:cubicBezTo>
                    <a:cubicBezTo>
                      <a:pt x="203" y="82"/>
                      <a:pt x="232" y="56"/>
                      <a:pt x="1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5648;p52">
                <a:extLst>
                  <a:ext uri="{FF2B5EF4-FFF2-40B4-BE49-F238E27FC236}">
                    <a16:creationId xmlns:a16="http://schemas.microsoft.com/office/drawing/2014/main" id="{1AEA782E-A93A-95A7-AEE5-A465207D11DE}"/>
                  </a:ext>
                </a:extLst>
              </p:cNvPr>
              <p:cNvSpPr/>
              <p:nvPr/>
            </p:nvSpPr>
            <p:spPr>
              <a:xfrm>
                <a:off x="6019850" y="2812950"/>
                <a:ext cx="6150" cy="5550"/>
              </a:xfrm>
              <a:custGeom>
                <a:avLst/>
                <a:gdLst/>
                <a:ahLst/>
                <a:cxnLst/>
                <a:rect l="l" t="t" r="r" b="b"/>
                <a:pathLst>
                  <a:path w="246" h="222" extrusionOk="0">
                    <a:moveTo>
                      <a:pt x="134" y="0"/>
                    </a:moveTo>
                    <a:cubicBezTo>
                      <a:pt x="104" y="0"/>
                      <a:pt x="71" y="14"/>
                      <a:pt x="43" y="43"/>
                    </a:cubicBezTo>
                    <a:cubicBezTo>
                      <a:pt x="1" y="86"/>
                      <a:pt x="1" y="151"/>
                      <a:pt x="43" y="194"/>
                    </a:cubicBezTo>
                    <a:cubicBezTo>
                      <a:pt x="62" y="212"/>
                      <a:pt x="86" y="221"/>
                      <a:pt x="113" y="221"/>
                    </a:cubicBezTo>
                    <a:cubicBezTo>
                      <a:pt x="143" y="221"/>
                      <a:pt x="177" y="208"/>
                      <a:pt x="207" y="181"/>
                    </a:cubicBezTo>
                    <a:cubicBezTo>
                      <a:pt x="246" y="138"/>
                      <a:pt x="246" y="70"/>
                      <a:pt x="207" y="30"/>
                    </a:cubicBezTo>
                    <a:cubicBezTo>
                      <a:pt x="187" y="11"/>
                      <a:pt x="161"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5649;p52">
                <a:extLst>
                  <a:ext uri="{FF2B5EF4-FFF2-40B4-BE49-F238E27FC236}">
                    <a16:creationId xmlns:a16="http://schemas.microsoft.com/office/drawing/2014/main" id="{E5206AAC-58D0-0CD5-9300-3F6C788E488B}"/>
                  </a:ext>
                </a:extLst>
              </p:cNvPr>
              <p:cNvSpPr/>
              <p:nvPr/>
            </p:nvSpPr>
            <p:spPr>
              <a:xfrm>
                <a:off x="6021575" y="2814475"/>
                <a:ext cx="2725" cy="2550"/>
              </a:xfrm>
              <a:custGeom>
                <a:avLst/>
                <a:gdLst/>
                <a:ahLst/>
                <a:cxnLst/>
                <a:rect l="l" t="t" r="r" b="b"/>
                <a:pathLst>
                  <a:path w="109" h="102" extrusionOk="0">
                    <a:moveTo>
                      <a:pt x="64" y="0"/>
                    </a:moveTo>
                    <a:cubicBezTo>
                      <a:pt x="50" y="0"/>
                      <a:pt x="36" y="7"/>
                      <a:pt x="27" y="25"/>
                    </a:cubicBezTo>
                    <a:cubicBezTo>
                      <a:pt x="1" y="38"/>
                      <a:pt x="1" y="64"/>
                      <a:pt x="14" y="90"/>
                    </a:cubicBezTo>
                    <a:cubicBezTo>
                      <a:pt x="26" y="97"/>
                      <a:pt x="38" y="101"/>
                      <a:pt x="49" y="101"/>
                    </a:cubicBezTo>
                    <a:cubicBezTo>
                      <a:pt x="63" y="101"/>
                      <a:pt x="75" y="94"/>
                      <a:pt x="82" y="77"/>
                    </a:cubicBezTo>
                    <a:cubicBezTo>
                      <a:pt x="108" y="64"/>
                      <a:pt x="108" y="38"/>
                      <a:pt x="95" y="9"/>
                    </a:cubicBezTo>
                    <a:cubicBezTo>
                      <a:pt x="85" y="3"/>
                      <a:pt x="74"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5650;p52">
                <a:extLst>
                  <a:ext uri="{FF2B5EF4-FFF2-40B4-BE49-F238E27FC236}">
                    <a16:creationId xmlns:a16="http://schemas.microsoft.com/office/drawing/2014/main" id="{6A9EC1C7-5BAD-852E-3116-212E100A57D6}"/>
                  </a:ext>
                </a:extLst>
              </p:cNvPr>
              <p:cNvSpPr/>
              <p:nvPr/>
            </p:nvSpPr>
            <p:spPr>
              <a:xfrm>
                <a:off x="6025975" y="2818725"/>
                <a:ext cx="6150" cy="5600"/>
              </a:xfrm>
              <a:custGeom>
                <a:avLst/>
                <a:gdLst/>
                <a:ahLst/>
                <a:cxnLst/>
                <a:rect l="l" t="t" r="r" b="b"/>
                <a:pathLst>
                  <a:path w="246" h="224" extrusionOk="0">
                    <a:moveTo>
                      <a:pt x="130" y="1"/>
                    </a:moveTo>
                    <a:cubicBezTo>
                      <a:pt x="97" y="1"/>
                      <a:pt x="64" y="15"/>
                      <a:pt x="43" y="44"/>
                    </a:cubicBezTo>
                    <a:cubicBezTo>
                      <a:pt x="1" y="83"/>
                      <a:pt x="1" y="152"/>
                      <a:pt x="43" y="194"/>
                    </a:cubicBezTo>
                    <a:cubicBezTo>
                      <a:pt x="63" y="214"/>
                      <a:pt x="90" y="224"/>
                      <a:pt x="117" y="224"/>
                    </a:cubicBezTo>
                    <a:cubicBezTo>
                      <a:pt x="144" y="224"/>
                      <a:pt x="172" y="214"/>
                      <a:pt x="193" y="194"/>
                    </a:cubicBezTo>
                    <a:cubicBezTo>
                      <a:pt x="246" y="139"/>
                      <a:pt x="246" y="70"/>
                      <a:pt x="206" y="31"/>
                    </a:cubicBezTo>
                    <a:cubicBezTo>
                      <a:pt x="187" y="11"/>
                      <a:pt x="158"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5651;p52">
                <a:extLst>
                  <a:ext uri="{FF2B5EF4-FFF2-40B4-BE49-F238E27FC236}">
                    <a16:creationId xmlns:a16="http://schemas.microsoft.com/office/drawing/2014/main" id="{2638AAD3-02EE-A039-7DE9-912D1B0A0B9B}"/>
                  </a:ext>
                </a:extLst>
              </p:cNvPr>
              <p:cNvSpPr/>
              <p:nvPr/>
            </p:nvSpPr>
            <p:spPr>
              <a:xfrm>
                <a:off x="6027700" y="2820300"/>
                <a:ext cx="2725" cy="2475"/>
              </a:xfrm>
              <a:custGeom>
                <a:avLst/>
                <a:gdLst/>
                <a:ahLst/>
                <a:cxnLst/>
                <a:rect l="l" t="t" r="r" b="b"/>
                <a:pathLst>
                  <a:path w="109" h="99" extrusionOk="0">
                    <a:moveTo>
                      <a:pt x="54" y="1"/>
                    </a:moveTo>
                    <a:cubicBezTo>
                      <a:pt x="42" y="1"/>
                      <a:pt x="28" y="7"/>
                      <a:pt x="13" y="20"/>
                    </a:cubicBezTo>
                    <a:cubicBezTo>
                      <a:pt x="0" y="37"/>
                      <a:pt x="0" y="76"/>
                      <a:pt x="13" y="89"/>
                    </a:cubicBezTo>
                    <a:cubicBezTo>
                      <a:pt x="20" y="95"/>
                      <a:pt x="34" y="99"/>
                      <a:pt x="48" y="99"/>
                    </a:cubicBezTo>
                    <a:cubicBezTo>
                      <a:pt x="62" y="99"/>
                      <a:pt x="75" y="95"/>
                      <a:pt x="82" y="89"/>
                    </a:cubicBezTo>
                    <a:cubicBezTo>
                      <a:pt x="108" y="63"/>
                      <a:pt x="108" y="37"/>
                      <a:pt x="82" y="20"/>
                    </a:cubicBezTo>
                    <a:cubicBezTo>
                      <a:pt x="75" y="7"/>
                      <a:pt x="66"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5652;p52">
                <a:extLst>
                  <a:ext uri="{FF2B5EF4-FFF2-40B4-BE49-F238E27FC236}">
                    <a16:creationId xmlns:a16="http://schemas.microsoft.com/office/drawing/2014/main" id="{7EFD6978-F6F5-E53F-AF02-D20AEF042C0C}"/>
                  </a:ext>
                </a:extLst>
              </p:cNvPr>
              <p:cNvSpPr/>
              <p:nvPr/>
            </p:nvSpPr>
            <p:spPr>
              <a:xfrm>
                <a:off x="6041325" y="2818425"/>
                <a:ext cx="9900" cy="8925"/>
              </a:xfrm>
              <a:custGeom>
                <a:avLst/>
                <a:gdLst/>
                <a:ahLst/>
                <a:cxnLst/>
                <a:rect l="l" t="t" r="r" b="b"/>
                <a:pathLst>
                  <a:path w="396" h="357" extrusionOk="0">
                    <a:moveTo>
                      <a:pt x="297" y="1"/>
                    </a:moveTo>
                    <a:cubicBezTo>
                      <a:pt x="190" y="43"/>
                      <a:pt x="232" y="69"/>
                      <a:pt x="164" y="95"/>
                    </a:cubicBezTo>
                    <a:cubicBezTo>
                      <a:pt x="129" y="117"/>
                      <a:pt x="106" y="117"/>
                      <a:pt x="82" y="117"/>
                    </a:cubicBezTo>
                    <a:cubicBezTo>
                      <a:pt x="58" y="117"/>
                      <a:pt x="35" y="117"/>
                      <a:pt x="0" y="138"/>
                    </a:cubicBezTo>
                    <a:lnTo>
                      <a:pt x="95" y="356"/>
                    </a:lnTo>
                    <a:cubicBezTo>
                      <a:pt x="203" y="301"/>
                      <a:pt x="164" y="288"/>
                      <a:pt x="232" y="245"/>
                    </a:cubicBezTo>
                    <a:cubicBezTo>
                      <a:pt x="297" y="219"/>
                      <a:pt x="327" y="245"/>
                      <a:pt x="395" y="206"/>
                    </a:cubicBezTo>
                    <a:lnTo>
                      <a:pt x="29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5653;p52">
                <a:extLst>
                  <a:ext uri="{FF2B5EF4-FFF2-40B4-BE49-F238E27FC236}">
                    <a16:creationId xmlns:a16="http://schemas.microsoft.com/office/drawing/2014/main" id="{6C03D6C8-48E4-DDCE-4961-76A814AF8AE1}"/>
                  </a:ext>
                </a:extLst>
              </p:cNvPr>
              <p:cNvSpPr/>
              <p:nvPr/>
            </p:nvSpPr>
            <p:spPr>
              <a:xfrm>
                <a:off x="6033825" y="2821850"/>
                <a:ext cx="9900" cy="9575"/>
              </a:xfrm>
              <a:custGeom>
                <a:avLst/>
                <a:gdLst/>
                <a:ahLst/>
                <a:cxnLst/>
                <a:rect l="l" t="t" r="r" b="b"/>
                <a:pathLst>
                  <a:path w="396" h="383" extrusionOk="0">
                    <a:moveTo>
                      <a:pt x="300" y="1"/>
                    </a:moveTo>
                    <a:cubicBezTo>
                      <a:pt x="189" y="56"/>
                      <a:pt x="232" y="69"/>
                      <a:pt x="163" y="108"/>
                    </a:cubicBezTo>
                    <a:cubicBezTo>
                      <a:pt x="137" y="108"/>
                      <a:pt x="124" y="122"/>
                      <a:pt x="124" y="122"/>
                    </a:cubicBezTo>
                    <a:lnTo>
                      <a:pt x="95" y="122"/>
                    </a:lnTo>
                    <a:lnTo>
                      <a:pt x="82" y="108"/>
                    </a:lnTo>
                    <a:lnTo>
                      <a:pt x="82" y="95"/>
                    </a:lnTo>
                    <a:lnTo>
                      <a:pt x="0" y="353"/>
                    </a:lnTo>
                    <a:cubicBezTo>
                      <a:pt x="13" y="366"/>
                      <a:pt x="26" y="383"/>
                      <a:pt x="43" y="383"/>
                    </a:cubicBezTo>
                    <a:cubicBezTo>
                      <a:pt x="124" y="340"/>
                      <a:pt x="150" y="327"/>
                      <a:pt x="176" y="301"/>
                    </a:cubicBezTo>
                    <a:cubicBezTo>
                      <a:pt x="189" y="285"/>
                      <a:pt x="189" y="272"/>
                      <a:pt x="232" y="259"/>
                    </a:cubicBezTo>
                    <a:cubicBezTo>
                      <a:pt x="266" y="239"/>
                      <a:pt x="287" y="239"/>
                      <a:pt x="309" y="239"/>
                    </a:cubicBezTo>
                    <a:cubicBezTo>
                      <a:pt x="331" y="239"/>
                      <a:pt x="354" y="239"/>
                      <a:pt x="395" y="219"/>
                    </a:cubicBezTo>
                    <a:lnTo>
                      <a:pt x="30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5654;p52">
                <a:extLst>
                  <a:ext uri="{FF2B5EF4-FFF2-40B4-BE49-F238E27FC236}">
                    <a16:creationId xmlns:a16="http://schemas.microsoft.com/office/drawing/2014/main" id="{71F544B4-9F5C-42AA-B9B2-29D37A243F2C}"/>
                  </a:ext>
                </a:extLst>
              </p:cNvPr>
              <p:cNvSpPr/>
              <p:nvPr/>
            </p:nvSpPr>
            <p:spPr>
              <a:xfrm>
                <a:off x="6031450" y="2824225"/>
                <a:ext cx="6150" cy="7200"/>
              </a:xfrm>
              <a:custGeom>
                <a:avLst/>
                <a:gdLst/>
                <a:ahLst/>
                <a:cxnLst/>
                <a:rect l="l" t="t" r="r" b="b"/>
                <a:pathLst>
                  <a:path w="246" h="288" extrusionOk="0">
                    <a:moveTo>
                      <a:pt x="177" y="0"/>
                    </a:moveTo>
                    <a:lnTo>
                      <a:pt x="177" y="12"/>
                    </a:lnTo>
                    <a:lnTo>
                      <a:pt x="177" y="12"/>
                    </a:lnTo>
                    <a:cubicBezTo>
                      <a:pt x="182" y="10"/>
                      <a:pt x="183" y="7"/>
                      <a:pt x="177" y="0"/>
                    </a:cubicBezTo>
                    <a:close/>
                    <a:moveTo>
                      <a:pt x="177" y="12"/>
                    </a:moveTo>
                    <a:cubicBezTo>
                      <a:pt x="160" y="19"/>
                      <a:pt x="99" y="14"/>
                      <a:pt x="69" y="56"/>
                    </a:cubicBezTo>
                    <a:cubicBezTo>
                      <a:pt x="27" y="108"/>
                      <a:pt x="0" y="151"/>
                      <a:pt x="95" y="258"/>
                    </a:cubicBezTo>
                    <a:cubicBezTo>
                      <a:pt x="108" y="271"/>
                      <a:pt x="121" y="271"/>
                      <a:pt x="138" y="288"/>
                    </a:cubicBezTo>
                    <a:cubicBezTo>
                      <a:pt x="177" y="258"/>
                      <a:pt x="219" y="232"/>
                      <a:pt x="232" y="190"/>
                    </a:cubicBezTo>
                    <a:cubicBezTo>
                      <a:pt x="245" y="164"/>
                      <a:pt x="245" y="138"/>
                      <a:pt x="232" y="108"/>
                    </a:cubicBezTo>
                    <a:cubicBezTo>
                      <a:pt x="219" y="82"/>
                      <a:pt x="203" y="69"/>
                      <a:pt x="190" y="56"/>
                    </a:cubicBezTo>
                    <a:cubicBezTo>
                      <a:pt x="177" y="27"/>
                      <a:pt x="177" y="13"/>
                      <a:pt x="177" y="13"/>
                    </a:cubicBezTo>
                    <a:lnTo>
                      <a:pt x="177" y="12"/>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5655;p52">
                <a:extLst>
                  <a:ext uri="{FF2B5EF4-FFF2-40B4-BE49-F238E27FC236}">
                    <a16:creationId xmlns:a16="http://schemas.microsoft.com/office/drawing/2014/main" id="{DC24FEE6-6CEA-48B9-466C-95ACBBE09CBE}"/>
                  </a:ext>
                </a:extLst>
              </p:cNvPr>
              <p:cNvSpPr/>
              <p:nvPr/>
            </p:nvSpPr>
            <p:spPr>
              <a:xfrm>
                <a:off x="6033825" y="2826125"/>
                <a:ext cx="2050" cy="3275"/>
              </a:xfrm>
              <a:custGeom>
                <a:avLst/>
                <a:gdLst/>
                <a:ahLst/>
                <a:cxnLst/>
                <a:rect l="l" t="t" r="r" b="b"/>
                <a:pathLst>
                  <a:path w="82" h="131" extrusionOk="0">
                    <a:moveTo>
                      <a:pt x="54" y="1"/>
                    </a:moveTo>
                    <a:cubicBezTo>
                      <a:pt x="40" y="1"/>
                      <a:pt x="22" y="10"/>
                      <a:pt x="13" y="19"/>
                    </a:cubicBezTo>
                    <a:cubicBezTo>
                      <a:pt x="0" y="48"/>
                      <a:pt x="0" y="88"/>
                      <a:pt x="26" y="114"/>
                    </a:cubicBezTo>
                    <a:cubicBezTo>
                      <a:pt x="43" y="114"/>
                      <a:pt x="43" y="130"/>
                      <a:pt x="56" y="130"/>
                    </a:cubicBezTo>
                    <a:cubicBezTo>
                      <a:pt x="69" y="101"/>
                      <a:pt x="82" y="88"/>
                      <a:pt x="82" y="62"/>
                    </a:cubicBezTo>
                    <a:cubicBezTo>
                      <a:pt x="82" y="48"/>
                      <a:pt x="82" y="32"/>
                      <a:pt x="69" y="19"/>
                    </a:cubicBezTo>
                    <a:lnTo>
                      <a:pt x="69" y="6"/>
                    </a:lnTo>
                    <a:cubicBezTo>
                      <a:pt x="65" y="2"/>
                      <a:pt x="60"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5656;p52">
                <a:extLst>
                  <a:ext uri="{FF2B5EF4-FFF2-40B4-BE49-F238E27FC236}">
                    <a16:creationId xmlns:a16="http://schemas.microsoft.com/office/drawing/2014/main" id="{F0ABDCBA-B090-62A9-4FC7-5CB7251FB537}"/>
                  </a:ext>
                </a:extLst>
              </p:cNvPr>
              <p:cNvSpPr/>
              <p:nvPr/>
            </p:nvSpPr>
            <p:spPr>
              <a:xfrm>
                <a:off x="6039275" y="2821600"/>
                <a:ext cx="6475" cy="6000"/>
              </a:xfrm>
              <a:custGeom>
                <a:avLst/>
                <a:gdLst/>
                <a:ahLst/>
                <a:cxnLst/>
                <a:rect l="l" t="t" r="r" b="b"/>
                <a:pathLst>
                  <a:path w="259" h="240" extrusionOk="0">
                    <a:moveTo>
                      <a:pt x="123" y="1"/>
                    </a:moveTo>
                    <a:cubicBezTo>
                      <a:pt x="109" y="1"/>
                      <a:pt x="96" y="4"/>
                      <a:pt x="82" y="11"/>
                    </a:cubicBezTo>
                    <a:cubicBezTo>
                      <a:pt x="27" y="37"/>
                      <a:pt x="1" y="105"/>
                      <a:pt x="27" y="161"/>
                    </a:cubicBezTo>
                    <a:cubicBezTo>
                      <a:pt x="46" y="212"/>
                      <a:pt x="89" y="239"/>
                      <a:pt x="133" y="239"/>
                    </a:cubicBezTo>
                    <a:cubicBezTo>
                      <a:pt x="148" y="239"/>
                      <a:pt x="163" y="236"/>
                      <a:pt x="177" y="229"/>
                    </a:cubicBezTo>
                    <a:cubicBezTo>
                      <a:pt x="233" y="200"/>
                      <a:pt x="259" y="132"/>
                      <a:pt x="216" y="79"/>
                    </a:cubicBezTo>
                    <a:cubicBezTo>
                      <a:pt x="197" y="28"/>
                      <a:pt x="161" y="1"/>
                      <a:pt x="12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5657;p52">
                <a:extLst>
                  <a:ext uri="{FF2B5EF4-FFF2-40B4-BE49-F238E27FC236}">
                    <a16:creationId xmlns:a16="http://schemas.microsoft.com/office/drawing/2014/main" id="{04125D7A-FB35-AA47-355F-5046E4A9ACE6}"/>
                  </a:ext>
                </a:extLst>
              </p:cNvPr>
              <p:cNvSpPr/>
              <p:nvPr/>
            </p:nvSpPr>
            <p:spPr>
              <a:xfrm>
                <a:off x="6041000" y="2823450"/>
                <a:ext cx="2725" cy="2300"/>
              </a:xfrm>
              <a:custGeom>
                <a:avLst/>
                <a:gdLst/>
                <a:ahLst/>
                <a:cxnLst/>
                <a:rect l="l" t="t" r="r" b="b"/>
                <a:pathLst>
                  <a:path w="109" h="92" extrusionOk="0">
                    <a:moveTo>
                      <a:pt x="55" y="0"/>
                    </a:moveTo>
                    <a:cubicBezTo>
                      <a:pt x="49" y="0"/>
                      <a:pt x="43" y="2"/>
                      <a:pt x="40" y="5"/>
                    </a:cubicBezTo>
                    <a:cubicBezTo>
                      <a:pt x="13" y="5"/>
                      <a:pt x="0" y="44"/>
                      <a:pt x="13" y="58"/>
                    </a:cubicBezTo>
                    <a:cubicBezTo>
                      <a:pt x="23" y="79"/>
                      <a:pt x="40" y="92"/>
                      <a:pt x="60" y="92"/>
                    </a:cubicBezTo>
                    <a:cubicBezTo>
                      <a:pt x="67" y="92"/>
                      <a:pt x="74" y="90"/>
                      <a:pt x="82" y="87"/>
                    </a:cubicBezTo>
                    <a:cubicBezTo>
                      <a:pt x="108" y="87"/>
                      <a:pt x="108" y="44"/>
                      <a:pt x="95" y="31"/>
                    </a:cubicBezTo>
                    <a:cubicBezTo>
                      <a:pt x="95" y="12"/>
                      <a:pt x="72"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5658;p52">
                <a:extLst>
                  <a:ext uri="{FF2B5EF4-FFF2-40B4-BE49-F238E27FC236}">
                    <a16:creationId xmlns:a16="http://schemas.microsoft.com/office/drawing/2014/main" id="{B4455931-9C66-D083-D159-CBF88DED225D}"/>
                  </a:ext>
                </a:extLst>
              </p:cNvPr>
              <p:cNvSpPr/>
              <p:nvPr/>
            </p:nvSpPr>
            <p:spPr>
              <a:xfrm>
                <a:off x="6056250" y="2811000"/>
                <a:ext cx="10225" cy="8850"/>
              </a:xfrm>
              <a:custGeom>
                <a:avLst/>
                <a:gdLst/>
                <a:ahLst/>
                <a:cxnLst/>
                <a:rect l="l" t="t" r="r" b="b"/>
                <a:pathLst>
                  <a:path w="409" h="354" extrusionOk="0">
                    <a:moveTo>
                      <a:pt x="301" y="1"/>
                    </a:moveTo>
                    <a:cubicBezTo>
                      <a:pt x="206" y="53"/>
                      <a:pt x="246" y="66"/>
                      <a:pt x="177" y="108"/>
                    </a:cubicBezTo>
                    <a:cubicBezTo>
                      <a:pt x="95" y="134"/>
                      <a:pt x="82" y="108"/>
                      <a:pt x="1" y="148"/>
                    </a:cubicBezTo>
                    <a:lnTo>
                      <a:pt x="108" y="353"/>
                    </a:lnTo>
                    <a:cubicBezTo>
                      <a:pt x="206" y="311"/>
                      <a:pt x="177" y="285"/>
                      <a:pt x="246" y="259"/>
                    </a:cubicBezTo>
                    <a:cubicBezTo>
                      <a:pt x="280" y="237"/>
                      <a:pt x="300" y="237"/>
                      <a:pt x="322" y="237"/>
                    </a:cubicBezTo>
                    <a:cubicBezTo>
                      <a:pt x="344" y="237"/>
                      <a:pt x="368" y="237"/>
                      <a:pt x="409" y="21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5659;p52">
                <a:extLst>
                  <a:ext uri="{FF2B5EF4-FFF2-40B4-BE49-F238E27FC236}">
                    <a16:creationId xmlns:a16="http://schemas.microsoft.com/office/drawing/2014/main" id="{403F0011-8C95-D61C-7761-0A7D94811260}"/>
                  </a:ext>
                </a:extLst>
              </p:cNvPr>
              <p:cNvSpPr/>
              <p:nvPr/>
            </p:nvSpPr>
            <p:spPr>
              <a:xfrm>
                <a:off x="6048750" y="2814675"/>
                <a:ext cx="10225" cy="8925"/>
              </a:xfrm>
              <a:custGeom>
                <a:avLst/>
                <a:gdLst/>
                <a:ahLst/>
                <a:cxnLst/>
                <a:rect l="l" t="t" r="r" b="b"/>
                <a:pathLst>
                  <a:path w="409" h="357" extrusionOk="0">
                    <a:moveTo>
                      <a:pt x="301" y="1"/>
                    </a:moveTo>
                    <a:cubicBezTo>
                      <a:pt x="206" y="56"/>
                      <a:pt x="245" y="69"/>
                      <a:pt x="164" y="112"/>
                    </a:cubicBezTo>
                    <a:cubicBezTo>
                      <a:pt x="98" y="138"/>
                      <a:pt x="82" y="112"/>
                      <a:pt x="0" y="151"/>
                    </a:cubicBezTo>
                    <a:lnTo>
                      <a:pt x="98" y="356"/>
                    </a:lnTo>
                    <a:cubicBezTo>
                      <a:pt x="206" y="301"/>
                      <a:pt x="164" y="288"/>
                      <a:pt x="245" y="245"/>
                    </a:cubicBezTo>
                    <a:cubicBezTo>
                      <a:pt x="314" y="219"/>
                      <a:pt x="327" y="245"/>
                      <a:pt x="408" y="20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5660;p52">
                <a:extLst>
                  <a:ext uri="{FF2B5EF4-FFF2-40B4-BE49-F238E27FC236}">
                    <a16:creationId xmlns:a16="http://schemas.microsoft.com/office/drawing/2014/main" id="{AF380C37-3C99-0653-55CF-2E0F2951B2E6}"/>
                  </a:ext>
                </a:extLst>
              </p:cNvPr>
              <p:cNvSpPr/>
              <p:nvPr/>
            </p:nvSpPr>
            <p:spPr>
              <a:xfrm>
                <a:off x="6047125" y="2818175"/>
                <a:ext cx="6125" cy="5675"/>
              </a:xfrm>
              <a:custGeom>
                <a:avLst/>
                <a:gdLst/>
                <a:ahLst/>
                <a:cxnLst/>
                <a:rect l="l" t="t" r="r" b="b"/>
                <a:pathLst>
                  <a:path w="245" h="227" extrusionOk="0">
                    <a:moveTo>
                      <a:pt x="111" y="0"/>
                    </a:moveTo>
                    <a:cubicBezTo>
                      <a:pt x="96" y="0"/>
                      <a:pt x="80" y="4"/>
                      <a:pt x="65" y="11"/>
                    </a:cubicBezTo>
                    <a:cubicBezTo>
                      <a:pt x="13" y="24"/>
                      <a:pt x="0" y="92"/>
                      <a:pt x="26" y="161"/>
                    </a:cubicBezTo>
                    <a:cubicBezTo>
                      <a:pt x="45" y="202"/>
                      <a:pt x="88" y="226"/>
                      <a:pt x="125" y="226"/>
                    </a:cubicBezTo>
                    <a:cubicBezTo>
                      <a:pt x="139" y="226"/>
                      <a:pt x="152" y="223"/>
                      <a:pt x="163" y="216"/>
                    </a:cubicBezTo>
                    <a:cubicBezTo>
                      <a:pt x="216" y="187"/>
                      <a:pt x="245" y="122"/>
                      <a:pt x="216" y="66"/>
                    </a:cubicBezTo>
                    <a:cubicBezTo>
                      <a:pt x="196" y="25"/>
                      <a:pt x="154"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5661;p52">
                <a:extLst>
                  <a:ext uri="{FF2B5EF4-FFF2-40B4-BE49-F238E27FC236}">
                    <a16:creationId xmlns:a16="http://schemas.microsoft.com/office/drawing/2014/main" id="{F6B48B4E-0D86-21AE-40A5-EAB9961D20E6}"/>
                  </a:ext>
                </a:extLst>
              </p:cNvPr>
              <p:cNvSpPr/>
              <p:nvPr/>
            </p:nvSpPr>
            <p:spPr>
              <a:xfrm>
                <a:off x="6048750" y="2819700"/>
                <a:ext cx="2800" cy="2500"/>
              </a:xfrm>
              <a:custGeom>
                <a:avLst/>
                <a:gdLst/>
                <a:ahLst/>
                <a:cxnLst/>
                <a:rect l="l" t="t" r="r" b="b"/>
                <a:pathLst>
                  <a:path w="112" h="100" extrusionOk="0">
                    <a:moveTo>
                      <a:pt x="51" y="0"/>
                    </a:moveTo>
                    <a:cubicBezTo>
                      <a:pt x="44" y="0"/>
                      <a:pt x="37" y="2"/>
                      <a:pt x="30" y="5"/>
                    </a:cubicBezTo>
                    <a:cubicBezTo>
                      <a:pt x="0" y="18"/>
                      <a:pt x="0" y="44"/>
                      <a:pt x="17" y="74"/>
                    </a:cubicBezTo>
                    <a:cubicBezTo>
                      <a:pt x="30" y="100"/>
                      <a:pt x="56" y="100"/>
                      <a:pt x="69" y="100"/>
                    </a:cubicBezTo>
                    <a:cubicBezTo>
                      <a:pt x="98" y="87"/>
                      <a:pt x="111" y="61"/>
                      <a:pt x="98" y="31"/>
                    </a:cubicBezTo>
                    <a:cubicBezTo>
                      <a:pt x="86" y="12"/>
                      <a:pt x="69"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5662;p52">
                <a:extLst>
                  <a:ext uri="{FF2B5EF4-FFF2-40B4-BE49-F238E27FC236}">
                    <a16:creationId xmlns:a16="http://schemas.microsoft.com/office/drawing/2014/main" id="{B562B869-9A60-5B42-DD04-52A8CBB06F10}"/>
                  </a:ext>
                </a:extLst>
              </p:cNvPr>
              <p:cNvSpPr/>
              <p:nvPr/>
            </p:nvSpPr>
            <p:spPr>
              <a:xfrm>
                <a:off x="6054550" y="2814425"/>
                <a:ext cx="6125" cy="5675"/>
              </a:xfrm>
              <a:custGeom>
                <a:avLst/>
                <a:gdLst/>
                <a:ahLst/>
                <a:cxnLst/>
                <a:rect l="l" t="t" r="r" b="b"/>
                <a:pathLst>
                  <a:path w="245" h="227" extrusionOk="0">
                    <a:moveTo>
                      <a:pt x="115" y="0"/>
                    </a:moveTo>
                    <a:cubicBezTo>
                      <a:pt x="99" y="0"/>
                      <a:pt x="83" y="4"/>
                      <a:pt x="69" y="11"/>
                    </a:cubicBezTo>
                    <a:cubicBezTo>
                      <a:pt x="13" y="40"/>
                      <a:pt x="0" y="108"/>
                      <a:pt x="30" y="161"/>
                    </a:cubicBezTo>
                    <a:cubicBezTo>
                      <a:pt x="49" y="201"/>
                      <a:pt x="91" y="226"/>
                      <a:pt x="133" y="226"/>
                    </a:cubicBezTo>
                    <a:cubicBezTo>
                      <a:pt x="148" y="226"/>
                      <a:pt x="163" y="223"/>
                      <a:pt x="176" y="216"/>
                    </a:cubicBezTo>
                    <a:cubicBezTo>
                      <a:pt x="232" y="203"/>
                      <a:pt x="245" y="135"/>
                      <a:pt x="219"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5663;p52">
                <a:extLst>
                  <a:ext uri="{FF2B5EF4-FFF2-40B4-BE49-F238E27FC236}">
                    <a16:creationId xmlns:a16="http://schemas.microsoft.com/office/drawing/2014/main" id="{57D69AE7-9CE8-E865-1692-0ACB5B9D6753}"/>
                  </a:ext>
                </a:extLst>
              </p:cNvPr>
              <p:cNvSpPr/>
              <p:nvPr/>
            </p:nvSpPr>
            <p:spPr>
              <a:xfrm>
                <a:off x="6056250" y="2816075"/>
                <a:ext cx="2725" cy="2500"/>
              </a:xfrm>
              <a:custGeom>
                <a:avLst/>
                <a:gdLst/>
                <a:ahLst/>
                <a:cxnLst/>
                <a:rect l="l" t="t" r="r" b="b"/>
                <a:pathLst>
                  <a:path w="109" h="100" extrusionOk="0">
                    <a:moveTo>
                      <a:pt x="27" y="0"/>
                    </a:moveTo>
                    <a:cubicBezTo>
                      <a:pt x="14" y="13"/>
                      <a:pt x="1" y="42"/>
                      <a:pt x="14" y="69"/>
                    </a:cubicBezTo>
                    <a:cubicBezTo>
                      <a:pt x="23" y="88"/>
                      <a:pt x="42" y="100"/>
                      <a:pt x="61" y="100"/>
                    </a:cubicBezTo>
                    <a:cubicBezTo>
                      <a:pt x="68" y="100"/>
                      <a:pt x="75" y="98"/>
                      <a:pt x="82" y="95"/>
                    </a:cubicBezTo>
                    <a:cubicBezTo>
                      <a:pt x="95" y="82"/>
                      <a:pt x="108" y="56"/>
                      <a:pt x="95" y="26"/>
                    </a:cubicBezTo>
                    <a:cubicBezTo>
                      <a:pt x="82" y="0"/>
                      <a:pt x="56" y="0"/>
                      <a:pt x="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5664;p52">
                <a:extLst>
                  <a:ext uri="{FF2B5EF4-FFF2-40B4-BE49-F238E27FC236}">
                    <a16:creationId xmlns:a16="http://schemas.microsoft.com/office/drawing/2014/main" id="{0718FD21-8957-DC3B-0263-B2864827D284}"/>
                  </a:ext>
                </a:extLst>
              </p:cNvPr>
              <p:cNvSpPr/>
              <p:nvPr/>
            </p:nvSpPr>
            <p:spPr>
              <a:xfrm>
                <a:off x="6071600" y="2803825"/>
                <a:ext cx="10225" cy="8825"/>
              </a:xfrm>
              <a:custGeom>
                <a:avLst/>
                <a:gdLst/>
                <a:ahLst/>
                <a:cxnLst/>
                <a:rect l="l" t="t" r="r" b="b"/>
                <a:pathLst>
                  <a:path w="409" h="353" extrusionOk="0">
                    <a:moveTo>
                      <a:pt x="297" y="0"/>
                    </a:moveTo>
                    <a:cubicBezTo>
                      <a:pt x="203" y="56"/>
                      <a:pt x="229" y="69"/>
                      <a:pt x="164" y="108"/>
                    </a:cubicBezTo>
                    <a:cubicBezTo>
                      <a:pt x="95" y="137"/>
                      <a:pt x="82" y="108"/>
                      <a:pt x="0" y="151"/>
                    </a:cubicBezTo>
                    <a:lnTo>
                      <a:pt x="108" y="353"/>
                    </a:lnTo>
                    <a:cubicBezTo>
                      <a:pt x="203" y="314"/>
                      <a:pt x="164" y="288"/>
                      <a:pt x="245" y="245"/>
                    </a:cubicBezTo>
                    <a:cubicBezTo>
                      <a:pt x="310" y="219"/>
                      <a:pt x="327" y="245"/>
                      <a:pt x="408" y="206"/>
                    </a:cubicBezTo>
                    <a:lnTo>
                      <a:pt x="29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5665;p52">
                <a:extLst>
                  <a:ext uri="{FF2B5EF4-FFF2-40B4-BE49-F238E27FC236}">
                    <a16:creationId xmlns:a16="http://schemas.microsoft.com/office/drawing/2014/main" id="{85302CB3-2840-1535-55F5-1B83D01D92AF}"/>
                  </a:ext>
                </a:extLst>
              </p:cNvPr>
              <p:cNvSpPr/>
              <p:nvPr/>
            </p:nvSpPr>
            <p:spPr>
              <a:xfrm>
                <a:off x="6063775" y="2807575"/>
                <a:ext cx="10550" cy="8850"/>
              </a:xfrm>
              <a:custGeom>
                <a:avLst/>
                <a:gdLst/>
                <a:ahLst/>
                <a:cxnLst/>
                <a:rect l="l" t="t" r="r" b="b"/>
                <a:pathLst>
                  <a:path w="422" h="354" extrusionOk="0">
                    <a:moveTo>
                      <a:pt x="313" y="1"/>
                    </a:moveTo>
                    <a:cubicBezTo>
                      <a:pt x="202" y="40"/>
                      <a:pt x="245" y="69"/>
                      <a:pt x="176" y="95"/>
                    </a:cubicBezTo>
                    <a:cubicBezTo>
                      <a:pt x="95" y="138"/>
                      <a:pt x="82" y="108"/>
                      <a:pt x="0" y="138"/>
                    </a:cubicBezTo>
                    <a:lnTo>
                      <a:pt x="108" y="353"/>
                    </a:lnTo>
                    <a:cubicBezTo>
                      <a:pt x="215" y="301"/>
                      <a:pt x="176" y="285"/>
                      <a:pt x="245" y="245"/>
                    </a:cubicBezTo>
                    <a:cubicBezTo>
                      <a:pt x="326" y="219"/>
                      <a:pt x="339" y="245"/>
                      <a:pt x="421" y="203"/>
                    </a:cubicBezTo>
                    <a:lnTo>
                      <a:pt x="31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5666;p52">
                <a:extLst>
                  <a:ext uri="{FF2B5EF4-FFF2-40B4-BE49-F238E27FC236}">
                    <a16:creationId xmlns:a16="http://schemas.microsoft.com/office/drawing/2014/main" id="{09EA12A3-6783-A06A-5004-3CFDA74277F0}"/>
                  </a:ext>
                </a:extLst>
              </p:cNvPr>
              <p:cNvSpPr/>
              <p:nvPr/>
            </p:nvSpPr>
            <p:spPr>
              <a:xfrm>
                <a:off x="6062050" y="2810725"/>
                <a:ext cx="6475" cy="5975"/>
              </a:xfrm>
              <a:custGeom>
                <a:avLst/>
                <a:gdLst/>
                <a:ahLst/>
                <a:cxnLst/>
                <a:rect l="l" t="t" r="r" b="b"/>
                <a:pathLst>
                  <a:path w="259" h="239" extrusionOk="0">
                    <a:moveTo>
                      <a:pt x="113" y="0"/>
                    </a:moveTo>
                    <a:cubicBezTo>
                      <a:pt x="98" y="0"/>
                      <a:pt x="83" y="4"/>
                      <a:pt x="69" y="12"/>
                    </a:cubicBezTo>
                    <a:cubicBezTo>
                      <a:pt x="27" y="38"/>
                      <a:pt x="0" y="106"/>
                      <a:pt x="27" y="159"/>
                    </a:cubicBezTo>
                    <a:cubicBezTo>
                      <a:pt x="48" y="209"/>
                      <a:pt x="90" y="238"/>
                      <a:pt x="132" y="238"/>
                    </a:cubicBezTo>
                    <a:cubicBezTo>
                      <a:pt x="147" y="238"/>
                      <a:pt x="162" y="235"/>
                      <a:pt x="177" y="227"/>
                    </a:cubicBezTo>
                    <a:cubicBezTo>
                      <a:pt x="232" y="201"/>
                      <a:pt x="258" y="132"/>
                      <a:pt x="219" y="77"/>
                    </a:cubicBezTo>
                    <a:cubicBezTo>
                      <a:pt x="198" y="29"/>
                      <a:pt x="155" y="0"/>
                      <a:pt x="11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5667;p52">
                <a:extLst>
                  <a:ext uri="{FF2B5EF4-FFF2-40B4-BE49-F238E27FC236}">
                    <a16:creationId xmlns:a16="http://schemas.microsoft.com/office/drawing/2014/main" id="{0130D528-E899-374B-ECBA-F0396D370DBA}"/>
                  </a:ext>
                </a:extLst>
              </p:cNvPr>
              <p:cNvSpPr/>
              <p:nvPr/>
            </p:nvSpPr>
            <p:spPr>
              <a:xfrm>
                <a:off x="6063775" y="2812500"/>
                <a:ext cx="2700" cy="2375"/>
              </a:xfrm>
              <a:custGeom>
                <a:avLst/>
                <a:gdLst/>
                <a:ahLst/>
                <a:cxnLst/>
                <a:rect l="l" t="t" r="r" b="b"/>
                <a:pathLst>
                  <a:path w="108" h="95" extrusionOk="0">
                    <a:moveTo>
                      <a:pt x="52" y="1"/>
                    </a:moveTo>
                    <a:cubicBezTo>
                      <a:pt x="47" y="1"/>
                      <a:pt x="43" y="2"/>
                      <a:pt x="39" y="6"/>
                    </a:cubicBezTo>
                    <a:cubicBezTo>
                      <a:pt x="13" y="6"/>
                      <a:pt x="0" y="48"/>
                      <a:pt x="13" y="61"/>
                    </a:cubicBezTo>
                    <a:cubicBezTo>
                      <a:pt x="23" y="80"/>
                      <a:pt x="39" y="94"/>
                      <a:pt x="58" y="94"/>
                    </a:cubicBezTo>
                    <a:cubicBezTo>
                      <a:pt x="66" y="94"/>
                      <a:pt x="74" y="92"/>
                      <a:pt x="82" y="88"/>
                    </a:cubicBezTo>
                    <a:cubicBezTo>
                      <a:pt x="108" y="88"/>
                      <a:pt x="108" y="48"/>
                      <a:pt x="95" y="35"/>
                    </a:cubicBezTo>
                    <a:cubicBezTo>
                      <a:pt x="85" y="14"/>
                      <a:pt x="67" y="1"/>
                      <a:pt x="5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5668;p52">
                <a:extLst>
                  <a:ext uri="{FF2B5EF4-FFF2-40B4-BE49-F238E27FC236}">
                    <a16:creationId xmlns:a16="http://schemas.microsoft.com/office/drawing/2014/main" id="{D1955C54-5EBA-1304-65A6-E2D0ADAA1447}"/>
                  </a:ext>
                </a:extLst>
              </p:cNvPr>
              <p:cNvSpPr/>
              <p:nvPr/>
            </p:nvSpPr>
            <p:spPr>
              <a:xfrm>
                <a:off x="6069550" y="2807325"/>
                <a:ext cx="6475" cy="5625"/>
              </a:xfrm>
              <a:custGeom>
                <a:avLst/>
                <a:gdLst/>
                <a:ahLst/>
                <a:cxnLst/>
                <a:rect l="l" t="t" r="r" b="b"/>
                <a:pathLst>
                  <a:path w="259" h="225" extrusionOk="0">
                    <a:moveTo>
                      <a:pt x="126" y="0"/>
                    </a:moveTo>
                    <a:cubicBezTo>
                      <a:pt x="111" y="0"/>
                      <a:pt x="96" y="4"/>
                      <a:pt x="82" y="11"/>
                    </a:cubicBezTo>
                    <a:cubicBezTo>
                      <a:pt x="27" y="37"/>
                      <a:pt x="1" y="92"/>
                      <a:pt x="40" y="161"/>
                    </a:cubicBezTo>
                    <a:cubicBezTo>
                      <a:pt x="59" y="199"/>
                      <a:pt x="100" y="225"/>
                      <a:pt x="143" y="225"/>
                    </a:cubicBezTo>
                    <a:cubicBezTo>
                      <a:pt x="159" y="225"/>
                      <a:pt x="175" y="221"/>
                      <a:pt x="190" y="213"/>
                    </a:cubicBezTo>
                    <a:cubicBezTo>
                      <a:pt x="229" y="187"/>
                      <a:pt x="259" y="118"/>
                      <a:pt x="229" y="66"/>
                    </a:cubicBezTo>
                    <a:cubicBezTo>
                      <a:pt x="210" y="25"/>
                      <a:pt x="168"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5669;p52">
                <a:extLst>
                  <a:ext uri="{FF2B5EF4-FFF2-40B4-BE49-F238E27FC236}">
                    <a16:creationId xmlns:a16="http://schemas.microsoft.com/office/drawing/2014/main" id="{BB126DF6-05CB-688D-D54E-1221CB24262F}"/>
                  </a:ext>
                </a:extLst>
              </p:cNvPr>
              <p:cNvSpPr/>
              <p:nvPr/>
            </p:nvSpPr>
            <p:spPr>
              <a:xfrm>
                <a:off x="6071600" y="2808800"/>
                <a:ext cx="2725" cy="2675"/>
              </a:xfrm>
              <a:custGeom>
                <a:avLst/>
                <a:gdLst/>
                <a:ahLst/>
                <a:cxnLst/>
                <a:rect l="l" t="t" r="r" b="b"/>
                <a:pathLst>
                  <a:path w="109" h="107" extrusionOk="0">
                    <a:moveTo>
                      <a:pt x="49" y="1"/>
                    </a:moveTo>
                    <a:cubicBezTo>
                      <a:pt x="41" y="1"/>
                      <a:pt x="34" y="3"/>
                      <a:pt x="26" y="7"/>
                    </a:cubicBezTo>
                    <a:cubicBezTo>
                      <a:pt x="0" y="20"/>
                      <a:pt x="0" y="46"/>
                      <a:pt x="13" y="72"/>
                    </a:cubicBezTo>
                    <a:cubicBezTo>
                      <a:pt x="23" y="94"/>
                      <a:pt x="40" y="107"/>
                      <a:pt x="53" y="107"/>
                    </a:cubicBezTo>
                    <a:cubicBezTo>
                      <a:pt x="58" y="107"/>
                      <a:pt x="62" y="105"/>
                      <a:pt x="66" y="102"/>
                    </a:cubicBezTo>
                    <a:cubicBezTo>
                      <a:pt x="95" y="89"/>
                      <a:pt x="108" y="59"/>
                      <a:pt x="95" y="33"/>
                    </a:cubicBezTo>
                    <a:cubicBezTo>
                      <a:pt x="86" y="14"/>
                      <a:pt x="68"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5670;p52">
                <a:extLst>
                  <a:ext uri="{FF2B5EF4-FFF2-40B4-BE49-F238E27FC236}">
                    <a16:creationId xmlns:a16="http://schemas.microsoft.com/office/drawing/2014/main" id="{1D2B4A81-8B40-3E45-6955-1F8C446A1BE0}"/>
                  </a:ext>
                </a:extLst>
              </p:cNvPr>
              <p:cNvSpPr/>
              <p:nvPr/>
            </p:nvSpPr>
            <p:spPr>
              <a:xfrm>
                <a:off x="6086525" y="2796000"/>
                <a:ext cx="10225" cy="9225"/>
              </a:xfrm>
              <a:custGeom>
                <a:avLst/>
                <a:gdLst/>
                <a:ahLst/>
                <a:cxnLst/>
                <a:rect l="l" t="t" r="r" b="b"/>
                <a:pathLst>
                  <a:path w="409" h="369" extrusionOk="0">
                    <a:moveTo>
                      <a:pt x="301" y="0"/>
                    </a:moveTo>
                    <a:cubicBezTo>
                      <a:pt x="190" y="56"/>
                      <a:pt x="232" y="69"/>
                      <a:pt x="164" y="111"/>
                    </a:cubicBezTo>
                    <a:cubicBezTo>
                      <a:pt x="95" y="150"/>
                      <a:pt x="82" y="124"/>
                      <a:pt x="1" y="163"/>
                    </a:cubicBezTo>
                    <a:lnTo>
                      <a:pt x="108" y="369"/>
                    </a:lnTo>
                    <a:cubicBezTo>
                      <a:pt x="203" y="313"/>
                      <a:pt x="164" y="300"/>
                      <a:pt x="246" y="258"/>
                    </a:cubicBezTo>
                    <a:cubicBezTo>
                      <a:pt x="314" y="219"/>
                      <a:pt x="327" y="245"/>
                      <a:pt x="409"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5671;p52">
                <a:extLst>
                  <a:ext uri="{FF2B5EF4-FFF2-40B4-BE49-F238E27FC236}">
                    <a16:creationId xmlns:a16="http://schemas.microsoft.com/office/drawing/2014/main" id="{60381B95-960C-1448-9921-ECCF2BC8A1BD}"/>
                  </a:ext>
                </a:extLst>
              </p:cNvPr>
              <p:cNvSpPr/>
              <p:nvPr/>
            </p:nvSpPr>
            <p:spPr>
              <a:xfrm>
                <a:off x="6079025" y="2800075"/>
                <a:ext cx="10225" cy="8925"/>
              </a:xfrm>
              <a:custGeom>
                <a:avLst/>
                <a:gdLst/>
                <a:ahLst/>
                <a:cxnLst/>
                <a:rect l="l" t="t" r="r" b="b"/>
                <a:pathLst>
                  <a:path w="409" h="357" extrusionOk="0">
                    <a:moveTo>
                      <a:pt x="301" y="0"/>
                    </a:moveTo>
                    <a:cubicBezTo>
                      <a:pt x="206" y="56"/>
                      <a:pt x="245" y="69"/>
                      <a:pt x="164" y="111"/>
                    </a:cubicBezTo>
                    <a:cubicBezTo>
                      <a:pt x="129" y="131"/>
                      <a:pt x="109" y="131"/>
                      <a:pt x="87" y="131"/>
                    </a:cubicBezTo>
                    <a:cubicBezTo>
                      <a:pt x="65" y="131"/>
                      <a:pt x="41" y="131"/>
                      <a:pt x="0" y="150"/>
                    </a:cubicBezTo>
                    <a:lnTo>
                      <a:pt x="111" y="356"/>
                    </a:lnTo>
                    <a:cubicBezTo>
                      <a:pt x="219" y="314"/>
                      <a:pt x="177" y="287"/>
                      <a:pt x="245" y="258"/>
                    </a:cubicBezTo>
                    <a:cubicBezTo>
                      <a:pt x="314" y="219"/>
                      <a:pt x="327" y="245"/>
                      <a:pt x="408"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5672;p52">
                <a:extLst>
                  <a:ext uri="{FF2B5EF4-FFF2-40B4-BE49-F238E27FC236}">
                    <a16:creationId xmlns:a16="http://schemas.microsoft.com/office/drawing/2014/main" id="{25F2D154-EE30-F480-A211-0872D693D1F1}"/>
                  </a:ext>
                </a:extLst>
              </p:cNvPr>
              <p:cNvSpPr/>
              <p:nvPr/>
            </p:nvSpPr>
            <p:spPr>
              <a:xfrm>
                <a:off x="6077300" y="2803575"/>
                <a:ext cx="6150" cy="5675"/>
              </a:xfrm>
              <a:custGeom>
                <a:avLst/>
                <a:gdLst/>
                <a:ahLst/>
                <a:cxnLst/>
                <a:rect l="l" t="t" r="r" b="b"/>
                <a:pathLst>
                  <a:path w="246" h="227" extrusionOk="0">
                    <a:moveTo>
                      <a:pt x="115" y="0"/>
                    </a:moveTo>
                    <a:cubicBezTo>
                      <a:pt x="100" y="0"/>
                      <a:pt x="84" y="3"/>
                      <a:pt x="69" y="10"/>
                    </a:cubicBezTo>
                    <a:cubicBezTo>
                      <a:pt x="17" y="37"/>
                      <a:pt x="1" y="105"/>
                      <a:pt x="30" y="161"/>
                    </a:cubicBezTo>
                    <a:cubicBezTo>
                      <a:pt x="49" y="201"/>
                      <a:pt x="92" y="226"/>
                      <a:pt x="134" y="226"/>
                    </a:cubicBezTo>
                    <a:cubicBezTo>
                      <a:pt x="150" y="226"/>
                      <a:pt x="166" y="223"/>
                      <a:pt x="180" y="216"/>
                    </a:cubicBezTo>
                    <a:cubicBezTo>
                      <a:pt x="233" y="200"/>
                      <a:pt x="246" y="134"/>
                      <a:pt x="220"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5673;p52">
                <a:extLst>
                  <a:ext uri="{FF2B5EF4-FFF2-40B4-BE49-F238E27FC236}">
                    <a16:creationId xmlns:a16="http://schemas.microsoft.com/office/drawing/2014/main" id="{2497BD57-8AB0-899B-6199-43D6D455560C}"/>
                  </a:ext>
                </a:extLst>
              </p:cNvPr>
              <p:cNvSpPr/>
              <p:nvPr/>
            </p:nvSpPr>
            <p:spPr>
              <a:xfrm>
                <a:off x="6079025" y="2805200"/>
                <a:ext cx="2800" cy="2525"/>
              </a:xfrm>
              <a:custGeom>
                <a:avLst/>
                <a:gdLst/>
                <a:ahLst/>
                <a:cxnLst/>
                <a:rect l="l" t="t" r="r" b="b"/>
                <a:pathLst>
                  <a:path w="112" h="101" extrusionOk="0">
                    <a:moveTo>
                      <a:pt x="30" y="1"/>
                    </a:moveTo>
                    <a:cubicBezTo>
                      <a:pt x="13" y="14"/>
                      <a:pt x="0" y="40"/>
                      <a:pt x="13" y="69"/>
                    </a:cubicBezTo>
                    <a:cubicBezTo>
                      <a:pt x="25" y="89"/>
                      <a:pt x="43" y="101"/>
                      <a:pt x="61" y="101"/>
                    </a:cubicBezTo>
                    <a:cubicBezTo>
                      <a:pt x="68" y="101"/>
                      <a:pt x="75" y="99"/>
                      <a:pt x="82" y="96"/>
                    </a:cubicBezTo>
                    <a:cubicBezTo>
                      <a:pt x="95" y="82"/>
                      <a:pt x="111" y="53"/>
                      <a:pt x="95" y="27"/>
                    </a:cubicBezTo>
                    <a:cubicBezTo>
                      <a:pt x="82" y="1"/>
                      <a:pt x="56" y="1"/>
                      <a:pt x="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5674;p52">
                <a:extLst>
                  <a:ext uri="{FF2B5EF4-FFF2-40B4-BE49-F238E27FC236}">
                    <a16:creationId xmlns:a16="http://schemas.microsoft.com/office/drawing/2014/main" id="{F91F4878-F02B-BADA-364C-63B54B393D53}"/>
                  </a:ext>
                </a:extLst>
              </p:cNvPr>
              <p:cNvSpPr/>
              <p:nvPr/>
            </p:nvSpPr>
            <p:spPr>
              <a:xfrm>
                <a:off x="6084825" y="2799750"/>
                <a:ext cx="6125" cy="5800"/>
              </a:xfrm>
              <a:custGeom>
                <a:avLst/>
                <a:gdLst/>
                <a:ahLst/>
                <a:cxnLst/>
                <a:rect l="l" t="t" r="r" b="b"/>
                <a:pathLst>
                  <a:path w="245" h="232" extrusionOk="0">
                    <a:moveTo>
                      <a:pt x="122" y="1"/>
                    </a:moveTo>
                    <a:cubicBezTo>
                      <a:pt x="104" y="1"/>
                      <a:pt x="86" y="5"/>
                      <a:pt x="69" y="13"/>
                    </a:cubicBezTo>
                    <a:cubicBezTo>
                      <a:pt x="13" y="43"/>
                      <a:pt x="0" y="108"/>
                      <a:pt x="26" y="163"/>
                    </a:cubicBezTo>
                    <a:cubicBezTo>
                      <a:pt x="46" y="211"/>
                      <a:pt x="85" y="231"/>
                      <a:pt x="124" y="231"/>
                    </a:cubicBezTo>
                    <a:cubicBezTo>
                      <a:pt x="142" y="231"/>
                      <a:pt x="160" y="227"/>
                      <a:pt x="176" y="219"/>
                    </a:cubicBezTo>
                    <a:cubicBezTo>
                      <a:pt x="232" y="190"/>
                      <a:pt x="245" y="124"/>
                      <a:pt x="219" y="69"/>
                    </a:cubicBezTo>
                    <a:cubicBezTo>
                      <a:pt x="199" y="22"/>
                      <a:pt x="162"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5675;p52">
                <a:extLst>
                  <a:ext uri="{FF2B5EF4-FFF2-40B4-BE49-F238E27FC236}">
                    <a16:creationId xmlns:a16="http://schemas.microsoft.com/office/drawing/2014/main" id="{FEFB1EA4-DFA5-A839-0218-646D4D5AA8D6}"/>
                  </a:ext>
                </a:extLst>
              </p:cNvPr>
              <p:cNvSpPr/>
              <p:nvPr/>
            </p:nvSpPr>
            <p:spPr>
              <a:xfrm>
                <a:off x="6086525" y="2801325"/>
                <a:ext cx="2725" cy="2650"/>
              </a:xfrm>
              <a:custGeom>
                <a:avLst/>
                <a:gdLst/>
                <a:ahLst/>
                <a:cxnLst/>
                <a:rect l="l" t="t" r="r" b="b"/>
                <a:pathLst>
                  <a:path w="109" h="106" extrusionOk="0">
                    <a:moveTo>
                      <a:pt x="50" y="1"/>
                    </a:moveTo>
                    <a:cubicBezTo>
                      <a:pt x="42" y="1"/>
                      <a:pt x="35" y="2"/>
                      <a:pt x="27" y="6"/>
                    </a:cubicBezTo>
                    <a:cubicBezTo>
                      <a:pt x="14" y="19"/>
                      <a:pt x="1" y="45"/>
                      <a:pt x="14" y="74"/>
                    </a:cubicBezTo>
                    <a:cubicBezTo>
                      <a:pt x="23" y="93"/>
                      <a:pt x="42" y="106"/>
                      <a:pt x="61" y="106"/>
                    </a:cubicBezTo>
                    <a:cubicBezTo>
                      <a:pt x="68" y="106"/>
                      <a:pt x="75" y="104"/>
                      <a:pt x="82" y="100"/>
                    </a:cubicBezTo>
                    <a:cubicBezTo>
                      <a:pt x="95" y="87"/>
                      <a:pt x="108" y="61"/>
                      <a:pt x="95" y="32"/>
                    </a:cubicBezTo>
                    <a:cubicBezTo>
                      <a:pt x="86" y="13"/>
                      <a:pt x="69"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5676;p52">
                <a:extLst>
                  <a:ext uri="{FF2B5EF4-FFF2-40B4-BE49-F238E27FC236}">
                    <a16:creationId xmlns:a16="http://schemas.microsoft.com/office/drawing/2014/main" id="{C8A6B6CD-5A0B-8797-B503-A73BC7E88DEB}"/>
                  </a:ext>
                </a:extLst>
              </p:cNvPr>
              <p:cNvSpPr/>
              <p:nvPr/>
            </p:nvSpPr>
            <p:spPr>
              <a:xfrm>
                <a:off x="6101125" y="2787500"/>
                <a:ext cx="9900" cy="9575"/>
              </a:xfrm>
              <a:custGeom>
                <a:avLst/>
                <a:gdLst/>
                <a:ahLst/>
                <a:cxnLst/>
                <a:rect l="l" t="t" r="r" b="b"/>
                <a:pathLst>
                  <a:path w="396" h="383" extrusionOk="0">
                    <a:moveTo>
                      <a:pt x="327" y="1"/>
                    </a:moveTo>
                    <a:cubicBezTo>
                      <a:pt x="220" y="69"/>
                      <a:pt x="220" y="95"/>
                      <a:pt x="164" y="125"/>
                    </a:cubicBezTo>
                    <a:cubicBezTo>
                      <a:pt x="96" y="164"/>
                      <a:pt x="83" y="138"/>
                      <a:pt x="1" y="177"/>
                    </a:cubicBezTo>
                    <a:lnTo>
                      <a:pt x="109" y="382"/>
                    </a:lnTo>
                    <a:cubicBezTo>
                      <a:pt x="220" y="327"/>
                      <a:pt x="177" y="314"/>
                      <a:pt x="246" y="272"/>
                    </a:cubicBezTo>
                    <a:cubicBezTo>
                      <a:pt x="269" y="258"/>
                      <a:pt x="282" y="254"/>
                      <a:pt x="291" y="254"/>
                    </a:cubicBezTo>
                    <a:cubicBezTo>
                      <a:pt x="309" y="254"/>
                      <a:pt x="306" y="272"/>
                      <a:pt x="314" y="272"/>
                    </a:cubicBezTo>
                    <a:lnTo>
                      <a:pt x="396" y="43"/>
                    </a:lnTo>
                    <a:cubicBezTo>
                      <a:pt x="370" y="27"/>
                      <a:pt x="340" y="14"/>
                      <a:pt x="32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5677;p52">
                <a:extLst>
                  <a:ext uri="{FF2B5EF4-FFF2-40B4-BE49-F238E27FC236}">
                    <a16:creationId xmlns:a16="http://schemas.microsoft.com/office/drawing/2014/main" id="{EB527CE6-965B-902C-81A5-94BC7C4BCB20}"/>
                  </a:ext>
                </a:extLst>
              </p:cNvPr>
              <p:cNvSpPr/>
              <p:nvPr/>
            </p:nvSpPr>
            <p:spPr>
              <a:xfrm>
                <a:off x="6094025" y="2791900"/>
                <a:ext cx="9825" cy="9250"/>
              </a:xfrm>
              <a:custGeom>
                <a:avLst/>
                <a:gdLst/>
                <a:ahLst/>
                <a:cxnLst/>
                <a:rect l="l" t="t" r="r" b="b"/>
                <a:pathLst>
                  <a:path w="393" h="370" extrusionOk="0">
                    <a:moveTo>
                      <a:pt x="285" y="1"/>
                    </a:moveTo>
                    <a:cubicBezTo>
                      <a:pt x="190" y="56"/>
                      <a:pt x="229" y="69"/>
                      <a:pt x="164" y="112"/>
                    </a:cubicBezTo>
                    <a:cubicBezTo>
                      <a:pt x="83" y="151"/>
                      <a:pt x="66" y="125"/>
                      <a:pt x="1" y="164"/>
                    </a:cubicBezTo>
                    <a:lnTo>
                      <a:pt x="109" y="370"/>
                    </a:lnTo>
                    <a:cubicBezTo>
                      <a:pt x="203" y="314"/>
                      <a:pt x="164" y="301"/>
                      <a:pt x="229" y="259"/>
                    </a:cubicBezTo>
                    <a:cubicBezTo>
                      <a:pt x="311" y="220"/>
                      <a:pt x="327" y="246"/>
                      <a:pt x="393" y="206"/>
                    </a:cubicBezTo>
                    <a:lnTo>
                      <a:pt x="28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5678;p52">
                <a:extLst>
                  <a:ext uri="{FF2B5EF4-FFF2-40B4-BE49-F238E27FC236}">
                    <a16:creationId xmlns:a16="http://schemas.microsoft.com/office/drawing/2014/main" id="{85E65282-8864-8E18-16D4-219B47001997}"/>
                  </a:ext>
                </a:extLst>
              </p:cNvPr>
              <p:cNvSpPr/>
              <p:nvPr/>
            </p:nvSpPr>
            <p:spPr>
              <a:xfrm>
                <a:off x="6092325" y="2795725"/>
                <a:ext cx="6150" cy="5750"/>
              </a:xfrm>
              <a:custGeom>
                <a:avLst/>
                <a:gdLst/>
                <a:ahLst/>
                <a:cxnLst/>
                <a:rect l="l" t="t" r="r" b="b"/>
                <a:pathLst>
                  <a:path w="246" h="230" extrusionOk="0">
                    <a:moveTo>
                      <a:pt x="105" y="1"/>
                    </a:moveTo>
                    <a:cubicBezTo>
                      <a:pt x="92" y="1"/>
                      <a:pt x="79" y="4"/>
                      <a:pt x="69" y="11"/>
                    </a:cubicBezTo>
                    <a:cubicBezTo>
                      <a:pt x="14" y="40"/>
                      <a:pt x="0" y="106"/>
                      <a:pt x="27" y="161"/>
                    </a:cubicBezTo>
                    <a:cubicBezTo>
                      <a:pt x="45" y="208"/>
                      <a:pt x="82" y="229"/>
                      <a:pt x="122" y="229"/>
                    </a:cubicBezTo>
                    <a:cubicBezTo>
                      <a:pt x="141" y="229"/>
                      <a:pt x="159" y="225"/>
                      <a:pt x="177" y="217"/>
                    </a:cubicBezTo>
                    <a:cubicBezTo>
                      <a:pt x="232" y="187"/>
                      <a:pt x="245" y="122"/>
                      <a:pt x="216" y="67"/>
                    </a:cubicBezTo>
                    <a:cubicBezTo>
                      <a:pt x="187" y="26"/>
                      <a:pt x="142" y="1"/>
                      <a:pt x="10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5679;p52">
                <a:extLst>
                  <a:ext uri="{FF2B5EF4-FFF2-40B4-BE49-F238E27FC236}">
                    <a16:creationId xmlns:a16="http://schemas.microsoft.com/office/drawing/2014/main" id="{0D87084D-9F72-38A0-E93B-816F7C9DBA07}"/>
                  </a:ext>
                </a:extLst>
              </p:cNvPr>
              <p:cNvSpPr/>
              <p:nvPr/>
            </p:nvSpPr>
            <p:spPr>
              <a:xfrm>
                <a:off x="6094025" y="2797250"/>
                <a:ext cx="2725" cy="2650"/>
              </a:xfrm>
              <a:custGeom>
                <a:avLst/>
                <a:gdLst/>
                <a:ahLst/>
                <a:cxnLst/>
                <a:rect l="l" t="t" r="r" b="b"/>
                <a:pathLst>
                  <a:path w="109" h="106" extrusionOk="0">
                    <a:moveTo>
                      <a:pt x="48" y="0"/>
                    </a:moveTo>
                    <a:cubicBezTo>
                      <a:pt x="41" y="0"/>
                      <a:pt x="34" y="2"/>
                      <a:pt x="27" y="6"/>
                    </a:cubicBezTo>
                    <a:cubicBezTo>
                      <a:pt x="1" y="19"/>
                      <a:pt x="1" y="45"/>
                      <a:pt x="14" y="74"/>
                    </a:cubicBezTo>
                    <a:cubicBezTo>
                      <a:pt x="24" y="93"/>
                      <a:pt x="40" y="105"/>
                      <a:pt x="53" y="105"/>
                    </a:cubicBezTo>
                    <a:cubicBezTo>
                      <a:pt x="58" y="105"/>
                      <a:pt x="63" y="104"/>
                      <a:pt x="66" y="100"/>
                    </a:cubicBezTo>
                    <a:cubicBezTo>
                      <a:pt x="96" y="87"/>
                      <a:pt x="109" y="61"/>
                      <a:pt x="96" y="32"/>
                    </a:cubicBezTo>
                    <a:cubicBezTo>
                      <a:pt x="86" y="13"/>
                      <a:pt x="6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5680;p52">
                <a:extLst>
                  <a:ext uri="{FF2B5EF4-FFF2-40B4-BE49-F238E27FC236}">
                    <a16:creationId xmlns:a16="http://schemas.microsoft.com/office/drawing/2014/main" id="{AACEC69B-42C6-CD46-4204-32526FF8D0BD}"/>
                  </a:ext>
                </a:extLst>
              </p:cNvPr>
              <p:cNvSpPr/>
              <p:nvPr/>
            </p:nvSpPr>
            <p:spPr>
              <a:xfrm>
                <a:off x="6099425" y="2791650"/>
                <a:ext cx="6150" cy="5725"/>
              </a:xfrm>
              <a:custGeom>
                <a:avLst/>
                <a:gdLst/>
                <a:ahLst/>
                <a:cxnLst/>
                <a:rect l="l" t="t" r="r" b="b"/>
                <a:pathLst>
                  <a:path w="246" h="229" extrusionOk="0">
                    <a:moveTo>
                      <a:pt x="115" y="1"/>
                    </a:moveTo>
                    <a:cubicBezTo>
                      <a:pt x="99" y="1"/>
                      <a:pt x="84" y="4"/>
                      <a:pt x="69" y="11"/>
                    </a:cubicBezTo>
                    <a:cubicBezTo>
                      <a:pt x="13" y="40"/>
                      <a:pt x="0" y="106"/>
                      <a:pt x="30" y="161"/>
                    </a:cubicBezTo>
                    <a:cubicBezTo>
                      <a:pt x="57" y="208"/>
                      <a:pt x="97" y="229"/>
                      <a:pt x="133" y="229"/>
                    </a:cubicBezTo>
                    <a:cubicBezTo>
                      <a:pt x="149" y="229"/>
                      <a:pt x="164" y="225"/>
                      <a:pt x="177" y="216"/>
                    </a:cubicBezTo>
                    <a:cubicBezTo>
                      <a:pt x="232" y="187"/>
                      <a:pt x="245" y="122"/>
                      <a:pt x="219" y="66"/>
                    </a:cubicBezTo>
                    <a:cubicBezTo>
                      <a:pt x="200" y="26"/>
                      <a:pt x="158" y="1"/>
                      <a:pt x="11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5681;p52">
                <a:extLst>
                  <a:ext uri="{FF2B5EF4-FFF2-40B4-BE49-F238E27FC236}">
                    <a16:creationId xmlns:a16="http://schemas.microsoft.com/office/drawing/2014/main" id="{422D5657-6CF6-96A1-AF5D-1BCA89A775A5}"/>
                  </a:ext>
                </a:extLst>
              </p:cNvPr>
              <p:cNvSpPr/>
              <p:nvPr/>
            </p:nvSpPr>
            <p:spPr>
              <a:xfrm>
                <a:off x="6101125" y="2793175"/>
                <a:ext cx="2725" cy="2650"/>
              </a:xfrm>
              <a:custGeom>
                <a:avLst/>
                <a:gdLst/>
                <a:ahLst/>
                <a:cxnLst/>
                <a:rect l="l" t="t" r="r" b="b"/>
                <a:pathLst>
                  <a:path w="109" h="106" extrusionOk="0">
                    <a:moveTo>
                      <a:pt x="56" y="0"/>
                    </a:moveTo>
                    <a:cubicBezTo>
                      <a:pt x="51" y="0"/>
                      <a:pt x="47" y="2"/>
                      <a:pt x="43" y="5"/>
                    </a:cubicBezTo>
                    <a:cubicBezTo>
                      <a:pt x="14" y="18"/>
                      <a:pt x="1" y="45"/>
                      <a:pt x="14" y="74"/>
                    </a:cubicBezTo>
                    <a:cubicBezTo>
                      <a:pt x="24" y="93"/>
                      <a:pt x="42" y="105"/>
                      <a:pt x="61" y="105"/>
                    </a:cubicBezTo>
                    <a:cubicBezTo>
                      <a:pt x="68" y="105"/>
                      <a:pt x="76" y="104"/>
                      <a:pt x="83" y="100"/>
                    </a:cubicBezTo>
                    <a:cubicBezTo>
                      <a:pt x="109" y="87"/>
                      <a:pt x="109" y="61"/>
                      <a:pt x="96" y="31"/>
                    </a:cubicBezTo>
                    <a:cubicBezTo>
                      <a:pt x="86" y="12"/>
                      <a:pt x="70"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5682;p52">
                <a:extLst>
                  <a:ext uri="{FF2B5EF4-FFF2-40B4-BE49-F238E27FC236}">
                    <a16:creationId xmlns:a16="http://schemas.microsoft.com/office/drawing/2014/main" id="{3410B2AA-4EFD-0A63-7519-427C3EC5F224}"/>
                  </a:ext>
                </a:extLst>
              </p:cNvPr>
              <p:cNvSpPr/>
              <p:nvPr/>
            </p:nvSpPr>
            <p:spPr>
              <a:xfrm>
                <a:off x="6114775" y="2794275"/>
                <a:ext cx="10225" cy="9900"/>
              </a:xfrm>
              <a:custGeom>
                <a:avLst/>
                <a:gdLst/>
                <a:ahLst/>
                <a:cxnLst/>
                <a:rect l="l" t="t" r="r" b="b"/>
                <a:pathLst>
                  <a:path w="409" h="396" extrusionOk="0">
                    <a:moveTo>
                      <a:pt x="150" y="1"/>
                    </a:moveTo>
                    <a:lnTo>
                      <a:pt x="0" y="193"/>
                    </a:lnTo>
                    <a:cubicBezTo>
                      <a:pt x="95" y="262"/>
                      <a:pt x="95" y="219"/>
                      <a:pt x="163" y="262"/>
                    </a:cubicBezTo>
                    <a:cubicBezTo>
                      <a:pt x="215" y="314"/>
                      <a:pt x="202" y="343"/>
                      <a:pt x="271" y="395"/>
                    </a:cubicBezTo>
                    <a:lnTo>
                      <a:pt x="408" y="206"/>
                    </a:lnTo>
                    <a:cubicBezTo>
                      <a:pt x="326" y="138"/>
                      <a:pt x="326" y="180"/>
                      <a:pt x="258" y="125"/>
                    </a:cubicBezTo>
                    <a:cubicBezTo>
                      <a:pt x="189" y="82"/>
                      <a:pt x="215" y="56"/>
                      <a:pt x="1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5683;p52">
                <a:extLst>
                  <a:ext uri="{FF2B5EF4-FFF2-40B4-BE49-F238E27FC236}">
                    <a16:creationId xmlns:a16="http://schemas.microsoft.com/office/drawing/2014/main" id="{886F9400-E012-1576-02C2-1BE285EC1F4B}"/>
                  </a:ext>
                </a:extLst>
              </p:cNvPr>
              <p:cNvSpPr/>
              <p:nvPr/>
            </p:nvSpPr>
            <p:spPr>
              <a:xfrm>
                <a:off x="6108975" y="2788575"/>
                <a:ext cx="9575" cy="10550"/>
              </a:xfrm>
              <a:custGeom>
                <a:avLst/>
                <a:gdLst/>
                <a:ahLst/>
                <a:cxnLst/>
                <a:rect l="l" t="t" r="r" b="b"/>
                <a:pathLst>
                  <a:path w="383" h="422" extrusionOk="0">
                    <a:moveTo>
                      <a:pt x="82" y="0"/>
                    </a:moveTo>
                    <a:lnTo>
                      <a:pt x="0" y="229"/>
                    </a:lnTo>
                    <a:cubicBezTo>
                      <a:pt x="0" y="245"/>
                      <a:pt x="13" y="245"/>
                      <a:pt x="13" y="245"/>
                    </a:cubicBezTo>
                    <a:cubicBezTo>
                      <a:pt x="39" y="258"/>
                      <a:pt x="39" y="258"/>
                      <a:pt x="56" y="258"/>
                    </a:cubicBezTo>
                    <a:cubicBezTo>
                      <a:pt x="69" y="258"/>
                      <a:pt x="95" y="258"/>
                      <a:pt x="121" y="284"/>
                    </a:cubicBezTo>
                    <a:cubicBezTo>
                      <a:pt x="190" y="339"/>
                      <a:pt x="164" y="366"/>
                      <a:pt x="232" y="421"/>
                    </a:cubicBezTo>
                    <a:lnTo>
                      <a:pt x="382" y="229"/>
                    </a:lnTo>
                    <a:cubicBezTo>
                      <a:pt x="284" y="163"/>
                      <a:pt x="284" y="202"/>
                      <a:pt x="219" y="163"/>
                    </a:cubicBezTo>
                    <a:cubicBezTo>
                      <a:pt x="190" y="134"/>
                      <a:pt x="177" y="108"/>
                      <a:pt x="164" y="95"/>
                    </a:cubicBezTo>
                    <a:cubicBezTo>
                      <a:pt x="164" y="82"/>
                      <a:pt x="150" y="65"/>
                      <a:pt x="150" y="65"/>
                    </a:cubicBezTo>
                    <a:lnTo>
                      <a:pt x="137" y="52"/>
                    </a:lnTo>
                    <a:lnTo>
                      <a:pt x="121" y="39"/>
                    </a:lnTo>
                    <a:cubicBezTo>
                      <a:pt x="108" y="2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5684;p52">
                <a:extLst>
                  <a:ext uri="{FF2B5EF4-FFF2-40B4-BE49-F238E27FC236}">
                    <a16:creationId xmlns:a16="http://schemas.microsoft.com/office/drawing/2014/main" id="{5082567F-C3FB-B415-820F-083AFC9DBE40}"/>
                  </a:ext>
                </a:extLst>
              </p:cNvPr>
              <p:cNvSpPr/>
              <p:nvPr/>
            </p:nvSpPr>
            <p:spPr>
              <a:xfrm>
                <a:off x="6106925" y="2787825"/>
                <a:ext cx="5825" cy="6475"/>
              </a:xfrm>
              <a:custGeom>
                <a:avLst/>
                <a:gdLst/>
                <a:ahLst/>
                <a:cxnLst/>
                <a:rect l="l" t="t" r="r" b="b"/>
                <a:pathLst>
                  <a:path w="233" h="259" extrusionOk="0">
                    <a:moveTo>
                      <a:pt x="95" y="1"/>
                    </a:moveTo>
                    <a:cubicBezTo>
                      <a:pt x="27" y="56"/>
                      <a:pt x="1" y="112"/>
                      <a:pt x="27" y="151"/>
                    </a:cubicBezTo>
                    <a:cubicBezTo>
                      <a:pt x="56" y="206"/>
                      <a:pt x="82" y="232"/>
                      <a:pt x="82" y="259"/>
                    </a:cubicBezTo>
                    <a:lnTo>
                      <a:pt x="121" y="259"/>
                    </a:lnTo>
                    <a:cubicBezTo>
                      <a:pt x="164" y="259"/>
                      <a:pt x="190" y="245"/>
                      <a:pt x="203" y="219"/>
                    </a:cubicBezTo>
                    <a:cubicBezTo>
                      <a:pt x="219" y="193"/>
                      <a:pt x="232" y="151"/>
                      <a:pt x="232" y="125"/>
                    </a:cubicBezTo>
                    <a:cubicBezTo>
                      <a:pt x="232" y="112"/>
                      <a:pt x="219" y="95"/>
                      <a:pt x="219" y="82"/>
                    </a:cubicBezTo>
                    <a:cubicBezTo>
                      <a:pt x="219" y="82"/>
                      <a:pt x="203" y="69"/>
                      <a:pt x="190" y="56"/>
                    </a:cubicBezTo>
                    <a:cubicBezTo>
                      <a:pt x="190" y="56"/>
                      <a:pt x="177" y="43"/>
                      <a:pt x="164" y="30"/>
                    </a:cubicBezTo>
                    <a:cubicBezTo>
                      <a:pt x="138" y="14"/>
                      <a:pt x="108" y="1"/>
                      <a:pt x="9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5685;p52">
                <a:extLst>
                  <a:ext uri="{FF2B5EF4-FFF2-40B4-BE49-F238E27FC236}">
                    <a16:creationId xmlns:a16="http://schemas.microsoft.com/office/drawing/2014/main" id="{33E5B4FA-26B6-0FD7-7DDA-2B1D54B4EA1E}"/>
                  </a:ext>
                </a:extLst>
              </p:cNvPr>
              <p:cNvSpPr/>
              <p:nvPr/>
            </p:nvSpPr>
            <p:spPr>
              <a:xfrm>
                <a:off x="6108975" y="2789950"/>
                <a:ext cx="2050" cy="3050"/>
              </a:xfrm>
              <a:custGeom>
                <a:avLst/>
                <a:gdLst/>
                <a:ahLst/>
                <a:cxnLst/>
                <a:rect l="l" t="t" r="r" b="b"/>
                <a:pathLst>
                  <a:path w="82" h="122" extrusionOk="0">
                    <a:moveTo>
                      <a:pt x="28" y="1"/>
                    </a:moveTo>
                    <a:cubicBezTo>
                      <a:pt x="20" y="1"/>
                      <a:pt x="13" y="4"/>
                      <a:pt x="13" y="10"/>
                    </a:cubicBezTo>
                    <a:cubicBezTo>
                      <a:pt x="0" y="27"/>
                      <a:pt x="0" y="40"/>
                      <a:pt x="0" y="40"/>
                    </a:cubicBezTo>
                    <a:lnTo>
                      <a:pt x="0" y="66"/>
                    </a:lnTo>
                    <a:cubicBezTo>
                      <a:pt x="0" y="92"/>
                      <a:pt x="13" y="108"/>
                      <a:pt x="13" y="121"/>
                    </a:cubicBezTo>
                    <a:lnTo>
                      <a:pt x="39" y="121"/>
                    </a:lnTo>
                    <a:cubicBezTo>
                      <a:pt x="56" y="108"/>
                      <a:pt x="69" y="108"/>
                      <a:pt x="69" y="92"/>
                    </a:cubicBezTo>
                    <a:cubicBezTo>
                      <a:pt x="82" y="79"/>
                      <a:pt x="82" y="66"/>
                      <a:pt x="82" y="53"/>
                    </a:cubicBezTo>
                    <a:cubicBezTo>
                      <a:pt x="82" y="40"/>
                      <a:pt x="69" y="27"/>
                      <a:pt x="56" y="10"/>
                    </a:cubicBezTo>
                    <a:cubicBezTo>
                      <a:pt x="48" y="4"/>
                      <a:pt x="37" y="1"/>
                      <a:pt x="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5686;p52">
                <a:extLst>
                  <a:ext uri="{FF2B5EF4-FFF2-40B4-BE49-F238E27FC236}">
                    <a16:creationId xmlns:a16="http://schemas.microsoft.com/office/drawing/2014/main" id="{24655463-E88B-B670-F753-C226E17C002F}"/>
                  </a:ext>
                </a:extLst>
              </p:cNvPr>
              <p:cNvSpPr/>
              <p:nvPr/>
            </p:nvSpPr>
            <p:spPr>
              <a:xfrm>
                <a:off x="6113375" y="2793700"/>
                <a:ext cx="6475" cy="5750"/>
              </a:xfrm>
              <a:custGeom>
                <a:avLst/>
                <a:gdLst/>
                <a:ahLst/>
                <a:cxnLst/>
                <a:rect l="l" t="t" r="r" b="b"/>
                <a:pathLst>
                  <a:path w="259" h="230" extrusionOk="0">
                    <a:moveTo>
                      <a:pt x="138" y="1"/>
                    </a:moveTo>
                    <a:cubicBezTo>
                      <a:pt x="102" y="1"/>
                      <a:pt x="67" y="19"/>
                      <a:pt x="43" y="53"/>
                    </a:cubicBezTo>
                    <a:cubicBezTo>
                      <a:pt x="1" y="105"/>
                      <a:pt x="14" y="174"/>
                      <a:pt x="56" y="216"/>
                    </a:cubicBezTo>
                    <a:cubicBezTo>
                      <a:pt x="74" y="225"/>
                      <a:pt x="94" y="230"/>
                      <a:pt x="115" y="230"/>
                    </a:cubicBezTo>
                    <a:cubicBezTo>
                      <a:pt x="153" y="230"/>
                      <a:pt x="192" y="214"/>
                      <a:pt x="219" y="187"/>
                    </a:cubicBezTo>
                    <a:cubicBezTo>
                      <a:pt x="258" y="134"/>
                      <a:pt x="245" y="66"/>
                      <a:pt x="206" y="24"/>
                    </a:cubicBezTo>
                    <a:cubicBezTo>
                      <a:pt x="185" y="8"/>
                      <a:pt x="161" y="1"/>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5687;p52">
                <a:extLst>
                  <a:ext uri="{FF2B5EF4-FFF2-40B4-BE49-F238E27FC236}">
                    <a16:creationId xmlns:a16="http://schemas.microsoft.com/office/drawing/2014/main" id="{FFE16B49-2171-63A1-0255-0426FEFCB5AC}"/>
                  </a:ext>
                </a:extLst>
              </p:cNvPr>
              <p:cNvSpPr/>
              <p:nvPr/>
            </p:nvSpPr>
            <p:spPr>
              <a:xfrm>
                <a:off x="6115425" y="2795450"/>
                <a:ext cx="2375" cy="2500"/>
              </a:xfrm>
              <a:custGeom>
                <a:avLst/>
                <a:gdLst/>
                <a:ahLst/>
                <a:cxnLst/>
                <a:rect l="l" t="t" r="r" b="b"/>
                <a:pathLst>
                  <a:path w="95" h="100" extrusionOk="0">
                    <a:moveTo>
                      <a:pt x="49" y="0"/>
                    </a:moveTo>
                    <a:cubicBezTo>
                      <a:pt x="34" y="0"/>
                      <a:pt x="21" y="7"/>
                      <a:pt x="13" y="22"/>
                    </a:cubicBezTo>
                    <a:cubicBezTo>
                      <a:pt x="0" y="35"/>
                      <a:pt x="0" y="78"/>
                      <a:pt x="13" y="91"/>
                    </a:cubicBezTo>
                    <a:cubicBezTo>
                      <a:pt x="25" y="96"/>
                      <a:pt x="37" y="99"/>
                      <a:pt x="47" y="99"/>
                    </a:cubicBezTo>
                    <a:cubicBezTo>
                      <a:pt x="62" y="99"/>
                      <a:pt x="74" y="93"/>
                      <a:pt x="82" y="78"/>
                    </a:cubicBezTo>
                    <a:cubicBezTo>
                      <a:pt x="95" y="51"/>
                      <a:pt x="95" y="22"/>
                      <a:pt x="82" y="9"/>
                    </a:cubicBezTo>
                    <a:cubicBezTo>
                      <a:pt x="71" y="4"/>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5688;p52">
                <a:extLst>
                  <a:ext uri="{FF2B5EF4-FFF2-40B4-BE49-F238E27FC236}">
                    <a16:creationId xmlns:a16="http://schemas.microsoft.com/office/drawing/2014/main" id="{EAA8EC11-8590-D14E-6782-792AB5633F5D}"/>
                  </a:ext>
                </a:extLst>
              </p:cNvPr>
              <p:cNvSpPr/>
              <p:nvPr/>
            </p:nvSpPr>
            <p:spPr>
              <a:xfrm>
                <a:off x="6128300" y="2804475"/>
                <a:ext cx="10225" cy="9575"/>
              </a:xfrm>
              <a:custGeom>
                <a:avLst/>
                <a:gdLst/>
                <a:ahLst/>
                <a:cxnLst/>
                <a:rect l="l" t="t" r="r" b="b"/>
                <a:pathLst>
                  <a:path w="409" h="383" extrusionOk="0">
                    <a:moveTo>
                      <a:pt x="138" y="1"/>
                    </a:moveTo>
                    <a:lnTo>
                      <a:pt x="1" y="193"/>
                    </a:lnTo>
                    <a:cubicBezTo>
                      <a:pt x="82" y="262"/>
                      <a:pt x="82" y="206"/>
                      <a:pt x="151" y="262"/>
                    </a:cubicBezTo>
                    <a:cubicBezTo>
                      <a:pt x="220" y="301"/>
                      <a:pt x="193" y="343"/>
                      <a:pt x="262" y="382"/>
                    </a:cubicBezTo>
                    <a:lnTo>
                      <a:pt x="409" y="206"/>
                    </a:lnTo>
                    <a:cubicBezTo>
                      <a:pt x="314" y="138"/>
                      <a:pt x="314" y="180"/>
                      <a:pt x="246" y="125"/>
                    </a:cubicBezTo>
                    <a:cubicBezTo>
                      <a:pt x="193" y="82"/>
                      <a:pt x="207" y="56"/>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5689;p52">
                <a:extLst>
                  <a:ext uri="{FF2B5EF4-FFF2-40B4-BE49-F238E27FC236}">
                    <a16:creationId xmlns:a16="http://schemas.microsoft.com/office/drawing/2014/main" id="{6A3974B6-7B96-3141-37F5-FE77CA5B0198}"/>
                  </a:ext>
                </a:extLst>
              </p:cNvPr>
              <p:cNvSpPr/>
              <p:nvPr/>
            </p:nvSpPr>
            <p:spPr>
              <a:xfrm>
                <a:off x="6121525" y="2799425"/>
                <a:ext cx="10225" cy="9900"/>
              </a:xfrm>
              <a:custGeom>
                <a:avLst/>
                <a:gdLst/>
                <a:ahLst/>
                <a:cxnLst/>
                <a:rect l="l" t="t" r="r" b="b"/>
                <a:pathLst>
                  <a:path w="409" h="396" extrusionOk="0">
                    <a:moveTo>
                      <a:pt x="138" y="0"/>
                    </a:moveTo>
                    <a:lnTo>
                      <a:pt x="1" y="189"/>
                    </a:lnTo>
                    <a:cubicBezTo>
                      <a:pt x="96" y="258"/>
                      <a:pt x="96" y="203"/>
                      <a:pt x="151" y="258"/>
                    </a:cubicBezTo>
                    <a:cubicBezTo>
                      <a:pt x="220" y="313"/>
                      <a:pt x="207" y="340"/>
                      <a:pt x="272" y="395"/>
                    </a:cubicBezTo>
                    <a:lnTo>
                      <a:pt x="409" y="203"/>
                    </a:lnTo>
                    <a:cubicBezTo>
                      <a:pt x="314" y="137"/>
                      <a:pt x="314" y="176"/>
                      <a:pt x="259" y="121"/>
                    </a:cubicBezTo>
                    <a:cubicBezTo>
                      <a:pt x="190" y="82"/>
                      <a:pt x="220"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5690;p52">
                <a:extLst>
                  <a:ext uri="{FF2B5EF4-FFF2-40B4-BE49-F238E27FC236}">
                    <a16:creationId xmlns:a16="http://schemas.microsoft.com/office/drawing/2014/main" id="{237CC964-3A04-4D02-DA5E-26464B4F38AE}"/>
                  </a:ext>
                </a:extLst>
              </p:cNvPr>
              <p:cNvSpPr/>
              <p:nvPr/>
            </p:nvSpPr>
            <p:spPr>
              <a:xfrm>
                <a:off x="6120150" y="2798800"/>
                <a:ext cx="6150" cy="5725"/>
              </a:xfrm>
              <a:custGeom>
                <a:avLst/>
                <a:gdLst/>
                <a:ahLst/>
                <a:cxnLst/>
                <a:rect l="l" t="t" r="r" b="b"/>
                <a:pathLst>
                  <a:path w="246" h="229" extrusionOk="0">
                    <a:moveTo>
                      <a:pt x="135" y="1"/>
                    </a:moveTo>
                    <a:cubicBezTo>
                      <a:pt x="102" y="1"/>
                      <a:pt x="67" y="19"/>
                      <a:pt x="43" y="51"/>
                    </a:cubicBezTo>
                    <a:cubicBezTo>
                      <a:pt x="0" y="107"/>
                      <a:pt x="17" y="175"/>
                      <a:pt x="56" y="214"/>
                    </a:cubicBezTo>
                    <a:cubicBezTo>
                      <a:pt x="70" y="224"/>
                      <a:pt x="89" y="229"/>
                      <a:pt x="108" y="229"/>
                    </a:cubicBezTo>
                    <a:cubicBezTo>
                      <a:pt x="147" y="229"/>
                      <a:pt x="189" y="210"/>
                      <a:pt x="206" y="175"/>
                    </a:cubicBezTo>
                    <a:cubicBezTo>
                      <a:pt x="245" y="133"/>
                      <a:pt x="245" y="51"/>
                      <a:pt x="193" y="25"/>
                    </a:cubicBezTo>
                    <a:cubicBezTo>
                      <a:pt x="176" y="9"/>
                      <a:pt x="156"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5691;p52">
                <a:extLst>
                  <a:ext uri="{FF2B5EF4-FFF2-40B4-BE49-F238E27FC236}">
                    <a16:creationId xmlns:a16="http://schemas.microsoft.com/office/drawing/2014/main" id="{41977DFD-CD41-AC33-FBBD-0F300C9583FD}"/>
                  </a:ext>
                </a:extLst>
              </p:cNvPr>
              <p:cNvSpPr/>
              <p:nvPr/>
            </p:nvSpPr>
            <p:spPr>
              <a:xfrm>
                <a:off x="6121875" y="2800525"/>
                <a:ext cx="2775" cy="2475"/>
              </a:xfrm>
              <a:custGeom>
                <a:avLst/>
                <a:gdLst/>
                <a:ahLst/>
                <a:cxnLst/>
                <a:rect l="l" t="t" r="r" b="b"/>
                <a:pathLst>
                  <a:path w="111" h="99" extrusionOk="0">
                    <a:moveTo>
                      <a:pt x="60" y="1"/>
                    </a:moveTo>
                    <a:cubicBezTo>
                      <a:pt x="49" y="1"/>
                      <a:pt x="37" y="8"/>
                      <a:pt x="29" y="25"/>
                    </a:cubicBezTo>
                    <a:cubicBezTo>
                      <a:pt x="0" y="38"/>
                      <a:pt x="0" y="77"/>
                      <a:pt x="29" y="93"/>
                    </a:cubicBezTo>
                    <a:cubicBezTo>
                      <a:pt x="33" y="97"/>
                      <a:pt x="39" y="99"/>
                      <a:pt x="46" y="99"/>
                    </a:cubicBezTo>
                    <a:cubicBezTo>
                      <a:pt x="63" y="99"/>
                      <a:pt x="85" y="89"/>
                      <a:pt x="95" y="77"/>
                    </a:cubicBezTo>
                    <a:cubicBezTo>
                      <a:pt x="111" y="51"/>
                      <a:pt x="111" y="25"/>
                      <a:pt x="82" y="12"/>
                    </a:cubicBezTo>
                    <a:cubicBezTo>
                      <a:pt x="76" y="5"/>
                      <a:pt x="68" y="1"/>
                      <a:pt x="6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5692;p52">
                <a:extLst>
                  <a:ext uri="{FF2B5EF4-FFF2-40B4-BE49-F238E27FC236}">
                    <a16:creationId xmlns:a16="http://schemas.microsoft.com/office/drawing/2014/main" id="{671D0D2E-1CC1-6100-1B0C-0938B055C738}"/>
                  </a:ext>
                </a:extLst>
              </p:cNvPr>
              <p:cNvSpPr/>
              <p:nvPr/>
            </p:nvSpPr>
            <p:spPr>
              <a:xfrm>
                <a:off x="6127000" y="2803900"/>
                <a:ext cx="6150" cy="5750"/>
              </a:xfrm>
              <a:custGeom>
                <a:avLst/>
                <a:gdLst/>
                <a:ahLst/>
                <a:cxnLst/>
                <a:rect l="l" t="t" r="r" b="b"/>
                <a:pathLst>
                  <a:path w="246" h="230" extrusionOk="0">
                    <a:moveTo>
                      <a:pt x="134" y="1"/>
                    </a:moveTo>
                    <a:cubicBezTo>
                      <a:pt x="101" y="1"/>
                      <a:pt x="66" y="19"/>
                      <a:pt x="40" y="53"/>
                    </a:cubicBezTo>
                    <a:cubicBezTo>
                      <a:pt x="1" y="105"/>
                      <a:pt x="1" y="174"/>
                      <a:pt x="53" y="216"/>
                    </a:cubicBezTo>
                    <a:cubicBezTo>
                      <a:pt x="67" y="225"/>
                      <a:pt x="84" y="229"/>
                      <a:pt x="101" y="229"/>
                    </a:cubicBezTo>
                    <a:cubicBezTo>
                      <a:pt x="137" y="229"/>
                      <a:pt x="177" y="211"/>
                      <a:pt x="203" y="174"/>
                    </a:cubicBezTo>
                    <a:cubicBezTo>
                      <a:pt x="245" y="134"/>
                      <a:pt x="245" y="53"/>
                      <a:pt x="190" y="24"/>
                    </a:cubicBezTo>
                    <a:cubicBezTo>
                      <a:pt x="175" y="8"/>
                      <a:pt x="155" y="1"/>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5693;p52">
                <a:extLst>
                  <a:ext uri="{FF2B5EF4-FFF2-40B4-BE49-F238E27FC236}">
                    <a16:creationId xmlns:a16="http://schemas.microsoft.com/office/drawing/2014/main" id="{E4F1BDD6-4A0A-1603-3E9F-2CCCC2599447}"/>
                  </a:ext>
                </a:extLst>
              </p:cNvPr>
              <p:cNvSpPr/>
              <p:nvPr/>
            </p:nvSpPr>
            <p:spPr>
              <a:xfrm>
                <a:off x="6128725" y="2805650"/>
                <a:ext cx="2700" cy="2425"/>
              </a:xfrm>
              <a:custGeom>
                <a:avLst/>
                <a:gdLst/>
                <a:ahLst/>
                <a:cxnLst/>
                <a:rect l="l" t="t" r="r" b="b"/>
                <a:pathLst>
                  <a:path w="108" h="97" extrusionOk="0">
                    <a:moveTo>
                      <a:pt x="57" y="0"/>
                    </a:moveTo>
                    <a:cubicBezTo>
                      <a:pt x="44" y="0"/>
                      <a:pt x="29" y="7"/>
                      <a:pt x="13" y="22"/>
                    </a:cubicBezTo>
                    <a:cubicBezTo>
                      <a:pt x="0" y="35"/>
                      <a:pt x="0" y="78"/>
                      <a:pt x="26" y="91"/>
                    </a:cubicBezTo>
                    <a:cubicBezTo>
                      <a:pt x="30" y="94"/>
                      <a:pt x="35" y="96"/>
                      <a:pt x="41" y="96"/>
                    </a:cubicBezTo>
                    <a:cubicBezTo>
                      <a:pt x="55" y="96"/>
                      <a:pt x="74" y="87"/>
                      <a:pt x="95" y="78"/>
                    </a:cubicBezTo>
                    <a:cubicBezTo>
                      <a:pt x="108" y="51"/>
                      <a:pt x="108" y="22"/>
                      <a:pt x="82" y="9"/>
                    </a:cubicBezTo>
                    <a:cubicBezTo>
                      <a:pt x="75" y="4"/>
                      <a:pt x="67" y="0"/>
                      <a:pt x="5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5694;p52">
                <a:extLst>
                  <a:ext uri="{FF2B5EF4-FFF2-40B4-BE49-F238E27FC236}">
                    <a16:creationId xmlns:a16="http://schemas.microsoft.com/office/drawing/2014/main" id="{CCB1A03B-0DBE-A66D-565E-7F8D806A1E37}"/>
                  </a:ext>
                </a:extLst>
              </p:cNvPr>
              <p:cNvSpPr/>
              <p:nvPr/>
            </p:nvSpPr>
            <p:spPr>
              <a:xfrm>
                <a:off x="6134850" y="2809625"/>
                <a:ext cx="10550" cy="9575"/>
              </a:xfrm>
              <a:custGeom>
                <a:avLst/>
                <a:gdLst/>
                <a:ahLst/>
                <a:cxnLst/>
                <a:rect l="l" t="t" r="r" b="b"/>
                <a:pathLst>
                  <a:path w="422" h="383" extrusionOk="0">
                    <a:moveTo>
                      <a:pt x="147" y="0"/>
                    </a:moveTo>
                    <a:lnTo>
                      <a:pt x="0" y="176"/>
                    </a:lnTo>
                    <a:cubicBezTo>
                      <a:pt x="95" y="258"/>
                      <a:pt x="95" y="203"/>
                      <a:pt x="163" y="258"/>
                    </a:cubicBezTo>
                    <a:cubicBezTo>
                      <a:pt x="228" y="300"/>
                      <a:pt x="202" y="327"/>
                      <a:pt x="271" y="382"/>
                    </a:cubicBezTo>
                    <a:lnTo>
                      <a:pt x="421" y="203"/>
                    </a:lnTo>
                    <a:cubicBezTo>
                      <a:pt x="326" y="137"/>
                      <a:pt x="326" y="176"/>
                      <a:pt x="258" y="121"/>
                    </a:cubicBezTo>
                    <a:cubicBezTo>
                      <a:pt x="202" y="82"/>
                      <a:pt x="215" y="56"/>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5695;p52">
                <a:extLst>
                  <a:ext uri="{FF2B5EF4-FFF2-40B4-BE49-F238E27FC236}">
                    <a16:creationId xmlns:a16="http://schemas.microsoft.com/office/drawing/2014/main" id="{1420D385-4CD5-F4F5-69FA-E4CED14FB140}"/>
                  </a:ext>
                </a:extLst>
              </p:cNvPr>
              <p:cNvSpPr/>
              <p:nvPr/>
            </p:nvSpPr>
            <p:spPr>
              <a:xfrm>
                <a:off x="6133775" y="2809000"/>
                <a:ext cx="6150" cy="5650"/>
              </a:xfrm>
              <a:custGeom>
                <a:avLst/>
                <a:gdLst/>
                <a:ahLst/>
                <a:cxnLst/>
                <a:rect l="l" t="t" r="r" b="b"/>
                <a:pathLst>
                  <a:path w="246" h="226" extrusionOk="0">
                    <a:moveTo>
                      <a:pt x="124" y="1"/>
                    </a:moveTo>
                    <a:cubicBezTo>
                      <a:pt x="88" y="1"/>
                      <a:pt x="53" y="19"/>
                      <a:pt x="27" y="51"/>
                    </a:cubicBezTo>
                    <a:cubicBezTo>
                      <a:pt x="1" y="107"/>
                      <a:pt x="1" y="175"/>
                      <a:pt x="43" y="201"/>
                    </a:cubicBezTo>
                    <a:cubicBezTo>
                      <a:pt x="63" y="218"/>
                      <a:pt x="86" y="226"/>
                      <a:pt x="109" y="226"/>
                    </a:cubicBezTo>
                    <a:cubicBezTo>
                      <a:pt x="145" y="226"/>
                      <a:pt x="180" y="207"/>
                      <a:pt x="206" y="175"/>
                    </a:cubicBezTo>
                    <a:cubicBezTo>
                      <a:pt x="245" y="120"/>
                      <a:pt x="232" y="51"/>
                      <a:pt x="190" y="25"/>
                    </a:cubicBezTo>
                    <a:cubicBezTo>
                      <a:pt x="169" y="9"/>
                      <a:pt x="147" y="1"/>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5696;p52">
                <a:extLst>
                  <a:ext uri="{FF2B5EF4-FFF2-40B4-BE49-F238E27FC236}">
                    <a16:creationId xmlns:a16="http://schemas.microsoft.com/office/drawing/2014/main" id="{F29FB8CF-1FC2-9A9A-BC52-710167803263}"/>
                  </a:ext>
                </a:extLst>
              </p:cNvPr>
              <p:cNvSpPr/>
              <p:nvPr/>
            </p:nvSpPr>
            <p:spPr>
              <a:xfrm>
                <a:off x="6135500" y="2810600"/>
                <a:ext cx="2700" cy="2600"/>
              </a:xfrm>
              <a:custGeom>
                <a:avLst/>
                <a:gdLst/>
                <a:ahLst/>
                <a:cxnLst/>
                <a:rect l="l" t="t" r="r" b="b"/>
                <a:pathLst>
                  <a:path w="108" h="104" extrusionOk="0">
                    <a:moveTo>
                      <a:pt x="51" y="0"/>
                    </a:moveTo>
                    <a:cubicBezTo>
                      <a:pt x="35" y="0"/>
                      <a:pt x="21" y="12"/>
                      <a:pt x="13" y="30"/>
                    </a:cubicBezTo>
                    <a:cubicBezTo>
                      <a:pt x="0" y="43"/>
                      <a:pt x="0" y="69"/>
                      <a:pt x="13" y="98"/>
                    </a:cubicBezTo>
                    <a:cubicBezTo>
                      <a:pt x="21" y="102"/>
                      <a:pt x="28" y="104"/>
                      <a:pt x="36" y="104"/>
                    </a:cubicBezTo>
                    <a:cubicBezTo>
                      <a:pt x="55" y="104"/>
                      <a:pt x="72" y="94"/>
                      <a:pt x="82" y="82"/>
                    </a:cubicBezTo>
                    <a:cubicBezTo>
                      <a:pt x="108" y="56"/>
                      <a:pt x="95" y="30"/>
                      <a:pt x="82" y="17"/>
                    </a:cubicBezTo>
                    <a:cubicBezTo>
                      <a:pt x="71" y="5"/>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5697;p52">
                <a:extLst>
                  <a:ext uri="{FF2B5EF4-FFF2-40B4-BE49-F238E27FC236}">
                    <a16:creationId xmlns:a16="http://schemas.microsoft.com/office/drawing/2014/main" id="{EFED5E08-5DE8-143F-E3A8-9DBA362DDD28}"/>
                  </a:ext>
                </a:extLst>
              </p:cNvPr>
              <p:cNvSpPr/>
              <p:nvPr/>
            </p:nvSpPr>
            <p:spPr>
              <a:xfrm>
                <a:off x="6082125" y="2788575"/>
                <a:ext cx="225075" cy="156025"/>
              </a:xfrm>
              <a:custGeom>
                <a:avLst/>
                <a:gdLst/>
                <a:ahLst/>
                <a:cxnLst/>
                <a:rect l="l" t="t" r="r" b="b"/>
                <a:pathLst>
                  <a:path w="9003" h="6241" extrusionOk="0">
                    <a:moveTo>
                      <a:pt x="0" y="0"/>
                    </a:moveTo>
                    <a:lnTo>
                      <a:pt x="1959" y="2366"/>
                    </a:lnTo>
                    <a:lnTo>
                      <a:pt x="5657" y="4390"/>
                    </a:lnTo>
                    <a:lnTo>
                      <a:pt x="8229" y="6241"/>
                    </a:lnTo>
                    <a:lnTo>
                      <a:pt x="9003" y="5901"/>
                    </a:lnTo>
                    <a:lnTo>
                      <a:pt x="9003" y="5696"/>
                    </a:lnTo>
                    <a:lnTo>
                      <a:pt x="6147" y="2543"/>
                    </a:lnTo>
                    <a:lnTo>
                      <a:pt x="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5698;p52">
                <a:extLst>
                  <a:ext uri="{FF2B5EF4-FFF2-40B4-BE49-F238E27FC236}">
                    <a16:creationId xmlns:a16="http://schemas.microsoft.com/office/drawing/2014/main" id="{A17FFD3F-12E8-51E7-0434-71D3C74912CC}"/>
                  </a:ext>
                </a:extLst>
              </p:cNvPr>
              <p:cNvSpPr/>
              <p:nvPr/>
            </p:nvSpPr>
            <p:spPr>
              <a:xfrm>
                <a:off x="6082125" y="2783425"/>
                <a:ext cx="225075" cy="156125"/>
              </a:xfrm>
              <a:custGeom>
                <a:avLst/>
                <a:gdLst/>
                <a:ahLst/>
                <a:cxnLst/>
                <a:rect l="l" t="t" r="r" b="b"/>
                <a:pathLst>
                  <a:path w="9003" h="6245" extrusionOk="0">
                    <a:moveTo>
                      <a:pt x="0" y="0"/>
                    </a:moveTo>
                    <a:lnTo>
                      <a:pt x="1959" y="2380"/>
                    </a:lnTo>
                    <a:lnTo>
                      <a:pt x="5657" y="4407"/>
                    </a:lnTo>
                    <a:lnTo>
                      <a:pt x="8229" y="6244"/>
                    </a:lnTo>
                    <a:lnTo>
                      <a:pt x="9003" y="5902"/>
                    </a:lnTo>
                    <a:lnTo>
                      <a:pt x="8800" y="4939"/>
                    </a:lnTo>
                    <a:lnTo>
                      <a:pt x="6147" y="2556"/>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5699;p52">
                <a:extLst>
                  <a:ext uri="{FF2B5EF4-FFF2-40B4-BE49-F238E27FC236}">
                    <a16:creationId xmlns:a16="http://schemas.microsoft.com/office/drawing/2014/main" id="{096234EB-7E43-A076-85E4-6D6096AF9878}"/>
                  </a:ext>
                </a:extLst>
              </p:cNvPr>
              <p:cNvSpPr/>
              <p:nvPr/>
            </p:nvSpPr>
            <p:spPr>
              <a:xfrm>
                <a:off x="5867600" y="2757225"/>
                <a:ext cx="296475" cy="122100"/>
              </a:xfrm>
              <a:custGeom>
                <a:avLst/>
                <a:gdLst/>
                <a:ahLst/>
                <a:cxnLst/>
                <a:rect l="l" t="t" r="r" b="b"/>
                <a:pathLst>
                  <a:path w="11859" h="4884" extrusionOk="0">
                    <a:moveTo>
                      <a:pt x="6636" y="1"/>
                    </a:moveTo>
                    <a:lnTo>
                      <a:pt x="1401" y="1238"/>
                    </a:lnTo>
                    <a:lnTo>
                      <a:pt x="0" y="1920"/>
                    </a:lnTo>
                    <a:lnTo>
                      <a:pt x="842" y="2449"/>
                    </a:lnTo>
                    <a:lnTo>
                      <a:pt x="7723" y="4884"/>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5700;p52">
                <a:extLst>
                  <a:ext uri="{FF2B5EF4-FFF2-40B4-BE49-F238E27FC236}">
                    <a16:creationId xmlns:a16="http://schemas.microsoft.com/office/drawing/2014/main" id="{94D7A77E-6DDF-D3B4-AF4F-3350433B3ED1}"/>
                  </a:ext>
                </a:extLst>
              </p:cNvPr>
              <p:cNvSpPr/>
              <p:nvPr/>
            </p:nvSpPr>
            <p:spPr>
              <a:xfrm>
                <a:off x="5867600" y="2749400"/>
                <a:ext cx="296475" cy="122100"/>
              </a:xfrm>
              <a:custGeom>
                <a:avLst/>
                <a:gdLst/>
                <a:ahLst/>
                <a:cxnLst/>
                <a:rect l="l" t="t" r="r" b="b"/>
                <a:pathLst>
                  <a:path w="11859" h="4884" extrusionOk="0">
                    <a:moveTo>
                      <a:pt x="6636" y="0"/>
                    </a:moveTo>
                    <a:lnTo>
                      <a:pt x="1401" y="1241"/>
                    </a:lnTo>
                    <a:lnTo>
                      <a:pt x="0" y="1920"/>
                    </a:lnTo>
                    <a:lnTo>
                      <a:pt x="842" y="2448"/>
                    </a:lnTo>
                    <a:lnTo>
                      <a:pt x="7723" y="4870"/>
                    </a:lnTo>
                    <a:lnTo>
                      <a:pt x="10403" y="4883"/>
                    </a:lnTo>
                    <a:lnTo>
                      <a:pt x="11859" y="3264"/>
                    </a:lnTo>
                    <a:lnTo>
                      <a:pt x="8608" y="232"/>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5701;p52">
                <a:extLst>
                  <a:ext uri="{FF2B5EF4-FFF2-40B4-BE49-F238E27FC236}">
                    <a16:creationId xmlns:a16="http://schemas.microsoft.com/office/drawing/2014/main" id="{6A0693B6-6BEE-7425-B4D3-BFD1829AC54A}"/>
                  </a:ext>
                </a:extLst>
              </p:cNvPr>
              <p:cNvSpPr/>
              <p:nvPr/>
            </p:nvSpPr>
            <p:spPr>
              <a:xfrm>
                <a:off x="5955325" y="2779675"/>
                <a:ext cx="144450" cy="66675"/>
              </a:xfrm>
              <a:custGeom>
                <a:avLst/>
                <a:gdLst/>
                <a:ahLst/>
                <a:cxnLst/>
                <a:rect l="l" t="t" r="r" b="b"/>
                <a:pathLst>
                  <a:path w="5778" h="2667" extrusionOk="0">
                    <a:moveTo>
                      <a:pt x="4093" y="0"/>
                    </a:moveTo>
                    <a:lnTo>
                      <a:pt x="0" y="911"/>
                    </a:lnTo>
                    <a:lnTo>
                      <a:pt x="1289" y="1293"/>
                    </a:lnTo>
                    <a:lnTo>
                      <a:pt x="4596" y="2667"/>
                    </a:lnTo>
                    <a:lnTo>
                      <a:pt x="5751" y="1525"/>
                    </a:lnTo>
                    <a:lnTo>
                      <a:pt x="5777" y="1335"/>
                    </a:lnTo>
                    <a:lnTo>
                      <a:pt x="4093"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5702;p52">
                <a:extLst>
                  <a:ext uri="{FF2B5EF4-FFF2-40B4-BE49-F238E27FC236}">
                    <a16:creationId xmlns:a16="http://schemas.microsoft.com/office/drawing/2014/main" id="{A1E928ED-4021-79EF-A70E-1294EBB34BA7}"/>
                  </a:ext>
                </a:extLst>
              </p:cNvPr>
              <p:cNvSpPr/>
              <p:nvPr/>
            </p:nvSpPr>
            <p:spPr>
              <a:xfrm>
                <a:off x="6025650" y="2856200"/>
                <a:ext cx="23850" cy="84975"/>
              </a:xfrm>
              <a:custGeom>
                <a:avLst/>
                <a:gdLst/>
                <a:ahLst/>
                <a:cxnLst/>
                <a:rect l="l" t="t" r="r" b="b"/>
                <a:pathLst>
                  <a:path w="954" h="3399" extrusionOk="0">
                    <a:moveTo>
                      <a:pt x="954" y="1"/>
                    </a:moveTo>
                    <a:lnTo>
                      <a:pt x="1" y="993"/>
                    </a:lnTo>
                    <a:lnTo>
                      <a:pt x="1" y="3399"/>
                    </a:lnTo>
                    <a:lnTo>
                      <a:pt x="954" y="2406"/>
                    </a:lnTo>
                    <a:lnTo>
                      <a:pt x="95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5703;p52">
                <a:extLst>
                  <a:ext uri="{FF2B5EF4-FFF2-40B4-BE49-F238E27FC236}">
                    <a16:creationId xmlns:a16="http://schemas.microsoft.com/office/drawing/2014/main" id="{4ED84A2A-23AC-632F-C6E9-8D8F46FE3E26}"/>
                  </a:ext>
                </a:extLst>
              </p:cNvPr>
              <p:cNvSpPr/>
              <p:nvPr/>
            </p:nvSpPr>
            <p:spPr>
              <a:xfrm>
                <a:off x="6015125" y="2941900"/>
                <a:ext cx="123400" cy="99250"/>
              </a:xfrm>
              <a:custGeom>
                <a:avLst/>
                <a:gdLst/>
                <a:ahLst/>
                <a:cxnLst/>
                <a:rect l="l" t="t" r="r" b="b"/>
                <a:pathLst>
                  <a:path w="4936" h="3970" extrusionOk="0">
                    <a:moveTo>
                      <a:pt x="627" y="0"/>
                    </a:moveTo>
                    <a:lnTo>
                      <a:pt x="1" y="434"/>
                    </a:lnTo>
                    <a:lnTo>
                      <a:pt x="2488" y="2011"/>
                    </a:lnTo>
                    <a:lnTo>
                      <a:pt x="2367" y="2693"/>
                    </a:lnTo>
                    <a:lnTo>
                      <a:pt x="3128" y="3333"/>
                    </a:lnTo>
                    <a:lnTo>
                      <a:pt x="3918" y="3969"/>
                    </a:lnTo>
                    <a:lnTo>
                      <a:pt x="4936" y="3943"/>
                    </a:lnTo>
                    <a:lnTo>
                      <a:pt x="3467" y="1603"/>
                    </a:lnTo>
                    <a:lnTo>
                      <a:pt x="62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5704;p52">
                <a:extLst>
                  <a:ext uri="{FF2B5EF4-FFF2-40B4-BE49-F238E27FC236}">
                    <a16:creationId xmlns:a16="http://schemas.microsoft.com/office/drawing/2014/main" id="{AB04C46D-EC4E-4175-BCD3-1FBC4814D73D}"/>
                  </a:ext>
                </a:extLst>
              </p:cNvPr>
              <p:cNvSpPr/>
              <p:nvPr/>
            </p:nvSpPr>
            <p:spPr>
              <a:xfrm>
                <a:off x="6005900" y="2892600"/>
                <a:ext cx="71425" cy="99575"/>
              </a:xfrm>
              <a:custGeom>
                <a:avLst/>
                <a:gdLst/>
                <a:ahLst/>
                <a:cxnLst/>
                <a:rect l="l" t="t" r="r" b="b"/>
                <a:pathLst>
                  <a:path w="2857" h="3983" extrusionOk="0">
                    <a:moveTo>
                      <a:pt x="370" y="1"/>
                    </a:moveTo>
                    <a:lnTo>
                      <a:pt x="69" y="259"/>
                    </a:lnTo>
                    <a:lnTo>
                      <a:pt x="1" y="461"/>
                    </a:lnTo>
                    <a:lnTo>
                      <a:pt x="1" y="1972"/>
                    </a:lnTo>
                    <a:lnTo>
                      <a:pt x="69" y="2122"/>
                    </a:lnTo>
                    <a:lnTo>
                      <a:pt x="370" y="2406"/>
                    </a:lnTo>
                    <a:lnTo>
                      <a:pt x="2857" y="3983"/>
                    </a:lnTo>
                    <a:lnTo>
                      <a:pt x="2857" y="1577"/>
                    </a:lnTo>
                    <a:lnTo>
                      <a:pt x="37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5705;p52">
                <a:extLst>
                  <a:ext uri="{FF2B5EF4-FFF2-40B4-BE49-F238E27FC236}">
                    <a16:creationId xmlns:a16="http://schemas.microsoft.com/office/drawing/2014/main" id="{3C4341C7-B00E-2F70-8DDF-7D34356BE9AE}"/>
                  </a:ext>
                </a:extLst>
              </p:cNvPr>
              <p:cNvSpPr/>
              <p:nvPr/>
            </p:nvSpPr>
            <p:spPr>
              <a:xfrm>
                <a:off x="6133450" y="2931375"/>
                <a:ext cx="75175" cy="100625"/>
              </a:xfrm>
              <a:custGeom>
                <a:avLst/>
                <a:gdLst/>
                <a:ahLst/>
                <a:cxnLst/>
                <a:rect l="l" t="t" r="r" b="b"/>
                <a:pathLst>
                  <a:path w="3007" h="4025" extrusionOk="0">
                    <a:moveTo>
                      <a:pt x="1" y="0"/>
                    </a:moveTo>
                    <a:lnTo>
                      <a:pt x="898" y="2745"/>
                    </a:lnTo>
                    <a:lnTo>
                      <a:pt x="1835" y="4025"/>
                    </a:lnTo>
                    <a:lnTo>
                      <a:pt x="3007" y="3045"/>
                    </a:lnTo>
                    <a:cubicBezTo>
                      <a:pt x="3007" y="3045"/>
                      <a:pt x="1753" y="1306"/>
                      <a:pt x="1456" y="1005"/>
                    </a:cubicBezTo>
                    <a:cubicBezTo>
                      <a:pt x="1169" y="692"/>
                      <a:pt x="1" y="0"/>
                      <a:pt x="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5706;p52">
                <a:extLst>
                  <a:ext uri="{FF2B5EF4-FFF2-40B4-BE49-F238E27FC236}">
                    <a16:creationId xmlns:a16="http://schemas.microsoft.com/office/drawing/2014/main" id="{66D3E08B-A4E2-33AB-1570-D58A8879E3B7}"/>
                  </a:ext>
                </a:extLst>
              </p:cNvPr>
              <p:cNvSpPr/>
              <p:nvPr/>
            </p:nvSpPr>
            <p:spPr>
              <a:xfrm>
                <a:off x="6030800" y="2858250"/>
                <a:ext cx="135325" cy="129200"/>
              </a:xfrm>
              <a:custGeom>
                <a:avLst/>
                <a:gdLst/>
                <a:ahLst/>
                <a:cxnLst/>
                <a:rect l="l" t="t" r="r" b="b"/>
                <a:pathLst>
                  <a:path w="5413" h="5168" extrusionOk="0">
                    <a:moveTo>
                      <a:pt x="898" y="1"/>
                    </a:moveTo>
                    <a:lnTo>
                      <a:pt x="0" y="937"/>
                    </a:lnTo>
                    <a:lnTo>
                      <a:pt x="2840" y="2543"/>
                    </a:lnTo>
                    <a:lnTo>
                      <a:pt x="4309" y="4883"/>
                    </a:lnTo>
                    <a:lnTo>
                      <a:pt x="4746" y="5128"/>
                    </a:lnTo>
                    <a:lnTo>
                      <a:pt x="5412" y="5167"/>
                    </a:lnTo>
                    <a:lnTo>
                      <a:pt x="5412" y="5167"/>
                    </a:lnTo>
                    <a:lnTo>
                      <a:pt x="5275" y="4828"/>
                    </a:lnTo>
                    <a:lnTo>
                      <a:pt x="4162" y="2243"/>
                    </a:lnTo>
                    <a:lnTo>
                      <a:pt x="3780" y="1727"/>
                    </a:lnTo>
                    <a:lnTo>
                      <a:pt x="2040" y="461"/>
                    </a:lnTo>
                    <a:lnTo>
                      <a:pt x="898"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5707;p52">
                <a:extLst>
                  <a:ext uri="{FF2B5EF4-FFF2-40B4-BE49-F238E27FC236}">
                    <a16:creationId xmlns:a16="http://schemas.microsoft.com/office/drawing/2014/main" id="{F01A3420-6FCA-FD68-CE13-0BD3120EB210}"/>
                  </a:ext>
                </a:extLst>
              </p:cNvPr>
              <p:cNvSpPr/>
              <p:nvPr/>
            </p:nvSpPr>
            <p:spPr>
              <a:xfrm>
                <a:off x="5811125" y="2822500"/>
                <a:ext cx="28250" cy="90850"/>
              </a:xfrm>
              <a:custGeom>
                <a:avLst/>
                <a:gdLst/>
                <a:ahLst/>
                <a:cxnLst/>
                <a:rect l="l" t="t" r="r" b="b"/>
                <a:pathLst>
                  <a:path w="1130" h="3634" extrusionOk="0">
                    <a:moveTo>
                      <a:pt x="245" y="1"/>
                    </a:moveTo>
                    <a:lnTo>
                      <a:pt x="177" y="125"/>
                    </a:lnTo>
                    <a:lnTo>
                      <a:pt x="40" y="585"/>
                    </a:lnTo>
                    <a:lnTo>
                      <a:pt x="1" y="1091"/>
                    </a:lnTo>
                    <a:lnTo>
                      <a:pt x="1" y="1293"/>
                    </a:lnTo>
                    <a:lnTo>
                      <a:pt x="56" y="1852"/>
                    </a:lnTo>
                    <a:lnTo>
                      <a:pt x="164" y="2204"/>
                    </a:lnTo>
                    <a:lnTo>
                      <a:pt x="245" y="2423"/>
                    </a:lnTo>
                    <a:lnTo>
                      <a:pt x="1130" y="3634"/>
                    </a:lnTo>
                    <a:lnTo>
                      <a:pt x="1130" y="1225"/>
                    </a:lnTo>
                    <a:lnTo>
                      <a:pt x="245"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5708;p52">
                <a:extLst>
                  <a:ext uri="{FF2B5EF4-FFF2-40B4-BE49-F238E27FC236}">
                    <a16:creationId xmlns:a16="http://schemas.microsoft.com/office/drawing/2014/main" id="{F4B8FC2D-64E4-E48B-9DB1-210055008150}"/>
                  </a:ext>
                </a:extLst>
              </p:cNvPr>
              <p:cNvSpPr/>
              <p:nvPr/>
            </p:nvSpPr>
            <p:spPr>
              <a:xfrm>
                <a:off x="5817250" y="2785800"/>
                <a:ext cx="232250" cy="105450"/>
              </a:xfrm>
              <a:custGeom>
                <a:avLst/>
                <a:gdLst/>
                <a:ahLst/>
                <a:cxnLst/>
                <a:rect l="l" t="t" r="r" b="b"/>
                <a:pathLst>
                  <a:path w="9290" h="4218" extrusionOk="0">
                    <a:moveTo>
                      <a:pt x="2161" y="0"/>
                    </a:moveTo>
                    <a:lnTo>
                      <a:pt x="1577" y="150"/>
                    </a:lnTo>
                    <a:lnTo>
                      <a:pt x="0" y="1469"/>
                    </a:lnTo>
                    <a:lnTo>
                      <a:pt x="885" y="2693"/>
                    </a:lnTo>
                    <a:cubicBezTo>
                      <a:pt x="885" y="2693"/>
                      <a:pt x="3565" y="3930"/>
                      <a:pt x="3849" y="3959"/>
                    </a:cubicBezTo>
                    <a:cubicBezTo>
                      <a:pt x="4120" y="3972"/>
                      <a:pt x="7615" y="4217"/>
                      <a:pt x="7615" y="4217"/>
                    </a:cubicBezTo>
                    <a:lnTo>
                      <a:pt x="8337" y="3809"/>
                    </a:lnTo>
                    <a:lnTo>
                      <a:pt x="9290" y="2817"/>
                    </a:lnTo>
                    <a:lnTo>
                      <a:pt x="9127" y="2559"/>
                    </a:lnTo>
                    <a:lnTo>
                      <a:pt x="8745" y="2203"/>
                    </a:lnTo>
                    <a:lnTo>
                      <a:pt x="8255" y="1932"/>
                    </a:lnTo>
                    <a:lnTo>
                      <a:pt x="3672" y="274"/>
                    </a:lnTo>
                    <a:lnTo>
                      <a:pt x="2896" y="69"/>
                    </a:lnTo>
                    <a:lnTo>
                      <a:pt x="216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5709;p52">
                <a:extLst>
                  <a:ext uri="{FF2B5EF4-FFF2-40B4-BE49-F238E27FC236}">
                    <a16:creationId xmlns:a16="http://schemas.microsoft.com/office/drawing/2014/main" id="{3A102615-EFA6-FB72-C3A8-62299FE00B6C}"/>
                  </a:ext>
                </a:extLst>
              </p:cNvPr>
              <p:cNvSpPr/>
              <p:nvPr/>
            </p:nvSpPr>
            <p:spPr>
              <a:xfrm>
                <a:off x="5733600" y="2750775"/>
                <a:ext cx="82275" cy="90450"/>
              </a:xfrm>
              <a:custGeom>
                <a:avLst/>
                <a:gdLst/>
                <a:ahLst/>
                <a:cxnLst/>
                <a:rect l="l" t="t" r="r" b="b"/>
                <a:pathLst>
                  <a:path w="3291" h="3618" extrusionOk="0">
                    <a:moveTo>
                      <a:pt x="2096" y="1"/>
                    </a:moveTo>
                    <a:lnTo>
                      <a:pt x="898" y="206"/>
                    </a:lnTo>
                    <a:lnTo>
                      <a:pt x="14" y="1267"/>
                    </a:lnTo>
                    <a:lnTo>
                      <a:pt x="1" y="1470"/>
                    </a:lnTo>
                    <a:lnTo>
                      <a:pt x="95" y="3617"/>
                    </a:lnTo>
                    <a:lnTo>
                      <a:pt x="1251" y="2912"/>
                    </a:lnTo>
                    <a:lnTo>
                      <a:pt x="2096" y="2965"/>
                    </a:lnTo>
                    <a:lnTo>
                      <a:pt x="3115" y="1783"/>
                    </a:lnTo>
                    <a:lnTo>
                      <a:pt x="3291" y="598"/>
                    </a:lnTo>
                    <a:lnTo>
                      <a:pt x="209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5710;p52">
                <a:extLst>
                  <a:ext uri="{FF2B5EF4-FFF2-40B4-BE49-F238E27FC236}">
                    <a16:creationId xmlns:a16="http://schemas.microsoft.com/office/drawing/2014/main" id="{017B4E86-BA0A-D007-7ABF-51AF8A6BD6CE}"/>
                  </a:ext>
                </a:extLst>
              </p:cNvPr>
              <p:cNvSpPr/>
              <p:nvPr/>
            </p:nvSpPr>
            <p:spPr>
              <a:xfrm>
                <a:off x="6149450" y="2986450"/>
                <a:ext cx="17325" cy="61225"/>
              </a:xfrm>
              <a:custGeom>
                <a:avLst/>
                <a:gdLst/>
                <a:ahLst/>
                <a:cxnLst/>
                <a:rect l="l" t="t" r="r" b="b"/>
                <a:pathLst>
                  <a:path w="693" h="2449" extrusionOk="0">
                    <a:moveTo>
                      <a:pt x="0" y="0"/>
                    </a:moveTo>
                    <a:lnTo>
                      <a:pt x="0" y="2406"/>
                    </a:lnTo>
                    <a:lnTo>
                      <a:pt x="666" y="2448"/>
                    </a:lnTo>
                    <a:lnTo>
                      <a:pt x="692" y="2367"/>
                    </a:lnTo>
                    <a:lnTo>
                      <a:pt x="529" y="1835"/>
                    </a:lnTo>
                    <a:lnTo>
                      <a:pt x="529" y="963"/>
                    </a:lnTo>
                    <a:lnTo>
                      <a:pt x="666" y="297"/>
                    </a:lnTo>
                    <a:lnTo>
                      <a:pt x="666" y="39"/>
                    </a:lnTo>
                    <a:lnTo>
                      <a:pt x="0"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5711;p52">
                <a:extLst>
                  <a:ext uri="{FF2B5EF4-FFF2-40B4-BE49-F238E27FC236}">
                    <a16:creationId xmlns:a16="http://schemas.microsoft.com/office/drawing/2014/main" id="{54354CB2-7BD5-AE08-F5CA-78A09A7FC6B1}"/>
                  </a:ext>
                </a:extLst>
              </p:cNvPr>
              <p:cNvSpPr/>
              <p:nvPr/>
            </p:nvSpPr>
            <p:spPr>
              <a:xfrm>
                <a:off x="6138500" y="2980325"/>
                <a:ext cx="10975" cy="66275"/>
              </a:xfrm>
              <a:custGeom>
                <a:avLst/>
                <a:gdLst/>
                <a:ahLst/>
                <a:cxnLst/>
                <a:rect l="l" t="t" r="r" b="b"/>
                <a:pathLst>
                  <a:path w="439" h="2651" extrusionOk="0">
                    <a:moveTo>
                      <a:pt x="1" y="0"/>
                    </a:moveTo>
                    <a:lnTo>
                      <a:pt x="1" y="203"/>
                    </a:lnTo>
                    <a:lnTo>
                      <a:pt x="1" y="2406"/>
                    </a:lnTo>
                    <a:lnTo>
                      <a:pt x="438" y="2651"/>
                    </a:lnTo>
                    <a:lnTo>
                      <a:pt x="438" y="245"/>
                    </a:lnTo>
                    <a:lnTo>
                      <a:pt x="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5712;p52">
                <a:extLst>
                  <a:ext uri="{FF2B5EF4-FFF2-40B4-BE49-F238E27FC236}">
                    <a16:creationId xmlns:a16="http://schemas.microsoft.com/office/drawing/2014/main" id="{F4CF50AE-940B-A4BC-2E40-BA95614A02FE}"/>
                  </a:ext>
                </a:extLst>
              </p:cNvPr>
              <p:cNvSpPr/>
              <p:nvPr/>
            </p:nvSpPr>
            <p:spPr>
              <a:xfrm>
                <a:off x="5786000" y="2811000"/>
                <a:ext cx="15275" cy="20025"/>
              </a:xfrm>
              <a:custGeom>
                <a:avLst/>
                <a:gdLst/>
                <a:ahLst/>
                <a:cxnLst/>
                <a:rect l="l" t="t" r="r" b="b"/>
                <a:pathLst>
                  <a:path w="611" h="801" extrusionOk="0">
                    <a:moveTo>
                      <a:pt x="95" y="1"/>
                    </a:moveTo>
                    <a:lnTo>
                      <a:pt x="0" y="735"/>
                    </a:lnTo>
                    <a:lnTo>
                      <a:pt x="516" y="800"/>
                    </a:lnTo>
                    <a:lnTo>
                      <a:pt x="611" y="66"/>
                    </a:lnTo>
                    <a:lnTo>
                      <a:pt x="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5713;p52">
                <a:extLst>
                  <a:ext uri="{FF2B5EF4-FFF2-40B4-BE49-F238E27FC236}">
                    <a16:creationId xmlns:a16="http://schemas.microsoft.com/office/drawing/2014/main" id="{7EC7083C-941E-47DC-E1C9-08CF80AE33CD}"/>
                  </a:ext>
                </a:extLst>
              </p:cNvPr>
              <p:cNvSpPr/>
              <p:nvPr/>
            </p:nvSpPr>
            <p:spPr>
              <a:xfrm>
                <a:off x="5784925" y="2808975"/>
                <a:ext cx="20750" cy="10800"/>
              </a:xfrm>
              <a:custGeom>
                <a:avLst/>
                <a:gdLst/>
                <a:ahLst/>
                <a:cxnLst/>
                <a:rect l="l" t="t" r="r" b="b"/>
                <a:pathLst>
                  <a:path w="830" h="432" extrusionOk="0">
                    <a:moveTo>
                      <a:pt x="27" y="0"/>
                    </a:moveTo>
                    <a:cubicBezTo>
                      <a:pt x="27" y="0"/>
                      <a:pt x="27" y="1"/>
                      <a:pt x="27" y="1"/>
                    </a:cubicBezTo>
                    <a:lnTo>
                      <a:pt x="27" y="1"/>
                    </a:lnTo>
                    <a:lnTo>
                      <a:pt x="27" y="0"/>
                    </a:lnTo>
                    <a:close/>
                    <a:moveTo>
                      <a:pt x="830" y="95"/>
                    </a:moveTo>
                    <a:lnTo>
                      <a:pt x="828" y="115"/>
                    </a:lnTo>
                    <a:lnTo>
                      <a:pt x="828" y="115"/>
                    </a:lnTo>
                    <a:cubicBezTo>
                      <a:pt x="829" y="108"/>
                      <a:pt x="830" y="102"/>
                      <a:pt x="830" y="95"/>
                    </a:cubicBezTo>
                    <a:close/>
                    <a:moveTo>
                      <a:pt x="27" y="1"/>
                    </a:moveTo>
                    <a:lnTo>
                      <a:pt x="1" y="134"/>
                    </a:lnTo>
                    <a:cubicBezTo>
                      <a:pt x="1" y="202"/>
                      <a:pt x="43" y="271"/>
                      <a:pt x="125" y="340"/>
                    </a:cubicBezTo>
                    <a:cubicBezTo>
                      <a:pt x="208" y="401"/>
                      <a:pt x="329" y="431"/>
                      <a:pt x="447" y="431"/>
                    </a:cubicBezTo>
                    <a:cubicBezTo>
                      <a:pt x="537" y="431"/>
                      <a:pt x="626" y="414"/>
                      <a:pt x="696" y="379"/>
                    </a:cubicBezTo>
                    <a:cubicBezTo>
                      <a:pt x="761" y="340"/>
                      <a:pt x="804" y="284"/>
                      <a:pt x="817" y="229"/>
                    </a:cubicBezTo>
                    <a:lnTo>
                      <a:pt x="828" y="115"/>
                    </a:lnTo>
                    <a:lnTo>
                      <a:pt x="828" y="115"/>
                    </a:lnTo>
                    <a:cubicBezTo>
                      <a:pt x="819" y="161"/>
                      <a:pt x="780" y="208"/>
                      <a:pt x="709" y="245"/>
                    </a:cubicBezTo>
                    <a:cubicBezTo>
                      <a:pt x="646" y="279"/>
                      <a:pt x="563" y="296"/>
                      <a:pt x="476" y="296"/>
                    </a:cubicBezTo>
                    <a:cubicBezTo>
                      <a:pt x="358" y="296"/>
                      <a:pt x="232" y="265"/>
                      <a:pt x="138" y="202"/>
                    </a:cubicBezTo>
                    <a:cubicBezTo>
                      <a:pt x="57" y="134"/>
                      <a:pt x="14" y="66"/>
                      <a:pt x="2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5714;p52">
                <a:extLst>
                  <a:ext uri="{FF2B5EF4-FFF2-40B4-BE49-F238E27FC236}">
                    <a16:creationId xmlns:a16="http://schemas.microsoft.com/office/drawing/2014/main" id="{299B3286-987E-ACB7-9399-6E87C5CC78A6}"/>
                  </a:ext>
                </a:extLst>
              </p:cNvPr>
              <p:cNvSpPr/>
              <p:nvPr/>
            </p:nvSpPr>
            <p:spPr>
              <a:xfrm>
                <a:off x="5778475" y="2777300"/>
                <a:ext cx="9575" cy="45225"/>
              </a:xfrm>
              <a:custGeom>
                <a:avLst/>
                <a:gdLst/>
                <a:ahLst/>
                <a:cxnLst/>
                <a:rect l="l" t="t" r="r" b="b"/>
                <a:pathLst>
                  <a:path w="383" h="1809" extrusionOk="0">
                    <a:moveTo>
                      <a:pt x="259" y="1"/>
                    </a:moveTo>
                    <a:lnTo>
                      <a:pt x="177" y="43"/>
                    </a:lnTo>
                    <a:lnTo>
                      <a:pt x="220" y="761"/>
                    </a:lnTo>
                    <a:lnTo>
                      <a:pt x="1" y="1482"/>
                    </a:lnTo>
                    <a:lnTo>
                      <a:pt x="353" y="1809"/>
                    </a:lnTo>
                    <a:lnTo>
                      <a:pt x="383" y="1659"/>
                    </a:lnTo>
                    <a:lnTo>
                      <a:pt x="151" y="1388"/>
                    </a:lnTo>
                    <a:lnTo>
                      <a:pt x="353" y="777"/>
                    </a:lnTo>
                    <a:lnTo>
                      <a:pt x="25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5715;p52">
                <a:extLst>
                  <a:ext uri="{FF2B5EF4-FFF2-40B4-BE49-F238E27FC236}">
                    <a16:creationId xmlns:a16="http://schemas.microsoft.com/office/drawing/2014/main" id="{935606FF-1176-ABDD-16DE-7B23229C8A00}"/>
                  </a:ext>
                </a:extLst>
              </p:cNvPr>
              <p:cNvSpPr/>
              <p:nvPr/>
            </p:nvSpPr>
            <p:spPr>
              <a:xfrm>
                <a:off x="5784600" y="2803900"/>
                <a:ext cx="22150" cy="12500"/>
              </a:xfrm>
              <a:custGeom>
                <a:avLst/>
                <a:gdLst/>
                <a:ahLst/>
                <a:cxnLst/>
                <a:rect l="l" t="t" r="r" b="b"/>
                <a:pathLst>
                  <a:path w="886" h="500" extrusionOk="0">
                    <a:moveTo>
                      <a:pt x="407" y="64"/>
                    </a:moveTo>
                    <a:cubicBezTo>
                      <a:pt x="498" y="64"/>
                      <a:pt x="592" y="88"/>
                      <a:pt x="654" y="134"/>
                    </a:cubicBezTo>
                    <a:cubicBezTo>
                      <a:pt x="774" y="216"/>
                      <a:pt x="774" y="337"/>
                      <a:pt x="654" y="405"/>
                    </a:cubicBezTo>
                    <a:cubicBezTo>
                      <a:pt x="603" y="428"/>
                      <a:pt x="542" y="439"/>
                      <a:pt x="480" y="439"/>
                    </a:cubicBezTo>
                    <a:cubicBezTo>
                      <a:pt x="388" y="439"/>
                      <a:pt x="291" y="415"/>
                      <a:pt x="219" y="366"/>
                    </a:cubicBezTo>
                    <a:cubicBezTo>
                      <a:pt x="95" y="285"/>
                      <a:pt x="108" y="161"/>
                      <a:pt x="219" y="105"/>
                    </a:cubicBezTo>
                    <a:cubicBezTo>
                      <a:pt x="271" y="77"/>
                      <a:pt x="338" y="64"/>
                      <a:pt x="407" y="64"/>
                    </a:cubicBezTo>
                    <a:close/>
                    <a:moveTo>
                      <a:pt x="400" y="0"/>
                    </a:moveTo>
                    <a:cubicBezTo>
                      <a:pt x="309" y="0"/>
                      <a:pt x="221" y="18"/>
                      <a:pt x="151" y="53"/>
                    </a:cubicBezTo>
                    <a:cubicBezTo>
                      <a:pt x="1" y="134"/>
                      <a:pt x="1" y="298"/>
                      <a:pt x="151" y="405"/>
                    </a:cubicBezTo>
                    <a:cubicBezTo>
                      <a:pt x="245" y="468"/>
                      <a:pt x="371" y="499"/>
                      <a:pt x="489" y="499"/>
                    </a:cubicBezTo>
                    <a:cubicBezTo>
                      <a:pt x="576" y="499"/>
                      <a:pt x="659" y="482"/>
                      <a:pt x="722" y="448"/>
                    </a:cubicBezTo>
                    <a:cubicBezTo>
                      <a:pt x="885" y="366"/>
                      <a:pt x="885" y="203"/>
                      <a:pt x="735" y="92"/>
                    </a:cubicBezTo>
                    <a:cubicBezTo>
                      <a:pt x="642" y="31"/>
                      <a:pt x="519" y="0"/>
                      <a:pt x="40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5716;p52">
                <a:extLst>
                  <a:ext uri="{FF2B5EF4-FFF2-40B4-BE49-F238E27FC236}">
                    <a16:creationId xmlns:a16="http://schemas.microsoft.com/office/drawing/2014/main" id="{59BDD58F-CFE9-DE3A-EED8-ED87F92DA533}"/>
                  </a:ext>
                </a:extLst>
              </p:cNvPr>
              <p:cNvSpPr/>
              <p:nvPr/>
            </p:nvSpPr>
            <p:spPr>
              <a:xfrm>
                <a:off x="5787625" y="2773550"/>
                <a:ext cx="19775" cy="41350"/>
              </a:xfrm>
              <a:custGeom>
                <a:avLst/>
                <a:gdLst/>
                <a:ahLst/>
                <a:cxnLst/>
                <a:rect l="l" t="t" r="r" b="b"/>
                <a:pathLst>
                  <a:path w="791" h="1654" extrusionOk="0">
                    <a:moveTo>
                      <a:pt x="790" y="82"/>
                    </a:moveTo>
                    <a:lnTo>
                      <a:pt x="788" y="105"/>
                    </a:lnTo>
                    <a:lnTo>
                      <a:pt x="788" y="105"/>
                    </a:lnTo>
                    <a:cubicBezTo>
                      <a:pt x="790" y="97"/>
                      <a:pt x="790" y="90"/>
                      <a:pt x="790" y="82"/>
                    </a:cubicBezTo>
                    <a:close/>
                    <a:moveTo>
                      <a:pt x="180" y="0"/>
                    </a:moveTo>
                    <a:lnTo>
                      <a:pt x="17" y="1430"/>
                    </a:lnTo>
                    <a:cubicBezTo>
                      <a:pt x="1" y="1482"/>
                      <a:pt x="30" y="1538"/>
                      <a:pt x="98" y="1580"/>
                    </a:cubicBezTo>
                    <a:cubicBezTo>
                      <a:pt x="170" y="1629"/>
                      <a:pt x="267" y="1653"/>
                      <a:pt x="359" y="1653"/>
                    </a:cubicBezTo>
                    <a:cubicBezTo>
                      <a:pt x="421" y="1653"/>
                      <a:pt x="482" y="1642"/>
                      <a:pt x="533" y="1619"/>
                    </a:cubicBezTo>
                    <a:cubicBezTo>
                      <a:pt x="588" y="1580"/>
                      <a:pt x="627" y="1538"/>
                      <a:pt x="627" y="1499"/>
                    </a:cubicBezTo>
                    <a:lnTo>
                      <a:pt x="788" y="105"/>
                    </a:lnTo>
                    <a:lnTo>
                      <a:pt x="788" y="105"/>
                    </a:lnTo>
                    <a:cubicBezTo>
                      <a:pt x="780" y="138"/>
                      <a:pt x="754" y="169"/>
                      <a:pt x="709" y="193"/>
                    </a:cubicBezTo>
                    <a:cubicBezTo>
                      <a:pt x="657" y="221"/>
                      <a:pt x="590" y="235"/>
                      <a:pt x="521" y="235"/>
                    </a:cubicBezTo>
                    <a:cubicBezTo>
                      <a:pt x="430" y="235"/>
                      <a:pt x="336" y="210"/>
                      <a:pt x="275" y="164"/>
                    </a:cubicBezTo>
                    <a:cubicBezTo>
                      <a:pt x="206" y="111"/>
                      <a:pt x="180" y="56"/>
                      <a:pt x="18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5717;p52">
                <a:extLst>
                  <a:ext uri="{FF2B5EF4-FFF2-40B4-BE49-F238E27FC236}">
                    <a16:creationId xmlns:a16="http://schemas.microsoft.com/office/drawing/2014/main" id="{27BF058F-C6AF-C4E6-4BF5-4D84207F8201}"/>
                  </a:ext>
                </a:extLst>
              </p:cNvPr>
              <p:cNvSpPr/>
              <p:nvPr/>
            </p:nvSpPr>
            <p:spPr>
              <a:xfrm>
                <a:off x="5791375" y="2769775"/>
                <a:ext cx="17075" cy="9650"/>
              </a:xfrm>
              <a:custGeom>
                <a:avLst/>
                <a:gdLst/>
                <a:ahLst/>
                <a:cxnLst/>
                <a:rect l="l" t="t" r="r" b="b"/>
                <a:pathLst>
                  <a:path w="683" h="386" extrusionOk="0">
                    <a:moveTo>
                      <a:pt x="304" y="1"/>
                    </a:moveTo>
                    <a:cubicBezTo>
                      <a:pt x="239" y="1"/>
                      <a:pt x="175" y="15"/>
                      <a:pt x="125" y="44"/>
                    </a:cubicBezTo>
                    <a:cubicBezTo>
                      <a:pt x="1" y="112"/>
                      <a:pt x="1" y="233"/>
                      <a:pt x="125" y="315"/>
                    </a:cubicBezTo>
                    <a:cubicBezTo>
                      <a:pt x="186" y="361"/>
                      <a:pt x="280" y="386"/>
                      <a:pt x="371" y="386"/>
                    </a:cubicBezTo>
                    <a:cubicBezTo>
                      <a:pt x="440" y="386"/>
                      <a:pt x="507" y="372"/>
                      <a:pt x="559" y="344"/>
                    </a:cubicBezTo>
                    <a:cubicBezTo>
                      <a:pt x="667" y="275"/>
                      <a:pt x="683" y="165"/>
                      <a:pt x="559" y="83"/>
                    </a:cubicBezTo>
                    <a:cubicBezTo>
                      <a:pt x="489" y="28"/>
                      <a:pt x="395" y="1"/>
                      <a:pt x="30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5718;p52">
                <a:extLst>
                  <a:ext uri="{FF2B5EF4-FFF2-40B4-BE49-F238E27FC236}">
                    <a16:creationId xmlns:a16="http://schemas.microsoft.com/office/drawing/2014/main" id="{A759BBF1-AC9E-72E0-30D0-66AEFD2EF3F0}"/>
                  </a:ext>
                </a:extLst>
              </p:cNvPr>
              <p:cNvSpPr/>
              <p:nvPr/>
            </p:nvSpPr>
            <p:spPr>
              <a:xfrm>
                <a:off x="6057650" y="2779675"/>
                <a:ext cx="43850" cy="66675"/>
              </a:xfrm>
              <a:custGeom>
                <a:avLst/>
                <a:gdLst/>
                <a:ahLst/>
                <a:cxnLst/>
                <a:rect l="l" t="t" r="r" b="b"/>
                <a:pathLst>
                  <a:path w="1754" h="2667" extrusionOk="0">
                    <a:moveTo>
                      <a:pt x="0" y="0"/>
                    </a:moveTo>
                    <a:lnTo>
                      <a:pt x="1684" y="1335"/>
                    </a:lnTo>
                    <a:lnTo>
                      <a:pt x="1658" y="1525"/>
                    </a:lnTo>
                    <a:lnTo>
                      <a:pt x="503" y="2667"/>
                    </a:lnTo>
                    <a:lnTo>
                      <a:pt x="503" y="2667"/>
                    </a:lnTo>
                    <a:lnTo>
                      <a:pt x="1753" y="1482"/>
                    </a:lnTo>
                    <a:lnTo>
                      <a:pt x="1753" y="1074"/>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5719;p52">
                <a:extLst>
                  <a:ext uri="{FF2B5EF4-FFF2-40B4-BE49-F238E27FC236}">
                    <a16:creationId xmlns:a16="http://schemas.microsoft.com/office/drawing/2014/main" id="{4B992E87-F438-508B-2F02-AEAA9543E13D}"/>
                  </a:ext>
                </a:extLst>
              </p:cNvPr>
              <p:cNvSpPr/>
              <p:nvPr/>
            </p:nvSpPr>
            <p:spPr>
              <a:xfrm>
                <a:off x="5817250" y="2789550"/>
                <a:ext cx="232250" cy="101700"/>
              </a:xfrm>
              <a:custGeom>
                <a:avLst/>
                <a:gdLst/>
                <a:ahLst/>
                <a:cxnLst/>
                <a:rect l="l" t="t" r="r" b="b"/>
                <a:pathLst>
                  <a:path w="9290" h="4068" extrusionOk="0">
                    <a:moveTo>
                      <a:pt x="1577" y="0"/>
                    </a:moveTo>
                    <a:lnTo>
                      <a:pt x="0" y="1319"/>
                    </a:lnTo>
                    <a:lnTo>
                      <a:pt x="885" y="2543"/>
                    </a:lnTo>
                    <a:cubicBezTo>
                      <a:pt x="885" y="2543"/>
                      <a:pt x="2896" y="3535"/>
                      <a:pt x="3849" y="3809"/>
                    </a:cubicBezTo>
                    <a:lnTo>
                      <a:pt x="7615" y="4067"/>
                    </a:lnTo>
                    <a:lnTo>
                      <a:pt x="8337" y="3659"/>
                    </a:lnTo>
                    <a:lnTo>
                      <a:pt x="9290" y="2667"/>
                    </a:lnTo>
                    <a:lnTo>
                      <a:pt x="8268" y="3427"/>
                    </a:lnTo>
                    <a:lnTo>
                      <a:pt x="7508" y="3780"/>
                    </a:lnTo>
                    <a:lnTo>
                      <a:pt x="3849" y="3320"/>
                    </a:lnTo>
                    <a:lnTo>
                      <a:pt x="1169" y="2177"/>
                    </a:lnTo>
                    <a:lnTo>
                      <a:pt x="572" y="1267"/>
                    </a:lnTo>
                    <a:lnTo>
                      <a:pt x="1577"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5720;p52">
                <a:extLst>
                  <a:ext uri="{FF2B5EF4-FFF2-40B4-BE49-F238E27FC236}">
                    <a16:creationId xmlns:a16="http://schemas.microsoft.com/office/drawing/2014/main" id="{19EEB893-18CB-3AC5-439F-792070A7A884}"/>
                  </a:ext>
                </a:extLst>
              </p:cNvPr>
              <p:cNvSpPr/>
              <p:nvPr/>
            </p:nvSpPr>
            <p:spPr>
              <a:xfrm>
                <a:off x="5733600" y="2787500"/>
                <a:ext cx="2400" cy="119000"/>
              </a:xfrm>
              <a:custGeom>
                <a:avLst/>
                <a:gdLst/>
                <a:ahLst/>
                <a:cxnLst/>
                <a:rect l="l" t="t" r="r" b="b"/>
                <a:pathLst>
                  <a:path w="96" h="4760" extrusionOk="0">
                    <a:moveTo>
                      <a:pt x="1" y="1"/>
                    </a:moveTo>
                    <a:lnTo>
                      <a:pt x="1" y="2612"/>
                    </a:lnTo>
                    <a:lnTo>
                      <a:pt x="95" y="4760"/>
                    </a:lnTo>
                    <a:lnTo>
                      <a:pt x="95" y="2148"/>
                    </a:lnTo>
                    <a:lnTo>
                      <a:pt x="1" y="1"/>
                    </a:lnTo>
                    <a:close/>
                  </a:path>
                </a:pathLst>
              </a:custGeom>
              <a:solidFill>
                <a:srgbClr val="E63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5721;p52">
                <a:extLst>
                  <a:ext uri="{FF2B5EF4-FFF2-40B4-BE49-F238E27FC236}">
                    <a16:creationId xmlns:a16="http://schemas.microsoft.com/office/drawing/2014/main" id="{F01F69BB-58F1-23AB-EC85-7280B0C17A4A}"/>
                  </a:ext>
                </a:extLst>
              </p:cNvPr>
              <p:cNvSpPr/>
              <p:nvPr/>
            </p:nvSpPr>
            <p:spPr>
              <a:xfrm>
                <a:off x="5719000" y="2782450"/>
                <a:ext cx="17000" cy="124050"/>
              </a:xfrm>
              <a:custGeom>
                <a:avLst/>
                <a:gdLst/>
                <a:ahLst/>
                <a:cxnLst/>
                <a:rect l="l" t="t" r="r" b="b"/>
                <a:pathLst>
                  <a:path w="680" h="4962" extrusionOk="0">
                    <a:moveTo>
                      <a:pt x="598" y="0"/>
                    </a:moveTo>
                    <a:cubicBezTo>
                      <a:pt x="598" y="0"/>
                      <a:pt x="151" y="829"/>
                      <a:pt x="82" y="1126"/>
                    </a:cubicBezTo>
                    <a:cubicBezTo>
                      <a:pt x="0" y="1521"/>
                      <a:pt x="53" y="2337"/>
                      <a:pt x="121" y="2732"/>
                    </a:cubicBezTo>
                    <a:cubicBezTo>
                      <a:pt x="216" y="3303"/>
                      <a:pt x="679" y="4962"/>
                      <a:pt x="679" y="4962"/>
                    </a:cubicBezTo>
                    <a:lnTo>
                      <a:pt x="679" y="2350"/>
                    </a:lnTo>
                    <a:lnTo>
                      <a:pt x="598"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5722;p52">
                <a:extLst>
                  <a:ext uri="{FF2B5EF4-FFF2-40B4-BE49-F238E27FC236}">
                    <a16:creationId xmlns:a16="http://schemas.microsoft.com/office/drawing/2014/main" id="{44AE15BB-4EB8-3EBB-55D7-FECBC52247DB}"/>
                  </a:ext>
                </a:extLst>
              </p:cNvPr>
              <p:cNvSpPr/>
              <p:nvPr/>
            </p:nvSpPr>
            <p:spPr>
              <a:xfrm>
                <a:off x="5724800" y="2806925"/>
                <a:ext cx="40075" cy="131900"/>
              </a:xfrm>
              <a:custGeom>
                <a:avLst/>
                <a:gdLst/>
                <a:ahLst/>
                <a:cxnLst/>
                <a:rect l="l" t="t" r="r" b="b"/>
                <a:pathLst>
                  <a:path w="1603" h="5276" extrusionOk="0">
                    <a:moveTo>
                      <a:pt x="392" y="0"/>
                    </a:moveTo>
                    <a:lnTo>
                      <a:pt x="0" y="529"/>
                    </a:lnTo>
                    <a:lnTo>
                      <a:pt x="13" y="1861"/>
                    </a:lnTo>
                    <a:lnTo>
                      <a:pt x="490" y="5275"/>
                    </a:lnTo>
                    <a:lnTo>
                      <a:pt x="474" y="1822"/>
                    </a:lnTo>
                    <a:lnTo>
                      <a:pt x="1603" y="666"/>
                    </a:lnTo>
                    <a:lnTo>
                      <a:pt x="39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5723;p52">
                <a:extLst>
                  <a:ext uri="{FF2B5EF4-FFF2-40B4-BE49-F238E27FC236}">
                    <a16:creationId xmlns:a16="http://schemas.microsoft.com/office/drawing/2014/main" id="{6DF46660-A0D1-1774-C43D-5F019877BB80}"/>
                  </a:ext>
                </a:extLst>
              </p:cNvPr>
              <p:cNvSpPr/>
              <p:nvPr/>
            </p:nvSpPr>
            <p:spPr>
              <a:xfrm>
                <a:off x="5732550" y="2823575"/>
                <a:ext cx="32325" cy="132300"/>
              </a:xfrm>
              <a:custGeom>
                <a:avLst/>
                <a:gdLst/>
                <a:ahLst/>
                <a:cxnLst/>
                <a:rect l="l" t="t" r="r" b="b"/>
                <a:pathLst>
                  <a:path w="1293" h="5292" extrusionOk="0">
                    <a:moveTo>
                      <a:pt x="1293" y="0"/>
                    </a:moveTo>
                    <a:lnTo>
                      <a:pt x="137" y="705"/>
                    </a:lnTo>
                    <a:lnTo>
                      <a:pt x="0" y="1440"/>
                    </a:lnTo>
                    <a:lnTo>
                      <a:pt x="0" y="2719"/>
                    </a:lnTo>
                    <a:lnTo>
                      <a:pt x="180" y="4609"/>
                    </a:lnTo>
                    <a:lnTo>
                      <a:pt x="356" y="5291"/>
                    </a:lnTo>
                    <a:lnTo>
                      <a:pt x="219" y="4652"/>
                    </a:lnTo>
                    <a:lnTo>
                      <a:pt x="219" y="3101"/>
                    </a:lnTo>
                    <a:lnTo>
                      <a:pt x="588" y="1156"/>
                    </a:lnTo>
                    <a:lnTo>
                      <a:pt x="12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5724;p52">
                <a:extLst>
                  <a:ext uri="{FF2B5EF4-FFF2-40B4-BE49-F238E27FC236}">
                    <a16:creationId xmlns:a16="http://schemas.microsoft.com/office/drawing/2014/main" id="{552AE170-EEA0-9B4F-5497-78BC8079ED33}"/>
                  </a:ext>
                </a:extLst>
              </p:cNvPr>
              <p:cNvSpPr/>
              <p:nvPr/>
            </p:nvSpPr>
            <p:spPr>
              <a:xfrm>
                <a:off x="5839350" y="2843975"/>
                <a:ext cx="74125" cy="40825"/>
              </a:xfrm>
              <a:custGeom>
                <a:avLst/>
                <a:gdLst/>
                <a:ahLst/>
                <a:cxnLst/>
                <a:rect l="l" t="t" r="r" b="b"/>
                <a:pathLst>
                  <a:path w="2965" h="1633" extrusionOk="0">
                    <a:moveTo>
                      <a:pt x="285" y="0"/>
                    </a:moveTo>
                    <a:lnTo>
                      <a:pt x="1" y="366"/>
                    </a:lnTo>
                    <a:lnTo>
                      <a:pt x="298" y="598"/>
                    </a:lnTo>
                    <a:lnTo>
                      <a:pt x="925" y="1019"/>
                    </a:lnTo>
                    <a:lnTo>
                      <a:pt x="2012" y="1482"/>
                    </a:lnTo>
                    <a:lnTo>
                      <a:pt x="2664" y="1619"/>
                    </a:lnTo>
                    <a:lnTo>
                      <a:pt x="2965" y="1632"/>
                    </a:lnTo>
                    <a:lnTo>
                      <a:pt x="2965" y="1143"/>
                    </a:lnTo>
                    <a:lnTo>
                      <a:pt x="285"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5725;p52">
                <a:extLst>
                  <a:ext uri="{FF2B5EF4-FFF2-40B4-BE49-F238E27FC236}">
                    <a16:creationId xmlns:a16="http://schemas.microsoft.com/office/drawing/2014/main" id="{347710AD-F179-BCDA-4BE2-ABCCF41DE670}"/>
                  </a:ext>
                </a:extLst>
              </p:cNvPr>
              <p:cNvSpPr/>
              <p:nvPr/>
            </p:nvSpPr>
            <p:spPr>
              <a:xfrm>
                <a:off x="5846450" y="2831725"/>
                <a:ext cx="67025" cy="40825"/>
              </a:xfrm>
              <a:custGeom>
                <a:avLst/>
                <a:gdLst/>
                <a:ahLst/>
                <a:cxnLst/>
                <a:rect l="l" t="t" r="r" b="b"/>
                <a:pathLst>
                  <a:path w="2681" h="1633" extrusionOk="0">
                    <a:moveTo>
                      <a:pt x="1" y="1"/>
                    </a:moveTo>
                    <a:lnTo>
                      <a:pt x="1" y="490"/>
                    </a:lnTo>
                    <a:lnTo>
                      <a:pt x="233" y="735"/>
                    </a:lnTo>
                    <a:lnTo>
                      <a:pt x="641" y="1019"/>
                    </a:lnTo>
                    <a:lnTo>
                      <a:pt x="1728" y="1483"/>
                    </a:lnTo>
                    <a:lnTo>
                      <a:pt x="2380" y="1620"/>
                    </a:lnTo>
                    <a:lnTo>
                      <a:pt x="2681" y="1633"/>
                    </a:lnTo>
                    <a:lnTo>
                      <a:pt x="2681" y="1143"/>
                    </a:lnTo>
                    <a:lnTo>
                      <a:pt x="1"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5726;p52">
                <a:extLst>
                  <a:ext uri="{FF2B5EF4-FFF2-40B4-BE49-F238E27FC236}">
                    <a16:creationId xmlns:a16="http://schemas.microsoft.com/office/drawing/2014/main" id="{68A7E81F-F8F7-B6AD-CD23-60C262B3B44F}"/>
                  </a:ext>
                </a:extLst>
              </p:cNvPr>
              <p:cNvSpPr/>
              <p:nvPr/>
            </p:nvSpPr>
            <p:spPr>
              <a:xfrm>
                <a:off x="6071200" y="2948000"/>
                <a:ext cx="71825" cy="93150"/>
              </a:xfrm>
              <a:custGeom>
                <a:avLst/>
                <a:gdLst/>
                <a:ahLst/>
                <a:cxnLst/>
                <a:rect l="l" t="t" r="r" b="b"/>
                <a:pathLst>
                  <a:path w="2873" h="3726" extrusionOk="0">
                    <a:moveTo>
                      <a:pt x="124" y="1"/>
                    </a:moveTo>
                    <a:lnTo>
                      <a:pt x="42" y="216"/>
                    </a:lnTo>
                    <a:lnTo>
                      <a:pt x="16" y="530"/>
                    </a:lnTo>
                    <a:lnTo>
                      <a:pt x="0" y="2080"/>
                    </a:lnTo>
                    <a:lnTo>
                      <a:pt x="42" y="2273"/>
                    </a:lnTo>
                    <a:lnTo>
                      <a:pt x="124" y="2449"/>
                    </a:lnTo>
                    <a:lnTo>
                      <a:pt x="1675" y="3725"/>
                    </a:lnTo>
                    <a:lnTo>
                      <a:pt x="2693" y="3699"/>
                    </a:lnTo>
                    <a:lnTo>
                      <a:pt x="2774" y="3660"/>
                    </a:lnTo>
                    <a:lnTo>
                      <a:pt x="2872" y="3441"/>
                    </a:lnTo>
                    <a:lnTo>
                      <a:pt x="2872" y="2123"/>
                    </a:lnTo>
                    <a:lnTo>
                      <a:pt x="2774" y="1522"/>
                    </a:lnTo>
                    <a:lnTo>
                      <a:pt x="2693" y="1293"/>
                    </a:lnTo>
                    <a:lnTo>
                      <a:pt x="1675" y="1320"/>
                    </a:lnTo>
                    <a:lnTo>
                      <a:pt x="12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5727;p52">
                <a:extLst>
                  <a:ext uri="{FF2B5EF4-FFF2-40B4-BE49-F238E27FC236}">
                    <a16:creationId xmlns:a16="http://schemas.microsoft.com/office/drawing/2014/main" id="{D2834BF6-030C-0AC7-E359-616667E8ED2D}"/>
                  </a:ext>
                </a:extLst>
              </p:cNvPr>
              <p:cNvSpPr/>
              <p:nvPr/>
            </p:nvSpPr>
            <p:spPr>
              <a:xfrm>
                <a:off x="6113050" y="2980325"/>
                <a:ext cx="29975" cy="60825"/>
              </a:xfrm>
              <a:custGeom>
                <a:avLst/>
                <a:gdLst/>
                <a:ahLst/>
                <a:cxnLst/>
                <a:rect l="l" t="t" r="r" b="b"/>
                <a:pathLst>
                  <a:path w="1199" h="2433" extrusionOk="0">
                    <a:moveTo>
                      <a:pt x="1019" y="0"/>
                    </a:moveTo>
                    <a:lnTo>
                      <a:pt x="1" y="27"/>
                    </a:lnTo>
                    <a:lnTo>
                      <a:pt x="95" y="258"/>
                    </a:lnTo>
                    <a:lnTo>
                      <a:pt x="190" y="856"/>
                    </a:lnTo>
                    <a:lnTo>
                      <a:pt x="190" y="2174"/>
                    </a:lnTo>
                    <a:lnTo>
                      <a:pt x="95" y="2393"/>
                    </a:lnTo>
                    <a:lnTo>
                      <a:pt x="1" y="2432"/>
                    </a:lnTo>
                    <a:lnTo>
                      <a:pt x="1" y="2432"/>
                    </a:lnTo>
                    <a:lnTo>
                      <a:pt x="1019" y="2406"/>
                    </a:lnTo>
                    <a:lnTo>
                      <a:pt x="1100" y="2367"/>
                    </a:lnTo>
                    <a:lnTo>
                      <a:pt x="1198" y="2148"/>
                    </a:lnTo>
                    <a:lnTo>
                      <a:pt x="1198" y="830"/>
                    </a:lnTo>
                    <a:lnTo>
                      <a:pt x="1100" y="229"/>
                    </a:lnTo>
                    <a:lnTo>
                      <a:pt x="101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5728;p52">
                <a:extLst>
                  <a:ext uri="{FF2B5EF4-FFF2-40B4-BE49-F238E27FC236}">
                    <a16:creationId xmlns:a16="http://schemas.microsoft.com/office/drawing/2014/main" id="{BB3207DB-315E-42E8-CB2E-1BD06ACD312C}"/>
                  </a:ext>
                </a:extLst>
              </p:cNvPr>
              <p:cNvSpPr/>
              <p:nvPr/>
            </p:nvSpPr>
            <p:spPr>
              <a:xfrm>
                <a:off x="6015125" y="2881675"/>
                <a:ext cx="123400" cy="99325"/>
              </a:xfrm>
              <a:custGeom>
                <a:avLst/>
                <a:gdLst/>
                <a:ahLst/>
                <a:cxnLst/>
                <a:rect l="l" t="t" r="r" b="b"/>
                <a:pathLst>
                  <a:path w="4936" h="3973" extrusionOk="0">
                    <a:moveTo>
                      <a:pt x="627" y="0"/>
                    </a:moveTo>
                    <a:lnTo>
                      <a:pt x="1" y="438"/>
                    </a:lnTo>
                    <a:lnTo>
                      <a:pt x="2488" y="2014"/>
                    </a:lnTo>
                    <a:lnTo>
                      <a:pt x="2367" y="2693"/>
                    </a:lnTo>
                    <a:lnTo>
                      <a:pt x="3128" y="3333"/>
                    </a:lnTo>
                    <a:lnTo>
                      <a:pt x="3918" y="3973"/>
                    </a:lnTo>
                    <a:lnTo>
                      <a:pt x="4936" y="3946"/>
                    </a:lnTo>
                    <a:lnTo>
                      <a:pt x="3467" y="1606"/>
                    </a:lnTo>
                    <a:lnTo>
                      <a:pt x="3075" y="1293"/>
                    </a:lnTo>
                    <a:lnTo>
                      <a:pt x="62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5729;p52">
                <a:extLst>
                  <a:ext uri="{FF2B5EF4-FFF2-40B4-BE49-F238E27FC236}">
                    <a16:creationId xmlns:a16="http://schemas.microsoft.com/office/drawing/2014/main" id="{7E206AAA-081E-DBE1-E6DD-7D69246490E7}"/>
                  </a:ext>
                </a:extLst>
              </p:cNvPr>
              <p:cNvSpPr/>
              <p:nvPr/>
            </p:nvSpPr>
            <p:spPr>
              <a:xfrm>
                <a:off x="6177275" y="3001675"/>
                <a:ext cx="33725" cy="37150"/>
              </a:xfrm>
              <a:custGeom>
                <a:avLst/>
                <a:gdLst/>
                <a:ahLst/>
                <a:cxnLst/>
                <a:rect l="l" t="t" r="r" b="b"/>
                <a:pathLst>
                  <a:path w="1349" h="1486" extrusionOk="0">
                    <a:moveTo>
                      <a:pt x="810" y="0"/>
                    </a:moveTo>
                    <a:cubicBezTo>
                      <a:pt x="769" y="0"/>
                      <a:pt x="726" y="5"/>
                      <a:pt x="682" y="15"/>
                    </a:cubicBezTo>
                    <a:cubicBezTo>
                      <a:pt x="314" y="83"/>
                      <a:pt x="0" y="478"/>
                      <a:pt x="0" y="886"/>
                    </a:cubicBezTo>
                    <a:cubicBezTo>
                      <a:pt x="0" y="1234"/>
                      <a:pt x="243" y="1485"/>
                      <a:pt x="552" y="1485"/>
                    </a:cubicBezTo>
                    <a:cubicBezTo>
                      <a:pt x="594" y="1485"/>
                      <a:pt x="638" y="1480"/>
                      <a:pt x="682" y="1470"/>
                    </a:cubicBezTo>
                    <a:cubicBezTo>
                      <a:pt x="1048" y="1402"/>
                      <a:pt x="1348" y="1007"/>
                      <a:pt x="1348" y="599"/>
                    </a:cubicBezTo>
                    <a:cubicBezTo>
                      <a:pt x="1348" y="254"/>
                      <a:pt x="1116" y="0"/>
                      <a:pt x="81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5730;p52">
                <a:extLst>
                  <a:ext uri="{FF2B5EF4-FFF2-40B4-BE49-F238E27FC236}">
                    <a16:creationId xmlns:a16="http://schemas.microsoft.com/office/drawing/2014/main" id="{582F4986-2BDD-6E3E-F4FC-8FC0215874B4}"/>
                  </a:ext>
                </a:extLst>
              </p:cNvPr>
              <p:cNvSpPr/>
              <p:nvPr/>
            </p:nvSpPr>
            <p:spPr>
              <a:xfrm>
                <a:off x="6186825" y="3012050"/>
                <a:ext cx="14950" cy="16625"/>
              </a:xfrm>
              <a:custGeom>
                <a:avLst/>
                <a:gdLst/>
                <a:ahLst/>
                <a:cxnLst/>
                <a:rect l="l" t="t" r="r" b="b"/>
                <a:pathLst>
                  <a:path w="598" h="665" extrusionOk="0">
                    <a:moveTo>
                      <a:pt x="361" y="0"/>
                    </a:moveTo>
                    <a:cubicBezTo>
                      <a:pt x="342" y="0"/>
                      <a:pt x="321" y="3"/>
                      <a:pt x="300" y="8"/>
                    </a:cubicBezTo>
                    <a:cubicBezTo>
                      <a:pt x="137" y="37"/>
                      <a:pt x="0" y="213"/>
                      <a:pt x="0" y="390"/>
                    </a:cubicBezTo>
                    <a:cubicBezTo>
                      <a:pt x="0" y="548"/>
                      <a:pt x="112" y="665"/>
                      <a:pt x="253" y="665"/>
                    </a:cubicBezTo>
                    <a:cubicBezTo>
                      <a:pt x="268" y="665"/>
                      <a:pt x="284" y="663"/>
                      <a:pt x="300" y="661"/>
                    </a:cubicBezTo>
                    <a:cubicBezTo>
                      <a:pt x="464" y="621"/>
                      <a:pt x="598" y="445"/>
                      <a:pt x="598" y="266"/>
                    </a:cubicBezTo>
                    <a:cubicBezTo>
                      <a:pt x="598" y="112"/>
                      <a:pt x="496" y="0"/>
                      <a:pt x="36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5731;p52">
                <a:extLst>
                  <a:ext uri="{FF2B5EF4-FFF2-40B4-BE49-F238E27FC236}">
                    <a16:creationId xmlns:a16="http://schemas.microsoft.com/office/drawing/2014/main" id="{CBC34643-9695-8F53-D262-3B08FD89A033}"/>
                  </a:ext>
                </a:extLst>
              </p:cNvPr>
              <p:cNvSpPr/>
              <p:nvPr/>
            </p:nvSpPr>
            <p:spPr>
              <a:xfrm>
                <a:off x="5852250" y="2883025"/>
                <a:ext cx="25900" cy="33050"/>
              </a:xfrm>
              <a:custGeom>
                <a:avLst/>
                <a:gdLst/>
                <a:ahLst/>
                <a:cxnLst/>
                <a:rect l="l" t="t" r="r" b="b"/>
                <a:pathLst>
                  <a:path w="1036" h="1322" extrusionOk="0">
                    <a:moveTo>
                      <a:pt x="287" y="1"/>
                    </a:moveTo>
                    <a:cubicBezTo>
                      <a:pt x="118" y="1"/>
                      <a:pt x="1" y="135"/>
                      <a:pt x="1" y="367"/>
                    </a:cubicBezTo>
                    <a:cubicBezTo>
                      <a:pt x="1" y="694"/>
                      <a:pt x="232" y="1089"/>
                      <a:pt x="516" y="1252"/>
                    </a:cubicBezTo>
                    <a:cubicBezTo>
                      <a:pt x="600" y="1299"/>
                      <a:pt x="678" y="1321"/>
                      <a:pt x="748" y="1321"/>
                    </a:cubicBezTo>
                    <a:cubicBezTo>
                      <a:pt x="918" y="1321"/>
                      <a:pt x="1035" y="1187"/>
                      <a:pt x="1035" y="955"/>
                    </a:cubicBezTo>
                    <a:cubicBezTo>
                      <a:pt x="1035" y="628"/>
                      <a:pt x="804" y="234"/>
                      <a:pt x="516" y="70"/>
                    </a:cubicBezTo>
                    <a:cubicBezTo>
                      <a:pt x="434" y="23"/>
                      <a:pt x="356" y="1"/>
                      <a:pt x="28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5732;p52">
                <a:extLst>
                  <a:ext uri="{FF2B5EF4-FFF2-40B4-BE49-F238E27FC236}">
                    <a16:creationId xmlns:a16="http://schemas.microsoft.com/office/drawing/2014/main" id="{1522D1B1-0339-35E9-8195-C40A3BFC7157}"/>
                  </a:ext>
                </a:extLst>
              </p:cNvPr>
              <p:cNvSpPr/>
              <p:nvPr/>
            </p:nvSpPr>
            <p:spPr>
              <a:xfrm>
                <a:off x="5850875" y="2886900"/>
                <a:ext cx="22450" cy="29050"/>
              </a:xfrm>
              <a:custGeom>
                <a:avLst/>
                <a:gdLst/>
                <a:ahLst/>
                <a:cxnLst/>
                <a:rect l="l" t="t" r="r" b="b"/>
                <a:pathLst>
                  <a:path w="898" h="1162" extrusionOk="0">
                    <a:moveTo>
                      <a:pt x="249" y="1"/>
                    </a:moveTo>
                    <a:cubicBezTo>
                      <a:pt x="103" y="1"/>
                      <a:pt x="0" y="120"/>
                      <a:pt x="0" y="323"/>
                    </a:cubicBezTo>
                    <a:cubicBezTo>
                      <a:pt x="0" y="607"/>
                      <a:pt x="206" y="947"/>
                      <a:pt x="451" y="1097"/>
                    </a:cubicBezTo>
                    <a:cubicBezTo>
                      <a:pt x="523" y="1141"/>
                      <a:pt x="591" y="1162"/>
                      <a:pt x="651" y="1162"/>
                    </a:cubicBezTo>
                    <a:cubicBezTo>
                      <a:pt x="797" y="1162"/>
                      <a:pt x="898" y="1042"/>
                      <a:pt x="898" y="839"/>
                    </a:cubicBezTo>
                    <a:cubicBezTo>
                      <a:pt x="898" y="555"/>
                      <a:pt x="695" y="199"/>
                      <a:pt x="451" y="65"/>
                    </a:cubicBezTo>
                    <a:cubicBezTo>
                      <a:pt x="379" y="21"/>
                      <a:pt x="310" y="1"/>
                      <a:pt x="24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5733;p52">
                <a:extLst>
                  <a:ext uri="{FF2B5EF4-FFF2-40B4-BE49-F238E27FC236}">
                    <a16:creationId xmlns:a16="http://schemas.microsoft.com/office/drawing/2014/main" id="{70FE3ACD-0BC2-1678-06F1-ED09E60CC805}"/>
                  </a:ext>
                </a:extLst>
              </p:cNvPr>
              <p:cNvSpPr/>
              <p:nvPr/>
            </p:nvSpPr>
            <p:spPr>
              <a:xfrm>
                <a:off x="5727475" y="2764725"/>
                <a:ext cx="46300" cy="30300"/>
              </a:xfrm>
              <a:custGeom>
                <a:avLst/>
                <a:gdLst/>
                <a:ahLst/>
                <a:cxnLst/>
                <a:rect l="l" t="t" r="r" b="b"/>
                <a:pathLst>
                  <a:path w="1852" h="1212" extrusionOk="0">
                    <a:moveTo>
                      <a:pt x="1101" y="1"/>
                    </a:moveTo>
                    <a:lnTo>
                      <a:pt x="748" y="122"/>
                    </a:lnTo>
                    <a:lnTo>
                      <a:pt x="259" y="709"/>
                    </a:lnTo>
                    <a:lnTo>
                      <a:pt x="1" y="1212"/>
                    </a:lnTo>
                    <a:lnTo>
                      <a:pt x="301" y="843"/>
                    </a:lnTo>
                    <a:lnTo>
                      <a:pt x="1251" y="843"/>
                    </a:lnTo>
                    <a:lnTo>
                      <a:pt x="1633" y="993"/>
                    </a:lnTo>
                    <a:lnTo>
                      <a:pt x="1852" y="353"/>
                    </a:lnTo>
                    <a:lnTo>
                      <a:pt x="110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6235217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2CA02FD-7D12-E03C-B9ED-6689BCDC69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4A11038-2873-D490-2B6A-BCC6A952DB1F}"/>
              </a:ext>
            </a:extLst>
          </p:cNvPr>
          <p:cNvSpPr txBox="1"/>
          <p:nvPr/>
        </p:nvSpPr>
        <p:spPr>
          <a:xfrm>
            <a:off x="0" y="3801600"/>
            <a:ext cx="9144000" cy="1015663"/>
          </a:xfrm>
          <a:prstGeom prst="rect">
            <a:avLst/>
          </a:prstGeom>
          <a:solidFill>
            <a:schemeClr val="bg2">
              <a:lumMod val="10000"/>
            </a:schemeClr>
          </a:solidFill>
        </p:spPr>
        <p:txBody>
          <a:bodyPr wrap="square" rtlCol="0">
            <a:spAutoFit/>
          </a:bodyPr>
          <a:lstStyle/>
          <a:p>
            <a:pPr algn="ctr"/>
            <a:r>
              <a:rPr lang="en-US" sz="6000" dirty="0">
                <a:solidFill>
                  <a:schemeClr val="bg2"/>
                </a:solidFill>
                <a:latin typeface="Lexend ExtraBold" panose="020B0604020202020204" charset="0"/>
              </a:rPr>
              <a:t>THANK YOU</a:t>
            </a:r>
          </a:p>
        </p:txBody>
      </p:sp>
    </p:spTree>
    <p:extLst>
      <p:ext uri="{BB962C8B-B14F-4D97-AF65-F5344CB8AC3E}">
        <p14:creationId xmlns:p14="http://schemas.microsoft.com/office/powerpoint/2010/main" val="30953855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oster of post traumatic stress disorder&#10;&#10;Description automatically generated">
            <a:extLst>
              <a:ext uri="{FF2B5EF4-FFF2-40B4-BE49-F238E27FC236}">
                <a16:creationId xmlns:a16="http://schemas.microsoft.com/office/drawing/2014/main" id="{DA56D13E-4336-224C-AF6B-C4A116E1EF0A}"/>
              </a:ext>
            </a:extLst>
          </p:cNvPr>
          <p:cNvPicPr>
            <a:picLocks noChangeAspect="1"/>
          </p:cNvPicPr>
          <p:nvPr/>
        </p:nvPicPr>
        <p:blipFill>
          <a:blip r:embed="rId2"/>
          <a:stretch>
            <a:fillRect/>
          </a:stretch>
        </p:blipFill>
        <p:spPr>
          <a:xfrm>
            <a:off x="2028423" y="276193"/>
            <a:ext cx="4996424" cy="4141262"/>
          </a:xfrm>
          <a:prstGeom prst="rect">
            <a:avLst/>
          </a:prstGeom>
        </p:spPr>
      </p:pic>
      <p:sp>
        <p:nvSpPr>
          <p:cNvPr id="5" name="TextBox 4">
            <a:extLst>
              <a:ext uri="{FF2B5EF4-FFF2-40B4-BE49-F238E27FC236}">
                <a16:creationId xmlns:a16="http://schemas.microsoft.com/office/drawing/2014/main" id="{6F097FB7-3D70-37CF-A6D7-E6A9ED3B7B2B}"/>
              </a:ext>
            </a:extLst>
          </p:cNvPr>
          <p:cNvSpPr txBox="1"/>
          <p:nvPr/>
        </p:nvSpPr>
        <p:spPr>
          <a:xfrm>
            <a:off x="2775396" y="4360462"/>
            <a:ext cx="5608750" cy="338554"/>
          </a:xfrm>
          <a:prstGeom prst="rect">
            <a:avLst/>
          </a:prstGeom>
          <a:noFill/>
        </p:spPr>
        <p:txBody>
          <a:bodyPr wrap="square" rtlCol="0">
            <a:spAutoFit/>
          </a:bodyPr>
          <a:lstStyle/>
          <a:p>
            <a:r>
              <a:rPr lang="en-US" sz="800" dirty="0"/>
              <a:t>Reference: Armed Forces Health Surveillance Center. (n.d.). PTSD101. https://www.brainline.org/sites/default/files/What%20Is%20PTSD.pdf </a:t>
            </a:r>
          </a:p>
        </p:txBody>
      </p:sp>
    </p:spTree>
    <p:extLst>
      <p:ext uri="{BB962C8B-B14F-4D97-AF65-F5344CB8AC3E}">
        <p14:creationId xmlns:p14="http://schemas.microsoft.com/office/powerpoint/2010/main" val="3150844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5"/>
        <p:cNvGrpSpPr/>
        <p:nvPr/>
      </p:nvGrpSpPr>
      <p:grpSpPr>
        <a:xfrm>
          <a:off x="0" y="0"/>
          <a:ext cx="0" cy="0"/>
          <a:chOff x="0" y="0"/>
          <a:chExt cx="0" cy="0"/>
        </a:xfrm>
      </p:grpSpPr>
      <p:sp>
        <p:nvSpPr>
          <p:cNvPr id="2306" name="Google Shape;2306;p41"/>
          <p:cNvSpPr txBox="1">
            <a:spLocks noGrp="1"/>
          </p:cNvSpPr>
          <p:nvPr>
            <p:ph type="title"/>
          </p:nvPr>
        </p:nvSpPr>
        <p:spPr>
          <a:xfrm>
            <a:off x="4163875" y="1251375"/>
            <a:ext cx="4266900" cy="162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1"/>
                </a:solidFill>
              </a:rPr>
              <a:t>BUSINESS PROBLEM</a:t>
            </a:r>
            <a:endParaRPr dirty="0">
              <a:solidFill>
                <a:schemeClr val="lt1"/>
              </a:solidFill>
            </a:endParaRPr>
          </a:p>
        </p:txBody>
      </p:sp>
      <p:sp>
        <p:nvSpPr>
          <p:cNvPr id="2307" name="Google Shape;2307;p41"/>
          <p:cNvSpPr txBox="1">
            <a:spLocks noGrp="1"/>
          </p:cNvSpPr>
          <p:nvPr>
            <p:ph type="title" idx="2"/>
          </p:nvPr>
        </p:nvSpPr>
        <p:spPr>
          <a:xfrm>
            <a:off x="3933455" y="284447"/>
            <a:ext cx="1367400" cy="82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308" name="Google Shape;2308;p41"/>
          <p:cNvSpPr txBox="1">
            <a:spLocks noGrp="1"/>
          </p:cNvSpPr>
          <p:nvPr>
            <p:ph type="subTitle" idx="1"/>
          </p:nvPr>
        </p:nvSpPr>
        <p:spPr>
          <a:xfrm>
            <a:off x="4163875" y="2761275"/>
            <a:ext cx="42669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Basic Aim of the project</a:t>
            </a:r>
            <a:endParaRPr dirty="0"/>
          </a:p>
        </p:txBody>
      </p:sp>
      <p:cxnSp>
        <p:nvCxnSpPr>
          <p:cNvPr id="2309" name="Google Shape;2309;p41"/>
          <p:cNvCxnSpPr/>
          <p:nvPr/>
        </p:nvCxnSpPr>
        <p:spPr>
          <a:xfrm>
            <a:off x="3928900" y="3478300"/>
            <a:ext cx="4948800" cy="0"/>
          </a:xfrm>
          <a:prstGeom prst="straightConnector1">
            <a:avLst/>
          </a:prstGeom>
          <a:noFill/>
          <a:ln w="9525" cap="flat" cmpd="sng">
            <a:solidFill>
              <a:schemeClr val="dk1"/>
            </a:solidFill>
            <a:prstDash val="solid"/>
            <a:round/>
            <a:headEnd type="none" w="med" len="med"/>
            <a:tailEnd type="none" w="med" len="med"/>
          </a:ln>
        </p:spPr>
      </p:cxnSp>
      <p:grpSp>
        <p:nvGrpSpPr>
          <p:cNvPr id="2310" name="Google Shape;2310;p41"/>
          <p:cNvGrpSpPr/>
          <p:nvPr/>
        </p:nvGrpSpPr>
        <p:grpSpPr>
          <a:xfrm>
            <a:off x="7865810" y="3625814"/>
            <a:ext cx="564966" cy="804491"/>
            <a:chOff x="6191950" y="4314625"/>
            <a:chExt cx="330100" cy="470050"/>
          </a:xfrm>
        </p:grpSpPr>
        <p:sp>
          <p:nvSpPr>
            <p:cNvPr id="2311" name="Google Shape;2311;p41"/>
            <p:cNvSpPr/>
            <p:nvPr/>
          </p:nvSpPr>
          <p:spPr>
            <a:xfrm>
              <a:off x="6191950" y="4601275"/>
              <a:ext cx="330100" cy="183400"/>
            </a:xfrm>
            <a:custGeom>
              <a:avLst/>
              <a:gdLst/>
              <a:ahLst/>
              <a:cxnLst/>
              <a:rect l="l" t="t" r="r" b="b"/>
              <a:pathLst>
                <a:path w="13204" h="7336" extrusionOk="0">
                  <a:moveTo>
                    <a:pt x="6664" y="1"/>
                  </a:moveTo>
                  <a:cubicBezTo>
                    <a:pt x="6066" y="1"/>
                    <a:pt x="5439" y="145"/>
                    <a:pt x="4949" y="427"/>
                  </a:cubicBezTo>
                  <a:lnTo>
                    <a:pt x="993" y="2711"/>
                  </a:lnTo>
                  <a:cubicBezTo>
                    <a:pt x="95" y="3230"/>
                    <a:pt x="1" y="4017"/>
                    <a:pt x="774" y="4467"/>
                  </a:cubicBezTo>
                  <a:lnTo>
                    <a:pt x="5207" y="7036"/>
                  </a:lnTo>
                  <a:cubicBezTo>
                    <a:pt x="5555" y="7238"/>
                    <a:pt x="6023" y="7336"/>
                    <a:pt x="6514" y="7336"/>
                  </a:cubicBezTo>
                  <a:cubicBezTo>
                    <a:pt x="7119" y="7336"/>
                    <a:pt x="7760" y="7187"/>
                    <a:pt x="8256" y="6902"/>
                  </a:cubicBezTo>
                  <a:lnTo>
                    <a:pt x="12212" y="4618"/>
                  </a:lnTo>
                  <a:cubicBezTo>
                    <a:pt x="13109" y="4099"/>
                    <a:pt x="13204" y="3312"/>
                    <a:pt x="12430" y="2862"/>
                  </a:cubicBezTo>
                  <a:lnTo>
                    <a:pt x="7998" y="306"/>
                  </a:lnTo>
                  <a:cubicBezTo>
                    <a:pt x="7639" y="101"/>
                    <a:pt x="7162" y="1"/>
                    <a:pt x="66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1"/>
            <p:cNvSpPr/>
            <p:nvPr/>
          </p:nvSpPr>
          <p:spPr>
            <a:xfrm>
              <a:off x="6191950" y="4593500"/>
              <a:ext cx="330100" cy="183500"/>
            </a:xfrm>
            <a:custGeom>
              <a:avLst/>
              <a:gdLst/>
              <a:ahLst/>
              <a:cxnLst/>
              <a:rect l="l" t="t" r="r" b="b"/>
              <a:pathLst>
                <a:path w="13204" h="7340" extrusionOk="0">
                  <a:moveTo>
                    <a:pt x="6664" y="0"/>
                  </a:moveTo>
                  <a:cubicBezTo>
                    <a:pt x="6066" y="0"/>
                    <a:pt x="5439" y="144"/>
                    <a:pt x="4949" y="428"/>
                  </a:cubicBezTo>
                  <a:lnTo>
                    <a:pt x="2462" y="1867"/>
                  </a:lnTo>
                  <a:lnTo>
                    <a:pt x="993" y="2725"/>
                  </a:lnTo>
                  <a:cubicBezTo>
                    <a:pt x="95" y="3241"/>
                    <a:pt x="1" y="4031"/>
                    <a:pt x="774" y="4478"/>
                  </a:cubicBezTo>
                  <a:lnTo>
                    <a:pt x="2759" y="5621"/>
                  </a:lnTo>
                  <a:lnTo>
                    <a:pt x="5207" y="7037"/>
                  </a:lnTo>
                  <a:cubicBezTo>
                    <a:pt x="5559" y="7240"/>
                    <a:pt x="6034" y="7339"/>
                    <a:pt x="6532" y="7339"/>
                  </a:cubicBezTo>
                  <a:cubicBezTo>
                    <a:pt x="7132" y="7339"/>
                    <a:pt x="7765" y="7195"/>
                    <a:pt x="8256" y="6913"/>
                  </a:cubicBezTo>
                  <a:lnTo>
                    <a:pt x="12212" y="4628"/>
                  </a:lnTo>
                  <a:cubicBezTo>
                    <a:pt x="13109" y="4113"/>
                    <a:pt x="13204" y="3323"/>
                    <a:pt x="12430" y="2876"/>
                  </a:cubicBezTo>
                  <a:lnTo>
                    <a:pt x="7998" y="303"/>
                  </a:lnTo>
                  <a:cubicBezTo>
                    <a:pt x="7639" y="100"/>
                    <a:pt x="7162" y="0"/>
                    <a:pt x="666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1"/>
            <p:cNvSpPr/>
            <p:nvPr/>
          </p:nvSpPr>
          <p:spPr>
            <a:xfrm>
              <a:off x="6248675" y="4639175"/>
              <a:ext cx="218300" cy="105225"/>
            </a:xfrm>
            <a:custGeom>
              <a:avLst/>
              <a:gdLst/>
              <a:ahLst/>
              <a:cxnLst/>
              <a:rect l="l" t="t" r="r" b="b"/>
              <a:pathLst>
                <a:path w="8732" h="4209" extrusionOk="0">
                  <a:moveTo>
                    <a:pt x="914" y="1"/>
                  </a:moveTo>
                  <a:lnTo>
                    <a:pt x="111" y="1130"/>
                  </a:lnTo>
                  <a:cubicBezTo>
                    <a:pt x="43" y="1319"/>
                    <a:pt x="0" y="1509"/>
                    <a:pt x="0" y="1701"/>
                  </a:cubicBezTo>
                  <a:cubicBezTo>
                    <a:pt x="0" y="2204"/>
                    <a:pt x="275" y="2720"/>
                    <a:pt x="803" y="3154"/>
                  </a:cubicBezTo>
                  <a:cubicBezTo>
                    <a:pt x="846" y="3183"/>
                    <a:pt x="885" y="3209"/>
                    <a:pt x="927" y="3235"/>
                  </a:cubicBezTo>
                  <a:cubicBezTo>
                    <a:pt x="1035" y="3317"/>
                    <a:pt x="1159" y="3399"/>
                    <a:pt x="1280" y="3467"/>
                  </a:cubicBezTo>
                  <a:cubicBezTo>
                    <a:pt x="2136" y="3960"/>
                    <a:pt x="3253" y="4208"/>
                    <a:pt x="4367" y="4208"/>
                  </a:cubicBezTo>
                  <a:cubicBezTo>
                    <a:pt x="5466" y="4208"/>
                    <a:pt x="6562" y="3967"/>
                    <a:pt x="7400" y="3480"/>
                  </a:cubicBezTo>
                  <a:cubicBezTo>
                    <a:pt x="8311" y="2951"/>
                    <a:pt x="8732" y="2243"/>
                    <a:pt x="8650" y="1564"/>
                  </a:cubicBezTo>
                  <a:lnTo>
                    <a:pt x="8666" y="1551"/>
                  </a:lnTo>
                  <a:lnTo>
                    <a:pt x="8650" y="1509"/>
                  </a:lnTo>
                  <a:cubicBezTo>
                    <a:pt x="8611" y="1319"/>
                    <a:pt x="8542" y="1130"/>
                    <a:pt x="8448" y="938"/>
                  </a:cubicBezTo>
                  <a:lnTo>
                    <a:pt x="7752" y="40"/>
                  </a:lnTo>
                  <a:lnTo>
                    <a:pt x="171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1"/>
            <p:cNvSpPr/>
            <p:nvPr/>
          </p:nvSpPr>
          <p:spPr>
            <a:xfrm>
              <a:off x="6248675" y="4678925"/>
              <a:ext cx="217650" cy="65475"/>
            </a:xfrm>
            <a:custGeom>
              <a:avLst/>
              <a:gdLst/>
              <a:ahLst/>
              <a:cxnLst/>
              <a:rect l="l" t="t" r="r" b="b"/>
              <a:pathLst>
                <a:path w="8706" h="2619" extrusionOk="0">
                  <a:moveTo>
                    <a:pt x="17" y="0"/>
                  </a:moveTo>
                  <a:cubicBezTo>
                    <a:pt x="17" y="43"/>
                    <a:pt x="0" y="69"/>
                    <a:pt x="0" y="111"/>
                  </a:cubicBezTo>
                  <a:cubicBezTo>
                    <a:pt x="0" y="614"/>
                    <a:pt x="275" y="1130"/>
                    <a:pt x="803" y="1564"/>
                  </a:cubicBezTo>
                  <a:cubicBezTo>
                    <a:pt x="846" y="1593"/>
                    <a:pt x="885" y="1619"/>
                    <a:pt x="927" y="1645"/>
                  </a:cubicBezTo>
                  <a:cubicBezTo>
                    <a:pt x="1035" y="1727"/>
                    <a:pt x="1159" y="1809"/>
                    <a:pt x="1280" y="1877"/>
                  </a:cubicBezTo>
                  <a:cubicBezTo>
                    <a:pt x="2136" y="2370"/>
                    <a:pt x="3253" y="2618"/>
                    <a:pt x="4367" y="2618"/>
                  </a:cubicBezTo>
                  <a:cubicBezTo>
                    <a:pt x="5466" y="2618"/>
                    <a:pt x="6562" y="2377"/>
                    <a:pt x="7400" y="1890"/>
                  </a:cubicBezTo>
                  <a:cubicBezTo>
                    <a:pt x="8298" y="1375"/>
                    <a:pt x="8706" y="696"/>
                    <a:pt x="8650" y="13"/>
                  </a:cubicBezTo>
                  <a:lnTo>
                    <a:pt x="8650" y="13"/>
                  </a:lnTo>
                  <a:cubicBezTo>
                    <a:pt x="8598" y="614"/>
                    <a:pt x="8190" y="1198"/>
                    <a:pt x="7400" y="1645"/>
                  </a:cubicBezTo>
                  <a:cubicBezTo>
                    <a:pt x="6556" y="2135"/>
                    <a:pt x="5451" y="2380"/>
                    <a:pt x="4345" y="2380"/>
                  </a:cubicBezTo>
                  <a:cubicBezTo>
                    <a:pt x="3238" y="2380"/>
                    <a:pt x="2130" y="2135"/>
                    <a:pt x="1280" y="1645"/>
                  </a:cubicBezTo>
                  <a:cubicBezTo>
                    <a:pt x="1159" y="1564"/>
                    <a:pt x="1035" y="1499"/>
                    <a:pt x="927" y="1417"/>
                  </a:cubicBezTo>
                  <a:cubicBezTo>
                    <a:pt x="885" y="1388"/>
                    <a:pt x="846" y="1348"/>
                    <a:pt x="803" y="1319"/>
                  </a:cubicBezTo>
                  <a:cubicBezTo>
                    <a:pt x="327" y="927"/>
                    <a:pt x="56" y="464"/>
                    <a:pt x="17" y="0"/>
                  </a:cubicBez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1"/>
            <p:cNvSpPr/>
            <p:nvPr/>
          </p:nvSpPr>
          <p:spPr>
            <a:xfrm>
              <a:off x="6465325" y="4677950"/>
              <a:ext cx="25" cy="25"/>
            </a:xfrm>
            <a:custGeom>
              <a:avLst/>
              <a:gdLst/>
              <a:ahLst/>
              <a:cxnLst/>
              <a:rect l="l" t="t" r="r" b="b"/>
              <a:pathLst>
                <a:path w="1" h="1" extrusionOk="0">
                  <a:moveTo>
                    <a:pt x="0" y="0"/>
                  </a:moveTo>
                  <a:lnTo>
                    <a:pt x="0" y="0"/>
                  </a:lnTo>
                  <a:close/>
                </a:path>
              </a:pathLst>
            </a:custGeom>
            <a:solidFill>
              <a:srgbClr val="CE18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1"/>
            <p:cNvSpPr/>
            <p:nvPr/>
          </p:nvSpPr>
          <p:spPr>
            <a:xfrm>
              <a:off x="6268750" y="4327375"/>
              <a:ext cx="176200" cy="366125"/>
            </a:xfrm>
            <a:custGeom>
              <a:avLst/>
              <a:gdLst/>
              <a:ahLst/>
              <a:cxnLst/>
              <a:rect l="l" t="t" r="r" b="b"/>
              <a:pathLst>
                <a:path w="7048" h="14645" extrusionOk="0">
                  <a:moveTo>
                    <a:pt x="2654" y="1"/>
                  </a:moveTo>
                  <a:lnTo>
                    <a:pt x="150" y="12323"/>
                  </a:lnTo>
                  <a:cubicBezTo>
                    <a:pt x="0" y="12812"/>
                    <a:pt x="177" y="13328"/>
                    <a:pt x="682" y="13749"/>
                  </a:cubicBezTo>
                  <a:cubicBezTo>
                    <a:pt x="803" y="13860"/>
                    <a:pt x="953" y="13968"/>
                    <a:pt x="1117" y="14062"/>
                  </a:cubicBezTo>
                  <a:cubicBezTo>
                    <a:pt x="1782" y="14451"/>
                    <a:pt x="2660" y="14645"/>
                    <a:pt x="3537" y="14645"/>
                  </a:cubicBezTo>
                  <a:cubicBezTo>
                    <a:pt x="4414" y="14645"/>
                    <a:pt x="5291" y="14451"/>
                    <a:pt x="5957" y="14062"/>
                  </a:cubicBezTo>
                  <a:cubicBezTo>
                    <a:pt x="6721" y="13628"/>
                    <a:pt x="7047" y="13031"/>
                    <a:pt x="6936" y="12460"/>
                  </a:cubicBezTo>
                  <a:lnTo>
                    <a:pt x="6936" y="12443"/>
                  </a:lnTo>
                  <a:cubicBezTo>
                    <a:pt x="6936" y="12430"/>
                    <a:pt x="6936" y="12417"/>
                    <a:pt x="6923" y="12404"/>
                  </a:cubicBezTo>
                  <a:lnTo>
                    <a:pt x="4407"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1"/>
            <p:cNvSpPr/>
            <p:nvPr/>
          </p:nvSpPr>
          <p:spPr>
            <a:xfrm>
              <a:off x="6285800" y="4480725"/>
              <a:ext cx="142425" cy="127925"/>
            </a:xfrm>
            <a:custGeom>
              <a:avLst/>
              <a:gdLst/>
              <a:ahLst/>
              <a:cxnLst/>
              <a:rect l="l" t="t" r="r" b="b"/>
              <a:pathLst>
                <a:path w="5697" h="5117" extrusionOk="0">
                  <a:moveTo>
                    <a:pt x="719" y="0"/>
                  </a:moveTo>
                  <a:lnTo>
                    <a:pt x="0" y="3564"/>
                  </a:lnTo>
                  <a:cubicBezTo>
                    <a:pt x="40" y="3943"/>
                    <a:pt x="311" y="4325"/>
                    <a:pt x="830" y="4625"/>
                  </a:cubicBezTo>
                  <a:cubicBezTo>
                    <a:pt x="1397" y="4953"/>
                    <a:pt x="2136" y="5116"/>
                    <a:pt x="2870" y="5116"/>
                  </a:cubicBezTo>
                  <a:cubicBezTo>
                    <a:pt x="3597" y="5116"/>
                    <a:pt x="4320" y="4956"/>
                    <a:pt x="4867" y="4638"/>
                  </a:cubicBezTo>
                  <a:cubicBezTo>
                    <a:pt x="5386" y="4338"/>
                    <a:pt x="5657" y="3959"/>
                    <a:pt x="5696" y="3564"/>
                  </a:cubicBezTo>
                  <a:lnTo>
                    <a:pt x="4978" y="26"/>
                  </a:lnTo>
                  <a:cubicBezTo>
                    <a:pt x="4949" y="326"/>
                    <a:pt x="4717" y="614"/>
                    <a:pt x="4338" y="829"/>
                  </a:cubicBezTo>
                  <a:cubicBezTo>
                    <a:pt x="3930" y="1067"/>
                    <a:pt x="3393" y="1187"/>
                    <a:pt x="2853" y="1187"/>
                  </a:cubicBezTo>
                  <a:cubicBezTo>
                    <a:pt x="2314" y="1187"/>
                    <a:pt x="1773" y="1067"/>
                    <a:pt x="1358" y="829"/>
                  </a:cubicBezTo>
                  <a:cubicBezTo>
                    <a:pt x="980" y="597"/>
                    <a:pt x="748" y="287"/>
                    <a:pt x="71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1"/>
            <p:cNvSpPr/>
            <p:nvPr/>
          </p:nvSpPr>
          <p:spPr>
            <a:xfrm>
              <a:off x="6332725" y="4314625"/>
              <a:ext cx="48250" cy="25325"/>
            </a:xfrm>
            <a:custGeom>
              <a:avLst/>
              <a:gdLst/>
              <a:ahLst/>
              <a:cxnLst/>
              <a:rect l="l" t="t" r="r" b="b"/>
              <a:pathLst>
                <a:path w="1930" h="1013" extrusionOk="0">
                  <a:moveTo>
                    <a:pt x="971" y="0"/>
                  </a:moveTo>
                  <a:cubicBezTo>
                    <a:pt x="747" y="0"/>
                    <a:pt x="523" y="47"/>
                    <a:pt x="353" y="142"/>
                  </a:cubicBezTo>
                  <a:cubicBezTo>
                    <a:pt x="0" y="348"/>
                    <a:pt x="13" y="661"/>
                    <a:pt x="353" y="863"/>
                  </a:cubicBezTo>
                  <a:cubicBezTo>
                    <a:pt x="525" y="961"/>
                    <a:pt x="754" y="1013"/>
                    <a:pt x="982" y="1013"/>
                  </a:cubicBezTo>
                  <a:cubicBezTo>
                    <a:pt x="1203" y="1013"/>
                    <a:pt x="1423" y="965"/>
                    <a:pt x="1590" y="863"/>
                  </a:cubicBezTo>
                  <a:cubicBezTo>
                    <a:pt x="1929" y="661"/>
                    <a:pt x="1929" y="348"/>
                    <a:pt x="1590" y="142"/>
                  </a:cubicBezTo>
                  <a:cubicBezTo>
                    <a:pt x="1420" y="47"/>
                    <a:pt x="1196" y="0"/>
                    <a:pt x="971"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1"/>
            <p:cNvSpPr/>
            <p:nvPr/>
          </p:nvSpPr>
          <p:spPr>
            <a:xfrm>
              <a:off x="6340875" y="4318700"/>
              <a:ext cx="32250" cy="17025"/>
            </a:xfrm>
            <a:custGeom>
              <a:avLst/>
              <a:gdLst/>
              <a:ahLst/>
              <a:cxnLst/>
              <a:rect l="l" t="t" r="r" b="b"/>
              <a:pathLst>
                <a:path w="1290" h="681" extrusionOk="0">
                  <a:moveTo>
                    <a:pt x="645" y="0"/>
                  </a:moveTo>
                  <a:cubicBezTo>
                    <a:pt x="495" y="0"/>
                    <a:pt x="345" y="35"/>
                    <a:pt x="229" y="103"/>
                  </a:cubicBezTo>
                  <a:cubicBezTo>
                    <a:pt x="1" y="240"/>
                    <a:pt x="1" y="443"/>
                    <a:pt x="229" y="580"/>
                  </a:cubicBezTo>
                  <a:cubicBezTo>
                    <a:pt x="345" y="647"/>
                    <a:pt x="495" y="680"/>
                    <a:pt x="645" y="680"/>
                  </a:cubicBezTo>
                  <a:cubicBezTo>
                    <a:pt x="795" y="680"/>
                    <a:pt x="946" y="647"/>
                    <a:pt x="1062" y="580"/>
                  </a:cubicBezTo>
                  <a:cubicBezTo>
                    <a:pt x="1290" y="443"/>
                    <a:pt x="1290" y="240"/>
                    <a:pt x="1062" y="103"/>
                  </a:cubicBezTo>
                  <a:cubicBezTo>
                    <a:pt x="946" y="35"/>
                    <a:pt x="795" y="0"/>
                    <a:pt x="64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 name="Google Shape;2320;p41"/>
          <p:cNvGrpSpPr/>
          <p:nvPr/>
        </p:nvGrpSpPr>
        <p:grpSpPr>
          <a:xfrm>
            <a:off x="406022" y="798042"/>
            <a:ext cx="3905920" cy="3861051"/>
            <a:chOff x="406022" y="742867"/>
            <a:chExt cx="3905920" cy="3861051"/>
          </a:xfrm>
        </p:grpSpPr>
        <p:grpSp>
          <p:nvGrpSpPr>
            <p:cNvPr id="2321" name="Google Shape;2321;p41"/>
            <p:cNvGrpSpPr/>
            <p:nvPr/>
          </p:nvGrpSpPr>
          <p:grpSpPr>
            <a:xfrm>
              <a:off x="406022" y="1614382"/>
              <a:ext cx="3905920" cy="2989535"/>
              <a:chOff x="4731275" y="776715"/>
              <a:chExt cx="3699488" cy="2831536"/>
            </a:xfrm>
          </p:grpSpPr>
          <p:grpSp>
            <p:nvGrpSpPr>
              <p:cNvPr id="2322" name="Google Shape;2322;p41"/>
              <p:cNvGrpSpPr/>
              <p:nvPr/>
            </p:nvGrpSpPr>
            <p:grpSpPr>
              <a:xfrm>
                <a:off x="4731275" y="1158725"/>
                <a:ext cx="3699488" cy="2449525"/>
                <a:chOff x="4731275" y="1158725"/>
                <a:chExt cx="3699488" cy="2449525"/>
              </a:xfrm>
            </p:grpSpPr>
            <p:sp>
              <p:nvSpPr>
                <p:cNvPr id="2323" name="Google Shape;2323;p41"/>
                <p:cNvSpPr/>
                <p:nvPr/>
              </p:nvSpPr>
              <p:spPr>
                <a:xfrm>
                  <a:off x="6596667" y="2438990"/>
                  <a:ext cx="1834096" cy="1169260"/>
                </a:xfrm>
                <a:custGeom>
                  <a:avLst/>
                  <a:gdLst/>
                  <a:ahLst/>
                  <a:cxnLst/>
                  <a:rect l="l" t="t" r="r" b="b"/>
                  <a:pathLst>
                    <a:path w="32426" h="20672" extrusionOk="0">
                      <a:moveTo>
                        <a:pt x="32425" y="0"/>
                      </a:moveTo>
                      <a:lnTo>
                        <a:pt x="0" y="19065"/>
                      </a:lnTo>
                      <a:lnTo>
                        <a:pt x="0" y="20671"/>
                      </a:lnTo>
                      <a:lnTo>
                        <a:pt x="32425" y="1482"/>
                      </a:lnTo>
                      <a:lnTo>
                        <a:pt x="32425"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1"/>
                <p:cNvSpPr/>
                <p:nvPr/>
              </p:nvSpPr>
              <p:spPr>
                <a:xfrm>
                  <a:off x="6201360" y="2619703"/>
                  <a:ext cx="946291" cy="663026"/>
                </a:xfrm>
                <a:custGeom>
                  <a:avLst/>
                  <a:gdLst/>
                  <a:ahLst/>
                  <a:cxnLst/>
                  <a:rect l="l" t="t" r="r" b="b"/>
                  <a:pathLst>
                    <a:path w="16730" h="11722" extrusionOk="0">
                      <a:moveTo>
                        <a:pt x="1" y="1"/>
                      </a:moveTo>
                      <a:lnTo>
                        <a:pt x="14" y="1835"/>
                      </a:lnTo>
                      <a:lnTo>
                        <a:pt x="16729" y="11722"/>
                      </a:lnTo>
                      <a:lnTo>
                        <a:pt x="16716" y="10145"/>
                      </a:lnTo>
                      <a:lnTo>
                        <a:pt x="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1"/>
                <p:cNvSpPr/>
                <p:nvPr/>
              </p:nvSpPr>
              <p:spPr>
                <a:xfrm>
                  <a:off x="5557410" y="1881239"/>
                  <a:ext cx="2872583" cy="1636183"/>
                </a:xfrm>
                <a:custGeom>
                  <a:avLst/>
                  <a:gdLst/>
                  <a:ahLst/>
                  <a:cxnLst/>
                  <a:rect l="l" t="t" r="r" b="b"/>
                  <a:pathLst>
                    <a:path w="50786" h="28927" extrusionOk="0">
                      <a:moveTo>
                        <a:pt x="33947" y="1"/>
                      </a:moveTo>
                      <a:lnTo>
                        <a:pt x="1" y="18155"/>
                      </a:lnTo>
                      <a:lnTo>
                        <a:pt x="18374" y="28926"/>
                      </a:lnTo>
                      <a:lnTo>
                        <a:pt x="50786" y="9861"/>
                      </a:lnTo>
                      <a:lnTo>
                        <a:pt x="33947"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1"/>
                <p:cNvSpPr/>
                <p:nvPr/>
              </p:nvSpPr>
              <p:spPr>
                <a:xfrm>
                  <a:off x="6748195" y="1864271"/>
                  <a:ext cx="729317" cy="448484"/>
                </a:xfrm>
                <a:custGeom>
                  <a:avLst/>
                  <a:gdLst/>
                  <a:ahLst/>
                  <a:cxnLst/>
                  <a:rect l="l" t="t" r="r" b="b"/>
                  <a:pathLst>
                    <a:path w="12894" h="7929" extrusionOk="0">
                      <a:moveTo>
                        <a:pt x="12894" y="0"/>
                      </a:moveTo>
                      <a:lnTo>
                        <a:pt x="1" y="7508"/>
                      </a:lnTo>
                      <a:lnTo>
                        <a:pt x="1" y="7929"/>
                      </a:lnTo>
                      <a:lnTo>
                        <a:pt x="12894" y="408"/>
                      </a:lnTo>
                      <a:lnTo>
                        <a:pt x="1289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1"/>
                <p:cNvSpPr/>
                <p:nvPr/>
              </p:nvSpPr>
              <p:spPr>
                <a:xfrm>
                  <a:off x="6052038" y="2515800"/>
                  <a:ext cx="152379" cy="207754"/>
                </a:xfrm>
                <a:custGeom>
                  <a:avLst/>
                  <a:gdLst/>
                  <a:ahLst/>
                  <a:cxnLst/>
                  <a:rect l="l" t="t" r="r" b="b"/>
                  <a:pathLst>
                    <a:path w="2694" h="3673" extrusionOk="0">
                      <a:moveTo>
                        <a:pt x="0" y="0"/>
                      </a:moveTo>
                      <a:lnTo>
                        <a:pt x="0" y="2109"/>
                      </a:lnTo>
                      <a:lnTo>
                        <a:pt x="2654" y="3672"/>
                      </a:lnTo>
                      <a:lnTo>
                        <a:pt x="2693" y="1563"/>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1"/>
                <p:cNvSpPr/>
                <p:nvPr/>
              </p:nvSpPr>
              <p:spPr>
                <a:xfrm>
                  <a:off x="6052038" y="1775809"/>
                  <a:ext cx="1425488" cy="829376"/>
                </a:xfrm>
                <a:custGeom>
                  <a:avLst/>
                  <a:gdLst/>
                  <a:ahLst/>
                  <a:cxnLst/>
                  <a:rect l="l" t="t" r="r" b="b"/>
                  <a:pathLst>
                    <a:path w="25202" h="14663" extrusionOk="0">
                      <a:moveTo>
                        <a:pt x="22496" y="1"/>
                      </a:moveTo>
                      <a:lnTo>
                        <a:pt x="0" y="13112"/>
                      </a:lnTo>
                      <a:lnTo>
                        <a:pt x="2693" y="14663"/>
                      </a:lnTo>
                      <a:lnTo>
                        <a:pt x="25202" y="1564"/>
                      </a:lnTo>
                      <a:lnTo>
                        <a:pt x="2249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1"/>
                <p:cNvSpPr/>
                <p:nvPr/>
              </p:nvSpPr>
              <p:spPr>
                <a:xfrm>
                  <a:off x="7309114" y="1876601"/>
                  <a:ext cx="181509" cy="117707"/>
                </a:xfrm>
                <a:custGeom>
                  <a:avLst/>
                  <a:gdLst/>
                  <a:ahLst/>
                  <a:cxnLst/>
                  <a:rect l="l" t="t" r="r" b="b"/>
                  <a:pathLst>
                    <a:path w="3209" h="2081" extrusionOk="0">
                      <a:moveTo>
                        <a:pt x="3209" y="1"/>
                      </a:moveTo>
                      <a:lnTo>
                        <a:pt x="0" y="1865"/>
                      </a:lnTo>
                      <a:lnTo>
                        <a:pt x="0" y="2080"/>
                      </a:lnTo>
                      <a:lnTo>
                        <a:pt x="3209" y="216"/>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1"/>
                <p:cNvSpPr/>
                <p:nvPr/>
              </p:nvSpPr>
              <p:spPr>
                <a:xfrm>
                  <a:off x="7295992" y="1864271"/>
                  <a:ext cx="189993" cy="110071"/>
                </a:xfrm>
                <a:custGeom>
                  <a:avLst/>
                  <a:gdLst/>
                  <a:ahLst/>
                  <a:cxnLst/>
                  <a:rect l="l" t="t" r="r" b="b"/>
                  <a:pathLst>
                    <a:path w="3359" h="1946" extrusionOk="0">
                      <a:moveTo>
                        <a:pt x="3209" y="0"/>
                      </a:moveTo>
                      <a:lnTo>
                        <a:pt x="0" y="1864"/>
                      </a:lnTo>
                      <a:lnTo>
                        <a:pt x="150" y="1946"/>
                      </a:lnTo>
                      <a:lnTo>
                        <a:pt x="3359" y="82"/>
                      </a:lnTo>
                      <a:lnTo>
                        <a:pt x="3209"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1"/>
                <p:cNvSpPr/>
                <p:nvPr/>
              </p:nvSpPr>
              <p:spPr>
                <a:xfrm>
                  <a:off x="7304476" y="1868852"/>
                  <a:ext cx="186147" cy="113238"/>
                </a:xfrm>
                <a:custGeom>
                  <a:avLst/>
                  <a:gdLst/>
                  <a:ahLst/>
                  <a:cxnLst/>
                  <a:rect l="l" t="t" r="r" b="b"/>
                  <a:pathLst>
                    <a:path w="3291" h="2002" extrusionOk="0">
                      <a:moveTo>
                        <a:pt x="3209" y="1"/>
                      </a:moveTo>
                      <a:lnTo>
                        <a:pt x="0" y="1865"/>
                      </a:lnTo>
                      <a:cubicBezTo>
                        <a:pt x="40" y="1891"/>
                        <a:pt x="82" y="1959"/>
                        <a:pt x="82" y="2002"/>
                      </a:cubicBezTo>
                      <a:lnTo>
                        <a:pt x="3291" y="138"/>
                      </a:lnTo>
                      <a:cubicBezTo>
                        <a:pt x="3291" y="82"/>
                        <a:pt x="3251" y="27"/>
                        <a:pt x="320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1"/>
                <p:cNvSpPr/>
                <p:nvPr/>
              </p:nvSpPr>
              <p:spPr>
                <a:xfrm>
                  <a:off x="7295992" y="1969701"/>
                  <a:ext cx="13179" cy="24605"/>
                </a:xfrm>
                <a:custGeom>
                  <a:avLst/>
                  <a:gdLst/>
                  <a:ahLst/>
                  <a:cxnLst/>
                  <a:rect l="l" t="t" r="r" b="b"/>
                  <a:pathLst>
                    <a:path w="233" h="435" extrusionOk="0">
                      <a:moveTo>
                        <a:pt x="0" y="0"/>
                      </a:moveTo>
                      <a:lnTo>
                        <a:pt x="0" y="300"/>
                      </a:lnTo>
                      <a:lnTo>
                        <a:pt x="232" y="434"/>
                      </a:lnTo>
                      <a:lnTo>
                        <a:pt x="232" y="219"/>
                      </a:lnTo>
                      <a:cubicBezTo>
                        <a:pt x="232" y="176"/>
                        <a:pt x="190" y="108"/>
                        <a:pt x="150" y="82"/>
                      </a:cubicBezTo>
                      <a:lnTo>
                        <a:pt x="0"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1"/>
                <p:cNvSpPr/>
                <p:nvPr/>
              </p:nvSpPr>
              <p:spPr>
                <a:xfrm>
                  <a:off x="7125968" y="1982767"/>
                  <a:ext cx="181509" cy="118442"/>
                </a:xfrm>
                <a:custGeom>
                  <a:avLst/>
                  <a:gdLst/>
                  <a:ahLst/>
                  <a:cxnLst/>
                  <a:rect l="l" t="t" r="r" b="b"/>
                  <a:pathLst>
                    <a:path w="3209" h="2094" extrusionOk="0">
                      <a:moveTo>
                        <a:pt x="3209" y="1"/>
                      </a:moveTo>
                      <a:lnTo>
                        <a:pt x="0" y="1878"/>
                      </a:lnTo>
                      <a:lnTo>
                        <a:pt x="0" y="2093"/>
                      </a:lnTo>
                      <a:lnTo>
                        <a:pt x="3209" y="216"/>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1"/>
                <p:cNvSpPr/>
                <p:nvPr/>
              </p:nvSpPr>
              <p:spPr>
                <a:xfrm>
                  <a:off x="7113581" y="1970436"/>
                  <a:ext cx="190220" cy="110806"/>
                </a:xfrm>
                <a:custGeom>
                  <a:avLst/>
                  <a:gdLst/>
                  <a:ahLst/>
                  <a:cxnLst/>
                  <a:rect l="l" t="t" r="r" b="b"/>
                  <a:pathLst>
                    <a:path w="3363" h="1959" extrusionOk="0">
                      <a:moveTo>
                        <a:pt x="3199" y="0"/>
                      </a:moveTo>
                      <a:lnTo>
                        <a:pt x="0" y="1864"/>
                      </a:lnTo>
                      <a:lnTo>
                        <a:pt x="151" y="1959"/>
                      </a:lnTo>
                      <a:lnTo>
                        <a:pt x="3362" y="82"/>
                      </a:lnTo>
                      <a:lnTo>
                        <a:pt x="3199"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1"/>
                <p:cNvSpPr/>
                <p:nvPr/>
              </p:nvSpPr>
              <p:spPr>
                <a:xfrm>
                  <a:off x="7122066" y="1975018"/>
                  <a:ext cx="185412" cy="113973"/>
                </a:xfrm>
                <a:custGeom>
                  <a:avLst/>
                  <a:gdLst/>
                  <a:ahLst/>
                  <a:cxnLst/>
                  <a:rect l="l" t="t" r="r" b="b"/>
                  <a:pathLst>
                    <a:path w="3278" h="2015" extrusionOk="0">
                      <a:moveTo>
                        <a:pt x="3212" y="1"/>
                      </a:moveTo>
                      <a:lnTo>
                        <a:pt x="1" y="1878"/>
                      </a:lnTo>
                      <a:cubicBezTo>
                        <a:pt x="43" y="1904"/>
                        <a:pt x="69" y="1959"/>
                        <a:pt x="69" y="2015"/>
                      </a:cubicBezTo>
                      <a:lnTo>
                        <a:pt x="3278" y="138"/>
                      </a:lnTo>
                      <a:cubicBezTo>
                        <a:pt x="3278" y="95"/>
                        <a:pt x="3252" y="27"/>
                        <a:pt x="321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1"/>
                <p:cNvSpPr/>
                <p:nvPr/>
              </p:nvSpPr>
              <p:spPr>
                <a:xfrm>
                  <a:off x="7112846" y="2075810"/>
                  <a:ext cx="13179" cy="25397"/>
                </a:xfrm>
                <a:custGeom>
                  <a:avLst/>
                  <a:gdLst/>
                  <a:ahLst/>
                  <a:cxnLst/>
                  <a:rect l="l" t="t" r="r" b="b"/>
                  <a:pathLst>
                    <a:path w="233" h="449" extrusionOk="0">
                      <a:moveTo>
                        <a:pt x="13" y="1"/>
                      </a:moveTo>
                      <a:lnTo>
                        <a:pt x="0" y="314"/>
                      </a:lnTo>
                      <a:lnTo>
                        <a:pt x="232" y="448"/>
                      </a:lnTo>
                      <a:lnTo>
                        <a:pt x="232" y="233"/>
                      </a:lnTo>
                      <a:cubicBezTo>
                        <a:pt x="232" y="177"/>
                        <a:pt x="206" y="122"/>
                        <a:pt x="164" y="96"/>
                      </a:cubicBezTo>
                      <a:lnTo>
                        <a:pt x="1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1"/>
                <p:cNvSpPr/>
                <p:nvPr/>
              </p:nvSpPr>
              <p:spPr>
                <a:xfrm>
                  <a:off x="6943728" y="2089667"/>
                  <a:ext cx="181566" cy="117650"/>
                </a:xfrm>
                <a:custGeom>
                  <a:avLst/>
                  <a:gdLst/>
                  <a:ahLst/>
                  <a:cxnLst/>
                  <a:rect l="l" t="t" r="r" b="b"/>
                  <a:pathLst>
                    <a:path w="3210" h="2080" extrusionOk="0">
                      <a:moveTo>
                        <a:pt x="3209" y="1"/>
                      </a:moveTo>
                      <a:lnTo>
                        <a:pt x="1" y="1864"/>
                      </a:lnTo>
                      <a:lnTo>
                        <a:pt x="1" y="2080"/>
                      </a:lnTo>
                      <a:lnTo>
                        <a:pt x="3209" y="219"/>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1"/>
                <p:cNvSpPr/>
                <p:nvPr/>
              </p:nvSpPr>
              <p:spPr>
                <a:xfrm>
                  <a:off x="6930606" y="2076545"/>
                  <a:ext cx="190050" cy="110863"/>
                </a:xfrm>
                <a:custGeom>
                  <a:avLst/>
                  <a:gdLst/>
                  <a:ahLst/>
                  <a:cxnLst/>
                  <a:rect l="l" t="t" r="r" b="b"/>
                  <a:pathLst>
                    <a:path w="3360" h="1960" extrusionOk="0">
                      <a:moveTo>
                        <a:pt x="3209" y="1"/>
                      </a:moveTo>
                      <a:lnTo>
                        <a:pt x="1" y="1878"/>
                      </a:lnTo>
                      <a:lnTo>
                        <a:pt x="151" y="1959"/>
                      </a:lnTo>
                      <a:lnTo>
                        <a:pt x="3359" y="96"/>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1"/>
                <p:cNvSpPr/>
                <p:nvPr/>
              </p:nvSpPr>
              <p:spPr>
                <a:xfrm>
                  <a:off x="6939090" y="2081918"/>
                  <a:ext cx="186204" cy="113238"/>
                </a:xfrm>
                <a:custGeom>
                  <a:avLst/>
                  <a:gdLst/>
                  <a:ahLst/>
                  <a:cxnLst/>
                  <a:rect l="l" t="t" r="r" b="b"/>
                  <a:pathLst>
                    <a:path w="3292" h="2002" extrusionOk="0">
                      <a:moveTo>
                        <a:pt x="3209" y="1"/>
                      </a:moveTo>
                      <a:lnTo>
                        <a:pt x="1" y="1864"/>
                      </a:lnTo>
                      <a:cubicBezTo>
                        <a:pt x="53" y="1890"/>
                        <a:pt x="83" y="1946"/>
                        <a:pt x="83" y="2001"/>
                      </a:cubicBezTo>
                      <a:lnTo>
                        <a:pt x="3291" y="138"/>
                      </a:lnTo>
                      <a:cubicBezTo>
                        <a:pt x="3291" y="82"/>
                        <a:pt x="3249" y="30"/>
                        <a:pt x="320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1"/>
                <p:cNvSpPr/>
                <p:nvPr/>
              </p:nvSpPr>
              <p:spPr>
                <a:xfrm>
                  <a:off x="6930606" y="2182711"/>
                  <a:ext cx="13179" cy="24605"/>
                </a:xfrm>
                <a:custGeom>
                  <a:avLst/>
                  <a:gdLst/>
                  <a:ahLst/>
                  <a:cxnLst/>
                  <a:rect l="l" t="t" r="r" b="b"/>
                  <a:pathLst>
                    <a:path w="233" h="435" extrusionOk="0">
                      <a:moveTo>
                        <a:pt x="1" y="1"/>
                      </a:moveTo>
                      <a:lnTo>
                        <a:pt x="1" y="301"/>
                      </a:lnTo>
                      <a:lnTo>
                        <a:pt x="233" y="435"/>
                      </a:lnTo>
                      <a:lnTo>
                        <a:pt x="233" y="219"/>
                      </a:lnTo>
                      <a:cubicBezTo>
                        <a:pt x="233" y="164"/>
                        <a:pt x="203" y="108"/>
                        <a:pt x="151" y="82"/>
                      </a:cubicBezTo>
                      <a:lnTo>
                        <a:pt x="1"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1"/>
                <p:cNvSpPr/>
                <p:nvPr/>
              </p:nvSpPr>
              <p:spPr>
                <a:xfrm>
                  <a:off x="6761318" y="2195833"/>
                  <a:ext cx="180830" cy="117650"/>
                </a:xfrm>
                <a:custGeom>
                  <a:avLst/>
                  <a:gdLst/>
                  <a:ahLst/>
                  <a:cxnLst/>
                  <a:rect l="l" t="t" r="r" b="b"/>
                  <a:pathLst>
                    <a:path w="3197" h="2080" extrusionOk="0">
                      <a:moveTo>
                        <a:pt x="3196" y="0"/>
                      </a:moveTo>
                      <a:lnTo>
                        <a:pt x="1" y="1864"/>
                      </a:lnTo>
                      <a:lnTo>
                        <a:pt x="1" y="2080"/>
                      </a:lnTo>
                      <a:lnTo>
                        <a:pt x="3196" y="219"/>
                      </a:lnTo>
                      <a:lnTo>
                        <a:pt x="3196"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1"/>
                <p:cNvSpPr/>
                <p:nvPr/>
              </p:nvSpPr>
              <p:spPr>
                <a:xfrm>
                  <a:off x="6748195" y="2183446"/>
                  <a:ext cx="190050" cy="110863"/>
                </a:xfrm>
                <a:custGeom>
                  <a:avLst/>
                  <a:gdLst/>
                  <a:ahLst/>
                  <a:cxnLst/>
                  <a:rect l="l" t="t" r="r" b="b"/>
                  <a:pathLst>
                    <a:path w="3360" h="1960" extrusionOk="0">
                      <a:moveTo>
                        <a:pt x="3196" y="1"/>
                      </a:moveTo>
                      <a:lnTo>
                        <a:pt x="1" y="1865"/>
                      </a:lnTo>
                      <a:lnTo>
                        <a:pt x="151" y="1959"/>
                      </a:lnTo>
                      <a:lnTo>
                        <a:pt x="3360" y="82"/>
                      </a:lnTo>
                      <a:lnTo>
                        <a:pt x="3196"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1"/>
                <p:cNvSpPr/>
                <p:nvPr/>
              </p:nvSpPr>
              <p:spPr>
                <a:xfrm>
                  <a:off x="6756736" y="2188084"/>
                  <a:ext cx="185412" cy="113238"/>
                </a:xfrm>
                <a:custGeom>
                  <a:avLst/>
                  <a:gdLst/>
                  <a:ahLst/>
                  <a:cxnLst/>
                  <a:rect l="l" t="t" r="r" b="b"/>
                  <a:pathLst>
                    <a:path w="3278" h="2002" extrusionOk="0">
                      <a:moveTo>
                        <a:pt x="3209" y="0"/>
                      </a:moveTo>
                      <a:lnTo>
                        <a:pt x="0" y="1877"/>
                      </a:lnTo>
                      <a:cubicBezTo>
                        <a:pt x="42" y="1890"/>
                        <a:pt x="82" y="1959"/>
                        <a:pt x="82" y="2001"/>
                      </a:cubicBezTo>
                      <a:lnTo>
                        <a:pt x="3277" y="137"/>
                      </a:lnTo>
                      <a:cubicBezTo>
                        <a:pt x="3277" y="82"/>
                        <a:pt x="3251" y="30"/>
                        <a:pt x="3209"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1"/>
                <p:cNvSpPr/>
                <p:nvPr/>
              </p:nvSpPr>
              <p:spPr>
                <a:xfrm>
                  <a:off x="6748195" y="2288876"/>
                  <a:ext cx="13179" cy="24605"/>
                </a:xfrm>
                <a:custGeom>
                  <a:avLst/>
                  <a:gdLst/>
                  <a:ahLst/>
                  <a:cxnLst/>
                  <a:rect l="l" t="t" r="r" b="b"/>
                  <a:pathLst>
                    <a:path w="233" h="435" extrusionOk="0">
                      <a:moveTo>
                        <a:pt x="1" y="1"/>
                      </a:moveTo>
                      <a:lnTo>
                        <a:pt x="1" y="314"/>
                      </a:lnTo>
                      <a:lnTo>
                        <a:pt x="233" y="435"/>
                      </a:lnTo>
                      <a:lnTo>
                        <a:pt x="233" y="219"/>
                      </a:lnTo>
                      <a:cubicBezTo>
                        <a:pt x="233" y="177"/>
                        <a:pt x="193" y="108"/>
                        <a:pt x="151" y="95"/>
                      </a:cubicBezTo>
                      <a:lnTo>
                        <a:pt x="1"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1"/>
                <p:cNvSpPr/>
                <p:nvPr/>
              </p:nvSpPr>
              <p:spPr>
                <a:xfrm>
                  <a:off x="6579869" y="2301263"/>
                  <a:ext cx="181509" cy="118385"/>
                </a:xfrm>
                <a:custGeom>
                  <a:avLst/>
                  <a:gdLst/>
                  <a:ahLst/>
                  <a:cxnLst/>
                  <a:rect l="l" t="t" r="r" b="b"/>
                  <a:pathLst>
                    <a:path w="3209" h="2093" extrusionOk="0">
                      <a:moveTo>
                        <a:pt x="3209" y="0"/>
                      </a:moveTo>
                      <a:lnTo>
                        <a:pt x="0" y="1877"/>
                      </a:lnTo>
                      <a:lnTo>
                        <a:pt x="0" y="2092"/>
                      </a:lnTo>
                      <a:lnTo>
                        <a:pt x="3196" y="216"/>
                      </a:lnTo>
                      <a:lnTo>
                        <a:pt x="3209"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1"/>
                <p:cNvSpPr/>
                <p:nvPr/>
              </p:nvSpPr>
              <p:spPr>
                <a:xfrm>
                  <a:off x="6566747" y="2288876"/>
                  <a:ext cx="190050" cy="110806"/>
                </a:xfrm>
                <a:custGeom>
                  <a:avLst/>
                  <a:gdLst/>
                  <a:ahLst/>
                  <a:cxnLst/>
                  <a:rect l="l" t="t" r="r" b="b"/>
                  <a:pathLst>
                    <a:path w="3360" h="1959" extrusionOk="0">
                      <a:moveTo>
                        <a:pt x="3209" y="1"/>
                      </a:moveTo>
                      <a:lnTo>
                        <a:pt x="0" y="1864"/>
                      </a:lnTo>
                      <a:lnTo>
                        <a:pt x="151" y="1959"/>
                      </a:lnTo>
                      <a:lnTo>
                        <a:pt x="3359" y="95"/>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1"/>
                <p:cNvSpPr/>
                <p:nvPr/>
              </p:nvSpPr>
              <p:spPr>
                <a:xfrm>
                  <a:off x="6575231" y="2294250"/>
                  <a:ext cx="186147" cy="113238"/>
                </a:xfrm>
                <a:custGeom>
                  <a:avLst/>
                  <a:gdLst/>
                  <a:ahLst/>
                  <a:cxnLst/>
                  <a:rect l="l" t="t" r="r" b="b"/>
                  <a:pathLst>
                    <a:path w="3291" h="2002" extrusionOk="0">
                      <a:moveTo>
                        <a:pt x="3209" y="0"/>
                      </a:moveTo>
                      <a:lnTo>
                        <a:pt x="1" y="1864"/>
                      </a:lnTo>
                      <a:cubicBezTo>
                        <a:pt x="40" y="1890"/>
                        <a:pt x="82" y="1946"/>
                        <a:pt x="82" y="2001"/>
                      </a:cubicBezTo>
                      <a:lnTo>
                        <a:pt x="3291" y="124"/>
                      </a:lnTo>
                      <a:cubicBezTo>
                        <a:pt x="3291" y="82"/>
                        <a:pt x="3251" y="13"/>
                        <a:pt x="3209"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1"/>
                <p:cNvSpPr/>
                <p:nvPr/>
              </p:nvSpPr>
              <p:spPr>
                <a:xfrm>
                  <a:off x="6566747" y="2394306"/>
                  <a:ext cx="13179" cy="25340"/>
                </a:xfrm>
                <a:custGeom>
                  <a:avLst/>
                  <a:gdLst/>
                  <a:ahLst/>
                  <a:cxnLst/>
                  <a:rect l="l" t="t" r="r" b="b"/>
                  <a:pathLst>
                    <a:path w="233" h="448" extrusionOk="0">
                      <a:moveTo>
                        <a:pt x="0" y="0"/>
                      </a:moveTo>
                      <a:lnTo>
                        <a:pt x="0" y="314"/>
                      </a:lnTo>
                      <a:lnTo>
                        <a:pt x="232" y="447"/>
                      </a:lnTo>
                      <a:lnTo>
                        <a:pt x="232" y="232"/>
                      </a:lnTo>
                      <a:cubicBezTo>
                        <a:pt x="232" y="177"/>
                        <a:pt x="190" y="121"/>
                        <a:pt x="151" y="95"/>
                      </a:cubicBezTo>
                      <a:lnTo>
                        <a:pt x="0"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1"/>
                <p:cNvSpPr/>
                <p:nvPr/>
              </p:nvSpPr>
              <p:spPr>
                <a:xfrm>
                  <a:off x="6399099" y="2406637"/>
                  <a:ext cx="180830" cy="117707"/>
                </a:xfrm>
                <a:custGeom>
                  <a:avLst/>
                  <a:gdLst/>
                  <a:ahLst/>
                  <a:cxnLst/>
                  <a:rect l="l" t="t" r="r" b="b"/>
                  <a:pathLst>
                    <a:path w="3197" h="2081" extrusionOk="0">
                      <a:moveTo>
                        <a:pt x="3196" y="1"/>
                      </a:moveTo>
                      <a:lnTo>
                        <a:pt x="1" y="1861"/>
                      </a:lnTo>
                      <a:lnTo>
                        <a:pt x="1" y="2080"/>
                      </a:lnTo>
                      <a:lnTo>
                        <a:pt x="3196" y="216"/>
                      </a:lnTo>
                      <a:lnTo>
                        <a:pt x="3196"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1"/>
                <p:cNvSpPr/>
                <p:nvPr/>
              </p:nvSpPr>
              <p:spPr>
                <a:xfrm>
                  <a:off x="6385977" y="2394306"/>
                  <a:ext cx="190050" cy="110806"/>
                </a:xfrm>
                <a:custGeom>
                  <a:avLst/>
                  <a:gdLst/>
                  <a:ahLst/>
                  <a:cxnLst/>
                  <a:rect l="l" t="t" r="r" b="b"/>
                  <a:pathLst>
                    <a:path w="3360" h="1959" extrusionOk="0">
                      <a:moveTo>
                        <a:pt x="3196" y="0"/>
                      </a:moveTo>
                      <a:lnTo>
                        <a:pt x="1" y="1864"/>
                      </a:lnTo>
                      <a:lnTo>
                        <a:pt x="151" y="1959"/>
                      </a:lnTo>
                      <a:lnTo>
                        <a:pt x="3360" y="82"/>
                      </a:lnTo>
                      <a:lnTo>
                        <a:pt x="3196"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1"/>
                <p:cNvSpPr/>
                <p:nvPr/>
              </p:nvSpPr>
              <p:spPr>
                <a:xfrm>
                  <a:off x="6394517" y="2398888"/>
                  <a:ext cx="185412" cy="113068"/>
                </a:xfrm>
                <a:custGeom>
                  <a:avLst/>
                  <a:gdLst/>
                  <a:ahLst/>
                  <a:cxnLst/>
                  <a:rect l="l" t="t" r="r" b="b"/>
                  <a:pathLst>
                    <a:path w="3278" h="1999" extrusionOk="0">
                      <a:moveTo>
                        <a:pt x="3209" y="1"/>
                      </a:moveTo>
                      <a:lnTo>
                        <a:pt x="0" y="1878"/>
                      </a:lnTo>
                      <a:cubicBezTo>
                        <a:pt x="39" y="1891"/>
                        <a:pt x="82" y="1959"/>
                        <a:pt x="82" y="1998"/>
                      </a:cubicBezTo>
                      <a:lnTo>
                        <a:pt x="3277" y="138"/>
                      </a:lnTo>
                      <a:cubicBezTo>
                        <a:pt x="3277" y="82"/>
                        <a:pt x="3248" y="27"/>
                        <a:pt x="320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1"/>
                <p:cNvSpPr/>
                <p:nvPr/>
              </p:nvSpPr>
              <p:spPr>
                <a:xfrm>
                  <a:off x="6385977" y="2499737"/>
                  <a:ext cx="13179" cy="24605"/>
                </a:xfrm>
                <a:custGeom>
                  <a:avLst/>
                  <a:gdLst/>
                  <a:ahLst/>
                  <a:cxnLst/>
                  <a:rect l="l" t="t" r="r" b="b"/>
                  <a:pathLst>
                    <a:path w="233" h="435" extrusionOk="0">
                      <a:moveTo>
                        <a:pt x="1" y="0"/>
                      </a:moveTo>
                      <a:lnTo>
                        <a:pt x="1" y="297"/>
                      </a:lnTo>
                      <a:lnTo>
                        <a:pt x="233" y="434"/>
                      </a:lnTo>
                      <a:lnTo>
                        <a:pt x="233" y="215"/>
                      </a:lnTo>
                      <a:cubicBezTo>
                        <a:pt x="233" y="176"/>
                        <a:pt x="190" y="108"/>
                        <a:pt x="151" y="95"/>
                      </a:cubicBezTo>
                      <a:lnTo>
                        <a:pt x="1"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1"/>
                <p:cNvSpPr/>
                <p:nvPr/>
              </p:nvSpPr>
              <p:spPr>
                <a:xfrm>
                  <a:off x="6217424" y="2511897"/>
                  <a:ext cx="181735" cy="118555"/>
                </a:xfrm>
                <a:custGeom>
                  <a:avLst/>
                  <a:gdLst/>
                  <a:ahLst/>
                  <a:cxnLst/>
                  <a:rect l="l" t="t" r="r" b="b"/>
                  <a:pathLst>
                    <a:path w="3213" h="2096" extrusionOk="0">
                      <a:moveTo>
                        <a:pt x="3213" y="0"/>
                      </a:moveTo>
                      <a:lnTo>
                        <a:pt x="1" y="1877"/>
                      </a:lnTo>
                      <a:lnTo>
                        <a:pt x="1" y="2096"/>
                      </a:lnTo>
                      <a:lnTo>
                        <a:pt x="3213" y="219"/>
                      </a:lnTo>
                      <a:lnTo>
                        <a:pt x="3213"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1"/>
                <p:cNvSpPr/>
                <p:nvPr/>
              </p:nvSpPr>
              <p:spPr>
                <a:xfrm>
                  <a:off x="6204358" y="2499737"/>
                  <a:ext cx="190220" cy="110806"/>
                </a:xfrm>
                <a:custGeom>
                  <a:avLst/>
                  <a:gdLst/>
                  <a:ahLst/>
                  <a:cxnLst/>
                  <a:rect l="l" t="t" r="r" b="b"/>
                  <a:pathLst>
                    <a:path w="3363" h="1959" extrusionOk="0">
                      <a:moveTo>
                        <a:pt x="3212" y="0"/>
                      </a:moveTo>
                      <a:lnTo>
                        <a:pt x="0" y="1864"/>
                      </a:lnTo>
                      <a:lnTo>
                        <a:pt x="150" y="1958"/>
                      </a:lnTo>
                      <a:lnTo>
                        <a:pt x="3362" y="95"/>
                      </a:lnTo>
                      <a:lnTo>
                        <a:pt x="3212"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1"/>
                <p:cNvSpPr/>
                <p:nvPr/>
              </p:nvSpPr>
              <p:spPr>
                <a:xfrm>
                  <a:off x="6212842" y="2505054"/>
                  <a:ext cx="186317" cy="113068"/>
                </a:xfrm>
                <a:custGeom>
                  <a:avLst/>
                  <a:gdLst/>
                  <a:ahLst/>
                  <a:cxnLst/>
                  <a:rect l="l" t="t" r="r" b="b"/>
                  <a:pathLst>
                    <a:path w="3294" h="1999" extrusionOk="0">
                      <a:moveTo>
                        <a:pt x="3212" y="1"/>
                      </a:moveTo>
                      <a:lnTo>
                        <a:pt x="0" y="1864"/>
                      </a:lnTo>
                      <a:cubicBezTo>
                        <a:pt x="43" y="1891"/>
                        <a:pt x="82" y="1946"/>
                        <a:pt x="82" y="1998"/>
                      </a:cubicBezTo>
                      <a:lnTo>
                        <a:pt x="3294" y="121"/>
                      </a:lnTo>
                      <a:cubicBezTo>
                        <a:pt x="3294" y="82"/>
                        <a:pt x="3251" y="14"/>
                        <a:pt x="321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1"/>
                <p:cNvSpPr/>
                <p:nvPr/>
              </p:nvSpPr>
              <p:spPr>
                <a:xfrm>
                  <a:off x="6204358" y="2605110"/>
                  <a:ext cx="13122" cy="25340"/>
                </a:xfrm>
                <a:custGeom>
                  <a:avLst/>
                  <a:gdLst/>
                  <a:ahLst/>
                  <a:cxnLst/>
                  <a:rect l="l" t="t" r="r" b="b"/>
                  <a:pathLst>
                    <a:path w="232" h="448" extrusionOk="0">
                      <a:moveTo>
                        <a:pt x="0" y="1"/>
                      </a:moveTo>
                      <a:lnTo>
                        <a:pt x="0" y="311"/>
                      </a:lnTo>
                      <a:lnTo>
                        <a:pt x="232" y="448"/>
                      </a:lnTo>
                      <a:lnTo>
                        <a:pt x="232" y="229"/>
                      </a:lnTo>
                      <a:cubicBezTo>
                        <a:pt x="232" y="177"/>
                        <a:pt x="193" y="122"/>
                        <a:pt x="150" y="95"/>
                      </a:cubicBez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1"/>
                <p:cNvSpPr/>
                <p:nvPr/>
              </p:nvSpPr>
              <p:spPr>
                <a:xfrm>
                  <a:off x="7321275" y="1775809"/>
                  <a:ext cx="156226" cy="89991"/>
                </a:xfrm>
                <a:custGeom>
                  <a:avLst/>
                  <a:gdLst/>
                  <a:ahLst/>
                  <a:cxnLst/>
                  <a:rect l="l" t="t" r="r" b="b"/>
                  <a:pathLst>
                    <a:path w="2762" h="1591" extrusionOk="0">
                      <a:moveTo>
                        <a:pt x="56" y="1"/>
                      </a:moveTo>
                      <a:lnTo>
                        <a:pt x="0" y="27"/>
                      </a:lnTo>
                      <a:lnTo>
                        <a:pt x="2693" y="1590"/>
                      </a:lnTo>
                      <a:lnTo>
                        <a:pt x="2762" y="1564"/>
                      </a:lnTo>
                      <a:lnTo>
                        <a:pt x="5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1"/>
                <p:cNvSpPr/>
                <p:nvPr/>
              </p:nvSpPr>
              <p:spPr>
                <a:xfrm>
                  <a:off x="7139769" y="1881239"/>
                  <a:ext cx="156282" cy="90726"/>
                </a:xfrm>
                <a:custGeom>
                  <a:avLst/>
                  <a:gdLst/>
                  <a:ahLst/>
                  <a:cxnLst/>
                  <a:rect l="l" t="t" r="r" b="b"/>
                  <a:pathLst>
                    <a:path w="2763" h="1604" extrusionOk="0">
                      <a:moveTo>
                        <a:pt x="56" y="1"/>
                      </a:moveTo>
                      <a:lnTo>
                        <a:pt x="1" y="40"/>
                      </a:lnTo>
                      <a:lnTo>
                        <a:pt x="2694" y="1603"/>
                      </a:lnTo>
                      <a:lnTo>
                        <a:pt x="2762" y="1564"/>
                      </a:lnTo>
                      <a:lnTo>
                        <a:pt x="5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1"/>
                <p:cNvSpPr/>
                <p:nvPr/>
              </p:nvSpPr>
              <p:spPr>
                <a:xfrm>
                  <a:off x="6958321" y="1987405"/>
                  <a:ext cx="156226" cy="89934"/>
                </a:xfrm>
                <a:custGeom>
                  <a:avLst/>
                  <a:gdLst/>
                  <a:ahLst/>
                  <a:cxnLst/>
                  <a:rect l="l" t="t" r="r" b="b"/>
                  <a:pathLst>
                    <a:path w="2762" h="1590" extrusionOk="0">
                      <a:moveTo>
                        <a:pt x="53" y="0"/>
                      </a:moveTo>
                      <a:lnTo>
                        <a:pt x="0" y="27"/>
                      </a:lnTo>
                      <a:lnTo>
                        <a:pt x="2693" y="1590"/>
                      </a:lnTo>
                      <a:lnTo>
                        <a:pt x="2762" y="1564"/>
                      </a:lnTo>
                      <a:lnTo>
                        <a:pt x="5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1"/>
                <p:cNvSpPr/>
                <p:nvPr/>
              </p:nvSpPr>
              <p:spPr>
                <a:xfrm>
                  <a:off x="6776646" y="2092835"/>
                  <a:ext cx="156226" cy="90670"/>
                </a:xfrm>
                <a:custGeom>
                  <a:avLst/>
                  <a:gdLst/>
                  <a:ahLst/>
                  <a:cxnLst/>
                  <a:rect l="l" t="t" r="r" b="b"/>
                  <a:pathLst>
                    <a:path w="2762" h="1603" extrusionOk="0">
                      <a:moveTo>
                        <a:pt x="56" y="0"/>
                      </a:moveTo>
                      <a:lnTo>
                        <a:pt x="1" y="39"/>
                      </a:lnTo>
                      <a:lnTo>
                        <a:pt x="2693" y="1603"/>
                      </a:lnTo>
                      <a:lnTo>
                        <a:pt x="2762" y="1564"/>
                      </a:lnTo>
                      <a:lnTo>
                        <a:pt x="5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1"/>
                <p:cNvSpPr/>
                <p:nvPr/>
              </p:nvSpPr>
              <p:spPr>
                <a:xfrm>
                  <a:off x="6595197" y="2198944"/>
                  <a:ext cx="156226" cy="89991"/>
                </a:xfrm>
                <a:custGeom>
                  <a:avLst/>
                  <a:gdLst/>
                  <a:ahLst/>
                  <a:cxnLst/>
                  <a:rect l="l" t="t" r="r" b="b"/>
                  <a:pathLst>
                    <a:path w="2762" h="1591" extrusionOk="0">
                      <a:moveTo>
                        <a:pt x="56" y="1"/>
                      </a:moveTo>
                      <a:lnTo>
                        <a:pt x="0" y="27"/>
                      </a:lnTo>
                      <a:lnTo>
                        <a:pt x="2693" y="1591"/>
                      </a:lnTo>
                      <a:lnTo>
                        <a:pt x="2761" y="1564"/>
                      </a:lnTo>
                      <a:lnTo>
                        <a:pt x="5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1"/>
                <p:cNvSpPr/>
                <p:nvPr/>
              </p:nvSpPr>
              <p:spPr>
                <a:xfrm>
                  <a:off x="6413692" y="2304204"/>
                  <a:ext cx="156226" cy="90896"/>
                </a:xfrm>
                <a:custGeom>
                  <a:avLst/>
                  <a:gdLst/>
                  <a:ahLst/>
                  <a:cxnLst/>
                  <a:rect l="l" t="t" r="r" b="b"/>
                  <a:pathLst>
                    <a:path w="2762" h="1607" extrusionOk="0">
                      <a:moveTo>
                        <a:pt x="69" y="0"/>
                      </a:moveTo>
                      <a:lnTo>
                        <a:pt x="0" y="43"/>
                      </a:lnTo>
                      <a:lnTo>
                        <a:pt x="2693" y="1606"/>
                      </a:lnTo>
                      <a:lnTo>
                        <a:pt x="2762" y="1567"/>
                      </a:lnTo>
                      <a:lnTo>
                        <a:pt x="6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1"/>
                <p:cNvSpPr/>
                <p:nvPr/>
              </p:nvSpPr>
              <p:spPr>
                <a:xfrm>
                  <a:off x="6233713" y="2410370"/>
                  <a:ext cx="155321" cy="90896"/>
                </a:xfrm>
                <a:custGeom>
                  <a:avLst/>
                  <a:gdLst/>
                  <a:ahLst/>
                  <a:cxnLst/>
                  <a:rect l="l" t="t" r="r" b="b"/>
                  <a:pathLst>
                    <a:path w="2746" h="1607" extrusionOk="0">
                      <a:moveTo>
                        <a:pt x="52" y="0"/>
                      </a:moveTo>
                      <a:lnTo>
                        <a:pt x="0" y="30"/>
                      </a:lnTo>
                      <a:lnTo>
                        <a:pt x="2680" y="1606"/>
                      </a:lnTo>
                      <a:lnTo>
                        <a:pt x="2745" y="1567"/>
                      </a:lnTo>
                      <a:lnTo>
                        <a:pt x="5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1"/>
                <p:cNvSpPr/>
                <p:nvPr/>
              </p:nvSpPr>
              <p:spPr>
                <a:xfrm>
                  <a:off x="6052038" y="2515800"/>
                  <a:ext cx="155490" cy="90839"/>
                </a:xfrm>
                <a:custGeom>
                  <a:avLst/>
                  <a:gdLst/>
                  <a:ahLst/>
                  <a:cxnLst/>
                  <a:rect l="l" t="t" r="r" b="b"/>
                  <a:pathLst>
                    <a:path w="2749" h="1606" extrusionOk="0">
                      <a:moveTo>
                        <a:pt x="56" y="0"/>
                      </a:moveTo>
                      <a:lnTo>
                        <a:pt x="0" y="42"/>
                      </a:lnTo>
                      <a:lnTo>
                        <a:pt x="2693" y="1606"/>
                      </a:lnTo>
                      <a:lnTo>
                        <a:pt x="2749" y="1563"/>
                      </a:lnTo>
                      <a:lnTo>
                        <a:pt x="5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1"/>
                <p:cNvSpPr/>
                <p:nvPr/>
              </p:nvSpPr>
              <p:spPr>
                <a:xfrm>
                  <a:off x="7228967" y="1972812"/>
                  <a:ext cx="4695" cy="2093"/>
                </a:xfrm>
                <a:custGeom>
                  <a:avLst/>
                  <a:gdLst/>
                  <a:ahLst/>
                  <a:cxnLst/>
                  <a:rect l="l" t="t" r="r" b="b"/>
                  <a:pathLst>
                    <a:path w="83" h="37" extrusionOk="0">
                      <a:moveTo>
                        <a:pt x="17" y="1"/>
                      </a:moveTo>
                      <a:cubicBezTo>
                        <a:pt x="0" y="14"/>
                        <a:pt x="0" y="27"/>
                        <a:pt x="17" y="27"/>
                      </a:cubicBezTo>
                      <a:cubicBezTo>
                        <a:pt x="23" y="33"/>
                        <a:pt x="33" y="36"/>
                        <a:pt x="43" y="36"/>
                      </a:cubicBezTo>
                      <a:cubicBezTo>
                        <a:pt x="53" y="36"/>
                        <a:pt x="62" y="33"/>
                        <a:pt x="69" y="27"/>
                      </a:cubicBezTo>
                      <a:cubicBezTo>
                        <a:pt x="82" y="27"/>
                        <a:pt x="82" y="14"/>
                        <a:pt x="69" y="1"/>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1"/>
                <p:cNvSpPr/>
                <p:nvPr/>
              </p:nvSpPr>
              <p:spPr>
                <a:xfrm>
                  <a:off x="7229872" y="1972812"/>
                  <a:ext cx="2998" cy="1527"/>
                </a:xfrm>
                <a:custGeom>
                  <a:avLst/>
                  <a:gdLst/>
                  <a:ahLst/>
                  <a:cxnLst/>
                  <a:rect l="l" t="t" r="r" b="b"/>
                  <a:pathLst>
                    <a:path w="53" h="27" extrusionOk="0">
                      <a:moveTo>
                        <a:pt x="14" y="1"/>
                      </a:moveTo>
                      <a:lnTo>
                        <a:pt x="1" y="14"/>
                      </a:lnTo>
                      <a:cubicBezTo>
                        <a:pt x="1" y="27"/>
                        <a:pt x="1" y="27"/>
                        <a:pt x="14" y="27"/>
                      </a:cubicBezTo>
                      <a:lnTo>
                        <a:pt x="40" y="27"/>
                      </a:lnTo>
                      <a:cubicBezTo>
                        <a:pt x="53" y="27"/>
                        <a:pt x="53" y="27"/>
                        <a:pt x="53" y="14"/>
                      </a:cubicBezTo>
                      <a:lnTo>
                        <a:pt x="40" y="1"/>
                      </a:lnTo>
                      <a:close/>
                    </a:path>
                  </a:pathLst>
                </a:custGeom>
                <a:solidFill>
                  <a:srgbClr val="B1B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1"/>
                <p:cNvSpPr/>
                <p:nvPr/>
              </p:nvSpPr>
              <p:spPr>
                <a:xfrm>
                  <a:off x="7229872" y="1972133"/>
                  <a:ext cx="2998" cy="2036"/>
                </a:xfrm>
                <a:custGeom>
                  <a:avLst/>
                  <a:gdLst/>
                  <a:ahLst/>
                  <a:cxnLst/>
                  <a:rect l="l" t="t" r="r" b="b"/>
                  <a:pathLst>
                    <a:path w="53" h="36" extrusionOk="0">
                      <a:moveTo>
                        <a:pt x="27" y="0"/>
                      </a:moveTo>
                      <a:cubicBezTo>
                        <a:pt x="20" y="0"/>
                        <a:pt x="14" y="4"/>
                        <a:pt x="14" y="13"/>
                      </a:cubicBezTo>
                      <a:cubicBezTo>
                        <a:pt x="1" y="13"/>
                        <a:pt x="1" y="26"/>
                        <a:pt x="14" y="26"/>
                      </a:cubicBezTo>
                      <a:cubicBezTo>
                        <a:pt x="14" y="32"/>
                        <a:pt x="20" y="35"/>
                        <a:pt x="27" y="35"/>
                      </a:cubicBezTo>
                      <a:cubicBezTo>
                        <a:pt x="33" y="35"/>
                        <a:pt x="40" y="32"/>
                        <a:pt x="40" y="26"/>
                      </a:cubicBezTo>
                      <a:cubicBezTo>
                        <a:pt x="53" y="26"/>
                        <a:pt x="53" y="13"/>
                        <a:pt x="40" y="13"/>
                      </a:cubicBezTo>
                      <a:cubicBezTo>
                        <a:pt x="40" y="4"/>
                        <a:pt x="33" y="0"/>
                        <a:pt x="27"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1"/>
                <p:cNvSpPr/>
                <p:nvPr/>
              </p:nvSpPr>
              <p:spPr>
                <a:xfrm>
                  <a:off x="4731275" y="2421965"/>
                  <a:ext cx="1865488" cy="1186285"/>
                </a:xfrm>
                <a:custGeom>
                  <a:avLst/>
                  <a:gdLst/>
                  <a:ahLst/>
                  <a:cxnLst/>
                  <a:rect l="l" t="t" r="r" b="b"/>
                  <a:pathLst>
                    <a:path w="32981" h="20973" extrusionOk="0">
                      <a:moveTo>
                        <a:pt x="0" y="1"/>
                      </a:moveTo>
                      <a:lnTo>
                        <a:pt x="0" y="1483"/>
                      </a:lnTo>
                      <a:lnTo>
                        <a:pt x="32980" y="20972"/>
                      </a:lnTo>
                      <a:lnTo>
                        <a:pt x="32980" y="19366"/>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1"/>
                <p:cNvSpPr/>
                <p:nvPr/>
              </p:nvSpPr>
              <p:spPr>
                <a:xfrm>
                  <a:off x="4731275" y="1864271"/>
                  <a:ext cx="2225452" cy="1312307"/>
                </a:xfrm>
                <a:custGeom>
                  <a:avLst/>
                  <a:gdLst/>
                  <a:ahLst/>
                  <a:cxnLst/>
                  <a:rect l="l" t="t" r="r" b="b"/>
                  <a:pathLst>
                    <a:path w="39345" h="23201" extrusionOk="0">
                      <a:moveTo>
                        <a:pt x="16853" y="0"/>
                      </a:moveTo>
                      <a:lnTo>
                        <a:pt x="0" y="9861"/>
                      </a:lnTo>
                      <a:lnTo>
                        <a:pt x="22685" y="23201"/>
                      </a:lnTo>
                      <a:lnTo>
                        <a:pt x="39345" y="13112"/>
                      </a:lnTo>
                      <a:lnTo>
                        <a:pt x="1685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1"/>
                <p:cNvSpPr/>
                <p:nvPr/>
              </p:nvSpPr>
              <p:spPr>
                <a:xfrm>
                  <a:off x="5684446" y="1846510"/>
                  <a:ext cx="729317" cy="449446"/>
                </a:xfrm>
                <a:custGeom>
                  <a:avLst/>
                  <a:gdLst/>
                  <a:ahLst/>
                  <a:cxnLst/>
                  <a:rect l="l" t="t" r="r" b="b"/>
                  <a:pathLst>
                    <a:path w="12894" h="7946" extrusionOk="0">
                      <a:moveTo>
                        <a:pt x="1" y="1"/>
                      </a:moveTo>
                      <a:lnTo>
                        <a:pt x="1" y="422"/>
                      </a:lnTo>
                      <a:lnTo>
                        <a:pt x="12893" y="7946"/>
                      </a:lnTo>
                      <a:lnTo>
                        <a:pt x="12893" y="7521"/>
                      </a:lnTo>
                      <a:lnTo>
                        <a:pt x="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1"/>
                <p:cNvSpPr/>
                <p:nvPr/>
              </p:nvSpPr>
              <p:spPr>
                <a:xfrm>
                  <a:off x="5684446" y="1758105"/>
                  <a:ext cx="1063828" cy="619303"/>
                </a:xfrm>
                <a:custGeom>
                  <a:avLst/>
                  <a:gdLst/>
                  <a:ahLst/>
                  <a:cxnLst/>
                  <a:rect l="l" t="t" r="r" b="b"/>
                  <a:pathLst>
                    <a:path w="18808" h="10949" extrusionOk="0">
                      <a:moveTo>
                        <a:pt x="2693" y="0"/>
                      </a:moveTo>
                      <a:lnTo>
                        <a:pt x="1" y="1564"/>
                      </a:lnTo>
                      <a:lnTo>
                        <a:pt x="16089" y="10948"/>
                      </a:lnTo>
                      <a:lnTo>
                        <a:pt x="18808" y="9385"/>
                      </a:lnTo>
                      <a:lnTo>
                        <a:pt x="26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1"/>
                <p:cNvSpPr/>
                <p:nvPr/>
              </p:nvSpPr>
              <p:spPr>
                <a:xfrm>
                  <a:off x="5671324" y="1859633"/>
                  <a:ext cx="180830" cy="117876"/>
                </a:xfrm>
                <a:custGeom>
                  <a:avLst/>
                  <a:gdLst/>
                  <a:ahLst/>
                  <a:cxnLst/>
                  <a:rect l="l" t="t" r="r" b="b"/>
                  <a:pathLst>
                    <a:path w="3197" h="2084" extrusionOk="0">
                      <a:moveTo>
                        <a:pt x="1" y="1"/>
                      </a:moveTo>
                      <a:lnTo>
                        <a:pt x="1" y="219"/>
                      </a:lnTo>
                      <a:lnTo>
                        <a:pt x="3196" y="2083"/>
                      </a:lnTo>
                      <a:lnTo>
                        <a:pt x="3196"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1"/>
                <p:cNvSpPr/>
                <p:nvPr/>
              </p:nvSpPr>
              <p:spPr>
                <a:xfrm>
                  <a:off x="5675227" y="1846510"/>
                  <a:ext cx="190050" cy="110863"/>
                </a:xfrm>
                <a:custGeom>
                  <a:avLst/>
                  <a:gdLst/>
                  <a:ahLst/>
                  <a:cxnLst/>
                  <a:rect l="l" t="t" r="r" b="b"/>
                  <a:pathLst>
                    <a:path w="3360" h="1960" extrusionOk="0">
                      <a:moveTo>
                        <a:pt x="164" y="1"/>
                      </a:moveTo>
                      <a:lnTo>
                        <a:pt x="0" y="96"/>
                      </a:lnTo>
                      <a:lnTo>
                        <a:pt x="3209" y="1959"/>
                      </a:lnTo>
                      <a:lnTo>
                        <a:pt x="3359" y="1878"/>
                      </a:lnTo>
                      <a:lnTo>
                        <a:pt x="1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1"/>
                <p:cNvSpPr/>
                <p:nvPr/>
              </p:nvSpPr>
              <p:spPr>
                <a:xfrm>
                  <a:off x="5671324" y="1851884"/>
                  <a:ext cx="185412" cy="113238"/>
                </a:xfrm>
                <a:custGeom>
                  <a:avLst/>
                  <a:gdLst/>
                  <a:ahLst/>
                  <a:cxnLst/>
                  <a:rect l="l" t="t" r="r" b="b"/>
                  <a:pathLst>
                    <a:path w="3278" h="2002" extrusionOk="0">
                      <a:moveTo>
                        <a:pt x="69" y="1"/>
                      </a:moveTo>
                      <a:cubicBezTo>
                        <a:pt x="27" y="30"/>
                        <a:pt x="1" y="82"/>
                        <a:pt x="1" y="138"/>
                      </a:cubicBezTo>
                      <a:lnTo>
                        <a:pt x="3196" y="2001"/>
                      </a:lnTo>
                      <a:cubicBezTo>
                        <a:pt x="3196" y="1946"/>
                        <a:pt x="3239" y="1894"/>
                        <a:pt x="3278" y="1864"/>
                      </a:cubicBezTo>
                      <a:lnTo>
                        <a:pt x="6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1"/>
                <p:cNvSpPr/>
                <p:nvPr/>
              </p:nvSpPr>
              <p:spPr>
                <a:xfrm>
                  <a:off x="5852094" y="1952676"/>
                  <a:ext cx="13179" cy="24831"/>
                </a:xfrm>
                <a:custGeom>
                  <a:avLst/>
                  <a:gdLst/>
                  <a:ahLst/>
                  <a:cxnLst/>
                  <a:rect l="l" t="t" r="r" b="b"/>
                  <a:pathLst>
                    <a:path w="233" h="439" extrusionOk="0">
                      <a:moveTo>
                        <a:pt x="232" y="1"/>
                      </a:moveTo>
                      <a:lnTo>
                        <a:pt x="82" y="82"/>
                      </a:lnTo>
                      <a:cubicBezTo>
                        <a:pt x="43" y="112"/>
                        <a:pt x="0" y="164"/>
                        <a:pt x="0" y="219"/>
                      </a:cubicBezTo>
                      <a:lnTo>
                        <a:pt x="0" y="438"/>
                      </a:lnTo>
                      <a:lnTo>
                        <a:pt x="232" y="301"/>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1"/>
                <p:cNvSpPr/>
                <p:nvPr/>
              </p:nvSpPr>
              <p:spPr>
                <a:xfrm>
                  <a:off x="5853565" y="1965798"/>
                  <a:ext cx="181735" cy="117820"/>
                </a:xfrm>
                <a:custGeom>
                  <a:avLst/>
                  <a:gdLst/>
                  <a:ahLst/>
                  <a:cxnLst/>
                  <a:rect l="l" t="t" r="r" b="b"/>
                  <a:pathLst>
                    <a:path w="3213" h="2083" extrusionOk="0">
                      <a:moveTo>
                        <a:pt x="0" y="1"/>
                      </a:moveTo>
                      <a:lnTo>
                        <a:pt x="0" y="219"/>
                      </a:lnTo>
                      <a:lnTo>
                        <a:pt x="3212" y="2083"/>
                      </a:lnTo>
                      <a:lnTo>
                        <a:pt x="3212" y="1864"/>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1"/>
                <p:cNvSpPr/>
                <p:nvPr/>
              </p:nvSpPr>
              <p:spPr>
                <a:xfrm>
                  <a:off x="5858146" y="1953411"/>
                  <a:ext cx="190220" cy="110863"/>
                </a:xfrm>
                <a:custGeom>
                  <a:avLst/>
                  <a:gdLst/>
                  <a:ahLst/>
                  <a:cxnLst/>
                  <a:rect l="l" t="t" r="r" b="b"/>
                  <a:pathLst>
                    <a:path w="3363" h="1960" extrusionOk="0">
                      <a:moveTo>
                        <a:pt x="151" y="1"/>
                      </a:moveTo>
                      <a:lnTo>
                        <a:pt x="1" y="82"/>
                      </a:lnTo>
                      <a:lnTo>
                        <a:pt x="3200" y="1959"/>
                      </a:lnTo>
                      <a:lnTo>
                        <a:pt x="3363" y="1865"/>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1"/>
                <p:cNvSpPr/>
                <p:nvPr/>
              </p:nvSpPr>
              <p:spPr>
                <a:xfrm>
                  <a:off x="5853565" y="1958049"/>
                  <a:ext cx="185582" cy="113238"/>
                </a:xfrm>
                <a:custGeom>
                  <a:avLst/>
                  <a:gdLst/>
                  <a:ahLst/>
                  <a:cxnLst/>
                  <a:rect l="l" t="t" r="r" b="b"/>
                  <a:pathLst>
                    <a:path w="3281" h="2002" extrusionOk="0">
                      <a:moveTo>
                        <a:pt x="82" y="0"/>
                      </a:moveTo>
                      <a:cubicBezTo>
                        <a:pt x="43" y="30"/>
                        <a:pt x="0" y="82"/>
                        <a:pt x="0" y="138"/>
                      </a:cubicBezTo>
                      <a:lnTo>
                        <a:pt x="3212" y="2001"/>
                      </a:lnTo>
                      <a:cubicBezTo>
                        <a:pt x="3212" y="1959"/>
                        <a:pt x="3238" y="1894"/>
                        <a:pt x="3281" y="1877"/>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1"/>
                <p:cNvSpPr/>
                <p:nvPr/>
              </p:nvSpPr>
              <p:spPr>
                <a:xfrm>
                  <a:off x="6035240" y="2058841"/>
                  <a:ext cx="13122" cy="24774"/>
                </a:xfrm>
                <a:custGeom>
                  <a:avLst/>
                  <a:gdLst/>
                  <a:ahLst/>
                  <a:cxnLst/>
                  <a:rect l="l" t="t" r="r" b="b"/>
                  <a:pathLst>
                    <a:path w="232" h="438" extrusionOk="0">
                      <a:moveTo>
                        <a:pt x="232" y="1"/>
                      </a:moveTo>
                      <a:lnTo>
                        <a:pt x="69" y="95"/>
                      </a:lnTo>
                      <a:cubicBezTo>
                        <a:pt x="26" y="112"/>
                        <a:pt x="0" y="177"/>
                        <a:pt x="0" y="219"/>
                      </a:cubicBezTo>
                      <a:lnTo>
                        <a:pt x="0" y="438"/>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1"/>
                <p:cNvSpPr/>
                <p:nvPr/>
              </p:nvSpPr>
              <p:spPr>
                <a:xfrm>
                  <a:off x="6036710" y="2071964"/>
                  <a:ext cx="180774" cy="118555"/>
                </a:xfrm>
                <a:custGeom>
                  <a:avLst/>
                  <a:gdLst/>
                  <a:ahLst/>
                  <a:cxnLst/>
                  <a:rect l="l" t="t" r="r" b="b"/>
                  <a:pathLst>
                    <a:path w="3196" h="2096" extrusionOk="0">
                      <a:moveTo>
                        <a:pt x="0" y="0"/>
                      </a:moveTo>
                      <a:lnTo>
                        <a:pt x="0" y="219"/>
                      </a:lnTo>
                      <a:lnTo>
                        <a:pt x="3196" y="2096"/>
                      </a:lnTo>
                      <a:lnTo>
                        <a:pt x="3196" y="1877"/>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1"/>
                <p:cNvSpPr/>
                <p:nvPr/>
              </p:nvSpPr>
              <p:spPr>
                <a:xfrm>
                  <a:off x="6040557" y="2059577"/>
                  <a:ext cx="190050" cy="110863"/>
                </a:xfrm>
                <a:custGeom>
                  <a:avLst/>
                  <a:gdLst/>
                  <a:ahLst/>
                  <a:cxnLst/>
                  <a:rect l="l" t="t" r="r" b="b"/>
                  <a:pathLst>
                    <a:path w="3360" h="1960" extrusionOk="0">
                      <a:moveTo>
                        <a:pt x="151" y="1"/>
                      </a:moveTo>
                      <a:lnTo>
                        <a:pt x="1" y="99"/>
                      </a:lnTo>
                      <a:lnTo>
                        <a:pt x="3209" y="1959"/>
                      </a:lnTo>
                      <a:lnTo>
                        <a:pt x="3360" y="1864"/>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1"/>
                <p:cNvSpPr/>
                <p:nvPr/>
              </p:nvSpPr>
              <p:spPr>
                <a:xfrm>
                  <a:off x="6036710" y="2065120"/>
                  <a:ext cx="185412" cy="113068"/>
                </a:xfrm>
                <a:custGeom>
                  <a:avLst/>
                  <a:gdLst/>
                  <a:ahLst/>
                  <a:cxnLst/>
                  <a:rect l="l" t="t" r="r" b="b"/>
                  <a:pathLst>
                    <a:path w="3278" h="1999" extrusionOk="0">
                      <a:moveTo>
                        <a:pt x="69" y="1"/>
                      </a:moveTo>
                      <a:cubicBezTo>
                        <a:pt x="26" y="14"/>
                        <a:pt x="0" y="82"/>
                        <a:pt x="0" y="121"/>
                      </a:cubicBezTo>
                      <a:lnTo>
                        <a:pt x="3196" y="1998"/>
                      </a:lnTo>
                      <a:cubicBezTo>
                        <a:pt x="3196" y="1943"/>
                        <a:pt x="3238" y="1890"/>
                        <a:pt x="3277" y="1861"/>
                      </a:cubicBezTo>
                      <a:lnTo>
                        <a:pt x="6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1"/>
                <p:cNvSpPr/>
                <p:nvPr/>
              </p:nvSpPr>
              <p:spPr>
                <a:xfrm>
                  <a:off x="6217424" y="2165007"/>
                  <a:ext cx="13179" cy="25510"/>
                </a:xfrm>
                <a:custGeom>
                  <a:avLst/>
                  <a:gdLst/>
                  <a:ahLst/>
                  <a:cxnLst/>
                  <a:rect l="l" t="t" r="r" b="b"/>
                  <a:pathLst>
                    <a:path w="233" h="451" extrusionOk="0">
                      <a:moveTo>
                        <a:pt x="233" y="0"/>
                      </a:moveTo>
                      <a:lnTo>
                        <a:pt x="82" y="95"/>
                      </a:lnTo>
                      <a:cubicBezTo>
                        <a:pt x="43" y="124"/>
                        <a:pt x="1" y="177"/>
                        <a:pt x="1" y="232"/>
                      </a:cubicBezTo>
                      <a:lnTo>
                        <a:pt x="1" y="451"/>
                      </a:lnTo>
                      <a:lnTo>
                        <a:pt x="233" y="314"/>
                      </a:lnTo>
                      <a:lnTo>
                        <a:pt x="23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1"/>
                <p:cNvSpPr/>
                <p:nvPr/>
              </p:nvSpPr>
              <p:spPr>
                <a:xfrm>
                  <a:off x="6219121" y="2178865"/>
                  <a:ext cx="181509" cy="117820"/>
                </a:xfrm>
                <a:custGeom>
                  <a:avLst/>
                  <a:gdLst/>
                  <a:ahLst/>
                  <a:cxnLst/>
                  <a:rect l="l" t="t" r="r" b="b"/>
                  <a:pathLst>
                    <a:path w="3209" h="2083" extrusionOk="0">
                      <a:moveTo>
                        <a:pt x="0" y="0"/>
                      </a:moveTo>
                      <a:lnTo>
                        <a:pt x="0" y="219"/>
                      </a:lnTo>
                      <a:lnTo>
                        <a:pt x="3209" y="2083"/>
                      </a:lnTo>
                      <a:lnTo>
                        <a:pt x="3209"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1"/>
                <p:cNvSpPr/>
                <p:nvPr/>
              </p:nvSpPr>
              <p:spPr>
                <a:xfrm>
                  <a:off x="6223702" y="2165742"/>
                  <a:ext cx="190050" cy="110806"/>
                </a:xfrm>
                <a:custGeom>
                  <a:avLst/>
                  <a:gdLst/>
                  <a:ahLst/>
                  <a:cxnLst/>
                  <a:rect l="l" t="t" r="r" b="b"/>
                  <a:pathLst>
                    <a:path w="3360" h="1959" extrusionOk="0">
                      <a:moveTo>
                        <a:pt x="148" y="0"/>
                      </a:moveTo>
                      <a:lnTo>
                        <a:pt x="1" y="98"/>
                      </a:lnTo>
                      <a:lnTo>
                        <a:pt x="3196" y="1959"/>
                      </a:lnTo>
                      <a:lnTo>
                        <a:pt x="3359" y="1877"/>
                      </a:lnTo>
                      <a:lnTo>
                        <a:pt x="148"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1"/>
                <p:cNvSpPr/>
                <p:nvPr/>
              </p:nvSpPr>
              <p:spPr>
                <a:xfrm>
                  <a:off x="6219121" y="2171285"/>
                  <a:ext cx="185412" cy="113012"/>
                </a:xfrm>
                <a:custGeom>
                  <a:avLst/>
                  <a:gdLst/>
                  <a:ahLst/>
                  <a:cxnLst/>
                  <a:rect l="l" t="t" r="r" b="b"/>
                  <a:pathLst>
                    <a:path w="3278" h="1998" extrusionOk="0">
                      <a:moveTo>
                        <a:pt x="82" y="0"/>
                      </a:moveTo>
                      <a:cubicBezTo>
                        <a:pt x="26" y="26"/>
                        <a:pt x="0" y="82"/>
                        <a:pt x="0" y="134"/>
                      </a:cubicBezTo>
                      <a:lnTo>
                        <a:pt x="3209" y="1998"/>
                      </a:lnTo>
                      <a:cubicBezTo>
                        <a:pt x="3209" y="1959"/>
                        <a:pt x="3235" y="1890"/>
                        <a:pt x="3277" y="1861"/>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1"/>
                <p:cNvSpPr/>
                <p:nvPr/>
              </p:nvSpPr>
              <p:spPr>
                <a:xfrm>
                  <a:off x="6400569" y="2271908"/>
                  <a:ext cx="13179" cy="24774"/>
                </a:xfrm>
                <a:custGeom>
                  <a:avLst/>
                  <a:gdLst/>
                  <a:ahLst/>
                  <a:cxnLst/>
                  <a:rect l="l" t="t" r="r" b="b"/>
                  <a:pathLst>
                    <a:path w="233" h="438" extrusionOk="0">
                      <a:moveTo>
                        <a:pt x="232" y="0"/>
                      </a:moveTo>
                      <a:lnTo>
                        <a:pt x="69" y="82"/>
                      </a:lnTo>
                      <a:cubicBezTo>
                        <a:pt x="27" y="111"/>
                        <a:pt x="1" y="180"/>
                        <a:pt x="1" y="219"/>
                      </a:cubicBezTo>
                      <a:lnTo>
                        <a:pt x="1" y="438"/>
                      </a:lnTo>
                      <a:lnTo>
                        <a:pt x="232" y="301"/>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1"/>
                <p:cNvSpPr/>
                <p:nvPr/>
              </p:nvSpPr>
              <p:spPr>
                <a:xfrm>
                  <a:off x="6400569" y="2284238"/>
                  <a:ext cx="196159" cy="125456"/>
                </a:xfrm>
                <a:custGeom>
                  <a:avLst/>
                  <a:gdLst/>
                  <a:ahLst/>
                  <a:cxnLst/>
                  <a:rect l="l" t="t" r="r" b="b"/>
                  <a:pathLst>
                    <a:path w="3468" h="2218" extrusionOk="0">
                      <a:moveTo>
                        <a:pt x="1" y="1"/>
                      </a:moveTo>
                      <a:lnTo>
                        <a:pt x="1" y="207"/>
                      </a:lnTo>
                      <a:lnTo>
                        <a:pt x="3467" y="2217"/>
                      </a:lnTo>
                      <a:lnTo>
                        <a:pt x="3454" y="2002"/>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1"/>
                <p:cNvSpPr/>
                <p:nvPr/>
              </p:nvSpPr>
              <p:spPr>
                <a:xfrm>
                  <a:off x="6404472" y="2271908"/>
                  <a:ext cx="204587" cy="118555"/>
                </a:xfrm>
                <a:custGeom>
                  <a:avLst/>
                  <a:gdLst/>
                  <a:ahLst/>
                  <a:cxnLst/>
                  <a:rect l="l" t="t" r="r" b="b"/>
                  <a:pathLst>
                    <a:path w="3617" h="2096" extrusionOk="0">
                      <a:moveTo>
                        <a:pt x="150" y="0"/>
                      </a:moveTo>
                      <a:lnTo>
                        <a:pt x="0" y="82"/>
                      </a:lnTo>
                      <a:lnTo>
                        <a:pt x="3467" y="2096"/>
                      </a:lnTo>
                      <a:lnTo>
                        <a:pt x="3617" y="2001"/>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1"/>
                <p:cNvSpPr/>
                <p:nvPr/>
              </p:nvSpPr>
              <p:spPr>
                <a:xfrm>
                  <a:off x="6400569" y="2276489"/>
                  <a:ext cx="200005" cy="120987"/>
                </a:xfrm>
                <a:custGeom>
                  <a:avLst/>
                  <a:gdLst/>
                  <a:ahLst/>
                  <a:cxnLst/>
                  <a:rect l="l" t="t" r="r" b="b"/>
                  <a:pathLst>
                    <a:path w="3536" h="2139" extrusionOk="0">
                      <a:moveTo>
                        <a:pt x="69" y="1"/>
                      </a:moveTo>
                      <a:cubicBezTo>
                        <a:pt x="27" y="30"/>
                        <a:pt x="1" y="82"/>
                        <a:pt x="1" y="138"/>
                      </a:cubicBezTo>
                      <a:lnTo>
                        <a:pt x="3454" y="2139"/>
                      </a:lnTo>
                      <a:cubicBezTo>
                        <a:pt x="3454" y="2096"/>
                        <a:pt x="3497" y="2041"/>
                        <a:pt x="3536" y="2015"/>
                      </a:cubicBezTo>
                      <a:lnTo>
                        <a:pt x="6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1"/>
                <p:cNvSpPr/>
                <p:nvPr/>
              </p:nvSpPr>
              <p:spPr>
                <a:xfrm>
                  <a:off x="6595932" y="2385087"/>
                  <a:ext cx="13123" cy="24605"/>
                </a:xfrm>
                <a:custGeom>
                  <a:avLst/>
                  <a:gdLst/>
                  <a:ahLst/>
                  <a:cxnLst/>
                  <a:rect l="l" t="t" r="r" b="b"/>
                  <a:pathLst>
                    <a:path w="232" h="435" extrusionOk="0">
                      <a:moveTo>
                        <a:pt x="232" y="0"/>
                      </a:moveTo>
                      <a:lnTo>
                        <a:pt x="82" y="82"/>
                      </a:lnTo>
                      <a:cubicBezTo>
                        <a:pt x="43" y="108"/>
                        <a:pt x="0" y="163"/>
                        <a:pt x="0" y="219"/>
                      </a:cubicBezTo>
                      <a:lnTo>
                        <a:pt x="0" y="434"/>
                      </a:lnTo>
                      <a:lnTo>
                        <a:pt x="232" y="30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1"/>
                <p:cNvSpPr/>
                <p:nvPr/>
              </p:nvSpPr>
              <p:spPr>
                <a:xfrm>
                  <a:off x="5684446" y="1758105"/>
                  <a:ext cx="155321" cy="90896"/>
                </a:xfrm>
                <a:custGeom>
                  <a:avLst/>
                  <a:gdLst/>
                  <a:ahLst/>
                  <a:cxnLst/>
                  <a:rect l="l" t="t" r="r" b="b"/>
                  <a:pathLst>
                    <a:path w="2746" h="1607" extrusionOk="0">
                      <a:moveTo>
                        <a:pt x="2693" y="0"/>
                      </a:moveTo>
                      <a:lnTo>
                        <a:pt x="1" y="1564"/>
                      </a:lnTo>
                      <a:lnTo>
                        <a:pt x="53" y="1606"/>
                      </a:lnTo>
                      <a:lnTo>
                        <a:pt x="2746" y="43"/>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1"/>
                <p:cNvSpPr/>
                <p:nvPr/>
              </p:nvSpPr>
              <p:spPr>
                <a:xfrm>
                  <a:off x="5865216" y="1864271"/>
                  <a:ext cx="156226" cy="90896"/>
                </a:xfrm>
                <a:custGeom>
                  <a:avLst/>
                  <a:gdLst/>
                  <a:ahLst/>
                  <a:cxnLst/>
                  <a:rect l="l" t="t" r="r" b="b"/>
                  <a:pathLst>
                    <a:path w="2762" h="1607" extrusionOk="0">
                      <a:moveTo>
                        <a:pt x="2706" y="0"/>
                      </a:moveTo>
                      <a:lnTo>
                        <a:pt x="0" y="1564"/>
                      </a:lnTo>
                      <a:lnTo>
                        <a:pt x="69" y="1606"/>
                      </a:lnTo>
                      <a:lnTo>
                        <a:pt x="2761" y="26"/>
                      </a:lnTo>
                      <a:lnTo>
                        <a:pt x="270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1"/>
                <p:cNvSpPr/>
                <p:nvPr/>
              </p:nvSpPr>
              <p:spPr>
                <a:xfrm>
                  <a:off x="6046665" y="1969701"/>
                  <a:ext cx="156226" cy="90839"/>
                </a:xfrm>
                <a:custGeom>
                  <a:avLst/>
                  <a:gdLst/>
                  <a:ahLst/>
                  <a:cxnLst/>
                  <a:rect l="l" t="t" r="r" b="b"/>
                  <a:pathLst>
                    <a:path w="2762" h="1606" extrusionOk="0">
                      <a:moveTo>
                        <a:pt x="2706" y="0"/>
                      </a:moveTo>
                      <a:lnTo>
                        <a:pt x="1" y="1564"/>
                      </a:lnTo>
                      <a:lnTo>
                        <a:pt x="69" y="1606"/>
                      </a:lnTo>
                      <a:lnTo>
                        <a:pt x="2762" y="39"/>
                      </a:lnTo>
                      <a:lnTo>
                        <a:pt x="270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1"/>
                <p:cNvSpPr/>
                <p:nvPr/>
              </p:nvSpPr>
              <p:spPr>
                <a:xfrm>
                  <a:off x="6228340" y="2075810"/>
                  <a:ext cx="156056" cy="90896"/>
                </a:xfrm>
                <a:custGeom>
                  <a:avLst/>
                  <a:gdLst/>
                  <a:ahLst/>
                  <a:cxnLst/>
                  <a:rect l="l" t="t" r="r" b="b"/>
                  <a:pathLst>
                    <a:path w="2759" h="1607" extrusionOk="0">
                      <a:moveTo>
                        <a:pt x="2706" y="1"/>
                      </a:moveTo>
                      <a:lnTo>
                        <a:pt x="0" y="1564"/>
                      </a:lnTo>
                      <a:lnTo>
                        <a:pt x="66" y="1607"/>
                      </a:lnTo>
                      <a:lnTo>
                        <a:pt x="2758" y="27"/>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1"/>
                <p:cNvSpPr/>
                <p:nvPr/>
              </p:nvSpPr>
              <p:spPr>
                <a:xfrm>
                  <a:off x="6409789" y="2181240"/>
                  <a:ext cx="156282" cy="90726"/>
                </a:xfrm>
                <a:custGeom>
                  <a:avLst/>
                  <a:gdLst/>
                  <a:ahLst/>
                  <a:cxnLst/>
                  <a:rect l="l" t="t" r="r" b="b"/>
                  <a:pathLst>
                    <a:path w="2763" h="1604" extrusionOk="0">
                      <a:moveTo>
                        <a:pt x="2707" y="1"/>
                      </a:moveTo>
                      <a:lnTo>
                        <a:pt x="1" y="1564"/>
                      </a:lnTo>
                      <a:lnTo>
                        <a:pt x="69" y="1603"/>
                      </a:lnTo>
                      <a:lnTo>
                        <a:pt x="2762" y="40"/>
                      </a:lnTo>
                      <a:lnTo>
                        <a:pt x="270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1"/>
                <p:cNvSpPr/>
                <p:nvPr/>
              </p:nvSpPr>
              <p:spPr>
                <a:xfrm>
                  <a:off x="5927434" y="1955278"/>
                  <a:ext cx="4638" cy="2658"/>
                </a:xfrm>
                <a:custGeom>
                  <a:avLst/>
                  <a:gdLst/>
                  <a:ahLst/>
                  <a:cxnLst/>
                  <a:rect l="l" t="t" r="r" b="b"/>
                  <a:pathLst>
                    <a:path w="82" h="47" extrusionOk="0">
                      <a:moveTo>
                        <a:pt x="42" y="0"/>
                      </a:moveTo>
                      <a:cubicBezTo>
                        <a:pt x="33" y="0"/>
                        <a:pt x="23" y="4"/>
                        <a:pt x="16" y="10"/>
                      </a:cubicBezTo>
                      <a:cubicBezTo>
                        <a:pt x="0" y="23"/>
                        <a:pt x="0" y="36"/>
                        <a:pt x="16" y="36"/>
                      </a:cubicBezTo>
                      <a:cubicBezTo>
                        <a:pt x="23" y="43"/>
                        <a:pt x="33" y="46"/>
                        <a:pt x="42" y="46"/>
                      </a:cubicBezTo>
                      <a:cubicBezTo>
                        <a:pt x="52" y="46"/>
                        <a:pt x="62" y="43"/>
                        <a:pt x="69" y="36"/>
                      </a:cubicBezTo>
                      <a:cubicBezTo>
                        <a:pt x="82" y="36"/>
                        <a:pt x="82" y="23"/>
                        <a:pt x="69" y="10"/>
                      </a:cubicBezTo>
                      <a:cubicBezTo>
                        <a:pt x="62" y="4"/>
                        <a:pt x="52" y="0"/>
                        <a:pt x="42"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1"/>
                <p:cNvSpPr/>
                <p:nvPr/>
              </p:nvSpPr>
              <p:spPr>
                <a:xfrm>
                  <a:off x="5928339" y="1955843"/>
                  <a:ext cx="2998" cy="1527"/>
                </a:xfrm>
                <a:custGeom>
                  <a:avLst/>
                  <a:gdLst/>
                  <a:ahLst/>
                  <a:cxnLst/>
                  <a:rect l="l" t="t" r="r" b="b"/>
                  <a:pathLst>
                    <a:path w="53" h="27" extrusionOk="0">
                      <a:moveTo>
                        <a:pt x="0" y="0"/>
                      </a:moveTo>
                      <a:lnTo>
                        <a:pt x="0" y="13"/>
                      </a:lnTo>
                      <a:cubicBezTo>
                        <a:pt x="0" y="13"/>
                        <a:pt x="0" y="26"/>
                        <a:pt x="13" y="26"/>
                      </a:cubicBezTo>
                      <a:lnTo>
                        <a:pt x="39" y="26"/>
                      </a:lnTo>
                      <a:cubicBezTo>
                        <a:pt x="53" y="26"/>
                        <a:pt x="53" y="13"/>
                        <a:pt x="53" y="13"/>
                      </a:cubicBezTo>
                      <a:lnTo>
                        <a:pt x="53" y="0"/>
                      </a:lnTo>
                      <a:close/>
                    </a:path>
                  </a:pathLst>
                </a:custGeom>
                <a:solidFill>
                  <a:srgbClr val="B1B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1"/>
                <p:cNvSpPr/>
                <p:nvPr/>
              </p:nvSpPr>
              <p:spPr>
                <a:xfrm>
                  <a:off x="5928339" y="1955278"/>
                  <a:ext cx="2998" cy="1923"/>
                </a:xfrm>
                <a:custGeom>
                  <a:avLst/>
                  <a:gdLst/>
                  <a:ahLst/>
                  <a:cxnLst/>
                  <a:rect l="l" t="t" r="r" b="b"/>
                  <a:pathLst>
                    <a:path w="53" h="34" extrusionOk="0">
                      <a:moveTo>
                        <a:pt x="31" y="0"/>
                      </a:moveTo>
                      <a:cubicBezTo>
                        <a:pt x="26" y="0"/>
                        <a:pt x="20" y="4"/>
                        <a:pt x="13" y="10"/>
                      </a:cubicBezTo>
                      <a:cubicBezTo>
                        <a:pt x="0" y="10"/>
                        <a:pt x="0" y="23"/>
                        <a:pt x="13" y="23"/>
                      </a:cubicBezTo>
                      <a:cubicBezTo>
                        <a:pt x="20" y="30"/>
                        <a:pt x="26" y="33"/>
                        <a:pt x="31" y="33"/>
                      </a:cubicBezTo>
                      <a:cubicBezTo>
                        <a:pt x="36" y="33"/>
                        <a:pt x="39" y="30"/>
                        <a:pt x="39" y="23"/>
                      </a:cubicBezTo>
                      <a:cubicBezTo>
                        <a:pt x="53" y="23"/>
                        <a:pt x="53" y="10"/>
                        <a:pt x="39" y="10"/>
                      </a:cubicBezTo>
                      <a:cubicBezTo>
                        <a:pt x="39" y="4"/>
                        <a:pt x="36" y="0"/>
                        <a:pt x="31"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1"/>
                <p:cNvSpPr/>
                <p:nvPr/>
              </p:nvSpPr>
              <p:spPr>
                <a:xfrm>
                  <a:off x="5831393" y="1722641"/>
                  <a:ext cx="29978" cy="139992"/>
                </a:xfrm>
                <a:custGeom>
                  <a:avLst/>
                  <a:gdLst/>
                  <a:ahLst/>
                  <a:cxnLst/>
                  <a:rect l="l" t="t" r="r" b="b"/>
                  <a:pathLst>
                    <a:path w="530" h="2475" extrusionOk="0">
                      <a:moveTo>
                        <a:pt x="1" y="1"/>
                      </a:moveTo>
                      <a:lnTo>
                        <a:pt x="1" y="2315"/>
                      </a:lnTo>
                      <a:cubicBezTo>
                        <a:pt x="1" y="2354"/>
                        <a:pt x="27" y="2397"/>
                        <a:pt x="66" y="2423"/>
                      </a:cubicBezTo>
                      <a:cubicBezTo>
                        <a:pt x="121" y="2457"/>
                        <a:pt x="190" y="2474"/>
                        <a:pt x="258" y="2474"/>
                      </a:cubicBezTo>
                      <a:cubicBezTo>
                        <a:pt x="326" y="2474"/>
                        <a:pt x="394" y="2457"/>
                        <a:pt x="448" y="2423"/>
                      </a:cubicBezTo>
                      <a:cubicBezTo>
                        <a:pt x="503" y="2397"/>
                        <a:pt x="529" y="2354"/>
                        <a:pt x="529" y="2315"/>
                      </a:cubicBezTo>
                      <a:lnTo>
                        <a:pt x="529"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1"/>
                <p:cNvSpPr/>
                <p:nvPr/>
              </p:nvSpPr>
              <p:spPr>
                <a:xfrm>
                  <a:off x="5829752" y="1714213"/>
                  <a:ext cx="33089" cy="17704"/>
                </a:xfrm>
                <a:custGeom>
                  <a:avLst/>
                  <a:gdLst/>
                  <a:ahLst/>
                  <a:cxnLst/>
                  <a:rect l="l" t="t" r="r" b="b"/>
                  <a:pathLst>
                    <a:path w="585" h="313" extrusionOk="0">
                      <a:moveTo>
                        <a:pt x="287" y="0"/>
                      </a:moveTo>
                      <a:cubicBezTo>
                        <a:pt x="219" y="0"/>
                        <a:pt x="150" y="14"/>
                        <a:pt x="95" y="42"/>
                      </a:cubicBezTo>
                      <a:cubicBezTo>
                        <a:pt x="0" y="111"/>
                        <a:pt x="0" y="205"/>
                        <a:pt x="95" y="261"/>
                      </a:cubicBezTo>
                      <a:cubicBezTo>
                        <a:pt x="150" y="295"/>
                        <a:pt x="219" y="312"/>
                        <a:pt x="287" y="312"/>
                      </a:cubicBezTo>
                      <a:cubicBezTo>
                        <a:pt x="355" y="312"/>
                        <a:pt x="423" y="295"/>
                        <a:pt x="477" y="261"/>
                      </a:cubicBezTo>
                      <a:cubicBezTo>
                        <a:pt x="585" y="205"/>
                        <a:pt x="572" y="111"/>
                        <a:pt x="477" y="42"/>
                      </a:cubicBezTo>
                      <a:cubicBezTo>
                        <a:pt x="423" y="14"/>
                        <a:pt x="355" y="0"/>
                        <a:pt x="28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1"/>
                <p:cNvSpPr/>
                <p:nvPr/>
              </p:nvSpPr>
              <p:spPr>
                <a:xfrm>
                  <a:off x="5835069" y="1165116"/>
                  <a:ext cx="21663" cy="563306"/>
                </a:xfrm>
                <a:custGeom>
                  <a:avLst/>
                  <a:gdLst/>
                  <a:ahLst/>
                  <a:cxnLst/>
                  <a:rect l="l" t="t" r="r" b="b"/>
                  <a:pathLst>
                    <a:path w="383" h="9959" extrusionOk="0">
                      <a:moveTo>
                        <a:pt x="1" y="0"/>
                      </a:moveTo>
                      <a:lnTo>
                        <a:pt x="1" y="9845"/>
                      </a:lnTo>
                      <a:cubicBezTo>
                        <a:pt x="1" y="9874"/>
                        <a:pt x="17" y="9900"/>
                        <a:pt x="56" y="9926"/>
                      </a:cubicBezTo>
                      <a:cubicBezTo>
                        <a:pt x="97" y="9948"/>
                        <a:pt x="149" y="9958"/>
                        <a:pt x="198" y="9958"/>
                      </a:cubicBezTo>
                      <a:cubicBezTo>
                        <a:pt x="247" y="9958"/>
                        <a:pt x="295" y="9948"/>
                        <a:pt x="327" y="9926"/>
                      </a:cubicBezTo>
                      <a:cubicBezTo>
                        <a:pt x="370" y="9900"/>
                        <a:pt x="383" y="9874"/>
                        <a:pt x="383" y="9845"/>
                      </a:cubicBezTo>
                      <a:lnTo>
                        <a:pt x="38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1"/>
                <p:cNvSpPr/>
                <p:nvPr/>
              </p:nvSpPr>
              <p:spPr>
                <a:xfrm>
                  <a:off x="5834334" y="1158725"/>
                  <a:ext cx="23869" cy="12500"/>
                </a:xfrm>
                <a:custGeom>
                  <a:avLst/>
                  <a:gdLst/>
                  <a:ahLst/>
                  <a:cxnLst/>
                  <a:rect l="l" t="t" r="r" b="b"/>
                  <a:pathLst>
                    <a:path w="422" h="221" extrusionOk="0">
                      <a:moveTo>
                        <a:pt x="211" y="0"/>
                      </a:moveTo>
                      <a:cubicBezTo>
                        <a:pt x="162" y="0"/>
                        <a:pt x="110" y="11"/>
                        <a:pt x="69" y="32"/>
                      </a:cubicBezTo>
                      <a:cubicBezTo>
                        <a:pt x="1" y="71"/>
                        <a:pt x="1" y="140"/>
                        <a:pt x="69" y="179"/>
                      </a:cubicBezTo>
                      <a:cubicBezTo>
                        <a:pt x="110" y="206"/>
                        <a:pt x="162" y="220"/>
                        <a:pt x="211" y="220"/>
                      </a:cubicBezTo>
                      <a:cubicBezTo>
                        <a:pt x="260" y="220"/>
                        <a:pt x="308" y="206"/>
                        <a:pt x="340" y="179"/>
                      </a:cubicBezTo>
                      <a:cubicBezTo>
                        <a:pt x="422" y="140"/>
                        <a:pt x="422" y="71"/>
                        <a:pt x="340" y="32"/>
                      </a:cubicBezTo>
                      <a:cubicBezTo>
                        <a:pt x="308" y="11"/>
                        <a:pt x="260" y="0"/>
                        <a:pt x="2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1"/>
                <p:cNvSpPr/>
                <p:nvPr/>
              </p:nvSpPr>
              <p:spPr>
                <a:xfrm>
                  <a:off x="5835069" y="1177843"/>
                  <a:ext cx="10238" cy="11426"/>
                </a:xfrm>
                <a:custGeom>
                  <a:avLst/>
                  <a:gdLst/>
                  <a:ahLst/>
                  <a:cxnLst/>
                  <a:rect l="l" t="t" r="r" b="b"/>
                  <a:pathLst>
                    <a:path w="181" h="202" extrusionOk="0">
                      <a:moveTo>
                        <a:pt x="60" y="1"/>
                      </a:moveTo>
                      <a:cubicBezTo>
                        <a:pt x="28" y="1"/>
                        <a:pt x="1" y="14"/>
                        <a:pt x="1" y="46"/>
                      </a:cubicBezTo>
                      <a:cubicBezTo>
                        <a:pt x="1" y="102"/>
                        <a:pt x="30" y="167"/>
                        <a:pt x="83" y="197"/>
                      </a:cubicBezTo>
                      <a:cubicBezTo>
                        <a:pt x="92" y="200"/>
                        <a:pt x="102" y="201"/>
                        <a:pt x="111" y="201"/>
                      </a:cubicBezTo>
                      <a:cubicBezTo>
                        <a:pt x="141" y="201"/>
                        <a:pt x="164" y="184"/>
                        <a:pt x="164" y="141"/>
                      </a:cubicBezTo>
                      <a:cubicBezTo>
                        <a:pt x="164" y="86"/>
                        <a:pt x="181" y="46"/>
                        <a:pt x="125" y="20"/>
                      </a:cubicBezTo>
                      <a:cubicBezTo>
                        <a:pt x="107" y="8"/>
                        <a:pt x="82" y="1"/>
                        <a:pt x="6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1"/>
                <p:cNvSpPr/>
                <p:nvPr/>
              </p:nvSpPr>
              <p:spPr>
                <a:xfrm>
                  <a:off x="5677433" y="1174506"/>
                  <a:ext cx="166972" cy="103679"/>
                </a:xfrm>
                <a:custGeom>
                  <a:avLst/>
                  <a:gdLst/>
                  <a:ahLst/>
                  <a:cxnLst/>
                  <a:rect l="l" t="t" r="r" b="b"/>
                  <a:pathLst>
                    <a:path w="2952" h="1833" extrusionOk="0">
                      <a:moveTo>
                        <a:pt x="2839" y="1"/>
                      </a:moveTo>
                      <a:cubicBezTo>
                        <a:pt x="2830" y="1"/>
                        <a:pt x="2824" y="4"/>
                        <a:pt x="2817" y="11"/>
                      </a:cubicBezTo>
                      <a:lnTo>
                        <a:pt x="1" y="1630"/>
                      </a:lnTo>
                      <a:lnTo>
                        <a:pt x="30" y="1669"/>
                      </a:lnTo>
                      <a:cubicBezTo>
                        <a:pt x="30" y="1724"/>
                        <a:pt x="56" y="1763"/>
                        <a:pt x="95" y="1793"/>
                      </a:cubicBezTo>
                      <a:lnTo>
                        <a:pt x="125" y="1832"/>
                      </a:lnTo>
                      <a:lnTo>
                        <a:pt x="2925" y="200"/>
                      </a:lnTo>
                      <a:cubicBezTo>
                        <a:pt x="2938" y="200"/>
                        <a:pt x="2951" y="174"/>
                        <a:pt x="2951" y="145"/>
                      </a:cubicBezTo>
                      <a:cubicBezTo>
                        <a:pt x="2951" y="105"/>
                        <a:pt x="2912" y="37"/>
                        <a:pt x="2870" y="11"/>
                      </a:cubicBezTo>
                      <a:cubicBezTo>
                        <a:pt x="2857" y="4"/>
                        <a:pt x="2847" y="1"/>
                        <a:pt x="283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1"/>
                <p:cNvSpPr/>
                <p:nvPr/>
              </p:nvSpPr>
              <p:spPr>
                <a:xfrm>
                  <a:off x="5675962" y="1266587"/>
                  <a:ext cx="9276" cy="11822"/>
                </a:xfrm>
                <a:custGeom>
                  <a:avLst/>
                  <a:gdLst/>
                  <a:ahLst/>
                  <a:cxnLst/>
                  <a:rect l="l" t="t" r="r" b="b"/>
                  <a:pathLst>
                    <a:path w="164" h="209" extrusionOk="0">
                      <a:moveTo>
                        <a:pt x="42" y="0"/>
                      </a:moveTo>
                      <a:cubicBezTo>
                        <a:pt x="18" y="0"/>
                        <a:pt x="0" y="19"/>
                        <a:pt x="0" y="54"/>
                      </a:cubicBezTo>
                      <a:cubicBezTo>
                        <a:pt x="0" y="109"/>
                        <a:pt x="40" y="178"/>
                        <a:pt x="82" y="204"/>
                      </a:cubicBezTo>
                      <a:cubicBezTo>
                        <a:pt x="95" y="207"/>
                        <a:pt x="106" y="209"/>
                        <a:pt x="116" y="209"/>
                      </a:cubicBezTo>
                      <a:cubicBezTo>
                        <a:pt x="148" y="209"/>
                        <a:pt x="164" y="191"/>
                        <a:pt x="164" y="149"/>
                      </a:cubicBezTo>
                      <a:cubicBezTo>
                        <a:pt x="164" y="96"/>
                        <a:pt x="137" y="41"/>
                        <a:pt x="82" y="15"/>
                      </a:cubicBezTo>
                      <a:cubicBezTo>
                        <a:pt x="68" y="5"/>
                        <a:pt x="54" y="0"/>
                        <a:pt x="4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1"/>
                <p:cNvSpPr/>
                <p:nvPr/>
              </p:nvSpPr>
              <p:spPr>
                <a:xfrm>
                  <a:off x="5676698" y="1268850"/>
                  <a:ext cx="6165" cy="8598"/>
                </a:xfrm>
                <a:custGeom>
                  <a:avLst/>
                  <a:gdLst/>
                  <a:ahLst/>
                  <a:cxnLst/>
                  <a:rect l="l" t="t" r="r" b="b"/>
                  <a:pathLst>
                    <a:path w="109" h="152" extrusionOk="0">
                      <a:moveTo>
                        <a:pt x="27" y="0"/>
                      </a:moveTo>
                      <a:cubicBezTo>
                        <a:pt x="12" y="0"/>
                        <a:pt x="0" y="16"/>
                        <a:pt x="0" y="43"/>
                      </a:cubicBezTo>
                      <a:cubicBezTo>
                        <a:pt x="0" y="82"/>
                        <a:pt x="27" y="125"/>
                        <a:pt x="56" y="138"/>
                      </a:cubicBezTo>
                      <a:cubicBezTo>
                        <a:pt x="65" y="147"/>
                        <a:pt x="74" y="151"/>
                        <a:pt x="82" y="151"/>
                      </a:cubicBezTo>
                      <a:cubicBezTo>
                        <a:pt x="97" y="151"/>
                        <a:pt x="108" y="136"/>
                        <a:pt x="108" y="109"/>
                      </a:cubicBezTo>
                      <a:cubicBezTo>
                        <a:pt x="108" y="69"/>
                        <a:pt x="82" y="27"/>
                        <a:pt x="56" y="14"/>
                      </a:cubicBezTo>
                      <a:cubicBezTo>
                        <a:pt x="46" y="5"/>
                        <a:pt x="36" y="0"/>
                        <a:pt x="2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1"/>
                <p:cNvSpPr/>
                <p:nvPr/>
              </p:nvSpPr>
              <p:spPr>
                <a:xfrm>
                  <a:off x="5625170" y="1272753"/>
                  <a:ext cx="68554" cy="46947"/>
                </a:xfrm>
                <a:custGeom>
                  <a:avLst/>
                  <a:gdLst/>
                  <a:ahLst/>
                  <a:cxnLst/>
                  <a:rect l="l" t="t" r="r" b="b"/>
                  <a:pathLst>
                    <a:path w="1212" h="830" extrusionOk="0">
                      <a:moveTo>
                        <a:pt x="1212" y="0"/>
                      </a:moveTo>
                      <a:lnTo>
                        <a:pt x="1" y="692"/>
                      </a:lnTo>
                      <a:lnTo>
                        <a:pt x="1" y="829"/>
                      </a:lnTo>
                      <a:lnTo>
                        <a:pt x="1212" y="137"/>
                      </a:lnTo>
                      <a:lnTo>
                        <a:pt x="121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1"/>
                <p:cNvSpPr/>
                <p:nvPr/>
              </p:nvSpPr>
              <p:spPr>
                <a:xfrm>
                  <a:off x="5602093" y="1258895"/>
                  <a:ext cx="91631" cy="53056"/>
                </a:xfrm>
                <a:custGeom>
                  <a:avLst/>
                  <a:gdLst/>
                  <a:ahLst/>
                  <a:cxnLst/>
                  <a:rect l="l" t="t" r="r" b="b"/>
                  <a:pathLst>
                    <a:path w="1620" h="938" extrusionOk="0">
                      <a:moveTo>
                        <a:pt x="1212" y="1"/>
                      </a:moveTo>
                      <a:lnTo>
                        <a:pt x="1" y="709"/>
                      </a:lnTo>
                      <a:lnTo>
                        <a:pt x="409" y="937"/>
                      </a:lnTo>
                      <a:lnTo>
                        <a:pt x="1620" y="245"/>
                      </a:lnTo>
                      <a:lnTo>
                        <a:pt x="121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1"/>
                <p:cNvSpPr/>
                <p:nvPr/>
              </p:nvSpPr>
              <p:spPr>
                <a:xfrm>
                  <a:off x="5602093" y="1298940"/>
                  <a:ext cx="23134" cy="20758"/>
                </a:xfrm>
                <a:custGeom>
                  <a:avLst/>
                  <a:gdLst/>
                  <a:ahLst/>
                  <a:cxnLst/>
                  <a:rect l="l" t="t" r="r" b="b"/>
                  <a:pathLst>
                    <a:path w="409" h="367" extrusionOk="0">
                      <a:moveTo>
                        <a:pt x="1" y="1"/>
                      </a:moveTo>
                      <a:lnTo>
                        <a:pt x="1" y="135"/>
                      </a:lnTo>
                      <a:lnTo>
                        <a:pt x="409" y="366"/>
                      </a:lnTo>
                      <a:lnTo>
                        <a:pt x="409" y="229"/>
                      </a:ln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1"/>
                <p:cNvSpPr/>
                <p:nvPr/>
              </p:nvSpPr>
              <p:spPr>
                <a:xfrm>
                  <a:off x="7292824" y="1747415"/>
                  <a:ext cx="30148" cy="139200"/>
                </a:xfrm>
                <a:custGeom>
                  <a:avLst/>
                  <a:gdLst/>
                  <a:ahLst/>
                  <a:cxnLst/>
                  <a:rect l="l" t="t" r="r" b="b"/>
                  <a:pathLst>
                    <a:path w="533" h="2461" extrusionOk="0">
                      <a:moveTo>
                        <a:pt x="1" y="0"/>
                      </a:moveTo>
                      <a:lnTo>
                        <a:pt x="1" y="2311"/>
                      </a:lnTo>
                      <a:cubicBezTo>
                        <a:pt x="1" y="2354"/>
                        <a:pt x="14" y="2393"/>
                        <a:pt x="69" y="2419"/>
                      </a:cubicBezTo>
                      <a:cubicBezTo>
                        <a:pt x="123" y="2447"/>
                        <a:pt x="191" y="2460"/>
                        <a:pt x="259" y="2460"/>
                      </a:cubicBezTo>
                      <a:cubicBezTo>
                        <a:pt x="327" y="2460"/>
                        <a:pt x="396" y="2447"/>
                        <a:pt x="451" y="2419"/>
                      </a:cubicBezTo>
                      <a:cubicBezTo>
                        <a:pt x="503" y="2393"/>
                        <a:pt x="533" y="2354"/>
                        <a:pt x="533" y="2311"/>
                      </a:cubicBezTo>
                      <a:lnTo>
                        <a:pt x="53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1"/>
                <p:cNvSpPr/>
                <p:nvPr/>
              </p:nvSpPr>
              <p:spPr>
                <a:xfrm>
                  <a:off x="7291354" y="1738365"/>
                  <a:ext cx="32354" cy="17534"/>
                </a:xfrm>
                <a:custGeom>
                  <a:avLst/>
                  <a:gdLst/>
                  <a:ahLst/>
                  <a:cxnLst/>
                  <a:rect l="l" t="t" r="r" b="b"/>
                  <a:pathLst>
                    <a:path w="572" h="310" extrusionOk="0">
                      <a:moveTo>
                        <a:pt x="285" y="0"/>
                      </a:moveTo>
                      <a:cubicBezTo>
                        <a:pt x="217" y="0"/>
                        <a:pt x="149" y="17"/>
                        <a:pt x="95" y="49"/>
                      </a:cubicBezTo>
                      <a:cubicBezTo>
                        <a:pt x="1" y="105"/>
                        <a:pt x="1" y="199"/>
                        <a:pt x="95" y="268"/>
                      </a:cubicBezTo>
                      <a:cubicBezTo>
                        <a:pt x="149" y="296"/>
                        <a:pt x="217" y="309"/>
                        <a:pt x="285" y="309"/>
                      </a:cubicBezTo>
                      <a:cubicBezTo>
                        <a:pt x="353" y="309"/>
                        <a:pt x="422" y="296"/>
                        <a:pt x="477" y="268"/>
                      </a:cubicBezTo>
                      <a:cubicBezTo>
                        <a:pt x="572" y="199"/>
                        <a:pt x="572" y="105"/>
                        <a:pt x="477" y="49"/>
                      </a:cubicBezTo>
                      <a:cubicBezTo>
                        <a:pt x="422" y="17"/>
                        <a:pt x="353" y="0"/>
                        <a:pt x="28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1"/>
                <p:cNvSpPr/>
                <p:nvPr/>
              </p:nvSpPr>
              <p:spPr>
                <a:xfrm>
                  <a:off x="7296727" y="1188929"/>
                  <a:ext cx="21663" cy="563306"/>
                </a:xfrm>
                <a:custGeom>
                  <a:avLst/>
                  <a:gdLst/>
                  <a:ahLst/>
                  <a:cxnLst/>
                  <a:rect l="l" t="t" r="r" b="b"/>
                  <a:pathLst>
                    <a:path w="383" h="9959" extrusionOk="0">
                      <a:moveTo>
                        <a:pt x="0" y="1"/>
                      </a:moveTo>
                      <a:lnTo>
                        <a:pt x="0" y="9845"/>
                      </a:lnTo>
                      <a:cubicBezTo>
                        <a:pt x="0" y="9887"/>
                        <a:pt x="13" y="9913"/>
                        <a:pt x="56" y="9926"/>
                      </a:cubicBezTo>
                      <a:cubicBezTo>
                        <a:pt x="97" y="9948"/>
                        <a:pt x="144" y="9958"/>
                        <a:pt x="191" y="9958"/>
                      </a:cubicBezTo>
                      <a:cubicBezTo>
                        <a:pt x="239" y="9958"/>
                        <a:pt x="286" y="9948"/>
                        <a:pt x="327" y="9926"/>
                      </a:cubicBezTo>
                      <a:cubicBezTo>
                        <a:pt x="369" y="9913"/>
                        <a:pt x="382" y="9887"/>
                        <a:pt x="382" y="9845"/>
                      </a:cubicBezTo>
                      <a:lnTo>
                        <a:pt x="382"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1"/>
                <p:cNvSpPr/>
                <p:nvPr/>
              </p:nvSpPr>
              <p:spPr>
                <a:xfrm>
                  <a:off x="7295992" y="1182537"/>
                  <a:ext cx="23134" cy="12727"/>
                </a:xfrm>
                <a:custGeom>
                  <a:avLst/>
                  <a:gdLst/>
                  <a:ahLst/>
                  <a:cxnLst/>
                  <a:rect l="l" t="t" r="r" b="b"/>
                  <a:pathLst>
                    <a:path w="409" h="225" extrusionOk="0">
                      <a:moveTo>
                        <a:pt x="209" y="0"/>
                      </a:moveTo>
                      <a:cubicBezTo>
                        <a:pt x="160" y="0"/>
                        <a:pt x="110" y="11"/>
                        <a:pt x="69" y="32"/>
                      </a:cubicBezTo>
                      <a:cubicBezTo>
                        <a:pt x="0" y="84"/>
                        <a:pt x="0" y="153"/>
                        <a:pt x="69" y="195"/>
                      </a:cubicBezTo>
                      <a:cubicBezTo>
                        <a:pt x="110" y="215"/>
                        <a:pt x="157" y="224"/>
                        <a:pt x="204" y="224"/>
                      </a:cubicBezTo>
                      <a:cubicBezTo>
                        <a:pt x="252" y="224"/>
                        <a:pt x="299" y="215"/>
                        <a:pt x="340" y="195"/>
                      </a:cubicBezTo>
                      <a:cubicBezTo>
                        <a:pt x="408" y="153"/>
                        <a:pt x="408" y="84"/>
                        <a:pt x="340" y="32"/>
                      </a:cubicBezTo>
                      <a:cubicBezTo>
                        <a:pt x="305" y="11"/>
                        <a:pt x="258" y="0"/>
                        <a:pt x="2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1"/>
                <p:cNvSpPr/>
                <p:nvPr/>
              </p:nvSpPr>
              <p:spPr>
                <a:xfrm>
                  <a:off x="7309114" y="1202390"/>
                  <a:ext cx="9276" cy="11030"/>
                </a:xfrm>
                <a:custGeom>
                  <a:avLst/>
                  <a:gdLst/>
                  <a:ahLst/>
                  <a:cxnLst/>
                  <a:rect l="l" t="t" r="r" b="b"/>
                  <a:pathLst>
                    <a:path w="164" h="195" extrusionOk="0">
                      <a:moveTo>
                        <a:pt x="90" y="0"/>
                      </a:moveTo>
                      <a:cubicBezTo>
                        <a:pt x="72" y="0"/>
                        <a:pt x="53" y="3"/>
                        <a:pt x="39" y="7"/>
                      </a:cubicBezTo>
                      <a:cubicBezTo>
                        <a:pt x="0" y="33"/>
                        <a:pt x="0" y="89"/>
                        <a:pt x="0" y="141"/>
                      </a:cubicBezTo>
                      <a:cubicBezTo>
                        <a:pt x="0" y="172"/>
                        <a:pt x="21" y="194"/>
                        <a:pt x="48" y="194"/>
                      </a:cubicBezTo>
                      <a:cubicBezTo>
                        <a:pt x="58" y="194"/>
                        <a:pt x="70" y="191"/>
                        <a:pt x="82" y="184"/>
                      </a:cubicBezTo>
                      <a:cubicBezTo>
                        <a:pt x="134" y="157"/>
                        <a:pt x="163" y="89"/>
                        <a:pt x="163" y="46"/>
                      </a:cubicBezTo>
                      <a:cubicBezTo>
                        <a:pt x="163" y="12"/>
                        <a:pt x="127" y="0"/>
                        <a:pt x="9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1"/>
                <p:cNvSpPr/>
                <p:nvPr/>
              </p:nvSpPr>
              <p:spPr>
                <a:xfrm>
                  <a:off x="7309114" y="1198601"/>
                  <a:ext cx="166916" cy="103396"/>
                </a:xfrm>
                <a:custGeom>
                  <a:avLst/>
                  <a:gdLst/>
                  <a:ahLst/>
                  <a:cxnLst/>
                  <a:rect l="l" t="t" r="r" b="b"/>
                  <a:pathLst>
                    <a:path w="2951" h="1828" extrusionOk="0">
                      <a:moveTo>
                        <a:pt x="122" y="0"/>
                      </a:moveTo>
                      <a:cubicBezTo>
                        <a:pt x="112" y="0"/>
                        <a:pt x="100" y="10"/>
                        <a:pt x="82" y="19"/>
                      </a:cubicBezTo>
                      <a:cubicBezTo>
                        <a:pt x="39" y="32"/>
                        <a:pt x="0" y="100"/>
                        <a:pt x="0" y="156"/>
                      </a:cubicBezTo>
                      <a:cubicBezTo>
                        <a:pt x="0" y="182"/>
                        <a:pt x="13" y="195"/>
                        <a:pt x="26" y="195"/>
                      </a:cubicBezTo>
                      <a:lnTo>
                        <a:pt x="26" y="208"/>
                      </a:lnTo>
                      <a:lnTo>
                        <a:pt x="2843" y="1827"/>
                      </a:lnTo>
                      <a:lnTo>
                        <a:pt x="2856" y="1801"/>
                      </a:lnTo>
                      <a:cubicBezTo>
                        <a:pt x="2895" y="1775"/>
                        <a:pt x="2925" y="1719"/>
                        <a:pt x="2938" y="1677"/>
                      </a:cubicBezTo>
                      <a:lnTo>
                        <a:pt x="2951" y="1638"/>
                      </a:lnTo>
                      <a:lnTo>
                        <a:pt x="134" y="6"/>
                      </a:lnTo>
                      <a:cubicBezTo>
                        <a:pt x="130" y="2"/>
                        <a:pt x="126" y="0"/>
                        <a:pt x="12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1"/>
                <p:cNvSpPr/>
                <p:nvPr/>
              </p:nvSpPr>
              <p:spPr>
                <a:xfrm>
                  <a:off x="7468221" y="1290626"/>
                  <a:ext cx="9276" cy="12048"/>
                </a:xfrm>
                <a:custGeom>
                  <a:avLst/>
                  <a:gdLst/>
                  <a:ahLst/>
                  <a:cxnLst/>
                  <a:rect l="l" t="t" r="r" b="b"/>
                  <a:pathLst>
                    <a:path w="164" h="213" extrusionOk="0">
                      <a:moveTo>
                        <a:pt x="115" y="1"/>
                      </a:moveTo>
                      <a:cubicBezTo>
                        <a:pt x="105" y="1"/>
                        <a:pt x="94" y="4"/>
                        <a:pt x="82" y="11"/>
                      </a:cubicBezTo>
                      <a:cubicBezTo>
                        <a:pt x="43" y="37"/>
                        <a:pt x="1" y="105"/>
                        <a:pt x="1" y="161"/>
                      </a:cubicBezTo>
                      <a:cubicBezTo>
                        <a:pt x="1" y="189"/>
                        <a:pt x="22" y="212"/>
                        <a:pt x="49" y="212"/>
                      </a:cubicBezTo>
                      <a:cubicBezTo>
                        <a:pt x="60" y="212"/>
                        <a:pt x="71" y="208"/>
                        <a:pt x="82" y="200"/>
                      </a:cubicBezTo>
                      <a:cubicBezTo>
                        <a:pt x="125" y="174"/>
                        <a:pt x="164" y="105"/>
                        <a:pt x="164" y="66"/>
                      </a:cubicBezTo>
                      <a:cubicBezTo>
                        <a:pt x="164" y="25"/>
                        <a:pt x="143" y="1"/>
                        <a:pt x="11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1"/>
                <p:cNvSpPr/>
                <p:nvPr/>
              </p:nvSpPr>
              <p:spPr>
                <a:xfrm>
                  <a:off x="7470653" y="1293115"/>
                  <a:ext cx="6109" cy="8371"/>
                </a:xfrm>
                <a:custGeom>
                  <a:avLst/>
                  <a:gdLst/>
                  <a:ahLst/>
                  <a:cxnLst/>
                  <a:rect l="l" t="t" r="r" b="b"/>
                  <a:pathLst>
                    <a:path w="108" h="148" extrusionOk="0">
                      <a:moveTo>
                        <a:pt x="74" y="1"/>
                      </a:moveTo>
                      <a:cubicBezTo>
                        <a:pt x="68" y="1"/>
                        <a:pt x="60" y="3"/>
                        <a:pt x="52" y="6"/>
                      </a:cubicBezTo>
                      <a:cubicBezTo>
                        <a:pt x="26" y="22"/>
                        <a:pt x="0" y="74"/>
                        <a:pt x="0" y="104"/>
                      </a:cubicBezTo>
                      <a:cubicBezTo>
                        <a:pt x="0" y="133"/>
                        <a:pt x="15" y="148"/>
                        <a:pt x="33" y="148"/>
                      </a:cubicBezTo>
                      <a:cubicBezTo>
                        <a:pt x="39" y="148"/>
                        <a:pt x="46" y="146"/>
                        <a:pt x="52" y="143"/>
                      </a:cubicBezTo>
                      <a:cubicBezTo>
                        <a:pt x="82" y="117"/>
                        <a:pt x="108" y="74"/>
                        <a:pt x="108" y="35"/>
                      </a:cubicBezTo>
                      <a:cubicBezTo>
                        <a:pt x="108" y="14"/>
                        <a:pt x="94" y="1"/>
                        <a:pt x="7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1"/>
                <p:cNvSpPr/>
                <p:nvPr/>
              </p:nvSpPr>
              <p:spPr>
                <a:xfrm>
                  <a:off x="7459737" y="1296565"/>
                  <a:ext cx="68554" cy="46947"/>
                </a:xfrm>
                <a:custGeom>
                  <a:avLst/>
                  <a:gdLst/>
                  <a:ahLst/>
                  <a:cxnLst/>
                  <a:rect l="l" t="t" r="r" b="b"/>
                  <a:pathLst>
                    <a:path w="1212" h="830" extrusionOk="0">
                      <a:moveTo>
                        <a:pt x="1" y="0"/>
                      </a:moveTo>
                      <a:lnTo>
                        <a:pt x="1" y="138"/>
                      </a:lnTo>
                      <a:lnTo>
                        <a:pt x="1211" y="829"/>
                      </a:lnTo>
                      <a:lnTo>
                        <a:pt x="1211" y="696"/>
                      </a:lnTo>
                      <a:lnTo>
                        <a:pt x="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1"/>
                <p:cNvSpPr/>
                <p:nvPr/>
              </p:nvSpPr>
              <p:spPr>
                <a:xfrm>
                  <a:off x="7459737" y="1283443"/>
                  <a:ext cx="91631" cy="52490"/>
                </a:xfrm>
                <a:custGeom>
                  <a:avLst/>
                  <a:gdLst/>
                  <a:ahLst/>
                  <a:cxnLst/>
                  <a:rect l="l" t="t" r="r" b="b"/>
                  <a:pathLst>
                    <a:path w="1620" h="928" extrusionOk="0">
                      <a:moveTo>
                        <a:pt x="409" y="1"/>
                      </a:moveTo>
                      <a:lnTo>
                        <a:pt x="1" y="232"/>
                      </a:lnTo>
                      <a:lnTo>
                        <a:pt x="1211" y="928"/>
                      </a:lnTo>
                      <a:lnTo>
                        <a:pt x="1619" y="696"/>
                      </a:lnTo>
                      <a:lnTo>
                        <a:pt x="40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1"/>
                <p:cNvSpPr/>
                <p:nvPr/>
              </p:nvSpPr>
              <p:spPr>
                <a:xfrm>
                  <a:off x="7528233" y="1322753"/>
                  <a:ext cx="23134" cy="20758"/>
                </a:xfrm>
                <a:custGeom>
                  <a:avLst/>
                  <a:gdLst/>
                  <a:ahLst/>
                  <a:cxnLst/>
                  <a:rect l="l" t="t" r="r" b="b"/>
                  <a:pathLst>
                    <a:path w="409" h="367" extrusionOk="0">
                      <a:moveTo>
                        <a:pt x="408" y="1"/>
                      </a:moveTo>
                      <a:lnTo>
                        <a:pt x="0" y="233"/>
                      </a:lnTo>
                      <a:lnTo>
                        <a:pt x="0" y="366"/>
                      </a:lnTo>
                      <a:lnTo>
                        <a:pt x="408" y="135"/>
                      </a:lnTo>
                      <a:lnTo>
                        <a:pt x="40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1"/>
                <p:cNvSpPr/>
                <p:nvPr/>
              </p:nvSpPr>
              <p:spPr>
                <a:xfrm>
                  <a:off x="5528281" y="2315856"/>
                  <a:ext cx="317033" cy="183941"/>
                </a:xfrm>
                <a:custGeom>
                  <a:avLst/>
                  <a:gdLst/>
                  <a:ahLst/>
                  <a:cxnLst/>
                  <a:rect l="l" t="t" r="r" b="b"/>
                  <a:pathLst>
                    <a:path w="5605" h="3252" extrusionOk="0">
                      <a:moveTo>
                        <a:pt x="395" y="0"/>
                      </a:moveTo>
                      <a:lnTo>
                        <a:pt x="0" y="232"/>
                      </a:lnTo>
                      <a:lnTo>
                        <a:pt x="5210" y="3251"/>
                      </a:lnTo>
                      <a:lnTo>
                        <a:pt x="5605" y="3019"/>
                      </a:lnTo>
                      <a:lnTo>
                        <a:pt x="39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1"/>
                <p:cNvSpPr/>
                <p:nvPr/>
              </p:nvSpPr>
              <p:spPr>
                <a:xfrm>
                  <a:off x="6171270" y="2689670"/>
                  <a:ext cx="317089" cy="183941"/>
                </a:xfrm>
                <a:custGeom>
                  <a:avLst/>
                  <a:gdLst/>
                  <a:ahLst/>
                  <a:cxnLst/>
                  <a:rect l="l" t="t" r="r" b="b"/>
                  <a:pathLst>
                    <a:path w="5606" h="3252" extrusionOk="0">
                      <a:moveTo>
                        <a:pt x="396" y="1"/>
                      </a:moveTo>
                      <a:lnTo>
                        <a:pt x="1" y="232"/>
                      </a:lnTo>
                      <a:lnTo>
                        <a:pt x="5210" y="3252"/>
                      </a:lnTo>
                      <a:lnTo>
                        <a:pt x="5605" y="3020"/>
                      </a:lnTo>
                      <a:lnTo>
                        <a:pt x="39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1"/>
                <p:cNvSpPr/>
                <p:nvPr/>
              </p:nvSpPr>
              <p:spPr>
                <a:xfrm>
                  <a:off x="7462112" y="2253412"/>
                  <a:ext cx="316128" cy="183941"/>
                </a:xfrm>
                <a:custGeom>
                  <a:avLst/>
                  <a:gdLst/>
                  <a:ahLst/>
                  <a:cxnLst/>
                  <a:rect l="l" t="t" r="r" b="b"/>
                  <a:pathLst>
                    <a:path w="5589" h="3252" extrusionOk="0">
                      <a:moveTo>
                        <a:pt x="5197" y="1"/>
                      </a:moveTo>
                      <a:lnTo>
                        <a:pt x="1" y="3020"/>
                      </a:lnTo>
                      <a:lnTo>
                        <a:pt x="396" y="3252"/>
                      </a:lnTo>
                      <a:lnTo>
                        <a:pt x="5589" y="233"/>
                      </a:lnTo>
                      <a:lnTo>
                        <a:pt x="519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1"/>
                <p:cNvSpPr/>
                <p:nvPr/>
              </p:nvSpPr>
              <p:spPr>
                <a:xfrm>
                  <a:off x="6819123" y="2627282"/>
                  <a:ext cx="316128" cy="183941"/>
                </a:xfrm>
                <a:custGeom>
                  <a:avLst/>
                  <a:gdLst/>
                  <a:ahLst/>
                  <a:cxnLst/>
                  <a:rect l="l" t="t" r="r" b="b"/>
                  <a:pathLst>
                    <a:path w="5589" h="3252" extrusionOk="0">
                      <a:moveTo>
                        <a:pt x="5193" y="0"/>
                      </a:moveTo>
                      <a:lnTo>
                        <a:pt x="0" y="3020"/>
                      </a:lnTo>
                      <a:lnTo>
                        <a:pt x="392" y="3251"/>
                      </a:lnTo>
                      <a:lnTo>
                        <a:pt x="5588" y="219"/>
                      </a:lnTo>
                      <a:lnTo>
                        <a:pt x="51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41"/>
              <p:cNvGrpSpPr/>
              <p:nvPr/>
            </p:nvGrpSpPr>
            <p:grpSpPr>
              <a:xfrm>
                <a:off x="6446211" y="776715"/>
                <a:ext cx="261790" cy="986848"/>
                <a:chOff x="1789675" y="2685220"/>
                <a:chExt cx="168679" cy="635855"/>
              </a:xfrm>
            </p:grpSpPr>
            <p:sp>
              <p:nvSpPr>
                <p:cNvPr id="2427" name="Google Shape;2427;p41"/>
                <p:cNvSpPr/>
                <p:nvPr/>
              </p:nvSpPr>
              <p:spPr>
                <a:xfrm>
                  <a:off x="1886788" y="3289308"/>
                  <a:ext cx="44544" cy="31768"/>
                </a:xfrm>
                <a:custGeom>
                  <a:avLst/>
                  <a:gdLst/>
                  <a:ahLst/>
                  <a:cxnLst/>
                  <a:rect l="l" t="t" r="r" b="b"/>
                  <a:pathLst>
                    <a:path w="1032" h="736" extrusionOk="0">
                      <a:moveTo>
                        <a:pt x="1032" y="1"/>
                      </a:moveTo>
                      <a:lnTo>
                        <a:pt x="1" y="331"/>
                      </a:lnTo>
                      <a:lnTo>
                        <a:pt x="252" y="736"/>
                      </a:lnTo>
                      <a:lnTo>
                        <a:pt x="1032" y="282"/>
                      </a:lnTo>
                      <a:lnTo>
                        <a:pt x="1032"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1"/>
                <p:cNvSpPr/>
                <p:nvPr/>
              </p:nvSpPr>
              <p:spPr>
                <a:xfrm>
                  <a:off x="1816737" y="3242866"/>
                  <a:ext cx="114596" cy="66082"/>
                </a:xfrm>
                <a:custGeom>
                  <a:avLst/>
                  <a:gdLst/>
                  <a:ahLst/>
                  <a:cxnLst/>
                  <a:rect l="l" t="t" r="r" b="b"/>
                  <a:pathLst>
                    <a:path w="2655" h="1531" extrusionOk="0">
                      <a:moveTo>
                        <a:pt x="780" y="1"/>
                      </a:moveTo>
                      <a:lnTo>
                        <a:pt x="0" y="451"/>
                      </a:lnTo>
                      <a:lnTo>
                        <a:pt x="0" y="1077"/>
                      </a:lnTo>
                      <a:lnTo>
                        <a:pt x="780" y="1531"/>
                      </a:lnTo>
                      <a:lnTo>
                        <a:pt x="1875" y="1531"/>
                      </a:lnTo>
                      <a:lnTo>
                        <a:pt x="2655" y="1077"/>
                      </a:lnTo>
                      <a:lnTo>
                        <a:pt x="2655" y="451"/>
                      </a:lnTo>
                      <a:lnTo>
                        <a:pt x="1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1"/>
                <p:cNvSpPr/>
                <p:nvPr/>
              </p:nvSpPr>
              <p:spPr>
                <a:xfrm>
                  <a:off x="1834218" y="3252276"/>
                  <a:ext cx="79635" cy="22229"/>
                </a:xfrm>
                <a:custGeom>
                  <a:avLst/>
                  <a:gdLst/>
                  <a:ahLst/>
                  <a:cxnLst/>
                  <a:rect l="l" t="t" r="r" b="b"/>
                  <a:pathLst>
                    <a:path w="1845" h="515" extrusionOk="0">
                      <a:moveTo>
                        <a:pt x="547" y="0"/>
                      </a:moveTo>
                      <a:lnTo>
                        <a:pt x="0" y="312"/>
                      </a:lnTo>
                      <a:lnTo>
                        <a:pt x="0" y="514"/>
                      </a:lnTo>
                      <a:lnTo>
                        <a:pt x="1845" y="514"/>
                      </a:lnTo>
                      <a:lnTo>
                        <a:pt x="1845" y="312"/>
                      </a:lnTo>
                      <a:lnTo>
                        <a:pt x="1312"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1"/>
                <p:cNvSpPr/>
                <p:nvPr/>
              </p:nvSpPr>
              <p:spPr>
                <a:xfrm>
                  <a:off x="1834218" y="3261642"/>
                  <a:ext cx="79635" cy="36472"/>
                </a:xfrm>
                <a:custGeom>
                  <a:avLst/>
                  <a:gdLst/>
                  <a:ahLst/>
                  <a:cxnLst/>
                  <a:rect l="l" t="t" r="r" b="b"/>
                  <a:pathLst>
                    <a:path w="1845" h="845" extrusionOk="0">
                      <a:moveTo>
                        <a:pt x="547" y="1"/>
                      </a:moveTo>
                      <a:lnTo>
                        <a:pt x="0" y="297"/>
                      </a:lnTo>
                      <a:lnTo>
                        <a:pt x="0" y="533"/>
                      </a:lnTo>
                      <a:lnTo>
                        <a:pt x="547" y="844"/>
                      </a:lnTo>
                      <a:lnTo>
                        <a:pt x="1312" y="844"/>
                      </a:lnTo>
                      <a:lnTo>
                        <a:pt x="1845" y="533"/>
                      </a:lnTo>
                      <a:lnTo>
                        <a:pt x="1845" y="297"/>
                      </a:lnTo>
                      <a:lnTo>
                        <a:pt x="1312" y="1"/>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1"/>
                <p:cNvSpPr/>
                <p:nvPr/>
              </p:nvSpPr>
              <p:spPr>
                <a:xfrm>
                  <a:off x="1846346" y="3308903"/>
                  <a:ext cx="51320" cy="12172"/>
                </a:xfrm>
                <a:custGeom>
                  <a:avLst/>
                  <a:gdLst/>
                  <a:ahLst/>
                  <a:cxnLst/>
                  <a:rect l="l" t="t" r="r" b="b"/>
                  <a:pathLst>
                    <a:path w="1189" h="282" extrusionOk="0">
                      <a:moveTo>
                        <a:pt x="94" y="1"/>
                      </a:moveTo>
                      <a:lnTo>
                        <a:pt x="0" y="31"/>
                      </a:lnTo>
                      <a:lnTo>
                        <a:pt x="94" y="282"/>
                      </a:lnTo>
                      <a:lnTo>
                        <a:pt x="1189" y="282"/>
                      </a:lnTo>
                      <a:lnTo>
                        <a:pt x="118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1"/>
                <p:cNvSpPr/>
                <p:nvPr/>
              </p:nvSpPr>
              <p:spPr>
                <a:xfrm>
                  <a:off x="1816737" y="3289308"/>
                  <a:ext cx="33710" cy="31768"/>
                </a:xfrm>
                <a:custGeom>
                  <a:avLst/>
                  <a:gdLst/>
                  <a:ahLst/>
                  <a:cxnLst/>
                  <a:rect l="l" t="t" r="r" b="b"/>
                  <a:pathLst>
                    <a:path w="781" h="736" extrusionOk="0">
                      <a:moveTo>
                        <a:pt x="0" y="1"/>
                      </a:moveTo>
                      <a:lnTo>
                        <a:pt x="0" y="282"/>
                      </a:lnTo>
                      <a:lnTo>
                        <a:pt x="780" y="736"/>
                      </a:lnTo>
                      <a:lnTo>
                        <a:pt x="780" y="455"/>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1"/>
                <p:cNvSpPr/>
                <p:nvPr/>
              </p:nvSpPr>
              <p:spPr>
                <a:xfrm>
                  <a:off x="1826103" y="3247571"/>
                  <a:ext cx="96511" cy="56025"/>
                </a:xfrm>
                <a:custGeom>
                  <a:avLst/>
                  <a:gdLst/>
                  <a:ahLst/>
                  <a:cxnLst/>
                  <a:rect l="l" t="t" r="r" b="b"/>
                  <a:pathLst>
                    <a:path w="2236" h="1298" extrusionOk="0">
                      <a:moveTo>
                        <a:pt x="657" y="1"/>
                      </a:moveTo>
                      <a:lnTo>
                        <a:pt x="1" y="376"/>
                      </a:lnTo>
                      <a:lnTo>
                        <a:pt x="1" y="904"/>
                      </a:lnTo>
                      <a:lnTo>
                        <a:pt x="657" y="1298"/>
                      </a:lnTo>
                      <a:lnTo>
                        <a:pt x="1579" y="1298"/>
                      </a:lnTo>
                      <a:lnTo>
                        <a:pt x="2235" y="904"/>
                      </a:lnTo>
                      <a:lnTo>
                        <a:pt x="2235" y="376"/>
                      </a:lnTo>
                      <a:lnTo>
                        <a:pt x="157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1"/>
                <p:cNvSpPr/>
                <p:nvPr/>
              </p:nvSpPr>
              <p:spPr>
                <a:xfrm>
                  <a:off x="1869308" y="3168586"/>
                  <a:ext cx="10100" cy="127588"/>
                </a:xfrm>
                <a:custGeom>
                  <a:avLst/>
                  <a:gdLst/>
                  <a:ahLst/>
                  <a:cxnLst/>
                  <a:rect l="l" t="t" r="r" b="b"/>
                  <a:pathLst>
                    <a:path w="234" h="2956" extrusionOk="0">
                      <a:moveTo>
                        <a:pt x="1" y="1"/>
                      </a:moveTo>
                      <a:lnTo>
                        <a:pt x="1" y="2955"/>
                      </a:lnTo>
                      <a:lnTo>
                        <a:pt x="233" y="2955"/>
                      </a:lnTo>
                      <a:lnTo>
                        <a:pt x="233"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1"/>
                <p:cNvSpPr/>
                <p:nvPr/>
              </p:nvSpPr>
              <p:spPr>
                <a:xfrm>
                  <a:off x="1879365" y="3164572"/>
                  <a:ext cx="6820" cy="131602"/>
                </a:xfrm>
                <a:custGeom>
                  <a:avLst/>
                  <a:gdLst/>
                  <a:ahLst/>
                  <a:cxnLst/>
                  <a:rect l="l" t="t" r="r" b="b"/>
                  <a:pathLst>
                    <a:path w="158" h="3049" extrusionOk="0">
                      <a:moveTo>
                        <a:pt x="158" y="0"/>
                      </a:moveTo>
                      <a:lnTo>
                        <a:pt x="0" y="94"/>
                      </a:lnTo>
                      <a:lnTo>
                        <a:pt x="0" y="3048"/>
                      </a:lnTo>
                      <a:lnTo>
                        <a:pt x="158" y="2955"/>
                      </a:lnTo>
                      <a:lnTo>
                        <a:pt x="158"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1"/>
                <p:cNvSpPr/>
                <p:nvPr/>
              </p:nvSpPr>
              <p:spPr>
                <a:xfrm>
                  <a:off x="1861884" y="3164572"/>
                  <a:ext cx="7467" cy="131602"/>
                </a:xfrm>
                <a:custGeom>
                  <a:avLst/>
                  <a:gdLst/>
                  <a:ahLst/>
                  <a:cxnLst/>
                  <a:rect l="l" t="t" r="r" b="b"/>
                  <a:pathLst>
                    <a:path w="173" h="3049" extrusionOk="0">
                      <a:moveTo>
                        <a:pt x="0" y="0"/>
                      </a:moveTo>
                      <a:lnTo>
                        <a:pt x="0" y="2955"/>
                      </a:lnTo>
                      <a:lnTo>
                        <a:pt x="173" y="3048"/>
                      </a:lnTo>
                      <a:lnTo>
                        <a:pt x="173" y="94"/>
                      </a:lnTo>
                      <a:lnTo>
                        <a:pt x="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1"/>
                <p:cNvSpPr/>
                <p:nvPr/>
              </p:nvSpPr>
              <p:spPr>
                <a:xfrm>
                  <a:off x="1861884" y="3154515"/>
                  <a:ext cx="24300" cy="14114"/>
                </a:xfrm>
                <a:custGeom>
                  <a:avLst/>
                  <a:gdLst/>
                  <a:ahLst/>
                  <a:cxnLst/>
                  <a:rect l="l" t="t" r="r" b="b"/>
                  <a:pathLst>
                    <a:path w="563" h="327" extrusionOk="0">
                      <a:moveTo>
                        <a:pt x="173" y="1"/>
                      </a:moveTo>
                      <a:lnTo>
                        <a:pt x="0" y="94"/>
                      </a:lnTo>
                      <a:lnTo>
                        <a:pt x="0" y="233"/>
                      </a:lnTo>
                      <a:lnTo>
                        <a:pt x="173" y="327"/>
                      </a:lnTo>
                      <a:lnTo>
                        <a:pt x="405" y="327"/>
                      </a:lnTo>
                      <a:lnTo>
                        <a:pt x="563" y="233"/>
                      </a:lnTo>
                      <a:lnTo>
                        <a:pt x="563" y="94"/>
                      </a:lnTo>
                      <a:lnTo>
                        <a:pt x="405"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1"/>
                <p:cNvSpPr/>
                <p:nvPr/>
              </p:nvSpPr>
              <p:spPr>
                <a:xfrm>
                  <a:off x="1789675" y="2685220"/>
                  <a:ext cx="168679" cy="498958"/>
                </a:xfrm>
                <a:custGeom>
                  <a:avLst/>
                  <a:gdLst/>
                  <a:ahLst/>
                  <a:cxnLst/>
                  <a:rect l="l" t="t" r="r" b="b"/>
                  <a:pathLst>
                    <a:path w="3908" h="11560" extrusionOk="0">
                      <a:moveTo>
                        <a:pt x="1954" y="0"/>
                      </a:moveTo>
                      <a:lnTo>
                        <a:pt x="1" y="9951"/>
                      </a:lnTo>
                      <a:lnTo>
                        <a:pt x="1" y="10889"/>
                      </a:lnTo>
                      <a:lnTo>
                        <a:pt x="1141" y="11560"/>
                      </a:lnTo>
                      <a:lnTo>
                        <a:pt x="2768" y="11560"/>
                      </a:lnTo>
                      <a:lnTo>
                        <a:pt x="3908" y="10889"/>
                      </a:lnTo>
                      <a:lnTo>
                        <a:pt x="3908" y="9951"/>
                      </a:lnTo>
                      <a:lnTo>
                        <a:pt x="1954"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1"/>
                <p:cNvSpPr/>
                <p:nvPr/>
              </p:nvSpPr>
              <p:spPr>
                <a:xfrm>
                  <a:off x="1838879" y="2685220"/>
                  <a:ext cx="119474" cy="498958"/>
                </a:xfrm>
                <a:custGeom>
                  <a:avLst/>
                  <a:gdLst/>
                  <a:ahLst/>
                  <a:cxnLst/>
                  <a:rect l="l" t="t" r="r" b="b"/>
                  <a:pathLst>
                    <a:path w="2768" h="11560" extrusionOk="0">
                      <a:moveTo>
                        <a:pt x="814" y="0"/>
                      </a:moveTo>
                      <a:lnTo>
                        <a:pt x="1" y="11560"/>
                      </a:lnTo>
                      <a:lnTo>
                        <a:pt x="1628" y="11560"/>
                      </a:lnTo>
                      <a:lnTo>
                        <a:pt x="2768" y="10889"/>
                      </a:lnTo>
                      <a:lnTo>
                        <a:pt x="2768" y="9951"/>
                      </a:lnTo>
                      <a:lnTo>
                        <a:pt x="814"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40" name="Google Shape;2440;p41"/>
            <p:cNvGrpSpPr/>
            <p:nvPr/>
          </p:nvGrpSpPr>
          <p:grpSpPr>
            <a:xfrm>
              <a:off x="610354" y="742867"/>
              <a:ext cx="1278643" cy="977227"/>
              <a:chOff x="7530779" y="405217"/>
              <a:chExt cx="1278643" cy="977227"/>
            </a:xfrm>
          </p:grpSpPr>
          <p:grpSp>
            <p:nvGrpSpPr>
              <p:cNvPr id="2441" name="Google Shape;2441;p41"/>
              <p:cNvGrpSpPr/>
              <p:nvPr/>
            </p:nvGrpSpPr>
            <p:grpSpPr>
              <a:xfrm>
                <a:off x="7530779" y="943876"/>
                <a:ext cx="469024" cy="438568"/>
                <a:chOff x="5322044" y="3586624"/>
                <a:chExt cx="1349322" cy="1261704"/>
              </a:xfrm>
            </p:grpSpPr>
            <p:sp>
              <p:nvSpPr>
                <p:cNvPr id="2442" name="Google Shape;2442;p41"/>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1"/>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1"/>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1"/>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1"/>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1"/>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1"/>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1"/>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 name="Google Shape;2450;p41"/>
              <p:cNvGrpSpPr/>
              <p:nvPr/>
            </p:nvGrpSpPr>
            <p:grpSpPr>
              <a:xfrm>
                <a:off x="8142182" y="405217"/>
                <a:ext cx="667240" cy="623912"/>
                <a:chOff x="5322044" y="3586624"/>
                <a:chExt cx="1349322" cy="1261704"/>
              </a:xfrm>
            </p:grpSpPr>
            <p:sp>
              <p:nvSpPr>
                <p:cNvPr id="2451" name="Google Shape;2451;p41"/>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1"/>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1"/>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1"/>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1"/>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1"/>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1"/>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1"/>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 name="Google Shape;2459;p41"/>
              <p:cNvGrpSpPr/>
              <p:nvPr/>
            </p:nvGrpSpPr>
            <p:grpSpPr>
              <a:xfrm>
                <a:off x="7771127" y="482971"/>
                <a:ext cx="340164" cy="318075"/>
                <a:chOff x="5322044" y="3586624"/>
                <a:chExt cx="1349322" cy="1261704"/>
              </a:xfrm>
            </p:grpSpPr>
            <p:sp>
              <p:nvSpPr>
                <p:cNvPr id="2460" name="Google Shape;2460;p41"/>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1"/>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1"/>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1"/>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1"/>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1"/>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1"/>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1"/>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68" name="Google Shape;2468;p41"/>
            <p:cNvGrpSpPr/>
            <p:nvPr/>
          </p:nvGrpSpPr>
          <p:grpSpPr>
            <a:xfrm>
              <a:off x="931814" y="2985600"/>
              <a:ext cx="1460118" cy="1139916"/>
              <a:chOff x="4425950" y="2681625"/>
              <a:chExt cx="1639108" cy="1279655"/>
            </a:xfrm>
          </p:grpSpPr>
          <p:sp>
            <p:nvSpPr>
              <p:cNvPr id="2469" name="Google Shape;2469;p41"/>
              <p:cNvSpPr/>
              <p:nvPr/>
            </p:nvSpPr>
            <p:spPr>
              <a:xfrm>
                <a:off x="5287540" y="3586914"/>
                <a:ext cx="667050" cy="374366"/>
              </a:xfrm>
              <a:custGeom>
                <a:avLst/>
                <a:gdLst/>
                <a:ahLst/>
                <a:cxnLst/>
                <a:rect l="l" t="t" r="r" b="b"/>
                <a:pathLst>
                  <a:path w="10012" h="5619" extrusionOk="0">
                    <a:moveTo>
                      <a:pt x="9222" y="1"/>
                    </a:moveTo>
                    <a:cubicBezTo>
                      <a:pt x="8422" y="122"/>
                      <a:pt x="7606" y="259"/>
                      <a:pt x="6790" y="422"/>
                    </a:cubicBezTo>
                    <a:cubicBezTo>
                      <a:pt x="6108" y="556"/>
                      <a:pt x="5429" y="693"/>
                      <a:pt x="4734" y="869"/>
                    </a:cubicBezTo>
                    <a:cubicBezTo>
                      <a:pt x="4231" y="993"/>
                      <a:pt x="3771" y="1225"/>
                      <a:pt x="3265" y="1388"/>
                    </a:cubicBezTo>
                    <a:cubicBezTo>
                      <a:pt x="2749" y="1564"/>
                      <a:pt x="2191" y="1835"/>
                      <a:pt x="1675" y="1917"/>
                    </a:cubicBezTo>
                    <a:cubicBezTo>
                      <a:pt x="1375" y="1972"/>
                      <a:pt x="1078" y="1943"/>
                      <a:pt x="791" y="2080"/>
                    </a:cubicBezTo>
                    <a:cubicBezTo>
                      <a:pt x="709" y="2106"/>
                      <a:pt x="640" y="2175"/>
                      <a:pt x="614" y="2256"/>
                    </a:cubicBezTo>
                    <a:cubicBezTo>
                      <a:pt x="601" y="2338"/>
                      <a:pt x="653" y="2406"/>
                      <a:pt x="722" y="2449"/>
                    </a:cubicBezTo>
                    <a:cubicBezTo>
                      <a:pt x="791" y="2488"/>
                      <a:pt x="872" y="2501"/>
                      <a:pt x="915" y="2557"/>
                    </a:cubicBezTo>
                    <a:cubicBezTo>
                      <a:pt x="1172" y="2841"/>
                      <a:pt x="451" y="2896"/>
                      <a:pt x="343" y="2965"/>
                    </a:cubicBezTo>
                    <a:cubicBezTo>
                      <a:pt x="180" y="3046"/>
                      <a:pt x="17" y="3236"/>
                      <a:pt x="17" y="3441"/>
                    </a:cubicBezTo>
                    <a:cubicBezTo>
                      <a:pt x="1" y="3699"/>
                      <a:pt x="219" y="3820"/>
                      <a:pt x="396" y="3918"/>
                    </a:cubicBezTo>
                    <a:cubicBezTo>
                      <a:pt x="559" y="4012"/>
                      <a:pt x="653" y="4163"/>
                      <a:pt x="817" y="4270"/>
                    </a:cubicBezTo>
                    <a:cubicBezTo>
                      <a:pt x="928" y="4339"/>
                      <a:pt x="1062" y="4391"/>
                      <a:pt x="1172" y="4473"/>
                    </a:cubicBezTo>
                    <a:cubicBezTo>
                      <a:pt x="1241" y="4515"/>
                      <a:pt x="1306" y="4584"/>
                      <a:pt x="1388" y="4623"/>
                    </a:cubicBezTo>
                    <a:cubicBezTo>
                      <a:pt x="1430" y="4634"/>
                      <a:pt x="1475" y="4638"/>
                      <a:pt x="1521" y="4638"/>
                    </a:cubicBezTo>
                    <a:cubicBezTo>
                      <a:pt x="1597" y="4638"/>
                      <a:pt x="1675" y="4626"/>
                      <a:pt x="1744" y="4610"/>
                    </a:cubicBezTo>
                    <a:cubicBezTo>
                      <a:pt x="2046" y="4545"/>
                      <a:pt x="2366" y="4436"/>
                      <a:pt x="2671" y="4436"/>
                    </a:cubicBezTo>
                    <a:cubicBezTo>
                      <a:pt x="2748" y="4436"/>
                      <a:pt x="2824" y="4443"/>
                      <a:pt x="2899" y="4460"/>
                    </a:cubicBezTo>
                    <a:cubicBezTo>
                      <a:pt x="2968" y="4473"/>
                      <a:pt x="3020" y="4489"/>
                      <a:pt x="3062" y="4541"/>
                    </a:cubicBezTo>
                    <a:cubicBezTo>
                      <a:pt x="3118" y="4610"/>
                      <a:pt x="3088" y="4717"/>
                      <a:pt x="3118" y="4815"/>
                    </a:cubicBezTo>
                    <a:cubicBezTo>
                      <a:pt x="3157" y="5005"/>
                      <a:pt x="3363" y="5086"/>
                      <a:pt x="3552" y="5112"/>
                    </a:cubicBezTo>
                    <a:cubicBezTo>
                      <a:pt x="3771" y="5142"/>
                      <a:pt x="3973" y="5155"/>
                      <a:pt x="4192" y="5155"/>
                    </a:cubicBezTo>
                    <a:cubicBezTo>
                      <a:pt x="4476" y="5168"/>
                      <a:pt x="4342" y="5276"/>
                      <a:pt x="4531" y="5452"/>
                    </a:cubicBezTo>
                    <a:cubicBezTo>
                      <a:pt x="4570" y="5494"/>
                      <a:pt x="4613" y="5507"/>
                      <a:pt x="4668" y="5520"/>
                    </a:cubicBezTo>
                    <a:cubicBezTo>
                      <a:pt x="4889" y="5574"/>
                      <a:pt x="5128" y="5619"/>
                      <a:pt x="5370" y="5619"/>
                    </a:cubicBezTo>
                    <a:cubicBezTo>
                      <a:pt x="5558" y="5619"/>
                      <a:pt x="5748" y="5592"/>
                      <a:pt x="5931" y="5520"/>
                    </a:cubicBezTo>
                    <a:cubicBezTo>
                      <a:pt x="6189" y="5426"/>
                      <a:pt x="6447" y="5236"/>
                      <a:pt x="6708" y="5194"/>
                    </a:cubicBezTo>
                    <a:cubicBezTo>
                      <a:pt x="6831" y="5181"/>
                      <a:pt x="6960" y="5181"/>
                      <a:pt x="7089" y="5181"/>
                    </a:cubicBezTo>
                    <a:cubicBezTo>
                      <a:pt x="7217" y="5181"/>
                      <a:pt x="7346" y="5181"/>
                      <a:pt x="7469" y="5168"/>
                    </a:cubicBezTo>
                    <a:cubicBezTo>
                      <a:pt x="7524" y="5168"/>
                      <a:pt x="7563" y="5168"/>
                      <a:pt x="7606" y="5125"/>
                    </a:cubicBezTo>
                    <a:cubicBezTo>
                      <a:pt x="7740" y="5044"/>
                      <a:pt x="7687" y="4828"/>
                      <a:pt x="7590" y="4747"/>
                    </a:cubicBezTo>
                    <a:cubicBezTo>
                      <a:pt x="7482" y="4665"/>
                      <a:pt x="7332" y="4636"/>
                      <a:pt x="7263" y="4515"/>
                    </a:cubicBezTo>
                    <a:cubicBezTo>
                      <a:pt x="7279" y="4420"/>
                      <a:pt x="7387" y="4365"/>
                      <a:pt x="7469" y="4339"/>
                    </a:cubicBezTo>
                    <a:cubicBezTo>
                      <a:pt x="8053" y="4146"/>
                      <a:pt x="8637" y="4038"/>
                      <a:pt x="9222" y="4012"/>
                    </a:cubicBezTo>
                    <a:cubicBezTo>
                      <a:pt x="9427" y="3999"/>
                      <a:pt x="9659" y="3970"/>
                      <a:pt x="9767" y="3768"/>
                    </a:cubicBezTo>
                    <a:cubicBezTo>
                      <a:pt x="9793" y="3699"/>
                      <a:pt x="9809" y="3617"/>
                      <a:pt x="9809" y="3536"/>
                    </a:cubicBezTo>
                    <a:cubicBezTo>
                      <a:pt x="9848" y="3102"/>
                      <a:pt x="9590" y="2909"/>
                      <a:pt x="9548" y="2501"/>
                    </a:cubicBezTo>
                    <a:cubicBezTo>
                      <a:pt x="9522" y="2162"/>
                      <a:pt x="9646" y="1796"/>
                      <a:pt x="9728" y="1453"/>
                    </a:cubicBezTo>
                    <a:cubicBezTo>
                      <a:pt x="9917" y="735"/>
                      <a:pt x="10011" y="66"/>
                      <a:pt x="9222" y="1"/>
                    </a:cubicBezTo>
                    <a:close/>
                  </a:path>
                </a:pathLst>
              </a:custGeom>
              <a:solidFill>
                <a:srgbClr val="606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1"/>
              <p:cNvSpPr/>
              <p:nvPr/>
            </p:nvSpPr>
            <p:spPr>
              <a:xfrm>
                <a:off x="5434314" y="2859312"/>
                <a:ext cx="291085" cy="545459"/>
              </a:xfrm>
              <a:custGeom>
                <a:avLst/>
                <a:gdLst/>
                <a:ahLst/>
                <a:cxnLst/>
                <a:rect l="l" t="t" r="r" b="b"/>
                <a:pathLst>
                  <a:path w="4369" h="8187" extrusionOk="0">
                    <a:moveTo>
                      <a:pt x="83" y="0"/>
                    </a:moveTo>
                    <a:lnTo>
                      <a:pt x="1" y="53"/>
                    </a:lnTo>
                    <a:lnTo>
                      <a:pt x="464" y="4351"/>
                    </a:lnTo>
                    <a:lnTo>
                      <a:pt x="572" y="5386"/>
                    </a:lnTo>
                    <a:lnTo>
                      <a:pt x="4342" y="8187"/>
                    </a:lnTo>
                    <a:lnTo>
                      <a:pt x="4368" y="7070"/>
                    </a:lnTo>
                    <a:lnTo>
                      <a:pt x="4313" y="5536"/>
                    </a:lnTo>
                    <a:lnTo>
                      <a:pt x="4260" y="5194"/>
                    </a:lnTo>
                    <a:lnTo>
                      <a:pt x="2423" y="1822"/>
                    </a:lnTo>
                    <a:lnTo>
                      <a:pt x="83"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1"/>
              <p:cNvSpPr/>
              <p:nvPr/>
            </p:nvSpPr>
            <p:spPr>
              <a:xfrm>
                <a:off x="5434314" y="2862776"/>
                <a:ext cx="281091" cy="357177"/>
              </a:xfrm>
              <a:custGeom>
                <a:avLst/>
                <a:gdLst/>
                <a:ahLst/>
                <a:cxnLst/>
                <a:rect l="l" t="t" r="r" b="b"/>
                <a:pathLst>
                  <a:path w="4219" h="5361" extrusionOk="0">
                    <a:moveTo>
                      <a:pt x="1" y="1"/>
                    </a:moveTo>
                    <a:lnTo>
                      <a:pt x="409" y="2641"/>
                    </a:lnTo>
                    <a:lnTo>
                      <a:pt x="4218" y="5360"/>
                    </a:lnTo>
                    <a:lnTo>
                      <a:pt x="2328" y="1812"/>
                    </a:lnTo>
                    <a:lnTo>
                      <a:pt x="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1"/>
              <p:cNvSpPr/>
              <p:nvPr/>
            </p:nvSpPr>
            <p:spPr>
              <a:xfrm>
                <a:off x="5445241" y="2883696"/>
                <a:ext cx="255574" cy="312738"/>
              </a:xfrm>
              <a:custGeom>
                <a:avLst/>
                <a:gdLst/>
                <a:ahLst/>
                <a:cxnLst/>
                <a:rect l="l" t="t" r="r" b="b"/>
                <a:pathLst>
                  <a:path w="3836" h="4694" extrusionOk="0">
                    <a:moveTo>
                      <a:pt x="0" y="0"/>
                    </a:moveTo>
                    <a:lnTo>
                      <a:pt x="437" y="2246"/>
                    </a:lnTo>
                    <a:lnTo>
                      <a:pt x="3835" y="4694"/>
                    </a:lnTo>
                    <a:lnTo>
                      <a:pt x="2096" y="1619"/>
                    </a:lnTo>
                    <a:lnTo>
                      <a:pt x="0" y="0"/>
                    </a:lnTo>
                    <a:close/>
                  </a:path>
                </a:pathLst>
              </a:custGeom>
              <a:solidFill>
                <a:srgbClr val="4D5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1"/>
              <p:cNvSpPr/>
              <p:nvPr/>
            </p:nvSpPr>
            <p:spPr>
              <a:xfrm>
                <a:off x="5728995" y="3185503"/>
                <a:ext cx="17256" cy="36910"/>
              </a:xfrm>
              <a:custGeom>
                <a:avLst/>
                <a:gdLst/>
                <a:ahLst/>
                <a:cxnLst/>
                <a:rect l="l" t="t" r="r" b="b"/>
                <a:pathLst>
                  <a:path w="259" h="554" extrusionOk="0">
                    <a:moveTo>
                      <a:pt x="229" y="1"/>
                    </a:moveTo>
                    <a:cubicBezTo>
                      <a:pt x="216" y="14"/>
                      <a:pt x="190" y="14"/>
                      <a:pt x="177" y="27"/>
                    </a:cubicBezTo>
                    <a:cubicBezTo>
                      <a:pt x="159" y="21"/>
                      <a:pt x="142" y="18"/>
                      <a:pt x="126" y="18"/>
                    </a:cubicBezTo>
                    <a:cubicBezTo>
                      <a:pt x="104" y="18"/>
                      <a:pt x="83" y="24"/>
                      <a:pt x="66" y="40"/>
                    </a:cubicBezTo>
                    <a:cubicBezTo>
                      <a:pt x="40" y="53"/>
                      <a:pt x="40" y="69"/>
                      <a:pt x="40" y="82"/>
                    </a:cubicBezTo>
                    <a:lnTo>
                      <a:pt x="40" y="164"/>
                    </a:lnTo>
                    <a:cubicBezTo>
                      <a:pt x="53" y="203"/>
                      <a:pt x="66" y="245"/>
                      <a:pt x="53" y="271"/>
                    </a:cubicBezTo>
                    <a:cubicBezTo>
                      <a:pt x="53" y="327"/>
                      <a:pt x="27" y="366"/>
                      <a:pt x="14" y="409"/>
                    </a:cubicBezTo>
                    <a:cubicBezTo>
                      <a:pt x="14" y="422"/>
                      <a:pt x="1" y="435"/>
                      <a:pt x="14" y="448"/>
                    </a:cubicBezTo>
                    <a:cubicBezTo>
                      <a:pt x="14" y="477"/>
                      <a:pt x="40" y="477"/>
                      <a:pt x="53" y="490"/>
                    </a:cubicBezTo>
                    <a:lnTo>
                      <a:pt x="108" y="542"/>
                    </a:lnTo>
                    <a:cubicBezTo>
                      <a:pt x="120" y="549"/>
                      <a:pt x="126" y="553"/>
                      <a:pt x="131" y="553"/>
                    </a:cubicBezTo>
                    <a:cubicBezTo>
                      <a:pt x="137" y="553"/>
                      <a:pt x="140" y="546"/>
                      <a:pt x="148" y="529"/>
                    </a:cubicBezTo>
                    <a:cubicBezTo>
                      <a:pt x="177" y="477"/>
                      <a:pt x="216" y="409"/>
                      <a:pt x="245" y="353"/>
                    </a:cubicBezTo>
                    <a:cubicBezTo>
                      <a:pt x="259" y="314"/>
                      <a:pt x="245" y="271"/>
                      <a:pt x="245" y="245"/>
                    </a:cubicBezTo>
                    <a:lnTo>
                      <a:pt x="245" y="121"/>
                    </a:lnTo>
                    <a:cubicBezTo>
                      <a:pt x="245" y="95"/>
                      <a:pt x="229" y="82"/>
                      <a:pt x="229" y="53"/>
                    </a:cubicBezTo>
                    <a:lnTo>
                      <a:pt x="229" y="14"/>
                    </a:lnTo>
                    <a:lnTo>
                      <a:pt x="22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1"/>
              <p:cNvSpPr/>
              <p:nvPr/>
            </p:nvSpPr>
            <p:spPr>
              <a:xfrm>
                <a:off x="5709008" y="3149860"/>
                <a:ext cx="56964" cy="46438"/>
              </a:xfrm>
              <a:custGeom>
                <a:avLst/>
                <a:gdLst/>
                <a:ahLst/>
                <a:cxnLst/>
                <a:rect l="l" t="t" r="r" b="b"/>
                <a:pathLst>
                  <a:path w="855" h="697" extrusionOk="0">
                    <a:moveTo>
                      <a:pt x="612" y="1"/>
                    </a:moveTo>
                    <a:cubicBezTo>
                      <a:pt x="600" y="1"/>
                      <a:pt x="586" y="2"/>
                      <a:pt x="572" y="3"/>
                    </a:cubicBezTo>
                    <a:cubicBezTo>
                      <a:pt x="314" y="46"/>
                      <a:pt x="0" y="385"/>
                      <a:pt x="13" y="480"/>
                    </a:cubicBezTo>
                    <a:cubicBezTo>
                      <a:pt x="50" y="650"/>
                      <a:pt x="103" y="696"/>
                      <a:pt x="175" y="696"/>
                    </a:cubicBezTo>
                    <a:cubicBezTo>
                      <a:pt x="212" y="696"/>
                      <a:pt x="254" y="684"/>
                      <a:pt x="301" y="669"/>
                    </a:cubicBezTo>
                    <a:cubicBezTo>
                      <a:pt x="395" y="643"/>
                      <a:pt x="559" y="562"/>
                      <a:pt x="761" y="398"/>
                    </a:cubicBezTo>
                    <a:cubicBezTo>
                      <a:pt x="838" y="333"/>
                      <a:pt x="854" y="1"/>
                      <a:pt x="61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1"/>
              <p:cNvSpPr/>
              <p:nvPr/>
            </p:nvSpPr>
            <p:spPr>
              <a:xfrm>
                <a:off x="4425950" y="2862776"/>
                <a:ext cx="1639108" cy="1054807"/>
              </a:xfrm>
              <a:custGeom>
                <a:avLst/>
                <a:gdLst/>
                <a:ahLst/>
                <a:cxnLst/>
                <a:rect l="l" t="t" r="r" b="b"/>
                <a:pathLst>
                  <a:path w="24602" h="15832" extrusionOk="0">
                    <a:moveTo>
                      <a:pt x="5279" y="1"/>
                    </a:moveTo>
                    <a:lnTo>
                      <a:pt x="503" y="3049"/>
                    </a:lnTo>
                    <a:lnTo>
                      <a:pt x="1169" y="4913"/>
                    </a:lnTo>
                    <a:lnTo>
                      <a:pt x="1" y="6313"/>
                    </a:lnTo>
                    <a:lnTo>
                      <a:pt x="7603" y="12597"/>
                    </a:lnTo>
                    <a:lnTo>
                      <a:pt x="12378" y="13426"/>
                    </a:lnTo>
                    <a:lnTo>
                      <a:pt x="15981" y="15831"/>
                    </a:lnTo>
                    <a:lnTo>
                      <a:pt x="18155" y="15521"/>
                    </a:lnTo>
                    <a:lnTo>
                      <a:pt x="22741" y="14405"/>
                    </a:lnTo>
                    <a:lnTo>
                      <a:pt x="24602" y="11670"/>
                    </a:lnTo>
                    <a:lnTo>
                      <a:pt x="8500" y="1388"/>
                    </a:lnTo>
                    <a:lnTo>
                      <a:pt x="527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1"/>
              <p:cNvSpPr/>
              <p:nvPr/>
            </p:nvSpPr>
            <p:spPr>
              <a:xfrm>
                <a:off x="4718632" y="2930866"/>
                <a:ext cx="923489" cy="813824"/>
              </a:xfrm>
              <a:custGeom>
                <a:avLst/>
                <a:gdLst/>
                <a:ahLst/>
                <a:cxnLst/>
                <a:rect l="l" t="t" r="r" b="b"/>
                <a:pathLst>
                  <a:path w="13861" h="12215" extrusionOk="0">
                    <a:moveTo>
                      <a:pt x="1" y="0"/>
                    </a:moveTo>
                    <a:lnTo>
                      <a:pt x="135" y="2814"/>
                    </a:lnTo>
                    <a:lnTo>
                      <a:pt x="559" y="3741"/>
                    </a:lnTo>
                    <a:lnTo>
                      <a:pt x="1251" y="3483"/>
                    </a:lnTo>
                    <a:lnTo>
                      <a:pt x="4802" y="6133"/>
                    </a:lnTo>
                    <a:lnTo>
                      <a:pt x="10296" y="10990"/>
                    </a:lnTo>
                    <a:lnTo>
                      <a:pt x="11112" y="10445"/>
                    </a:lnTo>
                    <a:lnTo>
                      <a:pt x="13233" y="12214"/>
                    </a:lnTo>
                    <a:lnTo>
                      <a:pt x="13860" y="9316"/>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1"/>
              <p:cNvSpPr/>
              <p:nvPr/>
            </p:nvSpPr>
            <p:spPr>
              <a:xfrm>
                <a:off x="4783924" y="3116414"/>
                <a:ext cx="188349" cy="243981"/>
              </a:xfrm>
              <a:custGeom>
                <a:avLst/>
                <a:gdLst/>
                <a:ahLst/>
                <a:cxnLst/>
                <a:rect l="l" t="t" r="r" b="b"/>
                <a:pathLst>
                  <a:path w="2827" h="3662" extrusionOk="0">
                    <a:moveTo>
                      <a:pt x="1272" y="0"/>
                    </a:moveTo>
                    <a:cubicBezTo>
                      <a:pt x="1203" y="0"/>
                      <a:pt x="1137" y="10"/>
                      <a:pt x="1074" y="29"/>
                    </a:cubicBezTo>
                    <a:cubicBezTo>
                      <a:pt x="1032" y="45"/>
                      <a:pt x="992" y="71"/>
                      <a:pt x="950" y="97"/>
                    </a:cubicBezTo>
                    <a:cubicBezTo>
                      <a:pt x="598" y="274"/>
                      <a:pt x="0" y="574"/>
                      <a:pt x="0" y="574"/>
                    </a:cubicBezTo>
                    <a:lnTo>
                      <a:pt x="640" y="2043"/>
                    </a:lnTo>
                    <a:lnTo>
                      <a:pt x="735" y="2275"/>
                    </a:lnTo>
                    <a:lnTo>
                      <a:pt x="1456" y="3662"/>
                    </a:lnTo>
                    <a:cubicBezTo>
                      <a:pt x="1456" y="3662"/>
                      <a:pt x="1946" y="3417"/>
                      <a:pt x="2311" y="3228"/>
                    </a:cubicBezTo>
                    <a:cubicBezTo>
                      <a:pt x="2354" y="3198"/>
                      <a:pt x="2393" y="3185"/>
                      <a:pt x="2419" y="3172"/>
                    </a:cubicBezTo>
                    <a:lnTo>
                      <a:pt x="2435" y="3172"/>
                    </a:lnTo>
                    <a:cubicBezTo>
                      <a:pt x="2638" y="3035"/>
                      <a:pt x="2775" y="2777"/>
                      <a:pt x="2814" y="2412"/>
                    </a:cubicBezTo>
                    <a:cubicBezTo>
                      <a:pt x="2814" y="2314"/>
                      <a:pt x="2827" y="2219"/>
                      <a:pt x="2814" y="2111"/>
                    </a:cubicBezTo>
                    <a:cubicBezTo>
                      <a:pt x="2801" y="1772"/>
                      <a:pt x="2693" y="1403"/>
                      <a:pt x="2530" y="1077"/>
                    </a:cubicBezTo>
                    <a:cubicBezTo>
                      <a:pt x="2354" y="724"/>
                      <a:pt x="2109" y="398"/>
                      <a:pt x="1835" y="208"/>
                    </a:cubicBezTo>
                    <a:cubicBezTo>
                      <a:pt x="1632" y="62"/>
                      <a:pt x="1443" y="0"/>
                      <a:pt x="127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1"/>
              <p:cNvSpPr/>
              <p:nvPr/>
            </p:nvSpPr>
            <p:spPr>
              <a:xfrm>
                <a:off x="4753877" y="3148660"/>
                <a:ext cx="158634" cy="216465"/>
              </a:xfrm>
              <a:custGeom>
                <a:avLst/>
                <a:gdLst/>
                <a:ahLst/>
                <a:cxnLst/>
                <a:rect l="l" t="t" r="r" b="b"/>
                <a:pathLst>
                  <a:path w="2381" h="3249" extrusionOk="0">
                    <a:moveTo>
                      <a:pt x="765" y="0"/>
                    </a:moveTo>
                    <a:cubicBezTo>
                      <a:pt x="399" y="0"/>
                      <a:pt x="125" y="304"/>
                      <a:pt x="69" y="837"/>
                    </a:cubicBezTo>
                    <a:cubicBezTo>
                      <a:pt x="1" y="1614"/>
                      <a:pt x="438" y="2607"/>
                      <a:pt x="1062" y="3041"/>
                    </a:cubicBezTo>
                    <a:cubicBezTo>
                      <a:pt x="1259" y="3181"/>
                      <a:pt x="1451" y="3249"/>
                      <a:pt x="1623" y="3249"/>
                    </a:cubicBezTo>
                    <a:cubicBezTo>
                      <a:pt x="1985" y="3249"/>
                      <a:pt x="2260" y="2951"/>
                      <a:pt x="2315" y="2417"/>
                    </a:cubicBezTo>
                    <a:cubicBezTo>
                      <a:pt x="2380" y="1640"/>
                      <a:pt x="1946" y="648"/>
                      <a:pt x="1336" y="214"/>
                    </a:cubicBezTo>
                    <a:cubicBezTo>
                      <a:pt x="1134" y="69"/>
                      <a:pt x="939" y="0"/>
                      <a:pt x="76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1"/>
              <p:cNvSpPr/>
              <p:nvPr/>
            </p:nvSpPr>
            <p:spPr>
              <a:xfrm>
                <a:off x="4785657" y="3201826"/>
                <a:ext cx="125122" cy="163298"/>
              </a:xfrm>
              <a:custGeom>
                <a:avLst/>
                <a:gdLst/>
                <a:ahLst/>
                <a:cxnLst/>
                <a:rect l="l" t="t" r="r" b="b"/>
                <a:pathLst>
                  <a:path w="1878" h="2451" extrusionOk="0">
                    <a:moveTo>
                      <a:pt x="1401" y="0"/>
                    </a:moveTo>
                    <a:cubicBezTo>
                      <a:pt x="1688" y="477"/>
                      <a:pt x="1851" y="1061"/>
                      <a:pt x="1809" y="1564"/>
                    </a:cubicBezTo>
                    <a:cubicBezTo>
                      <a:pt x="1753" y="2103"/>
                      <a:pt x="1475" y="2407"/>
                      <a:pt x="1106" y="2407"/>
                    </a:cubicBezTo>
                    <a:cubicBezTo>
                      <a:pt x="934" y="2407"/>
                      <a:pt x="743" y="2341"/>
                      <a:pt x="545" y="2204"/>
                    </a:cubicBezTo>
                    <a:cubicBezTo>
                      <a:pt x="340" y="2053"/>
                      <a:pt x="163" y="1848"/>
                      <a:pt x="0" y="1603"/>
                    </a:cubicBezTo>
                    <a:lnTo>
                      <a:pt x="0" y="1603"/>
                    </a:lnTo>
                    <a:cubicBezTo>
                      <a:pt x="163" y="1864"/>
                      <a:pt x="369" y="2093"/>
                      <a:pt x="585" y="2243"/>
                    </a:cubicBezTo>
                    <a:cubicBezTo>
                      <a:pt x="782" y="2383"/>
                      <a:pt x="974" y="2451"/>
                      <a:pt x="1146" y="2451"/>
                    </a:cubicBezTo>
                    <a:cubicBezTo>
                      <a:pt x="1508" y="2451"/>
                      <a:pt x="1783" y="2153"/>
                      <a:pt x="1838" y="1619"/>
                    </a:cubicBezTo>
                    <a:cubicBezTo>
                      <a:pt x="1877" y="1100"/>
                      <a:pt x="1701" y="490"/>
                      <a:pt x="140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1"/>
              <p:cNvSpPr/>
              <p:nvPr/>
            </p:nvSpPr>
            <p:spPr>
              <a:xfrm>
                <a:off x="4771066" y="3173844"/>
                <a:ext cx="123389" cy="167362"/>
              </a:xfrm>
              <a:custGeom>
                <a:avLst/>
                <a:gdLst/>
                <a:ahLst/>
                <a:cxnLst/>
                <a:rect l="l" t="t" r="r" b="b"/>
                <a:pathLst>
                  <a:path w="1852" h="2512" extrusionOk="0">
                    <a:moveTo>
                      <a:pt x="601" y="0"/>
                    </a:moveTo>
                    <a:cubicBezTo>
                      <a:pt x="319" y="0"/>
                      <a:pt x="107" y="235"/>
                      <a:pt x="69" y="652"/>
                    </a:cubicBezTo>
                    <a:cubicBezTo>
                      <a:pt x="1" y="1249"/>
                      <a:pt x="343" y="2010"/>
                      <a:pt x="817" y="2349"/>
                    </a:cubicBezTo>
                    <a:cubicBezTo>
                      <a:pt x="970" y="2460"/>
                      <a:pt x="1120" y="2512"/>
                      <a:pt x="1253" y="2512"/>
                    </a:cubicBezTo>
                    <a:cubicBezTo>
                      <a:pt x="1535" y="2512"/>
                      <a:pt x="1747" y="2281"/>
                      <a:pt x="1783" y="1876"/>
                    </a:cubicBezTo>
                    <a:cubicBezTo>
                      <a:pt x="1851" y="1262"/>
                      <a:pt x="1512" y="502"/>
                      <a:pt x="1035" y="162"/>
                    </a:cubicBezTo>
                    <a:cubicBezTo>
                      <a:pt x="883" y="53"/>
                      <a:pt x="734" y="0"/>
                      <a:pt x="60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1"/>
              <p:cNvSpPr/>
              <p:nvPr/>
            </p:nvSpPr>
            <p:spPr>
              <a:xfrm>
                <a:off x="4774797" y="3178641"/>
                <a:ext cx="115928" cy="158034"/>
              </a:xfrm>
              <a:custGeom>
                <a:avLst/>
                <a:gdLst/>
                <a:ahLst/>
                <a:cxnLst/>
                <a:rect l="l" t="t" r="r" b="b"/>
                <a:pathLst>
                  <a:path w="1740" h="2372" extrusionOk="0">
                    <a:moveTo>
                      <a:pt x="554" y="0"/>
                    </a:moveTo>
                    <a:cubicBezTo>
                      <a:pt x="289" y="0"/>
                      <a:pt x="91" y="220"/>
                      <a:pt x="56" y="606"/>
                    </a:cubicBezTo>
                    <a:cubicBezTo>
                      <a:pt x="0" y="1177"/>
                      <a:pt x="326" y="1899"/>
                      <a:pt x="777" y="2225"/>
                    </a:cubicBezTo>
                    <a:cubicBezTo>
                      <a:pt x="919" y="2324"/>
                      <a:pt x="1056" y="2372"/>
                      <a:pt x="1180" y="2372"/>
                    </a:cubicBezTo>
                    <a:cubicBezTo>
                      <a:pt x="1447" y="2372"/>
                      <a:pt x="1650" y="2152"/>
                      <a:pt x="1688" y="1762"/>
                    </a:cubicBezTo>
                    <a:cubicBezTo>
                      <a:pt x="1740" y="1190"/>
                      <a:pt x="1413" y="469"/>
                      <a:pt x="966" y="156"/>
                    </a:cubicBezTo>
                    <a:cubicBezTo>
                      <a:pt x="821" y="50"/>
                      <a:pt x="680" y="0"/>
                      <a:pt x="55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1"/>
              <p:cNvSpPr/>
              <p:nvPr/>
            </p:nvSpPr>
            <p:spPr>
              <a:xfrm>
                <a:off x="4781059" y="3183172"/>
                <a:ext cx="103402" cy="148707"/>
              </a:xfrm>
              <a:custGeom>
                <a:avLst/>
                <a:gdLst/>
                <a:ahLst/>
                <a:cxnLst/>
                <a:rect l="l" t="t" r="r" b="b"/>
                <a:pathLst>
                  <a:path w="1552" h="2232" extrusionOk="0">
                    <a:moveTo>
                      <a:pt x="487" y="0"/>
                    </a:moveTo>
                    <a:cubicBezTo>
                      <a:pt x="393" y="0"/>
                      <a:pt x="305" y="31"/>
                      <a:pt x="232" y="88"/>
                    </a:cubicBezTo>
                    <a:cubicBezTo>
                      <a:pt x="177" y="130"/>
                      <a:pt x="138" y="186"/>
                      <a:pt x="95" y="251"/>
                    </a:cubicBezTo>
                    <a:cubicBezTo>
                      <a:pt x="56" y="349"/>
                      <a:pt x="14" y="444"/>
                      <a:pt x="14" y="577"/>
                    </a:cubicBezTo>
                    <a:cubicBezTo>
                      <a:pt x="1" y="701"/>
                      <a:pt x="1" y="838"/>
                      <a:pt x="30" y="972"/>
                    </a:cubicBezTo>
                    <a:cubicBezTo>
                      <a:pt x="43" y="1083"/>
                      <a:pt x="82" y="1191"/>
                      <a:pt x="125" y="1299"/>
                    </a:cubicBezTo>
                    <a:cubicBezTo>
                      <a:pt x="219" y="1573"/>
                      <a:pt x="383" y="1818"/>
                      <a:pt x="572" y="1994"/>
                    </a:cubicBezTo>
                    <a:cubicBezTo>
                      <a:pt x="601" y="2033"/>
                      <a:pt x="641" y="2062"/>
                      <a:pt x="683" y="2089"/>
                    </a:cubicBezTo>
                    <a:cubicBezTo>
                      <a:pt x="722" y="2115"/>
                      <a:pt x="765" y="2144"/>
                      <a:pt x="804" y="2157"/>
                    </a:cubicBezTo>
                    <a:cubicBezTo>
                      <a:pt x="893" y="2208"/>
                      <a:pt x="982" y="2232"/>
                      <a:pt x="1066" y="2232"/>
                    </a:cubicBezTo>
                    <a:cubicBezTo>
                      <a:pt x="1161" y="2232"/>
                      <a:pt x="1248" y="2201"/>
                      <a:pt x="1319" y="2144"/>
                    </a:cubicBezTo>
                    <a:cubicBezTo>
                      <a:pt x="1375" y="2102"/>
                      <a:pt x="1417" y="2046"/>
                      <a:pt x="1457" y="1981"/>
                    </a:cubicBezTo>
                    <a:cubicBezTo>
                      <a:pt x="1499" y="1899"/>
                      <a:pt x="1525" y="1788"/>
                      <a:pt x="1538" y="1668"/>
                    </a:cubicBezTo>
                    <a:cubicBezTo>
                      <a:pt x="1551" y="1530"/>
                      <a:pt x="1551" y="1410"/>
                      <a:pt x="1525" y="1273"/>
                    </a:cubicBezTo>
                    <a:cubicBezTo>
                      <a:pt x="1499" y="1149"/>
                      <a:pt x="1470" y="1041"/>
                      <a:pt x="1430" y="933"/>
                    </a:cubicBezTo>
                    <a:cubicBezTo>
                      <a:pt x="1336" y="659"/>
                      <a:pt x="1173" y="414"/>
                      <a:pt x="980" y="238"/>
                    </a:cubicBezTo>
                    <a:cubicBezTo>
                      <a:pt x="941" y="199"/>
                      <a:pt x="911" y="169"/>
                      <a:pt x="872" y="143"/>
                    </a:cubicBezTo>
                    <a:cubicBezTo>
                      <a:pt x="830" y="117"/>
                      <a:pt x="791" y="88"/>
                      <a:pt x="748" y="75"/>
                    </a:cubicBezTo>
                    <a:cubicBezTo>
                      <a:pt x="659" y="24"/>
                      <a:pt x="570" y="0"/>
                      <a:pt x="48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1"/>
              <p:cNvSpPr/>
              <p:nvPr/>
            </p:nvSpPr>
            <p:spPr>
              <a:xfrm>
                <a:off x="4783058" y="3185770"/>
                <a:ext cx="99671" cy="143577"/>
              </a:xfrm>
              <a:custGeom>
                <a:avLst/>
                <a:gdLst/>
                <a:ahLst/>
                <a:cxnLst/>
                <a:rect l="l" t="t" r="r" b="b"/>
                <a:pathLst>
                  <a:path w="1496" h="2155" extrusionOk="0">
                    <a:moveTo>
                      <a:pt x="459" y="1"/>
                    </a:moveTo>
                    <a:cubicBezTo>
                      <a:pt x="372" y="1"/>
                      <a:pt x="293" y="29"/>
                      <a:pt x="229" y="78"/>
                    </a:cubicBezTo>
                    <a:cubicBezTo>
                      <a:pt x="176" y="117"/>
                      <a:pt x="121" y="173"/>
                      <a:pt x="95" y="254"/>
                    </a:cubicBezTo>
                    <a:cubicBezTo>
                      <a:pt x="52" y="336"/>
                      <a:pt x="13" y="431"/>
                      <a:pt x="13" y="555"/>
                    </a:cubicBezTo>
                    <a:cubicBezTo>
                      <a:pt x="0" y="675"/>
                      <a:pt x="0" y="799"/>
                      <a:pt x="26" y="933"/>
                    </a:cubicBezTo>
                    <a:cubicBezTo>
                      <a:pt x="39" y="1044"/>
                      <a:pt x="82" y="1152"/>
                      <a:pt x="108" y="1260"/>
                    </a:cubicBezTo>
                    <a:cubicBezTo>
                      <a:pt x="202" y="1518"/>
                      <a:pt x="366" y="1762"/>
                      <a:pt x="542" y="1926"/>
                    </a:cubicBezTo>
                    <a:cubicBezTo>
                      <a:pt x="584" y="1955"/>
                      <a:pt x="624" y="1994"/>
                      <a:pt x="653" y="2023"/>
                    </a:cubicBezTo>
                    <a:cubicBezTo>
                      <a:pt x="692" y="2050"/>
                      <a:pt x="735" y="2063"/>
                      <a:pt x="774" y="2089"/>
                    </a:cubicBezTo>
                    <a:cubicBezTo>
                      <a:pt x="861" y="2134"/>
                      <a:pt x="947" y="2155"/>
                      <a:pt x="1025" y="2155"/>
                    </a:cubicBezTo>
                    <a:cubicBezTo>
                      <a:pt x="1116" y="2155"/>
                      <a:pt x="1198" y="2127"/>
                      <a:pt x="1263" y="2076"/>
                    </a:cubicBezTo>
                    <a:cubicBezTo>
                      <a:pt x="1319" y="2037"/>
                      <a:pt x="1371" y="1981"/>
                      <a:pt x="1400" y="1913"/>
                    </a:cubicBezTo>
                    <a:cubicBezTo>
                      <a:pt x="1440" y="1831"/>
                      <a:pt x="1469" y="1723"/>
                      <a:pt x="1482" y="1599"/>
                    </a:cubicBezTo>
                    <a:cubicBezTo>
                      <a:pt x="1495" y="1478"/>
                      <a:pt x="1495" y="1354"/>
                      <a:pt x="1469" y="1221"/>
                    </a:cubicBezTo>
                    <a:cubicBezTo>
                      <a:pt x="1453" y="1110"/>
                      <a:pt x="1413" y="1002"/>
                      <a:pt x="1371" y="907"/>
                    </a:cubicBezTo>
                    <a:cubicBezTo>
                      <a:pt x="1276" y="636"/>
                      <a:pt x="1126" y="405"/>
                      <a:pt x="950" y="228"/>
                    </a:cubicBezTo>
                    <a:cubicBezTo>
                      <a:pt x="911" y="199"/>
                      <a:pt x="868" y="173"/>
                      <a:pt x="842" y="147"/>
                    </a:cubicBezTo>
                    <a:cubicBezTo>
                      <a:pt x="800" y="117"/>
                      <a:pt x="761" y="91"/>
                      <a:pt x="718" y="78"/>
                    </a:cubicBezTo>
                    <a:cubicBezTo>
                      <a:pt x="627" y="25"/>
                      <a:pt x="539" y="1"/>
                      <a:pt x="45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1"/>
              <p:cNvSpPr/>
              <p:nvPr/>
            </p:nvSpPr>
            <p:spPr>
              <a:xfrm>
                <a:off x="4791919" y="3192033"/>
                <a:ext cx="89011" cy="127054"/>
              </a:xfrm>
              <a:custGeom>
                <a:avLst/>
                <a:gdLst/>
                <a:ahLst/>
                <a:cxnLst/>
                <a:rect l="l" t="t" r="r" b="b"/>
                <a:pathLst>
                  <a:path w="1336" h="1907" extrusionOk="0">
                    <a:moveTo>
                      <a:pt x="416" y="0"/>
                    </a:moveTo>
                    <a:cubicBezTo>
                      <a:pt x="203" y="0"/>
                      <a:pt x="43" y="174"/>
                      <a:pt x="14" y="487"/>
                    </a:cubicBezTo>
                    <a:cubicBezTo>
                      <a:pt x="1" y="594"/>
                      <a:pt x="1" y="689"/>
                      <a:pt x="30" y="800"/>
                    </a:cubicBezTo>
                    <a:cubicBezTo>
                      <a:pt x="30" y="839"/>
                      <a:pt x="43" y="882"/>
                      <a:pt x="43" y="921"/>
                    </a:cubicBezTo>
                    <a:cubicBezTo>
                      <a:pt x="138" y="1260"/>
                      <a:pt x="327" y="1603"/>
                      <a:pt x="585" y="1779"/>
                    </a:cubicBezTo>
                    <a:lnTo>
                      <a:pt x="585" y="1792"/>
                    </a:lnTo>
                    <a:cubicBezTo>
                      <a:pt x="654" y="1832"/>
                      <a:pt x="722" y="1861"/>
                      <a:pt x="778" y="1887"/>
                    </a:cubicBezTo>
                    <a:cubicBezTo>
                      <a:pt x="824" y="1900"/>
                      <a:pt x="868" y="1907"/>
                      <a:pt x="910" y="1907"/>
                    </a:cubicBezTo>
                    <a:cubicBezTo>
                      <a:pt x="1128" y="1907"/>
                      <a:pt x="1287" y="1733"/>
                      <a:pt x="1320" y="1424"/>
                    </a:cubicBezTo>
                    <a:cubicBezTo>
                      <a:pt x="1336" y="1316"/>
                      <a:pt x="1320" y="1195"/>
                      <a:pt x="1307" y="1084"/>
                    </a:cubicBezTo>
                    <a:cubicBezTo>
                      <a:pt x="1280" y="976"/>
                      <a:pt x="1254" y="869"/>
                      <a:pt x="1212" y="771"/>
                    </a:cubicBezTo>
                    <a:cubicBezTo>
                      <a:pt x="1143" y="594"/>
                      <a:pt x="1049" y="418"/>
                      <a:pt x="928" y="297"/>
                    </a:cubicBezTo>
                    <a:cubicBezTo>
                      <a:pt x="872" y="229"/>
                      <a:pt x="804" y="173"/>
                      <a:pt x="748" y="118"/>
                    </a:cubicBezTo>
                    <a:cubicBezTo>
                      <a:pt x="735" y="118"/>
                      <a:pt x="735" y="105"/>
                      <a:pt x="722" y="105"/>
                    </a:cubicBezTo>
                    <a:cubicBezTo>
                      <a:pt x="614" y="34"/>
                      <a:pt x="510" y="0"/>
                      <a:pt x="416" y="0"/>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1"/>
              <p:cNvSpPr/>
              <p:nvPr/>
            </p:nvSpPr>
            <p:spPr>
              <a:xfrm>
                <a:off x="4830029" y="3198962"/>
                <a:ext cx="23718" cy="122857"/>
              </a:xfrm>
              <a:custGeom>
                <a:avLst/>
                <a:gdLst/>
                <a:ahLst/>
                <a:cxnLst/>
                <a:rect l="l" t="t" r="r" b="b"/>
                <a:pathLst>
                  <a:path w="356" h="1844" extrusionOk="0">
                    <a:moveTo>
                      <a:pt x="150" y="1"/>
                    </a:moveTo>
                    <a:lnTo>
                      <a:pt x="0" y="1646"/>
                    </a:lnTo>
                    <a:cubicBezTo>
                      <a:pt x="0" y="1646"/>
                      <a:pt x="13" y="1662"/>
                      <a:pt x="13" y="1675"/>
                    </a:cubicBezTo>
                    <a:cubicBezTo>
                      <a:pt x="30" y="1728"/>
                      <a:pt x="43" y="1825"/>
                      <a:pt x="69" y="1839"/>
                    </a:cubicBezTo>
                    <a:cubicBezTo>
                      <a:pt x="72" y="1842"/>
                      <a:pt x="76" y="1843"/>
                      <a:pt x="80" y="1843"/>
                    </a:cubicBezTo>
                    <a:cubicBezTo>
                      <a:pt x="107" y="1843"/>
                      <a:pt x="153" y="1791"/>
                      <a:pt x="189" y="1791"/>
                    </a:cubicBezTo>
                    <a:cubicBezTo>
                      <a:pt x="195" y="1791"/>
                      <a:pt x="201" y="1793"/>
                      <a:pt x="206" y="1796"/>
                    </a:cubicBezTo>
                    <a:lnTo>
                      <a:pt x="232" y="1483"/>
                    </a:lnTo>
                    <a:lnTo>
                      <a:pt x="356" y="193"/>
                    </a:lnTo>
                    <a:cubicBezTo>
                      <a:pt x="300" y="125"/>
                      <a:pt x="232" y="69"/>
                      <a:pt x="176" y="14"/>
                    </a:cubicBezTo>
                    <a:cubicBezTo>
                      <a:pt x="163" y="14"/>
                      <a:pt x="163" y="1"/>
                      <a:pt x="15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1"/>
              <p:cNvSpPr/>
              <p:nvPr/>
            </p:nvSpPr>
            <p:spPr>
              <a:xfrm>
                <a:off x="4813706" y="3215151"/>
                <a:ext cx="56365" cy="76485"/>
              </a:xfrm>
              <a:custGeom>
                <a:avLst/>
                <a:gdLst/>
                <a:ahLst/>
                <a:cxnLst/>
                <a:rect l="l" t="t" r="r" b="b"/>
                <a:pathLst>
                  <a:path w="846" h="1148" extrusionOk="0">
                    <a:moveTo>
                      <a:pt x="269" y="1"/>
                    </a:moveTo>
                    <a:cubicBezTo>
                      <a:pt x="141" y="1"/>
                      <a:pt x="48" y="107"/>
                      <a:pt x="30" y="303"/>
                    </a:cubicBezTo>
                    <a:cubicBezTo>
                      <a:pt x="0" y="574"/>
                      <a:pt x="151" y="930"/>
                      <a:pt x="369" y="1077"/>
                    </a:cubicBezTo>
                    <a:cubicBezTo>
                      <a:pt x="438" y="1125"/>
                      <a:pt x="507" y="1148"/>
                      <a:pt x="568" y="1148"/>
                    </a:cubicBezTo>
                    <a:cubicBezTo>
                      <a:pt x="698" y="1148"/>
                      <a:pt x="799" y="1045"/>
                      <a:pt x="816" y="861"/>
                    </a:cubicBezTo>
                    <a:cubicBezTo>
                      <a:pt x="846" y="574"/>
                      <a:pt x="683" y="234"/>
                      <a:pt x="464" y="71"/>
                    </a:cubicBezTo>
                    <a:cubicBezTo>
                      <a:pt x="394" y="24"/>
                      <a:pt x="328" y="1"/>
                      <a:pt x="269"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1"/>
              <p:cNvSpPr/>
              <p:nvPr/>
            </p:nvSpPr>
            <p:spPr>
              <a:xfrm>
                <a:off x="4799315" y="3192832"/>
                <a:ext cx="78817" cy="117793"/>
              </a:xfrm>
              <a:custGeom>
                <a:avLst/>
                <a:gdLst/>
                <a:ahLst/>
                <a:cxnLst/>
                <a:rect l="l" t="t" r="r" b="b"/>
                <a:pathLst>
                  <a:path w="1183" h="1768" extrusionOk="0">
                    <a:moveTo>
                      <a:pt x="41" y="1"/>
                    </a:moveTo>
                    <a:cubicBezTo>
                      <a:pt x="26" y="1"/>
                      <a:pt x="12" y="6"/>
                      <a:pt x="1" y="24"/>
                    </a:cubicBezTo>
                    <a:lnTo>
                      <a:pt x="190" y="393"/>
                    </a:lnTo>
                    <a:lnTo>
                      <a:pt x="435" y="775"/>
                    </a:lnTo>
                    <a:lnTo>
                      <a:pt x="530" y="922"/>
                    </a:lnTo>
                    <a:lnTo>
                      <a:pt x="624" y="1085"/>
                    </a:lnTo>
                    <a:lnTo>
                      <a:pt x="735" y="1235"/>
                    </a:lnTo>
                    <a:lnTo>
                      <a:pt x="980" y="1617"/>
                    </a:lnTo>
                    <a:lnTo>
                      <a:pt x="1127" y="1767"/>
                    </a:lnTo>
                    <a:cubicBezTo>
                      <a:pt x="1169" y="1725"/>
                      <a:pt x="1143" y="1699"/>
                      <a:pt x="1183" y="1630"/>
                    </a:cubicBezTo>
                    <a:lnTo>
                      <a:pt x="1101" y="1467"/>
                    </a:lnTo>
                    <a:lnTo>
                      <a:pt x="856" y="1072"/>
                    </a:lnTo>
                    <a:lnTo>
                      <a:pt x="761" y="922"/>
                    </a:lnTo>
                    <a:lnTo>
                      <a:pt x="667" y="775"/>
                    </a:lnTo>
                    <a:lnTo>
                      <a:pt x="556" y="625"/>
                    </a:lnTo>
                    <a:lnTo>
                      <a:pt x="311" y="230"/>
                    </a:lnTo>
                    <a:lnTo>
                      <a:pt x="177" y="11"/>
                    </a:lnTo>
                    <a:cubicBezTo>
                      <a:pt x="166" y="20"/>
                      <a:pt x="154" y="23"/>
                      <a:pt x="142" y="23"/>
                    </a:cubicBezTo>
                    <a:cubicBezTo>
                      <a:pt x="109" y="23"/>
                      <a:pt x="72" y="1"/>
                      <a:pt x="41"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1"/>
              <p:cNvSpPr/>
              <p:nvPr/>
            </p:nvSpPr>
            <p:spPr>
              <a:xfrm>
                <a:off x="4787389" y="3243333"/>
                <a:ext cx="91609" cy="21853"/>
              </a:xfrm>
              <a:custGeom>
                <a:avLst/>
                <a:gdLst/>
                <a:ahLst/>
                <a:cxnLst/>
                <a:rect l="l" t="t" r="r" b="b"/>
                <a:pathLst>
                  <a:path w="1375" h="328" extrusionOk="0">
                    <a:moveTo>
                      <a:pt x="1241" y="1"/>
                    </a:moveTo>
                    <a:lnTo>
                      <a:pt x="954" y="17"/>
                    </a:lnTo>
                    <a:lnTo>
                      <a:pt x="614" y="17"/>
                    </a:lnTo>
                    <a:lnTo>
                      <a:pt x="327" y="30"/>
                    </a:lnTo>
                    <a:lnTo>
                      <a:pt x="98" y="30"/>
                    </a:lnTo>
                    <a:cubicBezTo>
                      <a:pt x="56" y="30"/>
                      <a:pt x="0" y="43"/>
                      <a:pt x="0" y="69"/>
                    </a:cubicBezTo>
                    <a:lnTo>
                      <a:pt x="111" y="151"/>
                    </a:lnTo>
                    <a:lnTo>
                      <a:pt x="408" y="327"/>
                    </a:lnTo>
                    <a:lnTo>
                      <a:pt x="803" y="327"/>
                    </a:lnTo>
                    <a:lnTo>
                      <a:pt x="927" y="314"/>
                    </a:lnTo>
                    <a:lnTo>
                      <a:pt x="1375" y="314"/>
                    </a:lnTo>
                    <a:cubicBezTo>
                      <a:pt x="1348" y="206"/>
                      <a:pt x="1322" y="99"/>
                      <a:pt x="128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1"/>
              <p:cNvSpPr/>
              <p:nvPr/>
            </p:nvSpPr>
            <p:spPr>
              <a:xfrm>
                <a:off x="4820035" y="3193565"/>
                <a:ext cx="25451" cy="127920"/>
              </a:xfrm>
              <a:custGeom>
                <a:avLst/>
                <a:gdLst/>
                <a:ahLst/>
                <a:cxnLst/>
                <a:rect l="l" t="t" r="r" b="b"/>
                <a:pathLst>
                  <a:path w="382" h="1920" extrusionOk="0">
                    <a:moveTo>
                      <a:pt x="163" y="0"/>
                    </a:moveTo>
                    <a:lnTo>
                      <a:pt x="0" y="1769"/>
                    </a:lnTo>
                    <a:cubicBezTo>
                      <a:pt x="42" y="1796"/>
                      <a:pt x="69" y="1825"/>
                      <a:pt x="111" y="1851"/>
                    </a:cubicBezTo>
                    <a:cubicBezTo>
                      <a:pt x="137" y="1877"/>
                      <a:pt x="180" y="1906"/>
                      <a:pt x="219" y="1920"/>
                    </a:cubicBezTo>
                    <a:lnTo>
                      <a:pt x="382" y="137"/>
                    </a:lnTo>
                    <a:cubicBezTo>
                      <a:pt x="356" y="111"/>
                      <a:pt x="313" y="95"/>
                      <a:pt x="274" y="69"/>
                    </a:cubicBezTo>
                    <a:cubicBezTo>
                      <a:pt x="245" y="43"/>
                      <a:pt x="206" y="30"/>
                      <a:pt x="16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1"/>
              <p:cNvSpPr/>
              <p:nvPr/>
            </p:nvSpPr>
            <p:spPr>
              <a:xfrm>
                <a:off x="4791053" y="3194431"/>
                <a:ext cx="83414" cy="126188"/>
              </a:xfrm>
              <a:custGeom>
                <a:avLst/>
                <a:gdLst/>
                <a:ahLst/>
                <a:cxnLst/>
                <a:rect l="l" t="t" r="r" b="b"/>
                <a:pathLst>
                  <a:path w="1252" h="1894" extrusionOk="0">
                    <a:moveTo>
                      <a:pt x="125" y="0"/>
                    </a:moveTo>
                    <a:cubicBezTo>
                      <a:pt x="82" y="43"/>
                      <a:pt x="43" y="98"/>
                      <a:pt x="1" y="164"/>
                    </a:cubicBezTo>
                    <a:lnTo>
                      <a:pt x="164" y="408"/>
                    </a:lnTo>
                    <a:lnTo>
                      <a:pt x="409" y="803"/>
                    </a:lnTo>
                    <a:lnTo>
                      <a:pt x="517" y="953"/>
                    </a:lnTo>
                    <a:lnTo>
                      <a:pt x="615" y="1104"/>
                    </a:lnTo>
                    <a:lnTo>
                      <a:pt x="709" y="1254"/>
                    </a:lnTo>
                    <a:lnTo>
                      <a:pt x="954" y="1649"/>
                    </a:lnTo>
                    <a:lnTo>
                      <a:pt x="1117" y="1893"/>
                    </a:lnTo>
                    <a:cubicBezTo>
                      <a:pt x="1169" y="1851"/>
                      <a:pt x="1212" y="1812"/>
                      <a:pt x="1251" y="1743"/>
                    </a:cubicBezTo>
                    <a:lnTo>
                      <a:pt x="1088" y="1485"/>
                    </a:lnTo>
                    <a:lnTo>
                      <a:pt x="830" y="1104"/>
                    </a:lnTo>
                    <a:lnTo>
                      <a:pt x="735" y="940"/>
                    </a:lnTo>
                    <a:lnTo>
                      <a:pt x="641" y="790"/>
                    </a:lnTo>
                    <a:lnTo>
                      <a:pt x="546" y="640"/>
                    </a:lnTo>
                    <a:lnTo>
                      <a:pt x="288" y="261"/>
                    </a:lnTo>
                    <a:lnTo>
                      <a:pt x="12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1"/>
              <p:cNvSpPr/>
              <p:nvPr/>
            </p:nvSpPr>
            <p:spPr>
              <a:xfrm>
                <a:off x="4787389" y="3246198"/>
                <a:ext cx="92475" cy="22653"/>
              </a:xfrm>
              <a:custGeom>
                <a:avLst/>
                <a:gdLst/>
                <a:ahLst/>
                <a:cxnLst/>
                <a:rect l="l" t="t" r="r" b="b"/>
                <a:pathLst>
                  <a:path w="1388" h="340" extrusionOk="0">
                    <a:moveTo>
                      <a:pt x="1306" y="0"/>
                    </a:moveTo>
                    <a:lnTo>
                      <a:pt x="1091" y="13"/>
                    </a:lnTo>
                    <a:lnTo>
                      <a:pt x="588" y="13"/>
                    </a:lnTo>
                    <a:lnTo>
                      <a:pt x="464" y="26"/>
                    </a:lnTo>
                    <a:lnTo>
                      <a:pt x="0" y="26"/>
                    </a:lnTo>
                    <a:cubicBezTo>
                      <a:pt x="17" y="137"/>
                      <a:pt x="43" y="245"/>
                      <a:pt x="82" y="340"/>
                    </a:cubicBezTo>
                    <a:lnTo>
                      <a:pt x="262" y="340"/>
                    </a:lnTo>
                    <a:lnTo>
                      <a:pt x="559" y="327"/>
                    </a:lnTo>
                    <a:lnTo>
                      <a:pt x="885" y="327"/>
                    </a:lnTo>
                    <a:lnTo>
                      <a:pt x="1185" y="314"/>
                    </a:lnTo>
                    <a:lnTo>
                      <a:pt x="1388" y="314"/>
                    </a:lnTo>
                    <a:cubicBezTo>
                      <a:pt x="1375" y="203"/>
                      <a:pt x="1348" y="108"/>
                      <a:pt x="130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1"/>
              <p:cNvSpPr/>
              <p:nvPr/>
            </p:nvSpPr>
            <p:spPr>
              <a:xfrm>
                <a:off x="4807376" y="3217550"/>
                <a:ext cx="56165" cy="76019"/>
              </a:xfrm>
              <a:custGeom>
                <a:avLst/>
                <a:gdLst/>
                <a:ahLst/>
                <a:cxnLst/>
                <a:rect l="l" t="t" r="r" b="b"/>
                <a:pathLst>
                  <a:path w="843" h="1141" extrusionOk="0">
                    <a:moveTo>
                      <a:pt x="267" y="1"/>
                    </a:moveTo>
                    <a:cubicBezTo>
                      <a:pt x="140" y="1"/>
                      <a:pt x="47" y="109"/>
                      <a:pt x="27" y="293"/>
                    </a:cubicBezTo>
                    <a:cubicBezTo>
                      <a:pt x="1" y="567"/>
                      <a:pt x="151" y="920"/>
                      <a:pt x="370" y="1070"/>
                    </a:cubicBezTo>
                    <a:cubicBezTo>
                      <a:pt x="438" y="1118"/>
                      <a:pt x="506" y="1140"/>
                      <a:pt x="567" y="1140"/>
                    </a:cubicBezTo>
                    <a:cubicBezTo>
                      <a:pt x="698" y="1140"/>
                      <a:pt x="799" y="1036"/>
                      <a:pt x="817" y="851"/>
                    </a:cubicBezTo>
                    <a:cubicBezTo>
                      <a:pt x="843" y="580"/>
                      <a:pt x="680" y="225"/>
                      <a:pt x="464" y="78"/>
                    </a:cubicBezTo>
                    <a:cubicBezTo>
                      <a:pt x="394" y="25"/>
                      <a:pt x="326" y="1"/>
                      <a:pt x="26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1"/>
              <p:cNvSpPr/>
              <p:nvPr/>
            </p:nvSpPr>
            <p:spPr>
              <a:xfrm>
                <a:off x="4804778" y="3219282"/>
                <a:ext cx="56165" cy="76419"/>
              </a:xfrm>
              <a:custGeom>
                <a:avLst/>
                <a:gdLst/>
                <a:ahLst/>
                <a:cxnLst/>
                <a:rect l="l" t="t" r="r" b="b"/>
                <a:pathLst>
                  <a:path w="843" h="1147" extrusionOk="0">
                    <a:moveTo>
                      <a:pt x="265" y="1"/>
                    </a:moveTo>
                    <a:cubicBezTo>
                      <a:pt x="139" y="1"/>
                      <a:pt x="44" y="110"/>
                      <a:pt x="27" y="296"/>
                    </a:cubicBezTo>
                    <a:cubicBezTo>
                      <a:pt x="1" y="567"/>
                      <a:pt x="147" y="920"/>
                      <a:pt x="366" y="1070"/>
                    </a:cubicBezTo>
                    <a:cubicBezTo>
                      <a:pt x="436" y="1122"/>
                      <a:pt x="505" y="1147"/>
                      <a:pt x="567" y="1147"/>
                    </a:cubicBezTo>
                    <a:cubicBezTo>
                      <a:pt x="697" y="1147"/>
                      <a:pt x="797" y="1038"/>
                      <a:pt x="817" y="851"/>
                    </a:cubicBezTo>
                    <a:cubicBezTo>
                      <a:pt x="843" y="580"/>
                      <a:pt x="679" y="228"/>
                      <a:pt x="461" y="78"/>
                    </a:cubicBezTo>
                    <a:cubicBezTo>
                      <a:pt x="392" y="25"/>
                      <a:pt x="325" y="1"/>
                      <a:pt x="26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1"/>
              <p:cNvSpPr/>
              <p:nvPr/>
            </p:nvSpPr>
            <p:spPr>
              <a:xfrm>
                <a:off x="4809108" y="3226011"/>
                <a:ext cx="46438" cy="63027"/>
              </a:xfrm>
              <a:custGeom>
                <a:avLst/>
                <a:gdLst/>
                <a:ahLst/>
                <a:cxnLst/>
                <a:rect l="l" t="t" r="r" b="b"/>
                <a:pathLst>
                  <a:path w="697" h="946" extrusionOk="0">
                    <a:moveTo>
                      <a:pt x="237" y="1"/>
                    </a:moveTo>
                    <a:cubicBezTo>
                      <a:pt x="130" y="1"/>
                      <a:pt x="48" y="89"/>
                      <a:pt x="30" y="248"/>
                    </a:cubicBezTo>
                    <a:cubicBezTo>
                      <a:pt x="1" y="466"/>
                      <a:pt x="138" y="767"/>
                      <a:pt x="314" y="887"/>
                    </a:cubicBezTo>
                    <a:cubicBezTo>
                      <a:pt x="370" y="927"/>
                      <a:pt x="425" y="946"/>
                      <a:pt x="475" y="946"/>
                    </a:cubicBezTo>
                    <a:cubicBezTo>
                      <a:pt x="581" y="946"/>
                      <a:pt x="663" y="860"/>
                      <a:pt x="683" y="711"/>
                    </a:cubicBezTo>
                    <a:cubicBezTo>
                      <a:pt x="696" y="479"/>
                      <a:pt x="572" y="195"/>
                      <a:pt x="396" y="58"/>
                    </a:cubicBezTo>
                    <a:cubicBezTo>
                      <a:pt x="340" y="19"/>
                      <a:pt x="286" y="1"/>
                      <a:pt x="23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1"/>
              <p:cNvSpPr/>
              <p:nvPr/>
            </p:nvSpPr>
            <p:spPr>
              <a:xfrm>
                <a:off x="4811107" y="3230075"/>
                <a:ext cx="41574" cy="56232"/>
              </a:xfrm>
              <a:custGeom>
                <a:avLst/>
                <a:gdLst/>
                <a:ahLst/>
                <a:cxnLst/>
                <a:rect l="l" t="t" r="r" b="b"/>
                <a:pathLst>
                  <a:path w="624" h="844" extrusionOk="0">
                    <a:moveTo>
                      <a:pt x="199" y="0"/>
                    </a:moveTo>
                    <a:cubicBezTo>
                      <a:pt x="107" y="0"/>
                      <a:pt x="35" y="77"/>
                      <a:pt x="26" y="216"/>
                    </a:cubicBezTo>
                    <a:cubicBezTo>
                      <a:pt x="0" y="418"/>
                      <a:pt x="121" y="676"/>
                      <a:pt x="271" y="787"/>
                    </a:cubicBezTo>
                    <a:cubicBezTo>
                      <a:pt x="323" y="826"/>
                      <a:pt x="374" y="844"/>
                      <a:pt x="419" y="844"/>
                    </a:cubicBezTo>
                    <a:cubicBezTo>
                      <a:pt x="516" y="844"/>
                      <a:pt x="589" y="762"/>
                      <a:pt x="598" y="624"/>
                    </a:cubicBezTo>
                    <a:cubicBezTo>
                      <a:pt x="624" y="418"/>
                      <a:pt x="503" y="174"/>
                      <a:pt x="340" y="53"/>
                    </a:cubicBezTo>
                    <a:cubicBezTo>
                      <a:pt x="291" y="17"/>
                      <a:pt x="243" y="0"/>
                      <a:pt x="19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1"/>
              <p:cNvSpPr/>
              <p:nvPr/>
            </p:nvSpPr>
            <p:spPr>
              <a:xfrm>
                <a:off x="4825431" y="3249396"/>
                <a:ext cx="12059" cy="16256"/>
              </a:xfrm>
              <a:custGeom>
                <a:avLst/>
                <a:gdLst/>
                <a:ahLst/>
                <a:cxnLst/>
                <a:rect l="l" t="t" r="r" b="b"/>
                <a:pathLst>
                  <a:path w="181" h="244" extrusionOk="0">
                    <a:moveTo>
                      <a:pt x="62" y="0"/>
                    </a:moveTo>
                    <a:cubicBezTo>
                      <a:pt x="34" y="0"/>
                      <a:pt x="17" y="25"/>
                      <a:pt x="17" y="60"/>
                    </a:cubicBezTo>
                    <a:cubicBezTo>
                      <a:pt x="1" y="115"/>
                      <a:pt x="43" y="197"/>
                      <a:pt x="82" y="223"/>
                    </a:cubicBezTo>
                    <a:cubicBezTo>
                      <a:pt x="101" y="237"/>
                      <a:pt x="118" y="243"/>
                      <a:pt x="132" y="243"/>
                    </a:cubicBezTo>
                    <a:cubicBezTo>
                      <a:pt x="161" y="243"/>
                      <a:pt x="180" y="219"/>
                      <a:pt x="180" y="184"/>
                    </a:cubicBezTo>
                    <a:cubicBezTo>
                      <a:pt x="180" y="128"/>
                      <a:pt x="151" y="47"/>
                      <a:pt x="112" y="21"/>
                    </a:cubicBezTo>
                    <a:cubicBezTo>
                      <a:pt x="93" y="7"/>
                      <a:pt x="76" y="0"/>
                      <a:pt x="6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1"/>
              <p:cNvSpPr/>
              <p:nvPr/>
            </p:nvSpPr>
            <p:spPr>
              <a:xfrm>
                <a:off x="4839156" y="3268784"/>
                <a:ext cx="10060" cy="12792"/>
              </a:xfrm>
              <a:custGeom>
                <a:avLst/>
                <a:gdLst/>
                <a:ahLst/>
                <a:cxnLst/>
                <a:rect l="l" t="t" r="r" b="b"/>
                <a:pathLst>
                  <a:path w="151" h="192" extrusionOk="0">
                    <a:moveTo>
                      <a:pt x="45" y="0"/>
                    </a:moveTo>
                    <a:cubicBezTo>
                      <a:pt x="33" y="0"/>
                      <a:pt x="22" y="5"/>
                      <a:pt x="13" y="14"/>
                    </a:cubicBezTo>
                    <a:cubicBezTo>
                      <a:pt x="0" y="43"/>
                      <a:pt x="0" y="95"/>
                      <a:pt x="26" y="138"/>
                    </a:cubicBezTo>
                    <a:cubicBezTo>
                      <a:pt x="55" y="173"/>
                      <a:pt x="81" y="191"/>
                      <a:pt x="100" y="191"/>
                    </a:cubicBezTo>
                    <a:cubicBezTo>
                      <a:pt x="109" y="191"/>
                      <a:pt x="117" y="187"/>
                      <a:pt x="121" y="177"/>
                    </a:cubicBezTo>
                    <a:cubicBezTo>
                      <a:pt x="150" y="151"/>
                      <a:pt x="137" y="82"/>
                      <a:pt x="108" y="43"/>
                    </a:cubicBezTo>
                    <a:cubicBezTo>
                      <a:pt x="91" y="15"/>
                      <a:pt x="67" y="0"/>
                      <a:pt x="45" y="0"/>
                    </a:cubicBezTo>
                    <a:close/>
                  </a:path>
                </a:pathLst>
              </a:custGeom>
              <a:solidFill>
                <a:srgbClr val="748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1"/>
              <p:cNvSpPr/>
              <p:nvPr/>
            </p:nvSpPr>
            <p:spPr>
              <a:xfrm>
                <a:off x="4824565" y="3269650"/>
                <a:ext cx="9194" cy="12859"/>
              </a:xfrm>
              <a:custGeom>
                <a:avLst/>
                <a:gdLst/>
                <a:ahLst/>
                <a:cxnLst/>
                <a:rect l="l" t="t" r="r" b="b"/>
                <a:pathLst>
                  <a:path w="138" h="193" extrusionOk="0">
                    <a:moveTo>
                      <a:pt x="47" y="1"/>
                    </a:moveTo>
                    <a:cubicBezTo>
                      <a:pt x="27" y="1"/>
                      <a:pt x="14" y="19"/>
                      <a:pt x="14" y="56"/>
                    </a:cubicBezTo>
                    <a:cubicBezTo>
                      <a:pt x="1" y="95"/>
                      <a:pt x="30" y="151"/>
                      <a:pt x="69" y="177"/>
                    </a:cubicBezTo>
                    <a:cubicBezTo>
                      <a:pt x="79" y="188"/>
                      <a:pt x="90" y="193"/>
                      <a:pt x="102" y="193"/>
                    </a:cubicBezTo>
                    <a:cubicBezTo>
                      <a:pt x="121" y="193"/>
                      <a:pt x="138" y="178"/>
                      <a:pt x="138" y="151"/>
                    </a:cubicBezTo>
                    <a:cubicBezTo>
                      <a:pt x="138" y="95"/>
                      <a:pt x="125" y="43"/>
                      <a:pt x="82" y="14"/>
                    </a:cubicBezTo>
                    <a:cubicBezTo>
                      <a:pt x="69" y="5"/>
                      <a:pt x="57" y="1"/>
                      <a:pt x="47" y="1"/>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1"/>
              <p:cNvSpPr/>
              <p:nvPr/>
            </p:nvSpPr>
            <p:spPr>
              <a:xfrm>
                <a:off x="4837424" y="3269650"/>
                <a:ext cx="9861" cy="12859"/>
              </a:xfrm>
              <a:custGeom>
                <a:avLst/>
                <a:gdLst/>
                <a:ahLst/>
                <a:cxnLst/>
                <a:rect l="l" t="t" r="r" b="b"/>
                <a:pathLst>
                  <a:path w="148" h="193" extrusionOk="0">
                    <a:moveTo>
                      <a:pt x="49" y="0"/>
                    </a:moveTo>
                    <a:cubicBezTo>
                      <a:pt x="39" y="0"/>
                      <a:pt x="31" y="5"/>
                      <a:pt x="26" y="14"/>
                    </a:cubicBezTo>
                    <a:cubicBezTo>
                      <a:pt x="0" y="43"/>
                      <a:pt x="0" y="95"/>
                      <a:pt x="39" y="138"/>
                    </a:cubicBezTo>
                    <a:cubicBezTo>
                      <a:pt x="56" y="174"/>
                      <a:pt x="80" y="192"/>
                      <a:pt x="99" y="192"/>
                    </a:cubicBezTo>
                    <a:cubicBezTo>
                      <a:pt x="108" y="192"/>
                      <a:pt x="116" y="187"/>
                      <a:pt x="121" y="177"/>
                    </a:cubicBezTo>
                    <a:cubicBezTo>
                      <a:pt x="147" y="151"/>
                      <a:pt x="147" y="95"/>
                      <a:pt x="108" y="43"/>
                    </a:cubicBezTo>
                    <a:cubicBezTo>
                      <a:pt x="91" y="15"/>
                      <a:pt x="67" y="0"/>
                      <a:pt x="49" y="0"/>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1"/>
              <p:cNvSpPr/>
              <p:nvPr/>
            </p:nvSpPr>
            <p:spPr>
              <a:xfrm>
                <a:off x="4839156" y="3251595"/>
                <a:ext cx="10060" cy="12859"/>
              </a:xfrm>
              <a:custGeom>
                <a:avLst/>
                <a:gdLst/>
                <a:ahLst/>
                <a:cxnLst/>
                <a:rect l="l" t="t" r="r" b="b"/>
                <a:pathLst>
                  <a:path w="151" h="193" extrusionOk="0">
                    <a:moveTo>
                      <a:pt x="39" y="1"/>
                    </a:moveTo>
                    <a:cubicBezTo>
                      <a:pt x="13" y="1"/>
                      <a:pt x="0" y="56"/>
                      <a:pt x="13" y="108"/>
                    </a:cubicBezTo>
                    <a:cubicBezTo>
                      <a:pt x="25" y="146"/>
                      <a:pt x="60" y="192"/>
                      <a:pt x="86" y="192"/>
                    </a:cubicBezTo>
                    <a:cubicBezTo>
                      <a:pt x="89" y="192"/>
                      <a:pt x="92" y="191"/>
                      <a:pt x="95" y="190"/>
                    </a:cubicBezTo>
                    <a:cubicBezTo>
                      <a:pt x="137" y="190"/>
                      <a:pt x="150" y="151"/>
                      <a:pt x="137" y="95"/>
                    </a:cubicBezTo>
                    <a:cubicBezTo>
                      <a:pt x="121" y="40"/>
                      <a:pt x="82" y="1"/>
                      <a:pt x="39" y="1"/>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1"/>
              <p:cNvSpPr/>
              <p:nvPr/>
            </p:nvSpPr>
            <p:spPr>
              <a:xfrm>
                <a:off x="4828296" y="3234406"/>
                <a:ext cx="9194" cy="12725"/>
              </a:xfrm>
              <a:custGeom>
                <a:avLst/>
                <a:gdLst/>
                <a:ahLst/>
                <a:cxnLst/>
                <a:rect l="l" t="t" r="r" b="b"/>
                <a:pathLst>
                  <a:path w="138" h="191" extrusionOk="0">
                    <a:moveTo>
                      <a:pt x="45" y="1"/>
                    </a:moveTo>
                    <a:cubicBezTo>
                      <a:pt x="23" y="1"/>
                      <a:pt x="9" y="18"/>
                      <a:pt x="0" y="53"/>
                    </a:cubicBezTo>
                    <a:cubicBezTo>
                      <a:pt x="0" y="96"/>
                      <a:pt x="26" y="164"/>
                      <a:pt x="56" y="177"/>
                    </a:cubicBezTo>
                    <a:cubicBezTo>
                      <a:pt x="69" y="186"/>
                      <a:pt x="84" y="191"/>
                      <a:pt x="96" y="191"/>
                    </a:cubicBezTo>
                    <a:cubicBezTo>
                      <a:pt x="119" y="191"/>
                      <a:pt x="137" y="176"/>
                      <a:pt x="137" y="151"/>
                    </a:cubicBezTo>
                    <a:cubicBezTo>
                      <a:pt x="137" y="96"/>
                      <a:pt x="108" y="40"/>
                      <a:pt x="82" y="14"/>
                    </a:cubicBezTo>
                    <a:cubicBezTo>
                      <a:pt x="68" y="5"/>
                      <a:pt x="55" y="1"/>
                      <a:pt x="45" y="1"/>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1"/>
              <p:cNvSpPr/>
              <p:nvPr/>
            </p:nvSpPr>
            <p:spPr>
              <a:xfrm>
                <a:off x="4814572" y="3235272"/>
                <a:ext cx="10060" cy="12725"/>
              </a:xfrm>
              <a:custGeom>
                <a:avLst/>
                <a:gdLst/>
                <a:ahLst/>
                <a:cxnLst/>
                <a:rect l="l" t="t" r="r" b="b"/>
                <a:pathLst>
                  <a:path w="151" h="191" extrusionOk="0">
                    <a:moveTo>
                      <a:pt x="62" y="0"/>
                    </a:moveTo>
                    <a:cubicBezTo>
                      <a:pt x="50" y="0"/>
                      <a:pt x="39" y="5"/>
                      <a:pt x="30" y="14"/>
                    </a:cubicBezTo>
                    <a:cubicBezTo>
                      <a:pt x="0" y="40"/>
                      <a:pt x="17" y="96"/>
                      <a:pt x="43" y="138"/>
                    </a:cubicBezTo>
                    <a:cubicBezTo>
                      <a:pt x="60" y="173"/>
                      <a:pt x="85" y="190"/>
                      <a:pt x="107" y="190"/>
                    </a:cubicBezTo>
                    <a:cubicBezTo>
                      <a:pt x="118" y="190"/>
                      <a:pt x="129" y="186"/>
                      <a:pt x="138" y="177"/>
                    </a:cubicBezTo>
                    <a:cubicBezTo>
                      <a:pt x="151" y="151"/>
                      <a:pt x="151" y="83"/>
                      <a:pt x="124" y="40"/>
                    </a:cubicBezTo>
                    <a:cubicBezTo>
                      <a:pt x="108" y="15"/>
                      <a:pt x="84" y="0"/>
                      <a:pt x="62" y="0"/>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1"/>
              <p:cNvSpPr/>
              <p:nvPr/>
            </p:nvSpPr>
            <p:spPr>
              <a:xfrm>
                <a:off x="4812839" y="3252461"/>
                <a:ext cx="10926" cy="12725"/>
              </a:xfrm>
              <a:custGeom>
                <a:avLst/>
                <a:gdLst/>
                <a:ahLst/>
                <a:cxnLst/>
                <a:rect l="l" t="t" r="r" b="b"/>
                <a:pathLst>
                  <a:path w="164" h="191" extrusionOk="0">
                    <a:moveTo>
                      <a:pt x="56" y="1"/>
                    </a:moveTo>
                    <a:cubicBezTo>
                      <a:pt x="26" y="1"/>
                      <a:pt x="0" y="43"/>
                      <a:pt x="26" y="95"/>
                    </a:cubicBezTo>
                    <a:cubicBezTo>
                      <a:pt x="43" y="151"/>
                      <a:pt x="69" y="190"/>
                      <a:pt x="108" y="190"/>
                    </a:cubicBezTo>
                    <a:cubicBezTo>
                      <a:pt x="137" y="190"/>
                      <a:pt x="164" y="151"/>
                      <a:pt x="137" y="95"/>
                    </a:cubicBezTo>
                    <a:cubicBezTo>
                      <a:pt x="124" y="43"/>
                      <a:pt x="95" y="1"/>
                      <a:pt x="56" y="1"/>
                    </a:cubicBezTo>
                    <a:close/>
                  </a:path>
                </a:pathLst>
              </a:custGeom>
              <a:solidFill>
                <a:srgbClr val="131E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1"/>
              <p:cNvSpPr/>
              <p:nvPr/>
            </p:nvSpPr>
            <p:spPr>
              <a:xfrm>
                <a:off x="5446307" y="3604103"/>
                <a:ext cx="157701" cy="238651"/>
              </a:xfrm>
              <a:custGeom>
                <a:avLst/>
                <a:gdLst/>
                <a:ahLst/>
                <a:cxnLst/>
                <a:rect l="l" t="t" r="r" b="b"/>
                <a:pathLst>
                  <a:path w="2367" h="3582" extrusionOk="0">
                    <a:moveTo>
                      <a:pt x="666" y="1"/>
                    </a:moveTo>
                    <a:lnTo>
                      <a:pt x="311" y="1564"/>
                    </a:lnTo>
                    <a:lnTo>
                      <a:pt x="258" y="1809"/>
                    </a:lnTo>
                    <a:lnTo>
                      <a:pt x="0" y="3372"/>
                    </a:lnTo>
                    <a:cubicBezTo>
                      <a:pt x="0" y="3372"/>
                      <a:pt x="503" y="3467"/>
                      <a:pt x="898" y="3549"/>
                    </a:cubicBezTo>
                    <a:cubicBezTo>
                      <a:pt x="937" y="3562"/>
                      <a:pt x="980" y="3562"/>
                      <a:pt x="1019" y="3578"/>
                    </a:cubicBezTo>
                    <a:cubicBezTo>
                      <a:pt x="1039" y="3580"/>
                      <a:pt x="1059" y="3582"/>
                      <a:pt x="1080" y="3582"/>
                    </a:cubicBezTo>
                    <a:cubicBezTo>
                      <a:pt x="1293" y="3582"/>
                      <a:pt x="1517" y="3457"/>
                      <a:pt x="1740" y="3209"/>
                    </a:cubicBezTo>
                    <a:cubicBezTo>
                      <a:pt x="1796" y="3141"/>
                      <a:pt x="1861" y="3059"/>
                      <a:pt x="1916" y="2978"/>
                    </a:cubicBezTo>
                    <a:cubicBezTo>
                      <a:pt x="2093" y="2694"/>
                      <a:pt x="2230" y="2338"/>
                      <a:pt x="2285" y="1972"/>
                    </a:cubicBezTo>
                    <a:cubicBezTo>
                      <a:pt x="2367" y="1577"/>
                      <a:pt x="2367" y="1169"/>
                      <a:pt x="2256" y="843"/>
                    </a:cubicBezTo>
                    <a:cubicBezTo>
                      <a:pt x="2161" y="516"/>
                      <a:pt x="1998" y="314"/>
                      <a:pt x="1796" y="233"/>
                    </a:cubicBezTo>
                    <a:cubicBezTo>
                      <a:pt x="1753" y="233"/>
                      <a:pt x="1714" y="216"/>
                      <a:pt x="1659" y="203"/>
                    </a:cubicBezTo>
                    <a:cubicBezTo>
                      <a:pt x="1290" y="135"/>
                      <a:pt x="666" y="1"/>
                      <a:pt x="66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1"/>
              <p:cNvSpPr/>
              <p:nvPr/>
            </p:nvSpPr>
            <p:spPr>
              <a:xfrm>
                <a:off x="5458033" y="3706571"/>
                <a:ext cx="140579" cy="95940"/>
              </a:xfrm>
              <a:custGeom>
                <a:avLst/>
                <a:gdLst/>
                <a:ahLst/>
                <a:cxnLst/>
                <a:rect l="l" t="t" r="r" b="b"/>
                <a:pathLst>
                  <a:path w="2110" h="1440" extrusionOk="0">
                    <a:moveTo>
                      <a:pt x="1" y="0"/>
                    </a:moveTo>
                    <a:lnTo>
                      <a:pt x="82" y="271"/>
                    </a:lnTo>
                    <a:lnTo>
                      <a:pt x="340" y="1143"/>
                    </a:lnTo>
                    <a:lnTo>
                      <a:pt x="1740" y="1440"/>
                    </a:lnTo>
                    <a:cubicBezTo>
                      <a:pt x="1917" y="1156"/>
                      <a:pt x="2054" y="800"/>
                      <a:pt x="2109" y="434"/>
                    </a:cubicBezTo>
                    <a:lnTo>
                      <a:pt x="135" y="26"/>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1"/>
              <p:cNvSpPr/>
              <p:nvPr/>
            </p:nvSpPr>
            <p:spPr>
              <a:xfrm>
                <a:off x="5394539" y="3603903"/>
                <a:ext cx="150572" cy="225126"/>
              </a:xfrm>
              <a:custGeom>
                <a:avLst/>
                <a:gdLst/>
                <a:ahLst/>
                <a:cxnLst/>
                <a:rect l="l" t="t" r="r" b="b"/>
                <a:pathLst>
                  <a:path w="2260" h="3379" extrusionOk="0">
                    <a:moveTo>
                      <a:pt x="1386" y="1"/>
                    </a:moveTo>
                    <a:cubicBezTo>
                      <a:pt x="1177" y="1"/>
                      <a:pt x="949" y="121"/>
                      <a:pt x="735" y="369"/>
                    </a:cubicBezTo>
                    <a:cubicBezTo>
                      <a:pt x="232" y="941"/>
                      <a:pt x="1" y="2001"/>
                      <a:pt x="219" y="2736"/>
                    </a:cubicBezTo>
                    <a:cubicBezTo>
                      <a:pt x="336" y="3158"/>
                      <a:pt x="578" y="3379"/>
                      <a:pt x="860" y="3379"/>
                    </a:cubicBezTo>
                    <a:cubicBezTo>
                      <a:pt x="1068" y="3379"/>
                      <a:pt x="1297" y="3258"/>
                      <a:pt x="1512" y="3010"/>
                    </a:cubicBezTo>
                    <a:cubicBezTo>
                      <a:pt x="2028" y="2439"/>
                      <a:pt x="2259" y="1378"/>
                      <a:pt x="2041" y="644"/>
                    </a:cubicBezTo>
                    <a:cubicBezTo>
                      <a:pt x="1915" y="221"/>
                      <a:pt x="1668" y="1"/>
                      <a:pt x="138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1"/>
              <p:cNvSpPr/>
              <p:nvPr/>
            </p:nvSpPr>
            <p:spPr>
              <a:xfrm>
                <a:off x="5403067" y="3701108"/>
                <a:ext cx="132051" cy="127920"/>
              </a:xfrm>
              <a:custGeom>
                <a:avLst/>
                <a:gdLst/>
                <a:ahLst/>
                <a:cxnLst/>
                <a:rect l="l" t="t" r="r" b="b"/>
                <a:pathLst>
                  <a:path w="1982" h="1920" extrusionOk="0">
                    <a:moveTo>
                      <a:pt x="23" y="409"/>
                    </a:moveTo>
                    <a:lnTo>
                      <a:pt x="23" y="409"/>
                    </a:lnTo>
                    <a:cubicBezTo>
                      <a:pt x="20" y="442"/>
                      <a:pt x="17" y="475"/>
                      <a:pt x="16" y="509"/>
                    </a:cubicBezTo>
                    <a:lnTo>
                      <a:pt x="16" y="509"/>
                    </a:lnTo>
                    <a:cubicBezTo>
                      <a:pt x="18" y="475"/>
                      <a:pt x="20" y="442"/>
                      <a:pt x="23" y="409"/>
                    </a:cubicBezTo>
                    <a:close/>
                    <a:moveTo>
                      <a:pt x="1981" y="1"/>
                    </a:moveTo>
                    <a:cubicBezTo>
                      <a:pt x="1926" y="555"/>
                      <a:pt x="1723" y="1127"/>
                      <a:pt x="1397" y="1495"/>
                    </a:cubicBezTo>
                    <a:cubicBezTo>
                      <a:pt x="1185" y="1742"/>
                      <a:pt x="957" y="1860"/>
                      <a:pt x="749" y="1860"/>
                    </a:cubicBezTo>
                    <a:cubicBezTo>
                      <a:pt x="464" y="1860"/>
                      <a:pt x="216" y="1639"/>
                      <a:pt x="91" y="1225"/>
                    </a:cubicBezTo>
                    <a:cubicBezTo>
                      <a:pt x="31" y="1008"/>
                      <a:pt x="3" y="759"/>
                      <a:pt x="16" y="509"/>
                    </a:cubicBezTo>
                    <a:lnTo>
                      <a:pt x="16" y="509"/>
                    </a:lnTo>
                    <a:cubicBezTo>
                      <a:pt x="0" y="783"/>
                      <a:pt x="19" y="1047"/>
                      <a:pt x="91" y="1277"/>
                    </a:cubicBezTo>
                    <a:cubicBezTo>
                      <a:pt x="208" y="1699"/>
                      <a:pt x="450" y="1920"/>
                      <a:pt x="732" y="1920"/>
                    </a:cubicBezTo>
                    <a:cubicBezTo>
                      <a:pt x="940" y="1920"/>
                      <a:pt x="1169" y="1799"/>
                      <a:pt x="1384" y="1551"/>
                    </a:cubicBezTo>
                    <a:cubicBezTo>
                      <a:pt x="1723" y="1169"/>
                      <a:pt x="1939" y="572"/>
                      <a:pt x="1981"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1"/>
              <p:cNvSpPr/>
              <p:nvPr/>
            </p:nvSpPr>
            <p:spPr>
              <a:xfrm>
                <a:off x="5423454" y="3647342"/>
                <a:ext cx="92475" cy="138180"/>
              </a:xfrm>
              <a:custGeom>
                <a:avLst/>
                <a:gdLst/>
                <a:ahLst/>
                <a:cxnLst/>
                <a:rect l="l" t="t" r="r" b="b"/>
                <a:pathLst>
                  <a:path w="1388" h="2074" extrusionOk="0">
                    <a:moveTo>
                      <a:pt x="847" y="1"/>
                    </a:moveTo>
                    <a:cubicBezTo>
                      <a:pt x="721" y="1"/>
                      <a:pt x="583" y="72"/>
                      <a:pt x="451" y="220"/>
                    </a:cubicBezTo>
                    <a:cubicBezTo>
                      <a:pt x="138" y="576"/>
                      <a:pt x="1" y="1229"/>
                      <a:pt x="138" y="1676"/>
                    </a:cubicBezTo>
                    <a:cubicBezTo>
                      <a:pt x="210" y="1937"/>
                      <a:pt x="363" y="2074"/>
                      <a:pt x="537" y="2074"/>
                    </a:cubicBezTo>
                    <a:cubicBezTo>
                      <a:pt x="664" y="2074"/>
                      <a:pt x="801" y="2002"/>
                      <a:pt x="928" y="1852"/>
                    </a:cubicBezTo>
                    <a:cubicBezTo>
                      <a:pt x="1241" y="1499"/>
                      <a:pt x="1388" y="847"/>
                      <a:pt x="1254" y="400"/>
                    </a:cubicBezTo>
                    <a:cubicBezTo>
                      <a:pt x="1174" y="138"/>
                      <a:pt x="1022" y="1"/>
                      <a:pt x="84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1"/>
              <p:cNvSpPr/>
              <p:nvPr/>
            </p:nvSpPr>
            <p:spPr>
              <a:xfrm>
                <a:off x="5423454" y="3647342"/>
                <a:ext cx="92475" cy="138180"/>
              </a:xfrm>
              <a:custGeom>
                <a:avLst/>
                <a:gdLst/>
                <a:ahLst/>
                <a:cxnLst/>
                <a:rect l="l" t="t" r="r" b="b"/>
                <a:pathLst>
                  <a:path w="1388" h="2074" extrusionOk="0">
                    <a:moveTo>
                      <a:pt x="862" y="83"/>
                    </a:moveTo>
                    <a:cubicBezTo>
                      <a:pt x="1026" y="83"/>
                      <a:pt x="1169" y="209"/>
                      <a:pt x="1241" y="452"/>
                    </a:cubicBezTo>
                    <a:cubicBezTo>
                      <a:pt x="1362" y="873"/>
                      <a:pt x="1225" y="1473"/>
                      <a:pt x="941" y="1813"/>
                    </a:cubicBezTo>
                    <a:cubicBezTo>
                      <a:pt x="814" y="1951"/>
                      <a:pt x="682" y="2018"/>
                      <a:pt x="563" y="2018"/>
                    </a:cubicBezTo>
                    <a:cubicBezTo>
                      <a:pt x="401" y="2018"/>
                      <a:pt x="263" y="1893"/>
                      <a:pt x="193" y="1650"/>
                    </a:cubicBezTo>
                    <a:cubicBezTo>
                      <a:pt x="69" y="1229"/>
                      <a:pt x="206" y="628"/>
                      <a:pt x="490" y="289"/>
                    </a:cubicBezTo>
                    <a:cubicBezTo>
                      <a:pt x="612" y="151"/>
                      <a:pt x="743" y="83"/>
                      <a:pt x="862" y="83"/>
                    </a:cubicBezTo>
                    <a:close/>
                    <a:moveTo>
                      <a:pt x="847" y="1"/>
                    </a:moveTo>
                    <a:cubicBezTo>
                      <a:pt x="721" y="1"/>
                      <a:pt x="583" y="72"/>
                      <a:pt x="451" y="220"/>
                    </a:cubicBezTo>
                    <a:cubicBezTo>
                      <a:pt x="138" y="576"/>
                      <a:pt x="1" y="1229"/>
                      <a:pt x="138" y="1676"/>
                    </a:cubicBezTo>
                    <a:cubicBezTo>
                      <a:pt x="210" y="1937"/>
                      <a:pt x="363" y="2074"/>
                      <a:pt x="537" y="2074"/>
                    </a:cubicBezTo>
                    <a:cubicBezTo>
                      <a:pt x="664" y="2074"/>
                      <a:pt x="801" y="2002"/>
                      <a:pt x="928" y="1852"/>
                    </a:cubicBezTo>
                    <a:cubicBezTo>
                      <a:pt x="1241" y="1499"/>
                      <a:pt x="1388" y="847"/>
                      <a:pt x="1254" y="400"/>
                    </a:cubicBezTo>
                    <a:cubicBezTo>
                      <a:pt x="1174" y="138"/>
                      <a:pt x="1022" y="1"/>
                      <a:pt x="847" y="1"/>
                    </a:cubicBezTo>
                    <a:close/>
                  </a:path>
                </a:pathLst>
              </a:custGeom>
              <a:solidFill>
                <a:srgbClr val="A5A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1"/>
              <p:cNvSpPr/>
              <p:nvPr/>
            </p:nvSpPr>
            <p:spPr>
              <a:xfrm>
                <a:off x="5436313" y="3661733"/>
                <a:ext cx="71622" cy="113462"/>
              </a:xfrm>
              <a:custGeom>
                <a:avLst/>
                <a:gdLst/>
                <a:ahLst/>
                <a:cxnLst/>
                <a:rect l="l" t="t" r="r" b="b"/>
                <a:pathLst>
                  <a:path w="1075" h="1703" extrusionOk="0">
                    <a:moveTo>
                      <a:pt x="702" y="0"/>
                    </a:moveTo>
                    <a:cubicBezTo>
                      <a:pt x="594" y="0"/>
                      <a:pt x="476" y="61"/>
                      <a:pt x="366" y="184"/>
                    </a:cubicBezTo>
                    <a:cubicBezTo>
                      <a:pt x="121" y="481"/>
                      <a:pt x="0" y="1013"/>
                      <a:pt x="108" y="1378"/>
                    </a:cubicBezTo>
                    <a:cubicBezTo>
                      <a:pt x="167" y="1591"/>
                      <a:pt x="298" y="1703"/>
                      <a:pt x="443" y="1703"/>
                    </a:cubicBezTo>
                    <a:cubicBezTo>
                      <a:pt x="529" y="1703"/>
                      <a:pt x="620" y="1664"/>
                      <a:pt x="705" y="1584"/>
                    </a:cubicBezTo>
                    <a:cubicBezTo>
                      <a:pt x="735" y="1571"/>
                      <a:pt x="748" y="1541"/>
                      <a:pt x="761" y="1528"/>
                    </a:cubicBezTo>
                    <a:cubicBezTo>
                      <a:pt x="937" y="1326"/>
                      <a:pt x="1048" y="1013"/>
                      <a:pt x="1074" y="725"/>
                    </a:cubicBezTo>
                    <a:cubicBezTo>
                      <a:pt x="1074" y="575"/>
                      <a:pt x="1074" y="441"/>
                      <a:pt x="1032" y="317"/>
                    </a:cubicBezTo>
                    <a:cubicBezTo>
                      <a:pt x="970" y="108"/>
                      <a:pt x="845" y="0"/>
                      <a:pt x="702"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1"/>
              <p:cNvSpPr/>
              <p:nvPr/>
            </p:nvSpPr>
            <p:spPr>
              <a:xfrm>
                <a:off x="5472424" y="3661933"/>
                <a:ext cx="38110" cy="85347"/>
              </a:xfrm>
              <a:custGeom>
                <a:avLst/>
                <a:gdLst/>
                <a:ahLst/>
                <a:cxnLst/>
                <a:rect l="l" t="t" r="r" b="b"/>
                <a:pathLst>
                  <a:path w="572" h="1281" extrusionOk="0">
                    <a:moveTo>
                      <a:pt x="163" y="0"/>
                    </a:moveTo>
                    <a:cubicBezTo>
                      <a:pt x="110" y="0"/>
                      <a:pt x="55" y="15"/>
                      <a:pt x="0" y="43"/>
                    </a:cubicBezTo>
                    <a:cubicBezTo>
                      <a:pt x="193" y="83"/>
                      <a:pt x="369" y="246"/>
                      <a:pt x="424" y="464"/>
                    </a:cubicBezTo>
                    <a:cubicBezTo>
                      <a:pt x="506" y="709"/>
                      <a:pt x="477" y="1023"/>
                      <a:pt x="382" y="1280"/>
                    </a:cubicBezTo>
                    <a:cubicBezTo>
                      <a:pt x="519" y="997"/>
                      <a:pt x="571" y="602"/>
                      <a:pt x="490" y="314"/>
                    </a:cubicBezTo>
                    <a:cubicBezTo>
                      <a:pt x="430" y="107"/>
                      <a:pt x="306" y="0"/>
                      <a:pt x="16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1"/>
              <p:cNvSpPr/>
              <p:nvPr/>
            </p:nvSpPr>
            <p:spPr>
              <a:xfrm>
                <a:off x="5453502" y="3682719"/>
                <a:ext cx="54433" cy="86613"/>
              </a:xfrm>
              <a:custGeom>
                <a:avLst/>
                <a:gdLst/>
                <a:ahLst/>
                <a:cxnLst/>
                <a:rect l="l" t="t" r="r" b="b"/>
                <a:pathLst>
                  <a:path w="817" h="1300" extrusionOk="0">
                    <a:moveTo>
                      <a:pt x="537" y="1"/>
                    </a:moveTo>
                    <a:cubicBezTo>
                      <a:pt x="455" y="1"/>
                      <a:pt x="366" y="46"/>
                      <a:pt x="284" y="139"/>
                    </a:cubicBezTo>
                    <a:cubicBezTo>
                      <a:pt x="82" y="358"/>
                      <a:pt x="0" y="766"/>
                      <a:pt x="82" y="1050"/>
                    </a:cubicBezTo>
                    <a:cubicBezTo>
                      <a:pt x="133" y="1213"/>
                      <a:pt x="229" y="1300"/>
                      <a:pt x="336" y="1300"/>
                    </a:cubicBezTo>
                    <a:cubicBezTo>
                      <a:pt x="372" y="1300"/>
                      <a:pt x="410" y="1290"/>
                      <a:pt x="447" y="1269"/>
                    </a:cubicBezTo>
                    <a:cubicBezTo>
                      <a:pt x="477" y="1256"/>
                      <a:pt x="490" y="1226"/>
                      <a:pt x="503" y="1213"/>
                    </a:cubicBezTo>
                    <a:cubicBezTo>
                      <a:pt x="679" y="1011"/>
                      <a:pt x="790" y="698"/>
                      <a:pt x="816" y="410"/>
                    </a:cubicBezTo>
                    <a:cubicBezTo>
                      <a:pt x="803" y="358"/>
                      <a:pt x="803" y="303"/>
                      <a:pt x="790" y="247"/>
                    </a:cubicBezTo>
                    <a:cubicBezTo>
                      <a:pt x="743" y="84"/>
                      <a:pt x="647" y="1"/>
                      <a:pt x="53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1"/>
              <p:cNvSpPr/>
              <p:nvPr/>
            </p:nvSpPr>
            <p:spPr>
              <a:xfrm>
                <a:off x="5459765" y="3683186"/>
                <a:ext cx="47304" cy="73487"/>
              </a:xfrm>
              <a:custGeom>
                <a:avLst/>
                <a:gdLst/>
                <a:ahLst/>
                <a:cxnLst/>
                <a:rect l="l" t="t" r="r" b="b"/>
                <a:pathLst>
                  <a:path w="710" h="1103" extrusionOk="0">
                    <a:moveTo>
                      <a:pt x="454" y="1"/>
                    </a:moveTo>
                    <a:cubicBezTo>
                      <a:pt x="385" y="1"/>
                      <a:pt x="309" y="43"/>
                      <a:pt x="233" y="119"/>
                    </a:cubicBezTo>
                    <a:cubicBezTo>
                      <a:pt x="69" y="309"/>
                      <a:pt x="1" y="648"/>
                      <a:pt x="69" y="893"/>
                    </a:cubicBezTo>
                    <a:cubicBezTo>
                      <a:pt x="113" y="1031"/>
                      <a:pt x="188" y="1103"/>
                      <a:pt x="276" y="1103"/>
                    </a:cubicBezTo>
                    <a:cubicBezTo>
                      <a:pt x="301" y="1103"/>
                      <a:pt x="327" y="1097"/>
                      <a:pt x="353" y="1086"/>
                    </a:cubicBezTo>
                    <a:cubicBezTo>
                      <a:pt x="396" y="1069"/>
                      <a:pt x="435" y="1043"/>
                      <a:pt x="477" y="1004"/>
                    </a:cubicBezTo>
                    <a:lnTo>
                      <a:pt x="490" y="988"/>
                    </a:lnTo>
                    <a:cubicBezTo>
                      <a:pt x="503" y="975"/>
                      <a:pt x="517" y="948"/>
                      <a:pt x="533" y="935"/>
                    </a:cubicBezTo>
                    <a:cubicBezTo>
                      <a:pt x="559" y="906"/>
                      <a:pt x="572" y="867"/>
                      <a:pt x="598" y="824"/>
                    </a:cubicBezTo>
                    <a:cubicBezTo>
                      <a:pt x="680" y="635"/>
                      <a:pt x="709" y="390"/>
                      <a:pt x="667" y="214"/>
                    </a:cubicBezTo>
                    <a:cubicBezTo>
                      <a:pt x="654" y="188"/>
                      <a:pt x="654" y="172"/>
                      <a:pt x="641" y="145"/>
                    </a:cubicBezTo>
                    <a:cubicBezTo>
                      <a:pt x="614" y="77"/>
                      <a:pt x="559" y="38"/>
                      <a:pt x="517" y="8"/>
                    </a:cubicBezTo>
                    <a:lnTo>
                      <a:pt x="503" y="8"/>
                    </a:lnTo>
                    <a:cubicBezTo>
                      <a:pt x="488" y="3"/>
                      <a:pt x="471" y="1"/>
                      <a:pt x="454" y="1"/>
                    </a:cubicBezTo>
                    <a:close/>
                  </a:path>
                </a:pathLst>
              </a:custGeom>
              <a:solidFill>
                <a:srgbClr val="3D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1"/>
              <p:cNvSpPr/>
              <p:nvPr/>
            </p:nvSpPr>
            <p:spPr>
              <a:xfrm>
                <a:off x="5457167" y="3683186"/>
                <a:ext cx="47903" cy="73487"/>
              </a:xfrm>
              <a:custGeom>
                <a:avLst/>
                <a:gdLst/>
                <a:ahLst/>
                <a:cxnLst/>
                <a:rect l="l" t="t" r="r" b="b"/>
                <a:pathLst>
                  <a:path w="719" h="1103" extrusionOk="0">
                    <a:moveTo>
                      <a:pt x="467" y="1"/>
                    </a:moveTo>
                    <a:cubicBezTo>
                      <a:pt x="398" y="1"/>
                      <a:pt x="322" y="43"/>
                      <a:pt x="245" y="119"/>
                    </a:cubicBezTo>
                    <a:cubicBezTo>
                      <a:pt x="82" y="309"/>
                      <a:pt x="1" y="648"/>
                      <a:pt x="82" y="893"/>
                    </a:cubicBezTo>
                    <a:cubicBezTo>
                      <a:pt x="113" y="1031"/>
                      <a:pt x="195" y="1103"/>
                      <a:pt x="287" y="1103"/>
                    </a:cubicBezTo>
                    <a:cubicBezTo>
                      <a:pt x="313" y="1103"/>
                      <a:pt x="340" y="1097"/>
                      <a:pt x="366" y="1086"/>
                    </a:cubicBezTo>
                    <a:cubicBezTo>
                      <a:pt x="409" y="1069"/>
                      <a:pt x="448" y="1043"/>
                      <a:pt x="474" y="1004"/>
                    </a:cubicBezTo>
                    <a:cubicBezTo>
                      <a:pt x="490" y="1004"/>
                      <a:pt x="490" y="988"/>
                      <a:pt x="503" y="988"/>
                    </a:cubicBezTo>
                    <a:cubicBezTo>
                      <a:pt x="516" y="961"/>
                      <a:pt x="529" y="948"/>
                      <a:pt x="542" y="935"/>
                    </a:cubicBezTo>
                    <a:cubicBezTo>
                      <a:pt x="556" y="893"/>
                      <a:pt x="585" y="867"/>
                      <a:pt x="598" y="824"/>
                    </a:cubicBezTo>
                    <a:cubicBezTo>
                      <a:pt x="693" y="635"/>
                      <a:pt x="719" y="390"/>
                      <a:pt x="667" y="214"/>
                    </a:cubicBezTo>
                    <a:cubicBezTo>
                      <a:pt x="667" y="188"/>
                      <a:pt x="653" y="172"/>
                      <a:pt x="653" y="145"/>
                    </a:cubicBezTo>
                    <a:cubicBezTo>
                      <a:pt x="611" y="77"/>
                      <a:pt x="572" y="38"/>
                      <a:pt x="516" y="8"/>
                    </a:cubicBezTo>
                    <a:cubicBezTo>
                      <a:pt x="500" y="3"/>
                      <a:pt x="484" y="1"/>
                      <a:pt x="46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1"/>
              <p:cNvSpPr/>
              <p:nvPr/>
            </p:nvSpPr>
            <p:spPr>
              <a:xfrm>
                <a:off x="5476088" y="3694579"/>
                <a:ext cx="18122" cy="51834"/>
              </a:xfrm>
              <a:custGeom>
                <a:avLst/>
                <a:gdLst/>
                <a:ahLst/>
                <a:cxnLst/>
                <a:rect l="l" t="t" r="r" b="b"/>
                <a:pathLst>
                  <a:path w="272" h="778" extrusionOk="0">
                    <a:moveTo>
                      <a:pt x="190" y="1"/>
                    </a:moveTo>
                    <a:lnTo>
                      <a:pt x="1" y="764"/>
                    </a:lnTo>
                    <a:lnTo>
                      <a:pt x="82" y="777"/>
                    </a:lnTo>
                    <a:lnTo>
                      <a:pt x="138" y="572"/>
                    </a:lnTo>
                    <a:lnTo>
                      <a:pt x="272" y="17"/>
                    </a:lnTo>
                    <a:lnTo>
                      <a:pt x="190"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1"/>
              <p:cNvSpPr/>
              <p:nvPr/>
            </p:nvSpPr>
            <p:spPr>
              <a:xfrm>
                <a:off x="5470691" y="3694579"/>
                <a:ext cx="18055" cy="50968"/>
              </a:xfrm>
              <a:custGeom>
                <a:avLst/>
                <a:gdLst/>
                <a:ahLst/>
                <a:cxnLst/>
                <a:rect l="l" t="t" r="r" b="b"/>
                <a:pathLst>
                  <a:path w="271" h="765" extrusionOk="0">
                    <a:moveTo>
                      <a:pt x="176" y="1"/>
                    </a:moveTo>
                    <a:lnTo>
                      <a:pt x="0" y="735"/>
                    </a:lnTo>
                    <a:lnTo>
                      <a:pt x="82" y="764"/>
                    </a:lnTo>
                    <a:lnTo>
                      <a:pt x="176" y="409"/>
                    </a:lnTo>
                    <a:lnTo>
                      <a:pt x="27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1"/>
              <p:cNvSpPr/>
              <p:nvPr/>
            </p:nvSpPr>
            <p:spPr>
              <a:xfrm>
                <a:off x="5476954" y="3701974"/>
                <a:ext cx="22719" cy="35311"/>
              </a:xfrm>
              <a:custGeom>
                <a:avLst/>
                <a:gdLst/>
                <a:ahLst/>
                <a:cxnLst/>
                <a:rect l="l" t="t" r="r" b="b"/>
                <a:pathLst>
                  <a:path w="341" h="530" extrusionOk="0">
                    <a:moveTo>
                      <a:pt x="125" y="1"/>
                    </a:moveTo>
                    <a:lnTo>
                      <a:pt x="1" y="503"/>
                    </a:lnTo>
                    <a:cubicBezTo>
                      <a:pt x="1" y="503"/>
                      <a:pt x="95" y="529"/>
                      <a:pt x="138" y="529"/>
                    </a:cubicBezTo>
                    <a:cubicBezTo>
                      <a:pt x="164" y="529"/>
                      <a:pt x="206" y="503"/>
                      <a:pt x="232" y="477"/>
                    </a:cubicBezTo>
                    <a:cubicBezTo>
                      <a:pt x="301" y="379"/>
                      <a:pt x="340" y="216"/>
                      <a:pt x="314" y="108"/>
                    </a:cubicBezTo>
                    <a:cubicBezTo>
                      <a:pt x="288" y="53"/>
                      <a:pt x="259" y="14"/>
                      <a:pt x="219" y="14"/>
                    </a:cubicBezTo>
                    <a:cubicBezTo>
                      <a:pt x="177" y="14"/>
                      <a:pt x="125" y="1"/>
                      <a:pt x="125"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1"/>
              <p:cNvSpPr/>
              <p:nvPr/>
            </p:nvSpPr>
            <p:spPr>
              <a:xfrm>
                <a:off x="5469759" y="3702040"/>
                <a:ext cx="22719" cy="33646"/>
              </a:xfrm>
              <a:custGeom>
                <a:avLst/>
                <a:gdLst/>
                <a:ahLst/>
                <a:cxnLst/>
                <a:rect l="l" t="t" r="r" b="b"/>
                <a:pathLst>
                  <a:path w="341" h="505" extrusionOk="0">
                    <a:moveTo>
                      <a:pt x="209" y="0"/>
                    </a:moveTo>
                    <a:cubicBezTo>
                      <a:pt x="178" y="0"/>
                      <a:pt x="143" y="17"/>
                      <a:pt x="109" y="52"/>
                    </a:cubicBezTo>
                    <a:cubicBezTo>
                      <a:pt x="40" y="133"/>
                      <a:pt x="1" y="297"/>
                      <a:pt x="40" y="408"/>
                    </a:cubicBezTo>
                    <a:cubicBezTo>
                      <a:pt x="57" y="470"/>
                      <a:pt x="92" y="505"/>
                      <a:pt x="134" y="505"/>
                    </a:cubicBezTo>
                    <a:cubicBezTo>
                      <a:pt x="164" y="505"/>
                      <a:pt x="198" y="487"/>
                      <a:pt x="233" y="447"/>
                    </a:cubicBezTo>
                    <a:cubicBezTo>
                      <a:pt x="314" y="365"/>
                      <a:pt x="340" y="202"/>
                      <a:pt x="314" y="94"/>
                    </a:cubicBezTo>
                    <a:cubicBezTo>
                      <a:pt x="290" y="32"/>
                      <a:pt x="252" y="0"/>
                      <a:pt x="20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1"/>
              <p:cNvSpPr/>
              <p:nvPr/>
            </p:nvSpPr>
            <p:spPr>
              <a:xfrm>
                <a:off x="5476954" y="3711967"/>
                <a:ext cx="9194" cy="14458"/>
              </a:xfrm>
              <a:custGeom>
                <a:avLst/>
                <a:gdLst/>
                <a:ahLst/>
                <a:cxnLst/>
                <a:rect l="l" t="t" r="r" b="b"/>
                <a:pathLst>
                  <a:path w="138" h="217" extrusionOk="0">
                    <a:moveTo>
                      <a:pt x="43" y="1"/>
                    </a:moveTo>
                    <a:lnTo>
                      <a:pt x="1" y="203"/>
                    </a:lnTo>
                    <a:cubicBezTo>
                      <a:pt x="1" y="203"/>
                      <a:pt x="30" y="216"/>
                      <a:pt x="56" y="216"/>
                    </a:cubicBezTo>
                    <a:cubicBezTo>
                      <a:pt x="69" y="216"/>
                      <a:pt x="82" y="216"/>
                      <a:pt x="95" y="190"/>
                    </a:cubicBezTo>
                    <a:cubicBezTo>
                      <a:pt x="125" y="164"/>
                      <a:pt x="138" y="95"/>
                      <a:pt x="125" y="40"/>
                    </a:cubicBezTo>
                    <a:cubicBezTo>
                      <a:pt x="125" y="14"/>
                      <a:pt x="112" y="1"/>
                      <a:pt x="82" y="1"/>
                    </a:cubicBezTo>
                    <a:close/>
                  </a:path>
                </a:pathLst>
              </a:custGeom>
              <a:solidFill>
                <a:srgbClr val="6C72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1"/>
              <p:cNvSpPr/>
              <p:nvPr/>
            </p:nvSpPr>
            <p:spPr>
              <a:xfrm>
                <a:off x="5473490" y="3711568"/>
                <a:ext cx="9861" cy="14258"/>
              </a:xfrm>
              <a:custGeom>
                <a:avLst/>
                <a:gdLst/>
                <a:ahLst/>
                <a:cxnLst/>
                <a:rect l="l" t="t" r="r" b="b"/>
                <a:pathLst>
                  <a:path w="148" h="214" extrusionOk="0">
                    <a:moveTo>
                      <a:pt x="92" y="0"/>
                    </a:moveTo>
                    <a:cubicBezTo>
                      <a:pt x="79" y="0"/>
                      <a:pt x="65" y="7"/>
                      <a:pt x="53" y="20"/>
                    </a:cubicBezTo>
                    <a:cubicBezTo>
                      <a:pt x="13" y="59"/>
                      <a:pt x="0" y="127"/>
                      <a:pt x="13" y="170"/>
                    </a:cubicBezTo>
                    <a:cubicBezTo>
                      <a:pt x="21" y="201"/>
                      <a:pt x="38" y="213"/>
                      <a:pt x="56" y="213"/>
                    </a:cubicBezTo>
                    <a:cubicBezTo>
                      <a:pt x="69" y="213"/>
                      <a:pt x="83" y="207"/>
                      <a:pt x="95" y="196"/>
                    </a:cubicBezTo>
                    <a:cubicBezTo>
                      <a:pt x="134" y="154"/>
                      <a:pt x="147" y="88"/>
                      <a:pt x="134" y="46"/>
                    </a:cubicBezTo>
                    <a:cubicBezTo>
                      <a:pt x="127" y="14"/>
                      <a:pt x="110" y="0"/>
                      <a:pt x="9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1"/>
              <p:cNvSpPr/>
              <p:nvPr/>
            </p:nvSpPr>
            <p:spPr>
              <a:xfrm>
                <a:off x="4983132" y="2681625"/>
                <a:ext cx="1072996" cy="932550"/>
              </a:xfrm>
              <a:custGeom>
                <a:avLst/>
                <a:gdLst/>
                <a:ahLst/>
                <a:cxnLst/>
                <a:rect l="l" t="t" r="r" b="b"/>
                <a:pathLst>
                  <a:path w="16105" h="13997" extrusionOk="0">
                    <a:moveTo>
                      <a:pt x="261" y="1"/>
                    </a:moveTo>
                    <a:lnTo>
                      <a:pt x="124" y="383"/>
                    </a:lnTo>
                    <a:lnTo>
                      <a:pt x="0" y="1714"/>
                    </a:lnTo>
                    <a:lnTo>
                      <a:pt x="98" y="2109"/>
                    </a:lnTo>
                    <a:lnTo>
                      <a:pt x="274" y="2762"/>
                    </a:lnTo>
                    <a:lnTo>
                      <a:pt x="1945" y="4515"/>
                    </a:lnTo>
                    <a:lnTo>
                      <a:pt x="2056" y="4613"/>
                    </a:lnTo>
                    <a:lnTo>
                      <a:pt x="2122" y="4665"/>
                    </a:lnTo>
                    <a:lnTo>
                      <a:pt x="2327" y="3973"/>
                    </a:lnTo>
                    <a:cubicBezTo>
                      <a:pt x="2353" y="3891"/>
                      <a:pt x="2396" y="3823"/>
                      <a:pt x="2435" y="3767"/>
                    </a:cubicBezTo>
                    <a:cubicBezTo>
                      <a:pt x="2514" y="3668"/>
                      <a:pt x="2619" y="3617"/>
                      <a:pt x="2737" y="3617"/>
                    </a:cubicBezTo>
                    <a:cubicBezTo>
                      <a:pt x="2843" y="3617"/>
                      <a:pt x="2959" y="3658"/>
                      <a:pt x="3075" y="3741"/>
                    </a:cubicBezTo>
                    <a:lnTo>
                      <a:pt x="3904" y="4339"/>
                    </a:lnTo>
                    <a:cubicBezTo>
                      <a:pt x="4149" y="4502"/>
                      <a:pt x="4354" y="4841"/>
                      <a:pt x="4462" y="5197"/>
                    </a:cubicBezTo>
                    <a:cubicBezTo>
                      <a:pt x="4488" y="5305"/>
                      <a:pt x="4504" y="5413"/>
                      <a:pt x="4517" y="5524"/>
                    </a:cubicBezTo>
                    <a:lnTo>
                      <a:pt x="4570" y="6421"/>
                    </a:lnTo>
                    <a:lnTo>
                      <a:pt x="4599" y="6787"/>
                    </a:lnTo>
                    <a:lnTo>
                      <a:pt x="4668" y="6842"/>
                    </a:lnTo>
                    <a:lnTo>
                      <a:pt x="4694" y="6868"/>
                    </a:lnTo>
                    <a:lnTo>
                      <a:pt x="11669" y="11820"/>
                    </a:lnTo>
                    <a:lnTo>
                      <a:pt x="11793" y="11888"/>
                    </a:lnTo>
                    <a:lnTo>
                      <a:pt x="11862" y="11928"/>
                    </a:lnTo>
                    <a:lnTo>
                      <a:pt x="11943" y="11657"/>
                    </a:lnTo>
                    <a:lnTo>
                      <a:pt x="12159" y="10948"/>
                    </a:lnTo>
                    <a:cubicBezTo>
                      <a:pt x="12188" y="10867"/>
                      <a:pt x="12227" y="10785"/>
                      <a:pt x="12270" y="10733"/>
                    </a:cubicBezTo>
                    <a:cubicBezTo>
                      <a:pt x="12349" y="10638"/>
                      <a:pt x="12451" y="10589"/>
                      <a:pt x="12566" y="10589"/>
                    </a:cubicBezTo>
                    <a:cubicBezTo>
                      <a:pt x="12667" y="10589"/>
                      <a:pt x="12778" y="10627"/>
                      <a:pt x="12893" y="10704"/>
                    </a:cubicBezTo>
                    <a:lnTo>
                      <a:pt x="13738" y="11304"/>
                    </a:lnTo>
                    <a:cubicBezTo>
                      <a:pt x="13983" y="11480"/>
                      <a:pt x="14186" y="11807"/>
                      <a:pt x="14280" y="12172"/>
                    </a:cubicBezTo>
                    <a:cubicBezTo>
                      <a:pt x="14310" y="12283"/>
                      <a:pt x="14336" y="12391"/>
                      <a:pt x="14336" y="12499"/>
                    </a:cubicBezTo>
                    <a:lnTo>
                      <a:pt x="14404" y="13315"/>
                    </a:lnTo>
                    <a:lnTo>
                      <a:pt x="14473" y="13357"/>
                    </a:lnTo>
                    <a:lnTo>
                      <a:pt x="14554" y="13396"/>
                    </a:lnTo>
                    <a:lnTo>
                      <a:pt x="15981" y="13997"/>
                    </a:lnTo>
                    <a:lnTo>
                      <a:pt x="16092" y="13452"/>
                    </a:lnTo>
                    <a:lnTo>
                      <a:pt x="16105" y="13357"/>
                    </a:lnTo>
                    <a:lnTo>
                      <a:pt x="15942" y="12146"/>
                    </a:lnTo>
                    <a:lnTo>
                      <a:pt x="11574" y="8079"/>
                    </a:lnTo>
                    <a:lnTo>
                      <a:pt x="11411" y="8135"/>
                    </a:lnTo>
                    <a:lnTo>
                      <a:pt x="9139" y="5331"/>
                    </a:lnTo>
                    <a:lnTo>
                      <a:pt x="9250" y="5331"/>
                    </a:lnTo>
                    <a:lnTo>
                      <a:pt x="8813" y="4815"/>
                    </a:lnTo>
                    <a:lnTo>
                      <a:pt x="4436" y="1633"/>
                    </a:lnTo>
                    <a:lnTo>
                      <a:pt x="3551" y="1143"/>
                    </a:lnTo>
                    <a:lnTo>
                      <a:pt x="3564" y="1280"/>
                    </a:lnTo>
                    <a:lnTo>
                      <a:pt x="2448" y="1375"/>
                    </a:lnTo>
                    <a:lnTo>
                      <a:pt x="2151" y="1062"/>
                    </a:lnTo>
                    <a:lnTo>
                      <a:pt x="26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1"/>
              <p:cNvSpPr/>
              <p:nvPr/>
            </p:nvSpPr>
            <p:spPr>
              <a:xfrm>
                <a:off x="5273216" y="2928001"/>
                <a:ext cx="50702" cy="42707"/>
              </a:xfrm>
              <a:custGeom>
                <a:avLst/>
                <a:gdLst/>
                <a:ahLst/>
                <a:cxnLst/>
                <a:rect l="l" t="t" r="r" b="b"/>
                <a:pathLst>
                  <a:path w="761" h="641" extrusionOk="0">
                    <a:moveTo>
                      <a:pt x="13" y="1"/>
                    </a:moveTo>
                    <a:lnTo>
                      <a:pt x="0" y="112"/>
                    </a:lnTo>
                    <a:lnTo>
                      <a:pt x="748" y="641"/>
                    </a:lnTo>
                    <a:lnTo>
                      <a:pt x="761" y="533"/>
                    </a:lnTo>
                    <a:lnTo>
                      <a:pt x="13"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1"/>
              <p:cNvSpPr/>
              <p:nvPr/>
            </p:nvSpPr>
            <p:spPr>
              <a:xfrm>
                <a:off x="5496941" y="3086766"/>
                <a:ext cx="49902" cy="42507"/>
              </a:xfrm>
              <a:custGeom>
                <a:avLst/>
                <a:gdLst/>
                <a:ahLst/>
                <a:cxnLst/>
                <a:rect l="l" t="t" r="r" b="b"/>
                <a:pathLst>
                  <a:path w="749" h="638" extrusionOk="0">
                    <a:moveTo>
                      <a:pt x="14" y="1"/>
                    </a:moveTo>
                    <a:lnTo>
                      <a:pt x="1" y="108"/>
                    </a:lnTo>
                    <a:lnTo>
                      <a:pt x="748" y="637"/>
                    </a:lnTo>
                    <a:lnTo>
                      <a:pt x="748" y="529"/>
                    </a:lnTo>
                    <a:lnTo>
                      <a:pt x="1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1"/>
              <p:cNvSpPr/>
              <p:nvPr/>
            </p:nvSpPr>
            <p:spPr>
              <a:xfrm>
                <a:off x="5207058" y="2799483"/>
                <a:ext cx="516610" cy="430464"/>
              </a:xfrm>
              <a:custGeom>
                <a:avLst/>
                <a:gdLst/>
                <a:ahLst/>
                <a:cxnLst/>
                <a:rect l="l" t="t" r="r" b="b"/>
                <a:pathLst>
                  <a:path w="7754" h="6461" extrusionOk="0">
                    <a:moveTo>
                      <a:pt x="654" y="1"/>
                    </a:moveTo>
                    <a:lnTo>
                      <a:pt x="40" y="298"/>
                    </a:lnTo>
                    <a:lnTo>
                      <a:pt x="1" y="774"/>
                    </a:lnTo>
                    <a:lnTo>
                      <a:pt x="7753" y="6460"/>
                    </a:lnTo>
                    <a:lnTo>
                      <a:pt x="7753" y="6460"/>
                    </a:lnTo>
                    <a:lnTo>
                      <a:pt x="7698" y="6173"/>
                    </a:lnTo>
                    <a:lnTo>
                      <a:pt x="5520" y="3510"/>
                    </a:lnTo>
                    <a:lnTo>
                      <a:pt x="3768" y="2204"/>
                    </a:lnTo>
                    <a:lnTo>
                      <a:pt x="817" y="122"/>
                    </a:lnTo>
                    <a:lnTo>
                      <a:pt x="65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1"/>
              <p:cNvSpPr/>
              <p:nvPr/>
            </p:nvSpPr>
            <p:spPr>
              <a:xfrm>
                <a:off x="5678960" y="3492574"/>
                <a:ext cx="376298" cy="309073"/>
              </a:xfrm>
              <a:custGeom>
                <a:avLst/>
                <a:gdLst/>
                <a:ahLst/>
                <a:cxnLst/>
                <a:rect l="l" t="t" r="r" b="b"/>
                <a:pathLst>
                  <a:path w="5648" h="4639" extrusionOk="0">
                    <a:moveTo>
                      <a:pt x="3836" y="0"/>
                    </a:moveTo>
                    <a:cubicBezTo>
                      <a:pt x="3866" y="111"/>
                      <a:pt x="3892" y="219"/>
                      <a:pt x="3892" y="327"/>
                    </a:cubicBezTo>
                    <a:lnTo>
                      <a:pt x="17" y="4136"/>
                    </a:lnTo>
                    <a:lnTo>
                      <a:pt x="1" y="4638"/>
                    </a:lnTo>
                    <a:lnTo>
                      <a:pt x="1" y="4638"/>
                    </a:lnTo>
                    <a:lnTo>
                      <a:pt x="3170" y="3496"/>
                    </a:lnTo>
                    <a:lnTo>
                      <a:pt x="5537" y="1825"/>
                    </a:lnTo>
                    <a:lnTo>
                      <a:pt x="5648" y="1280"/>
                    </a:lnTo>
                    <a:lnTo>
                      <a:pt x="383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1"/>
              <p:cNvSpPr/>
              <p:nvPr/>
            </p:nvSpPr>
            <p:spPr>
              <a:xfrm>
                <a:off x="5124443" y="2946922"/>
                <a:ext cx="160566" cy="218863"/>
              </a:xfrm>
              <a:custGeom>
                <a:avLst/>
                <a:gdLst/>
                <a:ahLst/>
                <a:cxnLst/>
                <a:rect l="l" t="t" r="r" b="b"/>
                <a:pathLst>
                  <a:path w="2410" h="3285" extrusionOk="0">
                    <a:moveTo>
                      <a:pt x="768" y="1"/>
                    </a:moveTo>
                    <a:cubicBezTo>
                      <a:pt x="400" y="1"/>
                      <a:pt x="125" y="301"/>
                      <a:pt x="69" y="846"/>
                    </a:cubicBezTo>
                    <a:cubicBezTo>
                      <a:pt x="1" y="1636"/>
                      <a:pt x="438" y="2628"/>
                      <a:pt x="1061" y="3079"/>
                    </a:cubicBezTo>
                    <a:cubicBezTo>
                      <a:pt x="1262" y="3218"/>
                      <a:pt x="1456" y="3285"/>
                      <a:pt x="1629" y="3285"/>
                    </a:cubicBezTo>
                    <a:cubicBezTo>
                      <a:pt x="1997" y="3285"/>
                      <a:pt x="2272" y="2985"/>
                      <a:pt x="2328" y="2439"/>
                    </a:cubicBezTo>
                    <a:cubicBezTo>
                      <a:pt x="2410" y="1649"/>
                      <a:pt x="1959" y="657"/>
                      <a:pt x="1336" y="207"/>
                    </a:cubicBezTo>
                    <a:cubicBezTo>
                      <a:pt x="1135" y="67"/>
                      <a:pt x="941" y="1"/>
                      <a:pt x="768" y="1"/>
                    </a:cubicBezTo>
                    <a:close/>
                  </a:path>
                </a:pathLst>
              </a:custGeom>
              <a:solidFill>
                <a:srgbClr val="3A3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1"/>
              <p:cNvSpPr/>
              <p:nvPr/>
            </p:nvSpPr>
            <p:spPr>
              <a:xfrm>
                <a:off x="5216851" y="2808411"/>
                <a:ext cx="45571" cy="77285"/>
              </a:xfrm>
              <a:custGeom>
                <a:avLst/>
                <a:gdLst/>
                <a:ahLst/>
                <a:cxnLst/>
                <a:rect l="l" t="t" r="r" b="b"/>
                <a:pathLst>
                  <a:path w="684" h="1160" extrusionOk="0">
                    <a:moveTo>
                      <a:pt x="490" y="1"/>
                    </a:moveTo>
                    <a:lnTo>
                      <a:pt x="30" y="314"/>
                    </a:lnTo>
                    <a:lnTo>
                      <a:pt x="1" y="683"/>
                    </a:lnTo>
                    <a:lnTo>
                      <a:pt x="683" y="1159"/>
                    </a:lnTo>
                    <a:lnTo>
                      <a:pt x="546" y="69"/>
                    </a:lnTo>
                    <a:lnTo>
                      <a:pt x="490" y="1"/>
                    </a:lnTo>
                    <a:close/>
                  </a:path>
                </a:pathLst>
              </a:custGeom>
              <a:solidFill>
                <a:srgbClr val="4D5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1"/>
              <p:cNvSpPr/>
              <p:nvPr/>
            </p:nvSpPr>
            <p:spPr>
              <a:xfrm>
                <a:off x="5270351" y="2823001"/>
                <a:ext cx="201274" cy="216665"/>
              </a:xfrm>
              <a:custGeom>
                <a:avLst/>
                <a:gdLst/>
                <a:ahLst/>
                <a:cxnLst/>
                <a:rect l="l" t="t" r="r" b="b"/>
                <a:pathLst>
                  <a:path w="3021" h="3252" extrusionOk="0">
                    <a:moveTo>
                      <a:pt x="1" y="0"/>
                    </a:moveTo>
                    <a:lnTo>
                      <a:pt x="206" y="1198"/>
                    </a:lnTo>
                    <a:lnTo>
                      <a:pt x="3020" y="3251"/>
                    </a:lnTo>
                    <a:lnTo>
                      <a:pt x="2436" y="1714"/>
                    </a:lnTo>
                    <a:lnTo>
                      <a:pt x="1" y="0"/>
                    </a:lnTo>
                    <a:close/>
                  </a:path>
                </a:pathLst>
              </a:custGeom>
              <a:solidFill>
                <a:srgbClr val="4D5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1"/>
              <p:cNvSpPr/>
              <p:nvPr/>
            </p:nvSpPr>
            <p:spPr>
              <a:xfrm>
                <a:off x="5446307" y="2929134"/>
                <a:ext cx="45305" cy="308007"/>
              </a:xfrm>
              <a:custGeom>
                <a:avLst/>
                <a:gdLst/>
                <a:ahLst/>
                <a:cxnLst/>
                <a:rect l="l" t="t" r="r" b="b"/>
                <a:pathLst>
                  <a:path w="680" h="4623" extrusionOk="0">
                    <a:moveTo>
                      <a:pt x="0" y="0"/>
                    </a:moveTo>
                    <a:lnTo>
                      <a:pt x="0" y="4622"/>
                    </a:lnTo>
                    <a:lnTo>
                      <a:pt x="679" y="4622"/>
                    </a:lnTo>
                    <a:lnTo>
                      <a:pt x="679" y="0"/>
                    </a:lnTo>
                    <a:close/>
                  </a:path>
                </a:pathLst>
              </a:custGeom>
              <a:solidFill>
                <a:srgbClr val="1E1E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1"/>
              <p:cNvSpPr/>
              <p:nvPr/>
            </p:nvSpPr>
            <p:spPr>
              <a:xfrm>
                <a:off x="5448905" y="2939993"/>
                <a:ext cx="39842" cy="117726"/>
              </a:xfrm>
              <a:custGeom>
                <a:avLst/>
                <a:gdLst/>
                <a:ahLst/>
                <a:cxnLst/>
                <a:rect l="l" t="t" r="r" b="b"/>
                <a:pathLst>
                  <a:path w="598" h="1767" extrusionOk="0">
                    <a:moveTo>
                      <a:pt x="1" y="0"/>
                    </a:moveTo>
                    <a:lnTo>
                      <a:pt x="503" y="1698"/>
                    </a:lnTo>
                    <a:lnTo>
                      <a:pt x="598" y="1766"/>
                    </a:lnTo>
                    <a:lnTo>
                      <a:pt x="95" y="66"/>
                    </a:lnTo>
                    <a:lnTo>
                      <a:pt x="1" y="0"/>
                    </a:lnTo>
                    <a:close/>
                  </a:path>
                </a:pathLst>
              </a:custGeom>
              <a:solidFill>
                <a:srgbClr val="1E1E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1"/>
              <p:cNvSpPr/>
              <p:nvPr/>
            </p:nvSpPr>
            <p:spPr>
              <a:xfrm>
                <a:off x="4962412" y="2788623"/>
                <a:ext cx="172958" cy="201208"/>
              </a:xfrm>
              <a:custGeom>
                <a:avLst/>
                <a:gdLst/>
                <a:ahLst/>
                <a:cxnLst/>
                <a:rect l="l" t="t" r="r" b="b"/>
                <a:pathLst>
                  <a:path w="2596" h="3020" extrusionOk="0">
                    <a:moveTo>
                      <a:pt x="66" y="1"/>
                    </a:moveTo>
                    <a:lnTo>
                      <a:pt x="1" y="585"/>
                    </a:lnTo>
                    <a:lnTo>
                      <a:pt x="96" y="1169"/>
                    </a:lnTo>
                    <a:lnTo>
                      <a:pt x="2217" y="3020"/>
                    </a:lnTo>
                    <a:lnTo>
                      <a:pt x="2475" y="2080"/>
                    </a:lnTo>
                    <a:lnTo>
                      <a:pt x="2596" y="1767"/>
                    </a:lnTo>
                    <a:lnTo>
                      <a:pt x="298" y="95"/>
                    </a:lnTo>
                    <a:lnTo>
                      <a:pt x="6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1"/>
              <p:cNvSpPr/>
              <p:nvPr/>
            </p:nvSpPr>
            <p:spPr>
              <a:xfrm>
                <a:off x="4625358" y="2876501"/>
                <a:ext cx="1065667" cy="925155"/>
              </a:xfrm>
              <a:custGeom>
                <a:avLst/>
                <a:gdLst/>
                <a:ahLst/>
                <a:cxnLst/>
                <a:rect l="l" t="t" r="r" b="b"/>
                <a:pathLst>
                  <a:path w="15995" h="13886" extrusionOk="0">
                    <a:moveTo>
                      <a:pt x="164" y="0"/>
                    </a:moveTo>
                    <a:lnTo>
                      <a:pt x="27" y="382"/>
                    </a:lnTo>
                    <a:lnTo>
                      <a:pt x="1" y="1933"/>
                    </a:lnTo>
                    <a:lnTo>
                      <a:pt x="108" y="2324"/>
                    </a:lnTo>
                    <a:lnTo>
                      <a:pt x="272" y="2977"/>
                    </a:lnTo>
                    <a:lnTo>
                      <a:pt x="1780" y="4407"/>
                    </a:lnTo>
                    <a:lnTo>
                      <a:pt x="1878" y="4488"/>
                    </a:lnTo>
                    <a:lnTo>
                      <a:pt x="1959" y="4557"/>
                    </a:lnTo>
                    <a:lnTo>
                      <a:pt x="2067" y="3904"/>
                    </a:lnTo>
                    <a:cubicBezTo>
                      <a:pt x="2093" y="3823"/>
                      <a:pt x="2135" y="3754"/>
                      <a:pt x="2175" y="3698"/>
                    </a:cubicBezTo>
                    <a:cubicBezTo>
                      <a:pt x="2254" y="3599"/>
                      <a:pt x="2359" y="3548"/>
                      <a:pt x="2477" y="3548"/>
                    </a:cubicBezTo>
                    <a:cubicBezTo>
                      <a:pt x="2583" y="3548"/>
                      <a:pt x="2698" y="3589"/>
                      <a:pt x="2814" y="3672"/>
                    </a:cubicBezTo>
                    <a:lnTo>
                      <a:pt x="3643" y="4270"/>
                    </a:lnTo>
                    <a:cubicBezTo>
                      <a:pt x="3888" y="4433"/>
                      <a:pt x="4094" y="4772"/>
                      <a:pt x="4202" y="5128"/>
                    </a:cubicBezTo>
                    <a:cubicBezTo>
                      <a:pt x="4228" y="5236"/>
                      <a:pt x="4244" y="5344"/>
                      <a:pt x="4257" y="5455"/>
                    </a:cubicBezTo>
                    <a:lnTo>
                      <a:pt x="4407" y="6310"/>
                    </a:lnTo>
                    <a:lnTo>
                      <a:pt x="4433" y="6665"/>
                    </a:lnTo>
                    <a:lnTo>
                      <a:pt x="4502" y="6731"/>
                    </a:lnTo>
                    <a:lnTo>
                      <a:pt x="4528" y="6760"/>
                    </a:lnTo>
                    <a:lnTo>
                      <a:pt x="11506" y="11695"/>
                    </a:lnTo>
                    <a:lnTo>
                      <a:pt x="11627" y="11764"/>
                    </a:lnTo>
                    <a:lnTo>
                      <a:pt x="11696" y="11806"/>
                    </a:lnTo>
                    <a:lnTo>
                      <a:pt x="11777" y="11545"/>
                    </a:lnTo>
                    <a:lnTo>
                      <a:pt x="11898" y="10879"/>
                    </a:lnTo>
                    <a:cubicBezTo>
                      <a:pt x="11927" y="10798"/>
                      <a:pt x="11967" y="10716"/>
                      <a:pt x="12009" y="10664"/>
                    </a:cubicBezTo>
                    <a:cubicBezTo>
                      <a:pt x="12089" y="10569"/>
                      <a:pt x="12191" y="10520"/>
                      <a:pt x="12305" y="10520"/>
                    </a:cubicBezTo>
                    <a:cubicBezTo>
                      <a:pt x="12406" y="10520"/>
                      <a:pt x="12518" y="10558"/>
                      <a:pt x="12633" y="10635"/>
                    </a:cubicBezTo>
                    <a:lnTo>
                      <a:pt x="13478" y="11235"/>
                    </a:lnTo>
                    <a:cubicBezTo>
                      <a:pt x="13723" y="11411"/>
                      <a:pt x="13925" y="11738"/>
                      <a:pt x="14020" y="12090"/>
                    </a:cubicBezTo>
                    <a:cubicBezTo>
                      <a:pt x="14062" y="12214"/>
                      <a:pt x="14075" y="12322"/>
                      <a:pt x="14088" y="12430"/>
                    </a:cubicBezTo>
                    <a:lnTo>
                      <a:pt x="14225" y="13207"/>
                    </a:lnTo>
                    <a:lnTo>
                      <a:pt x="14307" y="13246"/>
                    </a:lnTo>
                    <a:lnTo>
                      <a:pt x="14389" y="13288"/>
                    </a:lnTo>
                    <a:lnTo>
                      <a:pt x="15815" y="13885"/>
                    </a:lnTo>
                    <a:lnTo>
                      <a:pt x="15831" y="13383"/>
                    </a:lnTo>
                    <a:lnTo>
                      <a:pt x="15844" y="13288"/>
                    </a:lnTo>
                    <a:cubicBezTo>
                      <a:pt x="15802" y="12988"/>
                      <a:pt x="15776" y="12675"/>
                      <a:pt x="15720" y="12378"/>
                    </a:cubicBezTo>
                    <a:cubicBezTo>
                      <a:pt x="15681" y="12159"/>
                      <a:pt x="15815" y="11996"/>
                      <a:pt x="15883" y="11790"/>
                    </a:cubicBezTo>
                    <a:cubicBezTo>
                      <a:pt x="15952" y="11562"/>
                      <a:pt x="15994" y="11317"/>
                      <a:pt x="15978" y="11072"/>
                    </a:cubicBezTo>
                    <a:cubicBezTo>
                      <a:pt x="15952" y="10648"/>
                      <a:pt x="15763" y="10227"/>
                      <a:pt x="15449" y="9956"/>
                    </a:cubicBezTo>
                    <a:cubicBezTo>
                      <a:pt x="15342" y="9861"/>
                      <a:pt x="15218" y="9792"/>
                      <a:pt x="15097" y="9724"/>
                    </a:cubicBezTo>
                    <a:cubicBezTo>
                      <a:pt x="14878" y="9616"/>
                      <a:pt x="14633" y="9535"/>
                      <a:pt x="14402" y="9466"/>
                    </a:cubicBezTo>
                    <a:cubicBezTo>
                      <a:pt x="14049" y="9358"/>
                      <a:pt x="13710" y="9247"/>
                      <a:pt x="13341" y="9195"/>
                    </a:cubicBezTo>
                    <a:cubicBezTo>
                      <a:pt x="13165" y="9166"/>
                      <a:pt x="12975" y="9140"/>
                      <a:pt x="12796" y="9140"/>
                    </a:cubicBezTo>
                    <a:cubicBezTo>
                      <a:pt x="12749" y="9140"/>
                      <a:pt x="12705" y="9144"/>
                      <a:pt x="12665" y="9144"/>
                    </a:cubicBezTo>
                    <a:cubicBezTo>
                      <a:pt x="12601" y="9144"/>
                      <a:pt x="12543" y="9134"/>
                      <a:pt x="12486" y="9084"/>
                    </a:cubicBezTo>
                    <a:cubicBezTo>
                      <a:pt x="12225" y="8895"/>
                      <a:pt x="11996" y="8637"/>
                      <a:pt x="11764" y="8418"/>
                    </a:cubicBezTo>
                    <a:cubicBezTo>
                      <a:pt x="11627" y="8281"/>
                      <a:pt x="11490" y="8160"/>
                      <a:pt x="11356" y="8036"/>
                    </a:cubicBezTo>
                    <a:cubicBezTo>
                      <a:pt x="11343" y="8023"/>
                      <a:pt x="11327" y="8010"/>
                      <a:pt x="11314" y="8010"/>
                    </a:cubicBezTo>
                    <a:lnTo>
                      <a:pt x="11151" y="8066"/>
                    </a:lnTo>
                    <a:lnTo>
                      <a:pt x="10008" y="4691"/>
                    </a:lnTo>
                    <a:lnTo>
                      <a:pt x="10119" y="4678"/>
                    </a:lnTo>
                    <a:lnTo>
                      <a:pt x="9682" y="4175"/>
                    </a:lnTo>
                    <a:lnTo>
                      <a:pt x="5305" y="993"/>
                    </a:lnTo>
                    <a:lnTo>
                      <a:pt x="4420" y="503"/>
                    </a:lnTo>
                    <a:lnTo>
                      <a:pt x="4433" y="640"/>
                    </a:lnTo>
                    <a:lnTo>
                      <a:pt x="2188" y="1306"/>
                    </a:lnTo>
                    <a:lnTo>
                      <a:pt x="1891" y="993"/>
                    </a:lnTo>
                    <a:lnTo>
                      <a:pt x="164"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1"/>
              <p:cNvSpPr/>
              <p:nvPr/>
            </p:nvSpPr>
            <p:spPr>
              <a:xfrm>
                <a:off x="4625358" y="2920872"/>
                <a:ext cx="50768" cy="68957"/>
              </a:xfrm>
              <a:custGeom>
                <a:avLst/>
                <a:gdLst/>
                <a:ahLst/>
                <a:cxnLst/>
                <a:rect l="l" t="t" r="r" b="b"/>
                <a:pathLst>
                  <a:path w="762" h="1035" extrusionOk="0">
                    <a:moveTo>
                      <a:pt x="14" y="0"/>
                    </a:moveTo>
                    <a:lnTo>
                      <a:pt x="1" y="803"/>
                    </a:lnTo>
                    <a:lnTo>
                      <a:pt x="203" y="953"/>
                    </a:lnTo>
                    <a:lnTo>
                      <a:pt x="706" y="1035"/>
                    </a:lnTo>
                    <a:lnTo>
                      <a:pt x="761" y="558"/>
                    </a:lnTo>
                    <a:lnTo>
                      <a:pt x="1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1"/>
              <p:cNvSpPr/>
              <p:nvPr/>
            </p:nvSpPr>
            <p:spPr>
              <a:xfrm>
                <a:off x="4626224" y="2924537"/>
                <a:ext cx="44439" cy="59896"/>
              </a:xfrm>
              <a:custGeom>
                <a:avLst/>
                <a:gdLst/>
                <a:ahLst/>
                <a:cxnLst/>
                <a:rect l="l" t="t" r="r" b="b"/>
                <a:pathLst>
                  <a:path w="667" h="899" extrusionOk="0">
                    <a:moveTo>
                      <a:pt x="1" y="1"/>
                    </a:moveTo>
                    <a:lnTo>
                      <a:pt x="1" y="693"/>
                    </a:lnTo>
                    <a:lnTo>
                      <a:pt x="164" y="804"/>
                    </a:lnTo>
                    <a:lnTo>
                      <a:pt x="624" y="898"/>
                    </a:lnTo>
                    <a:lnTo>
                      <a:pt x="667" y="503"/>
                    </a:lnTo>
                    <a:lnTo>
                      <a:pt x="1"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1"/>
              <p:cNvSpPr/>
              <p:nvPr/>
            </p:nvSpPr>
            <p:spPr>
              <a:xfrm>
                <a:off x="4625358" y="2930000"/>
                <a:ext cx="36177" cy="40708"/>
              </a:xfrm>
              <a:custGeom>
                <a:avLst/>
                <a:gdLst/>
                <a:ahLst/>
                <a:cxnLst/>
                <a:rect l="l" t="t" r="r" b="b"/>
                <a:pathLst>
                  <a:path w="543" h="611" extrusionOk="0">
                    <a:moveTo>
                      <a:pt x="27" y="0"/>
                    </a:moveTo>
                    <a:lnTo>
                      <a:pt x="1" y="216"/>
                    </a:lnTo>
                    <a:lnTo>
                      <a:pt x="529" y="611"/>
                    </a:lnTo>
                    <a:lnTo>
                      <a:pt x="543" y="366"/>
                    </a:lnTo>
                    <a:lnTo>
                      <a:pt x="27"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1"/>
              <p:cNvSpPr/>
              <p:nvPr/>
            </p:nvSpPr>
            <p:spPr>
              <a:xfrm>
                <a:off x="4628822" y="2953452"/>
                <a:ext cx="30981" cy="20987"/>
              </a:xfrm>
              <a:custGeom>
                <a:avLst/>
                <a:gdLst/>
                <a:ahLst/>
                <a:cxnLst/>
                <a:rect l="l" t="t" r="r" b="b"/>
                <a:pathLst>
                  <a:path w="465" h="315" extrusionOk="0">
                    <a:moveTo>
                      <a:pt x="30" y="1"/>
                    </a:moveTo>
                    <a:lnTo>
                      <a:pt x="1" y="206"/>
                    </a:lnTo>
                    <a:lnTo>
                      <a:pt x="96" y="259"/>
                    </a:lnTo>
                    <a:lnTo>
                      <a:pt x="464" y="314"/>
                    </a:lnTo>
                    <a:lnTo>
                      <a:pt x="464" y="314"/>
                    </a:lnTo>
                    <a:lnTo>
                      <a:pt x="30"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1"/>
              <p:cNvSpPr/>
              <p:nvPr/>
            </p:nvSpPr>
            <p:spPr>
              <a:xfrm>
                <a:off x="4898052" y="3118280"/>
                <a:ext cx="50768" cy="42707"/>
              </a:xfrm>
              <a:custGeom>
                <a:avLst/>
                <a:gdLst/>
                <a:ahLst/>
                <a:cxnLst/>
                <a:rect l="l" t="t" r="r" b="b"/>
                <a:pathLst>
                  <a:path w="762" h="641" extrusionOk="0">
                    <a:moveTo>
                      <a:pt x="14" y="1"/>
                    </a:moveTo>
                    <a:lnTo>
                      <a:pt x="1" y="112"/>
                    </a:lnTo>
                    <a:lnTo>
                      <a:pt x="748" y="641"/>
                    </a:lnTo>
                    <a:lnTo>
                      <a:pt x="761" y="533"/>
                    </a:lnTo>
                    <a:lnTo>
                      <a:pt x="1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1"/>
              <p:cNvSpPr/>
              <p:nvPr/>
            </p:nvSpPr>
            <p:spPr>
              <a:xfrm>
                <a:off x="5121845" y="3277045"/>
                <a:ext cx="50702" cy="42507"/>
              </a:xfrm>
              <a:custGeom>
                <a:avLst/>
                <a:gdLst/>
                <a:ahLst/>
                <a:cxnLst/>
                <a:rect l="l" t="t" r="r" b="b"/>
                <a:pathLst>
                  <a:path w="761" h="638" extrusionOk="0">
                    <a:moveTo>
                      <a:pt x="14" y="1"/>
                    </a:moveTo>
                    <a:lnTo>
                      <a:pt x="0" y="108"/>
                    </a:lnTo>
                    <a:lnTo>
                      <a:pt x="748" y="637"/>
                    </a:lnTo>
                    <a:lnTo>
                      <a:pt x="761" y="529"/>
                    </a:lnTo>
                    <a:lnTo>
                      <a:pt x="1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1"/>
              <p:cNvSpPr/>
              <p:nvPr/>
            </p:nvSpPr>
            <p:spPr>
              <a:xfrm>
                <a:off x="4831961" y="2951719"/>
                <a:ext cx="516544" cy="468507"/>
              </a:xfrm>
              <a:custGeom>
                <a:avLst/>
                <a:gdLst/>
                <a:ahLst/>
                <a:cxnLst/>
                <a:rect l="l" t="t" r="r" b="b"/>
                <a:pathLst>
                  <a:path w="7753" h="7032" extrusionOk="0">
                    <a:moveTo>
                      <a:pt x="1779" y="1"/>
                    </a:moveTo>
                    <a:lnTo>
                      <a:pt x="40" y="869"/>
                    </a:lnTo>
                    <a:lnTo>
                      <a:pt x="1" y="1345"/>
                    </a:lnTo>
                    <a:lnTo>
                      <a:pt x="7753" y="7031"/>
                    </a:lnTo>
                    <a:lnTo>
                      <a:pt x="7697" y="6744"/>
                    </a:lnTo>
                    <a:lnTo>
                      <a:pt x="6649" y="3510"/>
                    </a:lnTo>
                    <a:lnTo>
                      <a:pt x="4897" y="2204"/>
                    </a:lnTo>
                    <a:lnTo>
                      <a:pt x="1943" y="121"/>
                    </a:lnTo>
                    <a:lnTo>
                      <a:pt x="177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1"/>
              <p:cNvSpPr/>
              <p:nvPr/>
            </p:nvSpPr>
            <p:spPr>
              <a:xfrm>
                <a:off x="4632553" y="3031335"/>
                <a:ext cx="137714" cy="148774"/>
              </a:xfrm>
              <a:custGeom>
                <a:avLst/>
                <a:gdLst/>
                <a:ahLst/>
                <a:cxnLst/>
                <a:rect l="l" t="t" r="r" b="b"/>
                <a:pathLst>
                  <a:path w="2067" h="2233" extrusionOk="0">
                    <a:moveTo>
                      <a:pt x="0" y="0"/>
                    </a:moveTo>
                    <a:lnTo>
                      <a:pt x="164" y="653"/>
                    </a:lnTo>
                    <a:lnTo>
                      <a:pt x="1672" y="2083"/>
                    </a:lnTo>
                    <a:lnTo>
                      <a:pt x="1770" y="2164"/>
                    </a:lnTo>
                    <a:lnTo>
                      <a:pt x="1851" y="2233"/>
                    </a:lnTo>
                    <a:lnTo>
                      <a:pt x="1959" y="1580"/>
                    </a:lnTo>
                    <a:cubicBezTo>
                      <a:pt x="1985" y="1499"/>
                      <a:pt x="2027" y="1430"/>
                      <a:pt x="2067" y="1374"/>
                    </a:cubicBez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1"/>
              <p:cNvSpPr/>
              <p:nvPr/>
            </p:nvSpPr>
            <p:spPr>
              <a:xfrm>
                <a:off x="4905248" y="3218149"/>
                <a:ext cx="520275" cy="444988"/>
              </a:xfrm>
              <a:custGeom>
                <a:avLst/>
                <a:gdLst/>
                <a:ahLst/>
                <a:cxnLst/>
                <a:rect l="l" t="t" r="r" b="b"/>
                <a:pathLst>
                  <a:path w="7809" h="6679" extrusionOk="0">
                    <a:moveTo>
                      <a:pt x="1" y="0"/>
                    </a:moveTo>
                    <a:cubicBezTo>
                      <a:pt x="27" y="108"/>
                      <a:pt x="43" y="216"/>
                      <a:pt x="56" y="327"/>
                    </a:cubicBezTo>
                    <a:lnTo>
                      <a:pt x="232" y="1537"/>
                    </a:lnTo>
                    <a:lnTo>
                      <a:pt x="301" y="1603"/>
                    </a:lnTo>
                    <a:lnTo>
                      <a:pt x="327" y="1632"/>
                    </a:lnTo>
                    <a:lnTo>
                      <a:pt x="7305" y="6567"/>
                    </a:lnTo>
                    <a:lnTo>
                      <a:pt x="7426" y="6636"/>
                    </a:lnTo>
                    <a:lnTo>
                      <a:pt x="7495" y="6678"/>
                    </a:lnTo>
                    <a:lnTo>
                      <a:pt x="7697" y="5751"/>
                    </a:lnTo>
                    <a:cubicBezTo>
                      <a:pt x="7726" y="5670"/>
                      <a:pt x="7766" y="5588"/>
                      <a:pt x="7808" y="5536"/>
                    </a:cubicBez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1"/>
              <p:cNvSpPr/>
              <p:nvPr/>
            </p:nvSpPr>
            <p:spPr>
              <a:xfrm>
                <a:off x="4750412" y="3095228"/>
                <a:ext cx="174891" cy="229723"/>
              </a:xfrm>
              <a:custGeom>
                <a:avLst/>
                <a:gdLst/>
                <a:ahLst/>
                <a:cxnLst/>
                <a:rect l="l" t="t" r="r" b="b"/>
                <a:pathLst>
                  <a:path w="2625" h="3448" extrusionOk="0">
                    <a:moveTo>
                      <a:pt x="570" y="0"/>
                    </a:moveTo>
                    <a:cubicBezTo>
                      <a:pt x="394" y="0"/>
                      <a:pt x="251" y="111"/>
                      <a:pt x="177" y="321"/>
                    </a:cubicBezTo>
                    <a:cubicBezTo>
                      <a:pt x="164" y="347"/>
                      <a:pt x="147" y="363"/>
                      <a:pt x="147" y="389"/>
                    </a:cubicBezTo>
                    <a:lnTo>
                      <a:pt x="1" y="1205"/>
                    </a:lnTo>
                    <a:lnTo>
                      <a:pt x="82" y="1274"/>
                    </a:lnTo>
                    <a:lnTo>
                      <a:pt x="190" y="621"/>
                    </a:lnTo>
                    <a:cubicBezTo>
                      <a:pt x="216" y="540"/>
                      <a:pt x="258" y="471"/>
                      <a:pt x="298" y="415"/>
                    </a:cubicBezTo>
                    <a:cubicBezTo>
                      <a:pt x="377" y="316"/>
                      <a:pt x="482" y="265"/>
                      <a:pt x="600" y="265"/>
                    </a:cubicBezTo>
                    <a:cubicBezTo>
                      <a:pt x="706" y="265"/>
                      <a:pt x="821" y="306"/>
                      <a:pt x="937" y="389"/>
                    </a:cubicBezTo>
                    <a:lnTo>
                      <a:pt x="1766" y="987"/>
                    </a:lnTo>
                    <a:cubicBezTo>
                      <a:pt x="2011" y="1150"/>
                      <a:pt x="2217" y="1489"/>
                      <a:pt x="2325" y="1845"/>
                    </a:cubicBezTo>
                    <a:cubicBezTo>
                      <a:pt x="2351" y="1953"/>
                      <a:pt x="2367" y="2061"/>
                      <a:pt x="2380" y="2172"/>
                    </a:cubicBezTo>
                    <a:lnTo>
                      <a:pt x="2556" y="3382"/>
                    </a:lnTo>
                    <a:lnTo>
                      <a:pt x="2625" y="3448"/>
                    </a:lnTo>
                    <a:lnTo>
                      <a:pt x="2462" y="2034"/>
                    </a:lnTo>
                    <a:cubicBezTo>
                      <a:pt x="2462" y="2008"/>
                      <a:pt x="2462" y="1966"/>
                      <a:pt x="2449" y="1940"/>
                    </a:cubicBezTo>
                    <a:cubicBezTo>
                      <a:pt x="2406" y="1476"/>
                      <a:pt x="2148" y="1000"/>
                      <a:pt x="1835" y="771"/>
                    </a:cubicBezTo>
                    <a:lnTo>
                      <a:pt x="924" y="132"/>
                    </a:lnTo>
                    <a:cubicBezTo>
                      <a:pt x="799" y="43"/>
                      <a:pt x="678" y="0"/>
                      <a:pt x="57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1"/>
              <p:cNvSpPr/>
              <p:nvPr/>
            </p:nvSpPr>
            <p:spPr>
              <a:xfrm>
                <a:off x="5400003" y="3559665"/>
                <a:ext cx="178555" cy="199342"/>
              </a:xfrm>
              <a:custGeom>
                <a:avLst/>
                <a:gdLst/>
                <a:ahLst/>
                <a:cxnLst/>
                <a:rect l="l" t="t" r="r" b="b"/>
                <a:pathLst>
                  <a:path w="2680" h="2992" extrusionOk="0">
                    <a:moveTo>
                      <a:pt x="656" y="0"/>
                    </a:moveTo>
                    <a:cubicBezTo>
                      <a:pt x="478" y="0"/>
                      <a:pt x="330" y="109"/>
                      <a:pt x="245" y="312"/>
                    </a:cubicBezTo>
                    <a:cubicBezTo>
                      <a:pt x="245" y="341"/>
                      <a:pt x="232" y="367"/>
                      <a:pt x="232" y="394"/>
                    </a:cubicBezTo>
                    <a:lnTo>
                      <a:pt x="0" y="1510"/>
                    </a:lnTo>
                    <a:lnTo>
                      <a:pt x="69" y="1552"/>
                    </a:lnTo>
                    <a:lnTo>
                      <a:pt x="271" y="625"/>
                    </a:lnTo>
                    <a:cubicBezTo>
                      <a:pt x="300" y="544"/>
                      <a:pt x="340" y="462"/>
                      <a:pt x="382" y="410"/>
                    </a:cubicBezTo>
                    <a:cubicBezTo>
                      <a:pt x="462" y="315"/>
                      <a:pt x="564" y="266"/>
                      <a:pt x="678" y="266"/>
                    </a:cubicBezTo>
                    <a:cubicBezTo>
                      <a:pt x="779" y="266"/>
                      <a:pt x="891" y="304"/>
                      <a:pt x="1006" y="381"/>
                    </a:cubicBezTo>
                    <a:lnTo>
                      <a:pt x="1851" y="981"/>
                    </a:lnTo>
                    <a:cubicBezTo>
                      <a:pt x="2096" y="1157"/>
                      <a:pt x="2298" y="1484"/>
                      <a:pt x="2393" y="1836"/>
                    </a:cubicBezTo>
                    <a:cubicBezTo>
                      <a:pt x="2435" y="1960"/>
                      <a:pt x="2448" y="2068"/>
                      <a:pt x="2461" y="2176"/>
                    </a:cubicBezTo>
                    <a:lnTo>
                      <a:pt x="2598" y="2953"/>
                    </a:lnTo>
                    <a:lnTo>
                      <a:pt x="2680" y="2992"/>
                    </a:lnTo>
                    <a:lnTo>
                      <a:pt x="2543" y="2042"/>
                    </a:lnTo>
                    <a:cubicBezTo>
                      <a:pt x="2543" y="1999"/>
                      <a:pt x="2530" y="1973"/>
                      <a:pt x="2530" y="1931"/>
                    </a:cubicBezTo>
                    <a:cubicBezTo>
                      <a:pt x="2474" y="1471"/>
                      <a:pt x="2230" y="994"/>
                      <a:pt x="1903" y="775"/>
                    </a:cubicBezTo>
                    <a:lnTo>
                      <a:pt x="1006" y="123"/>
                    </a:lnTo>
                    <a:cubicBezTo>
                      <a:pt x="882" y="40"/>
                      <a:pt x="763" y="0"/>
                      <a:pt x="65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1"/>
              <p:cNvSpPr/>
              <p:nvPr/>
            </p:nvSpPr>
            <p:spPr>
              <a:xfrm>
                <a:off x="4919839" y="3285973"/>
                <a:ext cx="491093" cy="366304"/>
              </a:xfrm>
              <a:custGeom>
                <a:avLst/>
                <a:gdLst/>
                <a:ahLst/>
                <a:cxnLst/>
                <a:rect l="l" t="t" r="r" b="b"/>
                <a:pathLst>
                  <a:path w="7371" h="5498" extrusionOk="0">
                    <a:moveTo>
                      <a:pt x="0" y="1"/>
                    </a:moveTo>
                    <a:lnTo>
                      <a:pt x="26" y="356"/>
                    </a:lnTo>
                    <a:lnTo>
                      <a:pt x="95" y="409"/>
                    </a:lnTo>
                    <a:lnTo>
                      <a:pt x="121" y="438"/>
                    </a:lnTo>
                    <a:lnTo>
                      <a:pt x="7099" y="5386"/>
                    </a:lnTo>
                    <a:lnTo>
                      <a:pt x="7220" y="5455"/>
                    </a:lnTo>
                    <a:lnTo>
                      <a:pt x="7289" y="5497"/>
                    </a:lnTo>
                    <a:lnTo>
                      <a:pt x="7370" y="5223"/>
                    </a:lnTo>
                    <a:lnTo>
                      <a:pt x="0"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1"/>
              <p:cNvSpPr/>
              <p:nvPr/>
            </p:nvSpPr>
            <p:spPr>
              <a:xfrm>
                <a:off x="4918973" y="3296832"/>
                <a:ext cx="491093" cy="366304"/>
              </a:xfrm>
              <a:custGeom>
                <a:avLst/>
                <a:gdLst/>
                <a:ahLst/>
                <a:cxnLst/>
                <a:rect l="l" t="t" r="r" b="b"/>
                <a:pathLst>
                  <a:path w="7371" h="5498" extrusionOk="0">
                    <a:moveTo>
                      <a:pt x="0" y="1"/>
                    </a:moveTo>
                    <a:lnTo>
                      <a:pt x="26" y="356"/>
                    </a:lnTo>
                    <a:lnTo>
                      <a:pt x="95" y="422"/>
                    </a:lnTo>
                    <a:lnTo>
                      <a:pt x="121" y="451"/>
                    </a:lnTo>
                    <a:lnTo>
                      <a:pt x="7099" y="5386"/>
                    </a:lnTo>
                    <a:lnTo>
                      <a:pt x="7220" y="5455"/>
                    </a:lnTo>
                    <a:lnTo>
                      <a:pt x="7289" y="5497"/>
                    </a:lnTo>
                    <a:lnTo>
                      <a:pt x="7370" y="5236"/>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1"/>
              <p:cNvSpPr/>
              <p:nvPr/>
            </p:nvSpPr>
            <p:spPr>
              <a:xfrm>
                <a:off x="4841755" y="2960647"/>
                <a:ext cx="111597" cy="115328"/>
              </a:xfrm>
              <a:custGeom>
                <a:avLst/>
                <a:gdLst/>
                <a:ahLst/>
                <a:cxnLst/>
                <a:rect l="l" t="t" r="r" b="b"/>
                <a:pathLst>
                  <a:path w="1675" h="1731" extrusionOk="0">
                    <a:moveTo>
                      <a:pt x="1632" y="1"/>
                    </a:moveTo>
                    <a:lnTo>
                      <a:pt x="30" y="885"/>
                    </a:lnTo>
                    <a:lnTo>
                      <a:pt x="0" y="1254"/>
                    </a:lnTo>
                    <a:lnTo>
                      <a:pt x="683" y="1730"/>
                    </a:lnTo>
                    <a:lnTo>
                      <a:pt x="1675" y="69"/>
                    </a:lnTo>
                    <a:lnTo>
                      <a:pt x="1632"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1"/>
              <p:cNvSpPr/>
              <p:nvPr/>
            </p:nvSpPr>
            <p:spPr>
              <a:xfrm>
                <a:off x="4908979" y="2975238"/>
                <a:ext cx="223793" cy="254707"/>
              </a:xfrm>
              <a:custGeom>
                <a:avLst/>
                <a:gdLst/>
                <a:ahLst/>
                <a:cxnLst/>
                <a:rect l="l" t="t" r="r" b="b"/>
                <a:pathLst>
                  <a:path w="3359" h="3823" extrusionOk="0">
                    <a:moveTo>
                      <a:pt x="937" y="0"/>
                    </a:moveTo>
                    <a:lnTo>
                      <a:pt x="0" y="1769"/>
                    </a:lnTo>
                    <a:lnTo>
                      <a:pt x="2814" y="3822"/>
                    </a:lnTo>
                    <a:lnTo>
                      <a:pt x="3359" y="1714"/>
                    </a:lnTo>
                    <a:lnTo>
                      <a:pt x="93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1"/>
              <p:cNvSpPr/>
              <p:nvPr/>
            </p:nvSpPr>
            <p:spPr>
              <a:xfrm>
                <a:off x="5129040" y="3109419"/>
                <a:ext cx="197743" cy="288153"/>
              </a:xfrm>
              <a:custGeom>
                <a:avLst/>
                <a:gdLst/>
                <a:ahLst/>
                <a:cxnLst/>
                <a:rect l="l" t="t" r="r" b="b"/>
                <a:pathLst>
                  <a:path w="2968" h="4325" extrusionOk="0">
                    <a:moveTo>
                      <a:pt x="477" y="0"/>
                    </a:moveTo>
                    <a:lnTo>
                      <a:pt x="0" y="2161"/>
                    </a:lnTo>
                    <a:lnTo>
                      <a:pt x="2951" y="4325"/>
                    </a:lnTo>
                    <a:lnTo>
                      <a:pt x="2967" y="4175"/>
                    </a:lnTo>
                    <a:lnTo>
                      <a:pt x="2177" y="1263"/>
                    </a:lnTo>
                    <a:lnTo>
                      <a:pt x="47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1"/>
              <p:cNvSpPr/>
              <p:nvPr/>
            </p:nvSpPr>
            <p:spPr>
              <a:xfrm>
                <a:off x="5096394" y="3081370"/>
                <a:ext cx="54433" cy="342519"/>
              </a:xfrm>
              <a:custGeom>
                <a:avLst/>
                <a:gdLst/>
                <a:ahLst/>
                <a:cxnLst/>
                <a:rect l="l" t="t" r="r" b="b"/>
                <a:pathLst>
                  <a:path w="817" h="5141" extrusionOk="0">
                    <a:moveTo>
                      <a:pt x="748" y="0"/>
                    </a:moveTo>
                    <a:lnTo>
                      <a:pt x="138" y="2582"/>
                    </a:lnTo>
                    <a:lnTo>
                      <a:pt x="1" y="4064"/>
                    </a:lnTo>
                    <a:lnTo>
                      <a:pt x="151" y="5141"/>
                    </a:lnTo>
                    <a:lnTo>
                      <a:pt x="219" y="5141"/>
                    </a:lnTo>
                    <a:lnTo>
                      <a:pt x="69" y="4064"/>
                    </a:lnTo>
                    <a:lnTo>
                      <a:pt x="206" y="2595"/>
                    </a:lnTo>
                    <a:lnTo>
                      <a:pt x="817" y="13"/>
                    </a:lnTo>
                    <a:lnTo>
                      <a:pt x="748" y="0"/>
                    </a:lnTo>
                    <a:close/>
                  </a:path>
                </a:pathLst>
              </a:custGeom>
              <a:solidFill>
                <a:srgbClr val="ABAB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1"/>
              <p:cNvSpPr/>
              <p:nvPr/>
            </p:nvSpPr>
            <p:spPr>
              <a:xfrm>
                <a:off x="4597109" y="2975238"/>
                <a:ext cx="162299" cy="196610"/>
              </a:xfrm>
              <a:custGeom>
                <a:avLst/>
                <a:gdLst/>
                <a:ahLst/>
                <a:cxnLst/>
                <a:rect l="l" t="t" r="r" b="b"/>
                <a:pathLst>
                  <a:path w="2436" h="2951" extrusionOk="0">
                    <a:moveTo>
                      <a:pt x="464" y="0"/>
                    </a:moveTo>
                    <a:lnTo>
                      <a:pt x="0" y="369"/>
                    </a:lnTo>
                    <a:lnTo>
                      <a:pt x="2096" y="2951"/>
                    </a:lnTo>
                    <a:lnTo>
                      <a:pt x="2204" y="2925"/>
                    </a:lnTo>
                    <a:lnTo>
                      <a:pt x="2259" y="2409"/>
                    </a:lnTo>
                    <a:lnTo>
                      <a:pt x="2435" y="1701"/>
                    </a:lnTo>
                    <a:lnTo>
                      <a:pt x="438" y="353"/>
                    </a:lnTo>
                    <a:lnTo>
                      <a:pt x="46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1"/>
              <p:cNvSpPr/>
              <p:nvPr/>
            </p:nvSpPr>
            <p:spPr>
              <a:xfrm>
                <a:off x="4592778" y="2999822"/>
                <a:ext cx="150306" cy="172026"/>
              </a:xfrm>
              <a:custGeom>
                <a:avLst/>
                <a:gdLst/>
                <a:ahLst/>
                <a:cxnLst/>
                <a:rect l="l" t="t" r="r" b="b"/>
                <a:pathLst>
                  <a:path w="2256" h="2582" extrusionOk="0">
                    <a:moveTo>
                      <a:pt x="65" y="0"/>
                    </a:moveTo>
                    <a:lnTo>
                      <a:pt x="0" y="571"/>
                    </a:lnTo>
                    <a:lnTo>
                      <a:pt x="121" y="1087"/>
                    </a:lnTo>
                    <a:lnTo>
                      <a:pt x="2161" y="2582"/>
                    </a:lnTo>
                    <a:lnTo>
                      <a:pt x="2066" y="2161"/>
                    </a:lnTo>
                    <a:lnTo>
                      <a:pt x="2256" y="1426"/>
                    </a:lnTo>
                    <a:lnTo>
                      <a:pt x="229" y="52"/>
                    </a:lnTo>
                    <a:lnTo>
                      <a:pt x="65"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1"/>
              <p:cNvSpPr/>
              <p:nvPr/>
            </p:nvSpPr>
            <p:spPr>
              <a:xfrm>
                <a:off x="4927834" y="3235272"/>
                <a:ext cx="473104" cy="349781"/>
              </a:xfrm>
              <a:custGeom>
                <a:avLst/>
                <a:gdLst/>
                <a:ahLst/>
                <a:cxnLst/>
                <a:rect l="l" t="t" r="r" b="b"/>
                <a:pathLst>
                  <a:path w="7101" h="5250" extrusionOk="0">
                    <a:moveTo>
                      <a:pt x="30" y="1"/>
                    </a:moveTo>
                    <a:lnTo>
                      <a:pt x="1" y="233"/>
                    </a:lnTo>
                    <a:lnTo>
                      <a:pt x="7087" y="5250"/>
                    </a:lnTo>
                    <a:lnTo>
                      <a:pt x="7100" y="5018"/>
                    </a:lnTo>
                    <a:lnTo>
                      <a:pt x="3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1"/>
              <p:cNvSpPr/>
              <p:nvPr/>
            </p:nvSpPr>
            <p:spPr>
              <a:xfrm>
                <a:off x="4636217" y="2681625"/>
                <a:ext cx="490293" cy="261037"/>
              </a:xfrm>
              <a:custGeom>
                <a:avLst/>
                <a:gdLst/>
                <a:ahLst/>
                <a:cxnLst/>
                <a:rect l="l" t="t" r="r" b="b"/>
                <a:pathLst>
                  <a:path w="7359" h="3918" extrusionOk="0">
                    <a:moveTo>
                      <a:pt x="5468" y="1"/>
                    </a:moveTo>
                    <a:lnTo>
                      <a:pt x="2801" y="967"/>
                    </a:lnTo>
                    <a:lnTo>
                      <a:pt x="1" y="2925"/>
                    </a:lnTo>
                    <a:lnTo>
                      <a:pt x="1728" y="3918"/>
                    </a:lnTo>
                    <a:lnTo>
                      <a:pt x="7358" y="1062"/>
                    </a:lnTo>
                    <a:lnTo>
                      <a:pt x="5468"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1"/>
              <p:cNvSpPr/>
              <p:nvPr/>
            </p:nvSpPr>
            <p:spPr>
              <a:xfrm>
                <a:off x="4728692" y="2802148"/>
                <a:ext cx="123123" cy="64426"/>
              </a:xfrm>
              <a:custGeom>
                <a:avLst/>
                <a:gdLst/>
                <a:ahLst/>
                <a:cxnLst/>
                <a:rect l="l" t="t" r="r" b="b"/>
                <a:pathLst>
                  <a:path w="1848" h="967" extrusionOk="0">
                    <a:moveTo>
                      <a:pt x="95" y="0"/>
                    </a:moveTo>
                    <a:lnTo>
                      <a:pt x="0" y="69"/>
                    </a:lnTo>
                    <a:lnTo>
                      <a:pt x="1848" y="966"/>
                    </a:lnTo>
                    <a:lnTo>
                      <a:pt x="95"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1"/>
              <p:cNvSpPr/>
              <p:nvPr/>
            </p:nvSpPr>
            <p:spPr>
              <a:xfrm>
                <a:off x="4751278" y="2752313"/>
                <a:ext cx="468507" cy="211201"/>
              </a:xfrm>
              <a:custGeom>
                <a:avLst/>
                <a:gdLst/>
                <a:ahLst/>
                <a:cxnLst/>
                <a:rect l="l" t="t" r="r" b="b"/>
                <a:pathLst>
                  <a:path w="7032" h="3170" extrusionOk="0">
                    <a:moveTo>
                      <a:pt x="5631" y="1"/>
                    </a:moveTo>
                    <a:lnTo>
                      <a:pt x="2775" y="993"/>
                    </a:lnTo>
                    <a:lnTo>
                      <a:pt x="1" y="2857"/>
                    </a:lnTo>
                    <a:lnTo>
                      <a:pt x="298" y="3170"/>
                    </a:lnTo>
                    <a:lnTo>
                      <a:pt x="2543" y="2504"/>
                    </a:lnTo>
                    <a:lnTo>
                      <a:pt x="2530" y="2367"/>
                    </a:lnTo>
                    <a:lnTo>
                      <a:pt x="7031" y="82"/>
                    </a:lnTo>
                    <a:lnTo>
                      <a:pt x="5631" y="1"/>
                    </a:lnTo>
                    <a:close/>
                  </a:path>
                </a:pathLst>
              </a:custGeom>
              <a:solidFill>
                <a:srgbClr val="4D5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1"/>
              <p:cNvSpPr/>
              <p:nvPr/>
            </p:nvSpPr>
            <p:spPr>
              <a:xfrm>
                <a:off x="4751278" y="2752313"/>
                <a:ext cx="468507" cy="211201"/>
              </a:xfrm>
              <a:custGeom>
                <a:avLst/>
                <a:gdLst/>
                <a:ahLst/>
                <a:cxnLst/>
                <a:rect l="l" t="t" r="r" b="b"/>
                <a:pathLst>
                  <a:path w="7032" h="3170" extrusionOk="0">
                    <a:moveTo>
                      <a:pt x="5631" y="1"/>
                    </a:moveTo>
                    <a:lnTo>
                      <a:pt x="2775" y="993"/>
                    </a:lnTo>
                    <a:lnTo>
                      <a:pt x="1" y="2857"/>
                    </a:lnTo>
                    <a:lnTo>
                      <a:pt x="298" y="3170"/>
                    </a:lnTo>
                    <a:lnTo>
                      <a:pt x="2543" y="2504"/>
                    </a:lnTo>
                    <a:lnTo>
                      <a:pt x="2530" y="2380"/>
                    </a:lnTo>
                    <a:lnTo>
                      <a:pt x="271" y="3062"/>
                    </a:lnTo>
                    <a:lnTo>
                      <a:pt x="164" y="2938"/>
                    </a:lnTo>
                    <a:lnTo>
                      <a:pt x="2938" y="1074"/>
                    </a:lnTo>
                    <a:lnTo>
                      <a:pt x="5794" y="82"/>
                    </a:lnTo>
                    <a:lnTo>
                      <a:pt x="6907" y="151"/>
                    </a:lnTo>
                    <a:lnTo>
                      <a:pt x="7031" y="82"/>
                    </a:lnTo>
                    <a:lnTo>
                      <a:pt x="563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1"/>
              <p:cNvSpPr/>
              <p:nvPr/>
            </p:nvSpPr>
            <p:spPr>
              <a:xfrm>
                <a:off x="5379082" y="3219881"/>
                <a:ext cx="666183" cy="461312"/>
              </a:xfrm>
              <a:custGeom>
                <a:avLst/>
                <a:gdLst/>
                <a:ahLst/>
                <a:cxnLst/>
                <a:rect l="l" t="t" r="r" b="b"/>
                <a:pathLst>
                  <a:path w="9999" h="6924" extrusionOk="0">
                    <a:moveTo>
                      <a:pt x="5631" y="0"/>
                    </a:moveTo>
                    <a:lnTo>
                      <a:pt x="1" y="2856"/>
                    </a:lnTo>
                    <a:cubicBezTo>
                      <a:pt x="233" y="3062"/>
                      <a:pt x="451" y="3264"/>
                      <a:pt x="667" y="3470"/>
                    </a:cubicBezTo>
                    <a:cubicBezTo>
                      <a:pt x="1091" y="3862"/>
                      <a:pt x="1499" y="4299"/>
                      <a:pt x="1933" y="4651"/>
                    </a:cubicBezTo>
                    <a:cubicBezTo>
                      <a:pt x="2122" y="4802"/>
                      <a:pt x="2354" y="4870"/>
                      <a:pt x="2560" y="4978"/>
                    </a:cubicBezTo>
                    <a:cubicBezTo>
                      <a:pt x="2775" y="5086"/>
                      <a:pt x="2981" y="5210"/>
                      <a:pt x="3102" y="5412"/>
                    </a:cubicBezTo>
                    <a:cubicBezTo>
                      <a:pt x="3144" y="5481"/>
                      <a:pt x="3170" y="5549"/>
                      <a:pt x="3213" y="5618"/>
                    </a:cubicBezTo>
                    <a:cubicBezTo>
                      <a:pt x="3294" y="5755"/>
                      <a:pt x="3415" y="5875"/>
                      <a:pt x="3523" y="6000"/>
                    </a:cubicBezTo>
                    <a:cubicBezTo>
                      <a:pt x="3578" y="6065"/>
                      <a:pt x="3647" y="6133"/>
                      <a:pt x="3715" y="6202"/>
                    </a:cubicBezTo>
                    <a:cubicBezTo>
                      <a:pt x="3931" y="6447"/>
                      <a:pt x="4136" y="6705"/>
                      <a:pt x="4368" y="6923"/>
                    </a:cubicBezTo>
                    <a:lnTo>
                      <a:pt x="7551" y="5944"/>
                    </a:lnTo>
                    <a:lnTo>
                      <a:pt x="9999" y="4067"/>
                    </a:lnTo>
                    <a:lnTo>
                      <a:pt x="563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1"/>
              <p:cNvSpPr/>
              <p:nvPr/>
            </p:nvSpPr>
            <p:spPr>
              <a:xfrm>
                <a:off x="5671831" y="3503634"/>
                <a:ext cx="384626" cy="267166"/>
              </a:xfrm>
              <a:custGeom>
                <a:avLst/>
                <a:gdLst/>
                <a:ahLst/>
                <a:cxnLst/>
                <a:rect l="l" t="t" r="r" b="b"/>
                <a:pathLst>
                  <a:path w="5773" h="4010" extrusionOk="0">
                    <a:moveTo>
                      <a:pt x="5647" y="0"/>
                    </a:moveTo>
                    <a:cubicBezTo>
                      <a:pt x="5645" y="0"/>
                      <a:pt x="5644" y="22"/>
                      <a:pt x="5644" y="79"/>
                    </a:cubicBezTo>
                    <a:cubicBezTo>
                      <a:pt x="5644" y="79"/>
                      <a:pt x="5644" y="79"/>
                      <a:pt x="5643" y="79"/>
                    </a:cubicBezTo>
                    <a:cubicBezTo>
                      <a:pt x="5627" y="79"/>
                      <a:pt x="5012" y="560"/>
                      <a:pt x="4394" y="882"/>
                    </a:cubicBezTo>
                    <a:cubicBezTo>
                      <a:pt x="4325" y="925"/>
                      <a:pt x="4270" y="1032"/>
                      <a:pt x="4188" y="1071"/>
                    </a:cubicBezTo>
                    <a:cubicBezTo>
                      <a:pt x="4149" y="1114"/>
                      <a:pt x="4093" y="1114"/>
                      <a:pt x="4041" y="1127"/>
                    </a:cubicBezTo>
                    <a:cubicBezTo>
                      <a:pt x="3862" y="1195"/>
                      <a:pt x="3698" y="1316"/>
                      <a:pt x="3535" y="1427"/>
                    </a:cubicBezTo>
                    <a:cubicBezTo>
                      <a:pt x="3470" y="1466"/>
                      <a:pt x="3414" y="1509"/>
                      <a:pt x="3346" y="1561"/>
                    </a:cubicBezTo>
                    <a:cubicBezTo>
                      <a:pt x="3320" y="1590"/>
                      <a:pt x="3290" y="1630"/>
                      <a:pt x="3251" y="1643"/>
                    </a:cubicBezTo>
                    <a:cubicBezTo>
                      <a:pt x="3196" y="1685"/>
                      <a:pt x="3127" y="1698"/>
                      <a:pt x="3075" y="1711"/>
                    </a:cubicBezTo>
                    <a:cubicBezTo>
                      <a:pt x="2882" y="1767"/>
                      <a:pt x="2680" y="1793"/>
                      <a:pt x="2474" y="1861"/>
                    </a:cubicBezTo>
                    <a:cubicBezTo>
                      <a:pt x="2164" y="1969"/>
                      <a:pt x="1864" y="2119"/>
                      <a:pt x="1577" y="2312"/>
                    </a:cubicBezTo>
                    <a:cubicBezTo>
                      <a:pt x="790" y="2733"/>
                      <a:pt x="13" y="2896"/>
                      <a:pt x="13" y="2935"/>
                    </a:cubicBezTo>
                    <a:cubicBezTo>
                      <a:pt x="1" y="3044"/>
                      <a:pt x="131" y="3876"/>
                      <a:pt x="137" y="3876"/>
                    </a:cubicBezTo>
                    <a:cubicBezTo>
                      <a:pt x="137" y="3876"/>
                      <a:pt x="137" y="3876"/>
                      <a:pt x="137" y="3875"/>
                    </a:cubicBezTo>
                    <a:lnTo>
                      <a:pt x="137" y="3875"/>
                    </a:lnTo>
                    <a:cubicBezTo>
                      <a:pt x="137" y="3908"/>
                      <a:pt x="134" y="3942"/>
                      <a:pt x="130" y="3967"/>
                    </a:cubicBezTo>
                    <a:lnTo>
                      <a:pt x="130" y="3967"/>
                    </a:lnTo>
                    <a:cubicBezTo>
                      <a:pt x="672" y="3657"/>
                      <a:pt x="875" y="3634"/>
                      <a:pt x="1029" y="3634"/>
                    </a:cubicBezTo>
                    <a:cubicBezTo>
                      <a:pt x="1056" y="3634"/>
                      <a:pt x="1081" y="3635"/>
                      <a:pt x="1107" y="3635"/>
                    </a:cubicBezTo>
                    <a:cubicBezTo>
                      <a:pt x="1241" y="3635"/>
                      <a:pt x="1377" y="3616"/>
                      <a:pt x="1740" y="3373"/>
                    </a:cubicBezTo>
                    <a:cubicBezTo>
                      <a:pt x="2500" y="3241"/>
                      <a:pt x="3283" y="2783"/>
                      <a:pt x="3342" y="2783"/>
                    </a:cubicBezTo>
                    <a:cubicBezTo>
                      <a:pt x="3345" y="2783"/>
                      <a:pt x="3346" y="2783"/>
                      <a:pt x="3346" y="2785"/>
                    </a:cubicBezTo>
                    <a:cubicBezTo>
                      <a:pt x="3346" y="2807"/>
                      <a:pt x="3358" y="2817"/>
                      <a:pt x="3381" y="2817"/>
                    </a:cubicBezTo>
                    <a:cubicBezTo>
                      <a:pt x="3518" y="2817"/>
                      <a:pt x="4030" y="2454"/>
                      <a:pt x="4544" y="1943"/>
                    </a:cubicBezTo>
                    <a:cubicBezTo>
                      <a:pt x="5167" y="1290"/>
                      <a:pt x="5738" y="1251"/>
                      <a:pt x="5755" y="1114"/>
                    </a:cubicBezTo>
                    <a:cubicBezTo>
                      <a:pt x="5755" y="1096"/>
                      <a:pt x="5758" y="1058"/>
                      <a:pt x="5761" y="1022"/>
                    </a:cubicBezTo>
                    <a:lnTo>
                      <a:pt x="5761" y="1022"/>
                    </a:lnTo>
                    <a:cubicBezTo>
                      <a:pt x="5762" y="1028"/>
                      <a:pt x="5764" y="1032"/>
                      <a:pt x="5765" y="1032"/>
                    </a:cubicBezTo>
                    <a:cubicBezTo>
                      <a:pt x="5766" y="1032"/>
                      <a:pt x="5767" y="1028"/>
                      <a:pt x="5768" y="1019"/>
                    </a:cubicBezTo>
                    <a:lnTo>
                      <a:pt x="5768" y="1045"/>
                    </a:lnTo>
                    <a:cubicBezTo>
                      <a:pt x="5772" y="973"/>
                      <a:pt x="5772" y="947"/>
                      <a:pt x="5771" y="947"/>
                    </a:cubicBezTo>
                    <a:lnTo>
                      <a:pt x="5771" y="947"/>
                    </a:lnTo>
                    <a:cubicBezTo>
                      <a:pt x="5769" y="947"/>
                      <a:pt x="5764" y="983"/>
                      <a:pt x="5761" y="1022"/>
                    </a:cubicBezTo>
                    <a:lnTo>
                      <a:pt x="5761" y="1022"/>
                    </a:lnTo>
                    <a:cubicBezTo>
                      <a:pt x="5737" y="926"/>
                      <a:pt x="5670" y="119"/>
                      <a:pt x="5649" y="119"/>
                    </a:cubicBezTo>
                    <a:cubicBezTo>
                      <a:pt x="5648" y="119"/>
                      <a:pt x="5647" y="121"/>
                      <a:pt x="5646" y="124"/>
                    </a:cubicBezTo>
                    <a:lnTo>
                      <a:pt x="5646" y="124"/>
                    </a:lnTo>
                    <a:cubicBezTo>
                      <a:pt x="5652" y="61"/>
                      <a:pt x="5649" y="0"/>
                      <a:pt x="5647" y="0"/>
                    </a:cubicBezTo>
                    <a:close/>
                    <a:moveTo>
                      <a:pt x="130" y="3967"/>
                    </a:moveTo>
                    <a:cubicBezTo>
                      <a:pt x="128" y="3968"/>
                      <a:pt x="126" y="3969"/>
                      <a:pt x="124" y="3970"/>
                    </a:cubicBezTo>
                    <a:cubicBezTo>
                      <a:pt x="119" y="3998"/>
                      <a:pt x="119" y="4009"/>
                      <a:pt x="120" y="4009"/>
                    </a:cubicBezTo>
                    <a:cubicBezTo>
                      <a:pt x="121" y="4009"/>
                      <a:pt x="126" y="3992"/>
                      <a:pt x="130" y="3967"/>
                    </a:cubicBez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1"/>
              <p:cNvSpPr/>
              <p:nvPr/>
            </p:nvSpPr>
            <p:spPr>
              <a:xfrm>
                <a:off x="5670099" y="3490842"/>
                <a:ext cx="377764" cy="208403"/>
              </a:xfrm>
              <a:custGeom>
                <a:avLst/>
                <a:gdLst/>
                <a:ahLst/>
                <a:cxnLst/>
                <a:rect l="l" t="t" r="r" b="b"/>
                <a:pathLst>
                  <a:path w="5670" h="3128" extrusionOk="0">
                    <a:moveTo>
                      <a:pt x="5631" y="0"/>
                    </a:moveTo>
                    <a:lnTo>
                      <a:pt x="3088" y="1632"/>
                    </a:lnTo>
                    <a:lnTo>
                      <a:pt x="0" y="2856"/>
                    </a:lnTo>
                    <a:lnTo>
                      <a:pt x="39" y="3127"/>
                    </a:lnTo>
                    <a:lnTo>
                      <a:pt x="3183" y="1877"/>
                    </a:lnTo>
                    <a:lnTo>
                      <a:pt x="5670" y="271"/>
                    </a:lnTo>
                    <a:lnTo>
                      <a:pt x="563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1"/>
              <p:cNvSpPr/>
              <p:nvPr/>
            </p:nvSpPr>
            <p:spPr>
              <a:xfrm>
                <a:off x="4919839" y="2754512"/>
                <a:ext cx="679642" cy="438326"/>
              </a:xfrm>
              <a:custGeom>
                <a:avLst/>
                <a:gdLst/>
                <a:ahLst/>
                <a:cxnLst/>
                <a:rect l="l" t="t" r="r" b="b"/>
                <a:pathLst>
                  <a:path w="10201" h="6579" extrusionOk="0">
                    <a:moveTo>
                      <a:pt x="10196" y="4224"/>
                    </a:moveTo>
                    <a:cubicBezTo>
                      <a:pt x="10199" y="4230"/>
                      <a:pt x="10200" y="4235"/>
                      <a:pt x="10200" y="4237"/>
                    </a:cubicBezTo>
                    <a:cubicBezTo>
                      <a:pt x="10200" y="4231"/>
                      <a:pt x="10199" y="4227"/>
                      <a:pt x="10196" y="4224"/>
                    </a:cubicBezTo>
                    <a:close/>
                    <a:moveTo>
                      <a:pt x="4563" y="1"/>
                    </a:moveTo>
                    <a:cubicBezTo>
                      <a:pt x="4526" y="1"/>
                      <a:pt x="4503" y="15"/>
                      <a:pt x="4501" y="49"/>
                    </a:cubicBezTo>
                    <a:cubicBezTo>
                      <a:pt x="4501" y="37"/>
                      <a:pt x="4495" y="32"/>
                      <a:pt x="4483" y="32"/>
                    </a:cubicBezTo>
                    <a:cubicBezTo>
                      <a:pt x="4372" y="32"/>
                      <a:pt x="3773" y="491"/>
                      <a:pt x="3196" y="565"/>
                    </a:cubicBezTo>
                    <a:cubicBezTo>
                      <a:pt x="2543" y="810"/>
                      <a:pt x="1890" y="1071"/>
                      <a:pt x="1890" y="1071"/>
                    </a:cubicBezTo>
                    <a:lnTo>
                      <a:pt x="0" y="2334"/>
                    </a:lnTo>
                    <a:lnTo>
                      <a:pt x="885" y="2824"/>
                    </a:lnTo>
                    <a:cubicBezTo>
                      <a:pt x="885" y="2824"/>
                      <a:pt x="1374" y="3176"/>
                      <a:pt x="2027" y="3653"/>
                    </a:cubicBezTo>
                    <a:cubicBezTo>
                      <a:pt x="2664" y="4129"/>
                      <a:pt x="3467" y="5001"/>
                      <a:pt x="4132" y="5190"/>
                    </a:cubicBezTo>
                    <a:cubicBezTo>
                      <a:pt x="4772" y="5693"/>
                      <a:pt x="5262" y="6006"/>
                      <a:pt x="5262" y="6006"/>
                    </a:cubicBezTo>
                    <a:cubicBezTo>
                      <a:pt x="5249" y="6264"/>
                      <a:pt x="5725" y="6225"/>
                      <a:pt x="5699" y="6509"/>
                    </a:cubicBezTo>
                    <a:cubicBezTo>
                      <a:pt x="5699" y="6552"/>
                      <a:pt x="5765" y="6579"/>
                      <a:pt x="5878" y="6579"/>
                    </a:cubicBezTo>
                    <a:cubicBezTo>
                      <a:pt x="6123" y="6579"/>
                      <a:pt x="6588" y="6452"/>
                      <a:pt x="7070" y="6088"/>
                    </a:cubicBezTo>
                    <a:cubicBezTo>
                      <a:pt x="7615" y="5913"/>
                      <a:pt x="8167" y="5600"/>
                      <a:pt x="8360" y="5600"/>
                    </a:cubicBezTo>
                    <a:cubicBezTo>
                      <a:pt x="8408" y="5600"/>
                      <a:pt x="8434" y="5620"/>
                      <a:pt x="8431" y="5667"/>
                    </a:cubicBezTo>
                    <a:cubicBezTo>
                      <a:pt x="8431" y="5669"/>
                      <a:pt x="8432" y="5670"/>
                      <a:pt x="8435" y="5670"/>
                    </a:cubicBezTo>
                    <a:cubicBezTo>
                      <a:pt x="8477" y="5670"/>
                      <a:pt x="8889" y="5344"/>
                      <a:pt x="9316" y="4945"/>
                    </a:cubicBezTo>
                    <a:cubicBezTo>
                      <a:pt x="9706" y="4495"/>
                      <a:pt x="10089" y="4219"/>
                      <a:pt x="10180" y="4219"/>
                    </a:cubicBezTo>
                    <a:cubicBezTo>
                      <a:pt x="10187" y="4219"/>
                      <a:pt x="10192" y="4221"/>
                      <a:pt x="10196" y="4224"/>
                    </a:cubicBezTo>
                    <a:lnTo>
                      <a:pt x="10196" y="4224"/>
                    </a:lnTo>
                    <a:cubicBezTo>
                      <a:pt x="10154" y="4138"/>
                      <a:pt x="9835" y="3705"/>
                      <a:pt x="9773" y="3705"/>
                    </a:cubicBezTo>
                    <a:cubicBezTo>
                      <a:pt x="9767" y="3705"/>
                      <a:pt x="9763" y="3710"/>
                      <a:pt x="9763" y="3721"/>
                    </a:cubicBezTo>
                    <a:cubicBezTo>
                      <a:pt x="9761" y="3749"/>
                      <a:pt x="9751" y="3762"/>
                      <a:pt x="9732" y="3762"/>
                    </a:cubicBezTo>
                    <a:cubicBezTo>
                      <a:pt x="9616" y="3762"/>
                      <a:pt x="9184" y="3257"/>
                      <a:pt x="8621" y="2905"/>
                    </a:cubicBezTo>
                    <a:cubicBezTo>
                      <a:pt x="7997" y="2021"/>
                      <a:pt x="7181" y="1694"/>
                      <a:pt x="6528" y="1368"/>
                    </a:cubicBezTo>
                    <a:cubicBezTo>
                      <a:pt x="5964" y="1196"/>
                      <a:pt x="5555" y="459"/>
                      <a:pt x="5427" y="459"/>
                    </a:cubicBezTo>
                    <a:cubicBezTo>
                      <a:pt x="5404" y="459"/>
                      <a:pt x="5390" y="482"/>
                      <a:pt x="5386" y="537"/>
                    </a:cubicBezTo>
                    <a:lnTo>
                      <a:pt x="5386" y="537"/>
                    </a:lnTo>
                    <a:cubicBezTo>
                      <a:pt x="5390" y="432"/>
                      <a:pt x="4765" y="1"/>
                      <a:pt x="4563" y="1"/>
                    </a:cubicBez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1"/>
              <p:cNvSpPr/>
              <p:nvPr/>
            </p:nvSpPr>
            <p:spPr>
              <a:xfrm>
                <a:off x="5291937" y="3036732"/>
                <a:ext cx="464310" cy="382761"/>
              </a:xfrm>
              <a:custGeom>
                <a:avLst/>
                <a:gdLst/>
                <a:ahLst/>
                <a:cxnLst/>
                <a:rect l="l" t="t" r="r" b="b"/>
                <a:pathLst>
                  <a:path w="6969" h="5745" extrusionOk="0">
                    <a:moveTo>
                      <a:pt x="4615" y="1"/>
                    </a:moveTo>
                    <a:cubicBezTo>
                      <a:pt x="4610" y="92"/>
                      <a:pt x="4569" y="108"/>
                      <a:pt x="4520" y="108"/>
                    </a:cubicBezTo>
                    <a:cubicBezTo>
                      <a:pt x="4495" y="108"/>
                      <a:pt x="4469" y="104"/>
                      <a:pt x="4444" y="104"/>
                    </a:cubicBezTo>
                    <a:cubicBezTo>
                      <a:pt x="4392" y="104"/>
                      <a:pt x="4348" y="120"/>
                      <a:pt x="4341" y="220"/>
                    </a:cubicBezTo>
                    <a:cubicBezTo>
                      <a:pt x="4341" y="220"/>
                      <a:pt x="4341" y="221"/>
                      <a:pt x="4340" y="221"/>
                    </a:cubicBezTo>
                    <a:cubicBezTo>
                      <a:pt x="4335" y="221"/>
                      <a:pt x="4311" y="199"/>
                      <a:pt x="4289" y="199"/>
                    </a:cubicBezTo>
                    <a:cubicBezTo>
                      <a:pt x="4267" y="199"/>
                      <a:pt x="4246" y="220"/>
                      <a:pt x="4246" y="301"/>
                    </a:cubicBezTo>
                    <a:cubicBezTo>
                      <a:pt x="4044" y="588"/>
                      <a:pt x="3881" y="327"/>
                      <a:pt x="3662" y="735"/>
                    </a:cubicBezTo>
                    <a:cubicBezTo>
                      <a:pt x="3254" y="1280"/>
                      <a:pt x="2859" y="1388"/>
                      <a:pt x="2451" y="1444"/>
                    </a:cubicBezTo>
                    <a:cubicBezTo>
                      <a:pt x="2030" y="1662"/>
                      <a:pt x="1622" y="1620"/>
                      <a:pt x="1159" y="1959"/>
                    </a:cubicBezTo>
                    <a:cubicBezTo>
                      <a:pt x="1160" y="1950"/>
                      <a:pt x="1155" y="1946"/>
                      <a:pt x="1143" y="1946"/>
                    </a:cubicBezTo>
                    <a:cubicBezTo>
                      <a:pt x="1037" y="1946"/>
                      <a:pt x="407" y="2341"/>
                      <a:pt x="189" y="2341"/>
                    </a:cubicBezTo>
                    <a:cubicBezTo>
                      <a:pt x="140" y="2341"/>
                      <a:pt x="111" y="2321"/>
                      <a:pt x="114" y="2273"/>
                    </a:cubicBezTo>
                    <a:cubicBezTo>
                      <a:pt x="117" y="2216"/>
                      <a:pt x="112" y="2196"/>
                      <a:pt x="103" y="2196"/>
                    </a:cubicBezTo>
                    <a:cubicBezTo>
                      <a:pt x="80" y="2196"/>
                      <a:pt x="28" y="2328"/>
                      <a:pt x="10" y="2330"/>
                    </a:cubicBezTo>
                    <a:lnTo>
                      <a:pt x="10" y="2330"/>
                    </a:lnTo>
                    <a:cubicBezTo>
                      <a:pt x="5" y="2311"/>
                      <a:pt x="3" y="2296"/>
                      <a:pt x="3" y="2286"/>
                    </a:cubicBezTo>
                    <a:lnTo>
                      <a:pt x="3" y="2286"/>
                    </a:lnTo>
                    <a:cubicBezTo>
                      <a:pt x="1" y="2318"/>
                      <a:pt x="3" y="2330"/>
                      <a:pt x="9" y="2330"/>
                    </a:cubicBezTo>
                    <a:cubicBezTo>
                      <a:pt x="9" y="2330"/>
                      <a:pt x="9" y="2330"/>
                      <a:pt x="10" y="2330"/>
                    </a:cubicBezTo>
                    <a:lnTo>
                      <a:pt x="10" y="2330"/>
                    </a:lnTo>
                    <a:cubicBezTo>
                      <a:pt x="48" y="2506"/>
                      <a:pt x="256" y="3019"/>
                      <a:pt x="454" y="3621"/>
                    </a:cubicBezTo>
                    <a:cubicBezTo>
                      <a:pt x="689" y="4038"/>
                      <a:pt x="885" y="4957"/>
                      <a:pt x="911" y="4957"/>
                    </a:cubicBezTo>
                    <a:cubicBezTo>
                      <a:pt x="913" y="4957"/>
                      <a:pt x="913" y="4956"/>
                      <a:pt x="914" y="4952"/>
                    </a:cubicBezTo>
                    <a:lnTo>
                      <a:pt x="914" y="4952"/>
                    </a:lnTo>
                    <a:cubicBezTo>
                      <a:pt x="902" y="5136"/>
                      <a:pt x="1096" y="5686"/>
                      <a:pt x="1138" y="5686"/>
                    </a:cubicBezTo>
                    <a:cubicBezTo>
                      <a:pt x="1142" y="5686"/>
                      <a:pt x="1144" y="5681"/>
                      <a:pt x="1145" y="5671"/>
                    </a:cubicBezTo>
                    <a:lnTo>
                      <a:pt x="1145" y="5671"/>
                    </a:lnTo>
                    <a:cubicBezTo>
                      <a:pt x="1144" y="5724"/>
                      <a:pt x="1151" y="5744"/>
                      <a:pt x="1163" y="5744"/>
                    </a:cubicBezTo>
                    <a:cubicBezTo>
                      <a:pt x="1199" y="5744"/>
                      <a:pt x="1279" y="5571"/>
                      <a:pt x="1303" y="5571"/>
                    </a:cubicBezTo>
                    <a:cubicBezTo>
                      <a:pt x="1308" y="5571"/>
                      <a:pt x="1311" y="5581"/>
                      <a:pt x="1309" y="5605"/>
                    </a:cubicBezTo>
                    <a:cubicBezTo>
                      <a:pt x="1305" y="5675"/>
                      <a:pt x="1330" y="5703"/>
                      <a:pt x="1376" y="5703"/>
                    </a:cubicBezTo>
                    <a:cubicBezTo>
                      <a:pt x="1506" y="5703"/>
                      <a:pt x="1809" y="5475"/>
                      <a:pt x="2112" y="5374"/>
                    </a:cubicBezTo>
                    <a:cubicBezTo>
                      <a:pt x="2396" y="5166"/>
                      <a:pt x="2668" y="5089"/>
                      <a:pt x="2806" y="5089"/>
                    </a:cubicBezTo>
                    <a:cubicBezTo>
                      <a:pt x="2867" y="5089"/>
                      <a:pt x="2902" y="5104"/>
                      <a:pt x="2902" y="5129"/>
                    </a:cubicBezTo>
                    <a:cubicBezTo>
                      <a:pt x="3512" y="5076"/>
                      <a:pt x="4096" y="4815"/>
                      <a:pt x="4668" y="4407"/>
                    </a:cubicBezTo>
                    <a:cubicBezTo>
                      <a:pt x="5226" y="4205"/>
                      <a:pt x="5758" y="3973"/>
                      <a:pt x="6273" y="3320"/>
                    </a:cubicBezTo>
                    <a:cubicBezTo>
                      <a:pt x="6273" y="3213"/>
                      <a:pt x="6750" y="2939"/>
                      <a:pt x="6763" y="2899"/>
                    </a:cubicBezTo>
                    <a:cubicBezTo>
                      <a:pt x="6769" y="2771"/>
                      <a:pt x="6809" y="2743"/>
                      <a:pt x="6849" y="2743"/>
                    </a:cubicBezTo>
                    <a:cubicBezTo>
                      <a:pt x="6881" y="2743"/>
                      <a:pt x="6913" y="2761"/>
                      <a:pt x="6929" y="2761"/>
                    </a:cubicBezTo>
                    <a:cubicBezTo>
                      <a:pt x="6935" y="2761"/>
                      <a:pt x="6939" y="2758"/>
                      <a:pt x="6939" y="2749"/>
                    </a:cubicBezTo>
                    <a:cubicBezTo>
                      <a:pt x="6969" y="2465"/>
                      <a:pt x="6342" y="2315"/>
                      <a:pt x="5784" y="1375"/>
                    </a:cubicBezTo>
                    <a:cubicBezTo>
                      <a:pt x="5213" y="520"/>
                      <a:pt x="4615" y="69"/>
                      <a:pt x="4615" y="1"/>
                    </a:cubicBezTo>
                    <a:close/>
                  </a:path>
                </a:pathLst>
              </a:custGeom>
              <a:solidFill>
                <a:srgbClr val="4D52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1"/>
              <p:cNvSpPr/>
              <p:nvPr/>
            </p:nvSpPr>
            <p:spPr>
              <a:xfrm>
                <a:off x="5535917" y="3051322"/>
                <a:ext cx="165963" cy="155969"/>
              </a:xfrm>
              <a:custGeom>
                <a:avLst/>
                <a:gdLst/>
                <a:ahLst/>
                <a:cxnLst/>
                <a:rect l="l" t="t" r="r" b="b"/>
                <a:pathLst>
                  <a:path w="2491" h="2341" extrusionOk="0">
                    <a:moveTo>
                      <a:pt x="679" y="1"/>
                    </a:moveTo>
                    <a:lnTo>
                      <a:pt x="584" y="82"/>
                    </a:lnTo>
                    <a:cubicBezTo>
                      <a:pt x="395" y="232"/>
                      <a:pt x="190" y="383"/>
                      <a:pt x="0" y="516"/>
                    </a:cubicBezTo>
                    <a:lnTo>
                      <a:pt x="2474" y="2341"/>
                    </a:lnTo>
                    <a:lnTo>
                      <a:pt x="2491" y="2191"/>
                    </a:lnTo>
                    <a:lnTo>
                      <a:pt x="67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1"/>
              <p:cNvSpPr/>
              <p:nvPr/>
            </p:nvSpPr>
            <p:spPr>
              <a:xfrm>
                <a:off x="5352766" y="3191833"/>
                <a:ext cx="390689" cy="222061"/>
              </a:xfrm>
              <a:custGeom>
                <a:avLst/>
                <a:gdLst/>
                <a:ahLst/>
                <a:cxnLst/>
                <a:rect l="l" t="t" r="r" b="b"/>
                <a:pathLst>
                  <a:path w="5864" h="3333" extrusionOk="0">
                    <a:moveTo>
                      <a:pt x="5292" y="0"/>
                    </a:moveTo>
                    <a:lnTo>
                      <a:pt x="3497" y="1250"/>
                    </a:lnTo>
                    <a:lnTo>
                      <a:pt x="1" y="2624"/>
                    </a:lnTo>
                    <a:lnTo>
                      <a:pt x="233" y="3333"/>
                    </a:lnTo>
                    <a:lnTo>
                      <a:pt x="396" y="3277"/>
                    </a:lnTo>
                    <a:lnTo>
                      <a:pt x="1989" y="2801"/>
                    </a:lnTo>
                    <a:cubicBezTo>
                      <a:pt x="3213" y="2448"/>
                      <a:pt x="4355" y="1822"/>
                      <a:pt x="5360" y="992"/>
                    </a:cubicBezTo>
                    <a:lnTo>
                      <a:pt x="5850" y="571"/>
                    </a:lnTo>
                    <a:lnTo>
                      <a:pt x="5863" y="477"/>
                    </a:lnTo>
                    <a:lnTo>
                      <a:pt x="5292"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1"/>
              <p:cNvSpPr/>
              <p:nvPr/>
            </p:nvSpPr>
            <p:spPr>
              <a:xfrm>
                <a:off x="5580289" y="3723693"/>
                <a:ext cx="102469" cy="123190"/>
              </a:xfrm>
              <a:custGeom>
                <a:avLst/>
                <a:gdLst/>
                <a:ahLst/>
                <a:cxnLst/>
                <a:rect l="l" t="t" r="r" b="b"/>
                <a:pathLst>
                  <a:path w="1538" h="1849" extrusionOk="0">
                    <a:moveTo>
                      <a:pt x="258" y="1"/>
                    </a:moveTo>
                    <a:lnTo>
                      <a:pt x="82" y="27"/>
                    </a:lnTo>
                    <a:lnTo>
                      <a:pt x="0" y="491"/>
                    </a:lnTo>
                    <a:lnTo>
                      <a:pt x="0" y="1006"/>
                    </a:lnTo>
                    <a:lnTo>
                      <a:pt x="56" y="1143"/>
                    </a:lnTo>
                    <a:lnTo>
                      <a:pt x="764" y="1741"/>
                    </a:lnTo>
                    <a:lnTo>
                      <a:pt x="1142" y="1848"/>
                    </a:lnTo>
                    <a:lnTo>
                      <a:pt x="1387" y="1538"/>
                    </a:lnTo>
                    <a:lnTo>
                      <a:pt x="1537" y="1169"/>
                    </a:lnTo>
                    <a:lnTo>
                      <a:pt x="1524" y="1049"/>
                    </a:lnTo>
                    <a:lnTo>
                      <a:pt x="258"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1"/>
              <p:cNvSpPr/>
              <p:nvPr/>
            </p:nvSpPr>
            <p:spPr>
              <a:xfrm>
                <a:off x="5656374" y="3640213"/>
                <a:ext cx="408678" cy="206671"/>
              </a:xfrm>
              <a:custGeom>
                <a:avLst/>
                <a:gdLst/>
                <a:ahLst/>
                <a:cxnLst/>
                <a:rect l="l" t="t" r="r" b="b"/>
                <a:pathLst>
                  <a:path w="6134" h="3102" extrusionOk="0">
                    <a:moveTo>
                      <a:pt x="5876" y="1"/>
                    </a:moveTo>
                    <a:lnTo>
                      <a:pt x="3591" y="1486"/>
                    </a:lnTo>
                    <a:lnTo>
                      <a:pt x="382" y="2302"/>
                    </a:lnTo>
                    <a:lnTo>
                      <a:pt x="395" y="2422"/>
                    </a:lnTo>
                    <a:lnTo>
                      <a:pt x="245" y="2791"/>
                    </a:lnTo>
                    <a:lnTo>
                      <a:pt x="0" y="3101"/>
                    </a:lnTo>
                    <a:lnTo>
                      <a:pt x="3522" y="2341"/>
                    </a:lnTo>
                    <a:lnTo>
                      <a:pt x="5631" y="764"/>
                    </a:lnTo>
                    <a:lnTo>
                      <a:pt x="6039" y="425"/>
                    </a:lnTo>
                    <a:lnTo>
                      <a:pt x="6134" y="69"/>
                    </a:lnTo>
                    <a:lnTo>
                      <a:pt x="5876"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1"/>
              <p:cNvSpPr/>
              <p:nvPr/>
            </p:nvSpPr>
            <p:spPr>
              <a:xfrm>
                <a:off x="5594813" y="3036732"/>
                <a:ext cx="159500" cy="189481"/>
              </a:xfrm>
              <a:custGeom>
                <a:avLst/>
                <a:gdLst/>
                <a:ahLst/>
                <a:cxnLst/>
                <a:rect l="l" t="t" r="r" b="b"/>
                <a:pathLst>
                  <a:path w="2394" h="2844" extrusionOk="0">
                    <a:moveTo>
                      <a:pt x="69" y="1"/>
                    </a:moveTo>
                    <a:lnTo>
                      <a:pt x="1" y="56"/>
                    </a:lnTo>
                    <a:lnTo>
                      <a:pt x="2286" y="2844"/>
                    </a:lnTo>
                    <a:lnTo>
                      <a:pt x="2393" y="2749"/>
                    </a:lnTo>
                    <a:lnTo>
                      <a:pt x="69"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1"/>
              <p:cNvSpPr/>
              <p:nvPr/>
            </p:nvSpPr>
            <p:spPr>
              <a:xfrm>
                <a:off x="5585686" y="3594975"/>
                <a:ext cx="479367" cy="206671"/>
              </a:xfrm>
              <a:custGeom>
                <a:avLst/>
                <a:gdLst/>
                <a:ahLst/>
                <a:cxnLst/>
                <a:rect l="l" t="t" r="r" b="b"/>
                <a:pathLst>
                  <a:path w="7195" h="3102" extrusionOk="0">
                    <a:moveTo>
                      <a:pt x="6992" y="1"/>
                    </a:moveTo>
                    <a:lnTo>
                      <a:pt x="6747" y="422"/>
                    </a:lnTo>
                    <a:lnTo>
                      <a:pt x="4652" y="2165"/>
                    </a:lnTo>
                    <a:lnTo>
                      <a:pt x="1443" y="2981"/>
                    </a:lnTo>
                    <a:lnTo>
                      <a:pt x="177" y="1933"/>
                    </a:lnTo>
                    <a:lnTo>
                      <a:pt x="1" y="1959"/>
                    </a:lnTo>
                    <a:lnTo>
                      <a:pt x="1456" y="3101"/>
                    </a:lnTo>
                    <a:lnTo>
                      <a:pt x="4926" y="2367"/>
                    </a:lnTo>
                    <a:lnTo>
                      <a:pt x="7195" y="748"/>
                    </a:lnTo>
                    <a:lnTo>
                      <a:pt x="7113" y="614"/>
                    </a:lnTo>
                    <a:lnTo>
                      <a:pt x="6992"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1"/>
              <p:cNvSpPr/>
              <p:nvPr/>
            </p:nvSpPr>
            <p:spPr>
              <a:xfrm>
                <a:off x="5672697" y="3644810"/>
                <a:ext cx="392355" cy="181420"/>
              </a:xfrm>
              <a:custGeom>
                <a:avLst/>
                <a:gdLst/>
                <a:ahLst/>
                <a:cxnLst/>
                <a:rect l="l" t="t" r="r" b="b"/>
                <a:pathLst>
                  <a:path w="5889" h="2723" extrusionOk="0">
                    <a:moveTo>
                      <a:pt x="5889" y="0"/>
                    </a:moveTo>
                    <a:lnTo>
                      <a:pt x="3620" y="1619"/>
                    </a:lnTo>
                    <a:lnTo>
                      <a:pt x="150" y="2353"/>
                    </a:lnTo>
                    <a:lnTo>
                      <a:pt x="0" y="2722"/>
                    </a:lnTo>
                    <a:lnTo>
                      <a:pt x="3591" y="1988"/>
                    </a:lnTo>
                    <a:lnTo>
                      <a:pt x="5794" y="356"/>
                    </a:lnTo>
                    <a:lnTo>
                      <a:pt x="5889"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1"/>
              <p:cNvSpPr/>
              <p:nvPr/>
            </p:nvSpPr>
            <p:spPr>
              <a:xfrm>
                <a:off x="5580289" y="3756339"/>
                <a:ext cx="92475" cy="90543"/>
              </a:xfrm>
              <a:custGeom>
                <a:avLst/>
                <a:gdLst/>
                <a:ahLst/>
                <a:cxnLst/>
                <a:rect l="l" t="t" r="r" b="b"/>
                <a:pathLst>
                  <a:path w="1388" h="1359" extrusionOk="0">
                    <a:moveTo>
                      <a:pt x="0" y="1"/>
                    </a:moveTo>
                    <a:lnTo>
                      <a:pt x="0" y="516"/>
                    </a:lnTo>
                    <a:lnTo>
                      <a:pt x="56" y="653"/>
                    </a:lnTo>
                    <a:lnTo>
                      <a:pt x="764" y="1251"/>
                    </a:lnTo>
                    <a:lnTo>
                      <a:pt x="1142" y="1358"/>
                    </a:lnTo>
                    <a:lnTo>
                      <a:pt x="1387" y="1048"/>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1"/>
              <p:cNvSpPr/>
              <p:nvPr/>
            </p:nvSpPr>
            <p:spPr>
              <a:xfrm>
                <a:off x="5657240" y="3679388"/>
                <a:ext cx="122523" cy="76152"/>
              </a:xfrm>
              <a:custGeom>
                <a:avLst/>
                <a:gdLst/>
                <a:ahLst/>
                <a:cxnLst/>
                <a:rect l="l" t="t" r="r" b="b"/>
                <a:pathLst>
                  <a:path w="1839" h="1143" extrusionOk="0">
                    <a:moveTo>
                      <a:pt x="1375" y="0"/>
                    </a:moveTo>
                    <a:lnTo>
                      <a:pt x="232" y="366"/>
                    </a:lnTo>
                    <a:lnTo>
                      <a:pt x="138" y="340"/>
                    </a:lnTo>
                    <a:lnTo>
                      <a:pt x="43" y="542"/>
                    </a:lnTo>
                    <a:lnTo>
                      <a:pt x="1" y="911"/>
                    </a:lnTo>
                    <a:lnTo>
                      <a:pt x="343" y="1143"/>
                    </a:lnTo>
                    <a:lnTo>
                      <a:pt x="1770" y="718"/>
                    </a:lnTo>
                    <a:lnTo>
                      <a:pt x="1838" y="624"/>
                    </a:lnTo>
                    <a:lnTo>
                      <a:pt x="1375"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1"/>
              <p:cNvSpPr/>
              <p:nvPr/>
            </p:nvSpPr>
            <p:spPr>
              <a:xfrm>
                <a:off x="5657240" y="3679388"/>
                <a:ext cx="122523" cy="60695"/>
              </a:xfrm>
              <a:custGeom>
                <a:avLst/>
                <a:gdLst/>
                <a:ahLst/>
                <a:cxnLst/>
                <a:rect l="l" t="t" r="r" b="b"/>
                <a:pathLst>
                  <a:path w="1839" h="911" extrusionOk="0">
                    <a:moveTo>
                      <a:pt x="1375" y="0"/>
                    </a:moveTo>
                    <a:lnTo>
                      <a:pt x="232" y="366"/>
                    </a:lnTo>
                    <a:lnTo>
                      <a:pt x="138" y="340"/>
                    </a:lnTo>
                    <a:lnTo>
                      <a:pt x="43" y="542"/>
                    </a:lnTo>
                    <a:lnTo>
                      <a:pt x="1" y="911"/>
                    </a:lnTo>
                    <a:lnTo>
                      <a:pt x="314" y="842"/>
                    </a:lnTo>
                    <a:lnTo>
                      <a:pt x="1375" y="555"/>
                    </a:lnTo>
                    <a:lnTo>
                      <a:pt x="1620" y="653"/>
                    </a:lnTo>
                    <a:lnTo>
                      <a:pt x="1838" y="624"/>
                    </a:lnTo>
                    <a:lnTo>
                      <a:pt x="1375"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1"/>
              <p:cNvSpPr/>
              <p:nvPr/>
            </p:nvSpPr>
            <p:spPr>
              <a:xfrm>
                <a:off x="5672697" y="3684785"/>
                <a:ext cx="75286" cy="47903"/>
              </a:xfrm>
              <a:custGeom>
                <a:avLst/>
                <a:gdLst/>
                <a:ahLst/>
                <a:cxnLst/>
                <a:rect l="l" t="t" r="r" b="b"/>
                <a:pathLst>
                  <a:path w="1130" h="719" extrusionOk="0">
                    <a:moveTo>
                      <a:pt x="885" y="1"/>
                    </a:moveTo>
                    <a:lnTo>
                      <a:pt x="0" y="285"/>
                    </a:lnTo>
                    <a:lnTo>
                      <a:pt x="13" y="340"/>
                    </a:lnTo>
                    <a:lnTo>
                      <a:pt x="69" y="719"/>
                    </a:lnTo>
                    <a:lnTo>
                      <a:pt x="1074" y="435"/>
                    </a:lnTo>
                    <a:lnTo>
                      <a:pt x="1130" y="327"/>
                    </a:lnTo>
                    <a:lnTo>
                      <a:pt x="88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1"/>
              <p:cNvSpPr/>
              <p:nvPr/>
            </p:nvSpPr>
            <p:spPr>
              <a:xfrm>
                <a:off x="5989964" y="3513427"/>
                <a:ext cx="64226" cy="96207"/>
              </a:xfrm>
              <a:custGeom>
                <a:avLst/>
                <a:gdLst/>
                <a:ahLst/>
                <a:cxnLst/>
                <a:rect l="l" t="t" r="r" b="b"/>
                <a:pathLst>
                  <a:path w="964" h="1444" extrusionOk="0">
                    <a:moveTo>
                      <a:pt x="869" y="1"/>
                    </a:moveTo>
                    <a:lnTo>
                      <a:pt x="134" y="546"/>
                    </a:lnTo>
                    <a:lnTo>
                      <a:pt x="1" y="1430"/>
                    </a:lnTo>
                    <a:lnTo>
                      <a:pt x="147" y="1443"/>
                    </a:lnTo>
                    <a:lnTo>
                      <a:pt x="898" y="885"/>
                    </a:lnTo>
                    <a:lnTo>
                      <a:pt x="963" y="696"/>
                    </a:lnTo>
                    <a:lnTo>
                      <a:pt x="869"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1"/>
              <p:cNvSpPr/>
              <p:nvPr/>
            </p:nvSpPr>
            <p:spPr>
              <a:xfrm>
                <a:off x="5991696" y="3513427"/>
                <a:ext cx="60762" cy="84481"/>
              </a:xfrm>
              <a:custGeom>
                <a:avLst/>
                <a:gdLst/>
                <a:ahLst/>
                <a:cxnLst/>
                <a:rect l="l" t="t" r="r" b="b"/>
                <a:pathLst>
                  <a:path w="912" h="1268" extrusionOk="0">
                    <a:moveTo>
                      <a:pt x="843" y="1"/>
                    </a:moveTo>
                    <a:lnTo>
                      <a:pt x="546" y="232"/>
                    </a:lnTo>
                    <a:lnTo>
                      <a:pt x="14" y="1169"/>
                    </a:lnTo>
                    <a:lnTo>
                      <a:pt x="1" y="1267"/>
                    </a:lnTo>
                    <a:lnTo>
                      <a:pt x="572" y="830"/>
                    </a:lnTo>
                    <a:lnTo>
                      <a:pt x="611" y="748"/>
                    </a:lnTo>
                    <a:lnTo>
                      <a:pt x="830" y="761"/>
                    </a:lnTo>
                    <a:lnTo>
                      <a:pt x="911" y="667"/>
                    </a:lnTo>
                    <a:lnTo>
                      <a:pt x="843"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1"/>
              <p:cNvSpPr/>
              <p:nvPr/>
            </p:nvSpPr>
            <p:spPr>
              <a:xfrm>
                <a:off x="5992562" y="3528884"/>
                <a:ext cx="38110" cy="62494"/>
              </a:xfrm>
              <a:custGeom>
                <a:avLst/>
                <a:gdLst/>
                <a:ahLst/>
                <a:cxnLst/>
                <a:rect l="l" t="t" r="r" b="b"/>
                <a:pathLst>
                  <a:path w="572" h="938" extrusionOk="0">
                    <a:moveTo>
                      <a:pt x="533" y="0"/>
                    </a:moveTo>
                    <a:lnTo>
                      <a:pt x="95" y="314"/>
                    </a:lnTo>
                    <a:lnTo>
                      <a:pt x="1" y="937"/>
                    </a:lnTo>
                    <a:lnTo>
                      <a:pt x="503" y="559"/>
                    </a:lnTo>
                    <a:lnTo>
                      <a:pt x="572" y="382"/>
                    </a:lnTo>
                    <a:lnTo>
                      <a:pt x="53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1"/>
              <p:cNvSpPr/>
              <p:nvPr/>
            </p:nvSpPr>
            <p:spPr>
              <a:xfrm>
                <a:off x="5752514" y="3552003"/>
                <a:ext cx="240183" cy="164364"/>
              </a:xfrm>
              <a:custGeom>
                <a:avLst/>
                <a:gdLst/>
                <a:ahLst/>
                <a:cxnLst/>
                <a:rect l="l" t="t" r="r" b="b"/>
                <a:pathLst>
                  <a:path w="3605" h="2467" extrusionOk="0">
                    <a:moveTo>
                      <a:pt x="3604" y="29"/>
                    </a:moveTo>
                    <a:cubicBezTo>
                      <a:pt x="3604" y="35"/>
                      <a:pt x="3604" y="41"/>
                      <a:pt x="3604" y="48"/>
                    </a:cubicBezTo>
                    <a:cubicBezTo>
                      <a:pt x="3605" y="37"/>
                      <a:pt x="3605" y="31"/>
                      <a:pt x="3604" y="29"/>
                    </a:cubicBezTo>
                    <a:close/>
                    <a:moveTo>
                      <a:pt x="3582" y="1"/>
                    </a:moveTo>
                    <a:cubicBezTo>
                      <a:pt x="3493" y="1"/>
                      <a:pt x="3149" y="452"/>
                      <a:pt x="2814" y="590"/>
                    </a:cubicBezTo>
                    <a:cubicBezTo>
                      <a:pt x="2422" y="740"/>
                      <a:pt x="2027" y="959"/>
                      <a:pt x="2014" y="1135"/>
                    </a:cubicBezTo>
                    <a:cubicBezTo>
                      <a:pt x="2014" y="1148"/>
                      <a:pt x="1508" y="1354"/>
                      <a:pt x="1006" y="1504"/>
                    </a:cubicBezTo>
                    <a:cubicBezTo>
                      <a:pt x="584" y="1814"/>
                      <a:pt x="179" y="1861"/>
                      <a:pt x="46" y="1869"/>
                    </a:cubicBezTo>
                    <a:lnTo>
                      <a:pt x="46" y="1869"/>
                    </a:lnTo>
                    <a:cubicBezTo>
                      <a:pt x="33" y="1854"/>
                      <a:pt x="21" y="1846"/>
                      <a:pt x="14" y="1846"/>
                    </a:cubicBezTo>
                    <a:cubicBezTo>
                      <a:pt x="6" y="1846"/>
                      <a:pt x="1" y="1853"/>
                      <a:pt x="0" y="1870"/>
                    </a:cubicBezTo>
                    <a:cubicBezTo>
                      <a:pt x="0" y="1870"/>
                      <a:pt x="2" y="1870"/>
                      <a:pt x="6" y="1870"/>
                    </a:cubicBezTo>
                    <a:cubicBezTo>
                      <a:pt x="13" y="1870"/>
                      <a:pt x="27" y="1870"/>
                      <a:pt x="46" y="1869"/>
                    </a:cubicBezTo>
                    <a:lnTo>
                      <a:pt x="46" y="1869"/>
                    </a:lnTo>
                    <a:cubicBezTo>
                      <a:pt x="150" y="1981"/>
                      <a:pt x="398" y="2467"/>
                      <a:pt x="470" y="2467"/>
                    </a:cubicBezTo>
                    <a:cubicBezTo>
                      <a:pt x="481" y="2467"/>
                      <a:pt x="488" y="2455"/>
                      <a:pt x="490" y="2428"/>
                    </a:cubicBezTo>
                    <a:cubicBezTo>
                      <a:pt x="492" y="2418"/>
                      <a:pt x="505" y="2416"/>
                      <a:pt x="528" y="2416"/>
                    </a:cubicBezTo>
                    <a:cubicBezTo>
                      <a:pt x="556" y="2416"/>
                      <a:pt x="598" y="2419"/>
                      <a:pt x="650" y="2419"/>
                    </a:cubicBezTo>
                    <a:cubicBezTo>
                      <a:pt x="803" y="2419"/>
                      <a:pt x="1047" y="2386"/>
                      <a:pt x="1306" y="2128"/>
                    </a:cubicBezTo>
                    <a:cubicBezTo>
                      <a:pt x="1669" y="2081"/>
                      <a:pt x="2032" y="1817"/>
                      <a:pt x="2108" y="1817"/>
                    </a:cubicBezTo>
                    <a:cubicBezTo>
                      <a:pt x="2117" y="1817"/>
                      <a:pt x="2122" y="1822"/>
                      <a:pt x="2122" y="1831"/>
                    </a:cubicBezTo>
                    <a:cubicBezTo>
                      <a:pt x="2119" y="1857"/>
                      <a:pt x="2129" y="1869"/>
                      <a:pt x="2147" y="1869"/>
                    </a:cubicBezTo>
                    <a:cubicBezTo>
                      <a:pt x="2231" y="1869"/>
                      <a:pt x="2507" y="1621"/>
                      <a:pt x="2775" y="1354"/>
                    </a:cubicBezTo>
                    <a:cubicBezTo>
                      <a:pt x="3114" y="917"/>
                      <a:pt x="3427" y="917"/>
                      <a:pt x="3427" y="864"/>
                    </a:cubicBezTo>
                    <a:cubicBezTo>
                      <a:pt x="3439" y="665"/>
                      <a:pt x="3586" y="29"/>
                      <a:pt x="3603" y="29"/>
                    </a:cubicBezTo>
                    <a:cubicBezTo>
                      <a:pt x="3603" y="29"/>
                      <a:pt x="3603" y="29"/>
                      <a:pt x="3604" y="29"/>
                    </a:cubicBezTo>
                    <a:lnTo>
                      <a:pt x="3604" y="29"/>
                    </a:lnTo>
                    <a:cubicBezTo>
                      <a:pt x="3602" y="10"/>
                      <a:pt x="3594" y="1"/>
                      <a:pt x="358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1"/>
              <p:cNvSpPr/>
              <p:nvPr/>
            </p:nvSpPr>
            <p:spPr>
              <a:xfrm>
                <a:off x="4592778" y="3037864"/>
                <a:ext cx="143977" cy="133983"/>
              </a:xfrm>
              <a:custGeom>
                <a:avLst/>
                <a:gdLst/>
                <a:ahLst/>
                <a:cxnLst/>
                <a:rect l="l" t="t" r="r" b="b"/>
                <a:pathLst>
                  <a:path w="2161" h="2011" extrusionOk="0">
                    <a:moveTo>
                      <a:pt x="0" y="0"/>
                    </a:moveTo>
                    <a:lnTo>
                      <a:pt x="121" y="516"/>
                    </a:lnTo>
                    <a:lnTo>
                      <a:pt x="2161" y="2011"/>
                    </a:lnTo>
                    <a:lnTo>
                      <a:pt x="2066" y="1590"/>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1"/>
              <p:cNvSpPr/>
              <p:nvPr/>
            </p:nvSpPr>
            <p:spPr>
              <a:xfrm>
                <a:off x="5454368" y="3123743"/>
                <a:ext cx="63560" cy="43573"/>
              </a:xfrm>
              <a:custGeom>
                <a:avLst/>
                <a:gdLst/>
                <a:ahLst/>
                <a:cxnLst/>
                <a:rect l="l" t="t" r="r" b="b"/>
                <a:pathLst>
                  <a:path w="954" h="654" extrusionOk="0">
                    <a:moveTo>
                      <a:pt x="503" y="1"/>
                    </a:moveTo>
                    <a:lnTo>
                      <a:pt x="421" y="17"/>
                    </a:lnTo>
                    <a:lnTo>
                      <a:pt x="314" y="98"/>
                    </a:lnTo>
                    <a:lnTo>
                      <a:pt x="382" y="193"/>
                    </a:lnTo>
                    <a:lnTo>
                      <a:pt x="82" y="343"/>
                    </a:lnTo>
                    <a:lnTo>
                      <a:pt x="0" y="451"/>
                    </a:lnTo>
                    <a:lnTo>
                      <a:pt x="43" y="627"/>
                    </a:lnTo>
                    <a:lnTo>
                      <a:pt x="108" y="653"/>
                    </a:lnTo>
                    <a:lnTo>
                      <a:pt x="627" y="438"/>
                    </a:lnTo>
                    <a:lnTo>
                      <a:pt x="924" y="245"/>
                    </a:lnTo>
                    <a:lnTo>
                      <a:pt x="953" y="151"/>
                    </a:lnTo>
                    <a:lnTo>
                      <a:pt x="911" y="1"/>
                    </a:lnTo>
                    <a:lnTo>
                      <a:pt x="803" y="1"/>
                    </a:lnTo>
                    <a:lnTo>
                      <a:pt x="571" y="98"/>
                    </a:lnTo>
                    <a:lnTo>
                      <a:pt x="503"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1"/>
              <p:cNvSpPr/>
              <p:nvPr/>
            </p:nvSpPr>
            <p:spPr>
              <a:xfrm>
                <a:off x="5316722" y="3378380"/>
                <a:ext cx="27250" cy="32380"/>
              </a:xfrm>
              <a:custGeom>
                <a:avLst/>
                <a:gdLst/>
                <a:ahLst/>
                <a:cxnLst/>
                <a:rect l="l" t="t" r="r" b="b"/>
                <a:pathLst>
                  <a:path w="409" h="486" extrusionOk="0">
                    <a:moveTo>
                      <a:pt x="163" y="1"/>
                    </a:moveTo>
                    <a:cubicBezTo>
                      <a:pt x="121" y="1"/>
                      <a:pt x="95" y="30"/>
                      <a:pt x="52" y="56"/>
                    </a:cubicBezTo>
                    <a:lnTo>
                      <a:pt x="0" y="56"/>
                    </a:lnTo>
                    <a:lnTo>
                      <a:pt x="13" y="69"/>
                    </a:lnTo>
                    <a:cubicBezTo>
                      <a:pt x="13" y="82"/>
                      <a:pt x="26" y="112"/>
                      <a:pt x="26" y="112"/>
                    </a:cubicBezTo>
                    <a:cubicBezTo>
                      <a:pt x="26" y="125"/>
                      <a:pt x="39" y="151"/>
                      <a:pt x="39" y="164"/>
                    </a:cubicBezTo>
                    <a:cubicBezTo>
                      <a:pt x="69" y="206"/>
                      <a:pt x="82" y="246"/>
                      <a:pt x="95" y="275"/>
                    </a:cubicBezTo>
                    <a:cubicBezTo>
                      <a:pt x="108" y="314"/>
                      <a:pt x="121" y="340"/>
                      <a:pt x="150" y="370"/>
                    </a:cubicBezTo>
                    <a:cubicBezTo>
                      <a:pt x="202" y="409"/>
                      <a:pt x="258" y="438"/>
                      <a:pt x="313" y="477"/>
                    </a:cubicBezTo>
                    <a:cubicBezTo>
                      <a:pt x="324" y="483"/>
                      <a:pt x="331" y="486"/>
                      <a:pt x="335" y="486"/>
                    </a:cubicBezTo>
                    <a:cubicBezTo>
                      <a:pt x="342" y="486"/>
                      <a:pt x="345" y="479"/>
                      <a:pt x="353" y="464"/>
                    </a:cubicBezTo>
                    <a:cubicBezTo>
                      <a:pt x="353" y="438"/>
                      <a:pt x="366" y="409"/>
                      <a:pt x="379" y="383"/>
                    </a:cubicBezTo>
                    <a:cubicBezTo>
                      <a:pt x="379" y="370"/>
                      <a:pt x="408" y="340"/>
                      <a:pt x="395" y="327"/>
                    </a:cubicBezTo>
                    <a:cubicBezTo>
                      <a:pt x="395" y="314"/>
                      <a:pt x="379" y="301"/>
                      <a:pt x="366" y="301"/>
                    </a:cubicBezTo>
                    <a:cubicBezTo>
                      <a:pt x="340" y="259"/>
                      <a:pt x="297" y="232"/>
                      <a:pt x="284" y="206"/>
                    </a:cubicBezTo>
                    <a:cubicBezTo>
                      <a:pt x="258" y="177"/>
                      <a:pt x="245" y="138"/>
                      <a:pt x="232" y="95"/>
                    </a:cubicBezTo>
                    <a:cubicBezTo>
                      <a:pt x="232" y="69"/>
                      <a:pt x="215" y="43"/>
                      <a:pt x="202" y="30"/>
                    </a:cubicBezTo>
                    <a:cubicBezTo>
                      <a:pt x="202" y="1"/>
                      <a:pt x="189" y="1"/>
                      <a:pt x="163"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1"/>
              <p:cNvSpPr/>
              <p:nvPr/>
            </p:nvSpPr>
            <p:spPr>
              <a:xfrm>
                <a:off x="5280345" y="3354329"/>
                <a:ext cx="67091" cy="33979"/>
              </a:xfrm>
              <a:custGeom>
                <a:avLst/>
                <a:gdLst/>
                <a:ahLst/>
                <a:cxnLst/>
                <a:rect l="l" t="t" r="r" b="b"/>
                <a:pathLst>
                  <a:path w="1007" h="510" extrusionOk="0">
                    <a:moveTo>
                      <a:pt x="598" y="0"/>
                    </a:moveTo>
                    <a:cubicBezTo>
                      <a:pt x="366" y="0"/>
                      <a:pt x="80" y="119"/>
                      <a:pt x="70" y="185"/>
                    </a:cubicBezTo>
                    <a:cubicBezTo>
                      <a:pt x="1" y="456"/>
                      <a:pt x="83" y="473"/>
                      <a:pt x="233" y="499"/>
                    </a:cubicBezTo>
                    <a:cubicBezTo>
                      <a:pt x="271" y="504"/>
                      <a:pt x="319" y="509"/>
                      <a:pt x="381" y="509"/>
                    </a:cubicBezTo>
                    <a:cubicBezTo>
                      <a:pt x="473" y="509"/>
                      <a:pt x="594" y="497"/>
                      <a:pt x="748" y="456"/>
                    </a:cubicBezTo>
                    <a:cubicBezTo>
                      <a:pt x="843" y="443"/>
                      <a:pt x="1006" y="117"/>
                      <a:pt x="748" y="22"/>
                    </a:cubicBezTo>
                    <a:cubicBezTo>
                      <a:pt x="704" y="7"/>
                      <a:pt x="653" y="0"/>
                      <a:pt x="598"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1"/>
              <p:cNvSpPr/>
              <p:nvPr/>
            </p:nvSpPr>
            <p:spPr>
              <a:xfrm>
                <a:off x="5881233" y="3614963"/>
                <a:ext cx="23585" cy="69890"/>
              </a:xfrm>
              <a:custGeom>
                <a:avLst/>
                <a:gdLst/>
                <a:ahLst/>
                <a:cxnLst/>
                <a:rect l="l" t="t" r="r" b="b"/>
                <a:pathLst>
                  <a:path w="354" h="1049" extrusionOk="0">
                    <a:moveTo>
                      <a:pt x="190" y="1"/>
                    </a:moveTo>
                    <a:lnTo>
                      <a:pt x="1" y="122"/>
                    </a:lnTo>
                    <a:lnTo>
                      <a:pt x="203" y="1049"/>
                    </a:lnTo>
                    <a:lnTo>
                      <a:pt x="353" y="925"/>
                    </a:lnTo>
                    <a:lnTo>
                      <a:pt x="190" y="1"/>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1"/>
              <p:cNvSpPr/>
              <p:nvPr/>
            </p:nvSpPr>
            <p:spPr>
              <a:xfrm>
                <a:off x="5379082" y="3219881"/>
                <a:ext cx="654457" cy="430398"/>
              </a:xfrm>
              <a:custGeom>
                <a:avLst/>
                <a:gdLst/>
                <a:ahLst/>
                <a:cxnLst/>
                <a:rect l="l" t="t" r="r" b="b"/>
                <a:pathLst>
                  <a:path w="9823" h="6460" extrusionOk="0">
                    <a:moveTo>
                      <a:pt x="5631" y="0"/>
                    </a:moveTo>
                    <a:lnTo>
                      <a:pt x="4965" y="571"/>
                    </a:lnTo>
                    <a:lnTo>
                      <a:pt x="2041" y="2327"/>
                    </a:lnTo>
                    <a:lnTo>
                      <a:pt x="1" y="2856"/>
                    </a:lnTo>
                    <a:lnTo>
                      <a:pt x="1770" y="4299"/>
                    </a:lnTo>
                    <a:lnTo>
                      <a:pt x="2981" y="4978"/>
                    </a:lnTo>
                    <a:lnTo>
                      <a:pt x="3784" y="5957"/>
                    </a:lnTo>
                    <a:lnTo>
                      <a:pt x="4394" y="6460"/>
                    </a:lnTo>
                    <a:lnTo>
                      <a:pt x="7577" y="5481"/>
                    </a:lnTo>
                    <a:lnTo>
                      <a:pt x="9822" y="3698"/>
                    </a:lnTo>
                    <a:lnTo>
                      <a:pt x="9140" y="2504"/>
                    </a:lnTo>
                    <a:lnTo>
                      <a:pt x="7358" y="1511"/>
                    </a:lnTo>
                    <a:lnTo>
                      <a:pt x="6529" y="735"/>
                    </a:lnTo>
                    <a:lnTo>
                      <a:pt x="5631"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1"/>
              <p:cNvSpPr/>
              <p:nvPr/>
            </p:nvSpPr>
            <p:spPr>
              <a:xfrm>
                <a:off x="5496941" y="3455398"/>
                <a:ext cx="179488" cy="60962"/>
              </a:xfrm>
              <a:custGeom>
                <a:avLst/>
                <a:gdLst/>
                <a:ahLst/>
                <a:cxnLst/>
                <a:rect l="l" t="t" r="r" b="b"/>
                <a:pathLst>
                  <a:path w="2694" h="915" extrusionOk="0">
                    <a:moveTo>
                      <a:pt x="2462" y="0"/>
                    </a:moveTo>
                    <a:cubicBezTo>
                      <a:pt x="2436" y="16"/>
                      <a:pt x="2393" y="16"/>
                      <a:pt x="2354" y="16"/>
                    </a:cubicBezTo>
                    <a:cubicBezTo>
                      <a:pt x="2260" y="43"/>
                      <a:pt x="2123" y="98"/>
                      <a:pt x="1904" y="150"/>
                    </a:cubicBezTo>
                    <a:cubicBezTo>
                      <a:pt x="1672" y="232"/>
                      <a:pt x="1564" y="245"/>
                      <a:pt x="1509" y="245"/>
                    </a:cubicBezTo>
                    <a:lnTo>
                      <a:pt x="1444" y="614"/>
                    </a:lnTo>
                    <a:lnTo>
                      <a:pt x="1" y="764"/>
                    </a:lnTo>
                    <a:lnTo>
                      <a:pt x="1006" y="914"/>
                    </a:lnTo>
                    <a:lnTo>
                      <a:pt x="1509" y="898"/>
                    </a:lnTo>
                    <a:lnTo>
                      <a:pt x="1891" y="846"/>
                    </a:lnTo>
                    <a:lnTo>
                      <a:pt x="2544" y="464"/>
                    </a:lnTo>
                    <a:cubicBezTo>
                      <a:pt x="2694" y="382"/>
                      <a:pt x="2557" y="163"/>
                      <a:pt x="246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1"/>
              <p:cNvSpPr/>
              <p:nvPr/>
            </p:nvSpPr>
            <p:spPr>
              <a:xfrm>
                <a:off x="5758776" y="3322283"/>
                <a:ext cx="111664" cy="70423"/>
              </a:xfrm>
              <a:custGeom>
                <a:avLst/>
                <a:gdLst/>
                <a:ahLst/>
                <a:cxnLst/>
                <a:rect l="l" t="t" r="r" b="b"/>
                <a:pathLst>
                  <a:path w="1676" h="1057" extrusionOk="0">
                    <a:moveTo>
                      <a:pt x="1675" y="1"/>
                    </a:moveTo>
                    <a:lnTo>
                      <a:pt x="1212" y="27"/>
                    </a:lnTo>
                    <a:lnTo>
                      <a:pt x="830" y="245"/>
                    </a:lnTo>
                    <a:lnTo>
                      <a:pt x="654" y="735"/>
                    </a:lnTo>
                    <a:lnTo>
                      <a:pt x="1" y="898"/>
                    </a:lnTo>
                    <a:cubicBezTo>
                      <a:pt x="69" y="911"/>
                      <a:pt x="109" y="980"/>
                      <a:pt x="177" y="1006"/>
                    </a:cubicBezTo>
                    <a:cubicBezTo>
                      <a:pt x="269" y="1045"/>
                      <a:pt x="368" y="1056"/>
                      <a:pt x="470" y="1056"/>
                    </a:cubicBezTo>
                    <a:cubicBezTo>
                      <a:pt x="582" y="1056"/>
                      <a:pt x="696" y="1042"/>
                      <a:pt x="804" y="1035"/>
                    </a:cubicBezTo>
                    <a:lnTo>
                      <a:pt x="912" y="817"/>
                    </a:lnTo>
                    <a:lnTo>
                      <a:pt x="941" y="503"/>
                    </a:lnTo>
                    <a:cubicBezTo>
                      <a:pt x="952" y="252"/>
                      <a:pt x="1161" y="232"/>
                      <a:pt x="1230" y="232"/>
                    </a:cubicBezTo>
                    <a:cubicBezTo>
                      <a:pt x="1243" y="232"/>
                      <a:pt x="1251" y="232"/>
                      <a:pt x="1251" y="232"/>
                    </a:cubicBezTo>
                    <a:lnTo>
                      <a:pt x="1675"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1"/>
              <p:cNvSpPr/>
              <p:nvPr/>
            </p:nvSpPr>
            <p:spPr>
              <a:xfrm>
                <a:off x="5593947" y="3386642"/>
                <a:ext cx="394154" cy="206671"/>
              </a:xfrm>
              <a:custGeom>
                <a:avLst/>
                <a:gdLst/>
                <a:ahLst/>
                <a:cxnLst/>
                <a:rect l="l" t="t" r="r" b="b"/>
                <a:pathLst>
                  <a:path w="5916" h="3102" extrusionOk="0">
                    <a:moveTo>
                      <a:pt x="5915" y="1"/>
                    </a:moveTo>
                    <a:lnTo>
                      <a:pt x="5142" y="898"/>
                    </a:lnTo>
                    <a:lnTo>
                      <a:pt x="5004" y="1006"/>
                    </a:lnTo>
                    <a:lnTo>
                      <a:pt x="3794" y="1767"/>
                    </a:lnTo>
                    <a:lnTo>
                      <a:pt x="2243" y="1917"/>
                    </a:lnTo>
                    <a:lnTo>
                      <a:pt x="2041" y="2122"/>
                    </a:lnTo>
                    <a:lnTo>
                      <a:pt x="1101" y="2720"/>
                    </a:lnTo>
                    <a:lnTo>
                      <a:pt x="1" y="2570"/>
                    </a:lnTo>
                    <a:lnTo>
                      <a:pt x="1470" y="3102"/>
                    </a:lnTo>
                    <a:lnTo>
                      <a:pt x="2243" y="2707"/>
                    </a:lnTo>
                    <a:lnTo>
                      <a:pt x="3970" y="2122"/>
                    </a:lnTo>
                    <a:lnTo>
                      <a:pt x="5275" y="1470"/>
                    </a:lnTo>
                    <a:lnTo>
                      <a:pt x="5631" y="735"/>
                    </a:lnTo>
                    <a:lnTo>
                      <a:pt x="5915"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1"/>
              <p:cNvSpPr/>
              <p:nvPr/>
            </p:nvSpPr>
            <p:spPr>
              <a:xfrm>
                <a:off x="5671831" y="3466258"/>
                <a:ext cx="363439" cy="203140"/>
              </a:xfrm>
              <a:custGeom>
                <a:avLst/>
                <a:gdLst/>
                <a:ahLst/>
                <a:cxnLst/>
                <a:rect l="l" t="t" r="r" b="b"/>
                <a:pathLst>
                  <a:path w="5455" h="3049" extrusionOk="0">
                    <a:moveTo>
                      <a:pt x="5428" y="0"/>
                    </a:moveTo>
                    <a:lnTo>
                      <a:pt x="3088" y="1538"/>
                    </a:lnTo>
                    <a:lnTo>
                      <a:pt x="0" y="2762"/>
                    </a:lnTo>
                    <a:lnTo>
                      <a:pt x="43" y="3049"/>
                    </a:lnTo>
                    <a:lnTo>
                      <a:pt x="3183" y="1783"/>
                    </a:lnTo>
                    <a:lnTo>
                      <a:pt x="5454" y="275"/>
                    </a:lnTo>
                    <a:lnTo>
                      <a:pt x="5428"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1"/>
              <p:cNvSpPr/>
              <p:nvPr/>
            </p:nvSpPr>
            <p:spPr>
              <a:xfrm>
                <a:off x="5495209" y="3399300"/>
                <a:ext cx="290818" cy="205738"/>
              </a:xfrm>
              <a:custGeom>
                <a:avLst/>
                <a:gdLst/>
                <a:ahLst/>
                <a:cxnLst/>
                <a:rect l="l" t="t" r="r" b="b"/>
                <a:pathLst>
                  <a:path w="4365" h="3088" extrusionOk="0">
                    <a:moveTo>
                      <a:pt x="1" y="0"/>
                    </a:moveTo>
                    <a:lnTo>
                      <a:pt x="1" y="0"/>
                    </a:lnTo>
                    <a:cubicBezTo>
                      <a:pt x="353" y="42"/>
                      <a:pt x="693" y="189"/>
                      <a:pt x="980" y="421"/>
                    </a:cubicBezTo>
                    <a:cubicBezTo>
                      <a:pt x="1032" y="464"/>
                      <a:pt x="1088" y="516"/>
                      <a:pt x="1156" y="516"/>
                    </a:cubicBezTo>
                    <a:cubicBezTo>
                      <a:pt x="1176" y="516"/>
                      <a:pt x="1198" y="514"/>
                      <a:pt x="1221" y="514"/>
                    </a:cubicBezTo>
                    <a:cubicBezTo>
                      <a:pt x="1257" y="514"/>
                      <a:pt x="1293" y="519"/>
                      <a:pt x="1320" y="545"/>
                    </a:cubicBezTo>
                    <a:cubicBezTo>
                      <a:pt x="1333" y="558"/>
                      <a:pt x="1333" y="571"/>
                      <a:pt x="1346" y="597"/>
                    </a:cubicBezTo>
                    <a:cubicBezTo>
                      <a:pt x="1414" y="748"/>
                      <a:pt x="1522" y="721"/>
                      <a:pt x="1646" y="761"/>
                    </a:cubicBezTo>
                    <a:cubicBezTo>
                      <a:pt x="1780" y="803"/>
                      <a:pt x="1930" y="953"/>
                      <a:pt x="2041" y="1035"/>
                    </a:cubicBezTo>
                    <a:cubicBezTo>
                      <a:pt x="2204" y="1142"/>
                      <a:pt x="2367" y="1250"/>
                      <a:pt x="2530" y="1374"/>
                    </a:cubicBezTo>
                    <a:lnTo>
                      <a:pt x="3523" y="1932"/>
                    </a:lnTo>
                    <a:lnTo>
                      <a:pt x="3673" y="2654"/>
                    </a:lnTo>
                    <a:lnTo>
                      <a:pt x="4365" y="3088"/>
                    </a:lnTo>
                    <a:lnTo>
                      <a:pt x="4365" y="3088"/>
                    </a:lnTo>
                    <a:lnTo>
                      <a:pt x="3807" y="2517"/>
                    </a:lnTo>
                    <a:lnTo>
                      <a:pt x="3725" y="1727"/>
                    </a:lnTo>
                    <a:lnTo>
                      <a:pt x="2694" y="1361"/>
                    </a:lnTo>
                    <a:cubicBezTo>
                      <a:pt x="2501" y="1237"/>
                      <a:pt x="2312" y="1129"/>
                      <a:pt x="2122" y="1005"/>
                    </a:cubicBezTo>
                    <a:cubicBezTo>
                      <a:pt x="2011" y="940"/>
                      <a:pt x="1878" y="885"/>
                      <a:pt x="1767" y="803"/>
                    </a:cubicBezTo>
                    <a:cubicBezTo>
                      <a:pt x="1714" y="761"/>
                      <a:pt x="1672" y="721"/>
                      <a:pt x="1617" y="695"/>
                    </a:cubicBezTo>
                    <a:cubicBezTo>
                      <a:pt x="1551" y="666"/>
                      <a:pt x="1483" y="627"/>
                      <a:pt x="1427" y="571"/>
                    </a:cubicBezTo>
                    <a:cubicBezTo>
                      <a:pt x="1372" y="516"/>
                      <a:pt x="1333" y="450"/>
                      <a:pt x="1264" y="421"/>
                    </a:cubicBezTo>
                    <a:cubicBezTo>
                      <a:pt x="1209" y="408"/>
                      <a:pt x="1156" y="421"/>
                      <a:pt x="1101" y="395"/>
                    </a:cubicBezTo>
                    <a:cubicBezTo>
                      <a:pt x="1045" y="382"/>
                      <a:pt x="1006" y="326"/>
                      <a:pt x="964" y="287"/>
                    </a:cubicBezTo>
                    <a:cubicBezTo>
                      <a:pt x="898" y="245"/>
                      <a:pt x="817" y="232"/>
                      <a:pt x="748" y="206"/>
                    </a:cubicBezTo>
                    <a:cubicBezTo>
                      <a:pt x="504" y="124"/>
                      <a:pt x="259" y="26"/>
                      <a:pt x="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1"/>
              <p:cNvSpPr/>
              <p:nvPr/>
            </p:nvSpPr>
            <p:spPr>
              <a:xfrm>
                <a:off x="5690953" y="3297698"/>
                <a:ext cx="271897" cy="214066"/>
              </a:xfrm>
              <a:custGeom>
                <a:avLst/>
                <a:gdLst/>
                <a:ahLst/>
                <a:cxnLst/>
                <a:rect l="l" t="t" r="r" b="b"/>
                <a:pathLst>
                  <a:path w="4081" h="3213" extrusionOk="0">
                    <a:moveTo>
                      <a:pt x="0" y="1"/>
                    </a:moveTo>
                    <a:cubicBezTo>
                      <a:pt x="14" y="9"/>
                      <a:pt x="28" y="17"/>
                      <a:pt x="42" y="25"/>
                    </a:cubicBezTo>
                    <a:lnTo>
                      <a:pt x="42" y="25"/>
                    </a:lnTo>
                    <a:cubicBezTo>
                      <a:pt x="29" y="16"/>
                      <a:pt x="15" y="7"/>
                      <a:pt x="0" y="1"/>
                    </a:cubicBezTo>
                    <a:close/>
                    <a:moveTo>
                      <a:pt x="42" y="25"/>
                    </a:moveTo>
                    <a:cubicBezTo>
                      <a:pt x="109" y="76"/>
                      <a:pt x="147" y="162"/>
                      <a:pt x="216" y="219"/>
                    </a:cubicBezTo>
                    <a:cubicBezTo>
                      <a:pt x="311" y="314"/>
                      <a:pt x="461" y="314"/>
                      <a:pt x="555" y="409"/>
                    </a:cubicBezTo>
                    <a:cubicBezTo>
                      <a:pt x="585" y="451"/>
                      <a:pt x="611" y="507"/>
                      <a:pt x="624" y="546"/>
                    </a:cubicBezTo>
                    <a:cubicBezTo>
                      <a:pt x="692" y="696"/>
                      <a:pt x="761" y="833"/>
                      <a:pt x="816" y="980"/>
                    </a:cubicBezTo>
                    <a:cubicBezTo>
                      <a:pt x="843" y="1035"/>
                      <a:pt x="882" y="1199"/>
                      <a:pt x="950" y="1225"/>
                    </a:cubicBezTo>
                    <a:cubicBezTo>
                      <a:pt x="963" y="1225"/>
                      <a:pt x="2664" y="1920"/>
                      <a:pt x="2664" y="1920"/>
                    </a:cubicBezTo>
                    <a:lnTo>
                      <a:pt x="2922" y="2220"/>
                    </a:lnTo>
                    <a:lnTo>
                      <a:pt x="3548" y="2341"/>
                    </a:lnTo>
                    <a:lnTo>
                      <a:pt x="3725" y="2873"/>
                    </a:lnTo>
                    <a:lnTo>
                      <a:pt x="4081" y="3213"/>
                    </a:lnTo>
                    <a:lnTo>
                      <a:pt x="3819" y="2805"/>
                    </a:lnTo>
                    <a:lnTo>
                      <a:pt x="3686" y="2233"/>
                    </a:lnTo>
                    <a:lnTo>
                      <a:pt x="3020" y="2096"/>
                    </a:lnTo>
                    <a:lnTo>
                      <a:pt x="2732" y="1851"/>
                    </a:lnTo>
                    <a:cubicBezTo>
                      <a:pt x="2693" y="1812"/>
                      <a:pt x="2582" y="1783"/>
                      <a:pt x="2514" y="1770"/>
                    </a:cubicBezTo>
                    <a:cubicBezTo>
                      <a:pt x="2187" y="1649"/>
                      <a:pt x="1861" y="1525"/>
                      <a:pt x="1535" y="1388"/>
                    </a:cubicBezTo>
                    <a:cubicBezTo>
                      <a:pt x="1401" y="1349"/>
                      <a:pt x="937" y="1254"/>
                      <a:pt x="924" y="1062"/>
                    </a:cubicBezTo>
                    <a:lnTo>
                      <a:pt x="924" y="954"/>
                    </a:lnTo>
                    <a:cubicBezTo>
                      <a:pt x="924" y="846"/>
                      <a:pt x="800" y="778"/>
                      <a:pt x="748" y="670"/>
                    </a:cubicBezTo>
                    <a:cubicBezTo>
                      <a:pt x="666" y="559"/>
                      <a:pt x="679" y="396"/>
                      <a:pt x="585" y="301"/>
                    </a:cubicBezTo>
                    <a:cubicBezTo>
                      <a:pt x="542" y="262"/>
                      <a:pt x="474" y="233"/>
                      <a:pt x="422" y="219"/>
                    </a:cubicBezTo>
                    <a:cubicBezTo>
                      <a:pt x="287" y="158"/>
                      <a:pt x="162" y="96"/>
                      <a:pt x="42" y="25"/>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1"/>
              <p:cNvSpPr/>
              <p:nvPr/>
            </p:nvSpPr>
            <p:spPr>
              <a:xfrm>
                <a:off x="5383680" y="3154656"/>
                <a:ext cx="315403" cy="221195"/>
              </a:xfrm>
              <a:custGeom>
                <a:avLst/>
                <a:gdLst/>
                <a:ahLst/>
                <a:cxnLst/>
                <a:rect l="l" t="t" r="r" b="b"/>
                <a:pathLst>
                  <a:path w="4734" h="3320" extrusionOk="0">
                    <a:moveTo>
                      <a:pt x="3088" y="885"/>
                    </a:moveTo>
                    <a:lnTo>
                      <a:pt x="3062" y="1374"/>
                    </a:lnTo>
                    <a:lnTo>
                      <a:pt x="3709" y="1493"/>
                    </a:lnTo>
                    <a:lnTo>
                      <a:pt x="3709" y="1493"/>
                    </a:lnTo>
                    <a:lnTo>
                      <a:pt x="3225" y="1306"/>
                    </a:lnTo>
                    <a:lnTo>
                      <a:pt x="3088" y="885"/>
                    </a:lnTo>
                    <a:close/>
                    <a:moveTo>
                      <a:pt x="3709" y="1493"/>
                    </a:moveTo>
                    <a:lnTo>
                      <a:pt x="3860" y="1552"/>
                    </a:lnTo>
                    <a:lnTo>
                      <a:pt x="3860" y="1552"/>
                    </a:lnTo>
                    <a:lnTo>
                      <a:pt x="3878" y="1524"/>
                    </a:lnTo>
                    <a:lnTo>
                      <a:pt x="3709" y="1493"/>
                    </a:lnTo>
                    <a:close/>
                    <a:moveTo>
                      <a:pt x="4694" y="695"/>
                    </a:moveTo>
                    <a:lnTo>
                      <a:pt x="4557" y="1293"/>
                    </a:lnTo>
                    <a:lnTo>
                      <a:pt x="4175" y="1469"/>
                    </a:lnTo>
                    <a:lnTo>
                      <a:pt x="4067" y="1632"/>
                    </a:lnTo>
                    <a:lnTo>
                      <a:pt x="3860" y="1552"/>
                    </a:lnTo>
                    <a:lnTo>
                      <a:pt x="3860" y="1552"/>
                    </a:lnTo>
                    <a:lnTo>
                      <a:pt x="3672" y="1838"/>
                    </a:lnTo>
                    <a:lnTo>
                      <a:pt x="3075" y="2122"/>
                    </a:lnTo>
                    <a:lnTo>
                      <a:pt x="2762" y="2409"/>
                    </a:lnTo>
                    <a:lnTo>
                      <a:pt x="2638" y="2001"/>
                    </a:lnTo>
                    <a:lnTo>
                      <a:pt x="2817" y="1387"/>
                    </a:lnTo>
                    <a:lnTo>
                      <a:pt x="2817" y="1387"/>
                    </a:lnTo>
                    <a:lnTo>
                      <a:pt x="2475" y="1945"/>
                    </a:lnTo>
                    <a:lnTo>
                      <a:pt x="2599" y="2353"/>
                    </a:lnTo>
                    <a:lnTo>
                      <a:pt x="2122" y="2788"/>
                    </a:lnTo>
                    <a:lnTo>
                      <a:pt x="2143" y="3078"/>
                    </a:lnTo>
                    <a:lnTo>
                      <a:pt x="2143" y="3078"/>
                    </a:lnTo>
                    <a:lnTo>
                      <a:pt x="2638" y="2761"/>
                    </a:lnTo>
                    <a:lnTo>
                      <a:pt x="2938" y="2435"/>
                    </a:lnTo>
                    <a:lnTo>
                      <a:pt x="3496" y="2096"/>
                    </a:lnTo>
                    <a:lnTo>
                      <a:pt x="3891" y="1851"/>
                    </a:lnTo>
                    <a:lnTo>
                      <a:pt x="4257" y="1537"/>
                    </a:lnTo>
                    <a:lnTo>
                      <a:pt x="4733" y="1400"/>
                    </a:lnTo>
                    <a:lnTo>
                      <a:pt x="4694" y="695"/>
                    </a:lnTo>
                    <a:close/>
                    <a:moveTo>
                      <a:pt x="572" y="0"/>
                    </a:moveTo>
                    <a:lnTo>
                      <a:pt x="0" y="408"/>
                    </a:lnTo>
                    <a:lnTo>
                      <a:pt x="245" y="1306"/>
                    </a:lnTo>
                    <a:lnTo>
                      <a:pt x="245" y="1606"/>
                    </a:lnTo>
                    <a:lnTo>
                      <a:pt x="559" y="2203"/>
                    </a:lnTo>
                    <a:lnTo>
                      <a:pt x="258" y="2624"/>
                    </a:lnTo>
                    <a:lnTo>
                      <a:pt x="516" y="2869"/>
                    </a:lnTo>
                    <a:lnTo>
                      <a:pt x="829" y="3032"/>
                    </a:lnTo>
                    <a:lnTo>
                      <a:pt x="1430" y="3127"/>
                    </a:lnTo>
                    <a:lnTo>
                      <a:pt x="1727" y="3320"/>
                    </a:lnTo>
                    <a:lnTo>
                      <a:pt x="2148" y="3156"/>
                    </a:lnTo>
                    <a:lnTo>
                      <a:pt x="2143" y="3078"/>
                    </a:lnTo>
                    <a:lnTo>
                      <a:pt x="2143" y="3078"/>
                    </a:lnTo>
                    <a:lnTo>
                      <a:pt x="1959" y="3196"/>
                    </a:lnTo>
                    <a:lnTo>
                      <a:pt x="1482" y="2801"/>
                    </a:lnTo>
                    <a:lnTo>
                      <a:pt x="1130" y="2556"/>
                    </a:lnTo>
                    <a:lnTo>
                      <a:pt x="777" y="2735"/>
                    </a:lnTo>
                    <a:lnTo>
                      <a:pt x="395" y="2611"/>
                    </a:lnTo>
                    <a:lnTo>
                      <a:pt x="696" y="2259"/>
                    </a:lnTo>
                    <a:lnTo>
                      <a:pt x="640" y="1985"/>
                    </a:lnTo>
                    <a:lnTo>
                      <a:pt x="353" y="1674"/>
                    </a:lnTo>
                    <a:lnTo>
                      <a:pt x="258" y="1293"/>
                    </a:lnTo>
                    <a:lnTo>
                      <a:pt x="108" y="421"/>
                    </a:lnTo>
                    <a:lnTo>
                      <a:pt x="57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1"/>
              <p:cNvSpPr/>
              <p:nvPr/>
            </p:nvSpPr>
            <p:spPr>
              <a:xfrm>
                <a:off x="5457167" y="3140066"/>
                <a:ext cx="117726" cy="225792"/>
              </a:xfrm>
              <a:custGeom>
                <a:avLst/>
                <a:gdLst/>
                <a:ahLst/>
                <a:cxnLst/>
                <a:rect l="l" t="t" r="r" b="b"/>
                <a:pathLst>
                  <a:path w="1767" h="3389" extrusionOk="0">
                    <a:moveTo>
                      <a:pt x="1225" y="0"/>
                    </a:moveTo>
                    <a:lnTo>
                      <a:pt x="1616" y="1061"/>
                    </a:lnTo>
                    <a:lnTo>
                      <a:pt x="1685" y="1580"/>
                    </a:lnTo>
                    <a:lnTo>
                      <a:pt x="1032" y="1649"/>
                    </a:lnTo>
                    <a:lnTo>
                      <a:pt x="1590" y="1714"/>
                    </a:lnTo>
                    <a:lnTo>
                      <a:pt x="1672" y="1714"/>
                    </a:lnTo>
                    <a:lnTo>
                      <a:pt x="1509" y="2259"/>
                    </a:lnTo>
                    <a:lnTo>
                      <a:pt x="1564" y="2709"/>
                    </a:lnTo>
                    <a:lnTo>
                      <a:pt x="964" y="3238"/>
                    </a:lnTo>
                    <a:lnTo>
                      <a:pt x="1101" y="2435"/>
                    </a:lnTo>
                    <a:lnTo>
                      <a:pt x="882" y="1688"/>
                    </a:lnTo>
                    <a:lnTo>
                      <a:pt x="311" y="1606"/>
                    </a:lnTo>
                    <a:lnTo>
                      <a:pt x="353" y="816"/>
                    </a:lnTo>
                    <a:lnTo>
                      <a:pt x="1" y="382"/>
                    </a:lnTo>
                    <a:lnTo>
                      <a:pt x="298" y="885"/>
                    </a:lnTo>
                    <a:lnTo>
                      <a:pt x="216" y="1756"/>
                    </a:lnTo>
                    <a:lnTo>
                      <a:pt x="774" y="1782"/>
                    </a:lnTo>
                    <a:lnTo>
                      <a:pt x="1019" y="2328"/>
                    </a:lnTo>
                    <a:lnTo>
                      <a:pt x="856" y="3388"/>
                    </a:lnTo>
                    <a:lnTo>
                      <a:pt x="856" y="3388"/>
                    </a:lnTo>
                    <a:lnTo>
                      <a:pt x="1509" y="2843"/>
                    </a:lnTo>
                    <a:lnTo>
                      <a:pt x="1633" y="2641"/>
                    </a:lnTo>
                    <a:lnTo>
                      <a:pt x="1535" y="2220"/>
                    </a:lnTo>
                    <a:lnTo>
                      <a:pt x="1753" y="1714"/>
                    </a:lnTo>
                    <a:lnTo>
                      <a:pt x="1766" y="953"/>
                    </a:lnTo>
                    <a:lnTo>
                      <a:pt x="1388" y="193"/>
                    </a:lnTo>
                    <a:lnTo>
                      <a:pt x="1225"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1"/>
              <p:cNvSpPr/>
              <p:nvPr/>
            </p:nvSpPr>
            <p:spPr>
              <a:xfrm>
                <a:off x="5098326" y="3082236"/>
                <a:ext cx="262769" cy="512813"/>
              </a:xfrm>
              <a:custGeom>
                <a:avLst/>
                <a:gdLst/>
                <a:ahLst/>
                <a:cxnLst/>
                <a:rect l="l" t="t" r="r" b="b"/>
                <a:pathLst>
                  <a:path w="3944" h="7697" extrusionOk="0">
                    <a:moveTo>
                      <a:pt x="748" y="0"/>
                    </a:moveTo>
                    <a:lnTo>
                      <a:pt x="148" y="2582"/>
                    </a:lnTo>
                    <a:lnTo>
                      <a:pt x="1" y="4106"/>
                    </a:lnTo>
                    <a:lnTo>
                      <a:pt x="164" y="5141"/>
                    </a:lnTo>
                    <a:lnTo>
                      <a:pt x="3781" y="7697"/>
                    </a:lnTo>
                    <a:lnTo>
                      <a:pt x="3902" y="6717"/>
                    </a:lnTo>
                    <a:lnTo>
                      <a:pt x="3944" y="5330"/>
                    </a:lnTo>
                    <a:lnTo>
                      <a:pt x="3902" y="5004"/>
                    </a:lnTo>
                    <a:lnTo>
                      <a:pt x="2677" y="1456"/>
                    </a:lnTo>
                    <a:lnTo>
                      <a:pt x="748"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1"/>
              <p:cNvSpPr/>
              <p:nvPr/>
            </p:nvSpPr>
            <p:spPr>
              <a:xfrm>
                <a:off x="5013979" y="3134603"/>
                <a:ext cx="345384" cy="449585"/>
              </a:xfrm>
              <a:custGeom>
                <a:avLst/>
                <a:gdLst/>
                <a:ahLst/>
                <a:cxnLst/>
                <a:rect l="l" t="t" r="r" b="b"/>
                <a:pathLst>
                  <a:path w="5184" h="6748" extrusionOk="0">
                    <a:moveTo>
                      <a:pt x="885" y="1"/>
                    </a:moveTo>
                    <a:lnTo>
                      <a:pt x="761" y="56"/>
                    </a:lnTo>
                    <a:lnTo>
                      <a:pt x="1" y="4437"/>
                    </a:lnTo>
                    <a:lnTo>
                      <a:pt x="82" y="5373"/>
                    </a:lnTo>
                    <a:lnTo>
                      <a:pt x="5073" y="6747"/>
                    </a:lnTo>
                    <a:lnTo>
                      <a:pt x="5184" y="5700"/>
                    </a:lnTo>
                    <a:lnTo>
                      <a:pt x="5184" y="4273"/>
                    </a:lnTo>
                    <a:lnTo>
                      <a:pt x="5128" y="3973"/>
                    </a:lnTo>
                    <a:lnTo>
                      <a:pt x="3836" y="898"/>
                    </a:lnTo>
                    <a:lnTo>
                      <a:pt x="885"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1"/>
              <p:cNvSpPr/>
              <p:nvPr/>
            </p:nvSpPr>
            <p:spPr>
              <a:xfrm>
                <a:off x="5013979" y="3138334"/>
                <a:ext cx="345384" cy="453050"/>
              </a:xfrm>
              <a:custGeom>
                <a:avLst/>
                <a:gdLst/>
                <a:ahLst/>
                <a:cxnLst/>
                <a:rect l="l" t="t" r="r" b="b"/>
                <a:pathLst>
                  <a:path w="5184" h="6800" extrusionOk="0">
                    <a:moveTo>
                      <a:pt x="761" y="0"/>
                    </a:moveTo>
                    <a:lnTo>
                      <a:pt x="151" y="2856"/>
                    </a:lnTo>
                    <a:lnTo>
                      <a:pt x="1" y="4475"/>
                    </a:lnTo>
                    <a:lnTo>
                      <a:pt x="82" y="5412"/>
                    </a:lnTo>
                    <a:lnTo>
                      <a:pt x="5073" y="6799"/>
                    </a:lnTo>
                    <a:lnTo>
                      <a:pt x="5168" y="5755"/>
                    </a:lnTo>
                    <a:lnTo>
                      <a:pt x="5184" y="4312"/>
                    </a:lnTo>
                    <a:lnTo>
                      <a:pt x="5128" y="4012"/>
                    </a:lnTo>
                    <a:lnTo>
                      <a:pt x="3836" y="940"/>
                    </a:lnTo>
                    <a:lnTo>
                      <a:pt x="761" y="0"/>
                    </a:lnTo>
                    <a:close/>
                  </a:path>
                </a:pathLst>
              </a:custGeom>
              <a:solidFill>
                <a:srgbClr val="E71F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1"/>
              <p:cNvSpPr/>
              <p:nvPr/>
            </p:nvSpPr>
            <p:spPr>
              <a:xfrm>
                <a:off x="5013979" y="3138334"/>
                <a:ext cx="345384" cy="453050"/>
              </a:xfrm>
              <a:custGeom>
                <a:avLst/>
                <a:gdLst/>
                <a:ahLst/>
                <a:cxnLst/>
                <a:rect l="l" t="t" r="r" b="b"/>
                <a:pathLst>
                  <a:path w="5184" h="6800" extrusionOk="0">
                    <a:moveTo>
                      <a:pt x="761" y="0"/>
                    </a:moveTo>
                    <a:lnTo>
                      <a:pt x="151" y="2856"/>
                    </a:lnTo>
                    <a:lnTo>
                      <a:pt x="1" y="4475"/>
                    </a:lnTo>
                    <a:lnTo>
                      <a:pt x="82" y="5412"/>
                    </a:lnTo>
                    <a:lnTo>
                      <a:pt x="5073" y="6799"/>
                    </a:lnTo>
                    <a:lnTo>
                      <a:pt x="5168" y="5755"/>
                    </a:lnTo>
                    <a:lnTo>
                      <a:pt x="5184" y="4312"/>
                    </a:lnTo>
                    <a:lnTo>
                      <a:pt x="5128" y="4012"/>
                    </a:lnTo>
                    <a:lnTo>
                      <a:pt x="3836" y="940"/>
                    </a:lnTo>
                    <a:lnTo>
                      <a:pt x="761" y="0"/>
                    </a:lnTo>
                    <a:close/>
                  </a:path>
                </a:pathLst>
              </a:custGeom>
              <a:solidFill>
                <a:srgbClr val="5BA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1"/>
              <p:cNvSpPr/>
              <p:nvPr/>
            </p:nvSpPr>
            <p:spPr>
              <a:xfrm>
                <a:off x="5014845" y="3448202"/>
                <a:ext cx="343452" cy="143177"/>
              </a:xfrm>
              <a:custGeom>
                <a:avLst/>
                <a:gdLst/>
                <a:ahLst/>
                <a:cxnLst/>
                <a:rect l="l" t="t" r="r" b="b"/>
                <a:pathLst>
                  <a:path w="5155" h="2149" extrusionOk="0">
                    <a:moveTo>
                      <a:pt x="1" y="0"/>
                    </a:moveTo>
                    <a:lnTo>
                      <a:pt x="69" y="761"/>
                    </a:lnTo>
                    <a:lnTo>
                      <a:pt x="5060" y="2148"/>
                    </a:lnTo>
                    <a:lnTo>
                      <a:pt x="5155" y="1332"/>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1"/>
              <p:cNvSpPr/>
              <p:nvPr/>
            </p:nvSpPr>
            <p:spPr>
              <a:xfrm>
                <a:off x="5023973" y="3138334"/>
                <a:ext cx="334324" cy="277293"/>
              </a:xfrm>
              <a:custGeom>
                <a:avLst/>
                <a:gdLst/>
                <a:ahLst/>
                <a:cxnLst/>
                <a:rect l="l" t="t" r="r" b="b"/>
                <a:pathLst>
                  <a:path w="5018" h="4162" extrusionOk="0">
                    <a:moveTo>
                      <a:pt x="611" y="0"/>
                    </a:moveTo>
                    <a:lnTo>
                      <a:pt x="1" y="2856"/>
                    </a:lnTo>
                    <a:lnTo>
                      <a:pt x="5018" y="4162"/>
                    </a:lnTo>
                    <a:lnTo>
                      <a:pt x="5018" y="4162"/>
                    </a:lnTo>
                    <a:lnTo>
                      <a:pt x="3686" y="940"/>
                    </a:lnTo>
                    <a:lnTo>
                      <a:pt x="61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1"/>
              <p:cNvSpPr/>
              <p:nvPr/>
            </p:nvSpPr>
            <p:spPr>
              <a:xfrm>
                <a:off x="5041162" y="3154656"/>
                <a:ext cx="299946" cy="243781"/>
              </a:xfrm>
              <a:custGeom>
                <a:avLst/>
                <a:gdLst/>
                <a:ahLst/>
                <a:cxnLst/>
                <a:rect l="l" t="t" r="r" b="b"/>
                <a:pathLst>
                  <a:path w="4502" h="3659" extrusionOk="0">
                    <a:moveTo>
                      <a:pt x="559" y="0"/>
                    </a:moveTo>
                    <a:lnTo>
                      <a:pt x="1" y="2474"/>
                    </a:lnTo>
                    <a:lnTo>
                      <a:pt x="4502" y="3659"/>
                    </a:lnTo>
                    <a:lnTo>
                      <a:pt x="3320" y="829"/>
                    </a:lnTo>
                    <a:lnTo>
                      <a:pt x="55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1"/>
              <p:cNvSpPr/>
              <p:nvPr/>
            </p:nvSpPr>
            <p:spPr>
              <a:xfrm>
                <a:off x="5031168" y="3347733"/>
                <a:ext cx="67225" cy="21786"/>
              </a:xfrm>
              <a:custGeom>
                <a:avLst/>
                <a:gdLst/>
                <a:ahLst/>
                <a:cxnLst/>
                <a:rect l="l" t="t" r="r" b="b"/>
                <a:pathLst>
                  <a:path w="1009" h="327" extrusionOk="0">
                    <a:moveTo>
                      <a:pt x="0" y="0"/>
                    </a:moveTo>
                    <a:lnTo>
                      <a:pt x="0" y="95"/>
                    </a:lnTo>
                    <a:lnTo>
                      <a:pt x="993" y="327"/>
                    </a:lnTo>
                    <a:lnTo>
                      <a:pt x="1009" y="229"/>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1"/>
              <p:cNvSpPr/>
              <p:nvPr/>
            </p:nvSpPr>
            <p:spPr>
              <a:xfrm>
                <a:off x="5024839" y="3457330"/>
                <a:ext cx="327995" cy="90543"/>
              </a:xfrm>
              <a:custGeom>
                <a:avLst/>
                <a:gdLst/>
                <a:ahLst/>
                <a:cxnLst/>
                <a:rect l="l" t="t" r="r" b="b"/>
                <a:pathLst>
                  <a:path w="4923" h="1359" extrusionOk="0">
                    <a:moveTo>
                      <a:pt x="14" y="1"/>
                    </a:moveTo>
                    <a:lnTo>
                      <a:pt x="1" y="134"/>
                    </a:lnTo>
                    <a:lnTo>
                      <a:pt x="4897" y="1358"/>
                    </a:lnTo>
                    <a:lnTo>
                      <a:pt x="4923" y="1225"/>
                    </a:lnTo>
                    <a:lnTo>
                      <a:pt x="1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1"/>
              <p:cNvSpPr/>
              <p:nvPr/>
            </p:nvSpPr>
            <p:spPr>
              <a:xfrm>
                <a:off x="5310392" y="3392971"/>
                <a:ext cx="39842" cy="20920"/>
              </a:xfrm>
              <a:custGeom>
                <a:avLst/>
                <a:gdLst/>
                <a:ahLst/>
                <a:cxnLst/>
                <a:rect l="l" t="t" r="r" b="b"/>
                <a:pathLst>
                  <a:path w="598" h="314" extrusionOk="0">
                    <a:moveTo>
                      <a:pt x="448" y="0"/>
                    </a:moveTo>
                    <a:cubicBezTo>
                      <a:pt x="435" y="0"/>
                      <a:pt x="421" y="13"/>
                      <a:pt x="408" y="27"/>
                    </a:cubicBezTo>
                    <a:cubicBezTo>
                      <a:pt x="366" y="40"/>
                      <a:pt x="327" y="69"/>
                      <a:pt x="271" y="82"/>
                    </a:cubicBezTo>
                    <a:cubicBezTo>
                      <a:pt x="257" y="86"/>
                      <a:pt x="243" y="88"/>
                      <a:pt x="230" y="88"/>
                    </a:cubicBezTo>
                    <a:cubicBezTo>
                      <a:pt x="202" y="88"/>
                      <a:pt x="176" y="82"/>
                      <a:pt x="147" y="82"/>
                    </a:cubicBezTo>
                    <a:lnTo>
                      <a:pt x="53" y="82"/>
                    </a:lnTo>
                    <a:cubicBezTo>
                      <a:pt x="40" y="82"/>
                      <a:pt x="27" y="95"/>
                      <a:pt x="13" y="121"/>
                    </a:cubicBezTo>
                    <a:cubicBezTo>
                      <a:pt x="0" y="164"/>
                      <a:pt x="13" y="219"/>
                      <a:pt x="27" y="245"/>
                    </a:cubicBezTo>
                    <a:cubicBezTo>
                      <a:pt x="27" y="271"/>
                      <a:pt x="13" y="301"/>
                      <a:pt x="13" y="314"/>
                    </a:cubicBezTo>
                    <a:lnTo>
                      <a:pt x="147" y="314"/>
                    </a:lnTo>
                    <a:cubicBezTo>
                      <a:pt x="190" y="314"/>
                      <a:pt x="229" y="314"/>
                      <a:pt x="284" y="301"/>
                    </a:cubicBezTo>
                    <a:cubicBezTo>
                      <a:pt x="327" y="301"/>
                      <a:pt x="366" y="301"/>
                      <a:pt x="392" y="284"/>
                    </a:cubicBezTo>
                    <a:cubicBezTo>
                      <a:pt x="461" y="245"/>
                      <a:pt x="516" y="190"/>
                      <a:pt x="585" y="151"/>
                    </a:cubicBezTo>
                    <a:cubicBezTo>
                      <a:pt x="598" y="137"/>
                      <a:pt x="598" y="137"/>
                      <a:pt x="572" y="108"/>
                    </a:cubicBezTo>
                    <a:cubicBezTo>
                      <a:pt x="555" y="82"/>
                      <a:pt x="529" y="69"/>
                      <a:pt x="503" y="40"/>
                    </a:cubicBezTo>
                    <a:cubicBezTo>
                      <a:pt x="490" y="27"/>
                      <a:pt x="474" y="0"/>
                      <a:pt x="448"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1"/>
              <p:cNvSpPr/>
              <p:nvPr/>
            </p:nvSpPr>
            <p:spPr>
              <a:xfrm>
                <a:off x="5275814" y="3383177"/>
                <a:ext cx="44172" cy="65426"/>
              </a:xfrm>
              <a:custGeom>
                <a:avLst/>
                <a:gdLst/>
                <a:ahLst/>
                <a:cxnLst/>
                <a:rect l="l" t="t" r="r" b="b"/>
                <a:pathLst>
                  <a:path w="663" h="982" extrusionOk="0">
                    <a:moveTo>
                      <a:pt x="364" y="1"/>
                    </a:moveTo>
                    <a:cubicBezTo>
                      <a:pt x="307" y="1"/>
                      <a:pt x="247" y="26"/>
                      <a:pt x="193" y="92"/>
                    </a:cubicBezTo>
                    <a:cubicBezTo>
                      <a:pt x="0" y="311"/>
                      <a:pt x="13" y="826"/>
                      <a:pt x="95" y="882"/>
                    </a:cubicBezTo>
                    <a:cubicBezTo>
                      <a:pt x="200" y="952"/>
                      <a:pt x="271" y="982"/>
                      <a:pt x="324" y="982"/>
                    </a:cubicBezTo>
                    <a:cubicBezTo>
                      <a:pt x="403" y="982"/>
                      <a:pt x="441" y="916"/>
                      <a:pt x="490" y="826"/>
                    </a:cubicBezTo>
                    <a:cubicBezTo>
                      <a:pt x="546" y="732"/>
                      <a:pt x="614" y="555"/>
                      <a:pt x="653" y="268"/>
                    </a:cubicBezTo>
                    <a:cubicBezTo>
                      <a:pt x="663" y="189"/>
                      <a:pt x="520" y="1"/>
                      <a:pt x="36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41"/>
            <p:cNvGrpSpPr/>
            <p:nvPr/>
          </p:nvGrpSpPr>
          <p:grpSpPr>
            <a:xfrm flipH="1">
              <a:off x="2139200" y="3057028"/>
              <a:ext cx="1529248" cy="1189889"/>
              <a:chOff x="4493600" y="2549875"/>
              <a:chExt cx="565425" cy="439950"/>
            </a:xfrm>
          </p:grpSpPr>
          <p:sp>
            <p:nvSpPr>
              <p:cNvPr id="2603" name="Google Shape;2603;p41"/>
              <p:cNvSpPr/>
              <p:nvPr/>
            </p:nvSpPr>
            <p:spPr>
              <a:xfrm>
                <a:off x="4924375" y="2685500"/>
                <a:ext cx="20750" cy="23850"/>
              </a:xfrm>
              <a:custGeom>
                <a:avLst/>
                <a:gdLst/>
                <a:ahLst/>
                <a:cxnLst/>
                <a:rect l="l" t="t" r="r" b="b"/>
                <a:pathLst>
                  <a:path w="830" h="954" extrusionOk="0">
                    <a:moveTo>
                      <a:pt x="627" y="1"/>
                    </a:moveTo>
                    <a:cubicBezTo>
                      <a:pt x="545" y="14"/>
                      <a:pt x="421" y="95"/>
                      <a:pt x="219" y="232"/>
                    </a:cubicBezTo>
                    <a:cubicBezTo>
                      <a:pt x="124" y="301"/>
                      <a:pt x="43" y="396"/>
                      <a:pt x="13" y="490"/>
                    </a:cubicBezTo>
                    <a:lnTo>
                      <a:pt x="13" y="503"/>
                    </a:lnTo>
                    <a:lnTo>
                      <a:pt x="13" y="546"/>
                    </a:lnTo>
                    <a:cubicBezTo>
                      <a:pt x="13" y="559"/>
                      <a:pt x="0" y="585"/>
                      <a:pt x="0" y="614"/>
                    </a:cubicBezTo>
                    <a:lnTo>
                      <a:pt x="0" y="709"/>
                    </a:lnTo>
                    <a:cubicBezTo>
                      <a:pt x="0" y="761"/>
                      <a:pt x="13" y="804"/>
                      <a:pt x="13" y="830"/>
                    </a:cubicBezTo>
                    <a:cubicBezTo>
                      <a:pt x="30" y="843"/>
                      <a:pt x="30" y="859"/>
                      <a:pt x="30" y="859"/>
                    </a:cubicBezTo>
                    <a:cubicBezTo>
                      <a:pt x="43" y="872"/>
                      <a:pt x="43" y="872"/>
                      <a:pt x="56" y="872"/>
                    </a:cubicBezTo>
                    <a:cubicBezTo>
                      <a:pt x="95" y="898"/>
                      <a:pt x="150" y="941"/>
                      <a:pt x="219" y="954"/>
                    </a:cubicBezTo>
                    <a:lnTo>
                      <a:pt x="314" y="954"/>
                    </a:lnTo>
                    <a:cubicBezTo>
                      <a:pt x="340" y="954"/>
                      <a:pt x="369" y="941"/>
                      <a:pt x="395" y="924"/>
                    </a:cubicBezTo>
                    <a:cubicBezTo>
                      <a:pt x="395" y="924"/>
                      <a:pt x="408" y="911"/>
                      <a:pt x="421" y="911"/>
                    </a:cubicBezTo>
                    <a:lnTo>
                      <a:pt x="438" y="898"/>
                    </a:lnTo>
                    <a:cubicBezTo>
                      <a:pt x="572" y="817"/>
                      <a:pt x="722" y="666"/>
                      <a:pt x="790" y="533"/>
                    </a:cubicBezTo>
                    <a:cubicBezTo>
                      <a:pt x="790" y="516"/>
                      <a:pt x="803" y="490"/>
                      <a:pt x="803" y="477"/>
                    </a:cubicBezTo>
                    <a:cubicBezTo>
                      <a:pt x="816" y="451"/>
                      <a:pt x="816" y="422"/>
                      <a:pt x="816" y="396"/>
                    </a:cubicBezTo>
                    <a:lnTo>
                      <a:pt x="816" y="382"/>
                    </a:lnTo>
                    <a:cubicBezTo>
                      <a:pt x="829" y="353"/>
                      <a:pt x="829" y="340"/>
                      <a:pt x="829" y="327"/>
                    </a:cubicBezTo>
                    <a:lnTo>
                      <a:pt x="829" y="271"/>
                    </a:lnTo>
                    <a:cubicBezTo>
                      <a:pt x="829" y="271"/>
                      <a:pt x="816" y="258"/>
                      <a:pt x="816" y="245"/>
                    </a:cubicBezTo>
                    <a:cubicBezTo>
                      <a:pt x="816" y="219"/>
                      <a:pt x="816" y="190"/>
                      <a:pt x="803" y="164"/>
                    </a:cubicBezTo>
                    <a:cubicBezTo>
                      <a:pt x="790" y="108"/>
                      <a:pt x="764" y="56"/>
                      <a:pt x="735" y="27"/>
                    </a:cubicBezTo>
                    <a:cubicBezTo>
                      <a:pt x="709" y="14"/>
                      <a:pt x="666" y="1"/>
                      <a:pt x="62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1"/>
              <p:cNvSpPr/>
              <p:nvPr/>
            </p:nvSpPr>
            <p:spPr>
              <a:xfrm>
                <a:off x="4928775" y="2688200"/>
                <a:ext cx="16350" cy="20700"/>
              </a:xfrm>
              <a:custGeom>
                <a:avLst/>
                <a:gdLst/>
                <a:ahLst/>
                <a:cxnLst/>
                <a:rect l="l" t="t" r="r" b="b"/>
                <a:pathLst>
                  <a:path w="654" h="828" extrusionOk="0">
                    <a:moveTo>
                      <a:pt x="533" y="0"/>
                    </a:moveTo>
                    <a:cubicBezTo>
                      <a:pt x="464" y="17"/>
                      <a:pt x="343" y="69"/>
                      <a:pt x="262" y="137"/>
                    </a:cubicBezTo>
                    <a:cubicBezTo>
                      <a:pt x="151" y="219"/>
                      <a:pt x="1" y="327"/>
                      <a:pt x="1" y="519"/>
                    </a:cubicBezTo>
                    <a:lnTo>
                      <a:pt x="1" y="545"/>
                    </a:lnTo>
                    <a:lnTo>
                      <a:pt x="1" y="558"/>
                    </a:lnTo>
                    <a:cubicBezTo>
                      <a:pt x="1" y="627"/>
                      <a:pt x="17" y="682"/>
                      <a:pt x="30" y="722"/>
                    </a:cubicBezTo>
                    <a:cubicBezTo>
                      <a:pt x="43" y="764"/>
                      <a:pt x="69" y="790"/>
                      <a:pt x="112" y="816"/>
                    </a:cubicBezTo>
                    <a:cubicBezTo>
                      <a:pt x="123" y="823"/>
                      <a:pt x="137" y="827"/>
                      <a:pt x="153" y="827"/>
                    </a:cubicBezTo>
                    <a:cubicBezTo>
                      <a:pt x="176" y="827"/>
                      <a:pt x="202" y="820"/>
                      <a:pt x="232" y="803"/>
                    </a:cubicBezTo>
                    <a:cubicBezTo>
                      <a:pt x="245" y="803"/>
                      <a:pt x="262" y="790"/>
                      <a:pt x="262" y="790"/>
                    </a:cubicBezTo>
                    <a:cubicBezTo>
                      <a:pt x="409" y="709"/>
                      <a:pt x="546" y="571"/>
                      <a:pt x="614" y="425"/>
                    </a:cubicBezTo>
                    <a:cubicBezTo>
                      <a:pt x="614" y="408"/>
                      <a:pt x="627" y="382"/>
                      <a:pt x="627" y="369"/>
                    </a:cubicBezTo>
                    <a:cubicBezTo>
                      <a:pt x="640" y="343"/>
                      <a:pt x="640" y="314"/>
                      <a:pt x="640" y="301"/>
                    </a:cubicBezTo>
                    <a:lnTo>
                      <a:pt x="640" y="288"/>
                    </a:lnTo>
                    <a:lnTo>
                      <a:pt x="640" y="274"/>
                    </a:lnTo>
                    <a:cubicBezTo>
                      <a:pt x="653" y="245"/>
                      <a:pt x="653" y="232"/>
                      <a:pt x="653" y="219"/>
                    </a:cubicBezTo>
                    <a:lnTo>
                      <a:pt x="653" y="163"/>
                    </a:lnTo>
                    <a:cubicBezTo>
                      <a:pt x="653" y="163"/>
                      <a:pt x="653" y="150"/>
                      <a:pt x="640" y="150"/>
                    </a:cubicBezTo>
                    <a:cubicBezTo>
                      <a:pt x="640" y="111"/>
                      <a:pt x="640" y="82"/>
                      <a:pt x="627" y="56"/>
                    </a:cubicBezTo>
                    <a:cubicBezTo>
                      <a:pt x="614" y="17"/>
                      <a:pt x="601" y="0"/>
                      <a:pt x="572"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1"/>
              <p:cNvSpPr/>
              <p:nvPr/>
            </p:nvSpPr>
            <p:spPr>
              <a:xfrm>
                <a:off x="4493600" y="2631800"/>
                <a:ext cx="565425" cy="317700"/>
              </a:xfrm>
              <a:custGeom>
                <a:avLst/>
                <a:gdLst/>
                <a:ahLst/>
                <a:cxnLst/>
                <a:rect l="l" t="t" r="r" b="b"/>
                <a:pathLst>
                  <a:path w="22617" h="12708" extrusionOk="0">
                    <a:moveTo>
                      <a:pt x="4966" y="0"/>
                    </a:moveTo>
                    <a:cubicBezTo>
                      <a:pt x="3747" y="0"/>
                      <a:pt x="176" y="3011"/>
                      <a:pt x="95" y="3536"/>
                    </a:cubicBezTo>
                    <a:cubicBezTo>
                      <a:pt x="0" y="4038"/>
                      <a:pt x="464" y="4326"/>
                      <a:pt x="1130" y="4704"/>
                    </a:cubicBezTo>
                    <a:lnTo>
                      <a:pt x="13670" y="12048"/>
                    </a:lnTo>
                    <a:cubicBezTo>
                      <a:pt x="13670" y="12048"/>
                      <a:pt x="14826" y="12620"/>
                      <a:pt x="15955" y="12701"/>
                    </a:cubicBezTo>
                    <a:cubicBezTo>
                      <a:pt x="16027" y="12705"/>
                      <a:pt x="16098" y="12708"/>
                      <a:pt x="16168" y="12708"/>
                    </a:cubicBezTo>
                    <a:cubicBezTo>
                      <a:pt x="17221" y="12708"/>
                      <a:pt x="18133" y="12247"/>
                      <a:pt x="18782" y="11954"/>
                    </a:cubicBezTo>
                    <a:cubicBezTo>
                      <a:pt x="19464" y="11627"/>
                      <a:pt x="21053" y="10717"/>
                      <a:pt x="21393" y="10403"/>
                    </a:cubicBezTo>
                    <a:cubicBezTo>
                      <a:pt x="21719" y="10090"/>
                      <a:pt x="22617" y="9437"/>
                      <a:pt x="21732" y="8569"/>
                    </a:cubicBezTo>
                    <a:cubicBezTo>
                      <a:pt x="20835" y="7684"/>
                      <a:pt x="6176" y="53"/>
                      <a:pt x="4991" y="1"/>
                    </a:cubicBezTo>
                    <a:cubicBezTo>
                      <a:pt x="4983" y="1"/>
                      <a:pt x="4975" y="0"/>
                      <a:pt x="496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1"/>
              <p:cNvSpPr/>
              <p:nvPr/>
            </p:nvSpPr>
            <p:spPr>
              <a:xfrm>
                <a:off x="4546325" y="2654900"/>
                <a:ext cx="350900" cy="252650"/>
              </a:xfrm>
              <a:custGeom>
                <a:avLst/>
                <a:gdLst/>
                <a:ahLst/>
                <a:cxnLst/>
                <a:rect l="l" t="t" r="r" b="b"/>
                <a:pathLst>
                  <a:path w="14036" h="10106" extrusionOk="0">
                    <a:moveTo>
                      <a:pt x="163" y="1"/>
                    </a:moveTo>
                    <a:lnTo>
                      <a:pt x="0" y="2736"/>
                    </a:lnTo>
                    <a:lnTo>
                      <a:pt x="421" y="3359"/>
                    </a:lnTo>
                    <a:lnTo>
                      <a:pt x="1482" y="2638"/>
                    </a:lnTo>
                    <a:lnTo>
                      <a:pt x="6012" y="5726"/>
                    </a:lnTo>
                    <a:lnTo>
                      <a:pt x="10213" y="9248"/>
                    </a:lnTo>
                    <a:lnTo>
                      <a:pt x="11205" y="8637"/>
                    </a:lnTo>
                    <a:lnTo>
                      <a:pt x="13533" y="10106"/>
                    </a:lnTo>
                    <a:lnTo>
                      <a:pt x="14035" y="4991"/>
                    </a:lnTo>
                    <a:lnTo>
                      <a:pt x="163"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1"/>
              <p:cNvSpPr/>
              <p:nvPr/>
            </p:nvSpPr>
            <p:spPr>
              <a:xfrm>
                <a:off x="4851250" y="2877275"/>
                <a:ext cx="32675" cy="42200"/>
              </a:xfrm>
              <a:custGeom>
                <a:avLst/>
                <a:gdLst/>
                <a:ahLst/>
                <a:cxnLst/>
                <a:rect l="l" t="t" r="r" b="b"/>
                <a:pathLst>
                  <a:path w="1307" h="1688" extrusionOk="0">
                    <a:moveTo>
                      <a:pt x="219" y="0"/>
                    </a:moveTo>
                    <a:lnTo>
                      <a:pt x="1" y="287"/>
                    </a:lnTo>
                    <a:lnTo>
                      <a:pt x="1078" y="1688"/>
                    </a:lnTo>
                    <a:lnTo>
                      <a:pt x="1306" y="1400"/>
                    </a:lnTo>
                    <a:lnTo>
                      <a:pt x="219" y="0"/>
                    </a:lnTo>
                    <a:close/>
                  </a:path>
                </a:pathLst>
              </a:custGeom>
              <a:solidFill>
                <a:srgbClr val="FFE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1"/>
              <p:cNvSpPr/>
              <p:nvPr/>
            </p:nvSpPr>
            <p:spPr>
              <a:xfrm>
                <a:off x="4848575" y="2878975"/>
                <a:ext cx="32650" cy="41800"/>
              </a:xfrm>
              <a:custGeom>
                <a:avLst/>
                <a:gdLst/>
                <a:ahLst/>
                <a:cxnLst/>
                <a:rect l="l" t="t" r="r" b="b"/>
                <a:pathLst>
                  <a:path w="1306" h="1672" extrusionOk="0">
                    <a:moveTo>
                      <a:pt x="219" y="1"/>
                    </a:moveTo>
                    <a:lnTo>
                      <a:pt x="0" y="285"/>
                    </a:lnTo>
                    <a:lnTo>
                      <a:pt x="1074" y="1672"/>
                    </a:lnTo>
                    <a:lnTo>
                      <a:pt x="1306" y="1388"/>
                    </a:lnTo>
                    <a:lnTo>
                      <a:pt x="219" y="1"/>
                    </a:lnTo>
                    <a:close/>
                  </a:path>
                </a:pathLst>
              </a:custGeom>
              <a:solidFill>
                <a:srgbClr val="FFB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1"/>
              <p:cNvSpPr/>
              <p:nvPr/>
            </p:nvSpPr>
            <p:spPr>
              <a:xfrm>
                <a:off x="4812900" y="2839900"/>
                <a:ext cx="67350" cy="85375"/>
              </a:xfrm>
              <a:custGeom>
                <a:avLst/>
                <a:gdLst/>
                <a:ahLst/>
                <a:cxnLst/>
                <a:rect l="l" t="t" r="r" b="b"/>
                <a:pathLst>
                  <a:path w="2694" h="3415" extrusionOk="0">
                    <a:moveTo>
                      <a:pt x="1075" y="0"/>
                    </a:moveTo>
                    <a:lnTo>
                      <a:pt x="1" y="624"/>
                    </a:lnTo>
                    <a:lnTo>
                      <a:pt x="1603" y="3414"/>
                    </a:lnTo>
                    <a:lnTo>
                      <a:pt x="2693" y="2788"/>
                    </a:lnTo>
                    <a:lnTo>
                      <a:pt x="2338" y="868"/>
                    </a:lnTo>
                    <a:lnTo>
                      <a:pt x="1075"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1"/>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853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1"/>
              <p:cNvSpPr/>
              <p:nvPr/>
            </p:nvSpPr>
            <p:spPr>
              <a:xfrm>
                <a:off x="4586450" y="2696525"/>
                <a:ext cx="57150" cy="73600"/>
              </a:xfrm>
              <a:custGeom>
                <a:avLst/>
                <a:gdLst/>
                <a:ahLst/>
                <a:cxnLst/>
                <a:rect l="l" t="t" r="r" b="b"/>
                <a:pathLst>
                  <a:path w="2286" h="2944" extrusionOk="0">
                    <a:moveTo>
                      <a:pt x="636" y="1"/>
                    </a:moveTo>
                    <a:cubicBezTo>
                      <a:pt x="261" y="1"/>
                      <a:pt x="1" y="300"/>
                      <a:pt x="1" y="810"/>
                    </a:cubicBezTo>
                    <a:cubicBezTo>
                      <a:pt x="1" y="1544"/>
                      <a:pt x="517" y="2416"/>
                      <a:pt x="1143" y="2784"/>
                    </a:cubicBezTo>
                    <a:cubicBezTo>
                      <a:pt x="1327" y="2892"/>
                      <a:pt x="1502" y="2943"/>
                      <a:pt x="1657" y="2943"/>
                    </a:cubicBezTo>
                    <a:cubicBezTo>
                      <a:pt x="2028" y="2943"/>
                      <a:pt x="2286" y="2650"/>
                      <a:pt x="2286" y="2132"/>
                    </a:cubicBezTo>
                    <a:cubicBezTo>
                      <a:pt x="2286" y="1410"/>
                      <a:pt x="1767" y="526"/>
                      <a:pt x="1143" y="157"/>
                    </a:cubicBezTo>
                    <a:cubicBezTo>
                      <a:pt x="961" y="51"/>
                      <a:pt x="789" y="1"/>
                      <a:pt x="636" y="1"/>
                    </a:cubicBezTo>
                    <a:close/>
                  </a:path>
                </a:pathLst>
              </a:custGeom>
              <a:solidFill>
                <a:srgbClr val="7427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1"/>
              <p:cNvSpPr/>
              <p:nvPr/>
            </p:nvSpPr>
            <p:spPr>
              <a:xfrm>
                <a:off x="4568425" y="2698400"/>
                <a:ext cx="67350" cy="85375"/>
              </a:xfrm>
              <a:custGeom>
                <a:avLst/>
                <a:gdLst/>
                <a:ahLst/>
                <a:cxnLst/>
                <a:rect l="l" t="t" r="r" b="b"/>
                <a:pathLst>
                  <a:path w="2694" h="3415" extrusionOk="0">
                    <a:moveTo>
                      <a:pt x="1074" y="0"/>
                    </a:moveTo>
                    <a:lnTo>
                      <a:pt x="1" y="614"/>
                    </a:lnTo>
                    <a:lnTo>
                      <a:pt x="1603" y="3414"/>
                    </a:lnTo>
                    <a:lnTo>
                      <a:pt x="2693" y="2775"/>
                    </a:lnTo>
                    <a:lnTo>
                      <a:pt x="2338" y="859"/>
                    </a:lnTo>
                    <a:lnTo>
                      <a:pt x="107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1"/>
              <p:cNvSpPr/>
              <p:nvPr/>
            </p:nvSpPr>
            <p:spPr>
              <a:xfrm>
                <a:off x="4639100" y="2549875"/>
                <a:ext cx="403300" cy="308725"/>
              </a:xfrm>
              <a:custGeom>
                <a:avLst/>
                <a:gdLst/>
                <a:ahLst/>
                <a:cxnLst/>
                <a:rect l="l" t="t" r="r" b="b"/>
                <a:pathLst>
                  <a:path w="16132" h="12349" extrusionOk="0">
                    <a:moveTo>
                      <a:pt x="695" y="1"/>
                    </a:moveTo>
                    <a:lnTo>
                      <a:pt x="532" y="40"/>
                    </a:lnTo>
                    <a:lnTo>
                      <a:pt x="519" y="392"/>
                    </a:lnTo>
                    <a:lnTo>
                      <a:pt x="274" y="611"/>
                    </a:lnTo>
                    <a:lnTo>
                      <a:pt x="369" y="800"/>
                    </a:lnTo>
                    <a:lnTo>
                      <a:pt x="274" y="1483"/>
                    </a:lnTo>
                    <a:lnTo>
                      <a:pt x="82" y="1590"/>
                    </a:lnTo>
                    <a:lnTo>
                      <a:pt x="0" y="2204"/>
                    </a:lnTo>
                    <a:lnTo>
                      <a:pt x="0" y="2243"/>
                    </a:lnTo>
                    <a:cubicBezTo>
                      <a:pt x="0" y="2243"/>
                      <a:pt x="150" y="2814"/>
                      <a:pt x="343" y="3059"/>
                    </a:cubicBezTo>
                    <a:cubicBezTo>
                      <a:pt x="506" y="3248"/>
                      <a:pt x="1632" y="3983"/>
                      <a:pt x="2040" y="4257"/>
                    </a:cubicBezTo>
                    <a:cubicBezTo>
                      <a:pt x="2138" y="4326"/>
                      <a:pt x="2203" y="4352"/>
                      <a:pt x="2203" y="4352"/>
                    </a:cubicBezTo>
                    <a:lnTo>
                      <a:pt x="2220" y="4365"/>
                    </a:lnTo>
                    <a:lnTo>
                      <a:pt x="2220" y="3957"/>
                    </a:lnTo>
                    <a:cubicBezTo>
                      <a:pt x="2220" y="3354"/>
                      <a:pt x="2516" y="3006"/>
                      <a:pt x="2949" y="3006"/>
                    </a:cubicBezTo>
                    <a:cubicBezTo>
                      <a:pt x="3130" y="3006"/>
                      <a:pt x="3335" y="3067"/>
                      <a:pt x="3552" y="3196"/>
                    </a:cubicBezTo>
                    <a:cubicBezTo>
                      <a:pt x="4286" y="3617"/>
                      <a:pt x="4883" y="4652"/>
                      <a:pt x="4883" y="5494"/>
                    </a:cubicBezTo>
                    <a:lnTo>
                      <a:pt x="4883" y="6121"/>
                    </a:lnTo>
                    <a:lnTo>
                      <a:pt x="4913" y="6134"/>
                    </a:lnTo>
                    <a:lnTo>
                      <a:pt x="11996" y="10240"/>
                    </a:lnTo>
                    <a:lnTo>
                      <a:pt x="11996" y="9613"/>
                    </a:lnTo>
                    <a:cubicBezTo>
                      <a:pt x="11996" y="9016"/>
                      <a:pt x="12297" y="8672"/>
                      <a:pt x="12735" y="8672"/>
                    </a:cubicBezTo>
                    <a:cubicBezTo>
                      <a:pt x="12914" y="8672"/>
                      <a:pt x="13117" y="8730"/>
                      <a:pt x="13331" y="8853"/>
                    </a:cubicBezTo>
                    <a:cubicBezTo>
                      <a:pt x="14065" y="9287"/>
                      <a:pt x="14662" y="10322"/>
                      <a:pt x="14662" y="11164"/>
                    </a:cubicBezTo>
                    <a:lnTo>
                      <a:pt x="14662" y="11790"/>
                    </a:lnTo>
                    <a:lnTo>
                      <a:pt x="14799" y="11859"/>
                    </a:lnTo>
                    <a:lnTo>
                      <a:pt x="14839" y="11885"/>
                    </a:lnTo>
                    <a:lnTo>
                      <a:pt x="15684" y="12349"/>
                    </a:lnTo>
                    <a:lnTo>
                      <a:pt x="15697" y="12349"/>
                    </a:lnTo>
                    <a:lnTo>
                      <a:pt x="15912" y="12336"/>
                    </a:lnTo>
                    <a:lnTo>
                      <a:pt x="15955" y="12185"/>
                    </a:lnTo>
                    <a:lnTo>
                      <a:pt x="15847" y="12185"/>
                    </a:lnTo>
                    <a:lnTo>
                      <a:pt x="15899" y="12117"/>
                    </a:lnTo>
                    <a:lnTo>
                      <a:pt x="16076" y="11872"/>
                    </a:lnTo>
                    <a:lnTo>
                      <a:pt x="16131" y="11696"/>
                    </a:lnTo>
                    <a:lnTo>
                      <a:pt x="16076" y="10485"/>
                    </a:lnTo>
                    <a:lnTo>
                      <a:pt x="16063" y="10446"/>
                    </a:lnTo>
                    <a:cubicBezTo>
                      <a:pt x="16063" y="10446"/>
                      <a:pt x="15805" y="10051"/>
                      <a:pt x="15410" y="9669"/>
                    </a:cubicBezTo>
                    <a:cubicBezTo>
                      <a:pt x="15015" y="9303"/>
                      <a:pt x="14594" y="8703"/>
                      <a:pt x="13765" y="8118"/>
                    </a:cubicBezTo>
                    <a:cubicBezTo>
                      <a:pt x="12936" y="7547"/>
                      <a:pt x="12133" y="6921"/>
                      <a:pt x="12133" y="6921"/>
                    </a:cubicBezTo>
                    <a:cubicBezTo>
                      <a:pt x="12133" y="6921"/>
                      <a:pt x="11643" y="6349"/>
                      <a:pt x="11209" y="5821"/>
                    </a:cubicBezTo>
                    <a:cubicBezTo>
                      <a:pt x="10759" y="5288"/>
                      <a:pt x="9874" y="4352"/>
                      <a:pt x="8950" y="3591"/>
                    </a:cubicBezTo>
                    <a:cubicBezTo>
                      <a:pt x="8027" y="2827"/>
                      <a:pt x="7292" y="2432"/>
                      <a:pt x="6773" y="2149"/>
                    </a:cubicBezTo>
                    <a:cubicBezTo>
                      <a:pt x="6257" y="1861"/>
                      <a:pt x="5252" y="1264"/>
                      <a:pt x="4054" y="938"/>
                    </a:cubicBezTo>
                    <a:cubicBezTo>
                      <a:pt x="2856" y="624"/>
                      <a:pt x="1825" y="340"/>
                      <a:pt x="1825" y="340"/>
                    </a:cubicBezTo>
                    <a:lnTo>
                      <a:pt x="695"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1"/>
              <p:cNvSpPr/>
              <p:nvPr/>
            </p:nvSpPr>
            <p:spPr>
              <a:xfrm>
                <a:off x="4652075" y="2549875"/>
                <a:ext cx="388925" cy="261800"/>
              </a:xfrm>
              <a:custGeom>
                <a:avLst/>
                <a:gdLst/>
                <a:ahLst/>
                <a:cxnLst/>
                <a:rect l="l" t="t" r="r" b="b"/>
                <a:pathLst>
                  <a:path w="15557" h="10472" extrusionOk="0">
                    <a:moveTo>
                      <a:pt x="176" y="1"/>
                    </a:moveTo>
                    <a:lnTo>
                      <a:pt x="13" y="40"/>
                    </a:lnTo>
                    <a:lnTo>
                      <a:pt x="0" y="392"/>
                    </a:lnTo>
                    <a:lnTo>
                      <a:pt x="1293" y="1114"/>
                    </a:lnTo>
                    <a:cubicBezTo>
                      <a:pt x="1293" y="1114"/>
                      <a:pt x="2354" y="1659"/>
                      <a:pt x="3496" y="2325"/>
                    </a:cubicBezTo>
                    <a:cubicBezTo>
                      <a:pt x="4638" y="2991"/>
                      <a:pt x="9900" y="6173"/>
                      <a:pt x="11042" y="6894"/>
                    </a:cubicBezTo>
                    <a:cubicBezTo>
                      <a:pt x="12185" y="7629"/>
                      <a:pt x="13817" y="9029"/>
                      <a:pt x="13817" y="9029"/>
                    </a:cubicBezTo>
                    <a:lnTo>
                      <a:pt x="15393" y="10335"/>
                    </a:lnTo>
                    <a:lnTo>
                      <a:pt x="15557" y="10472"/>
                    </a:lnTo>
                    <a:lnTo>
                      <a:pt x="15557" y="10472"/>
                    </a:lnTo>
                    <a:lnTo>
                      <a:pt x="15544" y="10446"/>
                    </a:lnTo>
                    <a:cubicBezTo>
                      <a:pt x="15544" y="10446"/>
                      <a:pt x="15286" y="10051"/>
                      <a:pt x="14891" y="9669"/>
                    </a:cubicBezTo>
                    <a:cubicBezTo>
                      <a:pt x="14496" y="9303"/>
                      <a:pt x="14075" y="8703"/>
                      <a:pt x="13246" y="8118"/>
                    </a:cubicBezTo>
                    <a:cubicBezTo>
                      <a:pt x="12417" y="7547"/>
                      <a:pt x="11614" y="6921"/>
                      <a:pt x="11614" y="6921"/>
                    </a:cubicBezTo>
                    <a:cubicBezTo>
                      <a:pt x="11614" y="6921"/>
                      <a:pt x="11124" y="6349"/>
                      <a:pt x="10690" y="5821"/>
                    </a:cubicBezTo>
                    <a:cubicBezTo>
                      <a:pt x="10240" y="5288"/>
                      <a:pt x="9355" y="4352"/>
                      <a:pt x="8431" y="3591"/>
                    </a:cubicBezTo>
                    <a:cubicBezTo>
                      <a:pt x="7508" y="2827"/>
                      <a:pt x="6773" y="2432"/>
                      <a:pt x="6254" y="2149"/>
                    </a:cubicBezTo>
                    <a:cubicBezTo>
                      <a:pt x="5902" y="1943"/>
                      <a:pt x="5291" y="1564"/>
                      <a:pt x="4583" y="1264"/>
                    </a:cubicBezTo>
                    <a:cubicBezTo>
                      <a:pt x="4243" y="1114"/>
                      <a:pt x="3917" y="1045"/>
                      <a:pt x="3535" y="938"/>
                    </a:cubicBezTo>
                    <a:cubicBezTo>
                      <a:pt x="2337" y="624"/>
                      <a:pt x="1306" y="340"/>
                      <a:pt x="1306" y="340"/>
                    </a:cubicBezTo>
                    <a:lnTo>
                      <a:pt x="176"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1"/>
              <p:cNvSpPr/>
              <p:nvPr/>
            </p:nvSpPr>
            <p:spPr>
              <a:xfrm>
                <a:off x="4742800" y="2602200"/>
                <a:ext cx="187400" cy="190050"/>
              </a:xfrm>
              <a:custGeom>
                <a:avLst/>
                <a:gdLst/>
                <a:ahLst/>
                <a:cxnLst/>
                <a:rect l="l" t="t" r="r" b="b"/>
                <a:pathLst>
                  <a:path w="7496" h="7602" extrusionOk="0">
                    <a:moveTo>
                      <a:pt x="56" y="0"/>
                    </a:moveTo>
                    <a:lnTo>
                      <a:pt x="1" y="339"/>
                    </a:lnTo>
                    <a:lnTo>
                      <a:pt x="288" y="1280"/>
                    </a:lnTo>
                    <a:lnTo>
                      <a:pt x="1499" y="4093"/>
                    </a:lnTo>
                    <a:lnTo>
                      <a:pt x="1499" y="4109"/>
                    </a:lnTo>
                    <a:lnTo>
                      <a:pt x="7319" y="7602"/>
                    </a:lnTo>
                    <a:lnTo>
                      <a:pt x="7387" y="7129"/>
                    </a:lnTo>
                    <a:lnTo>
                      <a:pt x="7387" y="6815"/>
                    </a:lnTo>
                    <a:cubicBezTo>
                      <a:pt x="7400" y="6773"/>
                      <a:pt x="7495" y="6081"/>
                      <a:pt x="7469" y="5562"/>
                    </a:cubicBezTo>
                    <a:cubicBezTo>
                      <a:pt x="7456" y="5046"/>
                      <a:pt x="7456" y="4814"/>
                      <a:pt x="7456" y="4801"/>
                    </a:cubicBezTo>
                    <a:lnTo>
                      <a:pt x="7263" y="4338"/>
                    </a:lnTo>
                    <a:lnTo>
                      <a:pt x="7182" y="4367"/>
                    </a:lnTo>
                    <a:lnTo>
                      <a:pt x="7374" y="4814"/>
                    </a:lnTo>
                    <a:cubicBezTo>
                      <a:pt x="7374" y="4857"/>
                      <a:pt x="7374" y="5102"/>
                      <a:pt x="7387" y="5562"/>
                    </a:cubicBezTo>
                    <a:cubicBezTo>
                      <a:pt x="7413" y="6081"/>
                      <a:pt x="7319" y="6802"/>
                      <a:pt x="7319" y="6815"/>
                    </a:cubicBezTo>
                    <a:lnTo>
                      <a:pt x="7319" y="7112"/>
                    </a:lnTo>
                    <a:lnTo>
                      <a:pt x="7250" y="7481"/>
                    </a:lnTo>
                    <a:lnTo>
                      <a:pt x="1564" y="4054"/>
                    </a:lnTo>
                    <a:lnTo>
                      <a:pt x="370" y="1253"/>
                    </a:lnTo>
                    <a:lnTo>
                      <a:pt x="82" y="339"/>
                    </a:lnTo>
                    <a:lnTo>
                      <a:pt x="138" y="13"/>
                    </a:lnTo>
                    <a:lnTo>
                      <a:pt x="56"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1"/>
              <p:cNvSpPr/>
              <p:nvPr/>
            </p:nvSpPr>
            <p:spPr>
              <a:xfrm>
                <a:off x="4722400" y="2573950"/>
                <a:ext cx="211550" cy="145925"/>
              </a:xfrm>
              <a:custGeom>
                <a:avLst/>
                <a:gdLst/>
                <a:ahLst/>
                <a:cxnLst/>
                <a:rect l="l" t="t" r="r" b="b"/>
                <a:pathLst>
                  <a:path w="8462" h="5837" extrusionOk="0">
                    <a:moveTo>
                      <a:pt x="112" y="1"/>
                    </a:moveTo>
                    <a:lnTo>
                      <a:pt x="1" y="301"/>
                    </a:lnTo>
                    <a:cubicBezTo>
                      <a:pt x="1" y="314"/>
                      <a:pt x="396" y="817"/>
                      <a:pt x="396" y="817"/>
                    </a:cubicBezTo>
                    <a:lnTo>
                      <a:pt x="8380" y="5837"/>
                    </a:lnTo>
                    <a:lnTo>
                      <a:pt x="8461" y="5794"/>
                    </a:lnTo>
                    <a:cubicBezTo>
                      <a:pt x="8461" y="5794"/>
                      <a:pt x="7276" y="4381"/>
                      <a:pt x="6434" y="3526"/>
                    </a:cubicBezTo>
                    <a:cubicBezTo>
                      <a:pt x="5605" y="2654"/>
                      <a:pt x="4518" y="1946"/>
                      <a:pt x="3973" y="1633"/>
                    </a:cubicBezTo>
                    <a:cubicBezTo>
                      <a:pt x="3428" y="1323"/>
                      <a:pt x="2002" y="546"/>
                      <a:pt x="1512" y="396"/>
                    </a:cubicBezTo>
                    <a:cubicBezTo>
                      <a:pt x="1022" y="262"/>
                      <a:pt x="112" y="1"/>
                      <a:pt x="112" y="1"/>
                    </a:cubicBezTo>
                    <a:close/>
                  </a:path>
                </a:pathLst>
              </a:custGeom>
              <a:solidFill>
                <a:srgbClr val="84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1"/>
              <p:cNvSpPr/>
              <p:nvPr/>
            </p:nvSpPr>
            <p:spPr>
              <a:xfrm>
                <a:off x="4745575" y="2583825"/>
                <a:ext cx="25500" cy="25900"/>
              </a:xfrm>
              <a:custGeom>
                <a:avLst/>
                <a:gdLst/>
                <a:ahLst/>
                <a:cxnLst/>
                <a:rect l="l" t="t" r="r" b="b"/>
                <a:pathLst>
                  <a:path w="1020" h="1036" extrusionOk="0">
                    <a:moveTo>
                      <a:pt x="585" y="1"/>
                    </a:moveTo>
                    <a:lnTo>
                      <a:pt x="1" y="748"/>
                    </a:lnTo>
                    <a:lnTo>
                      <a:pt x="461" y="1035"/>
                    </a:lnTo>
                    <a:lnTo>
                      <a:pt x="1019" y="177"/>
                    </a:lnTo>
                    <a:lnTo>
                      <a:pt x="585"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1"/>
              <p:cNvSpPr/>
              <p:nvPr/>
            </p:nvSpPr>
            <p:spPr>
              <a:xfrm>
                <a:off x="4992425" y="2775600"/>
                <a:ext cx="44500" cy="36400"/>
              </a:xfrm>
              <a:custGeom>
                <a:avLst/>
                <a:gdLst/>
                <a:ahLst/>
                <a:cxnLst/>
                <a:rect l="l" t="t" r="r" b="b"/>
                <a:pathLst>
                  <a:path w="1780" h="1456" extrusionOk="0">
                    <a:moveTo>
                      <a:pt x="203" y="0"/>
                    </a:moveTo>
                    <a:lnTo>
                      <a:pt x="1" y="56"/>
                    </a:lnTo>
                    <a:lnTo>
                      <a:pt x="529" y="695"/>
                    </a:lnTo>
                    <a:lnTo>
                      <a:pt x="1114" y="1142"/>
                    </a:lnTo>
                    <a:lnTo>
                      <a:pt x="1251" y="1142"/>
                    </a:lnTo>
                    <a:lnTo>
                      <a:pt x="1646" y="1456"/>
                    </a:lnTo>
                    <a:lnTo>
                      <a:pt x="1779" y="1293"/>
                    </a:lnTo>
                    <a:lnTo>
                      <a:pt x="950" y="545"/>
                    </a:lnTo>
                    <a:lnTo>
                      <a:pt x="203" y="0"/>
                    </a:lnTo>
                    <a:close/>
                  </a:path>
                </a:pathLst>
              </a:custGeom>
              <a:solidFill>
                <a:srgbClr val="E1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1"/>
              <p:cNvSpPr/>
              <p:nvPr/>
            </p:nvSpPr>
            <p:spPr>
              <a:xfrm>
                <a:off x="5036900" y="2813375"/>
                <a:ext cx="5500" cy="28900"/>
              </a:xfrm>
              <a:custGeom>
                <a:avLst/>
                <a:gdLst/>
                <a:ahLst/>
                <a:cxnLst/>
                <a:rect l="l" t="t" r="r" b="b"/>
                <a:pathLst>
                  <a:path w="220" h="1156" extrusionOk="0">
                    <a:moveTo>
                      <a:pt x="164" y="0"/>
                    </a:moveTo>
                    <a:lnTo>
                      <a:pt x="17" y="232"/>
                    </a:lnTo>
                    <a:lnTo>
                      <a:pt x="0" y="748"/>
                    </a:lnTo>
                    <a:lnTo>
                      <a:pt x="219" y="1156"/>
                    </a:lnTo>
                    <a:lnTo>
                      <a:pt x="164"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1"/>
              <p:cNvSpPr/>
              <p:nvPr/>
            </p:nvSpPr>
            <p:spPr>
              <a:xfrm>
                <a:off x="4645950" y="2556325"/>
                <a:ext cx="38450" cy="25500"/>
              </a:xfrm>
              <a:custGeom>
                <a:avLst/>
                <a:gdLst/>
                <a:ahLst/>
                <a:cxnLst/>
                <a:rect l="l" t="t" r="r" b="b"/>
                <a:pathLst>
                  <a:path w="1538" h="1020" extrusionOk="0">
                    <a:moveTo>
                      <a:pt x="245" y="1"/>
                    </a:moveTo>
                    <a:lnTo>
                      <a:pt x="0" y="353"/>
                    </a:lnTo>
                    <a:lnTo>
                      <a:pt x="108" y="477"/>
                    </a:lnTo>
                    <a:lnTo>
                      <a:pt x="1277" y="1019"/>
                    </a:lnTo>
                    <a:lnTo>
                      <a:pt x="1508" y="993"/>
                    </a:lnTo>
                    <a:lnTo>
                      <a:pt x="1538" y="856"/>
                    </a:lnTo>
                    <a:lnTo>
                      <a:pt x="735" y="108"/>
                    </a:lnTo>
                    <a:lnTo>
                      <a:pt x="395" y="1"/>
                    </a:lnTo>
                    <a:close/>
                  </a:path>
                </a:pathLst>
              </a:custGeom>
              <a:solidFill>
                <a:srgbClr val="E1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1"/>
              <p:cNvSpPr/>
              <p:nvPr/>
            </p:nvSpPr>
            <p:spPr>
              <a:xfrm>
                <a:off x="4639100" y="2604950"/>
                <a:ext cx="55100" cy="53725"/>
              </a:xfrm>
              <a:custGeom>
                <a:avLst/>
                <a:gdLst/>
                <a:ahLst/>
                <a:cxnLst/>
                <a:rect l="l" t="t" r="r" b="b"/>
                <a:pathLst>
                  <a:path w="2204" h="2149" extrusionOk="0">
                    <a:moveTo>
                      <a:pt x="0" y="1"/>
                    </a:moveTo>
                    <a:lnTo>
                      <a:pt x="0" y="40"/>
                    </a:lnTo>
                    <a:cubicBezTo>
                      <a:pt x="0" y="40"/>
                      <a:pt x="150" y="611"/>
                      <a:pt x="343" y="856"/>
                    </a:cubicBezTo>
                    <a:cubicBezTo>
                      <a:pt x="506" y="1045"/>
                      <a:pt x="1632" y="1780"/>
                      <a:pt x="2040" y="2054"/>
                    </a:cubicBezTo>
                    <a:cubicBezTo>
                      <a:pt x="2138" y="2123"/>
                      <a:pt x="2203" y="2149"/>
                      <a:pt x="2203" y="2149"/>
                    </a:cubicBezTo>
                    <a:lnTo>
                      <a:pt x="885" y="1156"/>
                    </a:lnTo>
                    <a:lnTo>
                      <a:pt x="588" y="448"/>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1"/>
              <p:cNvSpPr/>
              <p:nvPr/>
            </p:nvSpPr>
            <p:spPr>
              <a:xfrm>
                <a:off x="4641125" y="2586925"/>
                <a:ext cx="47700" cy="35025"/>
              </a:xfrm>
              <a:custGeom>
                <a:avLst/>
                <a:gdLst/>
                <a:ahLst/>
                <a:cxnLst/>
                <a:rect l="l" t="t" r="r" b="b"/>
                <a:pathLst>
                  <a:path w="1908" h="1401" extrusionOk="0">
                    <a:moveTo>
                      <a:pt x="193" y="1"/>
                    </a:moveTo>
                    <a:lnTo>
                      <a:pt x="1" y="108"/>
                    </a:lnTo>
                    <a:lnTo>
                      <a:pt x="138" y="259"/>
                    </a:lnTo>
                    <a:lnTo>
                      <a:pt x="1907" y="1401"/>
                    </a:lnTo>
                    <a:lnTo>
                      <a:pt x="1907" y="1401"/>
                    </a:lnTo>
                    <a:lnTo>
                      <a:pt x="1649" y="1048"/>
                    </a:lnTo>
                    <a:lnTo>
                      <a:pt x="752" y="409"/>
                    </a:lnTo>
                    <a:lnTo>
                      <a:pt x="233" y="121"/>
                    </a:lnTo>
                    <a:lnTo>
                      <a:pt x="193" y="69"/>
                    </a:lnTo>
                    <a:lnTo>
                      <a:pt x="19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1"/>
              <p:cNvSpPr/>
              <p:nvPr/>
            </p:nvSpPr>
            <p:spPr>
              <a:xfrm>
                <a:off x="4766950" y="2677025"/>
                <a:ext cx="165725" cy="106375"/>
              </a:xfrm>
              <a:custGeom>
                <a:avLst/>
                <a:gdLst/>
                <a:ahLst/>
                <a:cxnLst/>
                <a:rect l="l" t="t" r="r" b="b"/>
                <a:pathLst>
                  <a:path w="6629" h="4255" extrusionOk="0">
                    <a:moveTo>
                      <a:pt x="1" y="0"/>
                    </a:moveTo>
                    <a:cubicBezTo>
                      <a:pt x="1" y="0"/>
                      <a:pt x="6392" y="4188"/>
                      <a:pt x="6516" y="4243"/>
                    </a:cubicBezTo>
                    <a:cubicBezTo>
                      <a:pt x="6531" y="4251"/>
                      <a:pt x="6544" y="4255"/>
                      <a:pt x="6553" y="4255"/>
                    </a:cubicBezTo>
                    <a:cubicBezTo>
                      <a:pt x="6629" y="4255"/>
                      <a:pt x="6521" y="4028"/>
                      <a:pt x="6245" y="3822"/>
                    </a:cubicBezTo>
                    <a:cubicBezTo>
                      <a:pt x="5932" y="3577"/>
                      <a:pt x="1822" y="1035"/>
                      <a:pt x="1006" y="516"/>
                    </a:cubicBezTo>
                    <a:cubicBezTo>
                      <a:pt x="207" y="13"/>
                      <a:pt x="1" y="0"/>
                      <a:pt x="1"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1"/>
              <p:cNvSpPr/>
              <p:nvPr/>
            </p:nvSpPr>
            <p:spPr>
              <a:xfrm>
                <a:off x="5005975" y="2800400"/>
                <a:ext cx="30300" cy="27275"/>
              </a:xfrm>
              <a:custGeom>
                <a:avLst/>
                <a:gdLst/>
                <a:ahLst/>
                <a:cxnLst/>
                <a:rect l="l" t="t" r="r" b="b"/>
                <a:pathLst>
                  <a:path w="1212" h="1091" extrusionOk="0">
                    <a:moveTo>
                      <a:pt x="0" y="0"/>
                    </a:moveTo>
                    <a:lnTo>
                      <a:pt x="519" y="382"/>
                    </a:lnTo>
                    <a:lnTo>
                      <a:pt x="1211" y="1091"/>
                    </a:lnTo>
                    <a:lnTo>
                      <a:pt x="803" y="588"/>
                    </a:lnTo>
                    <a:lnTo>
                      <a:pt x="0"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1"/>
              <p:cNvSpPr/>
              <p:nvPr/>
            </p:nvSpPr>
            <p:spPr>
              <a:xfrm>
                <a:off x="4943800" y="2772975"/>
                <a:ext cx="57125" cy="73400"/>
              </a:xfrm>
              <a:custGeom>
                <a:avLst/>
                <a:gdLst/>
                <a:ahLst/>
                <a:cxnLst/>
                <a:rect l="l" t="t" r="r" b="b"/>
                <a:pathLst>
                  <a:path w="2285" h="2936" extrusionOk="0">
                    <a:moveTo>
                      <a:pt x="627" y="0"/>
                    </a:moveTo>
                    <a:cubicBezTo>
                      <a:pt x="257" y="0"/>
                      <a:pt x="0" y="296"/>
                      <a:pt x="0" y="813"/>
                    </a:cubicBezTo>
                    <a:cubicBezTo>
                      <a:pt x="0" y="1535"/>
                      <a:pt x="516" y="2419"/>
                      <a:pt x="1143" y="2785"/>
                    </a:cubicBezTo>
                    <a:cubicBezTo>
                      <a:pt x="1328" y="2887"/>
                      <a:pt x="1502" y="2936"/>
                      <a:pt x="1656" y="2936"/>
                    </a:cubicBezTo>
                    <a:cubicBezTo>
                      <a:pt x="2032" y="2936"/>
                      <a:pt x="2285" y="2644"/>
                      <a:pt x="2285" y="2132"/>
                    </a:cubicBezTo>
                    <a:cubicBezTo>
                      <a:pt x="2285" y="1398"/>
                      <a:pt x="1782" y="513"/>
                      <a:pt x="1143" y="161"/>
                    </a:cubicBezTo>
                    <a:cubicBezTo>
                      <a:pt x="958" y="52"/>
                      <a:pt x="783" y="0"/>
                      <a:pt x="627"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1"/>
              <p:cNvSpPr/>
              <p:nvPr/>
            </p:nvSpPr>
            <p:spPr>
              <a:xfrm>
                <a:off x="4699325" y="2631250"/>
                <a:ext cx="57125" cy="73525"/>
              </a:xfrm>
              <a:custGeom>
                <a:avLst/>
                <a:gdLst/>
                <a:ahLst/>
                <a:cxnLst/>
                <a:rect l="l" t="t" r="r" b="b"/>
                <a:pathLst>
                  <a:path w="2285" h="2941" extrusionOk="0">
                    <a:moveTo>
                      <a:pt x="635" y="1"/>
                    </a:moveTo>
                    <a:cubicBezTo>
                      <a:pt x="260" y="1"/>
                      <a:pt x="0" y="300"/>
                      <a:pt x="0" y="809"/>
                    </a:cubicBezTo>
                    <a:cubicBezTo>
                      <a:pt x="0" y="1531"/>
                      <a:pt x="516" y="2415"/>
                      <a:pt x="1143" y="2784"/>
                    </a:cubicBezTo>
                    <a:cubicBezTo>
                      <a:pt x="1324" y="2890"/>
                      <a:pt x="1497" y="2940"/>
                      <a:pt x="1650" y="2940"/>
                    </a:cubicBezTo>
                    <a:cubicBezTo>
                      <a:pt x="2025" y="2940"/>
                      <a:pt x="2285" y="2641"/>
                      <a:pt x="2285" y="2131"/>
                    </a:cubicBezTo>
                    <a:cubicBezTo>
                      <a:pt x="2285" y="1410"/>
                      <a:pt x="1769" y="526"/>
                      <a:pt x="1143" y="157"/>
                    </a:cubicBezTo>
                    <a:cubicBezTo>
                      <a:pt x="961" y="51"/>
                      <a:pt x="788" y="1"/>
                      <a:pt x="635"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1"/>
              <p:cNvSpPr/>
              <p:nvPr/>
            </p:nvSpPr>
            <p:spPr>
              <a:xfrm>
                <a:off x="4934575" y="2761175"/>
                <a:ext cx="75500" cy="85850"/>
              </a:xfrm>
              <a:custGeom>
                <a:avLst/>
                <a:gdLst/>
                <a:ahLst/>
                <a:cxnLst/>
                <a:rect l="l" t="t" r="r" b="b"/>
                <a:pathLst>
                  <a:path w="3020" h="3434" extrusionOk="0">
                    <a:moveTo>
                      <a:pt x="835" y="1"/>
                    </a:moveTo>
                    <a:cubicBezTo>
                      <a:pt x="342" y="1"/>
                      <a:pt x="0" y="395"/>
                      <a:pt x="0" y="1067"/>
                    </a:cubicBezTo>
                    <a:lnTo>
                      <a:pt x="0" y="1693"/>
                    </a:lnTo>
                    <a:lnTo>
                      <a:pt x="177" y="1788"/>
                    </a:lnTo>
                    <a:lnTo>
                      <a:pt x="177" y="1161"/>
                    </a:lnTo>
                    <a:cubicBezTo>
                      <a:pt x="177" y="564"/>
                      <a:pt x="478" y="220"/>
                      <a:pt x="916" y="220"/>
                    </a:cubicBezTo>
                    <a:cubicBezTo>
                      <a:pt x="1095" y="220"/>
                      <a:pt x="1298" y="278"/>
                      <a:pt x="1512" y="401"/>
                    </a:cubicBezTo>
                    <a:cubicBezTo>
                      <a:pt x="2246" y="835"/>
                      <a:pt x="2843" y="1870"/>
                      <a:pt x="2843" y="2712"/>
                    </a:cubicBezTo>
                    <a:lnTo>
                      <a:pt x="2843" y="3338"/>
                    </a:lnTo>
                    <a:lnTo>
                      <a:pt x="2980" y="3407"/>
                    </a:lnTo>
                    <a:lnTo>
                      <a:pt x="3020" y="3433"/>
                    </a:lnTo>
                    <a:lnTo>
                      <a:pt x="3020" y="2810"/>
                    </a:lnTo>
                    <a:cubicBezTo>
                      <a:pt x="3020" y="1857"/>
                      <a:pt x="2341" y="688"/>
                      <a:pt x="1512" y="211"/>
                    </a:cubicBezTo>
                    <a:cubicBezTo>
                      <a:pt x="1269" y="68"/>
                      <a:pt x="1039" y="1"/>
                      <a:pt x="835"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1"/>
              <p:cNvSpPr/>
              <p:nvPr/>
            </p:nvSpPr>
            <p:spPr>
              <a:xfrm>
                <a:off x="4690100" y="2619500"/>
                <a:ext cx="75500" cy="85775"/>
              </a:xfrm>
              <a:custGeom>
                <a:avLst/>
                <a:gdLst/>
                <a:ahLst/>
                <a:cxnLst/>
                <a:rect l="l" t="t" r="r" b="b"/>
                <a:pathLst>
                  <a:path w="3020" h="3431" extrusionOk="0">
                    <a:moveTo>
                      <a:pt x="837" y="1"/>
                    </a:moveTo>
                    <a:cubicBezTo>
                      <a:pt x="342" y="1"/>
                      <a:pt x="0" y="389"/>
                      <a:pt x="0" y="1064"/>
                    </a:cubicBezTo>
                    <a:lnTo>
                      <a:pt x="0" y="1472"/>
                    </a:lnTo>
                    <a:cubicBezTo>
                      <a:pt x="98" y="1541"/>
                      <a:pt x="163" y="1567"/>
                      <a:pt x="163" y="1567"/>
                    </a:cubicBezTo>
                    <a:lnTo>
                      <a:pt x="180" y="1580"/>
                    </a:lnTo>
                    <a:lnTo>
                      <a:pt x="180" y="1172"/>
                    </a:lnTo>
                    <a:cubicBezTo>
                      <a:pt x="180" y="569"/>
                      <a:pt x="476" y="221"/>
                      <a:pt x="909" y="221"/>
                    </a:cubicBezTo>
                    <a:cubicBezTo>
                      <a:pt x="1090" y="221"/>
                      <a:pt x="1295" y="282"/>
                      <a:pt x="1512" y="411"/>
                    </a:cubicBezTo>
                    <a:cubicBezTo>
                      <a:pt x="2246" y="832"/>
                      <a:pt x="2843" y="1867"/>
                      <a:pt x="2843" y="2709"/>
                    </a:cubicBezTo>
                    <a:lnTo>
                      <a:pt x="2843" y="3336"/>
                    </a:lnTo>
                    <a:lnTo>
                      <a:pt x="2873" y="3349"/>
                    </a:lnTo>
                    <a:lnTo>
                      <a:pt x="3019" y="3430"/>
                    </a:lnTo>
                    <a:lnTo>
                      <a:pt x="3019" y="2817"/>
                    </a:lnTo>
                    <a:cubicBezTo>
                      <a:pt x="3019" y="1851"/>
                      <a:pt x="2341" y="695"/>
                      <a:pt x="1512" y="206"/>
                    </a:cubicBezTo>
                    <a:cubicBezTo>
                      <a:pt x="1270" y="67"/>
                      <a:pt x="1040" y="1"/>
                      <a:pt x="83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1"/>
              <p:cNvSpPr/>
              <p:nvPr/>
            </p:nvSpPr>
            <p:spPr>
              <a:xfrm>
                <a:off x="4569725" y="2565475"/>
                <a:ext cx="194575" cy="90100"/>
              </a:xfrm>
              <a:custGeom>
                <a:avLst/>
                <a:gdLst/>
                <a:ahLst/>
                <a:cxnLst/>
                <a:rect l="l" t="t" r="r" b="b"/>
                <a:pathLst>
                  <a:path w="7783" h="3604" extrusionOk="0">
                    <a:moveTo>
                      <a:pt x="4694" y="0"/>
                    </a:moveTo>
                    <a:lnTo>
                      <a:pt x="3823" y="340"/>
                    </a:lnTo>
                    <a:lnTo>
                      <a:pt x="2857" y="735"/>
                    </a:lnTo>
                    <a:lnTo>
                      <a:pt x="1199" y="1701"/>
                    </a:lnTo>
                    <a:lnTo>
                      <a:pt x="327" y="2354"/>
                    </a:lnTo>
                    <a:lnTo>
                      <a:pt x="1" y="2654"/>
                    </a:lnTo>
                    <a:lnTo>
                      <a:pt x="1" y="2804"/>
                    </a:lnTo>
                    <a:lnTo>
                      <a:pt x="2599" y="3604"/>
                    </a:lnTo>
                    <a:lnTo>
                      <a:pt x="3265" y="3101"/>
                    </a:lnTo>
                    <a:lnTo>
                      <a:pt x="4355" y="2367"/>
                    </a:lnTo>
                    <a:lnTo>
                      <a:pt x="5713" y="1580"/>
                    </a:lnTo>
                    <a:lnTo>
                      <a:pt x="6748" y="1090"/>
                    </a:lnTo>
                    <a:lnTo>
                      <a:pt x="7782" y="682"/>
                    </a:lnTo>
                    <a:lnTo>
                      <a:pt x="5102" y="13"/>
                    </a:lnTo>
                    <a:lnTo>
                      <a:pt x="469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1"/>
              <p:cNvSpPr/>
              <p:nvPr/>
            </p:nvSpPr>
            <p:spPr>
              <a:xfrm>
                <a:off x="4571450" y="2567500"/>
                <a:ext cx="187050" cy="86050"/>
              </a:xfrm>
              <a:custGeom>
                <a:avLst/>
                <a:gdLst/>
                <a:ahLst/>
                <a:cxnLst/>
                <a:rect l="l" t="t" r="r" b="b"/>
                <a:pathLst>
                  <a:path w="7482" h="3442" extrusionOk="0">
                    <a:moveTo>
                      <a:pt x="4639" y="1"/>
                    </a:moveTo>
                    <a:lnTo>
                      <a:pt x="3783" y="314"/>
                    </a:lnTo>
                    <a:lnTo>
                      <a:pt x="2817" y="722"/>
                    </a:lnTo>
                    <a:lnTo>
                      <a:pt x="1172" y="1675"/>
                    </a:lnTo>
                    <a:lnTo>
                      <a:pt x="301" y="2328"/>
                    </a:lnTo>
                    <a:lnTo>
                      <a:pt x="0" y="2599"/>
                    </a:lnTo>
                    <a:lnTo>
                      <a:pt x="0" y="2681"/>
                    </a:lnTo>
                    <a:lnTo>
                      <a:pt x="1675" y="3183"/>
                    </a:lnTo>
                    <a:lnTo>
                      <a:pt x="2517" y="3441"/>
                    </a:lnTo>
                    <a:lnTo>
                      <a:pt x="3170" y="2968"/>
                    </a:lnTo>
                    <a:lnTo>
                      <a:pt x="4244" y="2233"/>
                    </a:lnTo>
                    <a:lnTo>
                      <a:pt x="5605" y="1444"/>
                    </a:lnTo>
                    <a:lnTo>
                      <a:pt x="6421" y="1049"/>
                    </a:lnTo>
                    <a:lnTo>
                      <a:pt x="6652" y="941"/>
                    </a:lnTo>
                    <a:lnTo>
                      <a:pt x="7439" y="627"/>
                    </a:lnTo>
                    <a:lnTo>
                      <a:pt x="7482" y="614"/>
                    </a:lnTo>
                    <a:lnTo>
                      <a:pt x="6829" y="451"/>
                    </a:lnTo>
                    <a:lnTo>
                      <a:pt x="6150" y="288"/>
                    </a:lnTo>
                    <a:lnTo>
                      <a:pt x="5020"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1"/>
              <p:cNvSpPr/>
              <p:nvPr/>
            </p:nvSpPr>
            <p:spPr>
              <a:xfrm>
                <a:off x="4897200" y="2811000"/>
                <a:ext cx="143475" cy="120400"/>
              </a:xfrm>
              <a:custGeom>
                <a:avLst/>
                <a:gdLst/>
                <a:ahLst/>
                <a:cxnLst/>
                <a:rect l="l" t="t" r="r" b="b"/>
                <a:pathLst>
                  <a:path w="5739" h="4816" extrusionOk="0">
                    <a:moveTo>
                      <a:pt x="5739" y="1"/>
                    </a:moveTo>
                    <a:lnTo>
                      <a:pt x="4338" y="817"/>
                    </a:lnTo>
                    <a:lnTo>
                      <a:pt x="653" y="2938"/>
                    </a:lnTo>
                    <a:lnTo>
                      <a:pt x="69" y="4391"/>
                    </a:lnTo>
                    <a:lnTo>
                      <a:pt x="0" y="4570"/>
                    </a:lnTo>
                    <a:lnTo>
                      <a:pt x="353" y="4815"/>
                    </a:lnTo>
                    <a:lnTo>
                      <a:pt x="1427" y="4609"/>
                    </a:lnTo>
                    <a:lnTo>
                      <a:pt x="2801" y="4038"/>
                    </a:lnTo>
                    <a:lnTo>
                      <a:pt x="4488" y="3072"/>
                    </a:lnTo>
                    <a:lnTo>
                      <a:pt x="5197" y="2419"/>
                    </a:lnTo>
                    <a:lnTo>
                      <a:pt x="5588" y="1891"/>
                    </a:lnTo>
                    <a:lnTo>
                      <a:pt x="5575" y="1740"/>
                    </a:lnTo>
                    <a:lnTo>
                      <a:pt x="5575" y="1698"/>
                    </a:lnTo>
                    <a:lnTo>
                      <a:pt x="5575" y="1672"/>
                    </a:lnTo>
                    <a:lnTo>
                      <a:pt x="5575" y="1564"/>
                    </a:lnTo>
                    <a:lnTo>
                      <a:pt x="5644" y="980"/>
                    </a:lnTo>
                    <a:lnTo>
                      <a:pt x="573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1"/>
              <p:cNvSpPr/>
              <p:nvPr/>
            </p:nvSpPr>
            <p:spPr>
              <a:xfrm>
                <a:off x="4942400" y="2722875"/>
                <a:ext cx="98600" cy="94275"/>
              </a:xfrm>
              <a:custGeom>
                <a:avLst/>
                <a:gdLst/>
                <a:ahLst/>
                <a:cxnLst/>
                <a:rect l="l" t="t" r="r" b="b"/>
                <a:pathLst>
                  <a:path w="3944" h="3771" extrusionOk="0">
                    <a:moveTo>
                      <a:pt x="1" y="1"/>
                    </a:moveTo>
                    <a:lnTo>
                      <a:pt x="1675" y="2967"/>
                    </a:lnTo>
                    <a:lnTo>
                      <a:pt x="3944" y="3770"/>
                    </a:lnTo>
                    <a:cubicBezTo>
                      <a:pt x="3944" y="3770"/>
                      <a:pt x="3904" y="3444"/>
                      <a:pt x="3797" y="3183"/>
                    </a:cubicBezTo>
                    <a:cubicBezTo>
                      <a:pt x="3686" y="2925"/>
                      <a:pt x="3402" y="2599"/>
                      <a:pt x="2801" y="2109"/>
                    </a:cubicBezTo>
                    <a:cubicBezTo>
                      <a:pt x="2204" y="1633"/>
                      <a:pt x="1" y="1"/>
                      <a:pt x="1"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1"/>
              <p:cNvSpPr/>
              <p:nvPr/>
            </p:nvSpPr>
            <p:spPr>
              <a:xfrm>
                <a:off x="4802700" y="2722875"/>
                <a:ext cx="237975" cy="161600"/>
              </a:xfrm>
              <a:custGeom>
                <a:avLst/>
                <a:gdLst/>
                <a:ahLst/>
                <a:cxnLst/>
                <a:rect l="l" t="t" r="r" b="b"/>
                <a:pathLst>
                  <a:path w="9519" h="6464" extrusionOk="0">
                    <a:moveTo>
                      <a:pt x="5589" y="1"/>
                    </a:moveTo>
                    <a:lnTo>
                      <a:pt x="1" y="3238"/>
                    </a:lnTo>
                    <a:lnTo>
                      <a:pt x="1114" y="4054"/>
                    </a:lnTo>
                    <a:lnTo>
                      <a:pt x="4433" y="6463"/>
                    </a:lnTo>
                    <a:lnTo>
                      <a:pt x="5726" y="6068"/>
                    </a:lnTo>
                    <a:lnTo>
                      <a:pt x="6705" y="5605"/>
                    </a:lnTo>
                    <a:lnTo>
                      <a:pt x="8458" y="4586"/>
                    </a:lnTo>
                    <a:lnTo>
                      <a:pt x="8908" y="4218"/>
                    </a:lnTo>
                    <a:lnTo>
                      <a:pt x="9519" y="3526"/>
                    </a:lnTo>
                    <a:cubicBezTo>
                      <a:pt x="9519" y="3526"/>
                      <a:pt x="9385" y="3307"/>
                      <a:pt x="9140" y="3007"/>
                    </a:cubicBezTo>
                    <a:cubicBezTo>
                      <a:pt x="8840" y="2641"/>
                      <a:pt x="8376" y="2122"/>
                      <a:pt x="7847" y="1701"/>
                    </a:cubicBezTo>
                    <a:cubicBezTo>
                      <a:pt x="6907" y="954"/>
                      <a:pt x="5589" y="1"/>
                      <a:pt x="5589"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1"/>
              <p:cNvSpPr/>
              <p:nvPr/>
            </p:nvSpPr>
            <p:spPr>
              <a:xfrm>
                <a:off x="4785650" y="2795325"/>
                <a:ext cx="255025" cy="90125"/>
              </a:xfrm>
              <a:custGeom>
                <a:avLst/>
                <a:gdLst/>
                <a:ahLst/>
                <a:cxnLst/>
                <a:rect l="l" t="t" r="r" b="b"/>
                <a:pathLst>
                  <a:path w="10201" h="3605" extrusionOk="0">
                    <a:moveTo>
                      <a:pt x="0" y="1"/>
                    </a:moveTo>
                    <a:lnTo>
                      <a:pt x="95" y="314"/>
                    </a:lnTo>
                    <a:lnTo>
                      <a:pt x="111" y="314"/>
                    </a:lnTo>
                    <a:cubicBezTo>
                      <a:pt x="1254" y="1049"/>
                      <a:pt x="3212" y="2260"/>
                      <a:pt x="3212" y="2260"/>
                    </a:cubicBezTo>
                    <a:lnTo>
                      <a:pt x="4965" y="3454"/>
                    </a:lnTo>
                    <a:lnTo>
                      <a:pt x="5128" y="3604"/>
                    </a:lnTo>
                    <a:lnTo>
                      <a:pt x="5115" y="3565"/>
                    </a:lnTo>
                    <a:lnTo>
                      <a:pt x="6408" y="3170"/>
                    </a:lnTo>
                    <a:lnTo>
                      <a:pt x="7387" y="2707"/>
                    </a:lnTo>
                    <a:lnTo>
                      <a:pt x="9140" y="1688"/>
                    </a:lnTo>
                    <a:lnTo>
                      <a:pt x="9590" y="1320"/>
                    </a:lnTo>
                    <a:lnTo>
                      <a:pt x="10201" y="628"/>
                    </a:lnTo>
                    <a:cubicBezTo>
                      <a:pt x="10201" y="628"/>
                      <a:pt x="10067" y="409"/>
                      <a:pt x="9822" y="109"/>
                    </a:cubicBezTo>
                    <a:cubicBezTo>
                      <a:pt x="9822" y="190"/>
                      <a:pt x="9806" y="272"/>
                      <a:pt x="9780" y="353"/>
                    </a:cubicBezTo>
                    <a:cubicBezTo>
                      <a:pt x="9698" y="641"/>
                      <a:pt x="9140" y="1320"/>
                      <a:pt x="8950" y="1470"/>
                    </a:cubicBezTo>
                    <a:cubicBezTo>
                      <a:pt x="8774" y="1620"/>
                      <a:pt x="6910" y="2612"/>
                      <a:pt x="6584" y="2651"/>
                    </a:cubicBezTo>
                    <a:cubicBezTo>
                      <a:pt x="6442" y="2675"/>
                      <a:pt x="6191" y="2688"/>
                      <a:pt x="5912" y="2688"/>
                    </a:cubicBezTo>
                    <a:cubicBezTo>
                      <a:pt x="5523" y="2688"/>
                      <a:pt x="5079" y="2662"/>
                      <a:pt x="4802" y="2599"/>
                    </a:cubicBezTo>
                    <a:cubicBezTo>
                      <a:pt x="4488" y="2531"/>
                      <a:pt x="4067" y="2393"/>
                      <a:pt x="3702" y="2230"/>
                    </a:cubicBezTo>
                    <a:cubicBezTo>
                      <a:pt x="3483" y="2149"/>
                      <a:pt x="3278" y="2041"/>
                      <a:pt x="3131" y="1959"/>
                    </a:cubicBezTo>
                    <a:cubicBezTo>
                      <a:pt x="2951" y="1865"/>
                      <a:pt x="2396" y="1509"/>
                      <a:pt x="1796" y="1156"/>
                    </a:cubicBezTo>
                    <a:cubicBezTo>
                      <a:pt x="1048" y="693"/>
                      <a:pt x="258" y="220"/>
                      <a:pt x="258" y="220"/>
                    </a:cubicBez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1"/>
              <p:cNvSpPr/>
              <p:nvPr/>
            </p:nvSpPr>
            <p:spPr>
              <a:xfrm>
                <a:off x="4825475" y="2798025"/>
                <a:ext cx="130250" cy="68725"/>
              </a:xfrm>
              <a:custGeom>
                <a:avLst/>
                <a:gdLst/>
                <a:ahLst/>
                <a:cxnLst/>
                <a:rect l="l" t="t" r="r" b="b"/>
                <a:pathLst>
                  <a:path w="5210" h="2749" extrusionOk="0">
                    <a:moveTo>
                      <a:pt x="69" y="1"/>
                    </a:moveTo>
                    <a:lnTo>
                      <a:pt x="0" y="14"/>
                    </a:lnTo>
                    <a:cubicBezTo>
                      <a:pt x="0" y="30"/>
                      <a:pt x="5128" y="2504"/>
                      <a:pt x="5180" y="2749"/>
                    </a:cubicBezTo>
                    <a:cubicBezTo>
                      <a:pt x="5210" y="2654"/>
                      <a:pt x="5099" y="2586"/>
                      <a:pt x="4854" y="2423"/>
                    </a:cubicBezTo>
                    <a:cubicBezTo>
                      <a:pt x="4257" y="1959"/>
                      <a:pt x="69" y="1"/>
                      <a:pt x="69"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1"/>
              <p:cNvSpPr/>
              <p:nvPr/>
            </p:nvSpPr>
            <p:spPr>
              <a:xfrm>
                <a:off x="4930500" y="2739925"/>
                <a:ext cx="83000" cy="95175"/>
              </a:xfrm>
              <a:custGeom>
                <a:avLst/>
                <a:gdLst/>
                <a:ahLst/>
                <a:cxnLst/>
                <a:rect l="l" t="t" r="r" b="b"/>
                <a:pathLst>
                  <a:path w="3320" h="3807" extrusionOk="0">
                    <a:moveTo>
                      <a:pt x="56" y="1"/>
                    </a:moveTo>
                    <a:lnTo>
                      <a:pt x="0" y="27"/>
                    </a:lnTo>
                    <a:lnTo>
                      <a:pt x="3238" y="3604"/>
                    </a:lnTo>
                    <a:lnTo>
                      <a:pt x="3320" y="3807"/>
                    </a:lnTo>
                    <a:lnTo>
                      <a:pt x="3251" y="3523"/>
                    </a:lnTo>
                    <a:lnTo>
                      <a:pt x="5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1"/>
              <p:cNvSpPr/>
              <p:nvPr/>
            </p:nvSpPr>
            <p:spPr>
              <a:xfrm>
                <a:off x="4928125" y="2817775"/>
                <a:ext cx="99975" cy="60575"/>
              </a:xfrm>
              <a:custGeom>
                <a:avLst/>
                <a:gdLst/>
                <a:ahLst/>
                <a:cxnLst/>
                <a:rect l="l" t="t" r="r" b="b"/>
                <a:pathLst>
                  <a:path w="3999" h="2423" extrusionOk="0">
                    <a:moveTo>
                      <a:pt x="3999" y="1"/>
                    </a:moveTo>
                    <a:cubicBezTo>
                      <a:pt x="3999" y="1"/>
                      <a:pt x="3552" y="611"/>
                      <a:pt x="3402" y="735"/>
                    </a:cubicBezTo>
                    <a:cubicBezTo>
                      <a:pt x="3114" y="954"/>
                      <a:pt x="2054" y="1564"/>
                      <a:pt x="1632" y="1753"/>
                    </a:cubicBezTo>
                    <a:cubicBezTo>
                      <a:pt x="1238" y="1934"/>
                      <a:pt x="832" y="2112"/>
                      <a:pt x="142" y="2112"/>
                    </a:cubicBezTo>
                    <a:cubicBezTo>
                      <a:pt x="96" y="2112"/>
                      <a:pt x="49" y="2111"/>
                      <a:pt x="0" y="2109"/>
                    </a:cubicBezTo>
                    <a:lnTo>
                      <a:pt x="0" y="2109"/>
                    </a:lnTo>
                    <a:cubicBezTo>
                      <a:pt x="124" y="2285"/>
                      <a:pt x="722" y="2422"/>
                      <a:pt x="722" y="2422"/>
                    </a:cubicBezTo>
                    <a:lnTo>
                      <a:pt x="2422" y="1538"/>
                    </a:lnTo>
                    <a:lnTo>
                      <a:pt x="3672" y="774"/>
                    </a:lnTo>
                    <a:lnTo>
                      <a:pt x="399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1"/>
              <p:cNvSpPr/>
              <p:nvPr/>
            </p:nvSpPr>
            <p:spPr>
              <a:xfrm>
                <a:off x="4728850" y="2639650"/>
                <a:ext cx="213575" cy="164200"/>
              </a:xfrm>
              <a:custGeom>
                <a:avLst/>
                <a:gdLst/>
                <a:ahLst/>
                <a:cxnLst/>
                <a:rect l="l" t="t" r="r" b="b"/>
                <a:pathLst>
                  <a:path w="8543" h="6568" extrusionOk="0">
                    <a:moveTo>
                      <a:pt x="5360" y="0"/>
                    </a:moveTo>
                    <a:lnTo>
                      <a:pt x="1" y="3101"/>
                    </a:lnTo>
                    <a:lnTo>
                      <a:pt x="2955" y="6567"/>
                    </a:lnTo>
                    <a:lnTo>
                      <a:pt x="4218" y="6228"/>
                    </a:lnTo>
                    <a:lnTo>
                      <a:pt x="5102" y="5875"/>
                    </a:lnTo>
                    <a:lnTo>
                      <a:pt x="7469" y="4514"/>
                    </a:lnTo>
                    <a:lnTo>
                      <a:pt x="7890" y="4106"/>
                    </a:lnTo>
                    <a:lnTo>
                      <a:pt x="8543" y="3330"/>
                    </a:lnTo>
                    <a:lnTo>
                      <a:pt x="536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1"/>
              <p:cNvSpPr/>
              <p:nvPr/>
            </p:nvSpPr>
            <p:spPr>
              <a:xfrm>
                <a:off x="4797900" y="2712675"/>
                <a:ext cx="144525" cy="91175"/>
              </a:xfrm>
              <a:custGeom>
                <a:avLst/>
                <a:gdLst/>
                <a:ahLst/>
                <a:cxnLst/>
                <a:rect l="l" t="t" r="r" b="b"/>
                <a:pathLst>
                  <a:path w="5781" h="3647" extrusionOk="0">
                    <a:moveTo>
                      <a:pt x="5386" y="0"/>
                    </a:moveTo>
                    <a:lnTo>
                      <a:pt x="5317" y="151"/>
                    </a:lnTo>
                    <a:cubicBezTo>
                      <a:pt x="5386" y="245"/>
                      <a:pt x="5170" y="709"/>
                      <a:pt x="4720" y="1035"/>
                    </a:cubicBezTo>
                    <a:cubicBezTo>
                      <a:pt x="4286" y="1362"/>
                      <a:pt x="2272" y="2546"/>
                      <a:pt x="1782" y="2749"/>
                    </a:cubicBezTo>
                    <a:cubicBezTo>
                      <a:pt x="1331" y="2944"/>
                      <a:pt x="821" y="3159"/>
                      <a:pt x="352" y="3159"/>
                    </a:cubicBezTo>
                    <a:cubicBezTo>
                      <a:pt x="326" y="3159"/>
                      <a:pt x="300" y="3158"/>
                      <a:pt x="274" y="3157"/>
                    </a:cubicBezTo>
                    <a:cubicBezTo>
                      <a:pt x="150" y="3157"/>
                      <a:pt x="56" y="3281"/>
                      <a:pt x="0" y="3428"/>
                    </a:cubicBezTo>
                    <a:lnTo>
                      <a:pt x="193" y="3646"/>
                    </a:lnTo>
                    <a:lnTo>
                      <a:pt x="1456" y="3307"/>
                    </a:lnTo>
                    <a:lnTo>
                      <a:pt x="2340" y="2954"/>
                    </a:lnTo>
                    <a:lnTo>
                      <a:pt x="4707" y="1593"/>
                    </a:lnTo>
                    <a:lnTo>
                      <a:pt x="5128" y="1185"/>
                    </a:lnTo>
                    <a:lnTo>
                      <a:pt x="5781" y="409"/>
                    </a:lnTo>
                    <a:lnTo>
                      <a:pt x="5631" y="262"/>
                    </a:lnTo>
                    <a:lnTo>
                      <a:pt x="538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1"/>
              <p:cNvSpPr/>
              <p:nvPr/>
            </p:nvSpPr>
            <p:spPr>
              <a:xfrm>
                <a:off x="4839425" y="2645025"/>
                <a:ext cx="92475" cy="76250"/>
              </a:xfrm>
              <a:custGeom>
                <a:avLst/>
                <a:gdLst/>
                <a:ahLst/>
                <a:cxnLst/>
                <a:rect l="l" t="t" r="r" b="b"/>
                <a:pathLst>
                  <a:path w="3699" h="3050" extrusionOk="0">
                    <a:moveTo>
                      <a:pt x="800" y="1"/>
                    </a:moveTo>
                    <a:cubicBezTo>
                      <a:pt x="800" y="1"/>
                      <a:pt x="422" y="340"/>
                      <a:pt x="0" y="666"/>
                    </a:cubicBezTo>
                    <a:lnTo>
                      <a:pt x="3541" y="2895"/>
                    </a:lnTo>
                    <a:lnTo>
                      <a:pt x="3541" y="2895"/>
                    </a:lnTo>
                    <a:cubicBezTo>
                      <a:pt x="3210" y="2506"/>
                      <a:pt x="2321" y="1471"/>
                      <a:pt x="1659" y="777"/>
                    </a:cubicBezTo>
                    <a:cubicBezTo>
                      <a:pt x="1388" y="503"/>
                      <a:pt x="1087" y="232"/>
                      <a:pt x="800" y="1"/>
                    </a:cubicBezTo>
                    <a:close/>
                    <a:moveTo>
                      <a:pt x="3541" y="2895"/>
                    </a:moveTo>
                    <a:cubicBezTo>
                      <a:pt x="3625" y="2992"/>
                      <a:pt x="3672" y="3049"/>
                      <a:pt x="3672" y="3049"/>
                    </a:cubicBezTo>
                    <a:lnTo>
                      <a:pt x="3699" y="2994"/>
                    </a:lnTo>
                    <a:lnTo>
                      <a:pt x="3541" y="2895"/>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1"/>
              <p:cNvSpPr/>
              <p:nvPr/>
            </p:nvSpPr>
            <p:spPr>
              <a:xfrm>
                <a:off x="4798950" y="2706225"/>
                <a:ext cx="132300" cy="87100"/>
              </a:xfrm>
              <a:custGeom>
                <a:avLst/>
                <a:gdLst/>
                <a:ahLst/>
                <a:cxnLst/>
                <a:rect l="l" t="t" r="r" b="b"/>
                <a:pathLst>
                  <a:path w="5292" h="3484" extrusionOk="0">
                    <a:moveTo>
                      <a:pt x="4231" y="1"/>
                    </a:moveTo>
                    <a:lnTo>
                      <a:pt x="2285" y="1225"/>
                    </a:lnTo>
                    <a:lnTo>
                      <a:pt x="1972" y="2028"/>
                    </a:lnTo>
                    <a:lnTo>
                      <a:pt x="0" y="3088"/>
                    </a:lnTo>
                    <a:cubicBezTo>
                      <a:pt x="14" y="3101"/>
                      <a:pt x="27" y="3115"/>
                      <a:pt x="40" y="3131"/>
                    </a:cubicBezTo>
                    <a:cubicBezTo>
                      <a:pt x="69" y="3183"/>
                      <a:pt x="108" y="3225"/>
                      <a:pt x="151" y="3265"/>
                    </a:cubicBezTo>
                    <a:lnTo>
                      <a:pt x="164" y="3278"/>
                    </a:lnTo>
                    <a:lnTo>
                      <a:pt x="177" y="3294"/>
                    </a:lnTo>
                    <a:cubicBezTo>
                      <a:pt x="177" y="3307"/>
                      <a:pt x="177" y="3307"/>
                      <a:pt x="190" y="3307"/>
                    </a:cubicBezTo>
                    <a:lnTo>
                      <a:pt x="190" y="3320"/>
                    </a:lnTo>
                    <a:lnTo>
                      <a:pt x="203" y="3333"/>
                    </a:lnTo>
                    <a:lnTo>
                      <a:pt x="216" y="3346"/>
                    </a:lnTo>
                    <a:lnTo>
                      <a:pt x="232" y="3359"/>
                    </a:lnTo>
                    <a:lnTo>
                      <a:pt x="245" y="3376"/>
                    </a:lnTo>
                    <a:lnTo>
                      <a:pt x="258" y="3389"/>
                    </a:lnTo>
                    <a:lnTo>
                      <a:pt x="271" y="3402"/>
                    </a:lnTo>
                    <a:lnTo>
                      <a:pt x="284" y="3415"/>
                    </a:lnTo>
                    <a:lnTo>
                      <a:pt x="298" y="3415"/>
                    </a:lnTo>
                    <a:lnTo>
                      <a:pt x="314" y="3428"/>
                    </a:lnTo>
                    <a:lnTo>
                      <a:pt x="327" y="3441"/>
                    </a:lnTo>
                    <a:lnTo>
                      <a:pt x="340" y="3441"/>
                    </a:lnTo>
                    <a:lnTo>
                      <a:pt x="340" y="3457"/>
                    </a:lnTo>
                    <a:lnTo>
                      <a:pt x="353" y="3457"/>
                    </a:lnTo>
                    <a:lnTo>
                      <a:pt x="422" y="3483"/>
                    </a:lnTo>
                    <a:cubicBezTo>
                      <a:pt x="692" y="3428"/>
                      <a:pt x="937" y="3376"/>
                      <a:pt x="1087" y="3320"/>
                    </a:cubicBezTo>
                    <a:cubicBezTo>
                      <a:pt x="1087" y="3320"/>
                      <a:pt x="1401" y="3239"/>
                      <a:pt x="1796" y="3062"/>
                    </a:cubicBezTo>
                    <a:cubicBezTo>
                      <a:pt x="2256" y="2857"/>
                      <a:pt x="2843" y="2543"/>
                      <a:pt x="3372" y="2233"/>
                    </a:cubicBezTo>
                    <a:cubicBezTo>
                      <a:pt x="4446" y="1593"/>
                      <a:pt x="4733" y="1319"/>
                      <a:pt x="4733" y="1319"/>
                    </a:cubicBezTo>
                    <a:lnTo>
                      <a:pt x="5223" y="804"/>
                    </a:lnTo>
                    <a:cubicBezTo>
                      <a:pt x="5262" y="709"/>
                      <a:pt x="5291" y="601"/>
                      <a:pt x="5291" y="503"/>
                    </a:cubicBezTo>
                    <a:cubicBezTo>
                      <a:pt x="5249" y="438"/>
                      <a:pt x="5194" y="340"/>
                      <a:pt x="5128" y="219"/>
                    </a:cubicBezTo>
                    <a:lnTo>
                      <a:pt x="5112" y="219"/>
                    </a:lnTo>
                    <a:lnTo>
                      <a:pt x="423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1"/>
              <p:cNvSpPr/>
              <p:nvPr/>
            </p:nvSpPr>
            <p:spPr>
              <a:xfrm>
                <a:off x="4730575" y="2686575"/>
                <a:ext cx="145600" cy="115550"/>
              </a:xfrm>
              <a:custGeom>
                <a:avLst/>
                <a:gdLst/>
                <a:ahLst/>
                <a:cxnLst/>
                <a:rect l="l" t="t" r="r" b="b"/>
                <a:pathLst>
                  <a:path w="5824" h="4622" extrusionOk="0">
                    <a:moveTo>
                      <a:pt x="2693" y="0"/>
                    </a:moveTo>
                    <a:lnTo>
                      <a:pt x="1267" y="460"/>
                    </a:lnTo>
                    <a:lnTo>
                      <a:pt x="0" y="1182"/>
                    </a:lnTo>
                    <a:cubicBezTo>
                      <a:pt x="206" y="1439"/>
                      <a:pt x="558" y="1877"/>
                      <a:pt x="1117" y="2474"/>
                    </a:cubicBezTo>
                    <a:cubicBezTo>
                      <a:pt x="2053" y="3466"/>
                      <a:pt x="2543" y="4364"/>
                      <a:pt x="3049" y="4596"/>
                    </a:cubicBezTo>
                    <a:cubicBezTo>
                      <a:pt x="3075" y="4609"/>
                      <a:pt x="3101" y="4609"/>
                      <a:pt x="3130" y="4622"/>
                    </a:cubicBezTo>
                    <a:lnTo>
                      <a:pt x="4149" y="4351"/>
                    </a:lnTo>
                    <a:lnTo>
                      <a:pt x="5033" y="3998"/>
                    </a:lnTo>
                    <a:lnTo>
                      <a:pt x="5823" y="3535"/>
                    </a:lnTo>
                    <a:cubicBezTo>
                      <a:pt x="4041" y="1100"/>
                      <a:pt x="2693" y="0"/>
                      <a:pt x="269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1"/>
              <p:cNvSpPr/>
              <p:nvPr/>
            </p:nvSpPr>
            <p:spPr>
              <a:xfrm>
                <a:off x="4630275" y="2582525"/>
                <a:ext cx="232600" cy="134675"/>
              </a:xfrm>
              <a:custGeom>
                <a:avLst/>
                <a:gdLst/>
                <a:ahLst/>
                <a:cxnLst/>
                <a:rect l="l" t="t" r="r" b="b"/>
                <a:pathLst>
                  <a:path w="9304" h="5387" extrusionOk="0">
                    <a:moveTo>
                      <a:pt x="5360" y="0"/>
                    </a:moveTo>
                    <a:lnTo>
                      <a:pt x="4326" y="408"/>
                    </a:lnTo>
                    <a:lnTo>
                      <a:pt x="3291" y="898"/>
                    </a:lnTo>
                    <a:lnTo>
                      <a:pt x="1933" y="1685"/>
                    </a:lnTo>
                    <a:lnTo>
                      <a:pt x="843" y="2419"/>
                    </a:lnTo>
                    <a:lnTo>
                      <a:pt x="1" y="3101"/>
                    </a:lnTo>
                    <a:lnTo>
                      <a:pt x="3944" y="5386"/>
                    </a:lnTo>
                    <a:lnTo>
                      <a:pt x="5060" y="4949"/>
                    </a:lnTo>
                    <a:lnTo>
                      <a:pt x="6310" y="4309"/>
                    </a:lnTo>
                    <a:lnTo>
                      <a:pt x="7985" y="3346"/>
                    </a:lnTo>
                    <a:lnTo>
                      <a:pt x="8556" y="2922"/>
                    </a:lnTo>
                    <a:lnTo>
                      <a:pt x="9303" y="2285"/>
                    </a:lnTo>
                    <a:lnTo>
                      <a:pt x="7632" y="1169"/>
                    </a:lnTo>
                    <a:lnTo>
                      <a:pt x="536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1"/>
              <p:cNvSpPr/>
              <p:nvPr/>
            </p:nvSpPr>
            <p:spPr>
              <a:xfrm>
                <a:off x="4519150" y="2550850"/>
                <a:ext cx="176100" cy="90125"/>
              </a:xfrm>
              <a:custGeom>
                <a:avLst/>
                <a:gdLst/>
                <a:ahLst/>
                <a:cxnLst/>
                <a:rect l="l" t="t" r="r" b="b"/>
                <a:pathLst>
                  <a:path w="7044" h="3605" extrusionOk="0">
                    <a:moveTo>
                      <a:pt x="5330" y="1"/>
                    </a:moveTo>
                    <a:lnTo>
                      <a:pt x="4377" y="314"/>
                    </a:lnTo>
                    <a:lnTo>
                      <a:pt x="3453" y="722"/>
                    </a:lnTo>
                    <a:lnTo>
                      <a:pt x="1306" y="1959"/>
                    </a:lnTo>
                    <a:lnTo>
                      <a:pt x="529" y="2557"/>
                    </a:lnTo>
                    <a:lnTo>
                      <a:pt x="0" y="3089"/>
                    </a:lnTo>
                    <a:lnTo>
                      <a:pt x="1632" y="3604"/>
                    </a:lnTo>
                    <a:lnTo>
                      <a:pt x="2350" y="2939"/>
                    </a:lnTo>
                    <a:lnTo>
                      <a:pt x="3222" y="2286"/>
                    </a:lnTo>
                    <a:lnTo>
                      <a:pt x="4880" y="1320"/>
                    </a:lnTo>
                    <a:lnTo>
                      <a:pt x="5846" y="925"/>
                    </a:lnTo>
                    <a:lnTo>
                      <a:pt x="7044" y="464"/>
                    </a:lnTo>
                    <a:lnTo>
                      <a:pt x="533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1"/>
              <p:cNvSpPr/>
              <p:nvPr/>
            </p:nvSpPr>
            <p:spPr>
              <a:xfrm>
                <a:off x="4507875" y="2627000"/>
                <a:ext cx="406000" cy="305050"/>
              </a:xfrm>
              <a:custGeom>
                <a:avLst/>
                <a:gdLst/>
                <a:ahLst/>
                <a:cxnLst/>
                <a:rect l="l" t="t" r="r" b="b"/>
                <a:pathLst>
                  <a:path w="16240" h="12202" extrusionOk="0">
                    <a:moveTo>
                      <a:pt x="614" y="0"/>
                    </a:moveTo>
                    <a:lnTo>
                      <a:pt x="451" y="43"/>
                    </a:lnTo>
                    <a:lnTo>
                      <a:pt x="370" y="438"/>
                    </a:lnTo>
                    <a:lnTo>
                      <a:pt x="288" y="833"/>
                    </a:lnTo>
                    <a:lnTo>
                      <a:pt x="370" y="1009"/>
                    </a:lnTo>
                    <a:lnTo>
                      <a:pt x="288" y="1688"/>
                    </a:lnTo>
                    <a:lnTo>
                      <a:pt x="82" y="1795"/>
                    </a:lnTo>
                    <a:lnTo>
                      <a:pt x="1" y="2422"/>
                    </a:lnTo>
                    <a:lnTo>
                      <a:pt x="1" y="2465"/>
                    </a:lnTo>
                    <a:cubicBezTo>
                      <a:pt x="1" y="2465"/>
                      <a:pt x="219" y="3238"/>
                      <a:pt x="422" y="3470"/>
                    </a:cubicBezTo>
                    <a:cubicBezTo>
                      <a:pt x="585" y="3672"/>
                      <a:pt x="1388" y="4110"/>
                      <a:pt x="1796" y="4381"/>
                    </a:cubicBezTo>
                    <a:cubicBezTo>
                      <a:pt x="1904" y="4449"/>
                      <a:pt x="1959" y="4475"/>
                      <a:pt x="1959" y="4475"/>
                    </a:cubicBezTo>
                    <a:lnTo>
                      <a:pt x="1972" y="4488"/>
                    </a:lnTo>
                    <a:lnTo>
                      <a:pt x="1877" y="4110"/>
                    </a:lnTo>
                    <a:cubicBezTo>
                      <a:pt x="1877" y="3504"/>
                      <a:pt x="2174" y="3157"/>
                      <a:pt x="2607" y="3157"/>
                    </a:cubicBezTo>
                    <a:cubicBezTo>
                      <a:pt x="2788" y="3157"/>
                      <a:pt x="2993" y="3218"/>
                      <a:pt x="3209" y="3346"/>
                    </a:cubicBezTo>
                    <a:cubicBezTo>
                      <a:pt x="3944" y="3770"/>
                      <a:pt x="4544" y="4802"/>
                      <a:pt x="4544" y="5647"/>
                    </a:cubicBezTo>
                    <a:lnTo>
                      <a:pt x="4639" y="6244"/>
                    </a:lnTo>
                    <a:lnTo>
                      <a:pt x="4665" y="6257"/>
                    </a:lnTo>
                    <a:lnTo>
                      <a:pt x="11751" y="10364"/>
                    </a:lnTo>
                    <a:lnTo>
                      <a:pt x="11657" y="9766"/>
                    </a:lnTo>
                    <a:cubicBezTo>
                      <a:pt x="11657" y="9169"/>
                      <a:pt x="11957" y="8825"/>
                      <a:pt x="12393" y="8825"/>
                    </a:cubicBezTo>
                    <a:cubicBezTo>
                      <a:pt x="12572" y="8825"/>
                      <a:pt x="12774" y="8883"/>
                      <a:pt x="12988" y="9006"/>
                    </a:cubicBezTo>
                    <a:cubicBezTo>
                      <a:pt x="13723" y="9427"/>
                      <a:pt x="14323" y="10461"/>
                      <a:pt x="14323" y="11317"/>
                    </a:cubicBezTo>
                    <a:lnTo>
                      <a:pt x="14431" y="11914"/>
                    </a:lnTo>
                    <a:lnTo>
                      <a:pt x="14457" y="11930"/>
                    </a:lnTo>
                    <a:lnTo>
                      <a:pt x="14552" y="11982"/>
                    </a:lnTo>
                    <a:lnTo>
                      <a:pt x="14594" y="12012"/>
                    </a:lnTo>
                    <a:lnTo>
                      <a:pt x="15724" y="12201"/>
                    </a:lnTo>
                    <a:lnTo>
                      <a:pt x="15926" y="12175"/>
                    </a:lnTo>
                    <a:lnTo>
                      <a:pt x="15968" y="12025"/>
                    </a:lnTo>
                    <a:lnTo>
                      <a:pt x="15874" y="12025"/>
                    </a:lnTo>
                    <a:lnTo>
                      <a:pt x="16076" y="11832"/>
                    </a:lnTo>
                    <a:lnTo>
                      <a:pt x="16089" y="11780"/>
                    </a:lnTo>
                    <a:lnTo>
                      <a:pt x="16118" y="11643"/>
                    </a:lnTo>
                    <a:lnTo>
                      <a:pt x="16239" y="10337"/>
                    </a:lnTo>
                    <a:lnTo>
                      <a:pt x="16226" y="10298"/>
                    </a:lnTo>
                    <a:cubicBezTo>
                      <a:pt x="16226" y="10298"/>
                      <a:pt x="15968" y="9903"/>
                      <a:pt x="15573" y="9534"/>
                    </a:cubicBezTo>
                    <a:cubicBezTo>
                      <a:pt x="15178" y="9156"/>
                      <a:pt x="14255" y="8843"/>
                      <a:pt x="13426" y="8271"/>
                    </a:cubicBezTo>
                    <a:cubicBezTo>
                      <a:pt x="12593" y="7700"/>
                      <a:pt x="11794" y="7073"/>
                      <a:pt x="11794" y="7073"/>
                    </a:cubicBezTo>
                    <a:cubicBezTo>
                      <a:pt x="11794" y="7073"/>
                      <a:pt x="11304" y="6502"/>
                      <a:pt x="10867" y="5973"/>
                    </a:cubicBezTo>
                    <a:cubicBezTo>
                      <a:pt x="10419" y="5441"/>
                      <a:pt x="9780" y="4368"/>
                      <a:pt x="8840" y="3607"/>
                    </a:cubicBezTo>
                    <a:cubicBezTo>
                      <a:pt x="7916" y="2843"/>
                      <a:pt x="7182" y="2448"/>
                      <a:pt x="6666" y="2164"/>
                    </a:cubicBezTo>
                    <a:cubicBezTo>
                      <a:pt x="6147" y="1877"/>
                      <a:pt x="5142" y="1267"/>
                      <a:pt x="3944" y="940"/>
                    </a:cubicBezTo>
                    <a:cubicBezTo>
                      <a:pt x="2736" y="627"/>
                      <a:pt x="1646" y="395"/>
                      <a:pt x="1646" y="395"/>
                    </a:cubicBezTo>
                    <a:lnTo>
                      <a:pt x="61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1"/>
              <p:cNvSpPr/>
              <p:nvPr/>
            </p:nvSpPr>
            <p:spPr>
              <a:xfrm>
                <a:off x="4550400" y="2691475"/>
                <a:ext cx="75500" cy="76725"/>
              </a:xfrm>
              <a:custGeom>
                <a:avLst/>
                <a:gdLst/>
                <a:ahLst/>
                <a:cxnLst/>
                <a:rect l="l" t="t" r="r" b="b"/>
                <a:pathLst>
                  <a:path w="3020" h="3069" extrusionOk="0">
                    <a:moveTo>
                      <a:pt x="1036" y="1"/>
                    </a:moveTo>
                    <a:cubicBezTo>
                      <a:pt x="723" y="1"/>
                      <a:pt x="484" y="121"/>
                      <a:pt x="340" y="238"/>
                    </a:cubicBezTo>
                    <a:cubicBezTo>
                      <a:pt x="82" y="470"/>
                      <a:pt x="0" y="973"/>
                      <a:pt x="0" y="1420"/>
                    </a:cubicBezTo>
                    <a:cubicBezTo>
                      <a:pt x="258" y="783"/>
                      <a:pt x="190" y="620"/>
                      <a:pt x="679" y="483"/>
                    </a:cubicBezTo>
                    <a:cubicBezTo>
                      <a:pt x="751" y="461"/>
                      <a:pt x="824" y="451"/>
                      <a:pt x="894" y="451"/>
                    </a:cubicBezTo>
                    <a:cubicBezTo>
                      <a:pt x="1302" y="451"/>
                      <a:pt x="1658" y="767"/>
                      <a:pt x="1658" y="767"/>
                    </a:cubicBezTo>
                    <a:lnTo>
                      <a:pt x="2190" y="1243"/>
                    </a:lnTo>
                    <a:lnTo>
                      <a:pt x="2651" y="1952"/>
                    </a:lnTo>
                    <a:lnTo>
                      <a:pt x="3019" y="3068"/>
                    </a:lnTo>
                    <a:cubicBezTo>
                      <a:pt x="2869" y="1312"/>
                      <a:pt x="2814" y="930"/>
                      <a:pt x="2014" y="359"/>
                    </a:cubicBezTo>
                    <a:cubicBezTo>
                      <a:pt x="1640" y="93"/>
                      <a:pt x="1310" y="1"/>
                      <a:pt x="1036"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1"/>
              <p:cNvSpPr/>
              <p:nvPr/>
            </p:nvSpPr>
            <p:spPr>
              <a:xfrm>
                <a:off x="4630925" y="2758600"/>
                <a:ext cx="162300" cy="105600"/>
              </a:xfrm>
              <a:custGeom>
                <a:avLst/>
                <a:gdLst/>
                <a:ahLst/>
                <a:cxnLst/>
                <a:rect l="l" t="t" r="r" b="b"/>
                <a:pathLst>
                  <a:path w="6492" h="4224" extrusionOk="0">
                    <a:moveTo>
                      <a:pt x="26" y="0"/>
                    </a:moveTo>
                    <a:cubicBezTo>
                      <a:pt x="9" y="0"/>
                      <a:pt x="1" y="1"/>
                      <a:pt x="1" y="1"/>
                    </a:cubicBezTo>
                    <a:cubicBezTo>
                      <a:pt x="1" y="1"/>
                      <a:pt x="6245" y="4163"/>
                      <a:pt x="6366" y="4218"/>
                    </a:cubicBezTo>
                    <a:cubicBezTo>
                      <a:pt x="6373" y="4222"/>
                      <a:pt x="6379" y="4223"/>
                      <a:pt x="6385" y="4223"/>
                    </a:cubicBezTo>
                    <a:cubicBezTo>
                      <a:pt x="6491" y="4223"/>
                      <a:pt x="6379" y="3662"/>
                      <a:pt x="6082" y="3441"/>
                    </a:cubicBezTo>
                    <a:cubicBezTo>
                      <a:pt x="5768" y="3197"/>
                      <a:pt x="2028" y="980"/>
                      <a:pt x="1225" y="465"/>
                    </a:cubicBezTo>
                    <a:cubicBezTo>
                      <a:pt x="526" y="31"/>
                      <a:pt x="126" y="0"/>
                      <a:pt x="26"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1"/>
              <p:cNvSpPr/>
              <p:nvPr/>
            </p:nvSpPr>
            <p:spPr>
              <a:xfrm>
                <a:off x="4517100" y="2627000"/>
                <a:ext cx="396775" cy="258450"/>
              </a:xfrm>
              <a:custGeom>
                <a:avLst/>
                <a:gdLst/>
                <a:ahLst/>
                <a:cxnLst/>
                <a:rect l="l" t="t" r="r" b="b"/>
                <a:pathLst>
                  <a:path w="15871" h="10338" extrusionOk="0">
                    <a:moveTo>
                      <a:pt x="245" y="0"/>
                    </a:moveTo>
                    <a:lnTo>
                      <a:pt x="82" y="43"/>
                    </a:lnTo>
                    <a:lnTo>
                      <a:pt x="1" y="438"/>
                    </a:lnTo>
                    <a:lnTo>
                      <a:pt x="1100" y="1267"/>
                    </a:lnTo>
                    <a:cubicBezTo>
                      <a:pt x="1100" y="1267"/>
                      <a:pt x="2174" y="1812"/>
                      <a:pt x="3304" y="2478"/>
                    </a:cubicBezTo>
                    <a:cubicBezTo>
                      <a:pt x="4446" y="3144"/>
                      <a:pt x="9656" y="6300"/>
                      <a:pt x="10837" y="7047"/>
                    </a:cubicBezTo>
                    <a:lnTo>
                      <a:pt x="10853" y="7047"/>
                    </a:lnTo>
                    <a:cubicBezTo>
                      <a:pt x="11996" y="7782"/>
                      <a:pt x="13954" y="8993"/>
                      <a:pt x="13954" y="8993"/>
                    </a:cubicBezTo>
                    <a:lnTo>
                      <a:pt x="15707" y="10187"/>
                    </a:lnTo>
                    <a:lnTo>
                      <a:pt x="15870" y="10337"/>
                    </a:lnTo>
                    <a:lnTo>
                      <a:pt x="15857" y="10298"/>
                    </a:lnTo>
                    <a:cubicBezTo>
                      <a:pt x="15857" y="10298"/>
                      <a:pt x="15599" y="9903"/>
                      <a:pt x="15204" y="9534"/>
                    </a:cubicBezTo>
                    <a:cubicBezTo>
                      <a:pt x="15028" y="9358"/>
                      <a:pt x="14754" y="9169"/>
                      <a:pt x="14444" y="8963"/>
                    </a:cubicBezTo>
                    <a:cubicBezTo>
                      <a:pt x="14088" y="8732"/>
                      <a:pt x="13667" y="8487"/>
                      <a:pt x="13233" y="8177"/>
                    </a:cubicBezTo>
                    <a:cubicBezTo>
                      <a:pt x="12417" y="7619"/>
                      <a:pt x="11451" y="7086"/>
                      <a:pt x="11425" y="7073"/>
                    </a:cubicBezTo>
                    <a:cubicBezTo>
                      <a:pt x="11425" y="7073"/>
                      <a:pt x="11098" y="6394"/>
                      <a:pt x="10661" y="5876"/>
                    </a:cubicBezTo>
                    <a:cubicBezTo>
                      <a:pt x="10227" y="5347"/>
                      <a:pt x="9411" y="4368"/>
                      <a:pt x="8471" y="3607"/>
                    </a:cubicBezTo>
                    <a:cubicBezTo>
                      <a:pt x="7547" y="2843"/>
                      <a:pt x="6813" y="2448"/>
                      <a:pt x="6297" y="2164"/>
                    </a:cubicBezTo>
                    <a:cubicBezTo>
                      <a:pt x="5778" y="1877"/>
                      <a:pt x="4773" y="1267"/>
                      <a:pt x="3575" y="940"/>
                    </a:cubicBezTo>
                    <a:cubicBezTo>
                      <a:pt x="2367" y="627"/>
                      <a:pt x="1277" y="395"/>
                      <a:pt x="1277" y="395"/>
                    </a:cubicBezTo>
                    <a:lnTo>
                      <a:pt x="245"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1"/>
              <p:cNvSpPr/>
              <p:nvPr/>
            </p:nvSpPr>
            <p:spPr>
              <a:xfrm>
                <a:off x="4681925" y="2731450"/>
                <a:ext cx="10225" cy="79575"/>
              </a:xfrm>
              <a:custGeom>
                <a:avLst/>
                <a:gdLst/>
                <a:ahLst/>
                <a:cxnLst/>
                <a:rect l="l" t="t" r="r" b="b"/>
                <a:pathLst>
                  <a:path w="409" h="3183" extrusionOk="0">
                    <a:moveTo>
                      <a:pt x="344" y="0"/>
                    </a:moveTo>
                    <a:lnTo>
                      <a:pt x="206" y="408"/>
                    </a:lnTo>
                    <a:cubicBezTo>
                      <a:pt x="193" y="434"/>
                      <a:pt x="1" y="1113"/>
                      <a:pt x="1" y="1469"/>
                    </a:cubicBezTo>
                    <a:cubicBezTo>
                      <a:pt x="1" y="1795"/>
                      <a:pt x="69" y="2066"/>
                      <a:pt x="82" y="2122"/>
                    </a:cubicBezTo>
                    <a:lnTo>
                      <a:pt x="1" y="2474"/>
                    </a:lnTo>
                    <a:lnTo>
                      <a:pt x="43" y="3183"/>
                    </a:lnTo>
                    <a:lnTo>
                      <a:pt x="125" y="3166"/>
                    </a:lnTo>
                    <a:lnTo>
                      <a:pt x="82" y="2474"/>
                    </a:lnTo>
                    <a:lnTo>
                      <a:pt x="164" y="2122"/>
                    </a:lnTo>
                    <a:cubicBezTo>
                      <a:pt x="164" y="2106"/>
                      <a:pt x="82" y="1822"/>
                      <a:pt x="82" y="1469"/>
                    </a:cubicBezTo>
                    <a:cubicBezTo>
                      <a:pt x="82" y="1126"/>
                      <a:pt x="275" y="434"/>
                      <a:pt x="275" y="434"/>
                    </a:cubicBezTo>
                    <a:lnTo>
                      <a:pt x="409" y="26"/>
                    </a:lnTo>
                    <a:lnTo>
                      <a:pt x="344"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1"/>
              <p:cNvSpPr/>
              <p:nvPr/>
            </p:nvSpPr>
            <p:spPr>
              <a:xfrm>
                <a:off x="4785650" y="2795325"/>
                <a:ext cx="128225" cy="90125"/>
              </a:xfrm>
              <a:custGeom>
                <a:avLst/>
                <a:gdLst/>
                <a:ahLst/>
                <a:cxnLst/>
                <a:rect l="l" t="t" r="r" b="b"/>
                <a:pathLst>
                  <a:path w="5129" h="3605" extrusionOk="0">
                    <a:moveTo>
                      <a:pt x="0" y="1"/>
                    </a:moveTo>
                    <a:lnTo>
                      <a:pt x="95" y="314"/>
                    </a:lnTo>
                    <a:lnTo>
                      <a:pt x="111" y="314"/>
                    </a:lnTo>
                    <a:cubicBezTo>
                      <a:pt x="1254" y="1049"/>
                      <a:pt x="3212" y="2260"/>
                      <a:pt x="3212" y="2260"/>
                    </a:cubicBezTo>
                    <a:lnTo>
                      <a:pt x="4965" y="3454"/>
                    </a:lnTo>
                    <a:lnTo>
                      <a:pt x="5128" y="3604"/>
                    </a:lnTo>
                    <a:lnTo>
                      <a:pt x="5115" y="3565"/>
                    </a:lnTo>
                    <a:cubicBezTo>
                      <a:pt x="5115" y="3565"/>
                      <a:pt x="4857" y="3170"/>
                      <a:pt x="4462" y="2801"/>
                    </a:cubicBezTo>
                    <a:cubicBezTo>
                      <a:pt x="4286" y="2625"/>
                      <a:pt x="4012" y="2436"/>
                      <a:pt x="3702" y="2230"/>
                    </a:cubicBezTo>
                    <a:cubicBezTo>
                      <a:pt x="3483" y="2149"/>
                      <a:pt x="3278" y="2041"/>
                      <a:pt x="3131" y="1959"/>
                    </a:cubicBezTo>
                    <a:cubicBezTo>
                      <a:pt x="2951" y="1865"/>
                      <a:pt x="2396" y="1509"/>
                      <a:pt x="1796" y="1156"/>
                    </a:cubicBezTo>
                    <a:cubicBezTo>
                      <a:pt x="1048" y="693"/>
                      <a:pt x="258" y="220"/>
                      <a:pt x="258" y="220"/>
                    </a:cubicBez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1"/>
              <p:cNvSpPr/>
              <p:nvPr/>
            </p:nvSpPr>
            <p:spPr>
              <a:xfrm>
                <a:off x="4603100" y="2683125"/>
                <a:ext cx="187400" cy="190075"/>
              </a:xfrm>
              <a:custGeom>
                <a:avLst/>
                <a:gdLst/>
                <a:ahLst/>
                <a:cxnLst/>
                <a:rect l="l" t="t" r="r" b="b"/>
                <a:pathLst>
                  <a:path w="7496" h="7603" extrusionOk="0">
                    <a:moveTo>
                      <a:pt x="53" y="1"/>
                    </a:moveTo>
                    <a:lnTo>
                      <a:pt x="1" y="340"/>
                    </a:lnTo>
                    <a:lnTo>
                      <a:pt x="40" y="899"/>
                    </a:lnTo>
                    <a:lnTo>
                      <a:pt x="298" y="1293"/>
                    </a:lnTo>
                    <a:cubicBezTo>
                      <a:pt x="314" y="1333"/>
                      <a:pt x="761" y="2162"/>
                      <a:pt x="869" y="2462"/>
                    </a:cubicBezTo>
                    <a:cubicBezTo>
                      <a:pt x="1006" y="2815"/>
                      <a:pt x="1195" y="3905"/>
                      <a:pt x="1195" y="3918"/>
                    </a:cubicBezTo>
                    <a:lnTo>
                      <a:pt x="1212" y="3931"/>
                    </a:lnTo>
                    <a:lnTo>
                      <a:pt x="7316" y="7603"/>
                    </a:lnTo>
                    <a:lnTo>
                      <a:pt x="7384" y="7126"/>
                    </a:lnTo>
                    <a:lnTo>
                      <a:pt x="7384" y="6813"/>
                    </a:lnTo>
                    <a:cubicBezTo>
                      <a:pt x="7397" y="6774"/>
                      <a:pt x="7495" y="6079"/>
                      <a:pt x="7466" y="5563"/>
                    </a:cubicBezTo>
                    <a:cubicBezTo>
                      <a:pt x="7453" y="5047"/>
                      <a:pt x="7453" y="4815"/>
                      <a:pt x="7453" y="4802"/>
                    </a:cubicBezTo>
                    <a:lnTo>
                      <a:pt x="7263" y="4339"/>
                    </a:lnTo>
                    <a:lnTo>
                      <a:pt x="7195" y="4365"/>
                    </a:lnTo>
                    <a:lnTo>
                      <a:pt x="7371" y="4815"/>
                    </a:lnTo>
                    <a:cubicBezTo>
                      <a:pt x="7371" y="4855"/>
                      <a:pt x="7371" y="5099"/>
                      <a:pt x="7397" y="5563"/>
                    </a:cubicBezTo>
                    <a:cubicBezTo>
                      <a:pt x="7413" y="6079"/>
                      <a:pt x="7316" y="6800"/>
                      <a:pt x="7316" y="6813"/>
                    </a:cubicBezTo>
                    <a:lnTo>
                      <a:pt x="7316" y="7113"/>
                    </a:lnTo>
                    <a:lnTo>
                      <a:pt x="7263" y="7482"/>
                    </a:lnTo>
                    <a:lnTo>
                      <a:pt x="1277" y="3875"/>
                    </a:lnTo>
                    <a:cubicBezTo>
                      <a:pt x="1251" y="3741"/>
                      <a:pt x="1075" y="2775"/>
                      <a:pt x="938" y="2436"/>
                    </a:cubicBezTo>
                    <a:cubicBezTo>
                      <a:pt x="830" y="2123"/>
                      <a:pt x="379" y="1280"/>
                      <a:pt x="366" y="1251"/>
                    </a:cubicBezTo>
                    <a:lnTo>
                      <a:pt x="122" y="885"/>
                    </a:lnTo>
                    <a:lnTo>
                      <a:pt x="82" y="340"/>
                    </a:lnTo>
                    <a:lnTo>
                      <a:pt x="135" y="14"/>
                    </a:lnTo>
                    <a:lnTo>
                      <a:pt x="5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1"/>
              <p:cNvSpPr/>
              <p:nvPr/>
            </p:nvSpPr>
            <p:spPr>
              <a:xfrm>
                <a:off x="4582700" y="2654900"/>
                <a:ext cx="211450" cy="145925"/>
              </a:xfrm>
              <a:custGeom>
                <a:avLst/>
                <a:gdLst/>
                <a:ahLst/>
                <a:cxnLst/>
                <a:rect l="l" t="t" r="r" b="b"/>
                <a:pathLst>
                  <a:path w="8458" h="5837" extrusionOk="0">
                    <a:moveTo>
                      <a:pt x="109" y="1"/>
                    </a:moveTo>
                    <a:cubicBezTo>
                      <a:pt x="109" y="1"/>
                      <a:pt x="14" y="301"/>
                      <a:pt x="1" y="301"/>
                    </a:cubicBezTo>
                    <a:cubicBezTo>
                      <a:pt x="1" y="314"/>
                      <a:pt x="396" y="817"/>
                      <a:pt x="396" y="817"/>
                    </a:cubicBezTo>
                    <a:lnTo>
                      <a:pt x="8376" y="5837"/>
                    </a:lnTo>
                    <a:lnTo>
                      <a:pt x="8458" y="5794"/>
                    </a:lnTo>
                    <a:cubicBezTo>
                      <a:pt x="8458" y="5794"/>
                      <a:pt x="7508" y="4257"/>
                      <a:pt x="6679" y="3389"/>
                    </a:cubicBezTo>
                    <a:cubicBezTo>
                      <a:pt x="5834" y="2517"/>
                      <a:pt x="4747" y="1809"/>
                      <a:pt x="4202" y="1495"/>
                    </a:cubicBezTo>
                    <a:cubicBezTo>
                      <a:pt x="3660" y="1185"/>
                      <a:pt x="2230" y="422"/>
                      <a:pt x="1741" y="271"/>
                    </a:cubicBezTo>
                    <a:cubicBezTo>
                      <a:pt x="1251" y="125"/>
                      <a:pt x="109" y="1"/>
                      <a:pt x="10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1"/>
              <p:cNvSpPr/>
              <p:nvPr/>
            </p:nvSpPr>
            <p:spPr>
              <a:xfrm>
                <a:off x="4585725" y="2658000"/>
                <a:ext cx="202725" cy="137350"/>
              </a:xfrm>
              <a:custGeom>
                <a:avLst/>
                <a:gdLst/>
                <a:ahLst/>
                <a:cxnLst/>
                <a:rect l="l" t="t" r="r" b="b"/>
                <a:pathLst>
                  <a:path w="8109" h="5494" extrusionOk="0">
                    <a:moveTo>
                      <a:pt x="56" y="1"/>
                    </a:moveTo>
                    <a:cubicBezTo>
                      <a:pt x="43" y="53"/>
                      <a:pt x="14" y="121"/>
                      <a:pt x="1" y="164"/>
                    </a:cubicBezTo>
                    <a:cubicBezTo>
                      <a:pt x="56" y="245"/>
                      <a:pt x="206" y="435"/>
                      <a:pt x="356" y="611"/>
                    </a:cubicBezTo>
                    <a:lnTo>
                      <a:pt x="8108" y="5494"/>
                    </a:lnTo>
                    <a:cubicBezTo>
                      <a:pt x="7808" y="5030"/>
                      <a:pt x="7100" y="3983"/>
                      <a:pt x="6476" y="3330"/>
                    </a:cubicBezTo>
                    <a:cubicBezTo>
                      <a:pt x="5700" y="2543"/>
                      <a:pt x="4681" y="1835"/>
                      <a:pt x="4028" y="1469"/>
                    </a:cubicBezTo>
                    <a:cubicBezTo>
                      <a:pt x="3552" y="1195"/>
                      <a:pt x="2083" y="392"/>
                      <a:pt x="1593" y="245"/>
                    </a:cubicBezTo>
                    <a:cubicBezTo>
                      <a:pt x="1185" y="121"/>
                      <a:pt x="327" y="27"/>
                      <a:pt x="5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1"/>
              <p:cNvSpPr/>
              <p:nvPr/>
            </p:nvSpPr>
            <p:spPr>
              <a:xfrm>
                <a:off x="4605800" y="2661675"/>
                <a:ext cx="31275" cy="29000"/>
              </a:xfrm>
              <a:custGeom>
                <a:avLst/>
                <a:gdLst/>
                <a:ahLst/>
                <a:cxnLst/>
                <a:rect l="l" t="t" r="r" b="b"/>
                <a:pathLst>
                  <a:path w="1251" h="1160" extrusionOk="0">
                    <a:moveTo>
                      <a:pt x="817" y="0"/>
                    </a:moveTo>
                    <a:lnTo>
                      <a:pt x="1" y="872"/>
                    </a:lnTo>
                    <a:lnTo>
                      <a:pt x="464" y="1159"/>
                    </a:lnTo>
                    <a:lnTo>
                      <a:pt x="1251" y="164"/>
                    </a:lnTo>
                    <a:lnTo>
                      <a:pt x="81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1"/>
              <p:cNvSpPr/>
              <p:nvPr/>
            </p:nvSpPr>
            <p:spPr>
              <a:xfrm>
                <a:off x="4687075" y="2699775"/>
                <a:ext cx="15700" cy="37825"/>
              </a:xfrm>
              <a:custGeom>
                <a:avLst/>
                <a:gdLst/>
                <a:ahLst/>
                <a:cxnLst/>
                <a:rect l="l" t="t" r="r" b="b"/>
                <a:pathLst>
                  <a:path w="628" h="1513" extrusionOk="0">
                    <a:moveTo>
                      <a:pt x="366" y="1"/>
                    </a:moveTo>
                    <a:lnTo>
                      <a:pt x="0" y="1306"/>
                    </a:lnTo>
                    <a:lnTo>
                      <a:pt x="301" y="1512"/>
                    </a:lnTo>
                    <a:lnTo>
                      <a:pt x="627" y="125"/>
                    </a:lnTo>
                    <a:lnTo>
                      <a:pt x="36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1"/>
              <p:cNvSpPr/>
              <p:nvPr/>
            </p:nvSpPr>
            <p:spPr>
              <a:xfrm>
                <a:off x="4861125" y="2851800"/>
                <a:ext cx="48675" cy="33650"/>
              </a:xfrm>
              <a:custGeom>
                <a:avLst/>
                <a:gdLst/>
                <a:ahLst/>
                <a:cxnLst/>
                <a:rect l="l" t="t" r="r" b="b"/>
                <a:pathLst>
                  <a:path w="1947" h="1346" extrusionOk="0">
                    <a:moveTo>
                      <a:pt x="193" y="1"/>
                    </a:moveTo>
                    <a:lnTo>
                      <a:pt x="1" y="53"/>
                    </a:lnTo>
                    <a:lnTo>
                      <a:pt x="533" y="680"/>
                    </a:lnTo>
                    <a:lnTo>
                      <a:pt x="1117" y="1143"/>
                    </a:lnTo>
                    <a:lnTo>
                      <a:pt x="1254" y="1127"/>
                    </a:lnTo>
                    <a:lnTo>
                      <a:pt x="1809" y="1345"/>
                    </a:lnTo>
                    <a:lnTo>
                      <a:pt x="1946" y="1195"/>
                    </a:lnTo>
                    <a:lnTo>
                      <a:pt x="954" y="542"/>
                    </a:lnTo>
                    <a:lnTo>
                      <a:pt x="19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1"/>
              <p:cNvSpPr/>
              <p:nvPr/>
            </p:nvSpPr>
            <p:spPr>
              <a:xfrm>
                <a:off x="4905675" y="2886800"/>
                <a:ext cx="8200" cy="31300"/>
              </a:xfrm>
              <a:custGeom>
                <a:avLst/>
                <a:gdLst/>
                <a:ahLst/>
                <a:cxnLst/>
                <a:rect l="l" t="t" r="r" b="b"/>
                <a:pathLst>
                  <a:path w="328" h="1252" extrusionOk="0">
                    <a:moveTo>
                      <a:pt x="327" y="1"/>
                    </a:moveTo>
                    <a:lnTo>
                      <a:pt x="177" y="246"/>
                    </a:lnTo>
                    <a:lnTo>
                      <a:pt x="1" y="856"/>
                    </a:lnTo>
                    <a:lnTo>
                      <a:pt x="206" y="1251"/>
                    </a:lnTo>
                    <a:lnTo>
                      <a:pt x="327"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1"/>
              <p:cNvSpPr/>
              <p:nvPr/>
            </p:nvSpPr>
            <p:spPr>
              <a:xfrm>
                <a:off x="4515050" y="2634500"/>
                <a:ext cx="25825" cy="27600"/>
              </a:xfrm>
              <a:custGeom>
                <a:avLst/>
                <a:gdLst/>
                <a:ahLst/>
                <a:cxnLst/>
                <a:rect l="l" t="t" r="r" b="b"/>
                <a:pathLst>
                  <a:path w="1033" h="1104" extrusionOk="0">
                    <a:moveTo>
                      <a:pt x="96" y="1"/>
                    </a:moveTo>
                    <a:lnTo>
                      <a:pt x="1" y="533"/>
                    </a:lnTo>
                    <a:lnTo>
                      <a:pt x="96" y="666"/>
                    </a:lnTo>
                    <a:lnTo>
                      <a:pt x="774" y="1104"/>
                    </a:lnTo>
                    <a:lnTo>
                      <a:pt x="1006" y="1074"/>
                    </a:lnTo>
                    <a:lnTo>
                      <a:pt x="1019" y="993"/>
                    </a:lnTo>
                    <a:lnTo>
                      <a:pt x="1032" y="941"/>
                    </a:lnTo>
                    <a:lnTo>
                      <a:pt x="380" y="219"/>
                    </a:lnTo>
                    <a:lnTo>
                      <a:pt x="229" y="95"/>
                    </a:lnTo>
                    <a:lnTo>
                      <a:pt x="164" y="43"/>
                    </a:lnTo>
                    <a:lnTo>
                      <a:pt x="9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1"/>
              <p:cNvSpPr/>
              <p:nvPr/>
            </p:nvSpPr>
            <p:spPr>
              <a:xfrm>
                <a:off x="4507875" y="2687550"/>
                <a:ext cx="49000" cy="51350"/>
              </a:xfrm>
              <a:custGeom>
                <a:avLst/>
                <a:gdLst/>
                <a:ahLst/>
                <a:cxnLst/>
                <a:rect l="l" t="t" r="r" b="b"/>
                <a:pathLst>
                  <a:path w="1960" h="2054" extrusionOk="0">
                    <a:moveTo>
                      <a:pt x="1" y="0"/>
                    </a:moveTo>
                    <a:lnTo>
                      <a:pt x="1" y="43"/>
                    </a:lnTo>
                    <a:cubicBezTo>
                      <a:pt x="1" y="43"/>
                      <a:pt x="219" y="816"/>
                      <a:pt x="422" y="1048"/>
                    </a:cubicBezTo>
                    <a:cubicBezTo>
                      <a:pt x="585" y="1250"/>
                      <a:pt x="1388" y="1688"/>
                      <a:pt x="1796" y="1959"/>
                    </a:cubicBezTo>
                    <a:cubicBezTo>
                      <a:pt x="1904" y="2027"/>
                      <a:pt x="1959" y="2053"/>
                      <a:pt x="1959" y="2053"/>
                    </a:cubicBezTo>
                    <a:lnTo>
                      <a:pt x="653" y="1061"/>
                    </a:lnTo>
                    <a:lnTo>
                      <a:pt x="245" y="382"/>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1"/>
              <p:cNvSpPr/>
              <p:nvPr/>
            </p:nvSpPr>
            <p:spPr>
              <a:xfrm>
                <a:off x="4505525" y="2655225"/>
                <a:ext cx="43500" cy="47675"/>
              </a:xfrm>
              <a:custGeom>
                <a:avLst/>
                <a:gdLst/>
                <a:ahLst/>
                <a:cxnLst/>
                <a:rect l="l" t="t" r="r" b="b"/>
                <a:pathLst>
                  <a:path w="1740" h="1907" extrusionOk="0">
                    <a:moveTo>
                      <a:pt x="447" y="1"/>
                    </a:moveTo>
                    <a:lnTo>
                      <a:pt x="447" y="1"/>
                    </a:lnTo>
                    <a:cubicBezTo>
                      <a:pt x="447" y="1"/>
                      <a:pt x="69" y="259"/>
                      <a:pt x="176" y="666"/>
                    </a:cubicBezTo>
                    <a:cubicBezTo>
                      <a:pt x="176" y="666"/>
                      <a:pt x="0" y="666"/>
                      <a:pt x="271" y="885"/>
                    </a:cubicBezTo>
                    <a:cubicBezTo>
                      <a:pt x="545" y="1104"/>
                      <a:pt x="1740" y="1907"/>
                      <a:pt x="1740" y="1907"/>
                    </a:cubicBezTo>
                    <a:cubicBezTo>
                      <a:pt x="1740" y="1907"/>
                      <a:pt x="1606" y="1796"/>
                      <a:pt x="1469" y="1593"/>
                    </a:cubicBezTo>
                    <a:cubicBezTo>
                      <a:pt x="803" y="1172"/>
                      <a:pt x="447" y="653"/>
                      <a:pt x="382" y="559"/>
                    </a:cubicBezTo>
                    <a:cubicBezTo>
                      <a:pt x="382" y="503"/>
                      <a:pt x="447" y="1"/>
                      <a:pt x="44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1"/>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1"/>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1"/>
              <p:cNvSpPr/>
              <p:nvPr/>
            </p:nvSpPr>
            <p:spPr>
              <a:xfrm>
                <a:off x="4550400" y="2700450"/>
                <a:ext cx="77875" cy="85375"/>
              </a:xfrm>
              <a:custGeom>
                <a:avLst/>
                <a:gdLst/>
                <a:ahLst/>
                <a:cxnLst/>
                <a:rect l="l" t="t" r="r" b="b"/>
                <a:pathLst>
                  <a:path w="3115" h="3415" extrusionOk="0">
                    <a:moveTo>
                      <a:pt x="834" y="0"/>
                    </a:moveTo>
                    <a:cubicBezTo>
                      <a:pt x="341" y="0"/>
                      <a:pt x="0" y="388"/>
                      <a:pt x="0" y="1061"/>
                    </a:cubicBezTo>
                    <a:lnTo>
                      <a:pt x="95" y="1443"/>
                    </a:lnTo>
                    <a:cubicBezTo>
                      <a:pt x="203" y="1511"/>
                      <a:pt x="258" y="1537"/>
                      <a:pt x="258" y="1537"/>
                    </a:cubicBezTo>
                    <a:lnTo>
                      <a:pt x="271" y="1550"/>
                    </a:lnTo>
                    <a:lnTo>
                      <a:pt x="176" y="1172"/>
                    </a:lnTo>
                    <a:cubicBezTo>
                      <a:pt x="176" y="566"/>
                      <a:pt x="473" y="219"/>
                      <a:pt x="906" y="219"/>
                    </a:cubicBezTo>
                    <a:cubicBezTo>
                      <a:pt x="1087" y="219"/>
                      <a:pt x="1292" y="280"/>
                      <a:pt x="1508" y="408"/>
                    </a:cubicBezTo>
                    <a:cubicBezTo>
                      <a:pt x="2243" y="832"/>
                      <a:pt x="2843" y="1864"/>
                      <a:pt x="2843" y="2709"/>
                    </a:cubicBezTo>
                    <a:lnTo>
                      <a:pt x="2938" y="3306"/>
                    </a:lnTo>
                    <a:lnTo>
                      <a:pt x="2964" y="3319"/>
                    </a:lnTo>
                    <a:lnTo>
                      <a:pt x="3114" y="3414"/>
                    </a:lnTo>
                    <a:lnTo>
                      <a:pt x="3019" y="2817"/>
                    </a:lnTo>
                    <a:cubicBezTo>
                      <a:pt x="3019" y="1851"/>
                      <a:pt x="2341" y="682"/>
                      <a:pt x="1508" y="206"/>
                    </a:cubicBezTo>
                    <a:cubicBezTo>
                      <a:pt x="1266" y="66"/>
                      <a:pt x="1037" y="0"/>
                      <a:pt x="834"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1"/>
              <p:cNvSpPr/>
              <p:nvPr/>
            </p:nvSpPr>
            <p:spPr>
              <a:xfrm>
                <a:off x="4858100" y="2639650"/>
                <a:ext cx="84650" cy="102350"/>
              </a:xfrm>
              <a:custGeom>
                <a:avLst/>
                <a:gdLst/>
                <a:ahLst/>
                <a:cxnLst/>
                <a:rect l="l" t="t" r="r" b="b"/>
                <a:pathLst>
                  <a:path w="3386" h="4094" extrusionOk="0">
                    <a:moveTo>
                      <a:pt x="190" y="0"/>
                    </a:moveTo>
                    <a:lnTo>
                      <a:pt x="1" y="13"/>
                    </a:lnTo>
                    <a:cubicBezTo>
                      <a:pt x="1" y="13"/>
                      <a:pt x="1212" y="1074"/>
                      <a:pt x="1891" y="1848"/>
                    </a:cubicBezTo>
                    <a:cubicBezTo>
                      <a:pt x="2380" y="2406"/>
                      <a:pt x="2707" y="2801"/>
                      <a:pt x="2909" y="3072"/>
                    </a:cubicBezTo>
                    <a:cubicBezTo>
                      <a:pt x="3196" y="3440"/>
                      <a:pt x="2788" y="4093"/>
                      <a:pt x="2788" y="4093"/>
                    </a:cubicBezTo>
                    <a:lnTo>
                      <a:pt x="3386" y="3346"/>
                    </a:lnTo>
                    <a:lnTo>
                      <a:pt x="2041" y="1766"/>
                    </a:lnTo>
                    <a:lnTo>
                      <a:pt x="19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1"/>
              <p:cNvSpPr/>
              <p:nvPr/>
            </p:nvSpPr>
            <p:spPr>
              <a:xfrm>
                <a:off x="4558875" y="2631800"/>
                <a:ext cx="92475" cy="27850"/>
              </a:xfrm>
              <a:custGeom>
                <a:avLst/>
                <a:gdLst/>
                <a:ahLst/>
                <a:cxnLst/>
                <a:rect l="l" t="t" r="r" b="b"/>
                <a:pathLst>
                  <a:path w="3699" h="1114" extrusionOk="0">
                    <a:moveTo>
                      <a:pt x="435" y="1"/>
                    </a:moveTo>
                    <a:lnTo>
                      <a:pt x="1" y="340"/>
                    </a:lnTo>
                    <a:lnTo>
                      <a:pt x="2883" y="1114"/>
                    </a:lnTo>
                    <a:lnTo>
                      <a:pt x="3699" y="448"/>
                    </a:lnTo>
                    <a:lnTo>
                      <a:pt x="3033" y="951"/>
                    </a:lnTo>
                    <a:lnTo>
                      <a:pt x="435" y="151"/>
                    </a:lnTo>
                    <a:lnTo>
                      <a:pt x="435"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1"/>
              <p:cNvSpPr/>
              <p:nvPr/>
            </p:nvSpPr>
            <p:spPr>
              <a:xfrm>
                <a:off x="4686025" y="2562125"/>
                <a:ext cx="78925" cy="21075"/>
              </a:xfrm>
              <a:custGeom>
                <a:avLst/>
                <a:gdLst/>
                <a:ahLst/>
                <a:cxnLst/>
                <a:rect l="l" t="t" r="r" b="b"/>
                <a:pathLst>
                  <a:path w="3157" h="843" extrusionOk="0">
                    <a:moveTo>
                      <a:pt x="382" y="0"/>
                    </a:moveTo>
                    <a:lnTo>
                      <a:pt x="0" y="134"/>
                    </a:lnTo>
                    <a:lnTo>
                      <a:pt x="450" y="147"/>
                    </a:lnTo>
                    <a:lnTo>
                      <a:pt x="3062" y="816"/>
                    </a:lnTo>
                    <a:lnTo>
                      <a:pt x="3049" y="842"/>
                    </a:lnTo>
                    <a:lnTo>
                      <a:pt x="3156" y="800"/>
                    </a:lnTo>
                    <a:lnTo>
                      <a:pt x="382"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1"/>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1"/>
              <p:cNvSpPr/>
              <p:nvPr/>
            </p:nvSpPr>
            <p:spPr>
              <a:xfrm>
                <a:off x="4804750" y="2855450"/>
                <a:ext cx="54700" cy="70875"/>
              </a:xfrm>
              <a:custGeom>
                <a:avLst/>
                <a:gdLst/>
                <a:ahLst/>
                <a:cxnLst/>
                <a:rect l="l" t="t" r="r" b="b"/>
                <a:pathLst>
                  <a:path w="2188" h="2835" extrusionOk="0">
                    <a:moveTo>
                      <a:pt x="601" y="0"/>
                    </a:moveTo>
                    <a:cubicBezTo>
                      <a:pt x="246" y="0"/>
                      <a:pt x="0" y="286"/>
                      <a:pt x="0" y="778"/>
                    </a:cubicBezTo>
                    <a:cubicBezTo>
                      <a:pt x="0" y="1470"/>
                      <a:pt x="490" y="2329"/>
                      <a:pt x="1087" y="2681"/>
                    </a:cubicBezTo>
                    <a:cubicBezTo>
                      <a:pt x="1266" y="2785"/>
                      <a:pt x="1434" y="2834"/>
                      <a:pt x="1583" y="2834"/>
                    </a:cubicBezTo>
                    <a:cubicBezTo>
                      <a:pt x="1942" y="2834"/>
                      <a:pt x="2187" y="2547"/>
                      <a:pt x="2187" y="2058"/>
                    </a:cubicBezTo>
                    <a:cubicBezTo>
                      <a:pt x="2187" y="1350"/>
                      <a:pt x="1698" y="507"/>
                      <a:pt x="1087" y="152"/>
                    </a:cubicBezTo>
                    <a:cubicBezTo>
                      <a:pt x="913" y="49"/>
                      <a:pt x="747" y="0"/>
                      <a:pt x="60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1"/>
              <p:cNvSpPr/>
              <p:nvPr/>
            </p:nvSpPr>
            <p:spPr>
              <a:xfrm>
                <a:off x="4808825" y="2860825"/>
                <a:ext cx="46950" cy="60475"/>
              </a:xfrm>
              <a:custGeom>
                <a:avLst/>
                <a:gdLst/>
                <a:ahLst/>
                <a:cxnLst/>
                <a:rect l="l" t="t" r="r" b="b"/>
                <a:pathLst>
                  <a:path w="1878" h="2419" extrusionOk="0">
                    <a:moveTo>
                      <a:pt x="520" y="1"/>
                    </a:moveTo>
                    <a:cubicBezTo>
                      <a:pt x="212" y="1"/>
                      <a:pt x="0" y="247"/>
                      <a:pt x="0" y="671"/>
                    </a:cubicBezTo>
                    <a:cubicBezTo>
                      <a:pt x="0" y="1255"/>
                      <a:pt x="421" y="1990"/>
                      <a:pt x="937" y="2290"/>
                    </a:cubicBezTo>
                    <a:cubicBezTo>
                      <a:pt x="1087" y="2377"/>
                      <a:pt x="1229" y="2418"/>
                      <a:pt x="1355" y="2418"/>
                    </a:cubicBezTo>
                    <a:cubicBezTo>
                      <a:pt x="1663" y="2418"/>
                      <a:pt x="1877" y="2171"/>
                      <a:pt x="1877" y="1745"/>
                    </a:cubicBezTo>
                    <a:cubicBezTo>
                      <a:pt x="1877" y="1161"/>
                      <a:pt x="1453" y="426"/>
                      <a:pt x="937" y="129"/>
                    </a:cubicBezTo>
                    <a:cubicBezTo>
                      <a:pt x="787" y="42"/>
                      <a:pt x="646" y="1"/>
                      <a:pt x="520" y="1"/>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1"/>
              <p:cNvSpPr/>
              <p:nvPr/>
            </p:nvSpPr>
            <p:spPr>
              <a:xfrm>
                <a:off x="4810450" y="2861600"/>
                <a:ext cx="44250" cy="57175"/>
              </a:xfrm>
              <a:custGeom>
                <a:avLst/>
                <a:gdLst/>
                <a:ahLst/>
                <a:cxnLst/>
                <a:rect l="l" t="t" r="r" b="b"/>
                <a:pathLst>
                  <a:path w="1770" h="2287" extrusionOk="0">
                    <a:moveTo>
                      <a:pt x="487" y="1"/>
                    </a:moveTo>
                    <a:cubicBezTo>
                      <a:pt x="198" y="1"/>
                      <a:pt x="1" y="232"/>
                      <a:pt x="1" y="627"/>
                    </a:cubicBezTo>
                    <a:cubicBezTo>
                      <a:pt x="1" y="1198"/>
                      <a:pt x="396" y="1877"/>
                      <a:pt x="885" y="2164"/>
                    </a:cubicBezTo>
                    <a:cubicBezTo>
                      <a:pt x="1028" y="2247"/>
                      <a:pt x="1163" y="2287"/>
                      <a:pt x="1283" y="2287"/>
                    </a:cubicBezTo>
                    <a:cubicBezTo>
                      <a:pt x="1572" y="2287"/>
                      <a:pt x="1770" y="2057"/>
                      <a:pt x="1770" y="1662"/>
                    </a:cubicBezTo>
                    <a:cubicBezTo>
                      <a:pt x="1770" y="1091"/>
                      <a:pt x="1375" y="408"/>
                      <a:pt x="885" y="124"/>
                    </a:cubicBezTo>
                    <a:cubicBezTo>
                      <a:pt x="742" y="40"/>
                      <a:pt x="607" y="1"/>
                      <a:pt x="48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1"/>
              <p:cNvSpPr/>
              <p:nvPr/>
            </p:nvSpPr>
            <p:spPr>
              <a:xfrm>
                <a:off x="4811850" y="2863475"/>
                <a:ext cx="41475" cy="53650"/>
              </a:xfrm>
              <a:custGeom>
                <a:avLst/>
                <a:gdLst/>
                <a:ahLst/>
                <a:cxnLst/>
                <a:rect l="l" t="t" r="r" b="b"/>
                <a:pathLst>
                  <a:path w="1659" h="2146" extrusionOk="0">
                    <a:moveTo>
                      <a:pt x="467" y="0"/>
                    </a:moveTo>
                    <a:cubicBezTo>
                      <a:pt x="318" y="0"/>
                      <a:pt x="185" y="59"/>
                      <a:pt x="95" y="200"/>
                    </a:cubicBezTo>
                    <a:lnTo>
                      <a:pt x="95" y="213"/>
                    </a:lnTo>
                    <a:cubicBezTo>
                      <a:pt x="69" y="252"/>
                      <a:pt x="56" y="294"/>
                      <a:pt x="43" y="333"/>
                    </a:cubicBezTo>
                    <a:cubicBezTo>
                      <a:pt x="0" y="444"/>
                      <a:pt x="0" y="578"/>
                      <a:pt x="13" y="728"/>
                    </a:cubicBezTo>
                    <a:cubicBezTo>
                      <a:pt x="56" y="1055"/>
                      <a:pt x="206" y="1424"/>
                      <a:pt x="464" y="1707"/>
                    </a:cubicBezTo>
                    <a:cubicBezTo>
                      <a:pt x="711" y="1996"/>
                      <a:pt x="983" y="2146"/>
                      <a:pt x="1209" y="2146"/>
                    </a:cubicBezTo>
                    <a:cubicBezTo>
                      <a:pt x="1219" y="2146"/>
                      <a:pt x="1228" y="2145"/>
                      <a:pt x="1237" y="2145"/>
                    </a:cubicBezTo>
                    <a:cubicBezTo>
                      <a:pt x="1348" y="2129"/>
                      <a:pt x="1430" y="2089"/>
                      <a:pt x="1511" y="2021"/>
                    </a:cubicBezTo>
                    <a:cubicBezTo>
                      <a:pt x="1525" y="1995"/>
                      <a:pt x="1551" y="1965"/>
                      <a:pt x="1564" y="1939"/>
                    </a:cubicBezTo>
                    <a:lnTo>
                      <a:pt x="1577" y="1926"/>
                    </a:lnTo>
                    <a:cubicBezTo>
                      <a:pt x="1593" y="1900"/>
                      <a:pt x="1606" y="1884"/>
                      <a:pt x="1606" y="1858"/>
                    </a:cubicBezTo>
                    <a:cubicBezTo>
                      <a:pt x="1619" y="1818"/>
                      <a:pt x="1632" y="1789"/>
                      <a:pt x="1645" y="1750"/>
                    </a:cubicBezTo>
                    <a:cubicBezTo>
                      <a:pt x="1658" y="1694"/>
                      <a:pt x="1658" y="1626"/>
                      <a:pt x="1658" y="1544"/>
                    </a:cubicBezTo>
                    <a:lnTo>
                      <a:pt x="1658" y="1450"/>
                    </a:lnTo>
                    <a:lnTo>
                      <a:pt x="1658" y="1394"/>
                    </a:lnTo>
                    <a:cubicBezTo>
                      <a:pt x="1645" y="1394"/>
                      <a:pt x="1645" y="1381"/>
                      <a:pt x="1645" y="1368"/>
                    </a:cubicBezTo>
                    <a:lnTo>
                      <a:pt x="1645" y="1329"/>
                    </a:lnTo>
                    <a:cubicBezTo>
                      <a:pt x="1632" y="1299"/>
                      <a:pt x="1632" y="1273"/>
                      <a:pt x="1619" y="1231"/>
                    </a:cubicBezTo>
                    <a:cubicBezTo>
                      <a:pt x="1619" y="1218"/>
                      <a:pt x="1619" y="1205"/>
                      <a:pt x="1606" y="1192"/>
                    </a:cubicBezTo>
                    <a:lnTo>
                      <a:pt x="1606" y="1149"/>
                    </a:lnTo>
                    <a:cubicBezTo>
                      <a:pt x="1593" y="1136"/>
                      <a:pt x="1593" y="1110"/>
                      <a:pt x="1577" y="1097"/>
                    </a:cubicBezTo>
                    <a:cubicBezTo>
                      <a:pt x="1577" y="1084"/>
                      <a:pt x="1577" y="1068"/>
                      <a:pt x="1564" y="1055"/>
                    </a:cubicBezTo>
                    <a:cubicBezTo>
                      <a:pt x="1551" y="986"/>
                      <a:pt x="1525" y="934"/>
                      <a:pt x="1495" y="865"/>
                    </a:cubicBezTo>
                    <a:cubicBezTo>
                      <a:pt x="1482" y="852"/>
                      <a:pt x="1482" y="839"/>
                      <a:pt x="1469" y="823"/>
                    </a:cubicBezTo>
                    <a:cubicBezTo>
                      <a:pt x="1456" y="784"/>
                      <a:pt x="1430" y="741"/>
                      <a:pt x="1400" y="702"/>
                    </a:cubicBezTo>
                    <a:cubicBezTo>
                      <a:pt x="1400" y="702"/>
                      <a:pt x="1387" y="689"/>
                      <a:pt x="1387" y="676"/>
                    </a:cubicBezTo>
                    <a:cubicBezTo>
                      <a:pt x="1374" y="660"/>
                      <a:pt x="1361" y="647"/>
                      <a:pt x="1348" y="621"/>
                    </a:cubicBezTo>
                    <a:cubicBezTo>
                      <a:pt x="1306" y="552"/>
                      <a:pt x="1250" y="483"/>
                      <a:pt x="1198" y="431"/>
                    </a:cubicBezTo>
                    <a:cubicBezTo>
                      <a:pt x="1169" y="389"/>
                      <a:pt x="1143" y="363"/>
                      <a:pt x="1117" y="333"/>
                    </a:cubicBezTo>
                    <a:cubicBezTo>
                      <a:pt x="1103" y="320"/>
                      <a:pt x="1087" y="307"/>
                      <a:pt x="1074" y="294"/>
                    </a:cubicBezTo>
                    <a:cubicBezTo>
                      <a:pt x="1061" y="281"/>
                      <a:pt x="1048" y="268"/>
                      <a:pt x="1035" y="252"/>
                    </a:cubicBezTo>
                    <a:cubicBezTo>
                      <a:pt x="898" y="144"/>
                      <a:pt x="777" y="62"/>
                      <a:pt x="640" y="23"/>
                    </a:cubicBezTo>
                    <a:cubicBezTo>
                      <a:pt x="581" y="8"/>
                      <a:pt x="523" y="0"/>
                      <a:pt x="46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1"/>
              <p:cNvSpPr/>
              <p:nvPr/>
            </p:nvSpPr>
            <p:spPr>
              <a:xfrm>
                <a:off x="4814200" y="2863475"/>
                <a:ext cx="32350" cy="17575"/>
              </a:xfrm>
              <a:custGeom>
                <a:avLst/>
                <a:gdLst/>
                <a:ahLst/>
                <a:cxnLst/>
                <a:rect l="l" t="t" r="r" b="b"/>
                <a:pathLst>
                  <a:path w="1294" h="703" extrusionOk="0">
                    <a:moveTo>
                      <a:pt x="373" y="0"/>
                    </a:moveTo>
                    <a:cubicBezTo>
                      <a:pt x="224" y="0"/>
                      <a:pt x="91" y="59"/>
                      <a:pt x="1" y="200"/>
                    </a:cubicBezTo>
                    <a:cubicBezTo>
                      <a:pt x="123" y="159"/>
                      <a:pt x="234" y="142"/>
                      <a:pt x="335" y="142"/>
                    </a:cubicBezTo>
                    <a:cubicBezTo>
                      <a:pt x="774" y="142"/>
                      <a:pt x="1009" y="457"/>
                      <a:pt x="1009" y="457"/>
                    </a:cubicBezTo>
                    <a:lnTo>
                      <a:pt x="1023" y="702"/>
                    </a:lnTo>
                    <a:cubicBezTo>
                      <a:pt x="1117" y="702"/>
                      <a:pt x="1212" y="689"/>
                      <a:pt x="1293" y="676"/>
                    </a:cubicBezTo>
                    <a:cubicBezTo>
                      <a:pt x="1280" y="660"/>
                      <a:pt x="1267" y="647"/>
                      <a:pt x="1254" y="621"/>
                    </a:cubicBezTo>
                    <a:cubicBezTo>
                      <a:pt x="1212" y="552"/>
                      <a:pt x="1156" y="483"/>
                      <a:pt x="1104" y="431"/>
                    </a:cubicBezTo>
                    <a:cubicBezTo>
                      <a:pt x="1075" y="389"/>
                      <a:pt x="1049" y="363"/>
                      <a:pt x="1023" y="333"/>
                    </a:cubicBezTo>
                    <a:cubicBezTo>
                      <a:pt x="1009" y="320"/>
                      <a:pt x="993" y="307"/>
                      <a:pt x="980" y="294"/>
                    </a:cubicBezTo>
                    <a:cubicBezTo>
                      <a:pt x="967" y="281"/>
                      <a:pt x="954" y="268"/>
                      <a:pt x="941" y="252"/>
                    </a:cubicBezTo>
                    <a:cubicBezTo>
                      <a:pt x="804" y="144"/>
                      <a:pt x="683" y="62"/>
                      <a:pt x="546" y="23"/>
                    </a:cubicBezTo>
                    <a:cubicBezTo>
                      <a:pt x="487" y="8"/>
                      <a:pt x="429" y="0"/>
                      <a:pt x="37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1"/>
              <p:cNvSpPr/>
              <p:nvPr/>
            </p:nvSpPr>
            <p:spPr>
              <a:xfrm>
                <a:off x="4813550" y="2881025"/>
                <a:ext cx="26875" cy="24500"/>
              </a:xfrm>
              <a:custGeom>
                <a:avLst/>
                <a:gdLst/>
                <a:ahLst/>
                <a:cxnLst/>
                <a:rect l="l" t="t" r="r" b="b"/>
                <a:pathLst>
                  <a:path w="1075" h="980" extrusionOk="0">
                    <a:moveTo>
                      <a:pt x="1049" y="0"/>
                    </a:moveTo>
                    <a:cubicBezTo>
                      <a:pt x="747" y="24"/>
                      <a:pt x="430" y="28"/>
                      <a:pt x="225" y="28"/>
                    </a:cubicBezTo>
                    <a:cubicBezTo>
                      <a:pt x="88" y="28"/>
                      <a:pt x="1" y="26"/>
                      <a:pt x="1" y="26"/>
                    </a:cubicBezTo>
                    <a:lnTo>
                      <a:pt x="1" y="26"/>
                    </a:lnTo>
                    <a:cubicBezTo>
                      <a:pt x="1" y="26"/>
                      <a:pt x="219" y="300"/>
                      <a:pt x="435" y="382"/>
                    </a:cubicBezTo>
                    <a:cubicBezTo>
                      <a:pt x="654" y="464"/>
                      <a:pt x="1075" y="979"/>
                      <a:pt x="1075" y="979"/>
                    </a:cubicBezTo>
                    <a:lnTo>
                      <a:pt x="104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1"/>
              <p:cNvSpPr/>
              <p:nvPr/>
            </p:nvSpPr>
            <p:spPr>
              <a:xfrm>
                <a:off x="4824400" y="2864050"/>
                <a:ext cx="28925" cy="43600"/>
              </a:xfrm>
              <a:custGeom>
                <a:avLst/>
                <a:gdLst/>
                <a:ahLst/>
                <a:cxnLst/>
                <a:rect l="l" t="t" r="r" b="b"/>
                <a:pathLst>
                  <a:path w="1157" h="1744" extrusionOk="0">
                    <a:moveTo>
                      <a:pt x="138" y="0"/>
                    </a:moveTo>
                    <a:cubicBezTo>
                      <a:pt x="112" y="26"/>
                      <a:pt x="96" y="52"/>
                      <a:pt x="69" y="95"/>
                    </a:cubicBezTo>
                    <a:cubicBezTo>
                      <a:pt x="56" y="121"/>
                      <a:pt x="43" y="163"/>
                      <a:pt x="30" y="203"/>
                    </a:cubicBezTo>
                    <a:cubicBezTo>
                      <a:pt x="14" y="258"/>
                      <a:pt x="1" y="310"/>
                      <a:pt x="1" y="379"/>
                    </a:cubicBezTo>
                    <a:lnTo>
                      <a:pt x="1" y="529"/>
                    </a:lnTo>
                    <a:cubicBezTo>
                      <a:pt x="43" y="816"/>
                      <a:pt x="177" y="1126"/>
                      <a:pt x="396" y="1371"/>
                    </a:cubicBezTo>
                    <a:cubicBezTo>
                      <a:pt x="520" y="1521"/>
                      <a:pt x="641" y="1616"/>
                      <a:pt x="778" y="1671"/>
                    </a:cubicBezTo>
                    <a:lnTo>
                      <a:pt x="778" y="1684"/>
                    </a:lnTo>
                    <a:cubicBezTo>
                      <a:pt x="856" y="1719"/>
                      <a:pt x="934" y="1743"/>
                      <a:pt x="1012" y="1743"/>
                    </a:cubicBezTo>
                    <a:cubicBezTo>
                      <a:pt x="1028" y="1743"/>
                      <a:pt x="1045" y="1742"/>
                      <a:pt x="1062" y="1740"/>
                    </a:cubicBezTo>
                    <a:lnTo>
                      <a:pt x="1075" y="1740"/>
                    </a:lnTo>
                    <a:cubicBezTo>
                      <a:pt x="1104" y="1740"/>
                      <a:pt x="1117" y="1740"/>
                      <a:pt x="1143" y="1727"/>
                    </a:cubicBezTo>
                    <a:cubicBezTo>
                      <a:pt x="1156" y="1671"/>
                      <a:pt x="1156" y="1603"/>
                      <a:pt x="1156" y="1521"/>
                    </a:cubicBezTo>
                    <a:lnTo>
                      <a:pt x="1156" y="1427"/>
                    </a:lnTo>
                    <a:lnTo>
                      <a:pt x="1156" y="1371"/>
                    </a:lnTo>
                    <a:cubicBezTo>
                      <a:pt x="1143" y="1371"/>
                      <a:pt x="1143" y="1358"/>
                      <a:pt x="1143" y="1345"/>
                    </a:cubicBezTo>
                    <a:lnTo>
                      <a:pt x="1143" y="1306"/>
                    </a:lnTo>
                    <a:cubicBezTo>
                      <a:pt x="1130" y="1276"/>
                      <a:pt x="1130" y="1250"/>
                      <a:pt x="1117" y="1208"/>
                    </a:cubicBezTo>
                    <a:cubicBezTo>
                      <a:pt x="1117" y="1195"/>
                      <a:pt x="1117" y="1182"/>
                      <a:pt x="1104" y="1169"/>
                    </a:cubicBezTo>
                    <a:lnTo>
                      <a:pt x="1104" y="1126"/>
                    </a:lnTo>
                    <a:cubicBezTo>
                      <a:pt x="1091" y="1113"/>
                      <a:pt x="1091" y="1087"/>
                      <a:pt x="1075" y="1074"/>
                    </a:cubicBezTo>
                    <a:cubicBezTo>
                      <a:pt x="1075" y="1061"/>
                      <a:pt x="1075" y="1045"/>
                      <a:pt x="1062" y="1032"/>
                    </a:cubicBezTo>
                    <a:cubicBezTo>
                      <a:pt x="1049" y="963"/>
                      <a:pt x="1023" y="911"/>
                      <a:pt x="993" y="842"/>
                    </a:cubicBezTo>
                    <a:cubicBezTo>
                      <a:pt x="980" y="829"/>
                      <a:pt x="980" y="816"/>
                      <a:pt x="967" y="800"/>
                    </a:cubicBezTo>
                    <a:cubicBezTo>
                      <a:pt x="954" y="761"/>
                      <a:pt x="928" y="718"/>
                      <a:pt x="898" y="679"/>
                    </a:cubicBezTo>
                    <a:cubicBezTo>
                      <a:pt x="885" y="653"/>
                      <a:pt x="872" y="624"/>
                      <a:pt x="846" y="598"/>
                    </a:cubicBezTo>
                    <a:cubicBezTo>
                      <a:pt x="804" y="529"/>
                      <a:pt x="748" y="460"/>
                      <a:pt x="696" y="408"/>
                    </a:cubicBezTo>
                    <a:cubicBezTo>
                      <a:pt x="667" y="366"/>
                      <a:pt x="641" y="340"/>
                      <a:pt x="615" y="310"/>
                    </a:cubicBezTo>
                    <a:cubicBezTo>
                      <a:pt x="601" y="297"/>
                      <a:pt x="585" y="284"/>
                      <a:pt x="572" y="271"/>
                    </a:cubicBezTo>
                    <a:cubicBezTo>
                      <a:pt x="559" y="258"/>
                      <a:pt x="546" y="245"/>
                      <a:pt x="533" y="229"/>
                    </a:cubicBezTo>
                    <a:cubicBezTo>
                      <a:pt x="396" y="121"/>
                      <a:pt x="275" y="39"/>
                      <a:pt x="138"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1"/>
              <p:cNvSpPr/>
              <p:nvPr/>
            </p:nvSpPr>
            <p:spPr>
              <a:xfrm>
                <a:off x="4836975" y="2870825"/>
                <a:ext cx="9900" cy="18050"/>
              </a:xfrm>
              <a:custGeom>
                <a:avLst/>
                <a:gdLst/>
                <a:ahLst/>
                <a:cxnLst/>
                <a:rect l="l" t="t" r="r" b="b"/>
                <a:pathLst>
                  <a:path w="396" h="722" extrusionOk="0">
                    <a:moveTo>
                      <a:pt x="69" y="0"/>
                    </a:moveTo>
                    <a:cubicBezTo>
                      <a:pt x="30" y="13"/>
                      <a:pt x="17" y="26"/>
                      <a:pt x="1" y="26"/>
                    </a:cubicBezTo>
                    <a:lnTo>
                      <a:pt x="193" y="245"/>
                    </a:lnTo>
                    <a:lnTo>
                      <a:pt x="138" y="722"/>
                    </a:lnTo>
                    <a:lnTo>
                      <a:pt x="138" y="722"/>
                    </a:lnTo>
                    <a:lnTo>
                      <a:pt x="288" y="640"/>
                    </a:lnTo>
                    <a:lnTo>
                      <a:pt x="395" y="408"/>
                    </a:lnTo>
                    <a:cubicBezTo>
                      <a:pt x="382" y="382"/>
                      <a:pt x="369" y="353"/>
                      <a:pt x="343" y="327"/>
                    </a:cubicBezTo>
                    <a:cubicBezTo>
                      <a:pt x="301" y="258"/>
                      <a:pt x="245" y="189"/>
                      <a:pt x="193" y="137"/>
                    </a:cubicBezTo>
                    <a:cubicBezTo>
                      <a:pt x="164" y="95"/>
                      <a:pt x="138" y="69"/>
                      <a:pt x="112" y="39"/>
                    </a:cubicBezTo>
                    <a:cubicBezTo>
                      <a:pt x="98" y="26"/>
                      <a:pt x="82" y="13"/>
                      <a:pt x="6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1"/>
              <p:cNvSpPr/>
              <p:nvPr/>
            </p:nvSpPr>
            <p:spPr>
              <a:xfrm>
                <a:off x="4840075" y="2886800"/>
                <a:ext cx="11950" cy="28600"/>
              </a:xfrm>
              <a:custGeom>
                <a:avLst/>
                <a:gdLst/>
                <a:ahLst/>
                <a:cxnLst/>
                <a:rect l="l" t="t" r="r" b="b"/>
                <a:pathLst>
                  <a:path w="478" h="1144" extrusionOk="0">
                    <a:moveTo>
                      <a:pt x="164" y="1"/>
                    </a:moveTo>
                    <a:lnTo>
                      <a:pt x="14" y="83"/>
                    </a:lnTo>
                    <a:lnTo>
                      <a:pt x="1" y="285"/>
                    </a:lnTo>
                    <a:lnTo>
                      <a:pt x="151" y="761"/>
                    </a:lnTo>
                    <a:lnTo>
                      <a:pt x="203" y="993"/>
                    </a:lnTo>
                    <a:cubicBezTo>
                      <a:pt x="232" y="1032"/>
                      <a:pt x="164" y="1143"/>
                      <a:pt x="190" y="1143"/>
                    </a:cubicBezTo>
                    <a:cubicBezTo>
                      <a:pt x="245" y="1130"/>
                      <a:pt x="366" y="1049"/>
                      <a:pt x="435" y="1006"/>
                    </a:cubicBezTo>
                    <a:lnTo>
                      <a:pt x="448" y="993"/>
                    </a:lnTo>
                    <a:cubicBezTo>
                      <a:pt x="464" y="967"/>
                      <a:pt x="477" y="951"/>
                      <a:pt x="477" y="925"/>
                    </a:cubicBezTo>
                    <a:lnTo>
                      <a:pt x="477" y="885"/>
                    </a:lnTo>
                    <a:lnTo>
                      <a:pt x="448" y="830"/>
                    </a:lnTo>
                    <a:lnTo>
                      <a:pt x="177" y="27"/>
                    </a:lnTo>
                    <a:lnTo>
                      <a:pt x="164"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1"/>
              <p:cNvSpPr/>
              <p:nvPr/>
            </p:nvSpPr>
            <p:spPr>
              <a:xfrm>
                <a:off x="4813225" y="2870825"/>
                <a:ext cx="24175" cy="18050"/>
              </a:xfrm>
              <a:custGeom>
                <a:avLst/>
                <a:gdLst/>
                <a:ahLst/>
                <a:cxnLst/>
                <a:rect l="l" t="t" r="r" b="b"/>
                <a:pathLst>
                  <a:path w="967" h="722" extrusionOk="0">
                    <a:moveTo>
                      <a:pt x="177" y="0"/>
                    </a:moveTo>
                    <a:cubicBezTo>
                      <a:pt x="164" y="13"/>
                      <a:pt x="27" y="82"/>
                      <a:pt x="14" y="95"/>
                    </a:cubicBezTo>
                    <a:cubicBezTo>
                      <a:pt x="1" y="163"/>
                      <a:pt x="135" y="189"/>
                      <a:pt x="135" y="271"/>
                    </a:cubicBezTo>
                    <a:cubicBezTo>
                      <a:pt x="135" y="314"/>
                      <a:pt x="177" y="366"/>
                      <a:pt x="203" y="395"/>
                    </a:cubicBezTo>
                    <a:lnTo>
                      <a:pt x="817" y="627"/>
                    </a:lnTo>
                    <a:lnTo>
                      <a:pt x="967" y="722"/>
                    </a:lnTo>
                    <a:lnTo>
                      <a:pt x="967" y="327"/>
                    </a:lnTo>
                    <a:lnTo>
                      <a:pt x="951" y="314"/>
                    </a:lnTo>
                    <a:lnTo>
                      <a:pt x="232" y="13"/>
                    </a:lnTo>
                    <a:cubicBezTo>
                      <a:pt x="203" y="0"/>
                      <a:pt x="190" y="0"/>
                      <a:pt x="17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1"/>
              <p:cNvSpPr/>
              <p:nvPr/>
            </p:nvSpPr>
            <p:spPr>
              <a:xfrm>
                <a:off x="4829225" y="2871300"/>
                <a:ext cx="15600" cy="25400"/>
              </a:xfrm>
              <a:custGeom>
                <a:avLst/>
                <a:gdLst/>
                <a:ahLst/>
                <a:cxnLst/>
                <a:rect l="l" t="t" r="r" b="b"/>
                <a:pathLst>
                  <a:path w="624" h="1016" extrusionOk="0">
                    <a:moveTo>
                      <a:pt x="348" y="1"/>
                    </a:moveTo>
                    <a:cubicBezTo>
                      <a:pt x="333" y="1"/>
                      <a:pt x="319" y="7"/>
                      <a:pt x="311" y="20"/>
                    </a:cubicBezTo>
                    <a:lnTo>
                      <a:pt x="0" y="673"/>
                    </a:lnTo>
                    <a:lnTo>
                      <a:pt x="297" y="1016"/>
                    </a:lnTo>
                    <a:lnTo>
                      <a:pt x="611" y="363"/>
                    </a:lnTo>
                    <a:cubicBezTo>
                      <a:pt x="624" y="347"/>
                      <a:pt x="624" y="295"/>
                      <a:pt x="585" y="252"/>
                    </a:cubicBezTo>
                    <a:cubicBezTo>
                      <a:pt x="555" y="213"/>
                      <a:pt x="529" y="170"/>
                      <a:pt x="503" y="131"/>
                    </a:cubicBezTo>
                    <a:lnTo>
                      <a:pt x="392" y="20"/>
                    </a:lnTo>
                    <a:cubicBezTo>
                      <a:pt x="379" y="7"/>
                      <a:pt x="363" y="1"/>
                      <a:pt x="3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1"/>
              <p:cNvSpPr/>
              <p:nvPr/>
            </p:nvSpPr>
            <p:spPr>
              <a:xfrm>
                <a:off x="4812900" y="2873000"/>
                <a:ext cx="20750" cy="17925"/>
              </a:xfrm>
              <a:custGeom>
                <a:avLst/>
                <a:gdLst/>
                <a:ahLst/>
                <a:cxnLst/>
                <a:rect l="l" t="t" r="r" b="b"/>
                <a:pathLst>
                  <a:path w="830" h="717" extrusionOk="0">
                    <a:moveTo>
                      <a:pt x="52" y="0"/>
                    </a:moveTo>
                    <a:cubicBezTo>
                      <a:pt x="35" y="0"/>
                      <a:pt x="22" y="9"/>
                      <a:pt x="14" y="34"/>
                    </a:cubicBezTo>
                    <a:cubicBezTo>
                      <a:pt x="1" y="102"/>
                      <a:pt x="1" y="184"/>
                      <a:pt x="1" y="266"/>
                    </a:cubicBezTo>
                    <a:cubicBezTo>
                      <a:pt x="1" y="321"/>
                      <a:pt x="27" y="377"/>
                      <a:pt x="66" y="390"/>
                    </a:cubicBezTo>
                    <a:lnTo>
                      <a:pt x="667" y="621"/>
                    </a:lnTo>
                    <a:lnTo>
                      <a:pt x="830" y="716"/>
                    </a:lnTo>
                    <a:lnTo>
                      <a:pt x="830" y="334"/>
                    </a:lnTo>
                    <a:lnTo>
                      <a:pt x="817" y="321"/>
                    </a:lnTo>
                    <a:lnTo>
                      <a:pt x="82" y="8"/>
                    </a:lnTo>
                    <a:cubicBezTo>
                      <a:pt x="71" y="3"/>
                      <a:pt x="61" y="0"/>
                      <a:pt x="5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1"/>
              <p:cNvSpPr/>
              <p:nvPr/>
            </p:nvSpPr>
            <p:spPr>
              <a:xfrm>
                <a:off x="4833625" y="2888850"/>
                <a:ext cx="14975" cy="26600"/>
              </a:xfrm>
              <a:custGeom>
                <a:avLst/>
                <a:gdLst/>
                <a:ahLst/>
                <a:cxnLst/>
                <a:rect l="l" t="t" r="r" b="b"/>
                <a:pathLst>
                  <a:path w="599" h="1064" extrusionOk="0">
                    <a:moveTo>
                      <a:pt x="272" y="1"/>
                    </a:moveTo>
                    <a:lnTo>
                      <a:pt x="1" y="82"/>
                    </a:lnTo>
                    <a:lnTo>
                      <a:pt x="95" y="284"/>
                    </a:lnTo>
                    <a:lnTo>
                      <a:pt x="314" y="993"/>
                    </a:lnTo>
                    <a:cubicBezTo>
                      <a:pt x="337" y="1027"/>
                      <a:pt x="370" y="1064"/>
                      <a:pt x="397" y="1064"/>
                    </a:cubicBezTo>
                    <a:cubicBezTo>
                      <a:pt x="401" y="1064"/>
                      <a:pt x="405" y="1063"/>
                      <a:pt x="409" y="1061"/>
                    </a:cubicBezTo>
                    <a:cubicBezTo>
                      <a:pt x="477" y="1061"/>
                      <a:pt x="529" y="1032"/>
                      <a:pt x="572" y="993"/>
                    </a:cubicBezTo>
                    <a:cubicBezTo>
                      <a:pt x="598" y="980"/>
                      <a:pt x="598" y="937"/>
                      <a:pt x="572" y="898"/>
                    </a:cubicBezTo>
                    <a:lnTo>
                      <a:pt x="285" y="27"/>
                    </a:lnTo>
                    <a:lnTo>
                      <a:pt x="27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1"/>
              <p:cNvSpPr/>
              <p:nvPr/>
            </p:nvSpPr>
            <p:spPr>
              <a:xfrm>
                <a:off x="4815275" y="2874250"/>
                <a:ext cx="30625" cy="38775"/>
              </a:xfrm>
              <a:custGeom>
                <a:avLst/>
                <a:gdLst/>
                <a:ahLst/>
                <a:cxnLst/>
                <a:rect l="l" t="t" r="r" b="b"/>
                <a:pathLst>
                  <a:path w="1225" h="1551" extrusionOk="0">
                    <a:moveTo>
                      <a:pt x="911" y="0"/>
                    </a:moveTo>
                    <a:lnTo>
                      <a:pt x="748" y="392"/>
                    </a:lnTo>
                    <a:lnTo>
                      <a:pt x="0" y="82"/>
                    </a:lnTo>
                    <a:lnTo>
                      <a:pt x="0" y="216"/>
                    </a:lnTo>
                    <a:cubicBezTo>
                      <a:pt x="0" y="229"/>
                      <a:pt x="13" y="258"/>
                      <a:pt x="26" y="258"/>
                    </a:cubicBezTo>
                    <a:lnTo>
                      <a:pt x="640" y="503"/>
                    </a:lnTo>
                    <a:lnTo>
                      <a:pt x="911" y="816"/>
                    </a:lnTo>
                    <a:lnTo>
                      <a:pt x="1130" y="1534"/>
                    </a:lnTo>
                    <a:lnTo>
                      <a:pt x="1143" y="1551"/>
                    </a:lnTo>
                    <a:cubicBezTo>
                      <a:pt x="1169" y="1551"/>
                      <a:pt x="1195" y="1534"/>
                      <a:pt x="1224" y="1521"/>
                    </a:cubicBezTo>
                    <a:lnTo>
                      <a:pt x="911" y="611"/>
                    </a:lnTo>
                    <a:lnTo>
                      <a:pt x="1087" y="216"/>
                    </a:lnTo>
                    <a:cubicBezTo>
                      <a:pt x="1087" y="203"/>
                      <a:pt x="1074" y="203"/>
                      <a:pt x="1074" y="190"/>
                    </a:cubicBezTo>
                    <a:cubicBezTo>
                      <a:pt x="1048" y="147"/>
                      <a:pt x="1019" y="108"/>
                      <a:pt x="980" y="82"/>
                    </a:cubicBezTo>
                    <a:cubicBezTo>
                      <a:pt x="966" y="52"/>
                      <a:pt x="937" y="26"/>
                      <a:pt x="911"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1"/>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1"/>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1"/>
              <p:cNvSpPr/>
              <p:nvPr/>
            </p:nvSpPr>
            <p:spPr>
              <a:xfrm>
                <a:off x="4559950" y="2713975"/>
                <a:ext cx="55100" cy="70575"/>
              </a:xfrm>
              <a:custGeom>
                <a:avLst/>
                <a:gdLst/>
                <a:ahLst/>
                <a:cxnLst/>
                <a:rect l="l" t="t" r="r" b="b"/>
                <a:pathLst>
                  <a:path w="2204" h="2823" extrusionOk="0">
                    <a:moveTo>
                      <a:pt x="600" y="0"/>
                    </a:moveTo>
                    <a:cubicBezTo>
                      <a:pt x="243" y="0"/>
                      <a:pt x="0" y="282"/>
                      <a:pt x="0" y="781"/>
                    </a:cubicBezTo>
                    <a:cubicBezTo>
                      <a:pt x="0" y="1473"/>
                      <a:pt x="490" y="2315"/>
                      <a:pt x="1100" y="2671"/>
                    </a:cubicBezTo>
                    <a:cubicBezTo>
                      <a:pt x="1279" y="2774"/>
                      <a:pt x="1448" y="2822"/>
                      <a:pt x="1597" y="2822"/>
                    </a:cubicBezTo>
                    <a:cubicBezTo>
                      <a:pt x="1958" y="2822"/>
                      <a:pt x="2203" y="2536"/>
                      <a:pt x="2203" y="2044"/>
                    </a:cubicBezTo>
                    <a:cubicBezTo>
                      <a:pt x="2203" y="1352"/>
                      <a:pt x="1714" y="494"/>
                      <a:pt x="1100" y="154"/>
                    </a:cubicBezTo>
                    <a:cubicBezTo>
                      <a:pt x="920" y="50"/>
                      <a:pt x="750" y="0"/>
                      <a:pt x="60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1"/>
              <p:cNvSpPr/>
              <p:nvPr/>
            </p:nvSpPr>
            <p:spPr>
              <a:xfrm>
                <a:off x="4564350" y="2719375"/>
                <a:ext cx="46625" cy="60150"/>
              </a:xfrm>
              <a:custGeom>
                <a:avLst/>
                <a:gdLst/>
                <a:ahLst/>
                <a:cxnLst/>
                <a:rect l="l" t="t" r="r" b="b"/>
                <a:pathLst>
                  <a:path w="1865" h="2406" extrusionOk="0">
                    <a:moveTo>
                      <a:pt x="521" y="1"/>
                    </a:moveTo>
                    <a:cubicBezTo>
                      <a:pt x="213" y="1"/>
                      <a:pt x="0" y="245"/>
                      <a:pt x="0" y="659"/>
                    </a:cubicBezTo>
                    <a:cubicBezTo>
                      <a:pt x="0" y="1257"/>
                      <a:pt x="421" y="1978"/>
                      <a:pt x="937" y="2278"/>
                    </a:cubicBezTo>
                    <a:cubicBezTo>
                      <a:pt x="1088" y="2365"/>
                      <a:pt x="1229" y="2405"/>
                      <a:pt x="1353" y="2405"/>
                    </a:cubicBezTo>
                    <a:cubicBezTo>
                      <a:pt x="1658" y="2405"/>
                      <a:pt x="1864" y="2161"/>
                      <a:pt x="1864" y="1746"/>
                    </a:cubicBezTo>
                    <a:cubicBezTo>
                      <a:pt x="1864" y="1149"/>
                      <a:pt x="1456" y="428"/>
                      <a:pt x="937" y="127"/>
                    </a:cubicBezTo>
                    <a:cubicBezTo>
                      <a:pt x="788" y="41"/>
                      <a:pt x="646" y="1"/>
                      <a:pt x="521" y="1"/>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1"/>
              <p:cNvSpPr/>
              <p:nvPr/>
            </p:nvSpPr>
            <p:spPr>
              <a:xfrm>
                <a:off x="4566050" y="2720125"/>
                <a:ext cx="44175" cy="56925"/>
              </a:xfrm>
              <a:custGeom>
                <a:avLst/>
                <a:gdLst/>
                <a:ahLst/>
                <a:cxnLst/>
                <a:rect l="l" t="t" r="r" b="b"/>
                <a:pathLst>
                  <a:path w="1767" h="2277" extrusionOk="0">
                    <a:moveTo>
                      <a:pt x="479" y="1"/>
                    </a:moveTo>
                    <a:cubicBezTo>
                      <a:pt x="194" y="1"/>
                      <a:pt x="1" y="228"/>
                      <a:pt x="1" y="629"/>
                    </a:cubicBezTo>
                    <a:cubicBezTo>
                      <a:pt x="1" y="1188"/>
                      <a:pt x="393" y="1880"/>
                      <a:pt x="882" y="2151"/>
                    </a:cubicBezTo>
                    <a:cubicBezTo>
                      <a:pt x="1028" y="2236"/>
                      <a:pt x="1165" y="2277"/>
                      <a:pt x="1286" y="2277"/>
                    </a:cubicBezTo>
                    <a:cubicBezTo>
                      <a:pt x="1572" y="2277"/>
                      <a:pt x="1767" y="2049"/>
                      <a:pt x="1767" y="1648"/>
                    </a:cubicBezTo>
                    <a:cubicBezTo>
                      <a:pt x="1767" y="1090"/>
                      <a:pt x="1372" y="398"/>
                      <a:pt x="882" y="127"/>
                    </a:cubicBezTo>
                    <a:cubicBezTo>
                      <a:pt x="737" y="41"/>
                      <a:pt x="600" y="1"/>
                      <a:pt x="47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1"/>
              <p:cNvSpPr/>
              <p:nvPr/>
            </p:nvSpPr>
            <p:spPr>
              <a:xfrm>
                <a:off x="4567050" y="2721825"/>
                <a:ext cx="41875" cy="53475"/>
              </a:xfrm>
              <a:custGeom>
                <a:avLst/>
                <a:gdLst/>
                <a:ahLst/>
                <a:cxnLst/>
                <a:rect l="l" t="t" r="r" b="b"/>
                <a:pathLst>
                  <a:path w="1675" h="2139" extrusionOk="0">
                    <a:moveTo>
                      <a:pt x="470" y="1"/>
                    </a:moveTo>
                    <a:cubicBezTo>
                      <a:pt x="321" y="1"/>
                      <a:pt x="197" y="65"/>
                      <a:pt x="108" y="193"/>
                    </a:cubicBezTo>
                    <a:cubicBezTo>
                      <a:pt x="108" y="206"/>
                      <a:pt x="108" y="206"/>
                      <a:pt x="95" y="222"/>
                    </a:cubicBezTo>
                    <a:cubicBezTo>
                      <a:pt x="82" y="248"/>
                      <a:pt x="69" y="287"/>
                      <a:pt x="56" y="343"/>
                    </a:cubicBezTo>
                    <a:cubicBezTo>
                      <a:pt x="13" y="451"/>
                      <a:pt x="0" y="588"/>
                      <a:pt x="26" y="725"/>
                    </a:cubicBezTo>
                    <a:cubicBezTo>
                      <a:pt x="56" y="1051"/>
                      <a:pt x="219" y="1417"/>
                      <a:pt x="477" y="1717"/>
                    </a:cubicBezTo>
                    <a:cubicBezTo>
                      <a:pt x="724" y="1990"/>
                      <a:pt x="999" y="2139"/>
                      <a:pt x="1222" y="2139"/>
                    </a:cubicBezTo>
                    <a:cubicBezTo>
                      <a:pt x="1232" y="2139"/>
                      <a:pt x="1241" y="2139"/>
                      <a:pt x="1250" y="2138"/>
                    </a:cubicBezTo>
                    <a:cubicBezTo>
                      <a:pt x="1348" y="2138"/>
                      <a:pt x="1443" y="2099"/>
                      <a:pt x="1511" y="2017"/>
                    </a:cubicBezTo>
                    <a:cubicBezTo>
                      <a:pt x="1537" y="2001"/>
                      <a:pt x="1564" y="1975"/>
                      <a:pt x="1577" y="1949"/>
                    </a:cubicBezTo>
                    <a:cubicBezTo>
                      <a:pt x="1577" y="1936"/>
                      <a:pt x="1577" y="1936"/>
                      <a:pt x="1593" y="1919"/>
                    </a:cubicBezTo>
                    <a:cubicBezTo>
                      <a:pt x="1606" y="1906"/>
                      <a:pt x="1606" y="1880"/>
                      <a:pt x="1619" y="1854"/>
                    </a:cubicBezTo>
                    <a:cubicBezTo>
                      <a:pt x="1632" y="1825"/>
                      <a:pt x="1645" y="1785"/>
                      <a:pt x="1645" y="1756"/>
                    </a:cubicBezTo>
                    <a:cubicBezTo>
                      <a:pt x="1675" y="1691"/>
                      <a:pt x="1675" y="1622"/>
                      <a:pt x="1675" y="1554"/>
                    </a:cubicBezTo>
                    <a:lnTo>
                      <a:pt x="1675" y="1459"/>
                    </a:lnTo>
                    <a:cubicBezTo>
                      <a:pt x="1675" y="1430"/>
                      <a:pt x="1658" y="1417"/>
                      <a:pt x="1658" y="1404"/>
                    </a:cubicBezTo>
                    <a:lnTo>
                      <a:pt x="1658" y="1364"/>
                    </a:lnTo>
                    <a:lnTo>
                      <a:pt x="1658" y="1335"/>
                    </a:lnTo>
                    <a:cubicBezTo>
                      <a:pt x="1645" y="1309"/>
                      <a:pt x="1645" y="1267"/>
                      <a:pt x="1632" y="1240"/>
                    </a:cubicBezTo>
                    <a:cubicBezTo>
                      <a:pt x="1632" y="1227"/>
                      <a:pt x="1632" y="1214"/>
                      <a:pt x="1619" y="1185"/>
                    </a:cubicBezTo>
                    <a:cubicBezTo>
                      <a:pt x="1619" y="1172"/>
                      <a:pt x="1619" y="1159"/>
                      <a:pt x="1606" y="1146"/>
                    </a:cubicBezTo>
                    <a:cubicBezTo>
                      <a:pt x="1606" y="1133"/>
                      <a:pt x="1606" y="1120"/>
                      <a:pt x="1593" y="1090"/>
                    </a:cubicBezTo>
                    <a:cubicBezTo>
                      <a:pt x="1593" y="1077"/>
                      <a:pt x="1577" y="1064"/>
                      <a:pt x="1577" y="1051"/>
                    </a:cubicBezTo>
                    <a:cubicBezTo>
                      <a:pt x="1551" y="996"/>
                      <a:pt x="1537" y="927"/>
                      <a:pt x="1495" y="875"/>
                    </a:cubicBezTo>
                    <a:cubicBezTo>
                      <a:pt x="1495" y="859"/>
                      <a:pt x="1482" y="845"/>
                      <a:pt x="1482" y="832"/>
                    </a:cubicBezTo>
                    <a:cubicBezTo>
                      <a:pt x="1456" y="793"/>
                      <a:pt x="1443" y="751"/>
                      <a:pt x="1413" y="712"/>
                    </a:cubicBezTo>
                    <a:cubicBezTo>
                      <a:pt x="1413" y="695"/>
                      <a:pt x="1400" y="682"/>
                      <a:pt x="1400" y="682"/>
                    </a:cubicBezTo>
                    <a:cubicBezTo>
                      <a:pt x="1387" y="656"/>
                      <a:pt x="1374" y="643"/>
                      <a:pt x="1361" y="630"/>
                    </a:cubicBezTo>
                    <a:cubicBezTo>
                      <a:pt x="1319" y="561"/>
                      <a:pt x="1267" y="493"/>
                      <a:pt x="1211" y="424"/>
                    </a:cubicBezTo>
                    <a:cubicBezTo>
                      <a:pt x="1185" y="398"/>
                      <a:pt x="1156" y="369"/>
                      <a:pt x="1129" y="343"/>
                    </a:cubicBezTo>
                    <a:cubicBezTo>
                      <a:pt x="1116" y="330"/>
                      <a:pt x="1103" y="317"/>
                      <a:pt x="1087" y="304"/>
                    </a:cubicBezTo>
                    <a:lnTo>
                      <a:pt x="1074" y="287"/>
                    </a:lnTo>
                    <a:cubicBezTo>
                      <a:pt x="1074" y="274"/>
                      <a:pt x="1061" y="274"/>
                      <a:pt x="1048" y="261"/>
                    </a:cubicBezTo>
                    <a:cubicBezTo>
                      <a:pt x="911" y="153"/>
                      <a:pt x="777" y="72"/>
                      <a:pt x="653" y="29"/>
                    </a:cubicBezTo>
                    <a:cubicBezTo>
                      <a:pt x="589" y="10"/>
                      <a:pt x="528" y="1"/>
                      <a:pt x="47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1"/>
              <p:cNvSpPr/>
              <p:nvPr/>
            </p:nvSpPr>
            <p:spPr>
              <a:xfrm>
                <a:off x="4569725" y="2721825"/>
                <a:ext cx="32350" cy="17800"/>
              </a:xfrm>
              <a:custGeom>
                <a:avLst/>
                <a:gdLst/>
                <a:ahLst/>
                <a:cxnLst/>
                <a:rect l="l" t="t" r="r" b="b"/>
                <a:pathLst>
                  <a:path w="1294" h="712" extrusionOk="0">
                    <a:moveTo>
                      <a:pt x="363" y="1"/>
                    </a:moveTo>
                    <a:cubicBezTo>
                      <a:pt x="214" y="1"/>
                      <a:pt x="90" y="65"/>
                      <a:pt x="1" y="193"/>
                    </a:cubicBezTo>
                    <a:cubicBezTo>
                      <a:pt x="119" y="153"/>
                      <a:pt x="229" y="136"/>
                      <a:pt x="328" y="136"/>
                    </a:cubicBezTo>
                    <a:cubicBezTo>
                      <a:pt x="765" y="136"/>
                      <a:pt x="1009" y="451"/>
                      <a:pt x="1009" y="451"/>
                    </a:cubicBezTo>
                    <a:lnTo>
                      <a:pt x="1022" y="712"/>
                    </a:lnTo>
                    <a:cubicBezTo>
                      <a:pt x="1117" y="695"/>
                      <a:pt x="1199" y="695"/>
                      <a:pt x="1293" y="682"/>
                    </a:cubicBezTo>
                    <a:cubicBezTo>
                      <a:pt x="1280" y="656"/>
                      <a:pt x="1267" y="643"/>
                      <a:pt x="1254" y="630"/>
                    </a:cubicBezTo>
                    <a:cubicBezTo>
                      <a:pt x="1212" y="561"/>
                      <a:pt x="1160" y="493"/>
                      <a:pt x="1104" y="424"/>
                    </a:cubicBezTo>
                    <a:cubicBezTo>
                      <a:pt x="1078" y="398"/>
                      <a:pt x="1049" y="369"/>
                      <a:pt x="1022" y="343"/>
                    </a:cubicBezTo>
                    <a:cubicBezTo>
                      <a:pt x="1009" y="330"/>
                      <a:pt x="996" y="317"/>
                      <a:pt x="980" y="304"/>
                    </a:cubicBezTo>
                    <a:lnTo>
                      <a:pt x="967" y="287"/>
                    </a:lnTo>
                    <a:cubicBezTo>
                      <a:pt x="967" y="274"/>
                      <a:pt x="954" y="274"/>
                      <a:pt x="941" y="261"/>
                    </a:cubicBezTo>
                    <a:cubicBezTo>
                      <a:pt x="804" y="153"/>
                      <a:pt x="670" y="72"/>
                      <a:pt x="546" y="29"/>
                    </a:cubicBezTo>
                    <a:cubicBezTo>
                      <a:pt x="482" y="10"/>
                      <a:pt x="421" y="1"/>
                      <a:pt x="363"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1"/>
              <p:cNvSpPr/>
              <p:nvPr/>
            </p:nvSpPr>
            <p:spPr>
              <a:xfrm>
                <a:off x="4569075" y="2739600"/>
                <a:ext cx="26875" cy="24100"/>
              </a:xfrm>
              <a:custGeom>
                <a:avLst/>
                <a:gdLst/>
                <a:ahLst/>
                <a:cxnLst/>
                <a:rect l="l" t="t" r="r" b="b"/>
                <a:pathLst>
                  <a:path w="1075" h="964" extrusionOk="0">
                    <a:moveTo>
                      <a:pt x="1048" y="1"/>
                    </a:moveTo>
                    <a:cubicBezTo>
                      <a:pt x="833" y="17"/>
                      <a:pt x="610" y="22"/>
                      <a:pt x="425" y="22"/>
                    </a:cubicBezTo>
                    <a:cubicBezTo>
                      <a:pt x="179" y="22"/>
                      <a:pt x="1" y="14"/>
                      <a:pt x="1" y="14"/>
                    </a:cubicBezTo>
                    <a:lnTo>
                      <a:pt x="1" y="14"/>
                    </a:lnTo>
                    <a:cubicBezTo>
                      <a:pt x="1" y="14"/>
                      <a:pt x="206" y="298"/>
                      <a:pt x="422" y="379"/>
                    </a:cubicBezTo>
                    <a:cubicBezTo>
                      <a:pt x="654" y="448"/>
                      <a:pt x="1075" y="964"/>
                      <a:pt x="1075" y="964"/>
                    </a:cubicBezTo>
                    <a:lnTo>
                      <a:pt x="104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1"/>
              <p:cNvSpPr/>
              <p:nvPr/>
            </p:nvSpPr>
            <p:spPr>
              <a:xfrm>
                <a:off x="4579600" y="2722550"/>
                <a:ext cx="29325" cy="43600"/>
              </a:xfrm>
              <a:custGeom>
                <a:avLst/>
                <a:gdLst/>
                <a:ahLst/>
                <a:cxnLst/>
                <a:rect l="l" t="t" r="r" b="b"/>
                <a:pathLst>
                  <a:path w="1173" h="1744" extrusionOk="0">
                    <a:moveTo>
                      <a:pt x="151" y="0"/>
                    </a:moveTo>
                    <a:cubicBezTo>
                      <a:pt x="125" y="30"/>
                      <a:pt x="95" y="56"/>
                      <a:pt x="82" y="82"/>
                    </a:cubicBezTo>
                    <a:cubicBezTo>
                      <a:pt x="69" y="124"/>
                      <a:pt x="56" y="151"/>
                      <a:pt x="43" y="193"/>
                    </a:cubicBezTo>
                    <a:cubicBezTo>
                      <a:pt x="14" y="245"/>
                      <a:pt x="14" y="301"/>
                      <a:pt x="14" y="369"/>
                    </a:cubicBezTo>
                    <a:cubicBezTo>
                      <a:pt x="1" y="422"/>
                      <a:pt x="14" y="477"/>
                      <a:pt x="14" y="532"/>
                    </a:cubicBezTo>
                    <a:cubicBezTo>
                      <a:pt x="43" y="803"/>
                      <a:pt x="193" y="1117"/>
                      <a:pt x="409" y="1375"/>
                    </a:cubicBezTo>
                    <a:cubicBezTo>
                      <a:pt x="533" y="1512"/>
                      <a:pt x="654" y="1619"/>
                      <a:pt x="778" y="1675"/>
                    </a:cubicBezTo>
                    <a:cubicBezTo>
                      <a:pt x="885" y="1727"/>
                      <a:pt x="980" y="1743"/>
                      <a:pt x="1062" y="1743"/>
                    </a:cubicBezTo>
                    <a:lnTo>
                      <a:pt x="1091" y="1743"/>
                    </a:lnTo>
                    <a:cubicBezTo>
                      <a:pt x="1117" y="1743"/>
                      <a:pt x="1130" y="1727"/>
                      <a:pt x="1143" y="1727"/>
                    </a:cubicBezTo>
                    <a:cubicBezTo>
                      <a:pt x="1173" y="1662"/>
                      <a:pt x="1173" y="1593"/>
                      <a:pt x="1173" y="1525"/>
                    </a:cubicBezTo>
                    <a:lnTo>
                      <a:pt x="1173" y="1430"/>
                    </a:lnTo>
                    <a:cubicBezTo>
                      <a:pt x="1173" y="1401"/>
                      <a:pt x="1156" y="1388"/>
                      <a:pt x="1156" y="1375"/>
                    </a:cubicBezTo>
                    <a:lnTo>
                      <a:pt x="1156" y="1335"/>
                    </a:lnTo>
                    <a:lnTo>
                      <a:pt x="1156" y="1306"/>
                    </a:lnTo>
                    <a:cubicBezTo>
                      <a:pt x="1143" y="1280"/>
                      <a:pt x="1143" y="1238"/>
                      <a:pt x="1130" y="1211"/>
                    </a:cubicBezTo>
                    <a:cubicBezTo>
                      <a:pt x="1130" y="1198"/>
                      <a:pt x="1130" y="1185"/>
                      <a:pt x="1117" y="1156"/>
                    </a:cubicBezTo>
                    <a:cubicBezTo>
                      <a:pt x="1117" y="1143"/>
                      <a:pt x="1117" y="1130"/>
                      <a:pt x="1104" y="1117"/>
                    </a:cubicBezTo>
                    <a:cubicBezTo>
                      <a:pt x="1104" y="1104"/>
                      <a:pt x="1104" y="1091"/>
                      <a:pt x="1091" y="1061"/>
                    </a:cubicBezTo>
                    <a:cubicBezTo>
                      <a:pt x="1091" y="1048"/>
                      <a:pt x="1075" y="1035"/>
                      <a:pt x="1075" y="1022"/>
                    </a:cubicBezTo>
                    <a:cubicBezTo>
                      <a:pt x="1049" y="967"/>
                      <a:pt x="1035" y="898"/>
                      <a:pt x="993" y="846"/>
                    </a:cubicBezTo>
                    <a:cubicBezTo>
                      <a:pt x="993" y="830"/>
                      <a:pt x="980" y="816"/>
                      <a:pt x="980" y="803"/>
                    </a:cubicBezTo>
                    <a:cubicBezTo>
                      <a:pt x="954" y="764"/>
                      <a:pt x="941" y="722"/>
                      <a:pt x="911" y="683"/>
                    </a:cubicBezTo>
                    <a:cubicBezTo>
                      <a:pt x="898" y="653"/>
                      <a:pt x="872" y="627"/>
                      <a:pt x="859" y="601"/>
                    </a:cubicBezTo>
                    <a:cubicBezTo>
                      <a:pt x="817" y="532"/>
                      <a:pt x="765" y="464"/>
                      <a:pt x="709" y="395"/>
                    </a:cubicBezTo>
                    <a:cubicBezTo>
                      <a:pt x="683" y="369"/>
                      <a:pt x="654" y="340"/>
                      <a:pt x="627" y="314"/>
                    </a:cubicBezTo>
                    <a:cubicBezTo>
                      <a:pt x="614" y="301"/>
                      <a:pt x="601" y="288"/>
                      <a:pt x="585" y="275"/>
                    </a:cubicBezTo>
                    <a:lnTo>
                      <a:pt x="572" y="258"/>
                    </a:lnTo>
                    <a:cubicBezTo>
                      <a:pt x="572" y="245"/>
                      <a:pt x="559" y="245"/>
                      <a:pt x="546" y="232"/>
                    </a:cubicBezTo>
                    <a:cubicBezTo>
                      <a:pt x="409" y="124"/>
                      <a:pt x="275" y="43"/>
                      <a:pt x="15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1"/>
              <p:cNvSpPr/>
              <p:nvPr/>
            </p:nvSpPr>
            <p:spPr>
              <a:xfrm>
                <a:off x="4592575" y="2729000"/>
                <a:ext cx="9825" cy="18375"/>
              </a:xfrm>
              <a:custGeom>
                <a:avLst/>
                <a:gdLst/>
                <a:ahLst/>
                <a:cxnLst/>
                <a:rect l="l" t="t" r="r" b="b"/>
                <a:pathLst>
                  <a:path w="393" h="735" extrusionOk="0">
                    <a:moveTo>
                      <a:pt x="53" y="0"/>
                    </a:moveTo>
                    <a:cubicBezTo>
                      <a:pt x="27" y="17"/>
                      <a:pt x="1" y="43"/>
                      <a:pt x="1" y="43"/>
                    </a:cubicBezTo>
                    <a:lnTo>
                      <a:pt x="190" y="261"/>
                    </a:lnTo>
                    <a:lnTo>
                      <a:pt x="135" y="735"/>
                    </a:lnTo>
                    <a:lnTo>
                      <a:pt x="285" y="653"/>
                    </a:lnTo>
                    <a:lnTo>
                      <a:pt x="392" y="425"/>
                    </a:lnTo>
                    <a:cubicBezTo>
                      <a:pt x="379" y="395"/>
                      <a:pt x="353" y="369"/>
                      <a:pt x="340" y="343"/>
                    </a:cubicBezTo>
                    <a:cubicBezTo>
                      <a:pt x="298" y="274"/>
                      <a:pt x="246" y="206"/>
                      <a:pt x="190" y="137"/>
                    </a:cubicBezTo>
                    <a:cubicBezTo>
                      <a:pt x="164" y="111"/>
                      <a:pt x="135" y="82"/>
                      <a:pt x="108" y="56"/>
                    </a:cubicBezTo>
                    <a:cubicBezTo>
                      <a:pt x="95" y="43"/>
                      <a:pt x="82" y="30"/>
                      <a:pt x="66" y="17"/>
                    </a:cubicBezTo>
                    <a:lnTo>
                      <a:pt x="5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1"/>
              <p:cNvSpPr/>
              <p:nvPr/>
            </p:nvSpPr>
            <p:spPr>
              <a:xfrm>
                <a:off x="4595275" y="2745325"/>
                <a:ext cx="12275" cy="28275"/>
              </a:xfrm>
              <a:custGeom>
                <a:avLst/>
                <a:gdLst/>
                <a:ahLst/>
                <a:cxnLst/>
                <a:rect l="l" t="t" r="r" b="b"/>
                <a:pathLst>
                  <a:path w="491" h="1131" extrusionOk="0">
                    <a:moveTo>
                      <a:pt x="177" y="0"/>
                    </a:moveTo>
                    <a:lnTo>
                      <a:pt x="27" y="82"/>
                    </a:lnTo>
                    <a:lnTo>
                      <a:pt x="0" y="274"/>
                    </a:lnTo>
                    <a:lnTo>
                      <a:pt x="151" y="764"/>
                    </a:lnTo>
                    <a:lnTo>
                      <a:pt x="219" y="979"/>
                    </a:lnTo>
                    <a:cubicBezTo>
                      <a:pt x="244" y="1032"/>
                      <a:pt x="184" y="1131"/>
                      <a:pt x="199" y="1131"/>
                    </a:cubicBezTo>
                    <a:cubicBezTo>
                      <a:pt x="200" y="1131"/>
                      <a:pt x="201" y="1130"/>
                      <a:pt x="203" y="1129"/>
                    </a:cubicBezTo>
                    <a:cubicBezTo>
                      <a:pt x="258" y="1116"/>
                      <a:pt x="382" y="1048"/>
                      <a:pt x="448" y="1009"/>
                    </a:cubicBezTo>
                    <a:cubicBezTo>
                      <a:pt x="448" y="996"/>
                      <a:pt x="448" y="996"/>
                      <a:pt x="464" y="979"/>
                    </a:cubicBezTo>
                    <a:cubicBezTo>
                      <a:pt x="477" y="966"/>
                      <a:pt x="477" y="940"/>
                      <a:pt x="490" y="914"/>
                    </a:cubicBezTo>
                    <a:cubicBezTo>
                      <a:pt x="490" y="898"/>
                      <a:pt x="490" y="898"/>
                      <a:pt x="477" y="885"/>
                    </a:cubicBezTo>
                    <a:lnTo>
                      <a:pt x="464" y="832"/>
                    </a:lnTo>
                    <a:lnTo>
                      <a:pt x="190" y="16"/>
                    </a:lnTo>
                    <a:lnTo>
                      <a:pt x="17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1"/>
              <p:cNvSpPr/>
              <p:nvPr/>
            </p:nvSpPr>
            <p:spPr>
              <a:xfrm>
                <a:off x="4568750" y="2729100"/>
                <a:ext cx="24175" cy="17950"/>
              </a:xfrm>
              <a:custGeom>
                <a:avLst/>
                <a:gdLst/>
                <a:ahLst/>
                <a:cxnLst/>
                <a:rect l="l" t="t" r="r" b="b"/>
                <a:pathLst>
                  <a:path w="967" h="718" extrusionOk="0">
                    <a:moveTo>
                      <a:pt x="197" y="0"/>
                    </a:moveTo>
                    <a:cubicBezTo>
                      <a:pt x="190" y="0"/>
                      <a:pt x="183" y="4"/>
                      <a:pt x="177" y="13"/>
                    </a:cubicBezTo>
                    <a:cubicBezTo>
                      <a:pt x="164" y="13"/>
                      <a:pt x="14" y="78"/>
                      <a:pt x="14" y="94"/>
                    </a:cubicBezTo>
                    <a:cubicBezTo>
                      <a:pt x="1" y="176"/>
                      <a:pt x="138" y="189"/>
                      <a:pt x="138" y="284"/>
                    </a:cubicBezTo>
                    <a:cubicBezTo>
                      <a:pt x="138" y="323"/>
                      <a:pt x="164" y="378"/>
                      <a:pt x="203" y="391"/>
                    </a:cubicBezTo>
                    <a:lnTo>
                      <a:pt x="804" y="636"/>
                    </a:lnTo>
                    <a:lnTo>
                      <a:pt x="967" y="718"/>
                    </a:lnTo>
                    <a:lnTo>
                      <a:pt x="967" y="339"/>
                    </a:lnTo>
                    <a:lnTo>
                      <a:pt x="954" y="323"/>
                    </a:lnTo>
                    <a:lnTo>
                      <a:pt x="219" y="13"/>
                    </a:lnTo>
                    <a:cubicBezTo>
                      <a:pt x="211" y="4"/>
                      <a:pt x="204" y="0"/>
                      <a:pt x="19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1"/>
              <p:cNvSpPr/>
              <p:nvPr/>
            </p:nvSpPr>
            <p:spPr>
              <a:xfrm>
                <a:off x="4584425" y="2729700"/>
                <a:ext cx="15925" cy="25525"/>
              </a:xfrm>
              <a:custGeom>
                <a:avLst/>
                <a:gdLst/>
                <a:ahLst/>
                <a:cxnLst/>
                <a:rect l="l" t="t" r="r" b="b"/>
                <a:pathLst>
                  <a:path w="637" h="1021" extrusionOk="0">
                    <a:moveTo>
                      <a:pt x="348" y="1"/>
                    </a:moveTo>
                    <a:cubicBezTo>
                      <a:pt x="339" y="1"/>
                      <a:pt x="332" y="5"/>
                      <a:pt x="327" y="15"/>
                    </a:cubicBezTo>
                    <a:lnTo>
                      <a:pt x="0" y="668"/>
                    </a:lnTo>
                    <a:lnTo>
                      <a:pt x="310" y="1020"/>
                    </a:lnTo>
                    <a:lnTo>
                      <a:pt x="624" y="367"/>
                    </a:lnTo>
                    <a:cubicBezTo>
                      <a:pt x="637" y="341"/>
                      <a:pt x="624" y="286"/>
                      <a:pt x="598" y="246"/>
                    </a:cubicBezTo>
                    <a:cubicBezTo>
                      <a:pt x="572" y="217"/>
                      <a:pt x="542" y="178"/>
                      <a:pt x="503" y="136"/>
                    </a:cubicBezTo>
                    <a:cubicBezTo>
                      <a:pt x="474" y="96"/>
                      <a:pt x="434" y="54"/>
                      <a:pt x="408" y="28"/>
                    </a:cubicBezTo>
                    <a:cubicBezTo>
                      <a:pt x="382" y="12"/>
                      <a:pt x="362" y="1"/>
                      <a:pt x="3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1"/>
              <p:cNvSpPr/>
              <p:nvPr/>
            </p:nvSpPr>
            <p:spPr>
              <a:xfrm>
                <a:off x="4568425" y="2731375"/>
                <a:ext cx="20750" cy="18050"/>
              </a:xfrm>
              <a:custGeom>
                <a:avLst/>
                <a:gdLst/>
                <a:ahLst/>
                <a:cxnLst/>
                <a:rect l="l" t="t" r="r" b="b"/>
                <a:pathLst>
                  <a:path w="830" h="722" extrusionOk="0">
                    <a:moveTo>
                      <a:pt x="51" y="1"/>
                    </a:moveTo>
                    <a:cubicBezTo>
                      <a:pt x="35" y="1"/>
                      <a:pt x="22" y="13"/>
                      <a:pt x="14" y="29"/>
                    </a:cubicBezTo>
                    <a:cubicBezTo>
                      <a:pt x="1" y="111"/>
                      <a:pt x="1" y="193"/>
                      <a:pt x="1" y="274"/>
                    </a:cubicBezTo>
                    <a:cubicBezTo>
                      <a:pt x="1" y="313"/>
                      <a:pt x="27" y="369"/>
                      <a:pt x="69" y="395"/>
                    </a:cubicBezTo>
                    <a:lnTo>
                      <a:pt x="666" y="627"/>
                    </a:lnTo>
                    <a:lnTo>
                      <a:pt x="830" y="721"/>
                    </a:lnTo>
                    <a:lnTo>
                      <a:pt x="830" y="330"/>
                    </a:lnTo>
                    <a:lnTo>
                      <a:pt x="804" y="313"/>
                    </a:lnTo>
                    <a:lnTo>
                      <a:pt x="82" y="16"/>
                    </a:lnTo>
                    <a:cubicBezTo>
                      <a:pt x="71" y="5"/>
                      <a:pt x="60" y="1"/>
                      <a:pt x="5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1"/>
              <p:cNvSpPr/>
              <p:nvPr/>
            </p:nvSpPr>
            <p:spPr>
              <a:xfrm>
                <a:off x="4589150" y="2747350"/>
                <a:ext cx="14950" cy="26550"/>
              </a:xfrm>
              <a:custGeom>
                <a:avLst/>
                <a:gdLst/>
                <a:ahLst/>
                <a:cxnLst/>
                <a:rect l="l" t="t" r="r" b="b"/>
                <a:pathLst>
                  <a:path w="598" h="1062" extrusionOk="0">
                    <a:moveTo>
                      <a:pt x="272" y="1"/>
                    </a:moveTo>
                    <a:lnTo>
                      <a:pt x="1" y="82"/>
                    </a:lnTo>
                    <a:lnTo>
                      <a:pt x="95" y="288"/>
                    </a:lnTo>
                    <a:lnTo>
                      <a:pt x="314" y="980"/>
                    </a:lnTo>
                    <a:cubicBezTo>
                      <a:pt x="340" y="1035"/>
                      <a:pt x="383" y="1062"/>
                      <a:pt x="409" y="1062"/>
                    </a:cubicBezTo>
                    <a:cubicBezTo>
                      <a:pt x="464" y="1048"/>
                      <a:pt x="516" y="1022"/>
                      <a:pt x="572" y="980"/>
                    </a:cubicBezTo>
                    <a:cubicBezTo>
                      <a:pt x="598" y="967"/>
                      <a:pt x="598" y="928"/>
                      <a:pt x="572" y="885"/>
                    </a:cubicBezTo>
                    <a:lnTo>
                      <a:pt x="285" y="30"/>
                    </a:lnTo>
                    <a:lnTo>
                      <a:pt x="27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1"/>
              <p:cNvSpPr/>
              <p:nvPr/>
            </p:nvSpPr>
            <p:spPr>
              <a:xfrm>
                <a:off x="4570800" y="2732750"/>
                <a:ext cx="30625" cy="38775"/>
              </a:xfrm>
              <a:custGeom>
                <a:avLst/>
                <a:gdLst/>
                <a:ahLst/>
                <a:cxnLst/>
                <a:rect l="l" t="t" r="r" b="b"/>
                <a:pathLst>
                  <a:path w="1225" h="1551" extrusionOk="0">
                    <a:moveTo>
                      <a:pt x="911" y="0"/>
                    </a:moveTo>
                    <a:lnTo>
                      <a:pt x="748" y="395"/>
                    </a:lnTo>
                    <a:lnTo>
                      <a:pt x="0" y="69"/>
                    </a:lnTo>
                    <a:lnTo>
                      <a:pt x="0" y="219"/>
                    </a:lnTo>
                    <a:cubicBezTo>
                      <a:pt x="0" y="232"/>
                      <a:pt x="13" y="245"/>
                      <a:pt x="13" y="258"/>
                    </a:cubicBezTo>
                    <a:lnTo>
                      <a:pt x="640" y="503"/>
                    </a:lnTo>
                    <a:lnTo>
                      <a:pt x="911" y="816"/>
                    </a:lnTo>
                    <a:lnTo>
                      <a:pt x="1130" y="1538"/>
                    </a:lnTo>
                    <a:cubicBezTo>
                      <a:pt x="1143" y="1538"/>
                      <a:pt x="1143" y="1551"/>
                      <a:pt x="1143" y="1551"/>
                    </a:cubicBezTo>
                    <a:cubicBezTo>
                      <a:pt x="1169" y="1538"/>
                      <a:pt x="1198" y="1525"/>
                      <a:pt x="1224" y="1512"/>
                    </a:cubicBezTo>
                    <a:lnTo>
                      <a:pt x="911" y="614"/>
                    </a:lnTo>
                    <a:lnTo>
                      <a:pt x="1087" y="206"/>
                    </a:lnTo>
                    <a:cubicBezTo>
                      <a:pt x="1074" y="206"/>
                      <a:pt x="1074" y="193"/>
                      <a:pt x="1074" y="193"/>
                    </a:cubicBezTo>
                    <a:cubicBezTo>
                      <a:pt x="1048" y="151"/>
                      <a:pt x="1006" y="111"/>
                      <a:pt x="979" y="69"/>
                    </a:cubicBezTo>
                    <a:cubicBezTo>
                      <a:pt x="966" y="43"/>
                      <a:pt x="937" y="30"/>
                      <a:pt x="911"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1"/>
              <p:cNvSpPr/>
              <p:nvPr/>
            </p:nvSpPr>
            <p:spPr>
              <a:xfrm>
                <a:off x="4910825" y="2827650"/>
                <a:ext cx="128150" cy="90450"/>
              </a:xfrm>
              <a:custGeom>
                <a:avLst/>
                <a:gdLst/>
                <a:ahLst/>
                <a:cxnLst/>
                <a:rect l="l" t="t" r="r" b="b"/>
                <a:pathLst>
                  <a:path w="5126" h="3618" extrusionOk="0">
                    <a:moveTo>
                      <a:pt x="5125" y="1"/>
                    </a:moveTo>
                    <a:lnTo>
                      <a:pt x="3970" y="830"/>
                    </a:lnTo>
                    <a:lnTo>
                      <a:pt x="2814" y="1590"/>
                    </a:lnTo>
                    <a:lnTo>
                      <a:pt x="1319" y="2338"/>
                    </a:lnTo>
                    <a:lnTo>
                      <a:pt x="121" y="2367"/>
                    </a:lnTo>
                    <a:lnTo>
                      <a:pt x="0" y="3617"/>
                    </a:lnTo>
                    <a:lnTo>
                      <a:pt x="0" y="3617"/>
                    </a:lnTo>
                    <a:lnTo>
                      <a:pt x="1616" y="3415"/>
                    </a:lnTo>
                    <a:lnTo>
                      <a:pt x="4528" y="1740"/>
                    </a:lnTo>
                    <a:lnTo>
                      <a:pt x="5099" y="314"/>
                    </a:lnTo>
                    <a:lnTo>
                      <a:pt x="5125"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1"/>
              <p:cNvSpPr/>
              <p:nvPr/>
            </p:nvSpPr>
            <p:spPr>
              <a:xfrm>
                <a:off x="4936275" y="2844300"/>
                <a:ext cx="94525" cy="55425"/>
              </a:xfrm>
              <a:custGeom>
                <a:avLst/>
                <a:gdLst/>
                <a:ahLst/>
                <a:cxnLst/>
                <a:rect l="l" t="t" r="r" b="b"/>
                <a:pathLst>
                  <a:path w="3781" h="2217" extrusionOk="0">
                    <a:moveTo>
                      <a:pt x="3781" y="0"/>
                    </a:moveTo>
                    <a:lnTo>
                      <a:pt x="3144" y="95"/>
                    </a:lnTo>
                    <a:cubicBezTo>
                      <a:pt x="3144" y="95"/>
                      <a:pt x="2762" y="382"/>
                      <a:pt x="2230" y="679"/>
                    </a:cubicBezTo>
                    <a:cubicBezTo>
                      <a:pt x="1688" y="993"/>
                      <a:pt x="1023" y="1306"/>
                      <a:pt x="1023" y="1306"/>
                    </a:cubicBezTo>
                    <a:lnTo>
                      <a:pt x="1" y="2217"/>
                    </a:lnTo>
                    <a:cubicBezTo>
                      <a:pt x="1" y="2217"/>
                      <a:pt x="435" y="2096"/>
                      <a:pt x="614" y="2080"/>
                    </a:cubicBezTo>
                    <a:cubicBezTo>
                      <a:pt x="898" y="2066"/>
                      <a:pt x="2775" y="1074"/>
                      <a:pt x="2952" y="872"/>
                    </a:cubicBezTo>
                    <a:cubicBezTo>
                      <a:pt x="3170" y="627"/>
                      <a:pt x="3781" y="0"/>
                      <a:pt x="3781"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1"/>
              <p:cNvSpPr/>
              <p:nvPr/>
            </p:nvSpPr>
            <p:spPr>
              <a:xfrm>
                <a:off x="4865950" y="2851800"/>
                <a:ext cx="90100" cy="33650"/>
              </a:xfrm>
              <a:custGeom>
                <a:avLst/>
                <a:gdLst/>
                <a:ahLst/>
                <a:cxnLst/>
                <a:rect l="l" t="t" r="r" b="b"/>
                <a:pathLst>
                  <a:path w="3604" h="1346" extrusionOk="0">
                    <a:moveTo>
                      <a:pt x="0" y="1"/>
                    </a:moveTo>
                    <a:lnTo>
                      <a:pt x="855" y="843"/>
                    </a:lnTo>
                    <a:lnTo>
                      <a:pt x="1616" y="1345"/>
                    </a:lnTo>
                    <a:lnTo>
                      <a:pt x="3059" y="1345"/>
                    </a:lnTo>
                    <a:lnTo>
                      <a:pt x="3509" y="950"/>
                    </a:lnTo>
                    <a:lnTo>
                      <a:pt x="3604" y="719"/>
                    </a:lnTo>
                    <a:lnTo>
                      <a:pt x="3604" y="719"/>
                    </a:lnTo>
                    <a:lnTo>
                      <a:pt x="2664" y="898"/>
                    </a:lnTo>
                    <a:lnTo>
                      <a:pt x="1521" y="761"/>
                    </a:ln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1"/>
              <p:cNvSpPr/>
              <p:nvPr/>
            </p:nvSpPr>
            <p:spPr>
              <a:xfrm>
                <a:off x="4873375" y="2859225"/>
                <a:ext cx="72800" cy="25450"/>
              </a:xfrm>
              <a:custGeom>
                <a:avLst/>
                <a:gdLst/>
                <a:ahLst/>
                <a:cxnLst/>
                <a:rect l="l" t="t" r="r" b="b"/>
                <a:pathLst>
                  <a:path w="2912" h="1018" extrusionOk="0">
                    <a:moveTo>
                      <a:pt x="124" y="1"/>
                    </a:moveTo>
                    <a:lnTo>
                      <a:pt x="0" y="151"/>
                    </a:lnTo>
                    <a:cubicBezTo>
                      <a:pt x="0" y="151"/>
                      <a:pt x="124" y="356"/>
                      <a:pt x="314" y="546"/>
                    </a:cubicBezTo>
                    <a:cubicBezTo>
                      <a:pt x="490" y="722"/>
                      <a:pt x="1117" y="967"/>
                      <a:pt x="1293" y="993"/>
                    </a:cubicBezTo>
                    <a:cubicBezTo>
                      <a:pt x="1440" y="1011"/>
                      <a:pt x="1611" y="1018"/>
                      <a:pt x="1778" y="1018"/>
                    </a:cubicBezTo>
                    <a:cubicBezTo>
                      <a:pt x="1889" y="1018"/>
                      <a:pt x="1998" y="1014"/>
                      <a:pt x="2096" y="1009"/>
                    </a:cubicBezTo>
                    <a:lnTo>
                      <a:pt x="2122" y="1009"/>
                    </a:lnTo>
                    <a:cubicBezTo>
                      <a:pt x="2164" y="1009"/>
                      <a:pt x="2204" y="993"/>
                      <a:pt x="2246" y="980"/>
                    </a:cubicBezTo>
                    <a:cubicBezTo>
                      <a:pt x="2259" y="967"/>
                      <a:pt x="2272" y="967"/>
                      <a:pt x="2298" y="954"/>
                    </a:cubicBezTo>
                    <a:cubicBezTo>
                      <a:pt x="2559" y="859"/>
                      <a:pt x="2856" y="627"/>
                      <a:pt x="2912" y="572"/>
                    </a:cubicBezTo>
                    <a:lnTo>
                      <a:pt x="2762" y="533"/>
                    </a:lnTo>
                    <a:cubicBezTo>
                      <a:pt x="2736" y="520"/>
                      <a:pt x="2706" y="520"/>
                      <a:pt x="2680" y="503"/>
                    </a:cubicBezTo>
                    <a:cubicBezTo>
                      <a:pt x="2641" y="503"/>
                      <a:pt x="2585" y="490"/>
                      <a:pt x="2543" y="490"/>
                    </a:cubicBezTo>
                    <a:cubicBezTo>
                      <a:pt x="2190" y="438"/>
                      <a:pt x="1688" y="422"/>
                      <a:pt x="1348" y="356"/>
                    </a:cubicBezTo>
                    <a:cubicBezTo>
                      <a:pt x="1061" y="288"/>
                      <a:pt x="790" y="193"/>
                      <a:pt x="585" y="125"/>
                    </a:cubicBezTo>
                    <a:cubicBezTo>
                      <a:pt x="490" y="82"/>
                      <a:pt x="408" y="56"/>
                      <a:pt x="369" y="43"/>
                    </a:cubicBezTo>
                    <a:cubicBezTo>
                      <a:pt x="301" y="14"/>
                      <a:pt x="245" y="1"/>
                      <a:pt x="193"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1"/>
              <p:cNvSpPr/>
              <p:nvPr/>
            </p:nvSpPr>
            <p:spPr>
              <a:xfrm>
                <a:off x="4873375" y="2859225"/>
                <a:ext cx="72800" cy="25450"/>
              </a:xfrm>
              <a:custGeom>
                <a:avLst/>
                <a:gdLst/>
                <a:ahLst/>
                <a:cxnLst/>
                <a:rect l="l" t="t" r="r" b="b"/>
                <a:pathLst>
                  <a:path w="2912" h="1018" extrusionOk="0">
                    <a:moveTo>
                      <a:pt x="124" y="1"/>
                    </a:moveTo>
                    <a:lnTo>
                      <a:pt x="0" y="151"/>
                    </a:lnTo>
                    <a:cubicBezTo>
                      <a:pt x="0" y="151"/>
                      <a:pt x="124" y="356"/>
                      <a:pt x="314" y="546"/>
                    </a:cubicBezTo>
                    <a:cubicBezTo>
                      <a:pt x="490" y="722"/>
                      <a:pt x="1117" y="967"/>
                      <a:pt x="1293" y="993"/>
                    </a:cubicBezTo>
                    <a:cubicBezTo>
                      <a:pt x="1440" y="1011"/>
                      <a:pt x="1611" y="1018"/>
                      <a:pt x="1778" y="1018"/>
                    </a:cubicBezTo>
                    <a:cubicBezTo>
                      <a:pt x="1889" y="1018"/>
                      <a:pt x="1998" y="1014"/>
                      <a:pt x="2096" y="1009"/>
                    </a:cubicBezTo>
                    <a:lnTo>
                      <a:pt x="2122" y="1009"/>
                    </a:lnTo>
                    <a:cubicBezTo>
                      <a:pt x="2164" y="1009"/>
                      <a:pt x="2204" y="993"/>
                      <a:pt x="2246" y="980"/>
                    </a:cubicBezTo>
                    <a:cubicBezTo>
                      <a:pt x="2259" y="967"/>
                      <a:pt x="2272" y="967"/>
                      <a:pt x="2298" y="954"/>
                    </a:cubicBezTo>
                    <a:cubicBezTo>
                      <a:pt x="2559" y="859"/>
                      <a:pt x="2856" y="627"/>
                      <a:pt x="2912" y="572"/>
                    </a:cubicBezTo>
                    <a:lnTo>
                      <a:pt x="2762" y="533"/>
                    </a:lnTo>
                    <a:cubicBezTo>
                      <a:pt x="2736" y="520"/>
                      <a:pt x="2706" y="520"/>
                      <a:pt x="2680" y="503"/>
                    </a:cubicBezTo>
                    <a:cubicBezTo>
                      <a:pt x="2572" y="601"/>
                      <a:pt x="2259" y="830"/>
                      <a:pt x="2096" y="859"/>
                    </a:cubicBezTo>
                    <a:cubicBezTo>
                      <a:pt x="2027" y="872"/>
                      <a:pt x="1915" y="877"/>
                      <a:pt x="1796" y="877"/>
                    </a:cubicBezTo>
                    <a:cubicBezTo>
                      <a:pt x="1558" y="877"/>
                      <a:pt x="1293" y="859"/>
                      <a:pt x="1293" y="859"/>
                    </a:cubicBezTo>
                    <a:cubicBezTo>
                      <a:pt x="1293" y="859"/>
                      <a:pt x="571" y="614"/>
                      <a:pt x="421" y="520"/>
                    </a:cubicBezTo>
                    <a:cubicBezTo>
                      <a:pt x="274" y="422"/>
                      <a:pt x="82" y="138"/>
                      <a:pt x="82" y="138"/>
                    </a:cubicBezTo>
                    <a:lnTo>
                      <a:pt x="19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1"/>
              <p:cNvSpPr/>
              <p:nvPr/>
            </p:nvSpPr>
            <p:spPr>
              <a:xfrm>
                <a:off x="5017225" y="2792975"/>
                <a:ext cx="23125" cy="43175"/>
              </a:xfrm>
              <a:custGeom>
                <a:avLst/>
                <a:gdLst/>
                <a:ahLst/>
                <a:cxnLst/>
                <a:rect l="l" t="t" r="r" b="b"/>
                <a:pathLst>
                  <a:path w="925" h="1727" extrusionOk="0">
                    <a:moveTo>
                      <a:pt x="559" y="0"/>
                    </a:moveTo>
                    <a:lnTo>
                      <a:pt x="559" y="0"/>
                    </a:lnTo>
                    <a:cubicBezTo>
                      <a:pt x="559" y="0"/>
                      <a:pt x="748" y="284"/>
                      <a:pt x="761" y="379"/>
                    </a:cubicBezTo>
                    <a:cubicBezTo>
                      <a:pt x="774" y="421"/>
                      <a:pt x="761" y="653"/>
                      <a:pt x="693" y="735"/>
                    </a:cubicBezTo>
                    <a:cubicBezTo>
                      <a:pt x="572" y="911"/>
                      <a:pt x="353" y="1293"/>
                      <a:pt x="135" y="1538"/>
                    </a:cubicBezTo>
                    <a:lnTo>
                      <a:pt x="1" y="1727"/>
                    </a:lnTo>
                    <a:lnTo>
                      <a:pt x="14" y="1727"/>
                    </a:lnTo>
                    <a:cubicBezTo>
                      <a:pt x="259" y="1727"/>
                      <a:pt x="722" y="1427"/>
                      <a:pt x="761" y="1374"/>
                    </a:cubicBezTo>
                    <a:cubicBezTo>
                      <a:pt x="787" y="1345"/>
                      <a:pt x="817" y="1319"/>
                      <a:pt x="830" y="1277"/>
                    </a:cubicBezTo>
                    <a:cubicBezTo>
                      <a:pt x="885" y="1061"/>
                      <a:pt x="925" y="869"/>
                      <a:pt x="925" y="869"/>
                    </a:cubicBezTo>
                    <a:cubicBezTo>
                      <a:pt x="925" y="869"/>
                      <a:pt x="911" y="653"/>
                      <a:pt x="817" y="421"/>
                    </a:cubicBezTo>
                    <a:cubicBezTo>
                      <a:pt x="735" y="190"/>
                      <a:pt x="559" y="0"/>
                      <a:pt x="559"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1"/>
              <p:cNvSpPr/>
              <p:nvPr/>
            </p:nvSpPr>
            <p:spPr>
              <a:xfrm>
                <a:off x="4935950" y="2841600"/>
                <a:ext cx="94200" cy="55425"/>
              </a:xfrm>
              <a:custGeom>
                <a:avLst/>
                <a:gdLst/>
                <a:ahLst/>
                <a:cxnLst/>
                <a:rect l="l" t="t" r="r" b="b"/>
                <a:pathLst>
                  <a:path w="3768" h="2217" extrusionOk="0">
                    <a:moveTo>
                      <a:pt x="3768" y="1"/>
                    </a:moveTo>
                    <a:lnTo>
                      <a:pt x="3141" y="53"/>
                    </a:lnTo>
                    <a:cubicBezTo>
                      <a:pt x="3141" y="53"/>
                      <a:pt x="2762" y="353"/>
                      <a:pt x="2217" y="653"/>
                    </a:cubicBezTo>
                    <a:cubicBezTo>
                      <a:pt x="1688" y="950"/>
                      <a:pt x="1006" y="1290"/>
                      <a:pt x="1006" y="1290"/>
                    </a:cubicBezTo>
                    <a:lnTo>
                      <a:pt x="1" y="2217"/>
                    </a:lnTo>
                    <a:cubicBezTo>
                      <a:pt x="1" y="2217"/>
                      <a:pt x="435" y="2093"/>
                      <a:pt x="598" y="2080"/>
                    </a:cubicBezTo>
                    <a:cubicBezTo>
                      <a:pt x="898" y="2067"/>
                      <a:pt x="2775" y="1075"/>
                      <a:pt x="2951" y="869"/>
                    </a:cubicBezTo>
                    <a:cubicBezTo>
                      <a:pt x="3157" y="624"/>
                      <a:pt x="3767" y="1"/>
                      <a:pt x="376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1"/>
              <p:cNvSpPr/>
              <p:nvPr/>
            </p:nvSpPr>
            <p:spPr>
              <a:xfrm>
                <a:off x="4935950" y="2841600"/>
                <a:ext cx="94200" cy="55425"/>
              </a:xfrm>
              <a:custGeom>
                <a:avLst/>
                <a:gdLst/>
                <a:ahLst/>
                <a:cxnLst/>
                <a:rect l="l" t="t" r="r" b="b"/>
                <a:pathLst>
                  <a:path w="3768" h="2217" extrusionOk="0">
                    <a:moveTo>
                      <a:pt x="3768" y="1"/>
                    </a:moveTo>
                    <a:lnTo>
                      <a:pt x="3373" y="40"/>
                    </a:lnTo>
                    <a:cubicBezTo>
                      <a:pt x="3183" y="245"/>
                      <a:pt x="2883" y="542"/>
                      <a:pt x="2762" y="693"/>
                    </a:cubicBezTo>
                    <a:cubicBezTo>
                      <a:pt x="2586" y="898"/>
                      <a:pt x="709" y="1904"/>
                      <a:pt x="409" y="1917"/>
                    </a:cubicBezTo>
                    <a:cubicBezTo>
                      <a:pt x="383" y="1917"/>
                      <a:pt x="353" y="1917"/>
                      <a:pt x="327" y="1930"/>
                    </a:cubicBezTo>
                    <a:lnTo>
                      <a:pt x="1" y="2217"/>
                    </a:lnTo>
                    <a:cubicBezTo>
                      <a:pt x="1" y="2217"/>
                      <a:pt x="435" y="2093"/>
                      <a:pt x="598" y="2080"/>
                    </a:cubicBezTo>
                    <a:cubicBezTo>
                      <a:pt x="898" y="2067"/>
                      <a:pt x="2775" y="1075"/>
                      <a:pt x="2951" y="869"/>
                    </a:cubicBezTo>
                    <a:cubicBezTo>
                      <a:pt x="3157" y="624"/>
                      <a:pt x="3767" y="1"/>
                      <a:pt x="3768"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1"/>
              <p:cNvSpPr/>
              <p:nvPr/>
            </p:nvSpPr>
            <p:spPr>
              <a:xfrm>
                <a:off x="4811200" y="2837675"/>
                <a:ext cx="62300" cy="62950"/>
              </a:xfrm>
              <a:custGeom>
                <a:avLst/>
                <a:gdLst/>
                <a:ahLst/>
                <a:cxnLst/>
                <a:rect l="l" t="t" r="r" b="b"/>
                <a:pathLst>
                  <a:path w="2492" h="2518" extrusionOk="0">
                    <a:moveTo>
                      <a:pt x="638" y="0"/>
                    </a:moveTo>
                    <a:cubicBezTo>
                      <a:pt x="419" y="0"/>
                      <a:pt x="282" y="121"/>
                      <a:pt x="0" y="197"/>
                    </a:cubicBezTo>
                    <a:cubicBezTo>
                      <a:pt x="1250" y="536"/>
                      <a:pt x="1714" y="1189"/>
                      <a:pt x="1929" y="1626"/>
                    </a:cubicBezTo>
                    <a:cubicBezTo>
                      <a:pt x="2148" y="2061"/>
                      <a:pt x="2311" y="2508"/>
                      <a:pt x="2311" y="2508"/>
                    </a:cubicBezTo>
                    <a:cubicBezTo>
                      <a:pt x="2314" y="2514"/>
                      <a:pt x="2318" y="2517"/>
                      <a:pt x="2321" y="2517"/>
                    </a:cubicBezTo>
                    <a:cubicBezTo>
                      <a:pt x="2392" y="2517"/>
                      <a:pt x="2492" y="1195"/>
                      <a:pt x="1156" y="158"/>
                    </a:cubicBezTo>
                    <a:cubicBezTo>
                      <a:pt x="924" y="42"/>
                      <a:pt x="767" y="0"/>
                      <a:pt x="638"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1"/>
              <p:cNvSpPr/>
              <p:nvPr/>
            </p:nvSpPr>
            <p:spPr>
              <a:xfrm>
                <a:off x="4792825" y="2833100"/>
                <a:ext cx="55425" cy="49650"/>
              </a:xfrm>
              <a:custGeom>
                <a:avLst/>
                <a:gdLst/>
                <a:ahLst/>
                <a:cxnLst/>
                <a:rect l="l" t="t" r="r" b="b"/>
                <a:pathLst>
                  <a:path w="2217" h="1986" extrusionOk="0">
                    <a:moveTo>
                      <a:pt x="1034" y="1"/>
                    </a:moveTo>
                    <a:cubicBezTo>
                      <a:pt x="885" y="1"/>
                      <a:pt x="784" y="52"/>
                      <a:pt x="680" y="96"/>
                    </a:cubicBezTo>
                    <a:cubicBezTo>
                      <a:pt x="216" y="298"/>
                      <a:pt x="1" y="977"/>
                      <a:pt x="53" y="1385"/>
                    </a:cubicBezTo>
                    <a:cubicBezTo>
                      <a:pt x="108" y="1793"/>
                      <a:pt x="203" y="1986"/>
                      <a:pt x="203" y="1986"/>
                    </a:cubicBezTo>
                    <a:cubicBezTo>
                      <a:pt x="203" y="1986"/>
                      <a:pt x="121" y="1320"/>
                      <a:pt x="232" y="1101"/>
                    </a:cubicBezTo>
                    <a:cubicBezTo>
                      <a:pt x="353" y="869"/>
                      <a:pt x="366" y="706"/>
                      <a:pt x="667" y="488"/>
                    </a:cubicBezTo>
                    <a:cubicBezTo>
                      <a:pt x="742" y="437"/>
                      <a:pt x="837" y="417"/>
                      <a:pt x="936" y="417"/>
                    </a:cubicBezTo>
                    <a:cubicBezTo>
                      <a:pt x="1230" y="417"/>
                      <a:pt x="1564" y="585"/>
                      <a:pt x="1564" y="585"/>
                    </a:cubicBezTo>
                    <a:lnTo>
                      <a:pt x="2217" y="912"/>
                    </a:lnTo>
                    <a:lnTo>
                      <a:pt x="1891" y="341"/>
                    </a:lnTo>
                    <a:cubicBezTo>
                      <a:pt x="1471" y="78"/>
                      <a:pt x="1217" y="1"/>
                      <a:pt x="1034"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1"/>
              <p:cNvSpPr/>
              <p:nvPr/>
            </p:nvSpPr>
            <p:spPr>
              <a:xfrm>
                <a:off x="4795200" y="2841975"/>
                <a:ext cx="77550" cy="85325"/>
              </a:xfrm>
              <a:custGeom>
                <a:avLst/>
                <a:gdLst/>
                <a:ahLst/>
                <a:cxnLst/>
                <a:rect l="l" t="t" r="r" b="b"/>
                <a:pathLst>
                  <a:path w="3102" h="3413" extrusionOk="0">
                    <a:moveTo>
                      <a:pt x="817" y="1"/>
                    </a:moveTo>
                    <a:cubicBezTo>
                      <a:pt x="331" y="1"/>
                      <a:pt x="0" y="392"/>
                      <a:pt x="0" y="1073"/>
                    </a:cubicBezTo>
                    <a:lnTo>
                      <a:pt x="95" y="1670"/>
                    </a:lnTo>
                    <a:lnTo>
                      <a:pt x="258" y="1765"/>
                    </a:lnTo>
                    <a:lnTo>
                      <a:pt x="164" y="1167"/>
                    </a:lnTo>
                    <a:cubicBezTo>
                      <a:pt x="164" y="570"/>
                      <a:pt x="464" y="226"/>
                      <a:pt x="900" y="226"/>
                    </a:cubicBezTo>
                    <a:cubicBezTo>
                      <a:pt x="1079" y="226"/>
                      <a:pt x="1281" y="284"/>
                      <a:pt x="1495" y="407"/>
                    </a:cubicBezTo>
                    <a:cubicBezTo>
                      <a:pt x="2230" y="828"/>
                      <a:pt x="2830" y="1862"/>
                      <a:pt x="2830" y="2718"/>
                    </a:cubicBezTo>
                    <a:lnTo>
                      <a:pt x="2938" y="3315"/>
                    </a:lnTo>
                    <a:lnTo>
                      <a:pt x="3059" y="3383"/>
                    </a:lnTo>
                    <a:lnTo>
                      <a:pt x="3101" y="3413"/>
                    </a:lnTo>
                    <a:lnTo>
                      <a:pt x="3007" y="2812"/>
                    </a:lnTo>
                    <a:cubicBezTo>
                      <a:pt x="3007" y="1862"/>
                      <a:pt x="2324" y="691"/>
                      <a:pt x="1495" y="214"/>
                    </a:cubicBezTo>
                    <a:cubicBezTo>
                      <a:pt x="1250" y="70"/>
                      <a:pt x="1020" y="1"/>
                      <a:pt x="817"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1"/>
              <p:cNvSpPr/>
              <p:nvPr/>
            </p:nvSpPr>
            <p:spPr>
              <a:xfrm>
                <a:off x="4880225" y="2842250"/>
                <a:ext cx="162175" cy="83350"/>
              </a:xfrm>
              <a:custGeom>
                <a:avLst/>
                <a:gdLst/>
                <a:ahLst/>
                <a:cxnLst/>
                <a:rect l="l" t="t" r="r" b="b"/>
                <a:pathLst>
                  <a:path w="6487" h="3334" extrusionOk="0">
                    <a:moveTo>
                      <a:pt x="6486" y="1"/>
                    </a:moveTo>
                    <a:cubicBezTo>
                      <a:pt x="6147" y="409"/>
                      <a:pt x="5902" y="572"/>
                      <a:pt x="5481" y="924"/>
                    </a:cubicBezTo>
                    <a:cubicBezTo>
                      <a:pt x="5043" y="1264"/>
                      <a:pt x="3441" y="2217"/>
                      <a:pt x="2922" y="2367"/>
                    </a:cubicBezTo>
                    <a:cubicBezTo>
                      <a:pt x="2538" y="2467"/>
                      <a:pt x="2162" y="2593"/>
                      <a:pt x="1697" y="2593"/>
                    </a:cubicBezTo>
                    <a:cubicBezTo>
                      <a:pt x="1521" y="2593"/>
                      <a:pt x="1333" y="2575"/>
                      <a:pt x="1127" y="2530"/>
                    </a:cubicBezTo>
                    <a:cubicBezTo>
                      <a:pt x="379" y="2354"/>
                      <a:pt x="1" y="2230"/>
                      <a:pt x="0" y="2230"/>
                    </a:cubicBezTo>
                    <a:lnTo>
                      <a:pt x="0" y="2230"/>
                    </a:lnTo>
                    <a:lnTo>
                      <a:pt x="121" y="2530"/>
                    </a:lnTo>
                    <a:cubicBezTo>
                      <a:pt x="121" y="2530"/>
                      <a:pt x="177" y="3265"/>
                      <a:pt x="585" y="3320"/>
                    </a:cubicBezTo>
                    <a:cubicBezTo>
                      <a:pt x="654" y="3329"/>
                      <a:pt x="732" y="3333"/>
                      <a:pt x="818" y="3333"/>
                    </a:cubicBezTo>
                    <a:cubicBezTo>
                      <a:pt x="1243" y="3333"/>
                      <a:pt x="1863" y="3230"/>
                      <a:pt x="2530" y="3059"/>
                    </a:cubicBezTo>
                    <a:cubicBezTo>
                      <a:pt x="3330" y="2857"/>
                      <a:pt x="5125" y="1688"/>
                      <a:pt x="5125" y="1688"/>
                    </a:cubicBezTo>
                    <a:lnTo>
                      <a:pt x="5807" y="1156"/>
                    </a:lnTo>
                    <a:lnTo>
                      <a:pt x="6254" y="464"/>
                    </a:lnTo>
                    <a:lnTo>
                      <a:pt x="6431" y="177"/>
                    </a:lnTo>
                    <a:lnTo>
                      <a:pt x="648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1"/>
              <p:cNvSpPr/>
              <p:nvPr/>
            </p:nvSpPr>
            <p:spPr>
              <a:xfrm>
                <a:off x="4869300" y="2853425"/>
                <a:ext cx="168675" cy="78625"/>
              </a:xfrm>
              <a:custGeom>
                <a:avLst/>
                <a:gdLst/>
                <a:ahLst/>
                <a:cxnLst/>
                <a:rect l="l" t="t" r="r" b="b"/>
                <a:pathLst>
                  <a:path w="6747" h="3145" extrusionOk="0">
                    <a:moveTo>
                      <a:pt x="6691" y="1"/>
                    </a:moveTo>
                    <a:lnTo>
                      <a:pt x="6639" y="43"/>
                    </a:lnTo>
                    <a:lnTo>
                      <a:pt x="6476" y="207"/>
                    </a:lnTo>
                    <a:lnTo>
                      <a:pt x="6283" y="396"/>
                    </a:lnTo>
                    <a:lnTo>
                      <a:pt x="5712" y="915"/>
                    </a:lnTo>
                    <a:lnTo>
                      <a:pt x="3809" y="2028"/>
                    </a:lnTo>
                    <a:lnTo>
                      <a:pt x="2340" y="2612"/>
                    </a:lnTo>
                    <a:cubicBezTo>
                      <a:pt x="2340" y="2612"/>
                      <a:pt x="1988" y="2694"/>
                      <a:pt x="1632" y="2723"/>
                    </a:cubicBezTo>
                    <a:cubicBezTo>
                      <a:pt x="1482" y="2723"/>
                      <a:pt x="1335" y="2723"/>
                      <a:pt x="1224" y="2710"/>
                    </a:cubicBezTo>
                    <a:cubicBezTo>
                      <a:pt x="1211" y="2710"/>
                      <a:pt x="1198" y="2710"/>
                      <a:pt x="1185" y="2694"/>
                    </a:cubicBezTo>
                    <a:cubicBezTo>
                      <a:pt x="816" y="2599"/>
                      <a:pt x="558" y="2083"/>
                      <a:pt x="558" y="2083"/>
                    </a:cubicBezTo>
                    <a:cubicBezTo>
                      <a:pt x="558" y="2083"/>
                      <a:pt x="176" y="2478"/>
                      <a:pt x="137" y="2586"/>
                    </a:cubicBezTo>
                    <a:cubicBezTo>
                      <a:pt x="124" y="2655"/>
                      <a:pt x="13" y="2749"/>
                      <a:pt x="0" y="2873"/>
                    </a:cubicBezTo>
                    <a:lnTo>
                      <a:pt x="95" y="2925"/>
                    </a:lnTo>
                    <a:lnTo>
                      <a:pt x="137" y="2955"/>
                    </a:lnTo>
                    <a:lnTo>
                      <a:pt x="1267" y="3144"/>
                    </a:lnTo>
                    <a:lnTo>
                      <a:pt x="1469" y="3118"/>
                    </a:lnTo>
                    <a:lnTo>
                      <a:pt x="2543" y="2912"/>
                    </a:lnTo>
                    <a:lnTo>
                      <a:pt x="3917" y="2341"/>
                    </a:lnTo>
                    <a:lnTo>
                      <a:pt x="5604" y="1375"/>
                    </a:lnTo>
                    <a:lnTo>
                      <a:pt x="6313" y="722"/>
                    </a:lnTo>
                    <a:lnTo>
                      <a:pt x="6704" y="194"/>
                    </a:lnTo>
                    <a:lnTo>
                      <a:pt x="6747" y="43"/>
                    </a:lnTo>
                    <a:lnTo>
                      <a:pt x="6691" y="43"/>
                    </a:lnTo>
                    <a:lnTo>
                      <a:pt x="669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1"/>
              <p:cNvSpPr/>
              <p:nvPr/>
            </p:nvSpPr>
            <p:spPr>
              <a:xfrm>
                <a:off x="4927800" y="2863250"/>
                <a:ext cx="98600" cy="55500"/>
              </a:xfrm>
              <a:custGeom>
                <a:avLst/>
                <a:gdLst/>
                <a:ahLst/>
                <a:cxnLst/>
                <a:rect l="l" t="t" r="r" b="b"/>
                <a:pathLst>
                  <a:path w="3944" h="2220" extrusionOk="0">
                    <a:moveTo>
                      <a:pt x="3933" y="0"/>
                    </a:moveTo>
                    <a:cubicBezTo>
                      <a:pt x="3872" y="0"/>
                      <a:pt x="3640" y="173"/>
                      <a:pt x="3548" y="277"/>
                    </a:cubicBezTo>
                    <a:cubicBezTo>
                      <a:pt x="3454" y="398"/>
                      <a:pt x="2883" y="737"/>
                      <a:pt x="2380" y="1025"/>
                    </a:cubicBezTo>
                    <a:cubicBezTo>
                      <a:pt x="1890" y="1308"/>
                      <a:pt x="1087" y="1716"/>
                      <a:pt x="774" y="1772"/>
                    </a:cubicBezTo>
                    <a:cubicBezTo>
                      <a:pt x="464" y="1841"/>
                      <a:pt x="245" y="1935"/>
                      <a:pt x="0" y="2219"/>
                    </a:cubicBezTo>
                    <a:cubicBezTo>
                      <a:pt x="722" y="2004"/>
                      <a:pt x="1198" y="1880"/>
                      <a:pt x="2109" y="1377"/>
                    </a:cubicBezTo>
                    <a:cubicBezTo>
                      <a:pt x="3033" y="861"/>
                      <a:pt x="3467" y="522"/>
                      <a:pt x="3467" y="522"/>
                    </a:cubicBezTo>
                    <a:cubicBezTo>
                      <a:pt x="3467" y="522"/>
                      <a:pt x="3875" y="179"/>
                      <a:pt x="3943" y="3"/>
                    </a:cubicBezTo>
                    <a:cubicBezTo>
                      <a:pt x="3941" y="1"/>
                      <a:pt x="3938" y="0"/>
                      <a:pt x="393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1"/>
              <p:cNvSpPr/>
              <p:nvPr/>
            </p:nvSpPr>
            <p:spPr>
              <a:xfrm>
                <a:off x="4515050" y="2614750"/>
                <a:ext cx="17325" cy="33075"/>
              </a:xfrm>
              <a:custGeom>
                <a:avLst/>
                <a:gdLst/>
                <a:ahLst/>
                <a:cxnLst/>
                <a:rect l="l" t="t" r="r" b="b"/>
                <a:pathLst>
                  <a:path w="693" h="1323" extrusionOk="0">
                    <a:moveTo>
                      <a:pt x="693" y="1"/>
                    </a:moveTo>
                    <a:lnTo>
                      <a:pt x="164" y="533"/>
                    </a:lnTo>
                    <a:lnTo>
                      <a:pt x="96" y="791"/>
                    </a:lnTo>
                    <a:lnTo>
                      <a:pt x="1" y="1323"/>
                    </a:lnTo>
                    <a:lnTo>
                      <a:pt x="298" y="980"/>
                    </a:lnTo>
                    <a:lnTo>
                      <a:pt x="298" y="696"/>
                    </a:lnTo>
                    <a:lnTo>
                      <a:pt x="203" y="520"/>
                    </a:lnTo>
                    <a:lnTo>
                      <a:pt x="637" y="82"/>
                    </a:lnTo>
                    <a:lnTo>
                      <a:pt x="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1"/>
              <p:cNvSpPr/>
              <p:nvPr/>
            </p:nvSpPr>
            <p:spPr>
              <a:xfrm>
                <a:off x="4519475" y="2630100"/>
                <a:ext cx="20750" cy="28900"/>
              </a:xfrm>
              <a:custGeom>
                <a:avLst/>
                <a:gdLst/>
                <a:ahLst/>
                <a:cxnLst/>
                <a:rect l="l" t="t" r="r" b="b"/>
                <a:pathLst>
                  <a:path w="830" h="1156" extrusionOk="0">
                    <a:moveTo>
                      <a:pt x="82" y="0"/>
                    </a:moveTo>
                    <a:cubicBezTo>
                      <a:pt x="69" y="56"/>
                      <a:pt x="26" y="232"/>
                      <a:pt x="26" y="232"/>
                    </a:cubicBezTo>
                    <a:lnTo>
                      <a:pt x="0" y="572"/>
                    </a:lnTo>
                    <a:lnTo>
                      <a:pt x="95" y="735"/>
                    </a:lnTo>
                    <a:lnTo>
                      <a:pt x="624" y="1156"/>
                    </a:lnTo>
                    <a:lnTo>
                      <a:pt x="816" y="1130"/>
                    </a:lnTo>
                    <a:lnTo>
                      <a:pt x="829" y="1074"/>
                    </a:lnTo>
                    <a:lnTo>
                      <a:pt x="611" y="722"/>
                    </a:lnTo>
                    <a:lnTo>
                      <a:pt x="216" y="232"/>
                    </a:lnTo>
                    <a:cubicBezTo>
                      <a:pt x="216" y="232"/>
                      <a:pt x="134" y="108"/>
                      <a:pt x="82"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1"/>
              <p:cNvSpPr/>
              <p:nvPr/>
            </p:nvSpPr>
            <p:spPr>
              <a:xfrm>
                <a:off x="4728850" y="2639650"/>
                <a:ext cx="134350" cy="164525"/>
              </a:xfrm>
              <a:custGeom>
                <a:avLst/>
                <a:gdLst/>
                <a:ahLst/>
                <a:cxnLst/>
                <a:rect l="l" t="t" r="r" b="b"/>
                <a:pathLst>
                  <a:path w="5374" h="6581" extrusionOk="0">
                    <a:moveTo>
                      <a:pt x="5360" y="0"/>
                    </a:moveTo>
                    <a:lnTo>
                      <a:pt x="1" y="3101"/>
                    </a:lnTo>
                    <a:lnTo>
                      <a:pt x="2955" y="6580"/>
                    </a:lnTo>
                    <a:lnTo>
                      <a:pt x="3771" y="6349"/>
                    </a:lnTo>
                    <a:cubicBezTo>
                      <a:pt x="3771" y="6349"/>
                      <a:pt x="3346" y="6186"/>
                      <a:pt x="3170" y="6120"/>
                    </a:cubicBezTo>
                    <a:cubicBezTo>
                      <a:pt x="2994" y="6065"/>
                      <a:pt x="2654" y="5507"/>
                      <a:pt x="2015" y="4759"/>
                    </a:cubicBezTo>
                    <a:cubicBezTo>
                      <a:pt x="1375" y="3999"/>
                      <a:pt x="370" y="3072"/>
                      <a:pt x="370" y="3072"/>
                    </a:cubicBezTo>
                    <a:cubicBezTo>
                      <a:pt x="370" y="3072"/>
                      <a:pt x="1048" y="2788"/>
                      <a:pt x="1469" y="2582"/>
                    </a:cubicBezTo>
                    <a:cubicBezTo>
                      <a:pt x="1878" y="2380"/>
                      <a:pt x="3754" y="1319"/>
                      <a:pt x="4218" y="1019"/>
                    </a:cubicBezTo>
                    <a:cubicBezTo>
                      <a:pt x="4681" y="705"/>
                      <a:pt x="5334" y="121"/>
                      <a:pt x="5334" y="121"/>
                    </a:cubicBezTo>
                    <a:lnTo>
                      <a:pt x="5373"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1"/>
              <p:cNvSpPr/>
              <p:nvPr/>
            </p:nvSpPr>
            <p:spPr>
              <a:xfrm>
                <a:off x="4776825" y="2792825"/>
                <a:ext cx="5500" cy="10700"/>
              </a:xfrm>
              <a:custGeom>
                <a:avLst/>
                <a:gdLst/>
                <a:ahLst/>
                <a:cxnLst/>
                <a:rect l="l" t="t" r="r" b="b"/>
                <a:pathLst>
                  <a:path w="220" h="428" extrusionOk="0">
                    <a:moveTo>
                      <a:pt x="129" y="1"/>
                    </a:moveTo>
                    <a:cubicBezTo>
                      <a:pt x="107" y="1"/>
                      <a:pt x="86" y="6"/>
                      <a:pt x="69" y="19"/>
                    </a:cubicBezTo>
                    <a:cubicBezTo>
                      <a:pt x="40" y="45"/>
                      <a:pt x="27" y="88"/>
                      <a:pt x="40" y="156"/>
                    </a:cubicBezTo>
                    <a:cubicBezTo>
                      <a:pt x="69" y="320"/>
                      <a:pt x="1" y="401"/>
                      <a:pt x="1" y="401"/>
                    </a:cubicBezTo>
                    <a:lnTo>
                      <a:pt x="27" y="427"/>
                    </a:lnTo>
                    <a:cubicBezTo>
                      <a:pt x="40" y="427"/>
                      <a:pt x="122" y="333"/>
                      <a:pt x="96" y="140"/>
                    </a:cubicBezTo>
                    <a:cubicBezTo>
                      <a:pt x="83" y="114"/>
                      <a:pt x="83" y="75"/>
                      <a:pt x="96" y="59"/>
                    </a:cubicBezTo>
                    <a:cubicBezTo>
                      <a:pt x="103" y="55"/>
                      <a:pt x="114" y="53"/>
                      <a:pt x="126" y="53"/>
                    </a:cubicBezTo>
                    <a:cubicBezTo>
                      <a:pt x="156" y="53"/>
                      <a:pt x="194" y="63"/>
                      <a:pt x="203" y="75"/>
                    </a:cubicBezTo>
                    <a:lnTo>
                      <a:pt x="220" y="32"/>
                    </a:lnTo>
                    <a:cubicBezTo>
                      <a:pt x="220" y="24"/>
                      <a:pt x="174" y="1"/>
                      <a:pt x="12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1"/>
              <p:cNvSpPr/>
              <p:nvPr/>
            </p:nvSpPr>
            <p:spPr>
              <a:xfrm>
                <a:off x="4779525" y="2791600"/>
                <a:ext cx="9250" cy="6125"/>
              </a:xfrm>
              <a:custGeom>
                <a:avLst/>
                <a:gdLst/>
                <a:ahLst/>
                <a:cxnLst/>
                <a:rect l="l" t="t" r="r" b="b"/>
                <a:pathLst>
                  <a:path w="370" h="245" extrusionOk="0">
                    <a:moveTo>
                      <a:pt x="213" y="1"/>
                    </a:moveTo>
                    <a:cubicBezTo>
                      <a:pt x="125" y="1"/>
                      <a:pt x="1" y="42"/>
                      <a:pt x="1" y="42"/>
                    </a:cubicBezTo>
                    <a:lnTo>
                      <a:pt x="82" y="137"/>
                    </a:lnTo>
                    <a:lnTo>
                      <a:pt x="43" y="245"/>
                    </a:lnTo>
                    <a:lnTo>
                      <a:pt x="206" y="245"/>
                    </a:lnTo>
                    <a:cubicBezTo>
                      <a:pt x="206" y="245"/>
                      <a:pt x="301" y="232"/>
                      <a:pt x="340" y="205"/>
                    </a:cubicBezTo>
                    <a:cubicBezTo>
                      <a:pt x="369" y="176"/>
                      <a:pt x="340" y="55"/>
                      <a:pt x="275" y="13"/>
                    </a:cubicBezTo>
                    <a:cubicBezTo>
                      <a:pt x="260" y="4"/>
                      <a:pt x="238" y="1"/>
                      <a:pt x="213"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1"/>
              <p:cNvSpPr/>
              <p:nvPr/>
            </p:nvSpPr>
            <p:spPr>
              <a:xfrm>
                <a:off x="4778225" y="2792975"/>
                <a:ext cx="5075" cy="2725"/>
              </a:xfrm>
              <a:custGeom>
                <a:avLst/>
                <a:gdLst/>
                <a:ahLst/>
                <a:cxnLst/>
                <a:rect l="l" t="t" r="r" b="b"/>
                <a:pathLst>
                  <a:path w="203" h="109" extrusionOk="0">
                    <a:moveTo>
                      <a:pt x="121" y="0"/>
                    </a:moveTo>
                    <a:lnTo>
                      <a:pt x="0" y="108"/>
                    </a:lnTo>
                    <a:lnTo>
                      <a:pt x="203" y="108"/>
                    </a:lnTo>
                    <a:lnTo>
                      <a:pt x="121" y="53"/>
                    </a:lnTo>
                    <a:lnTo>
                      <a:pt x="12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1"/>
              <p:cNvSpPr/>
              <p:nvPr/>
            </p:nvSpPr>
            <p:spPr>
              <a:xfrm>
                <a:off x="4756100" y="2799700"/>
                <a:ext cx="23775" cy="26850"/>
              </a:xfrm>
              <a:custGeom>
                <a:avLst/>
                <a:gdLst/>
                <a:ahLst/>
                <a:cxnLst/>
                <a:rect l="l" t="t" r="r" b="b"/>
                <a:pathLst>
                  <a:path w="951" h="1074" extrusionOk="0">
                    <a:moveTo>
                      <a:pt x="608" y="1"/>
                    </a:moveTo>
                    <a:cubicBezTo>
                      <a:pt x="501" y="1"/>
                      <a:pt x="405" y="80"/>
                      <a:pt x="340" y="192"/>
                    </a:cubicBezTo>
                    <a:cubicBezTo>
                      <a:pt x="340" y="192"/>
                      <a:pt x="164" y="423"/>
                      <a:pt x="53" y="629"/>
                    </a:cubicBezTo>
                    <a:cubicBezTo>
                      <a:pt x="14" y="724"/>
                      <a:pt x="1" y="861"/>
                      <a:pt x="109" y="968"/>
                    </a:cubicBezTo>
                    <a:cubicBezTo>
                      <a:pt x="109" y="981"/>
                      <a:pt x="109" y="981"/>
                      <a:pt x="122" y="994"/>
                    </a:cubicBezTo>
                    <a:cubicBezTo>
                      <a:pt x="164" y="1030"/>
                      <a:pt x="225" y="1073"/>
                      <a:pt x="303" y="1073"/>
                    </a:cubicBezTo>
                    <a:cubicBezTo>
                      <a:pt x="375" y="1073"/>
                      <a:pt x="461" y="1037"/>
                      <a:pt x="559" y="926"/>
                    </a:cubicBezTo>
                    <a:cubicBezTo>
                      <a:pt x="774" y="711"/>
                      <a:pt x="869" y="453"/>
                      <a:pt x="885" y="384"/>
                    </a:cubicBezTo>
                    <a:cubicBezTo>
                      <a:pt x="912" y="316"/>
                      <a:pt x="951" y="208"/>
                      <a:pt x="761" y="58"/>
                    </a:cubicBezTo>
                    <a:cubicBezTo>
                      <a:pt x="709" y="18"/>
                      <a:pt x="657" y="1"/>
                      <a:pt x="608"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1"/>
              <p:cNvSpPr/>
              <p:nvPr/>
            </p:nvSpPr>
            <p:spPr>
              <a:xfrm>
                <a:off x="4758150" y="2800150"/>
                <a:ext cx="21075" cy="25050"/>
              </a:xfrm>
              <a:custGeom>
                <a:avLst/>
                <a:gdLst/>
                <a:ahLst/>
                <a:cxnLst/>
                <a:rect l="l" t="t" r="r" b="b"/>
                <a:pathLst>
                  <a:path w="843" h="1002" extrusionOk="0">
                    <a:moveTo>
                      <a:pt x="581" y="1"/>
                    </a:moveTo>
                    <a:cubicBezTo>
                      <a:pt x="568" y="1"/>
                      <a:pt x="555" y="4"/>
                      <a:pt x="542" y="10"/>
                    </a:cubicBezTo>
                    <a:cubicBezTo>
                      <a:pt x="448" y="66"/>
                      <a:pt x="340" y="242"/>
                      <a:pt x="216" y="435"/>
                    </a:cubicBezTo>
                    <a:cubicBezTo>
                      <a:pt x="108" y="611"/>
                      <a:pt x="0" y="719"/>
                      <a:pt x="134" y="869"/>
                    </a:cubicBezTo>
                    <a:cubicBezTo>
                      <a:pt x="216" y="967"/>
                      <a:pt x="279" y="1001"/>
                      <a:pt x="330" y="1001"/>
                    </a:cubicBezTo>
                    <a:cubicBezTo>
                      <a:pt x="365" y="1001"/>
                      <a:pt x="394" y="986"/>
                      <a:pt x="422" y="963"/>
                    </a:cubicBezTo>
                    <a:cubicBezTo>
                      <a:pt x="490" y="908"/>
                      <a:pt x="598" y="787"/>
                      <a:pt x="722" y="555"/>
                    </a:cubicBezTo>
                    <a:cubicBezTo>
                      <a:pt x="843" y="337"/>
                      <a:pt x="843" y="284"/>
                      <a:pt x="816" y="203"/>
                    </a:cubicBezTo>
                    <a:cubicBezTo>
                      <a:pt x="791" y="143"/>
                      <a:pt x="675" y="1"/>
                      <a:pt x="581"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1"/>
              <p:cNvSpPr/>
              <p:nvPr/>
            </p:nvSpPr>
            <p:spPr>
              <a:xfrm>
                <a:off x="4895475" y="2815075"/>
                <a:ext cx="134675" cy="55000"/>
              </a:xfrm>
              <a:custGeom>
                <a:avLst/>
                <a:gdLst/>
                <a:ahLst/>
                <a:cxnLst/>
                <a:rect l="l" t="t" r="r" b="b"/>
                <a:pathLst>
                  <a:path w="5387" h="2200" extrusionOk="0">
                    <a:moveTo>
                      <a:pt x="5387" y="1"/>
                    </a:moveTo>
                    <a:lnTo>
                      <a:pt x="4450" y="598"/>
                    </a:lnTo>
                    <a:lnTo>
                      <a:pt x="3823" y="761"/>
                    </a:lnTo>
                    <a:cubicBezTo>
                      <a:pt x="3823" y="761"/>
                      <a:pt x="3523" y="1169"/>
                      <a:pt x="3196" y="1277"/>
                    </a:cubicBezTo>
                    <a:cubicBezTo>
                      <a:pt x="2883" y="1388"/>
                      <a:pt x="2393" y="1754"/>
                      <a:pt x="2393" y="1754"/>
                    </a:cubicBezTo>
                    <a:cubicBezTo>
                      <a:pt x="2393" y="1754"/>
                      <a:pt x="2423" y="1728"/>
                      <a:pt x="2054" y="1728"/>
                    </a:cubicBezTo>
                    <a:cubicBezTo>
                      <a:pt x="1683" y="1728"/>
                      <a:pt x="1412" y="2041"/>
                      <a:pt x="1260" y="2041"/>
                    </a:cubicBezTo>
                    <a:cubicBezTo>
                      <a:pt x="1257" y="2041"/>
                      <a:pt x="1254" y="2041"/>
                      <a:pt x="1251" y="2041"/>
                    </a:cubicBezTo>
                    <a:cubicBezTo>
                      <a:pt x="1117" y="2041"/>
                      <a:pt x="1" y="1943"/>
                      <a:pt x="1" y="1943"/>
                    </a:cubicBezTo>
                    <a:lnTo>
                      <a:pt x="1" y="1943"/>
                    </a:lnTo>
                    <a:cubicBezTo>
                      <a:pt x="1" y="1943"/>
                      <a:pt x="353" y="2093"/>
                      <a:pt x="1049" y="2175"/>
                    </a:cubicBezTo>
                    <a:cubicBezTo>
                      <a:pt x="1075" y="2175"/>
                      <a:pt x="1345" y="2199"/>
                      <a:pt x="1606" y="2199"/>
                    </a:cubicBezTo>
                    <a:cubicBezTo>
                      <a:pt x="1736" y="2199"/>
                      <a:pt x="1865" y="2193"/>
                      <a:pt x="1959" y="2175"/>
                    </a:cubicBezTo>
                    <a:cubicBezTo>
                      <a:pt x="2246" y="2136"/>
                      <a:pt x="2625" y="1998"/>
                      <a:pt x="2625" y="1998"/>
                    </a:cubicBezTo>
                    <a:lnTo>
                      <a:pt x="4678" y="856"/>
                    </a:lnTo>
                    <a:lnTo>
                      <a:pt x="5387"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1"/>
              <p:cNvSpPr/>
              <p:nvPr/>
            </p:nvSpPr>
            <p:spPr>
              <a:xfrm>
                <a:off x="4820650" y="2814675"/>
                <a:ext cx="82050" cy="49725"/>
              </a:xfrm>
              <a:custGeom>
                <a:avLst/>
                <a:gdLst/>
                <a:ahLst/>
                <a:cxnLst/>
                <a:rect l="l" t="t" r="r" b="b"/>
                <a:pathLst>
                  <a:path w="3282" h="1989" extrusionOk="0">
                    <a:moveTo>
                      <a:pt x="1" y="1"/>
                    </a:moveTo>
                    <a:lnTo>
                      <a:pt x="1336" y="898"/>
                    </a:lnTo>
                    <a:lnTo>
                      <a:pt x="2994" y="1959"/>
                    </a:lnTo>
                    <a:lnTo>
                      <a:pt x="3281" y="1988"/>
                    </a:lnTo>
                    <a:lnTo>
                      <a:pt x="2178" y="533"/>
                    </a:lnTo>
                    <a:lnTo>
                      <a:pt x="1404" y="546"/>
                    </a:lnTo>
                    <a:lnTo>
                      <a:pt x="1186"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1"/>
              <p:cNvSpPr/>
              <p:nvPr/>
            </p:nvSpPr>
            <p:spPr>
              <a:xfrm>
                <a:off x="4875075" y="2753875"/>
                <a:ext cx="152050" cy="110525"/>
              </a:xfrm>
              <a:custGeom>
                <a:avLst/>
                <a:gdLst/>
                <a:ahLst/>
                <a:cxnLst/>
                <a:rect l="l" t="t" r="r" b="b"/>
                <a:pathLst>
                  <a:path w="6082" h="4421" extrusionOk="0">
                    <a:moveTo>
                      <a:pt x="5060" y="1"/>
                    </a:moveTo>
                    <a:lnTo>
                      <a:pt x="3157" y="1182"/>
                    </a:lnTo>
                    <a:lnTo>
                      <a:pt x="1430" y="1861"/>
                    </a:lnTo>
                    <a:lnTo>
                      <a:pt x="1" y="2965"/>
                    </a:lnTo>
                    <a:lnTo>
                      <a:pt x="1104" y="4420"/>
                    </a:lnTo>
                    <a:lnTo>
                      <a:pt x="2462" y="3291"/>
                    </a:lnTo>
                    <a:lnTo>
                      <a:pt x="4368" y="2557"/>
                    </a:lnTo>
                    <a:lnTo>
                      <a:pt x="6082" y="1577"/>
                    </a:lnTo>
                    <a:lnTo>
                      <a:pt x="506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1"/>
              <p:cNvSpPr/>
              <p:nvPr/>
            </p:nvSpPr>
            <p:spPr>
              <a:xfrm>
                <a:off x="4855750" y="2753875"/>
                <a:ext cx="145850" cy="74450"/>
              </a:xfrm>
              <a:custGeom>
                <a:avLst/>
                <a:gdLst/>
                <a:ahLst/>
                <a:cxnLst/>
                <a:rect l="l" t="t" r="r" b="b"/>
                <a:pathLst>
                  <a:path w="5834" h="2978" extrusionOk="0">
                    <a:moveTo>
                      <a:pt x="5833" y="1"/>
                    </a:moveTo>
                    <a:lnTo>
                      <a:pt x="5060" y="14"/>
                    </a:lnTo>
                    <a:lnTo>
                      <a:pt x="3738" y="993"/>
                    </a:lnTo>
                    <a:lnTo>
                      <a:pt x="1835" y="1727"/>
                    </a:lnTo>
                    <a:lnTo>
                      <a:pt x="0" y="2978"/>
                    </a:lnTo>
                    <a:lnTo>
                      <a:pt x="774" y="2965"/>
                    </a:lnTo>
                    <a:lnTo>
                      <a:pt x="2203" y="1861"/>
                    </a:lnTo>
                    <a:lnTo>
                      <a:pt x="3930" y="1182"/>
                    </a:lnTo>
                    <a:lnTo>
                      <a:pt x="583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1"/>
              <p:cNvSpPr/>
              <p:nvPr/>
            </p:nvSpPr>
            <p:spPr>
              <a:xfrm>
                <a:off x="4850275" y="2740575"/>
                <a:ext cx="131975" cy="87750"/>
              </a:xfrm>
              <a:custGeom>
                <a:avLst/>
                <a:gdLst/>
                <a:ahLst/>
                <a:cxnLst/>
                <a:rect l="l" t="t" r="r" b="b"/>
                <a:pathLst>
                  <a:path w="5279" h="3510" extrusionOk="0">
                    <a:moveTo>
                      <a:pt x="5047" y="1"/>
                    </a:moveTo>
                    <a:lnTo>
                      <a:pt x="3549" y="941"/>
                    </a:lnTo>
                    <a:lnTo>
                      <a:pt x="1495" y="1688"/>
                    </a:lnTo>
                    <a:lnTo>
                      <a:pt x="1" y="2965"/>
                    </a:lnTo>
                    <a:lnTo>
                      <a:pt x="219" y="3510"/>
                    </a:lnTo>
                    <a:lnTo>
                      <a:pt x="2054" y="2259"/>
                    </a:lnTo>
                    <a:lnTo>
                      <a:pt x="3957" y="1525"/>
                    </a:lnTo>
                    <a:lnTo>
                      <a:pt x="5279" y="546"/>
                    </a:lnTo>
                    <a:lnTo>
                      <a:pt x="504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1"/>
              <p:cNvSpPr/>
              <p:nvPr/>
            </p:nvSpPr>
            <p:spPr>
              <a:xfrm>
                <a:off x="4820650" y="2736500"/>
                <a:ext cx="155800" cy="78200"/>
              </a:xfrm>
              <a:custGeom>
                <a:avLst/>
                <a:gdLst/>
                <a:ahLst/>
                <a:cxnLst/>
                <a:rect l="l" t="t" r="r" b="b"/>
                <a:pathLst>
                  <a:path w="6232" h="3128" extrusionOk="0">
                    <a:moveTo>
                      <a:pt x="5266" y="1"/>
                    </a:moveTo>
                    <a:lnTo>
                      <a:pt x="4149" y="941"/>
                    </a:lnTo>
                    <a:lnTo>
                      <a:pt x="1825" y="1851"/>
                    </a:lnTo>
                    <a:lnTo>
                      <a:pt x="1" y="3128"/>
                    </a:lnTo>
                    <a:lnTo>
                      <a:pt x="1186" y="3128"/>
                    </a:lnTo>
                    <a:lnTo>
                      <a:pt x="2680" y="1851"/>
                    </a:lnTo>
                    <a:lnTo>
                      <a:pt x="4734" y="1104"/>
                    </a:lnTo>
                    <a:lnTo>
                      <a:pt x="6232" y="164"/>
                    </a:lnTo>
                    <a:lnTo>
                      <a:pt x="526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1"/>
              <p:cNvSpPr/>
              <p:nvPr/>
            </p:nvSpPr>
            <p:spPr>
              <a:xfrm>
                <a:off x="4860800" y="2673600"/>
                <a:ext cx="14625" cy="91475"/>
              </a:xfrm>
              <a:custGeom>
                <a:avLst/>
                <a:gdLst/>
                <a:ahLst/>
                <a:cxnLst/>
                <a:rect l="l" t="t" r="r" b="b"/>
                <a:pathLst>
                  <a:path w="585" h="3659" extrusionOk="0">
                    <a:moveTo>
                      <a:pt x="125" y="0"/>
                    </a:moveTo>
                    <a:cubicBezTo>
                      <a:pt x="151" y="69"/>
                      <a:pt x="125" y="193"/>
                      <a:pt x="138" y="274"/>
                    </a:cubicBezTo>
                    <a:cubicBezTo>
                      <a:pt x="164" y="369"/>
                      <a:pt x="206" y="477"/>
                      <a:pt x="301" y="532"/>
                    </a:cubicBezTo>
                    <a:cubicBezTo>
                      <a:pt x="327" y="666"/>
                      <a:pt x="288" y="816"/>
                      <a:pt x="288" y="953"/>
                    </a:cubicBezTo>
                    <a:lnTo>
                      <a:pt x="288" y="979"/>
                    </a:lnTo>
                    <a:cubicBezTo>
                      <a:pt x="288" y="992"/>
                      <a:pt x="288" y="1009"/>
                      <a:pt x="301" y="1009"/>
                    </a:cubicBezTo>
                    <a:cubicBezTo>
                      <a:pt x="314" y="1074"/>
                      <a:pt x="314" y="1142"/>
                      <a:pt x="301" y="1211"/>
                    </a:cubicBezTo>
                    <a:cubicBezTo>
                      <a:pt x="288" y="1237"/>
                      <a:pt x="258" y="1266"/>
                      <a:pt x="245" y="1306"/>
                    </a:cubicBezTo>
                    <a:cubicBezTo>
                      <a:pt x="245" y="1335"/>
                      <a:pt x="232" y="1361"/>
                      <a:pt x="219" y="1387"/>
                    </a:cubicBezTo>
                    <a:cubicBezTo>
                      <a:pt x="151" y="1537"/>
                      <a:pt x="69" y="1688"/>
                      <a:pt x="1" y="1851"/>
                    </a:cubicBezTo>
                    <a:cubicBezTo>
                      <a:pt x="35" y="1823"/>
                      <a:pt x="79" y="1820"/>
                      <a:pt x="125" y="1820"/>
                    </a:cubicBezTo>
                    <a:cubicBezTo>
                      <a:pt x="139" y="1820"/>
                      <a:pt x="153" y="1820"/>
                      <a:pt x="167" y="1820"/>
                    </a:cubicBezTo>
                    <a:cubicBezTo>
                      <a:pt x="199" y="1820"/>
                      <a:pt x="230" y="1818"/>
                      <a:pt x="258" y="1808"/>
                    </a:cubicBezTo>
                    <a:lnTo>
                      <a:pt x="258" y="1808"/>
                    </a:lnTo>
                    <a:cubicBezTo>
                      <a:pt x="232" y="1988"/>
                      <a:pt x="206" y="2177"/>
                      <a:pt x="177" y="2353"/>
                    </a:cubicBezTo>
                    <a:lnTo>
                      <a:pt x="177" y="2396"/>
                    </a:lnTo>
                    <a:cubicBezTo>
                      <a:pt x="190" y="2409"/>
                      <a:pt x="190" y="2409"/>
                      <a:pt x="206" y="2422"/>
                    </a:cubicBezTo>
                    <a:cubicBezTo>
                      <a:pt x="245" y="2435"/>
                      <a:pt x="271" y="2477"/>
                      <a:pt x="301" y="2503"/>
                    </a:cubicBezTo>
                    <a:lnTo>
                      <a:pt x="301" y="2503"/>
                    </a:lnTo>
                    <a:cubicBezTo>
                      <a:pt x="300" y="2503"/>
                      <a:pt x="300" y="2503"/>
                      <a:pt x="299" y="2503"/>
                    </a:cubicBezTo>
                    <a:cubicBezTo>
                      <a:pt x="282" y="2503"/>
                      <a:pt x="206" y="2654"/>
                      <a:pt x="190" y="2654"/>
                    </a:cubicBezTo>
                    <a:cubicBezTo>
                      <a:pt x="164" y="2722"/>
                      <a:pt x="138" y="2788"/>
                      <a:pt x="108" y="2856"/>
                    </a:cubicBezTo>
                    <a:lnTo>
                      <a:pt x="108" y="2869"/>
                    </a:lnTo>
                    <a:lnTo>
                      <a:pt x="108" y="2885"/>
                    </a:lnTo>
                    <a:cubicBezTo>
                      <a:pt x="206" y="2951"/>
                      <a:pt x="206" y="3075"/>
                      <a:pt x="232" y="3182"/>
                    </a:cubicBezTo>
                    <a:cubicBezTo>
                      <a:pt x="245" y="3264"/>
                      <a:pt x="288" y="3320"/>
                      <a:pt x="301" y="3388"/>
                    </a:cubicBezTo>
                    <a:cubicBezTo>
                      <a:pt x="340" y="3483"/>
                      <a:pt x="353" y="3564"/>
                      <a:pt x="369" y="3659"/>
                    </a:cubicBezTo>
                    <a:cubicBezTo>
                      <a:pt x="396" y="3633"/>
                      <a:pt x="435" y="3620"/>
                      <a:pt x="464" y="3604"/>
                    </a:cubicBezTo>
                    <a:cubicBezTo>
                      <a:pt x="451" y="3564"/>
                      <a:pt x="451" y="3522"/>
                      <a:pt x="435" y="3496"/>
                    </a:cubicBezTo>
                    <a:lnTo>
                      <a:pt x="435" y="3496"/>
                    </a:lnTo>
                    <a:cubicBezTo>
                      <a:pt x="490" y="3509"/>
                      <a:pt x="533" y="3509"/>
                      <a:pt x="585" y="3509"/>
                    </a:cubicBezTo>
                    <a:lnTo>
                      <a:pt x="559" y="3440"/>
                    </a:lnTo>
                    <a:cubicBezTo>
                      <a:pt x="546" y="3401"/>
                      <a:pt x="546" y="3401"/>
                      <a:pt x="503" y="3401"/>
                    </a:cubicBezTo>
                    <a:cubicBezTo>
                      <a:pt x="422" y="3401"/>
                      <a:pt x="383" y="3346"/>
                      <a:pt x="353" y="3277"/>
                    </a:cubicBezTo>
                    <a:cubicBezTo>
                      <a:pt x="327" y="3196"/>
                      <a:pt x="288" y="3114"/>
                      <a:pt x="258" y="3032"/>
                    </a:cubicBezTo>
                    <a:cubicBezTo>
                      <a:pt x="245" y="3006"/>
                      <a:pt x="232" y="2980"/>
                      <a:pt x="245" y="2951"/>
                    </a:cubicBezTo>
                    <a:cubicBezTo>
                      <a:pt x="245" y="2912"/>
                      <a:pt x="232" y="2856"/>
                      <a:pt x="219" y="2804"/>
                    </a:cubicBezTo>
                    <a:cubicBezTo>
                      <a:pt x="219" y="2804"/>
                      <a:pt x="206" y="2788"/>
                      <a:pt x="219" y="2788"/>
                    </a:cubicBezTo>
                    <a:lnTo>
                      <a:pt x="219" y="2761"/>
                    </a:lnTo>
                    <a:cubicBezTo>
                      <a:pt x="245" y="2748"/>
                      <a:pt x="258" y="2722"/>
                      <a:pt x="288" y="2706"/>
                    </a:cubicBezTo>
                    <a:cubicBezTo>
                      <a:pt x="327" y="2654"/>
                      <a:pt x="383" y="2611"/>
                      <a:pt x="451" y="2598"/>
                    </a:cubicBezTo>
                    <a:cubicBezTo>
                      <a:pt x="409" y="2585"/>
                      <a:pt x="383" y="2585"/>
                      <a:pt x="369" y="2543"/>
                    </a:cubicBezTo>
                    <a:cubicBezTo>
                      <a:pt x="340" y="2504"/>
                      <a:pt x="340" y="2461"/>
                      <a:pt x="327" y="2422"/>
                    </a:cubicBezTo>
                    <a:cubicBezTo>
                      <a:pt x="301" y="2380"/>
                      <a:pt x="272" y="2340"/>
                      <a:pt x="258" y="2298"/>
                    </a:cubicBezTo>
                    <a:cubicBezTo>
                      <a:pt x="245" y="2298"/>
                      <a:pt x="245" y="2285"/>
                      <a:pt x="245" y="2285"/>
                    </a:cubicBezTo>
                    <a:lnTo>
                      <a:pt x="245" y="2259"/>
                    </a:lnTo>
                    <a:cubicBezTo>
                      <a:pt x="272" y="2190"/>
                      <a:pt x="288" y="2122"/>
                      <a:pt x="314" y="2053"/>
                    </a:cubicBezTo>
                    <a:lnTo>
                      <a:pt x="314" y="2040"/>
                    </a:lnTo>
                    <a:lnTo>
                      <a:pt x="327" y="2040"/>
                    </a:lnTo>
                    <a:cubicBezTo>
                      <a:pt x="369" y="2053"/>
                      <a:pt x="409" y="2069"/>
                      <a:pt x="451" y="2082"/>
                    </a:cubicBezTo>
                    <a:cubicBezTo>
                      <a:pt x="422" y="2069"/>
                      <a:pt x="422" y="1988"/>
                      <a:pt x="409" y="1972"/>
                    </a:cubicBezTo>
                    <a:cubicBezTo>
                      <a:pt x="370" y="1972"/>
                      <a:pt x="328" y="1988"/>
                      <a:pt x="289" y="2001"/>
                    </a:cubicBezTo>
                    <a:lnTo>
                      <a:pt x="289" y="2001"/>
                    </a:lnTo>
                    <a:cubicBezTo>
                      <a:pt x="302" y="1992"/>
                      <a:pt x="327" y="1837"/>
                      <a:pt x="340" y="1808"/>
                    </a:cubicBezTo>
                    <a:cubicBezTo>
                      <a:pt x="353" y="1756"/>
                      <a:pt x="353" y="1701"/>
                      <a:pt x="340" y="1632"/>
                    </a:cubicBezTo>
                    <a:cubicBezTo>
                      <a:pt x="340" y="1661"/>
                      <a:pt x="327" y="1674"/>
                      <a:pt x="314" y="1688"/>
                    </a:cubicBezTo>
                    <a:cubicBezTo>
                      <a:pt x="301" y="1701"/>
                      <a:pt x="288" y="1701"/>
                      <a:pt x="258" y="1714"/>
                    </a:cubicBezTo>
                    <a:cubicBezTo>
                      <a:pt x="232" y="1714"/>
                      <a:pt x="190" y="1727"/>
                      <a:pt x="164" y="1727"/>
                    </a:cubicBezTo>
                    <a:cubicBezTo>
                      <a:pt x="138" y="1688"/>
                      <a:pt x="151" y="1645"/>
                      <a:pt x="177" y="1619"/>
                    </a:cubicBezTo>
                    <a:cubicBezTo>
                      <a:pt x="190" y="1580"/>
                      <a:pt x="219" y="1550"/>
                      <a:pt x="245" y="1524"/>
                    </a:cubicBezTo>
                    <a:cubicBezTo>
                      <a:pt x="272" y="1498"/>
                      <a:pt x="288" y="1456"/>
                      <a:pt x="301" y="1417"/>
                    </a:cubicBezTo>
                    <a:cubicBezTo>
                      <a:pt x="314" y="1374"/>
                      <a:pt x="340" y="1319"/>
                      <a:pt x="353" y="1280"/>
                    </a:cubicBezTo>
                    <a:cubicBezTo>
                      <a:pt x="369" y="1237"/>
                      <a:pt x="369" y="1198"/>
                      <a:pt x="369" y="1155"/>
                    </a:cubicBezTo>
                    <a:lnTo>
                      <a:pt x="369" y="872"/>
                    </a:lnTo>
                    <a:cubicBezTo>
                      <a:pt x="369" y="747"/>
                      <a:pt x="340" y="614"/>
                      <a:pt x="353" y="490"/>
                    </a:cubicBezTo>
                    <a:cubicBezTo>
                      <a:pt x="353" y="450"/>
                      <a:pt x="383" y="408"/>
                      <a:pt x="396" y="369"/>
                    </a:cubicBezTo>
                    <a:cubicBezTo>
                      <a:pt x="409" y="300"/>
                      <a:pt x="422" y="232"/>
                      <a:pt x="451" y="163"/>
                    </a:cubicBezTo>
                    <a:lnTo>
                      <a:pt x="451" y="163"/>
                    </a:lnTo>
                    <a:cubicBezTo>
                      <a:pt x="383" y="232"/>
                      <a:pt x="327" y="313"/>
                      <a:pt x="288" y="395"/>
                    </a:cubicBezTo>
                    <a:cubicBezTo>
                      <a:pt x="232" y="258"/>
                      <a:pt x="177" y="137"/>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1"/>
              <p:cNvSpPr/>
              <p:nvPr/>
            </p:nvSpPr>
            <p:spPr>
              <a:xfrm>
                <a:off x="4871000" y="2687875"/>
                <a:ext cx="30950" cy="56800"/>
              </a:xfrm>
              <a:custGeom>
                <a:avLst/>
                <a:gdLst/>
                <a:ahLst/>
                <a:cxnLst/>
                <a:rect l="l" t="t" r="r" b="b"/>
                <a:pathLst>
                  <a:path w="1238" h="2272" extrusionOk="0">
                    <a:moveTo>
                      <a:pt x="1048" y="0"/>
                    </a:moveTo>
                    <a:lnTo>
                      <a:pt x="1048" y="0"/>
                    </a:lnTo>
                    <a:cubicBezTo>
                      <a:pt x="967" y="193"/>
                      <a:pt x="993" y="408"/>
                      <a:pt x="967" y="627"/>
                    </a:cubicBezTo>
                    <a:cubicBezTo>
                      <a:pt x="954" y="790"/>
                      <a:pt x="924" y="953"/>
                      <a:pt x="872" y="1117"/>
                    </a:cubicBezTo>
                    <a:cubicBezTo>
                      <a:pt x="859" y="1172"/>
                      <a:pt x="843" y="1237"/>
                      <a:pt x="817" y="1293"/>
                    </a:cubicBezTo>
                    <a:cubicBezTo>
                      <a:pt x="804" y="1335"/>
                      <a:pt x="804" y="1401"/>
                      <a:pt x="777" y="1443"/>
                    </a:cubicBezTo>
                    <a:cubicBezTo>
                      <a:pt x="761" y="1469"/>
                      <a:pt x="735" y="1498"/>
                      <a:pt x="709" y="1511"/>
                    </a:cubicBezTo>
                    <a:cubicBezTo>
                      <a:pt x="640" y="1551"/>
                      <a:pt x="572" y="1593"/>
                      <a:pt x="503" y="1632"/>
                    </a:cubicBezTo>
                    <a:cubicBezTo>
                      <a:pt x="490" y="1638"/>
                      <a:pt x="478" y="1640"/>
                      <a:pt x="467" y="1640"/>
                    </a:cubicBezTo>
                    <a:cubicBezTo>
                      <a:pt x="423" y="1640"/>
                      <a:pt x="398" y="1598"/>
                      <a:pt x="353" y="1564"/>
                    </a:cubicBezTo>
                    <a:cubicBezTo>
                      <a:pt x="340" y="1538"/>
                      <a:pt x="314" y="1511"/>
                      <a:pt x="272" y="1511"/>
                    </a:cubicBezTo>
                    <a:cubicBezTo>
                      <a:pt x="245" y="1511"/>
                      <a:pt x="206" y="1525"/>
                      <a:pt x="177" y="1538"/>
                    </a:cubicBezTo>
                    <a:cubicBezTo>
                      <a:pt x="164" y="1551"/>
                      <a:pt x="164" y="1551"/>
                      <a:pt x="151" y="1551"/>
                    </a:cubicBezTo>
                    <a:cubicBezTo>
                      <a:pt x="138" y="1551"/>
                      <a:pt x="125" y="1551"/>
                      <a:pt x="108" y="1538"/>
                    </a:cubicBezTo>
                    <a:cubicBezTo>
                      <a:pt x="69" y="1525"/>
                      <a:pt x="27" y="1498"/>
                      <a:pt x="1" y="1482"/>
                    </a:cubicBezTo>
                    <a:lnTo>
                      <a:pt x="1" y="1482"/>
                    </a:lnTo>
                    <a:cubicBezTo>
                      <a:pt x="1" y="1511"/>
                      <a:pt x="1" y="1538"/>
                      <a:pt x="14" y="1564"/>
                    </a:cubicBezTo>
                    <a:cubicBezTo>
                      <a:pt x="21" y="1561"/>
                      <a:pt x="28" y="1560"/>
                      <a:pt x="36" y="1560"/>
                    </a:cubicBezTo>
                    <a:cubicBezTo>
                      <a:pt x="74" y="1560"/>
                      <a:pt x="118" y="1584"/>
                      <a:pt x="164" y="1606"/>
                    </a:cubicBezTo>
                    <a:lnTo>
                      <a:pt x="190" y="1606"/>
                    </a:lnTo>
                    <a:cubicBezTo>
                      <a:pt x="206" y="1606"/>
                      <a:pt x="219" y="1593"/>
                      <a:pt x="232" y="1580"/>
                    </a:cubicBezTo>
                    <a:cubicBezTo>
                      <a:pt x="245" y="1572"/>
                      <a:pt x="263" y="1568"/>
                      <a:pt x="280" y="1568"/>
                    </a:cubicBezTo>
                    <a:cubicBezTo>
                      <a:pt x="297" y="1568"/>
                      <a:pt x="314" y="1572"/>
                      <a:pt x="327" y="1580"/>
                    </a:cubicBezTo>
                    <a:cubicBezTo>
                      <a:pt x="340" y="1593"/>
                      <a:pt x="409" y="1619"/>
                      <a:pt x="409" y="1645"/>
                    </a:cubicBezTo>
                    <a:cubicBezTo>
                      <a:pt x="409" y="1675"/>
                      <a:pt x="383" y="1714"/>
                      <a:pt x="383" y="1727"/>
                    </a:cubicBezTo>
                    <a:cubicBezTo>
                      <a:pt x="369" y="1795"/>
                      <a:pt x="369" y="1838"/>
                      <a:pt x="327" y="1906"/>
                    </a:cubicBezTo>
                    <a:cubicBezTo>
                      <a:pt x="301" y="1959"/>
                      <a:pt x="288" y="2027"/>
                      <a:pt x="258" y="2096"/>
                    </a:cubicBezTo>
                    <a:cubicBezTo>
                      <a:pt x="247" y="2132"/>
                      <a:pt x="224" y="2228"/>
                      <a:pt x="187" y="2264"/>
                    </a:cubicBezTo>
                    <a:lnTo>
                      <a:pt x="187" y="2264"/>
                    </a:lnTo>
                    <a:cubicBezTo>
                      <a:pt x="252" y="2212"/>
                      <a:pt x="315" y="2173"/>
                      <a:pt x="340" y="2096"/>
                    </a:cubicBezTo>
                    <a:cubicBezTo>
                      <a:pt x="353" y="2070"/>
                      <a:pt x="369" y="2027"/>
                      <a:pt x="369" y="1988"/>
                    </a:cubicBezTo>
                    <a:cubicBezTo>
                      <a:pt x="435" y="1743"/>
                      <a:pt x="653" y="1525"/>
                      <a:pt x="898" y="1469"/>
                    </a:cubicBezTo>
                    <a:cubicBezTo>
                      <a:pt x="924" y="1335"/>
                      <a:pt x="941" y="1211"/>
                      <a:pt x="980" y="1074"/>
                    </a:cubicBezTo>
                    <a:cubicBezTo>
                      <a:pt x="1022" y="940"/>
                      <a:pt x="1074" y="803"/>
                      <a:pt x="1156" y="666"/>
                    </a:cubicBezTo>
                    <a:cubicBezTo>
                      <a:pt x="1199" y="601"/>
                      <a:pt x="1238" y="519"/>
                      <a:pt x="1238" y="438"/>
                    </a:cubicBezTo>
                    <a:lnTo>
                      <a:pt x="1238" y="438"/>
                    </a:lnTo>
                    <a:cubicBezTo>
                      <a:pt x="1169" y="519"/>
                      <a:pt x="1104" y="584"/>
                      <a:pt x="1035" y="666"/>
                    </a:cubicBezTo>
                    <a:cubicBezTo>
                      <a:pt x="1035" y="451"/>
                      <a:pt x="1035" y="219"/>
                      <a:pt x="1048" y="0"/>
                    </a:cubicBezTo>
                    <a:close/>
                    <a:moveTo>
                      <a:pt x="187" y="2264"/>
                    </a:moveTo>
                    <a:lnTo>
                      <a:pt x="187" y="2264"/>
                    </a:lnTo>
                    <a:cubicBezTo>
                      <a:pt x="184" y="2266"/>
                      <a:pt x="180" y="2269"/>
                      <a:pt x="177" y="2272"/>
                    </a:cubicBezTo>
                    <a:cubicBezTo>
                      <a:pt x="180" y="2270"/>
                      <a:pt x="184" y="2267"/>
                      <a:pt x="187" y="2264"/>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1"/>
              <p:cNvSpPr/>
              <p:nvPr/>
            </p:nvSpPr>
            <p:spPr>
              <a:xfrm>
                <a:off x="4892475" y="2720775"/>
                <a:ext cx="35025" cy="28650"/>
              </a:xfrm>
              <a:custGeom>
                <a:avLst/>
                <a:gdLst/>
                <a:ahLst/>
                <a:cxnLst/>
                <a:rect l="l" t="t" r="r" b="b"/>
                <a:pathLst>
                  <a:path w="1401" h="1146" extrusionOk="0">
                    <a:moveTo>
                      <a:pt x="21" y="0"/>
                    </a:moveTo>
                    <a:cubicBezTo>
                      <a:pt x="14" y="0"/>
                      <a:pt x="7" y="1"/>
                      <a:pt x="0" y="3"/>
                    </a:cubicBezTo>
                    <a:cubicBezTo>
                      <a:pt x="13" y="32"/>
                      <a:pt x="52" y="58"/>
                      <a:pt x="82" y="71"/>
                    </a:cubicBezTo>
                    <a:cubicBezTo>
                      <a:pt x="134" y="114"/>
                      <a:pt x="189" y="140"/>
                      <a:pt x="245" y="182"/>
                    </a:cubicBezTo>
                    <a:lnTo>
                      <a:pt x="258" y="195"/>
                    </a:lnTo>
                    <a:cubicBezTo>
                      <a:pt x="271" y="222"/>
                      <a:pt x="258" y="235"/>
                      <a:pt x="245" y="248"/>
                    </a:cubicBezTo>
                    <a:cubicBezTo>
                      <a:pt x="229" y="303"/>
                      <a:pt x="245" y="359"/>
                      <a:pt x="245" y="398"/>
                    </a:cubicBezTo>
                    <a:cubicBezTo>
                      <a:pt x="258" y="479"/>
                      <a:pt x="271" y="561"/>
                      <a:pt x="284" y="643"/>
                    </a:cubicBezTo>
                    <a:lnTo>
                      <a:pt x="284" y="672"/>
                    </a:lnTo>
                    <a:cubicBezTo>
                      <a:pt x="284" y="685"/>
                      <a:pt x="271" y="698"/>
                      <a:pt x="258" y="698"/>
                    </a:cubicBezTo>
                    <a:cubicBezTo>
                      <a:pt x="215" y="724"/>
                      <a:pt x="189" y="767"/>
                      <a:pt x="163" y="793"/>
                    </a:cubicBezTo>
                    <a:cubicBezTo>
                      <a:pt x="163" y="806"/>
                      <a:pt x="147" y="819"/>
                      <a:pt x="147" y="819"/>
                    </a:cubicBezTo>
                    <a:cubicBezTo>
                      <a:pt x="147" y="835"/>
                      <a:pt x="163" y="848"/>
                      <a:pt x="163" y="861"/>
                    </a:cubicBezTo>
                    <a:cubicBezTo>
                      <a:pt x="202" y="956"/>
                      <a:pt x="215" y="1051"/>
                      <a:pt x="229" y="1145"/>
                    </a:cubicBezTo>
                    <a:cubicBezTo>
                      <a:pt x="258" y="1064"/>
                      <a:pt x="271" y="969"/>
                      <a:pt x="258" y="887"/>
                    </a:cubicBezTo>
                    <a:cubicBezTo>
                      <a:pt x="258" y="861"/>
                      <a:pt x="245" y="819"/>
                      <a:pt x="258" y="793"/>
                    </a:cubicBezTo>
                    <a:cubicBezTo>
                      <a:pt x="271" y="767"/>
                      <a:pt x="310" y="754"/>
                      <a:pt x="340" y="724"/>
                    </a:cubicBezTo>
                    <a:cubicBezTo>
                      <a:pt x="353" y="698"/>
                      <a:pt x="353" y="656"/>
                      <a:pt x="353" y="630"/>
                    </a:cubicBezTo>
                    <a:cubicBezTo>
                      <a:pt x="340" y="590"/>
                      <a:pt x="326" y="561"/>
                      <a:pt x="326" y="522"/>
                    </a:cubicBezTo>
                    <a:cubicBezTo>
                      <a:pt x="297" y="466"/>
                      <a:pt x="310" y="398"/>
                      <a:pt x="310" y="346"/>
                    </a:cubicBezTo>
                    <a:cubicBezTo>
                      <a:pt x="310" y="329"/>
                      <a:pt x="310" y="316"/>
                      <a:pt x="326" y="316"/>
                    </a:cubicBezTo>
                    <a:cubicBezTo>
                      <a:pt x="326" y="303"/>
                      <a:pt x="340" y="303"/>
                      <a:pt x="353" y="303"/>
                    </a:cubicBezTo>
                    <a:cubicBezTo>
                      <a:pt x="421" y="303"/>
                      <a:pt x="473" y="329"/>
                      <a:pt x="529" y="359"/>
                    </a:cubicBezTo>
                    <a:cubicBezTo>
                      <a:pt x="597" y="398"/>
                      <a:pt x="653" y="466"/>
                      <a:pt x="718" y="479"/>
                    </a:cubicBezTo>
                    <a:cubicBezTo>
                      <a:pt x="718" y="440"/>
                      <a:pt x="748" y="398"/>
                      <a:pt x="774" y="385"/>
                    </a:cubicBezTo>
                    <a:cubicBezTo>
                      <a:pt x="816" y="359"/>
                      <a:pt x="855" y="359"/>
                      <a:pt x="881" y="359"/>
                    </a:cubicBezTo>
                    <a:cubicBezTo>
                      <a:pt x="1005" y="372"/>
                      <a:pt x="1126" y="398"/>
                      <a:pt x="1224" y="466"/>
                    </a:cubicBezTo>
                    <a:cubicBezTo>
                      <a:pt x="1276" y="411"/>
                      <a:pt x="1332" y="372"/>
                      <a:pt x="1400" y="346"/>
                    </a:cubicBezTo>
                    <a:cubicBezTo>
                      <a:pt x="1391" y="324"/>
                      <a:pt x="1365" y="311"/>
                      <a:pt x="1347" y="311"/>
                    </a:cubicBezTo>
                    <a:cubicBezTo>
                      <a:pt x="1341" y="311"/>
                      <a:pt x="1335" y="313"/>
                      <a:pt x="1332" y="316"/>
                    </a:cubicBezTo>
                    <a:cubicBezTo>
                      <a:pt x="1306" y="329"/>
                      <a:pt x="1289" y="359"/>
                      <a:pt x="1276" y="372"/>
                    </a:cubicBezTo>
                    <a:cubicBezTo>
                      <a:pt x="1261" y="382"/>
                      <a:pt x="1242" y="386"/>
                      <a:pt x="1222" y="386"/>
                    </a:cubicBezTo>
                    <a:cubicBezTo>
                      <a:pt x="1189" y="386"/>
                      <a:pt x="1152" y="375"/>
                      <a:pt x="1126" y="359"/>
                    </a:cubicBezTo>
                    <a:cubicBezTo>
                      <a:pt x="1074" y="329"/>
                      <a:pt x="1032" y="290"/>
                      <a:pt x="979" y="277"/>
                    </a:cubicBezTo>
                    <a:cubicBezTo>
                      <a:pt x="950" y="277"/>
                      <a:pt x="911" y="277"/>
                      <a:pt x="881" y="290"/>
                    </a:cubicBezTo>
                    <a:cubicBezTo>
                      <a:pt x="855" y="303"/>
                      <a:pt x="842" y="316"/>
                      <a:pt x="829" y="329"/>
                    </a:cubicBezTo>
                    <a:cubicBezTo>
                      <a:pt x="800" y="346"/>
                      <a:pt x="761" y="346"/>
                      <a:pt x="734" y="346"/>
                    </a:cubicBezTo>
                    <a:cubicBezTo>
                      <a:pt x="705" y="359"/>
                      <a:pt x="679" y="372"/>
                      <a:pt x="679" y="398"/>
                    </a:cubicBezTo>
                    <a:cubicBezTo>
                      <a:pt x="610" y="385"/>
                      <a:pt x="571" y="329"/>
                      <a:pt x="516" y="290"/>
                    </a:cubicBezTo>
                    <a:cubicBezTo>
                      <a:pt x="489" y="263"/>
                      <a:pt x="445" y="242"/>
                      <a:pt x="404" y="242"/>
                    </a:cubicBezTo>
                    <a:cubicBezTo>
                      <a:pt x="381" y="242"/>
                      <a:pt x="358" y="249"/>
                      <a:pt x="340" y="264"/>
                    </a:cubicBezTo>
                    <a:cubicBezTo>
                      <a:pt x="353" y="209"/>
                      <a:pt x="366" y="166"/>
                      <a:pt x="392" y="127"/>
                    </a:cubicBezTo>
                    <a:cubicBezTo>
                      <a:pt x="326" y="101"/>
                      <a:pt x="245" y="71"/>
                      <a:pt x="176" y="45"/>
                    </a:cubicBezTo>
                    <a:cubicBezTo>
                      <a:pt x="128" y="34"/>
                      <a:pt x="70" y="0"/>
                      <a:pt x="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1"/>
              <p:cNvSpPr/>
              <p:nvPr/>
            </p:nvSpPr>
            <p:spPr>
              <a:xfrm>
                <a:off x="4840075" y="2713400"/>
                <a:ext cx="84000" cy="71100"/>
              </a:xfrm>
              <a:custGeom>
                <a:avLst/>
                <a:gdLst/>
                <a:ahLst/>
                <a:cxnLst/>
                <a:rect l="l" t="t" r="r" b="b"/>
                <a:pathLst>
                  <a:path w="3360" h="2844" extrusionOk="0">
                    <a:moveTo>
                      <a:pt x="1469" y="1"/>
                    </a:moveTo>
                    <a:cubicBezTo>
                      <a:pt x="1427" y="1"/>
                      <a:pt x="1401" y="14"/>
                      <a:pt x="1375" y="40"/>
                    </a:cubicBezTo>
                    <a:cubicBezTo>
                      <a:pt x="1238" y="122"/>
                      <a:pt x="1101" y="203"/>
                      <a:pt x="967" y="298"/>
                    </a:cubicBezTo>
                    <a:cubicBezTo>
                      <a:pt x="911" y="340"/>
                      <a:pt x="843" y="396"/>
                      <a:pt x="774" y="422"/>
                    </a:cubicBezTo>
                    <a:cubicBezTo>
                      <a:pt x="735" y="448"/>
                      <a:pt x="709" y="517"/>
                      <a:pt x="709" y="572"/>
                    </a:cubicBezTo>
                    <a:lnTo>
                      <a:pt x="709" y="585"/>
                    </a:lnTo>
                    <a:cubicBezTo>
                      <a:pt x="709" y="598"/>
                      <a:pt x="709" y="598"/>
                      <a:pt x="693" y="598"/>
                    </a:cubicBezTo>
                    <a:cubicBezTo>
                      <a:pt x="679" y="611"/>
                      <a:pt x="666" y="624"/>
                      <a:pt x="653" y="641"/>
                    </a:cubicBezTo>
                    <a:cubicBezTo>
                      <a:pt x="640" y="641"/>
                      <a:pt x="627" y="654"/>
                      <a:pt x="627" y="654"/>
                    </a:cubicBezTo>
                    <a:cubicBezTo>
                      <a:pt x="611" y="667"/>
                      <a:pt x="611" y="667"/>
                      <a:pt x="611" y="680"/>
                    </a:cubicBezTo>
                    <a:cubicBezTo>
                      <a:pt x="598" y="735"/>
                      <a:pt x="598" y="788"/>
                      <a:pt x="598" y="856"/>
                    </a:cubicBezTo>
                    <a:cubicBezTo>
                      <a:pt x="546" y="856"/>
                      <a:pt x="503" y="869"/>
                      <a:pt x="464" y="898"/>
                    </a:cubicBezTo>
                    <a:cubicBezTo>
                      <a:pt x="448" y="912"/>
                      <a:pt x="435" y="912"/>
                      <a:pt x="422" y="925"/>
                    </a:cubicBezTo>
                    <a:cubicBezTo>
                      <a:pt x="409" y="938"/>
                      <a:pt x="396" y="951"/>
                      <a:pt x="382" y="980"/>
                    </a:cubicBezTo>
                    <a:lnTo>
                      <a:pt x="366" y="993"/>
                    </a:lnTo>
                    <a:lnTo>
                      <a:pt x="366" y="1006"/>
                    </a:lnTo>
                    <a:cubicBezTo>
                      <a:pt x="396" y="1075"/>
                      <a:pt x="409" y="1156"/>
                      <a:pt x="435" y="1225"/>
                    </a:cubicBezTo>
                    <a:cubicBezTo>
                      <a:pt x="396" y="1238"/>
                      <a:pt x="353" y="1251"/>
                      <a:pt x="314" y="1264"/>
                    </a:cubicBezTo>
                    <a:cubicBezTo>
                      <a:pt x="301" y="1264"/>
                      <a:pt x="285" y="1277"/>
                      <a:pt x="271" y="1293"/>
                    </a:cubicBezTo>
                    <a:cubicBezTo>
                      <a:pt x="258" y="1306"/>
                      <a:pt x="258" y="1306"/>
                      <a:pt x="245" y="1320"/>
                    </a:cubicBezTo>
                    <a:cubicBezTo>
                      <a:pt x="232" y="1375"/>
                      <a:pt x="203" y="1414"/>
                      <a:pt x="177" y="1470"/>
                    </a:cubicBezTo>
                    <a:cubicBezTo>
                      <a:pt x="177" y="1496"/>
                      <a:pt x="164" y="1509"/>
                      <a:pt x="164" y="1538"/>
                    </a:cubicBezTo>
                    <a:cubicBezTo>
                      <a:pt x="164" y="1564"/>
                      <a:pt x="177" y="1577"/>
                      <a:pt x="177" y="1604"/>
                    </a:cubicBezTo>
                    <a:cubicBezTo>
                      <a:pt x="177" y="1685"/>
                      <a:pt x="190" y="1767"/>
                      <a:pt x="190" y="1848"/>
                    </a:cubicBezTo>
                    <a:cubicBezTo>
                      <a:pt x="164" y="1878"/>
                      <a:pt x="138" y="1878"/>
                      <a:pt x="108" y="1891"/>
                    </a:cubicBezTo>
                    <a:cubicBezTo>
                      <a:pt x="95" y="1891"/>
                      <a:pt x="95" y="1904"/>
                      <a:pt x="82" y="1917"/>
                    </a:cubicBezTo>
                    <a:cubicBezTo>
                      <a:pt x="40" y="1972"/>
                      <a:pt x="1" y="2028"/>
                      <a:pt x="14" y="2093"/>
                    </a:cubicBezTo>
                    <a:cubicBezTo>
                      <a:pt x="27" y="2191"/>
                      <a:pt x="56" y="2273"/>
                      <a:pt x="69" y="2367"/>
                    </a:cubicBezTo>
                    <a:cubicBezTo>
                      <a:pt x="69" y="2530"/>
                      <a:pt x="40" y="2681"/>
                      <a:pt x="14" y="2844"/>
                    </a:cubicBezTo>
                    <a:cubicBezTo>
                      <a:pt x="40" y="2788"/>
                      <a:pt x="69" y="2720"/>
                      <a:pt x="82" y="2664"/>
                    </a:cubicBezTo>
                    <a:cubicBezTo>
                      <a:pt x="151" y="2449"/>
                      <a:pt x="177" y="2273"/>
                      <a:pt x="121" y="2054"/>
                    </a:cubicBezTo>
                    <a:cubicBezTo>
                      <a:pt x="108" y="2041"/>
                      <a:pt x="108" y="2028"/>
                      <a:pt x="108" y="2028"/>
                    </a:cubicBezTo>
                    <a:cubicBezTo>
                      <a:pt x="121" y="1985"/>
                      <a:pt x="151" y="1972"/>
                      <a:pt x="177" y="1959"/>
                    </a:cubicBezTo>
                    <a:cubicBezTo>
                      <a:pt x="219" y="1917"/>
                      <a:pt x="245" y="1822"/>
                      <a:pt x="245" y="1767"/>
                    </a:cubicBezTo>
                    <a:cubicBezTo>
                      <a:pt x="245" y="1685"/>
                      <a:pt x="245" y="1604"/>
                      <a:pt x="219" y="1538"/>
                    </a:cubicBezTo>
                    <a:lnTo>
                      <a:pt x="219" y="1509"/>
                    </a:lnTo>
                    <a:cubicBezTo>
                      <a:pt x="219" y="1496"/>
                      <a:pt x="232" y="1496"/>
                      <a:pt x="232" y="1496"/>
                    </a:cubicBezTo>
                    <a:lnTo>
                      <a:pt x="353" y="1375"/>
                    </a:lnTo>
                    <a:cubicBezTo>
                      <a:pt x="366" y="1359"/>
                      <a:pt x="382" y="1346"/>
                      <a:pt x="396" y="1346"/>
                    </a:cubicBezTo>
                    <a:cubicBezTo>
                      <a:pt x="409" y="1333"/>
                      <a:pt x="435" y="1333"/>
                      <a:pt x="448" y="1320"/>
                    </a:cubicBezTo>
                    <a:cubicBezTo>
                      <a:pt x="477" y="1293"/>
                      <a:pt x="477" y="1264"/>
                      <a:pt x="477" y="1238"/>
                    </a:cubicBezTo>
                    <a:lnTo>
                      <a:pt x="477" y="1101"/>
                    </a:lnTo>
                    <a:cubicBezTo>
                      <a:pt x="477" y="1075"/>
                      <a:pt x="477" y="1019"/>
                      <a:pt x="490" y="993"/>
                    </a:cubicBezTo>
                    <a:cubicBezTo>
                      <a:pt x="503" y="980"/>
                      <a:pt x="546" y="967"/>
                      <a:pt x="559" y="951"/>
                    </a:cubicBezTo>
                    <a:cubicBezTo>
                      <a:pt x="572" y="951"/>
                      <a:pt x="666" y="912"/>
                      <a:pt x="666" y="898"/>
                    </a:cubicBezTo>
                    <a:cubicBezTo>
                      <a:pt x="679" y="843"/>
                      <a:pt x="679" y="788"/>
                      <a:pt x="679" y="722"/>
                    </a:cubicBezTo>
                    <a:cubicBezTo>
                      <a:pt x="679" y="722"/>
                      <a:pt x="679" y="706"/>
                      <a:pt x="693" y="706"/>
                    </a:cubicBezTo>
                    <a:cubicBezTo>
                      <a:pt x="693" y="693"/>
                      <a:pt x="693" y="693"/>
                      <a:pt x="709" y="693"/>
                    </a:cubicBezTo>
                    <a:cubicBezTo>
                      <a:pt x="722" y="680"/>
                      <a:pt x="735" y="667"/>
                      <a:pt x="748" y="654"/>
                    </a:cubicBezTo>
                    <a:cubicBezTo>
                      <a:pt x="774" y="624"/>
                      <a:pt x="735" y="559"/>
                      <a:pt x="761" y="530"/>
                    </a:cubicBezTo>
                    <a:cubicBezTo>
                      <a:pt x="774" y="517"/>
                      <a:pt x="790" y="504"/>
                      <a:pt x="804" y="490"/>
                    </a:cubicBezTo>
                    <a:cubicBezTo>
                      <a:pt x="817" y="490"/>
                      <a:pt x="830" y="477"/>
                      <a:pt x="856" y="461"/>
                    </a:cubicBezTo>
                    <a:cubicBezTo>
                      <a:pt x="885" y="435"/>
                      <a:pt x="911" y="422"/>
                      <a:pt x="937" y="396"/>
                    </a:cubicBezTo>
                    <a:cubicBezTo>
                      <a:pt x="967" y="380"/>
                      <a:pt x="980" y="353"/>
                      <a:pt x="1006" y="340"/>
                    </a:cubicBezTo>
                    <a:cubicBezTo>
                      <a:pt x="1035" y="327"/>
                      <a:pt x="1048" y="327"/>
                      <a:pt x="1074" y="314"/>
                    </a:cubicBezTo>
                    <a:cubicBezTo>
                      <a:pt x="1169" y="285"/>
                      <a:pt x="1280" y="259"/>
                      <a:pt x="1362" y="177"/>
                    </a:cubicBezTo>
                    <a:cubicBezTo>
                      <a:pt x="1401" y="151"/>
                      <a:pt x="1443" y="96"/>
                      <a:pt x="1495" y="96"/>
                    </a:cubicBezTo>
                    <a:cubicBezTo>
                      <a:pt x="1590" y="96"/>
                      <a:pt x="1633" y="233"/>
                      <a:pt x="1727" y="233"/>
                    </a:cubicBezTo>
                    <a:cubicBezTo>
                      <a:pt x="1809" y="233"/>
                      <a:pt x="1851" y="109"/>
                      <a:pt x="1946" y="109"/>
                    </a:cubicBezTo>
                    <a:cubicBezTo>
                      <a:pt x="1985" y="109"/>
                      <a:pt x="2028" y="164"/>
                      <a:pt x="2080" y="190"/>
                    </a:cubicBezTo>
                    <a:cubicBezTo>
                      <a:pt x="2114" y="207"/>
                      <a:pt x="2151" y="214"/>
                      <a:pt x="2189" y="214"/>
                    </a:cubicBezTo>
                    <a:cubicBezTo>
                      <a:pt x="2273" y="214"/>
                      <a:pt x="2363" y="182"/>
                      <a:pt x="2449" y="164"/>
                    </a:cubicBezTo>
                    <a:cubicBezTo>
                      <a:pt x="2466" y="164"/>
                      <a:pt x="2478" y="158"/>
                      <a:pt x="2492" y="158"/>
                    </a:cubicBezTo>
                    <a:cubicBezTo>
                      <a:pt x="2499" y="158"/>
                      <a:pt x="2507" y="160"/>
                      <a:pt x="2517" y="164"/>
                    </a:cubicBezTo>
                    <a:cubicBezTo>
                      <a:pt x="2543" y="164"/>
                      <a:pt x="2556" y="190"/>
                      <a:pt x="2569" y="203"/>
                    </a:cubicBezTo>
                    <a:cubicBezTo>
                      <a:pt x="2655" y="286"/>
                      <a:pt x="2749" y="372"/>
                      <a:pt x="2852" y="372"/>
                    </a:cubicBezTo>
                    <a:cubicBezTo>
                      <a:pt x="2866" y="372"/>
                      <a:pt x="2881" y="370"/>
                      <a:pt x="2896" y="366"/>
                    </a:cubicBezTo>
                    <a:cubicBezTo>
                      <a:pt x="2940" y="356"/>
                      <a:pt x="2992" y="319"/>
                      <a:pt x="3040" y="319"/>
                    </a:cubicBezTo>
                    <a:cubicBezTo>
                      <a:pt x="3052" y="319"/>
                      <a:pt x="3064" y="321"/>
                      <a:pt x="3075" y="327"/>
                    </a:cubicBezTo>
                    <a:cubicBezTo>
                      <a:pt x="3101" y="340"/>
                      <a:pt x="3114" y="353"/>
                      <a:pt x="3128" y="380"/>
                    </a:cubicBezTo>
                    <a:cubicBezTo>
                      <a:pt x="3183" y="435"/>
                      <a:pt x="3252" y="477"/>
                      <a:pt x="3320" y="517"/>
                    </a:cubicBezTo>
                    <a:cubicBezTo>
                      <a:pt x="3291" y="598"/>
                      <a:pt x="3304" y="693"/>
                      <a:pt x="3359" y="761"/>
                    </a:cubicBezTo>
                    <a:lnTo>
                      <a:pt x="3359" y="477"/>
                    </a:lnTo>
                    <a:cubicBezTo>
                      <a:pt x="3269" y="372"/>
                      <a:pt x="3153" y="258"/>
                      <a:pt x="3016" y="258"/>
                    </a:cubicBezTo>
                    <a:cubicBezTo>
                      <a:pt x="3008" y="258"/>
                      <a:pt x="3001" y="258"/>
                      <a:pt x="2994" y="259"/>
                    </a:cubicBezTo>
                    <a:cubicBezTo>
                      <a:pt x="2949" y="259"/>
                      <a:pt x="2913" y="275"/>
                      <a:pt x="2874" y="275"/>
                    </a:cubicBezTo>
                    <a:cubicBezTo>
                      <a:pt x="2864" y="275"/>
                      <a:pt x="2854" y="274"/>
                      <a:pt x="2844" y="272"/>
                    </a:cubicBezTo>
                    <a:cubicBezTo>
                      <a:pt x="2720" y="272"/>
                      <a:pt x="2651" y="135"/>
                      <a:pt x="2530" y="96"/>
                    </a:cubicBezTo>
                    <a:cubicBezTo>
                      <a:pt x="2503" y="86"/>
                      <a:pt x="2476" y="82"/>
                      <a:pt x="2447" y="82"/>
                    </a:cubicBezTo>
                    <a:cubicBezTo>
                      <a:pt x="2353" y="82"/>
                      <a:pt x="2251" y="122"/>
                      <a:pt x="2155" y="122"/>
                    </a:cubicBezTo>
                    <a:cubicBezTo>
                      <a:pt x="2115" y="122"/>
                      <a:pt x="2077" y="115"/>
                      <a:pt x="2041" y="96"/>
                    </a:cubicBezTo>
                    <a:cubicBezTo>
                      <a:pt x="1998" y="82"/>
                      <a:pt x="1972" y="40"/>
                      <a:pt x="1917" y="27"/>
                    </a:cubicBezTo>
                    <a:cubicBezTo>
                      <a:pt x="1835" y="27"/>
                      <a:pt x="1796" y="135"/>
                      <a:pt x="1714" y="135"/>
                    </a:cubicBezTo>
                    <a:cubicBezTo>
                      <a:pt x="1709" y="136"/>
                      <a:pt x="1705" y="136"/>
                      <a:pt x="1700" y="136"/>
                    </a:cubicBezTo>
                    <a:cubicBezTo>
                      <a:pt x="1614" y="136"/>
                      <a:pt x="1559" y="1"/>
                      <a:pt x="14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1"/>
              <p:cNvSpPr/>
              <p:nvPr/>
            </p:nvSpPr>
            <p:spPr>
              <a:xfrm>
                <a:off x="4810125" y="2717500"/>
                <a:ext cx="38800" cy="73775"/>
              </a:xfrm>
              <a:custGeom>
                <a:avLst/>
                <a:gdLst/>
                <a:ahLst/>
                <a:cxnLst/>
                <a:rect l="l" t="t" r="r" b="b"/>
                <a:pathLst>
                  <a:path w="1552" h="2951" extrusionOk="0">
                    <a:moveTo>
                      <a:pt x="1551" y="0"/>
                    </a:moveTo>
                    <a:lnTo>
                      <a:pt x="1551" y="0"/>
                    </a:lnTo>
                    <a:cubicBezTo>
                      <a:pt x="1483" y="108"/>
                      <a:pt x="1319" y="108"/>
                      <a:pt x="1254" y="216"/>
                    </a:cubicBezTo>
                    <a:cubicBezTo>
                      <a:pt x="1238" y="245"/>
                      <a:pt x="1238" y="271"/>
                      <a:pt x="1212" y="297"/>
                    </a:cubicBezTo>
                    <a:cubicBezTo>
                      <a:pt x="1199" y="313"/>
                      <a:pt x="1186" y="326"/>
                      <a:pt x="1156" y="340"/>
                    </a:cubicBezTo>
                    <a:cubicBezTo>
                      <a:pt x="1117" y="379"/>
                      <a:pt x="1091" y="434"/>
                      <a:pt x="1075" y="490"/>
                    </a:cubicBezTo>
                    <a:cubicBezTo>
                      <a:pt x="1061" y="490"/>
                      <a:pt x="1061" y="503"/>
                      <a:pt x="1061" y="503"/>
                    </a:cubicBezTo>
                    <a:cubicBezTo>
                      <a:pt x="1048" y="516"/>
                      <a:pt x="1035" y="516"/>
                      <a:pt x="1035" y="516"/>
                    </a:cubicBezTo>
                    <a:cubicBezTo>
                      <a:pt x="967" y="516"/>
                      <a:pt x="911" y="516"/>
                      <a:pt x="859" y="529"/>
                    </a:cubicBezTo>
                    <a:cubicBezTo>
                      <a:pt x="830" y="529"/>
                      <a:pt x="804" y="558"/>
                      <a:pt x="778" y="571"/>
                    </a:cubicBezTo>
                    <a:cubicBezTo>
                      <a:pt x="764" y="584"/>
                      <a:pt x="748" y="610"/>
                      <a:pt x="735" y="640"/>
                    </a:cubicBezTo>
                    <a:cubicBezTo>
                      <a:pt x="726" y="637"/>
                      <a:pt x="718" y="636"/>
                      <a:pt x="711" y="636"/>
                    </a:cubicBezTo>
                    <a:cubicBezTo>
                      <a:pt x="629" y="636"/>
                      <a:pt x="639" y="780"/>
                      <a:pt x="627" y="855"/>
                    </a:cubicBezTo>
                    <a:cubicBezTo>
                      <a:pt x="627" y="868"/>
                      <a:pt x="627" y="885"/>
                      <a:pt x="614" y="911"/>
                    </a:cubicBezTo>
                    <a:cubicBezTo>
                      <a:pt x="601" y="924"/>
                      <a:pt x="572" y="950"/>
                      <a:pt x="572" y="979"/>
                    </a:cubicBezTo>
                    <a:cubicBezTo>
                      <a:pt x="572" y="1005"/>
                      <a:pt x="585" y="1032"/>
                      <a:pt x="585" y="1061"/>
                    </a:cubicBezTo>
                    <a:cubicBezTo>
                      <a:pt x="585" y="1142"/>
                      <a:pt x="520" y="1211"/>
                      <a:pt x="520" y="1293"/>
                    </a:cubicBezTo>
                    <a:lnTo>
                      <a:pt x="520" y="1319"/>
                    </a:lnTo>
                    <a:lnTo>
                      <a:pt x="503" y="1319"/>
                    </a:lnTo>
                    <a:cubicBezTo>
                      <a:pt x="464" y="1332"/>
                      <a:pt x="438" y="1345"/>
                      <a:pt x="396" y="1358"/>
                    </a:cubicBezTo>
                    <a:cubicBezTo>
                      <a:pt x="383" y="1413"/>
                      <a:pt x="356" y="1469"/>
                      <a:pt x="314" y="1508"/>
                    </a:cubicBezTo>
                    <a:cubicBezTo>
                      <a:pt x="288" y="1537"/>
                      <a:pt x="259" y="1564"/>
                      <a:pt x="245" y="1603"/>
                    </a:cubicBezTo>
                    <a:cubicBezTo>
                      <a:pt x="232" y="1632"/>
                      <a:pt x="232" y="1658"/>
                      <a:pt x="232" y="1701"/>
                    </a:cubicBezTo>
                    <a:cubicBezTo>
                      <a:pt x="232" y="1753"/>
                      <a:pt x="232" y="1821"/>
                      <a:pt x="219" y="1890"/>
                    </a:cubicBezTo>
                    <a:cubicBezTo>
                      <a:pt x="219" y="1903"/>
                      <a:pt x="219" y="1929"/>
                      <a:pt x="206" y="1929"/>
                    </a:cubicBezTo>
                    <a:cubicBezTo>
                      <a:pt x="206" y="1945"/>
                      <a:pt x="177" y="1945"/>
                      <a:pt x="164" y="1958"/>
                    </a:cubicBezTo>
                    <a:cubicBezTo>
                      <a:pt x="125" y="1958"/>
                      <a:pt x="112" y="2011"/>
                      <a:pt x="95" y="2053"/>
                    </a:cubicBezTo>
                    <a:cubicBezTo>
                      <a:pt x="69" y="2122"/>
                      <a:pt x="43" y="2174"/>
                      <a:pt x="30" y="2242"/>
                    </a:cubicBezTo>
                    <a:cubicBezTo>
                      <a:pt x="1" y="2311"/>
                      <a:pt x="1" y="2324"/>
                      <a:pt x="43" y="2393"/>
                    </a:cubicBezTo>
                    <a:cubicBezTo>
                      <a:pt x="125" y="2556"/>
                      <a:pt x="112" y="2761"/>
                      <a:pt x="82" y="2951"/>
                    </a:cubicBezTo>
                    <a:cubicBezTo>
                      <a:pt x="125" y="2951"/>
                      <a:pt x="164" y="2908"/>
                      <a:pt x="164" y="2869"/>
                    </a:cubicBezTo>
                    <a:cubicBezTo>
                      <a:pt x="177" y="2827"/>
                      <a:pt x="164" y="2788"/>
                      <a:pt x="151" y="2745"/>
                    </a:cubicBezTo>
                    <a:cubicBezTo>
                      <a:pt x="112" y="2598"/>
                      <a:pt x="82" y="2448"/>
                      <a:pt x="95" y="2298"/>
                    </a:cubicBezTo>
                    <a:cubicBezTo>
                      <a:pt x="95" y="2216"/>
                      <a:pt x="112" y="2135"/>
                      <a:pt x="138" y="2066"/>
                    </a:cubicBezTo>
                    <a:lnTo>
                      <a:pt x="151" y="2053"/>
                    </a:lnTo>
                    <a:lnTo>
                      <a:pt x="177" y="2053"/>
                    </a:lnTo>
                    <a:cubicBezTo>
                      <a:pt x="206" y="2040"/>
                      <a:pt x="232" y="2040"/>
                      <a:pt x="275" y="2040"/>
                    </a:cubicBezTo>
                    <a:cubicBezTo>
                      <a:pt x="259" y="2040"/>
                      <a:pt x="288" y="1890"/>
                      <a:pt x="288" y="1877"/>
                    </a:cubicBezTo>
                    <a:cubicBezTo>
                      <a:pt x="301" y="1821"/>
                      <a:pt x="314" y="1795"/>
                      <a:pt x="301" y="1727"/>
                    </a:cubicBezTo>
                    <a:cubicBezTo>
                      <a:pt x="288" y="1645"/>
                      <a:pt x="301" y="1550"/>
                      <a:pt x="369" y="1495"/>
                    </a:cubicBezTo>
                    <a:cubicBezTo>
                      <a:pt x="409" y="1469"/>
                      <a:pt x="490" y="1469"/>
                      <a:pt x="520" y="1426"/>
                    </a:cubicBezTo>
                    <a:cubicBezTo>
                      <a:pt x="559" y="1374"/>
                      <a:pt x="601" y="1306"/>
                      <a:pt x="614" y="1250"/>
                    </a:cubicBezTo>
                    <a:cubicBezTo>
                      <a:pt x="627" y="1211"/>
                      <a:pt x="614" y="1142"/>
                      <a:pt x="627" y="1100"/>
                    </a:cubicBezTo>
                    <a:cubicBezTo>
                      <a:pt x="627" y="1061"/>
                      <a:pt x="627" y="1032"/>
                      <a:pt x="640" y="1005"/>
                    </a:cubicBezTo>
                    <a:cubicBezTo>
                      <a:pt x="653" y="979"/>
                      <a:pt x="683" y="924"/>
                      <a:pt x="722" y="911"/>
                    </a:cubicBezTo>
                    <a:cubicBezTo>
                      <a:pt x="709" y="842"/>
                      <a:pt x="709" y="748"/>
                      <a:pt x="722" y="679"/>
                    </a:cubicBezTo>
                    <a:cubicBezTo>
                      <a:pt x="735" y="610"/>
                      <a:pt x="791" y="597"/>
                      <a:pt x="846" y="584"/>
                    </a:cubicBezTo>
                    <a:cubicBezTo>
                      <a:pt x="928" y="571"/>
                      <a:pt x="993" y="558"/>
                      <a:pt x="1061" y="558"/>
                    </a:cubicBezTo>
                    <a:cubicBezTo>
                      <a:pt x="1075" y="542"/>
                      <a:pt x="1104" y="542"/>
                      <a:pt x="1104" y="529"/>
                    </a:cubicBezTo>
                    <a:cubicBezTo>
                      <a:pt x="1104" y="529"/>
                      <a:pt x="1104" y="516"/>
                      <a:pt x="1117" y="503"/>
                    </a:cubicBezTo>
                    <a:cubicBezTo>
                      <a:pt x="1117" y="490"/>
                      <a:pt x="1130" y="490"/>
                      <a:pt x="1130" y="477"/>
                    </a:cubicBezTo>
                    <a:cubicBezTo>
                      <a:pt x="1199" y="395"/>
                      <a:pt x="1254" y="326"/>
                      <a:pt x="1319" y="258"/>
                    </a:cubicBezTo>
                    <a:cubicBezTo>
                      <a:pt x="1336" y="245"/>
                      <a:pt x="1336" y="232"/>
                      <a:pt x="1362" y="216"/>
                    </a:cubicBezTo>
                    <a:lnTo>
                      <a:pt x="1401" y="216"/>
                    </a:lnTo>
                    <a:cubicBezTo>
                      <a:pt x="1430" y="202"/>
                      <a:pt x="1456" y="189"/>
                      <a:pt x="1469" y="163"/>
                    </a:cubicBezTo>
                    <a:cubicBezTo>
                      <a:pt x="1499" y="108"/>
                      <a:pt x="1538" y="52"/>
                      <a:pt x="15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1"/>
              <p:cNvSpPr/>
              <p:nvPr/>
            </p:nvSpPr>
            <p:spPr>
              <a:xfrm>
                <a:off x="4798225" y="2753575"/>
                <a:ext cx="18375" cy="6775"/>
              </a:xfrm>
              <a:custGeom>
                <a:avLst/>
                <a:gdLst/>
                <a:ahLst/>
                <a:cxnLst/>
                <a:rect l="l" t="t" r="r" b="b"/>
                <a:pathLst>
                  <a:path w="735" h="271" extrusionOk="0">
                    <a:moveTo>
                      <a:pt x="578" y="1"/>
                    </a:moveTo>
                    <a:cubicBezTo>
                      <a:pt x="569" y="1"/>
                      <a:pt x="558" y="5"/>
                      <a:pt x="545" y="13"/>
                    </a:cubicBezTo>
                    <a:cubicBezTo>
                      <a:pt x="485" y="19"/>
                      <a:pt x="420" y="23"/>
                      <a:pt x="355" y="23"/>
                    </a:cubicBezTo>
                    <a:cubicBezTo>
                      <a:pt x="291" y="23"/>
                      <a:pt x="225" y="19"/>
                      <a:pt x="163" y="13"/>
                    </a:cubicBezTo>
                    <a:lnTo>
                      <a:pt x="163" y="107"/>
                    </a:lnTo>
                    <a:cubicBezTo>
                      <a:pt x="128" y="96"/>
                      <a:pt x="59" y="50"/>
                      <a:pt x="15" y="50"/>
                    </a:cubicBezTo>
                    <a:cubicBezTo>
                      <a:pt x="9" y="50"/>
                      <a:pt x="5" y="51"/>
                      <a:pt x="0" y="52"/>
                    </a:cubicBezTo>
                    <a:cubicBezTo>
                      <a:pt x="43" y="94"/>
                      <a:pt x="111" y="134"/>
                      <a:pt x="163" y="160"/>
                    </a:cubicBezTo>
                    <a:cubicBezTo>
                      <a:pt x="193" y="176"/>
                      <a:pt x="219" y="189"/>
                      <a:pt x="245" y="202"/>
                    </a:cubicBezTo>
                    <a:cubicBezTo>
                      <a:pt x="261" y="215"/>
                      <a:pt x="313" y="228"/>
                      <a:pt x="327" y="241"/>
                    </a:cubicBezTo>
                    <a:cubicBezTo>
                      <a:pt x="287" y="189"/>
                      <a:pt x="245" y="121"/>
                      <a:pt x="206" y="65"/>
                    </a:cubicBezTo>
                    <a:lnTo>
                      <a:pt x="206" y="65"/>
                    </a:lnTo>
                    <a:cubicBezTo>
                      <a:pt x="252" y="82"/>
                      <a:pt x="304" y="89"/>
                      <a:pt x="354" y="89"/>
                    </a:cubicBezTo>
                    <a:cubicBezTo>
                      <a:pt x="392" y="89"/>
                      <a:pt x="429" y="85"/>
                      <a:pt x="464" y="78"/>
                    </a:cubicBezTo>
                    <a:cubicBezTo>
                      <a:pt x="490" y="65"/>
                      <a:pt x="532" y="65"/>
                      <a:pt x="558" y="65"/>
                    </a:cubicBezTo>
                    <a:cubicBezTo>
                      <a:pt x="571" y="65"/>
                      <a:pt x="588" y="65"/>
                      <a:pt x="588" y="78"/>
                    </a:cubicBezTo>
                    <a:cubicBezTo>
                      <a:pt x="601" y="78"/>
                      <a:pt x="614" y="94"/>
                      <a:pt x="614" y="107"/>
                    </a:cubicBezTo>
                    <a:cubicBezTo>
                      <a:pt x="653" y="176"/>
                      <a:pt x="695" y="228"/>
                      <a:pt x="735" y="271"/>
                    </a:cubicBezTo>
                    <a:cubicBezTo>
                      <a:pt x="695" y="202"/>
                      <a:pt x="669" y="121"/>
                      <a:pt x="627" y="39"/>
                    </a:cubicBezTo>
                    <a:cubicBezTo>
                      <a:pt x="614" y="26"/>
                      <a:pt x="614" y="13"/>
                      <a:pt x="601" y="13"/>
                    </a:cubicBezTo>
                    <a:cubicBezTo>
                      <a:pt x="594" y="5"/>
                      <a:pt x="587" y="1"/>
                      <a:pt x="57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1"/>
              <p:cNvSpPr/>
              <p:nvPr/>
            </p:nvSpPr>
            <p:spPr>
              <a:xfrm>
                <a:off x="4868975" y="2689250"/>
                <a:ext cx="27925" cy="11625"/>
              </a:xfrm>
              <a:custGeom>
                <a:avLst/>
                <a:gdLst/>
                <a:ahLst/>
                <a:cxnLst/>
                <a:rect l="l" t="t" r="r" b="b"/>
                <a:pathLst>
                  <a:path w="1117" h="465" extrusionOk="0">
                    <a:moveTo>
                      <a:pt x="206" y="1"/>
                    </a:moveTo>
                    <a:cubicBezTo>
                      <a:pt x="206" y="27"/>
                      <a:pt x="189" y="56"/>
                      <a:pt x="176" y="69"/>
                    </a:cubicBezTo>
                    <a:cubicBezTo>
                      <a:pt x="176" y="71"/>
                      <a:pt x="173" y="72"/>
                      <a:pt x="168" y="72"/>
                    </a:cubicBezTo>
                    <a:cubicBezTo>
                      <a:pt x="135" y="72"/>
                      <a:pt x="11" y="40"/>
                      <a:pt x="0" y="40"/>
                    </a:cubicBezTo>
                    <a:lnTo>
                      <a:pt x="0" y="40"/>
                    </a:lnTo>
                    <a:cubicBezTo>
                      <a:pt x="0" y="82"/>
                      <a:pt x="56" y="95"/>
                      <a:pt x="82" y="108"/>
                    </a:cubicBezTo>
                    <a:cubicBezTo>
                      <a:pt x="137" y="121"/>
                      <a:pt x="189" y="151"/>
                      <a:pt x="232" y="151"/>
                    </a:cubicBezTo>
                    <a:lnTo>
                      <a:pt x="232" y="69"/>
                    </a:lnTo>
                    <a:cubicBezTo>
                      <a:pt x="271" y="82"/>
                      <a:pt x="313" y="95"/>
                      <a:pt x="369" y="95"/>
                    </a:cubicBezTo>
                    <a:cubicBezTo>
                      <a:pt x="395" y="108"/>
                      <a:pt x="434" y="121"/>
                      <a:pt x="464" y="138"/>
                    </a:cubicBezTo>
                    <a:cubicBezTo>
                      <a:pt x="532" y="177"/>
                      <a:pt x="584" y="232"/>
                      <a:pt x="653" y="272"/>
                    </a:cubicBezTo>
                    <a:cubicBezTo>
                      <a:pt x="653" y="285"/>
                      <a:pt x="666" y="285"/>
                      <a:pt x="666" y="285"/>
                    </a:cubicBezTo>
                    <a:cubicBezTo>
                      <a:pt x="679" y="285"/>
                      <a:pt x="695" y="285"/>
                      <a:pt x="695" y="272"/>
                    </a:cubicBezTo>
                    <a:cubicBezTo>
                      <a:pt x="734" y="272"/>
                      <a:pt x="777" y="285"/>
                      <a:pt x="816" y="314"/>
                    </a:cubicBezTo>
                    <a:cubicBezTo>
                      <a:pt x="911" y="366"/>
                      <a:pt x="1022" y="396"/>
                      <a:pt x="1116" y="464"/>
                    </a:cubicBezTo>
                    <a:cubicBezTo>
                      <a:pt x="1074" y="409"/>
                      <a:pt x="1005" y="366"/>
                      <a:pt x="953" y="340"/>
                    </a:cubicBezTo>
                    <a:cubicBezTo>
                      <a:pt x="885" y="301"/>
                      <a:pt x="816" y="272"/>
                      <a:pt x="747" y="232"/>
                    </a:cubicBezTo>
                    <a:lnTo>
                      <a:pt x="721" y="232"/>
                    </a:lnTo>
                    <a:cubicBezTo>
                      <a:pt x="716" y="230"/>
                      <a:pt x="711" y="229"/>
                      <a:pt x="706" y="229"/>
                    </a:cubicBezTo>
                    <a:cubicBezTo>
                      <a:pt x="693" y="229"/>
                      <a:pt x="681" y="236"/>
                      <a:pt x="668" y="236"/>
                    </a:cubicBezTo>
                    <a:cubicBezTo>
                      <a:pt x="663" y="236"/>
                      <a:pt x="658" y="235"/>
                      <a:pt x="653" y="232"/>
                    </a:cubicBezTo>
                    <a:cubicBezTo>
                      <a:pt x="640" y="232"/>
                      <a:pt x="627" y="203"/>
                      <a:pt x="627" y="190"/>
                    </a:cubicBezTo>
                    <a:cubicBezTo>
                      <a:pt x="597" y="121"/>
                      <a:pt x="545" y="82"/>
                      <a:pt x="490" y="40"/>
                    </a:cubicBezTo>
                    <a:cubicBezTo>
                      <a:pt x="490" y="27"/>
                      <a:pt x="477" y="27"/>
                      <a:pt x="477" y="27"/>
                    </a:cubicBezTo>
                    <a:cubicBezTo>
                      <a:pt x="464" y="14"/>
                      <a:pt x="450" y="14"/>
                      <a:pt x="434" y="14"/>
                    </a:cubicBezTo>
                    <a:cubicBezTo>
                      <a:pt x="395" y="14"/>
                      <a:pt x="353" y="27"/>
                      <a:pt x="300" y="27"/>
                    </a:cubicBezTo>
                    <a:cubicBezTo>
                      <a:pt x="271" y="27"/>
                      <a:pt x="232" y="27"/>
                      <a:pt x="20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1"/>
              <p:cNvSpPr/>
              <p:nvPr/>
            </p:nvSpPr>
            <p:spPr>
              <a:xfrm>
                <a:off x="4814200" y="2725975"/>
                <a:ext cx="66375" cy="25150"/>
              </a:xfrm>
              <a:custGeom>
                <a:avLst/>
                <a:gdLst/>
                <a:ahLst/>
                <a:cxnLst/>
                <a:rect l="l" t="t" r="r" b="b"/>
                <a:pathLst>
                  <a:path w="2655" h="1006" extrusionOk="0">
                    <a:moveTo>
                      <a:pt x="1" y="1"/>
                    </a:moveTo>
                    <a:lnTo>
                      <a:pt x="1" y="1"/>
                    </a:lnTo>
                    <a:cubicBezTo>
                      <a:pt x="56" y="56"/>
                      <a:pt x="112" y="95"/>
                      <a:pt x="151" y="151"/>
                    </a:cubicBezTo>
                    <a:cubicBezTo>
                      <a:pt x="246" y="245"/>
                      <a:pt x="357" y="340"/>
                      <a:pt x="477" y="382"/>
                    </a:cubicBezTo>
                    <a:cubicBezTo>
                      <a:pt x="601" y="409"/>
                      <a:pt x="696" y="395"/>
                      <a:pt x="817" y="464"/>
                    </a:cubicBezTo>
                    <a:cubicBezTo>
                      <a:pt x="859" y="490"/>
                      <a:pt x="898" y="503"/>
                      <a:pt x="954" y="529"/>
                    </a:cubicBezTo>
                    <a:cubicBezTo>
                      <a:pt x="967" y="546"/>
                      <a:pt x="993" y="546"/>
                      <a:pt x="1023" y="546"/>
                    </a:cubicBezTo>
                    <a:cubicBezTo>
                      <a:pt x="1049" y="546"/>
                      <a:pt x="1062" y="503"/>
                      <a:pt x="1091" y="490"/>
                    </a:cubicBezTo>
                    <a:cubicBezTo>
                      <a:pt x="1106" y="482"/>
                      <a:pt x="1123" y="479"/>
                      <a:pt x="1140" y="479"/>
                    </a:cubicBezTo>
                    <a:cubicBezTo>
                      <a:pt x="1182" y="479"/>
                      <a:pt x="1228" y="498"/>
                      <a:pt x="1267" y="516"/>
                    </a:cubicBezTo>
                    <a:cubicBezTo>
                      <a:pt x="1320" y="529"/>
                      <a:pt x="1375" y="559"/>
                      <a:pt x="1431" y="572"/>
                    </a:cubicBezTo>
                    <a:cubicBezTo>
                      <a:pt x="1457" y="572"/>
                      <a:pt x="1470" y="559"/>
                      <a:pt x="1499" y="559"/>
                    </a:cubicBezTo>
                    <a:cubicBezTo>
                      <a:pt x="1538" y="572"/>
                      <a:pt x="1564" y="585"/>
                      <a:pt x="1594" y="611"/>
                    </a:cubicBezTo>
                    <a:cubicBezTo>
                      <a:pt x="1636" y="637"/>
                      <a:pt x="1684" y="642"/>
                      <a:pt x="1733" y="642"/>
                    </a:cubicBezTo>
                    <a:cubicBezTo>
                      <a:pt x="1763" y="642"/>
                      <a:pt x="1794" y="640"/>
                      <a:pt x="1825" y="640"/>
                    </a:cubicBezTo>
                    <a:cubicBezTo>
                      <a:pt x="1891" y="653"/>
                      <a:pt x="1959" y="679"/>
                      <a:pt x="2028" y="693"/>
                    </a:cubicBezTo>
                    <a:cubicBezTo>
                      <a:pt x="2041" y="709"/>
                      <a:pt x="2054" y="709"/>
                      <a:pt x="2070" y="722"/>
                    </a:cubicBezTo>
                    <a:cubicBezTo>
                      <a:pt x="2070" y="722"/>
                      <a:pt x="2083" y="735"/>
                      <a:pt x="2083" y="748"/>
                    </a:cubicBezTo>
                    <a:cubicBezTo>
                      <a:pt x="2109" y="790"/>
                      <a:pt x="2165" y="803"/>
                      <a:pt x="2204" y="817"/>
                    </a:cubicBezTo>
                    <a:cubicBezTo>
                      <a:pt x="2367" y="856"/>
                      <a:pt x="2517" y="924"/>
                      <a:pt x="2655" y="1006"/>
                    </a:cubicBezTo>
                    <a:cubicBezTo>
                      <a:pt x="2560" y="885"/>
                      <a:pt x="2423" y="803"/>
                      <a:pt x="2286" y="761"/>
                    </a:cubicBezTo>
                    <a:cubicBezTo>
                      <a:pt x="2217" y="735"/>
                      <a:pt x="2136" y="722"/>
                      <a:pt x="2083" y="679"/>
                    </a:cubicBezTo>
                    <a:lnTo>
                      <a:pt x="2041" y="640"/>
                    </a:lnTo>
                    <a:cubicBezTo>
                      <a:pt x="2028" y="627"/>
                      <a:pt x="2002" y="627"/>
                      <a:pt x="1972" y="627"/>
                    </a:cubicBezTo>
                    <a:cubicBezTo>
                      <a:pt x="1907" y="611"/>
                      <a:pt x="1839" y="598"/>
                      <a:pt x="1770" y="585"/>
                    </a:cubicBezTo>
                    <a:cubicBezTo>
                      <a:pt x="1728" y="585"/>
                      <a:pt x="1688" y="585"/>
                      <a:pt x="1646" y="572"/>
                    </a:cubicBezTo>
                    <a:cubicBezTo>
                      <a:pt x="1607" y="546"/>
                      <a:pt x="1581" y="503"/>
                      <a:pt x="1512" y="503"/>
                    </a:cubicBezTo>
                    <a:cubicBezTo>
                      <a:pt x="1489" y="509"/>
                      <a:pt x="1469" y="512"/>
                      <a:pt x="1448" y="512"/>
                    </a:cubicBezTo>
                    <a:cubicBezTo>
                      <a:pt x="1419" y="512"/>
                      <a:pt x="1389" y="505"/>
                      <a:pt x="1349" y="490"/>
                    </a:cubicBezTo>
                    <a:cubicBezTo>
                      <a:pt x="1280" y="464"/>
                      <a:pt x="1212" y="435"/>
                      <a:pt x="1143" y="422"/>
                    </a:cubicBezTo>
                    <a:cubicBezTo>
                      <a:pt x="1134" y="420"/>
                      <a:pt x="1126" y="419"/>
                      <a:pt x="1117" y="419"/>
                    </a:cubicBezTo>
                    <a:cubicBezTo>
                      <a:pt x="1064" y="419"/>
                      <a:pt x="1030" y="453"/>
                      <a:pt x="993" y="490"/>
                    </a:cubicBezTo>
                    <a:cubicBezTo>
                      <a:pt x="928" y="464"/>
                      <a:pt x="872" y="409"/>
                      <a:pt x="817" y="366"/>
                    </a:cubicBezTo>
                    <a:cubicBezTo>
                      <a:pt x="745" y="326"/>
                      <a:pt x="665" y="309"/>
                      <a:pt x="581" y="309"/>
                    </a:cubicBezTo>
                    <a:cubicBezTo>
                      <a:pt x="556" y="309"/>
                      <a:pt x="530" y="311"/>
                      <a:pt x="504" y="314"/>
                    </a:cubicBezTo>
                    <a:cubicBezTo>
                      <a:pt x="490" y="327"/>
                      <a:pt x="464" y="327"/>
                      <a:pt x="451" y="327"/>
                    </a:cubicBezTo>
                    <a:cubicBezTo>
                      <a:pt x="438" y="314"/>
                      <a:pt x="422" y="301"/>
                      <a:pt x="396" y="285"/>
                    </a:cubicBezTo>
                    <a:cubicBezTo>
                      <a:pt x="327" y="219"/>
                      <a:pt x="246" y="151"/>
                      <a:pt x="164" y="95"/>
                    </a:cubicBezTo>
                    <a:cubicBezTo>
                      <a:pt x="138" y="69"/>
                      <a:pt x="138" y="40"/>
                      <a:pt x="112" y="27"/>
                    </a:cubicBezTo>
                    <a:cubicBezTo>
                      <a:pt x="82" y="14"/>
                      <a:pt x="30" y="14"/>
                      <a:pt x="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1"/>
              <p:cNvSpPr/>
              <p:nvPr/>
            </p:nvSpPr>
            <p:spPr>
              <a:xfrm>
                <a:off x="4819025" y="2691300"/>
                <a:ext cx="51350" cy="39425"/>
              </a:xfrm>
              <a:custGeom>
                <a:avLst/>
                <a:gdLst/>
                <a:ahLst/>
                <a:cxnLst/>
                <a:rect l="l" t="t" r="r" b="b"/>
                <a:pathLst>
                  <a:path w="2054" h="1577" extrusionOk="0">
                    <a:moveTo>
                      <a:pt x="2054" y="0"/>
                    </a:moveTo>
                    <a:lnTo>
                      <a:pt x="2040" y="26"/>
                    </a:lnTo>
                    <a:cubicBezTo>
                      <a:pt x="1943" y="26"/>
                      <a:pt x="1903" y="137"/>
                      <a:pt x="1822" y="190"/>
                    </a:cubicBezTo>
                    <a:cubicBezTo>
                      <a:pt x="1740" y="245"/>
                      <a:pt x="1590" y="232"/>
                      <a:pt x="1551" y="314"/>
                    </a:cubicBezTo>
                    <a:cubicBezTo>
                      <a:pt x="1535" y="327"/>
                      <a:pt x="1535" y="340"/>
                      <a:pt x="1521" y="353"/>
                    </a:cubicBezTo>
                    <a:cubicBezTo>
                      <a:pt x="1495" y="395"/>
                      <a:pt x="1453" y="408"/>
                      <a:pt x="1427" y="434"/>
                    </a:cubicBezTo>
                    <a:cubicBezTo>
                      <a:pt x="1332" y="477"/>
                      <a:pt x="1251" y="529"/>
                      <a:pt x="1169" y="585"/>
                    </a:cubicBezTo>
                    <a:cubicBezTo>
                      <a:pt x="1127" y="611"/>
                      <a:pt x="1087" y="640"/>
                      <a:pt x="1074" y="679"/>
                    </a:cubicBezTo>
                    <a:cubicBezTo>
                      <a:pt x="1045" y="709"/>
                      <a:pt x="1045" y="748"/>
                      <a:pt x="1032" y="774"/>
                    </a:cubicBezTo>
                    <a:cubicBezTo>
                      <a:pt x="937" y="937"/>
                      <a:pt x="679" y="924"/>
                      <a:pt x="572" y="1074"/>
                    </a:cubicBezTo>
                    <a:cubicBezTo>
                      <a:pt x="503" y="1169"/>
                      <a:pt x="474" y="1156"/>
                      <a:pt x="379" y="1198"/>
                    </a:cubicBezTo>
                    <a:cubicBezTo>
                      <a:pt x="284" y="1237"/>
                      <a:pt x="216" y="1332"/>
                      <a:pt x="164" y="1414"/>
                    </a:cubicBezTo>
                    <a:cubicBezTo>
                      <a:pt x="131" y="1447"/>
                      <a:pt x="90" y="1478"/>
                      <a:pt x="49" y="1478"/>
                    </a:cubicBezTo>
                    <a:cubicBezTo>
                      <a:pt x="37" y="1478"/>
                      <a:pt x="25" y="1475"/>
                      <a:pt x="13" y="1469"/>
                    </a:cubicBezTo>
                    <a:lnTo>
                      <a:pt x="13" y="1469"/>
                    </a:lnTo>
                    <a:cubicBezTo>
                      <a:pt x="0" y="1508"/>
                      <a:pt x="13" y="1551"/>
                      <a:pt x="40" y="1577"/>
                    </a:cubicBezTo>
                    <a:cubicBezTo>
                      <a:pt x="82" y="1525"/>
                      <a:pt x="121" y="1482"/>
                      <a:pt x="164" y="1443"/>
                    </a:cubicBezTo>
                    <a:cubicBezTo>
                      <a:pt x="216" y="1388"/>
                      <a:pt x="284" y="1332"/>
                      <a:pt x="353" y="1280"/>
                    </a:cubicBezTo>
                    <a:cubicBezTo>
                      <a:pt x="435" y="1237"/>
                      <a:pt x="503" y="1182"/>
                      <a:pt x="585" y="1156"/>
                    </a:cubicBezTo>
                    <a:cubicBezTo>
                      <a:pt x="666" y="1130"/>
                      <a:pt x="761" y="1117"/>
                      <a:pt x="787" y="1035"/>
                    </a:cubicBezTo>
                    <a:cubicBezTo>
                      <a:pt x="800" y="1019"/>
                      <a:pt x="816" y="993"/>
                      <a:pt x="830" y="966"/>
                    </a:cubicBezTo>
                    <a:cubicBezTo>
                      <a:pt x="843" y="937"/>
                      <a:pt x="869" y="937"/>
                      <a:pt x="898" y="924"/>
                    </a:cubicBezTo>
                    <a:cubicBezTo>
                      <a:pt x="993" y="898"/>
                      <a:pt x="1074" y="872"/>
                      <a:pt x="1169" y="842"/>
                    </a:cubicBezTo>
                    <a:cubicBezTo>
                      <a:pt x="1156" y="774"/>
                      <a:pt x="1156" y="692"/>
                      <a:pt x="1195" y="640"/>
                    </a:cubicBezTo>
                    <a:cubicBezTo>
                      <a:pt x="1224" y="611"/>
                      <a:pt x="1238" y="611"/>
                      <a:pt x="1264" y="598"/>
                    </a:cubicBezTo>
                    <a:cubicBezTo>
                      <a:pt x="1345" y="545"/>
                      <a:pt x="1427" y="490"/>
                      <a:pt x="1521" y="434"/>
                    </a:cubicBezTo>
                    <a:cubicBezTo>
                      <a:pt x="1564" y="408"/>
                      <a:pt x="1616" y="382"/>
                      <a:pt x="1632" y="327"/>
                    </a:cubicBezTo>
                    <a:cubicBezTo>
                      <a:pt x="1646" y="314"/>
                      <a:pt x="1646" y="301"/>
                      <a:pt x="1659" y="284"/>
                    </a:cubicBezTo>
                    <a:cubicBezTo>
                      <a:pt x="1659" y="271"/>
                      <a:pt x="1685" y="271"/>
                      <a:pt x="1698" y="258"/>
                    </a:cubicBezTo>
                    <a:cubicBezTo>
                      <a:pt x="1779" y="232"/>
                      <a:pt x="1861" y="219"/>
                      <a:pt x="1929" y="190"/>
                    </a:cubicBezTo>
                    <a:cubicBezTo>
                      <a:pt x="1998" y="150"/>
                      <a:pt x="2054" y="82"/>
                      <a:pt x="205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1"/>
              <p:cNvSpPr/>
              <p:nvPr/>
            </p:nvSpPr>
            <p:spPr>
              <a:xfrm>
                <a:off x="4807425" y="2755200"/>
                <a:ext cx="65000" cy="28350"/>
              </a:xfrm>
              <a:custGeom>
                <a:avLst/>
                <a:gdLst/>
                <a:ahLst/>
                <a:cxnLst/>
                <a:rect l="l" t="t" r="r" b="b"/>
                <a:pathLst>
                  <a:path w="2600" h="1134" extrusionOk="0">
                    <a:moveTo>
                      <a:pt x="872" y="0"/>
                    </a:moveTo>
                    <a:lnTo>
                      <a:pt x="872" y="0"/>
                    </a:lnTo>
                    <a:cubicBezTo>
                      <a:pt x="938" y="95"/>
                      <a:pt x="1019" y="193"/>
                      <a:pt x="1101" y="274"/>
                    </a:cubicBezTo>
                    <a:cubicBezTo>
                      <a:pt x="1036" y="313"/>
                      <a:pt x="954" y="340"/>
                      <a:pt x="856" y="340"/>
                    </a:cubicBezTo>
                    <a:cubicBezTo>
                      <a:pt x="843" y="382"/>
                      <a:pt x="817" y="437"/>
                      <a:pt x="804" y="477"/>
                    </a:cubicBezTo>
                    <a:cubicBezTo>
                      <a:pt x="791" y="519"/>
                      <a:pt x="804" y="545"/>
                      <a:pt x="791" y="584"/>
                    </a:cubicBezTo>
                    <a:cubicBezTo>
                      <a:pt x="775" y="653"/>
                      <a:pt x="709" y="721"/>
                      <a:pt x="641" y="764"/>
                    </a:cubicBezTo>
                    <a:cubicBezTo>
                      <a:pt x="585" y="803"/>
                      <a:pt x="504" y="829"/>
                      <a:pt x="435" y="872"/>
                    </a:cubicBezTo>
                    <a:cubicBezTo>
                      <a:pt x="285" y="940"/>
                      <a:pt x="138" y="1035"/>
                      <a:pt x="1" y="1129"/>
                    </a:cubicBezTo>
                    <a:cubicBezTo>
                      <a:pt x="18" y="1132"/>
                      <a:pt x="35" y="1134"/>
                      <a:pt x="52" y="1134"/>
                    </a:cubicBezTo>
                    <a:cubicBezTo>
                      <a:pt x="182" y="1134"/>
                      <a:pt x="298" y="1051"/>
                      <a:pt x="396" y="979"/>
                    </a:cubicBezTo>
                    <a:cubicBezTo>
                      <a:pt x="477" y="927"/>
                      <a:pt x="559" y="858"/>
                      <a:pt x="654" y="858"/>
                    </a:cubicBezTo>
                    <a:cubicBezTo>
                      <a:pt x="673" y="852"/>
                      <a:pt x="690" y="852"/>
                      <a:pt x="706" y="852"/>
                    </a:cubicBezTo>
                    <a:cubicBezTo>
                      <a:pt x="721" y="852"/>
                      <a:pt x="735" y="852"/>
                      <a:pt x="748" y="845"/>
                    </a:cubicBezTo>
                    <a:cubicBezTo>
                      <a:pt x="791" y="829"/>
                      <a:pt x="817" y="790"/>
                      <a:pt x="843" y="764"/>
                    </a:cubicBezTo>
                    <a:cubicBezTo>
                      <a:pt x="872" y="708"/>
                      <a:pt x="912" y="653"/>
                      <a:pt x="912" y="601"/>
                    </a:cubicBezTo>
                    <a:cubicBezTo>
                      <a:pt x="912" y="545"/>
                      <a:pt x="886" y="490"/>
                      <a:pt x="912" y="450"/>
                    </a:cubicBezTo>
                    <a:cubicBezTo>
                      <a:pt x="938" y="395"/>
                      <a:pt x="993" y="382"/>
                      <a:pt x="1062" y="382"/>
                    </a:cubicBezTo>
                    <a:cubicBezTo>
                      <a:pt x="1117" y="369"/>
                      <a:pt x="1169" y="369"/>
                      <a:pt x="1225" y="356"/>
                    </a:cubicBezTo>
                    <a:cubicBezTo>
                      <a:pt x="1238" y="356"/>
                      <a:pt x="1251" y="356"/>
                      <a:pt x="1264" y="369"/>
                    </a:cubicBezTo>
                    <a:cubicBezTo>
                      <a:pt x="1307" y="382"/>
                      <a:pt x="1307" y="437"/>
                      <a:pt x="1333" y="450"/>
                    </a:cubicBezTo>
                    <a:cubicBezTo>
                      <a:pt x="1338" y="452"/>
                      <a:pt x="1344" y="453"/>
                      <a:pt x="1350" y="453"/>
                    </a:cubicBezTo>
                    <a:cubicBezTo>
                      <a:pt x="1388" y="453"/>
                      <a:pt x="1431" y="419"/>
                      <a:pt x="1457" y="408"/>
                    </a:cubicBezTo>
                    <a:cubicBezTo>
                      <a:pt x="1472" y="401"/>
                      <a:pt x="1578" y="393"/>
                      <a:pt x="1666" y="393"/>
                    </a:cubicBezTo>
                    <a:cubicBezTo>
                      <a:pt x="1729" y="393"/>
                      <a:pt x="1783" y="397"/>
                      <a:pt x="1783" y="408"/>
                    </a:cubicBezTo>
                    <a:lnTo>
                      <a:pt x="1783" y="340"/>
                    </a:lnTo>
                    <a:cubicBezTo>
                      <a:pt x="1883" y="310"/>
                      <a:pt x="1993" y="295"/>
                      <a:pt x="2099" y="295"/>
                    </a:cubicBezTo>
                    <a:cubicBezTo>
                      <a:pt x="2135" y="295"/>
                      <a:pt x="2170" y="297"/>
                      <a:pt x="2204" y="300"/>
                    </a:cubicBezTo>
                    <a:cubicBezTo>
                      <a:pt x="2191" y="274"/>
                      <a:pt x="2204" y="232"/>
                      <a:pt x="2230" y="219"/>
                    </a:cubicBezTo>
                    <a:cubicBezTo>
                      <a:pt x="2260" y="193"/>
                      <a:pt x="2286" y="193"/>
                      <a:pt x="2325" y="193"/>
                    </a:cubicBezTo>
                    <a:cubicBezTo>
                      <a:pt x="2366" y="184"/>
                      <a:pt x="2411" y="180"/>
                      <a:pt x="2457" y="180"/>
                    </a:cubicBezTo>
                    <a:cubicBezTo>
                      <a:pt x="2504" y="180"/>
                      <a:pt x="2552" y="184"/>
                      <a:pt x="2599" y="193"/>
                    </a:cubicBezTo>
                    <a:cubicBezTo>
                      <a:pt x="2488" y="163"/>
                      <a:pt x="2380" y="137"/>
                      <a:pt x="2260" y="111"/>
                    </a:cubicBezTo>
                    <a:cubicBezTo>
                      <a:pt x="2243" y="111"/>
                      <a:pt x="2217" y="111"/>
                      <a:pt x="2204" y="124"/>
                    </a:cubicBezTo>
                    <a:cubicBezTo>
                      <a:pt x="2191" y="137"/>
                      <a:pt x="2191" y="163"/>
                      <a:pt x="2178" y="176"/>
                    </a:cubicBezTo>
                    <a:cubicBezTo>
                      <a:pt x="2178" y="193"/>
                      <a:pt x="2149" y="193"/>
                      <a:pt x="2136" y="193"/>
                    </a:cubicBezTo>
                    <a:cubicBezTo>
                      <a:pt x="2041" y="219"/>
                      <a:pt x="1946" y="245"/>
                      <a:pt x="1835" y="245"/>
                    </a:cubicBezTo>
                    <a:lnTo>
                      <a:pt x="1770" y="245"/>
                    </a:lnTo>
                    <a:cubicBezTo>
                      <a:pt x="1754" y="258"/>
                      <a:pt x="1741" y="274"/>
                      <a:pt x="1728" y="287"/>
                    </a:cubicBezTo>
                    <a:cubicBezTo>
                      <a:pt x="1673" y="322"/>
                      <a:pt x="1601" y="334"/>
                      <a:pt x="1531" y="334"/>
                    </a:cubicBezTo>
                    <a:cubicBezTo>
                      <a:pt x="1495" y="334"/>
                      <a:pt x="1460" y="331"/>
                      <a:pt x="1427" y="326"/>
                    </a:cubicBezTo>
                    <a:cubicBezTo>
                      <a:pt x="1375" y="326"/>
                      <a:pt x="1333" y="313"/>
                      <a:pt x="1294" y="287"/>
                    </a:cubicBezTo>
                    <a:lnTo>
                      <a:pt x="1238" y="232"/>
                    </a:lnTo>
                    <a:cubicBezTo>
                      <a:pt x="1212" y="219"/>
                      <a:pt x="1169" y="206"/>
                      <a:pt x="1130" y="193"/>
                    </a:cubicBezTo>
                    <a:cubicBezTo>
                      <a:pt x="1036" y="150"/>
                      <a:pt x="938" y="82"/>
                      <a:pt x="87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1"/>
              <p:cNvSpPr/>
              <p:nvPr/>
            </p:nvSpPr>
            <p:spPr>
              <a:xfrm>
                <a:off x="4879825" y="2738925"/>
                <a:ext cx="12675" cy="13675"/>
              </a:xfrm>
              <a:custGeom>
                <a:avLst/>
                <a:gdLst/>
                <a:ahLst/>
                <a:cxnLst/>
                <a:rect l="l" t="t" r="r" b="b"/>
                <a:pathLst>
                  <a:path w="507" h="547" extrusionOk="0">
                    <a:moveTo>
                      <a:pt x="451" y="11"/>
                    </a:moveTo>
                    <a:cubicBezTo>
                      <a:pt x="454" y="14"/>
                      <a:pt x="458" y="16"/>
                      <a:pt x="461" y="19"/>
                    </a:cubicBezTo>
                    <a:lnTo>
                      <a:pt x="461" y="19"/>
                    </a:lnTo>
                    <a:cubicBezTo>
                      <a:pt x="460" y="15"/>
                      <a:pt x="456" y="11"/>
                      <a:pt x="451" y="11"/>
                    </a:cubicBezTo>
                    <a:close/>
                    <a:moveTo>
                      <a:pt x="396" y="42"/>
                    </a:moveTo>
                    <a:cubicBezTo>
                      <a:pt x="418" y="42"/>
                      <a:pt x="441" y="47"/>
                      <a:pt x="464" y="50"/>
                    </a:cubicBezTo>
                    <a:lnTo>
                      <a:pt x="464" y="50"/>
                    </a:lnTo>
                    <a:lnTo>
                      <a:pt x="464" y="80"/>
                    </a:lnTo>
                    <a:cubicBezTo>
                      <a:pt x="464" y="122"/>
                      <a:pt x="464" y="148"/>
                      <a:pt x="451" y="175"/>
                    </a:cubicBezTo>
                    <a:cubicBezTo>
                      <a:pt x="438" y="217"/>
                      <a:pt x="408" y="230"/>
                      <a:pt x="395" y="256"/>
                    </a:cubicBezTo>
                    <a:cubicBezTo>
                      <a:pt x="382" y="285"/>
                      <a:pt x="395" y="312"/>
                      <a:pt x="395" y="338"/>
                    </a:cubicBezTo>
                    <a:cubicBezTo>
                      <a:pt x="356" y="338"/>
                      <a:pt x="327" y="354"/>
                      <a:pt x="300" y="367"/>
                    </a:cubicBezTo>
                    <a:cubicBezTo>
                      <a:pt x="274" y="393"/>
                      <a:pt x="245" y="419"/>
                      <a:pt x="261" y="462"/>
                    </a:cubicBezTo>
                    <a:cubicBezTo>
                      <a:pt x="193" y="462"/>
                      <a:pt x="137" y="462"/>
                      <a:pt x="69" y="475"/>
                    </a:cubicBezTo>
                    <a:cubicBezTo>
                      <a:pt x="98" y="462"/>
                      <a:pt x="111" y="419"/>
                      <a:pt x="111" y="380"/>
                    </a:cubicBezTo>
                    <a:cubicBezTo>
                      <a:pt x="98" y="354"/>
                      <a:pt x="69" y="325"/>
                      <a:pt x="82" y="299"/>
                    </a:cubicBezTo>
                    <a:cubicBezTo>
                      <a:pt x="82" y="272"/>
                      <a:pt x="124" y="256"/>
                      <a:pt x="137" y="230"/>
                    </a:cubicBezTo>
                    <a:lnTo>
                      <a:pt x="137" y="191"/>
                    </a:lnTo>
                    <a:lnTo>
                      <a:pt x="163" y="161"/>
                    </a:lnTo>
                    <a:cubicBezTo>
                      <a:pt x="180" y="148"/>
                      <a:pt x="219" y="135"/>
                      <a:pt x="245" y="122"/>
                    </a:cubicBezTo>
                    <a:cubicBezTo>
                      <a:pt x="274" y="109"/>
                      <a:pt x="300" y="93"/>
                      <a:pt x="313" y="80"/>
                    </a:cubicBezTo>
                    <a:cubicBezTo>
                      <a:pt x="327" y="67"/>
                      <a:pt x="327" y="67"/>
                      <a:pt x="343" y="54"/>
                    </a:cubicBezTo>
                    <a:cubicBezTo>
                      <a:pt x="360" y="45"/>
                      <a:pt x="378" y="42"/>
                      <a:pt x="396" y="42"/>
                    </a:cubicBezTo>
                    <a:close/>
                    <a:moveTo>
                      <a:pt x="383" y="1"/>
                    </a:moveTo>
                    <a:cubicBezTo>
                      <a:pt x="364" y="1"/>
                      <a:pt x="345" y="4"/>
                      <a:pt x="327" y="11"/>
                    </a:cubicBezTo>
                    <a:cubicBezTo>
                      <a:pt x="287" y="28"/>
                      <a:pt x="261" y="54"/>
                      <a:pt x="219" y="80"/>
                    </a:cubicBezTo>
                    <a:cubicBezTo>
                      <a:pt x="193" y="93"/>
                      <a:pt x="163" y="109"/>
                      <a:pt x="137" y="135"/>
                    </a:cubicBezTo>
                    <a:cubicBezTo>
                      <a:pt x="82" y="161"/>
                      <a:pt x="56" y="217"/>
                      <a:pt x="30" y="256"/>
                    </a:cubicBezTo>
                    <a:cubicBezTo>
                      <a:pt x="0" y="299"/>
                      <a:pt x="16" y="325"/>
                      <a:pt x="30" y="367"/>
                    </a:cubicBezTo>
                    <a:cubicBezTo>
                      <a:pt x="30" y="419"/>
                      <a:pt x="16" y="475"/>
                      <a:pt x="0" y="530"/>
                    </a:cubicBezTo>
                    <a:cubicBezTo>
                      <a:pt x="43" y="530"/>
                      <a:pt x="82" y="517"/>
                      <a:pt x="124" y="517"/>
                    </a:cubicBezTo>
                    <a:cubicBezTo>
                      <a:pt x="156" y="528"/>
                      <a:pt x="190" y="547"/>
                      <a:pt x="215" y="547"/>
                    </a:cubicBezTo>
                    <a:cubicBezTo>
                      <a:pt x="221" y="547"/>
                      <a:pt x="227" y="546"/>
                      <a:pt x="232" y="543"/>
                    </a:cubicBezTo>
                    <a:cubicBezTo>
                      <a:pt x="261" y="543"/>
                      <a:pt x="274" y="517"/>
                      <a:pt x="287" y="488"/>
                    </a:cubicBezTo>
                    <a:cubicBezTo>
                      <a:pt x="327" y="449"/>
                      <a:pt x="382" y="406"/>
                      <a:pt x="451" y="393"/>
                    </a:cubicBezTo>
                    <a:cubicBezTo>
                      <a:pt x="451" y="393"/>
                      <a:pt x="464" y="393"/>
                      <a:pt x="464" y="380"/>
                    </a:cubicBezTo>
                    <a:cubicBezTo>
                      <a:pt x="477" y="367"/>
                      <a:pt x="464" y="312"/>
                      <a:pt x="464" y="299"/>
                    </a:cubicBezTo>
                    <a:cubicBezTo>
                      <a:pt x="464" y="243"/>
                      <a:pt x="477" y="204"/>
                      <a:pt x="490" y="161"/>
                    </a:cubicBezTo>
                    <a:cubicBezTo>
                      <a:pt x="490" y="135"/>
                      <a:pt x="506" y="109"/>
                      <a:pt x="490" y="80"/>
                    </a:cubicBezTo>
                    <a:cubicBezTo>
                      <a:pt x="490" y="71"/>
                      <a:pt x="488" y="61"/>
                      <a:pt x="485" y="53"/>
                    </a:cubicBezTo>
                    <a:lnTo>
                      <a:pt x="485" y="53"/>
                    </a:lnTo>
                    <a:cubicBezTo>
                      <a:pt x="492" y="53"/>
                      <a:pt x="499" y="54"/>
                      <a:pt x="506" y="54"/>
                    </a:cubicBezTo>
                    <a:cubicBezTo>
                      <a:pt x="494" y="42"/>
                      <a:pt x="481" y="32"/>
                      <a:pt x="466" y="23"/>
                    </a:cubicBezTo>
                    <a:lnTo>
                      <a:pt x="466" y="23"/>
                    </a:lnTo>
                    <a:cubicBezTo>
                      <a:pt x="464" y="22"/>
                      <a:pt x="463" y="21"/>
                      <a:pt x="461" y="19"/>
                    </a:cubicBezTo>
                    <a:lnTo>
                      <a:pt x="461" y="19"/>
                    </a:lnTo>
                    <a:cubicBezTo>
                      <a:pt x="462" y="20"/>
                      <a:pt x="462" y="21"/>
                      <a:pt x="462" y="21"/>
                    </a:cubicBezTo>
                    <a:lnTo>
                      <a:pt x="462" y="21"/>
                    </a:lnTo>
                    <a:cubicBezTo>
                      <a:pt x="438" y="9"/>
                      <a:pt x="411" y="1"/>
                      <a:pt x="38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1"/>
              <p:cNvSpPr/>
              <p:nvPr/>
            </p:nvSpPr>
            <p:spPr>
              <a:xfrm>
                <a:off x="4883900" y="2720175"/>
                <a:ext cx="6150" cy="21075"/>
              </a:xfrm>
              <a:custGeom>
                <a:avLst/>
                <a:gdLst/>
                <a:ahLst/>
                <a:cxnLst/>
                <a:rect l="l" t="t" r="r" b="b"/>
                <a:pathLst>
                  <a:path w="246" h="843" extrusionOk="0">
                    <a:moveTo>
                      <a:pt x="111" y="1"/>
                    </a:moveTo>
                    <a:cubicBezTo>
                      <a:pt x="111" y="1"/>
                      <a:pt x="56" y="27"/>
                      <a:pt x="56" y="43"/>
                    </a:cubicBezTo>
                    <a:cubicBezTo>
                      <a:pt x="82" y="138"/>
                      <a:pt x="17" y="233"/>
                      <a:pt x="0" y="327"/>
                    </a:cubicBezTo>
                    <a:cubicBezTo>
                      <a:pt x="43" y="327"/>
                      <a:pt x="82" y="340"/>
                      <a:pt x="98" y="370"/>
                    </a:cubicBezTo>
                    <a:cubicBezTo>
                      <a:pt x="111" y="396"/>
                      <a:pt x="111" y="409"/>
                      <a:pt x="111" y="435"/>
                    </a:cubicBezTo>
                    <a:lnTo>
                      <a:pt x="111" y="627"/>
                    </a:lnTo>
                    <a:cubicBezTo>
                      <a:pt x="124" y="654"/>
                      <a:pt x="111" y="654"/>
                      <a:pt x="111" y="680"/>
                    </a:cubicBezTo>
                    <a:cubicBezTo>
                      <a:pt x="111" y="680"/>
                      <a:pt x="111" y="696"/>
                      <a:pt x="124" y="709"/>
                    </a:cubicBezTo>
                    <a:cubicBezTo>
                      <a:pt x="124" y="709"/>
                      <a:pt x="137" y="709"/>
                      <a:pt x="137" y="722"/>
                    </a:cubicBezTo>
                    <a:cubicBezTo>
                      <a:pt x="150" y="722"/>
                      <a:pt x="150" y="735"/>
                      <a:pt x="164" y="748"/>
                    </a:cubicBezTo>
                    <a:cubicBezTo>
                      <a:pt x="180" y="778"/>
                      <a:pt x="180" y="817"/>
                      <a:pt x="193" y="843"/>
                    </a:cubicBezTo>
                    <a:cubicBezTo>
                      <a:pt x="245" y="722"/>
                      <a:pt x="150" y="572"/>
                      <a:pt x="180" y="435"/>
                    </a:cubicBezTo>
                    <a:cubicBezTo>
                      <a:pt x="180" y="409"/>
                      <a:pt x="193" y="396"/>
                      <a:pt x="193" y="370"/>
                    </a:cubicBezTo>
                    <a:cubicBezTo>
                      <a:pt x="193" y="340"/>
                      <a:pt x="193" y="314"/>
                      <a:pt x="164" y="301"/>
                    </a:cubicBezTo>
                    <a:cubicBezTo>
                      <a:pt x="137" y="288"/>
                      <a:pt x="111" y="301"/>
                      <a:pt x="98" y="272"/>
                    </a:cubicBezTo>
                    <a:cubicBezTo>
                      <a:pt x="82" y="259"/>
                      <a:pt x="82" y="246"/>
                      <a:pt x="82" y="246"/>
                    </a:cubicBezTo>
                    <a:cubicBezTo>
                      <a:pt x="98" y="164"/>
                      <a:pt x="98" y="82"/>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1"/>
              <p:cNvSpPr/>
              <p:nvPr/>
            </p:nvSpPr>
            <p:spPr>
              <a:xfrm>
                <a:off x="4868300" y="2749250"/>
                <a:ext cx="13250" cy="10175"/>
              </a:xfrm>
              <a:custGeom>
                <a:avLst/>
                <a:gdLst/>
                <a:ahLst/>
                <a:cxnLst/>
                <a:rect l="l" t="t" r="r" b="b"/>
                <a:pathLst>
                  <a:path w="530" h="407" extrusionOk="0">
                    <a:moveTo>
                      <a:pt x="496" y="1"/>
                    </a:moveTo>
                    <a:cubicBezTo>
                      <a:pt x="468" y="1"/>
                      <a:pt x="441" y="11"/>
                      <a:pt x="422" y="23"/>
                    </a:cubicBezTo>
                    <a:cubicBezTo>
                      <a:pt x="380" y="36"/>
                      <a:pt x="340" y="62"/>
                      <a:pt x="314" y="88"/>
                    </a:cubicBezTo>
                    <a:cubicBezTo>
                      <a:pt x="298" y="104"/>
                      <a:pt x="272" y="130"/>
                      <a:pt x="259" y="156"/>
                    </a:cubicBezTo>
                    <a:lnTo>
                      <a:pt x="259" y="199"/>
                    </a:lnTo>
                    <a:cubicBezTo>
                      <a:pt x="246" y="251"/>
                      <a:pt x="190" y="280"/>
                      <a:pt x="151" y="307"/>
                    </a:cubicBezTo>
                    <a:cubicBezTo>
                      <a:pt x="96" y="320"/>
                      <a:pt x="40" y="333"/>
                      <a:pt x="14" y="375"/>
                    </a:cubicBezTo>
                    <a:lnTo>
                      <a:pt x="1" y="388"/>
                    </a:lnTo>
                    <a:cubicBezTo>
                      <a:pt x="1" y="401"/>
                      <a:pt x="14" y="401"/>
                      <a:pt x="14" y="401"/>
                    </a:cubicBezTo>
                    <a:cubicBezTo>
                      <a:pt x="29" y="405"/>
                      <a:pt x="44" y="407"/>
                      <a:pt x="58" y="407"/>
                    </a:cubicBezTo>
                    <a:cubicBezTo>
                      <a:pt x="156" y="407"/>
                      <a:pt x="229" y="326"/>
                      <a:pt x="314" y="280"/>
                    </a:cubicBezTo>
                    <a:cubicBezTo>
                      <a:pt x="285" y="251"/>
                      <a:pt x="298" y="212"/>
                      <a:pt x="314" y="186"/>
                    </a:cubicBezTo>
                    <a:cubicBezTo>
                      <a:pt x="327" y="156"/>
                      <a:pt x="340" y="143"/>
                      <a:pt x="366" y="117"/>
                    </a:cubicBezTo>
                    <a:cubicBezTo>
                      <a:pt x="422" y="75"/>
                      <a:pt x="477" y="49"/>
                      <a:pt x="530" y="6"/>
                    </a:cubicBezTo>
                    <a:cubicBezTo>
                      <a:pt x="519" y="3"/>
                      <a:pt x="507" y="1"/>
                      <a:pt x="49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1"/>
              <p:cNvSpPr/>
              <p:nvPr/>
            </p:nvSpPr>
            <p:spPr>
              <a:xfrm>
                <a:off x="4838700" y="2706550"/>
                <a:ext cx="45950" cy="36750"/>
              </a:xfrm>
              <a:custGeom>
                <a:avLst/>
                <a:gdLst/>
                <a:ahLst/>
                <a:cxnLst/>
                <a:rect l="l" t="t" r="r" b="b"/>
                <a:pathLst>
                  <a:path w="1838" h="1470" extrusionOk="0">
                    <a:moveTo>
                      <a:pt x="0" y="1"/>
                    </a:moveTo>
                    <a:cubicBezTo>
                      <a:pt x="43" y="82"/>
                      <a:pt x="176" y="112"/>
                      <a:pt x="232" y="180"/>
                    </a:cubicBezTo>
                    <a:cubicBezTo>
                      <a:pt x="245" y="193"/>
                      <a:pt x="245" y="219"/>
                      <a:pt x="258" y="245"/>
                    </a:cubicBezTo>
                    <a:lnTo>
                      <a:pt x="258" y="301"/>
                    </a:lnTo>
                    <a:cubicBezTo>
                      <a:pt x="258" y="343"/>
                      <a:pt x="274" y="383"/>
                      <a:pt x="300" y="425"/>
                    </a:cubicBezTo>
                    <a:cubicBezTo>
                      <a:pt x="313" y="438"/>
                      <a:pt x="326" y="464"/>
                      <a:pt x="356" y="477"/>
                    </a:cubicBezTo>
                    <a:lnTo>
                      <a:pt x="408" y="477"/>
                    </a:lnTo>
                    <a:cubicBezTo>
                      <a:pt x="451" y="490"/>
                      <a:pt x="464" y="533"/>
                      <a:pt x="477" y="559"/>
                    </a:cubicBezTo>
                    <a:cubicBezTo>
                      <a:pt x="490" y="614"/>
                      <a:pt x="503" y="670"/>
                      <a:pt x="503" y="735"/>
                    </a:cubicBezTo>
                    <a:cubicBezTo>
                      <a:pt x="503" y="735"/>
                      <a:pt x="490" y="751"/>
                      <a:pt x="503" y="764"/>
                    </a:cubicBezTo>
                    <a:cubicBezTo>
                      <a:pt x="503" y="778"/>
                      <a:pt x="519" y="778"/>
                      <a:pt x="519" y="791"/>
                    </a:cubicBezTo>
                    <a:cubicBezTo>
                      <a:pt x="601" y="846"/>
                      <a:pt x="708" y="859"/>
                      <a:pt x="764" y="941"/>
                    </a:cubicBezTo>
                    <a:cubicBezTo>
                      <a:pt x="777" y="954"/>
                      <a:pt x="777" y="980"/>
                      <a:pt x="803" y="996"/>
                    </a:cubicBezTo>
                    <a:cubicBezTo>
                      <a:pt x="813" y="1005"/>
                      <a:pt x="823" y="1008"/>
                      <a:pt x="833" y="1008"/>
                    </a:cubicBezTo>
                    <a:cubicBezTo>
                      <a:pt x="865" y="1008"/>
                      <a:pt x="901" y="978"/>
                      <a:pt x="938" y="978"/>
                    </a:cubicBezTo>
                    <a:cubicBezTo>
                      <a:pt x="943" y="978"/>
                      <a:pt x="948" y="979"/>
                      <a:pt x="953" y="980"/>
                    </a:cubicBezTo>
                    <a:cubicBezTo>
                      <a:pt x="966" y="980"/>
                      <a:pt x="992" y="980"/>
                      <a:pt x="1009" y="996"/>
                    </a:cubicBezTo>
                    <a:cubicBezTo>
                      <a:pt x="1142" y="1048"/>
                      <a:pt x="1280" y="1117"/>
                      <a:pt x="1417" y="1186"/>
                    </a:cubicBezTo>
                    <a:cubicBezTo>
                      <a:pt x="1430" y="1186"/>
                      <a:pt x="1443" y="1199"/>
                      <a:pt x="1456" y="1212"/>
                    </a:cubicBezTo>
                    <a:cubicBezTo>
                      <a:pt x="1456" y="1225"/>
                      <a:pt x="1456" y="1241"/>
                      <a:pt x="1469" y="1254"/>
                    </a:cubicBezTo>
                    <a:cubicBezTo>
                      <a:pt x="1482" y="1267"/>
                      <a:pt x="1511" y="1267"/>
                      <a:pt x="1524" y="1267"/>
                    </a:cubicBezTo>
                    <a:cubicBezTo>
                      <a:pt x="1564" y="1267"/>
                      <a:pt x="1619" y="1267"/>
                      <a:pt x="1645" y="1280"/>
                    </a:cubicBezTo>
                    <a:cubicBezTo>
                      <a:pt x="1727" y="1336"/>
                      <a:pt x="1756" y="1443"/>
                      <a:pt x="1838" y="1470"/>
                    </a:cubicBezTo>
                    <a:cubicBezTo>
                      <a:pt x="1808" y="1417"/>
                      <a:pt x="1769" y="1362"/>
                      <a:pt x="1727" y="1293"/>
                    </a:cubicBezTo>
                    <a:cubicBezTo>
                      <a:pt x="1714" y="1254"/>
                      <a:pt x="1675" y="1212"/>
                      <a:pt x="1632" y="1212"/>
                    </a:cubicBezTo>
                    <a:cubicBezTo>
                      <a:pt x="1606" y="1225"/>
                      <a:pt x="1593" y="1225"/>
                      <a:pt x="1564" y="1225"/>
                    </a:cubicBezTo>
                    <a:cubicBezTo>
                      <a:pt x="1524" y="1225"/>
                      <a:pt x="1524" y="1143"/>
                      <a:pt x="1482" y="1104"/>
                    </a:cubicBezTo>
                    <a:cubicBezTo>
                      <a:pt x="1469" y="1091"/>
                      <a:pt x="1456" y="1091"/>
                      <a:pt x="1430" y="1091"/>
                    </a:cubicBezTo>
                    <a:cubicBezTo>
                      <a:pt x="1335" y="1062"/>
                      <a:pt x="1224" y="1022"/>
                      <a:pt x="1129" y="980"/>
                    </a:cubicBezTo>
                    <a:cubicBezTo>
                      <a:pt x="1074" y="954"/>
                      <a:pt x="1009" y="915"/>
                      <a:pt x="953" y="915"/>
                    </a:cubicBezTo>
                    <a:cubicBezTo>
                      <a:pt x="911" y="915"/>
                      <a:pt x="872" y="928"/>
                      <a:pt x="829" y="928"/>
                    </a:cubicBezTo>
                    <a:cubicBezTo>
                      <a:pt x="777" y="915"/>
                      <a:pt x="748" y="872"/>
                      <a:pt x="708" y="833"/>
                    </a:cubicBezTo>
                    <a:cubicBezTo>
                      <a:pt x="673" y="798"/>
                      <a:pt x="632" y="774"/>
                      <a:pt x="594" y="774"/>
                    </a:cubicBezTo>
                    <a:cubicBezTo>
                      <a:pt x="586" y="774"/>
                      <a:pt x="579" y="775"/>
                      <a:pt x="571" y="778"/>
                    </a:cubicBezTo>
                    <a:cubicBezTo>
                      <a:pt x="558" y="654"/>
                      <a:pt x="532" y="546"/>
                      <a:pt x="503" y="425"/>
                    </a:cubicBezTo>
                    <a:cubicBezTo>
                      <a:pt x="503" y="425"/>
                      <a:pt x="490" y="409"/>
                      <a:pt x="490" y="396"/>
                    </a:cubicBezTo>
                    <a:cubicBezTo>
                      <a:pt x="481" y="391"/>
                      <a:pt x="472" y="390"/>
                      <a:pt x="463" y="390"/>
                    </a:cubicBezTo>
                    <a:cubicBezTo>
                      <a:pt x="446" y="390"/>
                      <a:pt x="428" y="396"/>
                      <a:pt x="408" y="396"/>
                    </a:cubicBezTo>
                    <a:cubicBezTo>
                      <a:pt x="369" y="383"/>
                      <a:pt x="356" y="356"/>
                      <a:pt x="340" y="314"/>
                    </a:cubicBezTo>
                    <a:cubicBezTo>
                      <a:pt x="313" y="262"/>
                      <a:pt x="313" y="180"/>
                      <a:pt x="274" y="138"/>
                    </a:cubicBezTo>
                    <a:cubicBezTo>
                      <a:pt x="206" y="69"/>
                      <a:pt x="82" y="30"/>
                      <a:pt x="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1"/>
              <p:cNvSpPr/>
              <p:nvPr/>
            </p:nvSpPr>
            <p:spPr>
              <a:xfrm>
                <a:off x="4880225" y="2697750"/>
                <a:ext cx="5400" cy="28250"/>
              </a:xfrm>
              <a:custGeom>
                <a:avLst/>
                <a:gdLst/>
                <a:ahLst/>
                <a:cxnLst/>
                <a:rect l="l" t="t" r="r" b="b"/>
                <a:pathLst>
                  <a:path w="216" h="1130" extrusionOk="0">
                    <a:moveTo>
                      <a:pt x="95" y="0"/>
                    </a:moveTo>
                    <a:cubicBezTo>
                      <a:pt x="82" y="69"/>
                      <a:pt x="66" y="150"/>
                      <a:pt x="66" y="219"/>
                    </a:cubicBezTo>
                    <a:cubicBezTo>
                      <a:pt x="53" y="258"/>
                      <a:pt x="40" y="382"/>
                      <a:pt x="0" y="395"/>
                    </a:cubicBezTo>
                    <a:cubicBezTo>
                      <a:pt x="40" y="382"/>
                      <a:pt x="82" y="369"/>
                      <a:pt x="134" y="340"/>
                    </a:cubicBezTo>
                    <a:lnTo>
                      <a:pt x="134" y="340"/>
                    </a:lnTo>
                    <a:cubicBezTo>
                      <a:pt x="134" y="434"/>
                      <a:pt x="121" y="532"/>
                      <a:pt x="108" y="627"/>
                    </a:cubicBezTo>
                    <a:cubicBezTo>
                      <a:pt x="108" y="640"/>
                      <a:pt x="108" y="653"/>
                      <a:pt x="95" y="653"/>
                    </a:cubicBezTo>
                    <a:lnTo>
                      <a:pt x="95" y="695"/>
                    </a:lnTo>
                    <a:cubicBezTo>
                      <a:pt x="95" y="748"/>
                      <a:pt x="95" y="829"/>
                      <a:pt x="108" y="885"/>
                    </a:cubicBezTo>
                    <a:cubicBezTo>
                      <a:pt x="121" y="924"/>
                      <a:pt x="147" y="966"/>
                      <a:pt x="164" y="1006"/>
                    </a:cubicBezTo>
                    <a:cubicBezTo>
                      <a:pt x="177" y="1035"/>
                      <a:pt x="216" y="1103"/>
                      <a:pt x="216" y="1130"/>
                    </a:cubicBezTo>
                    <a:cubicBezTo>
                      <a:pt x="216" y="992"/>
                      <a:pt x="164" y="872"/>
                      <a:pt x="147" y="735"/>
                    </a:cubicBezTo>
                    <a:cubicBezTo>
                      <a:pt x="134" y="695"/>
                      <a:pt x="134" y="640"/>
                      <a:pt x="134" y="597"/>
                    </a:cubicBezTo>
                    <a:cubicBezTo>
                      <a:pt x="147" y="571"/>
                      <a:pt x="164" y="558"/>
                      <a:pt x="177" y="532"/>
                    </a:cubicBezTo>
                    <a:cubicBezTo>
                      <a:pt x="190" y="503"/>
                      <a:pt x="216" y="271"/>
                      <a:pt x="203" y="271"/>
                    </a:cubicBezTo>
                    <a:lnTo>
                      <a:pt x="203" y="271"/>
                    </a:lnTo>
                    <a:cubicBezTo>
                      <a:pt x="183" y="279"/>
                      <a:pt x="163" y="283"/>
                      <a:pt x="142" y="283"/>
                    </a:cubicBezTo>
                    <a:cubicBezTo>
                      <a:pt x="122" y="283"/>
                      <a:pt x="102" y="279"/>
                      <a:pt x="82" y="271"/>
                    </a:cubicBezTo>
                    <a:cubicBezTo>
                      <a:pt x="82" y="176"/>
                      <a:pt x="95" y="95"/>
                      <a:pt x="9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1"/>
              <p:cNvSpPr/>
              <p:nvPr/>
            </p:nvSpPr>
            <p:spPr>
              <a:xfrm>
                <a:off x="4808425" y="2738550"/>
                <a:ext cx="19100" cy="16325"/>
              </a:xfrm>
              <a:custGeom>
                <a:avLst/>
                <a:gdLst/>
                <a:ahLst/>
                <a:cxnLst/>
                <a:rect l="l" t="t" r="r" b="b"/>
                <a:pathLst>
                  <a:path w="764" h="653" extrusionOk="0">
                    <a:moveTo>
                      <a:pt x="43" y="0"/>
                    </a:moveTo>
                    <a:lnTo>
                      <a:pt x="43" y="0"/>
                    </a:lnTo>
                    <a:cubicBezTo>
                      <a:pt x="55" y="22"/>
                      <a:pt x="72" y="43"/>
                      <a:pt x="91" y="62"/>
                    </a:cubicBezTo>
                    <a:lnTo>
                      <a:pt x="91" y="62"/>
                    </a:lnTo>
                    <a:cubicBezTo>
                      <a:pt x="78" y="37"/>
                      <a:pt x="64" y="14"/>
                      <a:pt x="43" y="0"/>
                    </a:cubicBezTo>
                    <a:close/>
                    <a:moveTo>
                      <a:pt x="764" y="0"/>
                    </a:moveTo>
                    <a:cubicBezTo>
                      <a:pt x="653" y="13"/>
                      <a:pt x="545" y="56"/>
                      <a:pt x="451" y="124"/>
                    </a:cubicBezTo>
                    <a:cubicBezTo>
                      <a:pt x="408" y="163"/>
                      <a:pt x="356" y="206"/>
                      <a:pt x="300" y="232"/>
                    </a:cubicBezTo>
                    <a:cubicBezTo>
                      <a:pt x="287" y="206"/>
                      <a:pt x="261" y="176"/>
                      <a:pt x="232" y="163"/>
                    </a:cubicBezTo>
                    <a:cubicBezTo>
                      <a:pt x="185" y="137"/>
                      <a:pt x="133" y="103"/>
                      <a:pt x="91" y="62"/>
                    </a:cubicBezTo>
                    <a:lnTo>
                      <a:pt x="91" y="62"/>
                    </a:lnTo>
                    <a:cubicBezTo>
                      <a:pt x="102" y="83"/>
                      <a:pt x="112" y="105"/>
                      <a:pt x="124" y="124"/>
                    </a:cubicBezTo>
                    <a:cubicBezTo>
                      <a:pt x="163" y="176"/>
                      <a:pt x="219" y="219"/>
                      <a:pt x="274" y="258"/>
                    </a:cubicBezTo>
                    <a:cubicBezTo>
                      <a:pt x="261" y="300"/>
                      <a:pt x="245" y="327"/>
                      <a:pt x="219" y="353"/>
                    </a:cubicBezTo>
                    <a:cubicBezTo>
                      <a:pt x="206" y="369"/>
                      <a:pt x="193" y="382"/>
                      <a:pt x="180" y="395"/>
                    </a:cubicBezTo>
                    <a:cubicBezTo>
                      <a:pt x="124" y="408"/>
                      <a:pt x="69" y="395"/>
                      <a:pt x="43" y="464"/>
                    </a:cubicBezTo>
                    <a:cubicBezTo>
                      <a:pt x="16" y="516"/>
                      <a:pt x="16" y="598"/>
                      <a:pt x="0" y="653"/>
                    </a:cubicBezTo>
                    <a:cubicBezTo>
                      <a:pt x="29" y="584"/>
                      <a:pt x="69" y="434"/>
                      <a:pt x="163" y="408"/>
                    </a:cubicBezTo>
                    <a:cubicBezTo>
                      <a:pt x="178" y="408"/>
                      <a:pt x="195" y="411"/>
                      <a:pt x="212" y="411"/>
                    </a:cubicBezTo>
                    <a:cubicBezTo>
                      <a:pt x="229" y="411"/>
                      <a:pt x="247" y="408"/>
                      <a:pt x="261" y="395"/>
                    </a:cubicBezTo>
                    <a:cubicBezTo>
                      <a:pt x="274" y="395"/>
                      <a:pt x="274" y="382"/>
                      <a:pt x="287" y="369"/>
                    </a:cubicBezTo>
                    <a:cubicBezTo>
                      <a:pt x="382" y="190"/>
                      <a:pt x="571" y="95"/>
                      <a:pt x="7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1"/>
              <p:cNvSpPr/>
              <p:nvPr/>
            </p:nvSpPr>
            <p:spPr>
              <a:xfrm>
                <a:off x="4900625" y="2805875"/>
                <a:ext cx="24100" cy="41875"/>
              </a:xfrm>
              <a:custGeom>
                <a:avLst/>
                <a:gdLst/>
                <a:ahLst/>
                <a:cxnLst/>
                <a:rect l="l" t="t" r="r" b="b"/>
                <a:pathLst>
                  <a:path w="964" h="1675" extrusionOk="0">
                    <a:moveTo>
                      <a:pt x="14" y="0"/>
                    </a:moveTo>
                    <a:lnTo>
                      <a:pt x="0" y="108"/>
                    </a:lnTo>
                    <a:lnTo>
                      <a:pt x="898" y="1674"/>
                    </a:lnTo>
                    <a:lnTo>
                      <a:pt x="963" y="1606"/>
                    </a:lnTo>
                    <a:lnTo>
                      <a:pt x="1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1"/>
              <p:cNvSpPr/>
              <p:nvPr/>
            </p:nvSpPr>
            <p:spPr>
              <a:xfrm>
                <a:off x="4883900" y="2805875"/>
                <a:ext cx="17075" cy="3125"/>
              </a:xfrm>
              <a:custGeom>
                <a:avLst/>
                <a:gdLst/>
                <a:ahLst/>
                <a:cxnLst/>
                <a:rect l="l" t="t" r="r" b="b"/>
                <a:pathLst>
                  <a:path w="683" h="125" extrusionOk="0">
                    <a:moveTo>
                      <a:pt x="683" y="0"/>
                    </a:moveTo>
                    <a:lnTo>
                      <a:pt x="69" y="82"/>
                    </a:lnTo>
                    <a:lnTo>
                      <a:pt x="0" y="124"/>
                    </a:lnTo>
                    <a:lnTo>
                      <a:pt x="669" y="108"/>
                    </a:lnTo>
                    <a:lnTo>
                      <a:pt x="683"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1"/>
              <p:cNvSpPr/>
              <p:nvPr/>
            </p:nvSpPr>
            <p:spPr>
              <a:xfrm>
                <a:off x="4874750" y="2791250"/>
                <a:ext cx="10875" cy="17750"/>
              </a:xfrm>
              <a:custGeom>
                <a:avLst/>
                <a:gdLst/>
                <a:ahLst/>
                <a:cxnLst/>
                <a:rect l="l" t="t" r="r" b="b"/>
                <a:pathLst>
                  <a:path w="435" h="710" extrusionOk="0">
                    <a:moveTo>
                      <a:pt x="27" y="1"/>
                    </a:moveTo>
                    <a:lnTo>
                      <a:pt x="1" y="95"/>
                    </a:lnTo>
                    <a:lnTo>
                      <a:pt x="366" y="709"/>
                    </a:lnTo>
                    <a:lnTo>
                      <a:pt x="435" y="667"/>
                    </a:lnTo>
                    <a:lnTo>
                      <a:pt x="2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1"/>
              <p:cNvSpPr/>
              <p:nvPr/>
            </p:nvSpPr>
            <p:spPr>
              <a:xfrm>
                <a:off x="4836325" y="2791250"/>
                <a:ext cx="39100" cy="12600"/>
              </a:xfrm>
              <a:custGeom>
                <a:avLst/>
                <a:gdLst/>
                <a:ahLst/>
                <a:cxnLst/>
                <a:rect l="l" t="t" r="r" b="b"/>
                <a:pathLst>
                  <a:path w="1564" h="504" extrusionOk="0">
                    <a:moveTo>
                      <a:pt x="1564" y="1"/>
                    </a:moveTo>
                    <a:lnTo>
                      <a:pt x="43" y="464"/>
                    </a:lnTo>
                    <a:lnTo>
                      <a:pt x="0" y="503"/>
                    </a:lnTo>
                    <a:lnTo>
                      <a:pt x="0" y="503"/>
                    </a:lnTo>
                    <a:lnTo>
                      <a:pt x="1538" y="95"/>
                    </a:lnTo>
                    <a:lnTo>
                      <a:pt x="15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1"/>
              <p:cNvSpPr/>
              <p:nvPr/>
            </p:nvSpPr>
            <p:spPr>
              <a:xfrm>
                <a:off x="4975050" y="2768825"/>
                <a:ext cx="21075" cy="42850"/>
              </a:xfrm>
              <a:custGeom>
                <a:avLst/>
                <a:gdLst/>
                <a:ahLst/>
                <a:cxnLst/>
                <a:rect l="l" t="t" r="r" b="b"/>
                <a:pathLst>
                  <a:path w="843" h="1714" extrusionOk="0">
                    <a:moveTo>
                      <a:pt x="43" y="0"/>
                    </a:moveTo>
                    <a:lnTo>
                      <a:pt x="0" y="56"/>
                    </a:lnTo>
                    <a:lnTo>
                      <a:pt x="790" y="1714"/>
                    </a:lnTo>
                    <a:lnTo>
                      <a:pt x="842" y="1688"/>
                    </a:lnTo>
                    <a:lnTo>
                      <a:pt x="4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1"/>
              <p:cNvSpPr/>
              <p:nvPr/>
            </p:nvSpPr>
            <p:spPr>
              <a:xfrm>
                <a:off x="4886675" y="2862325"/>
                <a:ext cx="46200" cy="14675"/>
              </a:xfrm>
              <a:custGeom>
                <a:avLst/>
                <a:gdLst/>
                <a:ahLst/>
                <a:cxnLst/>
                <a:rect l="l" t="t" r="r" b="b"/>
                <a:pathLst>
                  <a:path w="1848" h="587" extrusionOk="0">
                    <a:moveTo>
                      <a:pt x="53" y="1"/>
                    </a:moveTo>
                    <a:cubicBezTo>
                      <a:pt x="39" y="53"/>
                      <a:pt x="0" y="232"/>
                      <a:pt x="0" y="272"/>
                    </a:cubicBezTo>
                    <a:cubicBezTo>
                      <a:pt x="0" y="314"/>
                      <a:pt x="679" y="559"/>
                      <a:pt x="761" y="572"/>
                    </a:cubicBezTo>
                    <a:cubicBezTo>
                      <a:pt x="790" y="583"/>
                      <a:pt x="921" y="587"/>
                      <a:pt x="1066" y="587"/>
                    </a:cubicBezTo>
                    <a:cubicBezTo>
                      <a:pt x="1265" y="587"/>
                      <a:pt x="1491" y="579"/>
                      <a:pt x="1521" y="572"/>
                    </a:cubicBezTo>
                    <a:cubicBezTo>
                      <a:pt x="1564" y="572"/>
                      <a:pt x="1727" y="448"/>
                      <a:pt x="1848" y="340"/>
                    </a:cubicBezTo>
                    <a:cubicBezTo>
                      <a:pt x="1508" y="314"/>
                      <a:pt x="1113" y="285"/>
                      <a:pt x="816" y="232"/>
                    </a:cubicBezTo>
                    <a:cubicBezTo>
                      <a:pt x="529" y="164"/>
                      <a:pt x="258" y="69"/>
                      <a:pt x="53" y="1"/>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1"/>
              <p:cNvSpPr/>
              <p:nvPr/>
            </p:nvSpPr>
            <p:spPr>
              <a:xfrm>
                <a:off x="4690100" y="2750775"/>
                <a:ext cx="15025" cy="13975"/>
              </a:xfrm>
              <a:custGeom>
                <a:avLst/>
                <a:gdLst/>
                <a:ahLst/>
                <a:cxnLst/>
                <a:rect l="l" t="t" r="r" b="b"/>
                <a:pathLst>
                  <a:path w="601" h="559" extrusionOk="0">
                    <a:moveTo>
                      <a:pt x="82" y="1"/>
                    </a:moveTo>
                    <a:cubicBezTo>
                      <a:pt x="43" y="69"/>
                      <a:pt x="0" y="164"/>
                      <a:pt x="30" y="219"/>
                    </a:cubicBezTo>
                    <a:cubicBezTo>
                      <a:pt x="56" y="288"/>
                      <a:pt x="477" y="546"/>
                      <a:pt x="519" y="559"/>
                    </a:cubicBezTo>
                    <a:cubicBezTo>
                      <a:pt x="558" y="559"/>
                      <a:pt x="601" y="451"/>
                      <a:pt x="588" y="409"/>
                    </a:cubicBezTo>
                    <a:cubicBezTo>
                      <a:pt x="588" y="370"/>
                      <a:pt x="82" y="1"/>
                      <a:pt x="8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1"/>
              <p:cNvSpPr/>
              <p:nvPr/>
            </p:nvSpPr>
            <p:spPr>
              <a:xfrm>
                <a:off x="4691800" y="2750450"/>
                <a:ext cx="13450" cy="11425"/>
              </a:xfrm>
              <a:custGeom>
                <a:avLst/>
                <a:gdLst/>
                <a:ahLst/>
                <a:cxnLst/>
                <a:rect l="l" t="t" r="r" b="b"/>
                <a:pathLst>
                  <a:path w="538" h="457" extrusionOk="0">
                    <a:moveTo>
                      <a:pt x="44" y="1"/>
                    </a:moveTo>
                    <a:cubicBezTo>
                      <a:pt x="20" y="1"/>
                      <a:pt x="1" y="19"/>
                      <a:pt x="1" y="56"/>
                    </a:cubicBezTo>
                    <a:lnTo>
                      <a:pt x="1" y="69"/>
                    </a:lnTo>
                    <a:cubicBezTo>
                      <a:pt x="1" y="108"/>
                      <a:pt x="30" y="164"/>
                      <a:pt x="69" y="190"/>
                    </a:cubicBezTo>
                    <a:lnTo>
                      <a:pt x="464" y="448"/>
                    </a:lnTo>
                    <a:cubicBezTo>
                      <a:pt x="475" y="454"/>
                      <a:pt x="484" y="456"/>
                      <a:pt x="493" y="456"/>
                    </a:cubicBezTo>
                    <a:cubicBezTo>
                      <a:pt x="527" y="456"/>
                      <a:pt x="538" y="411"/>
                      <a:pt x="503" y="366"/>
                    </a:cubicBezTo>
                    <a:cubicBezTo>
                      <a:pt x="477" y="301"/>
                      <a:pt x="422" y="232"/>
                      <a:pt x="370" y="203"/>
                    </a:cubicBezTo>
                    <a:lnTo>
                      <a:pt x="82" y="14"/>
                    </a:lnTo>
                    <a:cubicBezTo>
                      <a:pt x="70" y="5"/>
                      <a:pt x="56" y="1"/>
                      <a:pt x="44"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1"/>
              <p:cNvSpPr/>
              <p:nvPr/>
            </p:nvSpPr>
            <p:spPr>
              <a:xfrm>
                <a:off x="4692875" y="2752025"/>
                <a:ext cx="2050" cy="2425"/>
              </a:xfrm>
              <a:custGeom>
                <a:avLst/>
                <a:gdLst/>
                <a:ahLst/>
                <a:cxnLst/>
                <a:rect l="l" t="t" r="r" b="b"/>
                <a:pathLst>
                  <a:path w="82" h="97" extrusionOk="0">
                    <a:moveTo>
                      <a:pt x="26" y="1"/>
                    </a:moveTo>
                    <a:cubicBezTo>
                      <a:pt x="13" y="1"/>
                      <a:pt x="0" y="10"/>
                      <a:pt x="0" y="19"/>
                    </a:cubicBezTo>
                    <a:cubicBezTo>
                      <a:pt x="0" y="45"/>
                      <a:pt x="13" y="75"/>
                      <a:pt x="39" y="88"/>
                    </a:cubicBezTo>
                    <a:cubicBezTo>
                      <a:pt x="45" y="93"/>
                      <a:pt x="53" y="96"/>
                      <a:pt x="61" y="96"/>
                    </a:cubicBezTo>
                    <a:cubicBezTo>
                      <a:pt x="72" y="96"/>
                      <a:pt x="82" y="90"/>
                      <a:pt x="82" y="75"/>
                    </a:cubicBezTo>
                    <a:cubicBezTo>
                      <a:pt x="82" y="45"/>
                      <a:pt x="69" y="19"/>
                      <a:pt x="39" y="6"/>
                    </a:cubicBezTo>
                    <a:cubicBezTo>
                      <a:pt x="36" y="2"/>
                      <a:pt x="31" y="1"/>
                      <a:pt x="2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1"/>
              <p:cNvSpPr/>
              <p:nvPr/>
            </p:nvSpPr>
            <p:spPr>
              <a:xfrm>
                <a:off x="4613300" y="2702475"/>
                <a:ext cx="14650" cy="13675"/>
              </a:xfrm>
              <a:custGeom>
                <a:avLst/>
                <a:gdLst/>
                <a:ahLst/>
                <a:cxnLst/>
                <a:rect l="l" t="t" r="r" b="b"/>
                <a:pathLst>
                  <a:path w="586" h="547" extrusionOk="0">
                    <a:moveTo>
                      <a:pt x="82" y="0"/>
                    </a:moveTo>
                    <a:cubicBezTo>
                      <a:pt x="27" y="56"/>
                      <a:pt x="1" y="164"/>
                      <a:pt x="27" y="219"/>
                    </a:cubicBezTo>
                    <a:cubicBezTo>
                      <a:pt x="40" y="275"/>
                      <a:pt x="477" y="546"/>
                      <a:pt x="517" y="546"/>
                    </a:cubicBezTo>
                    <a:cubicBezTo>
                      <a:pt x="519" y="546"/>
                      <a:pt x="521" y="547"/>
                      <a:pt x="523" y="547"/>
                    </a:cubicBezTo>
                    <a:cubicBezTo>
                      <a:pt x="562" y="547"/>
                      <a:pt x="585" y="436"/>
                      <a:pt x="585" y="408"/>
                    </a:cubicBezTo>
                    <a:cubicBezTo>
                      <a:pt x="585" y="369"/>
                      <a:pt x="82" y="0"/>
                      <a:pt x="82"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1"/>
              <p:cNvSpPr/>
              <p:nvPr/>
            </p:nvSpPr>
            <p:spPr>
              <a:xfrm>
                <a:off x="4615025" y="2702150"/>
                <a:ext cx="13125" cy="11450"/>
              </a:xfrm>
              <a:custGeom>
                <a:avLst/>
                <a:gdLst/>
                <a:ahLst/>
                <a:cxnLst/>
                <a:rect l="l" t="t" r="r" b="b"/>
                <a:pathLst>
                  <a:path w="525" h="458" extrusionOk="0">
                    <a:moveTo>
                      <a:pt x="32" y="1"/>
                    </a:moveTo>
                    <a:cubicBezTo>
                      <a:pt x="12" y="1"/>
                      <a:pt x="0" y="19"/>
                      <a:pt x="0" y="56"/>
                    </a:cubicBezTo>
                    <a:lnTo>
                      <a:pt x="0" y="69"/>
                    </a:lnTo>
                    <a:cubicBezTo>
                      <a:pt x="0" y="111"/>
                      <a:pt x="26" y="164"/>
                      <a:pt x="66" y="193"/>
                    </a:cubicBezTo>
                    <a:lnTo>
                      <a:pt x="461" y="451"/>
                    </a:lnTo>
                    <a:cubicBezTo>
                      <a:pt x="468" y="455"/>
                      <a:pt x="475" y="458"/>
                      <a:pt x="481" y="458"/>
                    </a:cubicBezTo>
                    <a:cubicBezTo>
                      <a:pt x="511" y="458"/>
                      <a:pt x="525" y="412"/>
                      <a:pt x="503" y="369"/>
                    </a:cubicBezTo>
                    <a:cubicBezTo>
                      <a:pt x="474" y="301"/>
                      <a:pt x="421" y="232"/>
                      <a:pt x="366" y="193"/>
                    </a:cubicBezTo>
                    <a:lnTo>
                      <a:pt x="66" y="13"/>
                    </a:lnTo>
                    <a:cubicBezTo>
                      <a:pt x="53" y="5"/>
                      <a:pt x="41" y="1"/>
                      <a:pt x="3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1"/>
              <p:cNvSpPr/>
              <p:nvPr/>
            </p:nvSpPr>
            <p:spPr>
              <a:xfrm>
                <a:off x="4616000" y="2703650"/>
                <a:ext cx="2075" cy="2400"/>
              </a:xfrm>
              <a:custGeom>
                <a:avLst/>
                <a:gdLst/>
                <a:ahLst/>
                <a:cxnLst/>
                <a:rect l="l" t="t" r="r" b="b"/>
                <a:pathLst>
                  <a:path w="83" h="96" extrusionOk="0">
                    <a:moveTo>
                      <a:pt x="15" y="0"/>
                    </a:moveTo>
                    <a:cubicBezTo>
                      <a:pt x="5" y="0"/>
                      <a:pt x="1" y="7"/>
                      <a:pt x="1" y="22"/>
                    </a:cubicBezTo>
                    <a:cubicBezTo>
                      <a:pt x="1" y="51"/>
                      <a:pt x="14" y="78"/>
                      <a:pt x="43" y="91"/>
                    </a:cubicBezTo>
                    <a:cubicBezTo>
                      <a:pt x="47" y="94"/>
                      <a:pt x="51" y="96"/>
                      <a:pt x="54" y="96"/>
                    </a:cubicBezTo>
                    <a:cubicBezTo>
                      <a:pt x="64" y="96"/>
                      <a:pt x="73" y="87"/>
                      <a:pt x="82" y="78"/>
                    </a:cubicBezTo>
                    <a:cubicBezTo>
                      <a:pt x="82" y="51"/>
                      <a:pt x="56" y="22"/>
                      <a:pt x="43" y="9"/>
                    </a:cubicBezTo>
                    <a:cubicBezTo>
                      <a:pt x="31" y="4"/>
                      <a:pt x="21" y="0"/>
                      <a:pt x="15"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1"/>
              <p:cNvSpPr/>
              <p:nvPr/>
            </p:nvSpPr>
            <p:spPr>
              <a:xfrm>
                <a:off x="4913200" y="2931375"/>
                <a:ext cx="36400" cy="20000"/>
              </a:xfrm>
              <a:custGeom>
                <a:avLst/>
                <a:gdLst/>
                <a:ahLst/>
                <a:cxnLst/>
                <a:rect l="l" t="t" r="r" b="b"/>
                <a:pathLst>
                  <a:path w="1456" h="800" extrusionOk="0">
                    <a:moveTo>
                      <a:pt x="1456" y="0"/>
                    </a:moveTo>
                    <a:lnTo>
                      <a:pt x="979" y="52"/>
                    </a:lnTo>
                    <a:lnTo>
                      <a:pt x="911" y="366"/>
                    </a:lnTo>
                    <a:lnTo>
                      <a:pt x="0" y="408"/>
                    </a:lnTo>
                    <a:lnTo>
                      <a:pt x="379" y="800"/>
                    </a:lnTo>
                    <a:lnTo>
                      <a:pt x="1061" y="473"/>
                    </a:lnTo>
                    <a:lnTo>
                      <a:pt x="1456"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1"/>
              <p:cNvSpPr/>
              <p:nvPr/>
            </p:nvSpPr>
            <p:spPr>
              <a:xfrm>
                <a:off x="4859425" y="2954450"/>
                <a:ext cx="50375" cy="11200"/>
              </a:xfrm>
              <a:custGeom>
                <a:avLst/>
                <a:gdLst/>
                <a:ahLst/>
                <a:cxnLst/>
                <a:rect l="l" t="t" r="r" b="b"/>
                <a:pathLst>
                  <a:path w="2015" h="448" extrusionOk="0">
                    <a:moveTo>
                      <a:pt x="1061" y="1"/>
                    </a:moveTo>
                    <a:lnTo>
                      <a:pt x="0" y="259"/>
                    </a:lnTo>
                    <a:lnTo>
                      <a:pt x="1211" y="448"/>
                    </a:lnTo>
                    <a:lnTo>
                      <a:pt x="2014"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1"/>
              <p:cNvSpPr/>
              <p:nvPr/>
            </p:nvSpPr>
            <p:spPr>
              <a:xfrm>
                <a:off x="4936925" y="2967025"/>
                <a:ext cx="24200" cy="22800"/>
              </a:xfrm>
              <a:custGeom>
                <a:avLst/>
                <a:gdLst/>
                <a:ahLst/>
                <a:cxnLst/>
                <a:rect l="l" t="t" r="r" b="b"/>
                <a:pathLst>
                  <a:path w="968" h="912" extrusionOk="0">
                    <a:moveTo>
                      <a:pt x="722" y="0"/>
                    </a:moveTo>
                    <a:lnTo>
                      <a:pt x="1" y="911"/>
                    </a:lnTo>
                    <a:lnTo>
                      <a:pt x="1" y="911"/>
                    </a:lnTo>
                    <a:lnTo>
                      <a:pt x="967" y="464"/>
                    </a:lnTo>
                    <a:lnTo>
                      <a:pt x="72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1"/>
              <p:cNvSpPr/>
              <p:nvPr/>
            </p:nvSpPr>
            <p:spPr>
              <a:xfrm>
                <a:off x="4913850" y="2949725"/>
                <a:ext cx="41150" cy="17325"/>
              </a:xfrm>
              <a:custGeom>
                <a:avLst/>
                <a:gdLst/>
                <a:ahLst/>
                <a:cxnLst/>
                <a:rect l="l" t="t" r="r" b="b"/>
                <a:pathLst>
                  <a:path w="1646" h="693" extrusionOk="0">
                    <a:moveTo>
                      <a:pt x="1645" y="0"/>
                    </a:moveTo>
                    <a:lnTo>
                      <a:pt x="666" y="190"/>
                    </a:lnTo>
                    <a:lnTo>
                      <a:pt x="0" y="692"/>
                    </a:lnTo>
                    <a:lnTo>
                      <a:pt x="924" y="503"/>
                    </a:lnTo>
                    <a:lnTo>
                      <a:pt x="164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1"/>
              <p:cNvSpPr/>
              <p:nvPr/>
            </p:nvSpPr>
            <p:spPr>
              <a:xfrm>
                <a:off x="4858775" y="2942875"/>
                <a:ext cx="18375" cy="8500"/>
              </a:xfrm>
              <a:custGeom>
                <a:avLst/>
                <a:gdLst/>
                <a:ahLst/>
                <a:cxnLst/>
                <a:rect l="l" t="t" r="r" b="b"/>
                <a:pathLst>
                  <a:path w="735" h="340" extrusionOk="0">
                    <a:moveTo>
                      <a:pt x="421" y="0"/>
                    </a:moveTo>
                    <a:lnTo>
                      <a:pt x="0" y="340"/>
                    </a:lnTo>
                    <a:lnTo>
                      <a:pt x="734" y="177"/>
                    </a:lnTo>
                    <a:lnTo>
                      <a:pt x="42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1"/>
              <p:cNvSpPr/>
              <p:nvPr/>
            </p:nvSpPr>
            <p:spPr>
              <a:xfrm>
                <a:off x="4829550" y="2964000"/>
                <a:ext cx="16025" cy="7125"/>
              </a:xfrm>
              <a:custGeom>
                <a:avLst/>
                <a:gdLst/>
                <a:ahLst/>
                <a:cxnLst/>
                <a:rect l="l" t="t" r="r" b="b"/>
                <a:pathLst>
                  <a:path w="641" h="285" extrusionOk="0">
                    <a:moveTo>
                      <a:pt x="448" y="1"/>
                    </a:moveTo>
                    <a:lnTo>
                      <a:pt x="1" y="229"/>
                    </a:lnTo>
                    <a:lnTo>
                      <a:pt x="640" y="285"/>
                    </a:lnTo>
                    <a:lnTo>
                      <a:pt x="44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1"/>
              <p:cNvSpPr/>
              <p:nvPr/>
            </p:nvSpPr>
            <p:spPr>
              <a:xfrm>
                <a:off x="4971625" y="2936750"/>
                <a:ext cx="15025" cy="5175"/>
              </a:xfrm>
              <a:custGeom>
                <a:avLst/>
                <a:gdLst/>
                <a:ahLst/>
                <a:cxnLst/>
                <a:rect l="l" t="t" r="r" b="b"/>
                <a:pathLst>
                  <a:path w="601" h="207" extrusionOk="0">
                    <a:moveTo>
                      <a:pt x="545" y="1"/>
                    </a:moveTo>
                    <a:lnTo>
                      <a:pt x="0" y="206"/>
                    </a:lnTo>
                    <a:lnTo>
                      <a:pt x="601" y="206"/>
                    </a:lnTo>
                    <a:lnTo>
                      <a:pt x="54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71"/>
        <p:cNvGrpSpPr/>
        <p:nvPr/>
      </p:nvGrpSpPr>
      <p:grpSpPr>
        <a:xfrm>
          <a:off x="0" y="0"/>
          <a:ext cx="0" cy="0"/>
          <a:chOff x="0" y="0"/>
          <a:chExt cx="0" cy="0"/>
        </a:xfrm>
      </p:grpSpPr>
      <p:sp>
        <p:nvSpPr>
          <p:cNvPr id="2772" name="Google Shape;2772;p43"/>
          <p:cNvSpPr txBox="1">
            <a:spLocks noGrp="1"/>
          </p:cNvSpPr>
          <p:nvPr>
            <p:ph type="title"/>
          </p:nvPr>
        </p:nvSpPr>
        <p:spPr>
          <a:xfrm>
            <a:off x="720000" y="5212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BUSINESS PROBLEM!</a:t>
            </a:r>
            <a:endParaRPr dirty="0"/>
          </a:p>
        </p:txBody>
      </p:sp>
      <p:sp>
        <p:nvSpPr>
          <p:cNvPr id="2773" name="Google Shape;2773;p43"/>
          <p:cNvSpPr txBox="1">
            <a:spLocks noGrp="1"/>
          </p:cNvSpPr>
          <p:nvPr>
            <p:ph type="subTitle" idx="1"/>
          </p:nvPr>
        </p:nvSpPr>
        <p:spPr>
          <a:xfrm>
            <a:off x="808926" y="1610048"/>
            <a:ext cx="4270768" cy="27463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Every year, California is rocked by more road accidents compared to other states in the US. The main aim of the project is to :</a:t>
            </a:r>
            <a:endParaRPr dirty="0"/>
          </a:p>
          <a:p>
            <a:pPr marL="457200" lvl="0" indent="-330200" algn="l" rtl="0">
              <a:spcBef>
                <a:spcPts val="1000"/>
              </a:spcBef>
              <a:spcAft>
                <a:spcPts val="0"/>
              </a:spcAft>
              <a:buSzPts val="1600"/>
              <a:buChar char="●"/>
            </a:pPr>
            <a:r>
              <a:rPr lang="en" dirty="0"/>
              <a:t>Reduce number of accidents</a:t>
            </a:r>
            <a:endParaRPr dirty="0"/>
          </a:p>
          <a:p>
            <a:pPr marL="457200" lvl="0" indent="-330200" algn="l" rtl="0">
              <a:spcBef>
                <a:spcPts val="0"/>
              </a:spcBef>
              <a:spcAft>
                <a:spcPts val="0"/>
              </a:spcAft>
              <a:buSzPts val="1600"/>
              <a:buChar char="●"/>
            </a:pPr>
            <a:r>
              <a:rPr lang="en" dirty="0"/>
              <a:t>Consequently have fewer casualities</a:t>
            </a:r>
            <a:endParaRPr lang="en-US" dirty="0"/>
          </a:p>
          <a:p>
            <a:pPr marL="457200" lvl="0" indent="-330200" algn="l" rtl="0">
              <a:spcBef>
                <a:spcPts val="0"/>
              </a:spcBef>
              <a:spcAft>
                <a:spcPts val="0"/>
              </a:spcAft>
              <a:buSzPts val="1600"/>
              <a:buChar char="●"/>
            </a:pPr>
            <a:r>
              <a:rPr lang="en-US" dirty="0"/>
              <a:t>Fewer economic losses</a:t>
            </a:r>
          </a:p>
          <a:p>
            <a:pPr marL="0" lvl="0" indent="0" algn="l" rtl="0">
              <a:spcBef>
                <a:spcPts val="1000"/>
              </a:spcBef>
              <a:spcAft>
                <a:spcPts val="0"/>
              </a:spcAft>
              <a:buNone/>
            </a:pPr>
            <a:r>
              <a:rPr lang="en" dirty="0"/>
              <a:t>Exploratory analysis is performed on archivial data to identify trends, patterns and causes to plan further steps towards prevention.</a:t>
            </a:r>
            <a:endParaRPr dirty="0"/>
          </a:p>
        </p:txBody>
      </p:sp>
      <p:grpSp>
        <p:nvGrpSpPr>
          <p:cNvPr id="2774" name="Google Shape;2774;p43"/>
          <p:cNvGrpSpPr/>
          <p:nvPr/>
        </p:nvGrpSpPr>
        <p:grpSpPr>
          <a:xfrm>
            <a:off x="4990768" y="1298462"/>
            <a:ext cx="3921470" cy="3573889"/>
            <a:chOff x="1900997" y="762837"/>
            <a:chExt cx="4274432" cy="3514149"/>
          </a:xfrm>
        </p:grpSpPr>
        <p:sp>
          <p:nvSpPr>
            <p:cNvPr id="2775" name="Google Shape;2775;p43"/>
            <p:cNvSpPr/>
            <p:nvPr/>
          </p:nvSpPr>
          <p:spPr>
            <a:xfrm>
              <a:off x="1900997" y="2385357"/>
              <a:ext cx="3053299" cy="1891629"/>
            </a:xfrm>
            <a:custGeom>
              <a:avLst/>
              <a:gdLst/>
              <a:ahLst/>
              <a:cxnLst/>
              <a:rect l="l" t="t" r="r" b="b"/>
              <a:pathLst>
                <a:path w="48935" h="30317" extrusionOk="0">
                  <a:moveTo>
                    <a:pt x="0" y="1"/>
                  </a:moveTo>
                  <a:lnTo>
                    <a:pt x="0" y="1483"/>
                  </a:lnTo>
                  <a:lnTo>
                    <a:pt x="48934" y="30317"/>
                  </a:lnTo>
                  <a:lnTo>
                    <a:pt x="48934" y="28630"/>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3"/>
            <p:cNvSpPr/>
            <p:nvPr/>
          </p:nvSpPr>
          <p:spPr>
            <a:xfrm>
              <a:off x="4954234" y="3531740"/>
              <a:ext cx="1054787" cy="745246"/>
            </a:xfrm>
            <a:custGeom>
              <a:avLst/>
              <a:gdLst/>
              <a:ahLst/>
              <a:cxnLst/>
              <a:rect l="l" t="t" r="r" b="b"/>
              <a:pathLst>
                <a:path w="16905" h="11944" extrusionOk="0">
                  <a:moveTo>
                    <a:pt x="16866" y="1"/>
                  </a:moveTo>
                  <a:lnTo>
                    <a:pt x="0" y="10257"/>
                  </a:lnTo>
                  <a:lnTo>
                    <a:pt x="0" y="11944"/>
                  </a:lnTo>
                  <a:lnTo>
                    <a:pt x="16905" y="1662"/>
                  </a:lnTo>
                  <a:lnTo>
                    <a:pt x="1686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3"/>
            <p:cNvSpPr/>
            <p:nvPr/>
          </p:nvSpPr>
          <p:spPr>
            <a:xfrm>
              <a:off x="1900997" y="1770142"/>
              <a:ext cx="4091989" cy="2401584"/>
            </a:xfrm>
            <a:custGeom>
              <a:avLst/>
              <a:gdLst/>
              <a:ahLst/>
              <a:cxnLst/>
              <a:rect l="l" t="t" r="r" b="b"/>
              <a:pathLst>
                <a:path w="65582" h="38490" extrusionOk="0">
                  <a:moveTo>
                    <a:pt x="16852" y="0"/>
                  </a:moveTo>
                  <a:lnTo>
                    <a:pt x="0" y="9861"/>
                  </a:lnTo>
                  <a:lnTo>
                    <a:pt x="48934" y="38490"/>
                  </a:lnTo>
                  <a:lnTo>
                    <a:pt x="65581" y="28384"/>
                  </a:lnTo>
                  <a:lnTo>
                    <a:pt x="16852"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3"/>
            <p:cNvSpPr/>
            <p:nvPr/>
          </p:nvSpPr>
          <p:spPr>
            <a:xfrm>
              <a:off x="2952478" y="1751611"/>
              <a:ext cx="804521" cy="494730"/>
            </a:xfrm>
            <a:custGeom>
              <a:avLst/>
              <a:gdLst/>
              <a:ahLst/>
              <a:cxnLst/>
              <a:rect l="l" t="t" r="r" b="b"/>
              <a:pathLst>
                <a:path w="12894" h="7929" extrusionOk="0">
                  <a:moveTo>
                    <a:pt x="0" y="0"/>
                  </a:moveTo>
                  <a:lnTo>
                    <a:pt x="0" y="408"/>
                  </a:lnTo>
                  <a:lnTo>
                    <a:pt x="12893" y="7928"/>
                  </a:lnTo>
                  <a:lnTo>
                    <a:pt x="12893" y="7507"/>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3"/>
            <p:cNvSpPr/>
            <p:nvPr/>
          </p:nvSpPr>
          <p:spPr>
            <a:xfrm>
              <a:off x="6006526" y="3434217"/>
              <a:ext cx="168903" cy="201286"/>
            </a:xfrm>
            <a:custGeom>
              <a:avLst/>
              <a:gdLst/>
              <a:ahLst/>
              <a:cxnLst/>
              <a:rect l="l" t="t" r="r" b="b"/>
              <a:pathLst>
                <a:path w="2707" h="3226" extrusionOk="0">
                  <a:moveTo>
                    <a:pt x="2707" y="0"/>
                  </a:moveTo>
                  <a:lnTo>
                    <a:pt x="1" y="1564"/>
                  </a:lnTo>
                  <a:lnTo>
                    <a:pt x="40" y="3225"/>
                  </a:lnTo>
                  <a:lnTo>
                    <a:pt x="2707" y="1619"/>
                  </a:lnTo>
                  <a:lnTo>
                    <a:pt x="270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3"/>
            <p:cNvSpPr/>
            <p:nvPr/>
          </p:nvSpPr>
          <p:spPr>
            <a:xfrm>
              <a:off x="2952478" y="1653838"/>
              <a:ext cx="3222951" cy="1878776"/>
            </a:xfrm>
            <a:custGeom>
              <a:avLst/>
              <a:gdLst/>
              <a:ahLst/>
              <a:cxnLst/>
              <a:rect l="l" t="t" r="r" b="b"/>
              <a:pathLst>
                <a:path w="51654" h="30111" extrusionOk="0">
                  <a:moveTo>
                    <a:pt x="2693" y="0"/>
                  </a:moveTo>
                  <a:lnTo>
                    <a:pt x="0" y="1567"/>
                  </a:lnTo>
                  <a:lnTo>
                    <a:pt x="49029" y="30111"/>
                  </a:lnTo>
                  <a:lnTo>
                    <a:pt x="51654" y="28534"/>
                  </a:lnTo>
                  <a:lnTo>
                    <a:pt x="26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3"/>
            <p:cNvSpPr/>
            <p:nvPr/>
          </p:nvSpPr>
          <p:spPr>
            <a:xfrm>
              <a:off x="2938002" y="1765026"/>
              <a:ext cx="200288" cy="130031"/>
            </a:xfrm>
            <a:custGeom>
              <a:avLst/>
              <a:gdLst/>
              <a:ahLst/>
              <a:cxnLst/>
              <a:rect l="l" t="t" r="r" b="b"/>
              <a:pathLst>
                <a:path w="3210" h="2084" extrusionOk="0">
                  <a:moveTo>
                    <a:pt x="1" y="1"/>
                  </a:moveTo>
                  <a:lnTo>
                    <a:pt x="1" y="219"/>
                  </a:lnTo>
                  <a:lnTo>
                    <a:pt x="3209" y="2083"/>
                  </a:lnTo>
                  <a:lnTo>
                    <a:pt x="3209"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3"/>
            <p:cNvSpPr/>
            <p:nvPr/>
          </p:nvSpPr>
          <p:spPr>
            <a:xfrm>
              <a:off x="2943119" y="1751611"/>
              <a:ext cx="209585" cy="122232"/>
            </a:xfrm>
            <a:custGeom>
              <a:avLst/>
              <a:gdLst/>
              <a:ahLst/>
              <a:cxnLst/>
              <a:rect l="l" t="t" r="r" b="b"/>
              <a:pathLst>
                <a:path w="3359" h="1959" extrusionOk="0">
                  <a:moveTo>
                    <a:pt x="150" y="0"/>
                  </a:moveTo>
                  <a:lnTo>
                    <a:pt x="0" y="82"/>
                  </a:lnTo>
                  <a:lnTo>
                    <a:pt x="3196" y="1959"/>
                  </a:lnTo>
                  <a:lnTo>
                    <a:pt x="3359" y="1861"/>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3"/>
            <p:cNvSpPr/>
            <p:nvPr/>
          </p:nvSpPr>
          <p:spPr>
            <a:xfrm>
              <a:off x="2938002" y="1756665"/>
              <a:ext cx="204531" cy="124728"/>
            </a:xfrm>
            <a:custGeom>
              <a:avLst/>
              <a:gdLst/>
              <a:ahLst/>
              <a:cxnLst/>
              <a:rect l="l" t="t" r="r" b="b"/>
              <a:pathLst>
                <a:path w="3278" h="1999" extrusionOk="0">
                  <a:moveTo>
                    <a:pt x="82" y="1"/>
                  </a:moveTo>
                  <a:cubicBezTo>
                    <a:pt x="27" y="27"/>
                    <a:pt x="1" y="82"/>
                    <a:pt x="1" y="135"/>
                  </a:cubicBezTo>
                  <a:lnTo>
                    <a:pt x="3209" y="1998"/>
                  </a:lnTo>
                  <a:cubicBezTo>
                    <a:pt x="3209" y="1959"/>
                    <a:pt x="3238" y="1891"/>
                    <a:pt x="3278" y="1878"/>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3"/>
            <p:cNvSpPr/>
            <p:nvPr/>
          </p:nvSpPr>
          <p:spPr>
            <a:xfrm>
              <a:off x="3138228" y="1867665"/>
              <a:ext cx="14476" cy="27391"/>
            </a:xfrm>
            <a:custGeom>
              <a:avLst/>
              <a:gdLst/>
              <a:ahLst/>
              <a:cxnLst/>
              <a:rect l="l" t="t" r="r" b="b"/>
              <a:pathLst>
                <a:path w="232" h="439" extrusionOk="0">
                  <a:moveTo>
                    <a:pt x="232" y="1"/>
                  </a:moveTo>
                  <a:lnTo>
                    <a:pt x="69" y="99"/>
                  </a:lnTo>
                  <a:cubicBezTo>
                    <a:pt x="29" y="112"/>
                    <a:pt x="0" y="180"/>
                    <a:pt x="0" y="219"/>
                  </a:cubicBezTo>
                  <a:lnTo>
                    <a:pt x="0" y="438"/>
                  </a:lnTo>
                  <a:lnTo>
                    <a:pt x="232" y="301"/>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3"/>
            <p:cNvSpPr/>
            <p:nvPr/>
          </p:nvSpPr>
          <p:spPr>
            <a:xfrm>
              <a:off x="3139039" y="1882141"/>
              <a:ext cx="200413" cy="130780"/>
            </a:xfrm>
            <a:custGeom>
              <a:avLst/>
              <a:gdLst/>
              <a:ahLst/>
              <a:cxnLst/>
              <a:rect l="l" t="t" r="r" b="b"/>
              <a:pathLst>
                <a:path w="3212" h="2096" extrusionOk="0">
                  <a:moveTo>
                    <a:pt x="0" y="0"/>
                  </a:moveTo>
                  <a:lnTo>
                    <a:pt x="0" y="219"/>
                  </a:lnTo>
                  <a:lnTo>
                    <a:pt x="3212" y="2096"/>
                  </a:lnTo>
                  <a:lnTo>
                    <a:pt x="3212" y="1877"/>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3"/>
            <p:cNvSpPr/>
            <p:nvPr/>
          </p:nvSpPr>
          <p:spPr>
            <a:xfrm>
              <a:off x="3144093" y="1868664"/>
              <a:ext cx="209834" cy="122294"/>
            </a:xfrm>
            <a:custGeom>
              <a:avLst/>
              <a:gdLst/>
              <a:ahLst/>
              <a:cxnLst/>
              <a:rect l="l" t="t" r="r" b="b"/>
              <a:pathLst>
                <a:path w="3363" h="1960" extrusionOk="0">
                  <a:moveTo>
                    <a:pt x="151" y="1"/>
                  </a:moveTo>
                  <a:lnTo>
                    <a:pt x="1" y="96"/>
                  </a:lnTo>
                  <a:lnTo>
                    <a:pt x="3213" y="1959"/>
                  </a:lnTo>
                  <a:lnTo>
                    <a:pt x="3363" y="1861"/>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3"/>
            <p:cNvSpPr/>
            <p:nvPr/>
          </p:nvSpPr>
          <p:spPr>
            <a:xfrm>
              <a:off x="3139039" y="1874591"/>
              <a:ext cx="205529" cy="124728"/>
            </a:xfrm>
            <a:custGeom>
              <a:avLst/>
              <a:gdLst/>
              <a:ahLst/>
              <a:cxnLst/>
              <a:rect l="l" t="t" r="r" b="b"/>
              <a:pathLst>
                <a:path w="3294" h="1999" extrusionOk="0">
                  <a:moveTo>
                    <a:pt x="82" y="1"/>
                  </a:moveTo>
                  <a:cubicBezTo>
                    <a:pt x="43" y="14"/>
                    <a:pt x="0" y="82"/>
                    <a:pt x="0" y="121"/>
                  </a:cubicBezTo>
                  <a:lnTo>
                    <a:pt x="3212" y="1998"/>
                  </a:lnTo>
                  <a:cubicBezTo>
                    <a:pt x="3212" y="1946"/>
                    <a:pt x="3251" y="1890"/>
                    <a:pt x="3294" y="1864"/>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3"/>
            <p:cNvSpPr/>
            <p:nvPr/>
          </p:nvSpPr>
          <p:spPr>
            <a:xfrm>
              <a:off x="3339389" y="1984781"/>
              <a:ext cx="14538" cy="28140"/>
            </a:xfrm>
            <a:custGeom>
              <a:avLst/>
              <a:gdLst/>
              <a:ahLst/>
              <a:cxnLst/>
              <a:rect l="l" t="t" r="r" b="b"/>
              <a:pathLst>
                <a:path w="233" h="451" extrusionOk="0">
                  <a:moveTo>
                    <a:pt x="233" y="0"/>
                  </a:moveTo>
                  <a:lnTo>
                    <a:pt x="83" y="98"/>
                  </a:lnTo>
                  <a:cubicBezTo>
                    <a:pt x="40" y="124"/>
                    <a:pt x="1" y="180"/>
                    <a:pt x="1" y="232"/>
                  </a:cubicBezTo>
                  <a:lnTo>
                    <a:pt x="1" y="451"/>
                  </a:lnTo>
                  <a:lnTo>
                    <a:pt x="233" y="314"/>
                  </a:lnTo>
                  <a:lnTo>
                    <a:pt x="23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3"/>
            <p:cNvSpPr/>
            <p:nvPr/>
          </p:nvSpPr>
          <p:spPr>
            <a:xfrm>
              <a:off x="3341074" y="2000068"/>
              <a:ext cx="200226" cy="129969"/>
            </a:xfrm>
            <a:custGeom>
              <a:avLst/>
              <a:gdLst/>
              <a:ahLst/>
              <a:cxnLst/>
              <a:rect l="l" t="t" r="r" b="b"/>
              <a:pathLst>
                <a:path w="3209" h="2083" extrusionOk="0">
                  <a:moveTo>
                    <a:pt x="0" y="0"/>
                  </a:moveTo>
                  <a:lnTo>
                    <a:pt x="0" y="219"/>
                  </a:lnTo>
                  <a:lnTo>
                    <a:pt x="3209" y="2083"/>
                  </a:lnTo>
                  <a:lnTo>
                    <a:pt x="3209"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3"/>
            <p:cNvSpPr/>
            <p:nvPr/>
          </p:nvSpPr>
          <p:spPr>
            <a:xfrm>
              <a:off x="3345317" y="1985779"/>
              <a:ext cx="209647" cy="122294"/>
            </a:xfrm>
            <a:custGeom>
              <a:avLst/>
              <a:gdLst/>
              <a:ahLst/>
              <a:cxnLst/>
              <a:rect l="l" t="t" r="r" b="b"/>
              <a:pathLst>
                <a:path w="3360" h="1960" extrusionOk="0">
                  <a:moveTo>
                    <a:pt x="164" y="1"/>
                  </a:moveTo>
                  <a:lnTo>
                    <a:pt x="1" y="95"/>
                  </a:lnTo>
                  <a:lnTo>
                    <a:pt x="3209" y="1959"/>
                  </a:lnTo>
                  <a:lnTo>
                    <a:pt x="3359" y="1878"/>
                  </a:lnTo>
                  <a:lnTo>
                    <a:pt x="1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3"/>
            <p:cNvSpPr/>
            <p:nvPr/>
          </p:nvSpPr>
          <p:spPr>
            <a:xfrm>
              <a:off x="3341074" y="1991707"/>
              <a:ext cx="204531" cy="124665"/>
            </a:xfrm>
            <a:custGeom>
              <a:avLst/>
              <a:gdLst/>
              <a:ahLst/>
              <a:cxnLst/>
              <a:rect l="l" t="t" r="r" b="b"/>
              <a:pathLst>
                <a:path w="3278" h="1998" extrusionOk="0">
                  <a:moveTo>
                    <a:pt x="69" y="0"/>
                  </a:moveTo>
                  <a:cubicBezTo>
                    <a:pt x="26" y="27"/>
                    <a:pt x="0" y="82"/>
                    <a:pt x="0" y="134"/>
                  </a:cubicBezTo>
                  <a:lnTo>
                    <a:pt x="3209" y="1998"/>
                  </a:lnTo>
                  <a:cubicBezTo>
                    <a:pt x="3209" y="1946"/>
                    <a:pt x="3238" y="1890"/>
                    <a:pt x="3277"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3"/>
            <p:cNvSpPr/>
            <p:nvPr/>
          </p:nvSpPr>
          <p:spPr>
            <a:xfrm>
              <a:off x="3541237" y="2102895"/>
              <a:ext cx="14538" cy="27142"/>
            </a:xfrm>
            <a:custGeom>
              <a:avLst/>
              <a:gdLst/>
              <a:ahLst/>
              <a:cxnLst/>
              <a:rect l="l" t="t" r="r" b="b"/>
              <a:pathLst>
                <a:path w="233" h="435" extrusionOk="0">
                  <a:moveTo>
                    <a:pt x="219" y="1"/>
                  </a:moveTo>
                  <a:lnTo>
                    <a:pt x="69" y="82"/>
                  </a:lnTo>
                  <a:cubicBezTo>
                    <a:pt x="30" y="108"/>
                    <a:pt x="1" y="164"/>
                    <a:pt x="1" y="216"/>
                  </a:cubicBezTo>
                  <a:lnTo>
                    <a:pt x="1" y="435"/>
                  </a:lnTo>
                  <a:lnTo>
                    <a:pt x="232" y="298"/>
                  </a:lnTo>
                  <a:lnTo>
                    <a:pt x="21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3"/>
            <p:cNvSpPr/>
            <p:nvPr/>
          </p:nvSpPr>
          <p:spPr>
            <a:xfrm>
              <a:off x="3542236" y="2117183"/>
              <a:ext cx="200288" cy="129969"/>
            </a:xfrm>
            <a:custGeom>
              <a:avLst/>
              <a:gdLst/>
              <a:ahLst/>
              <a:cxnLst/>
              <a:rect l="l" t="t" r="r" b="b"/>
              <a:pathLst>
                <a:path w="3210" h="2083" extrusionOk="0">
                  <a:moveTo>
                    <a:pt x="1" y="0"/>
                  </a:moveTo>
                  <a:lnTo>
                    <a:pt x="1" y="219"/>
                  </a:lnTo>
                  <a:lnTo>
                    <a:pt x="3209" y="2083"/>
                  </a:lnTo>
                  <a:lnTo>
                    <a:pt x="3209" y="1864"/>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3"/>
            <p:cNvSpPr/>
            <p:nvPr/>
          </p:nvSpPr>
          <p:spPr>
            <a:xfrm>
              <a:off x="3547352" y="2103706"/>
              <a:ext cx="209647" cy="122294"/>
            </a:xfrm>
            <a:custGeom>
              <a:avLst/>
              <a:gdLst/>
              <a:ahLst/>
              <a:cxnLst/>
              <a:rect l="l" t="t" r="r" b="b"/>
              <a:pathLst>
                <a:path w="3360" h="1960" extrusionOk="0">
                  <a:moveTo>
                    <a:pt x="147" y="1"/>
                  </a:moveTo>
                  <a:lnTo>
                    <a:pt x="1" y="82"/>
                  </a:lnTo>
                  <a:lnTo>
                    <a:pt x="3209" y="1959"/>
                  </a:lnTo>
                  <a:lnTo>
                    <a:pt x="3359" y="1864"/>
                  </a:lnTo>
                  <a:lnTo>
                    <a:pt x="14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3"/>
            <p:cNvSpPr/>
            <p:nvPr/>
          </p:nvSpPr>
          <p:spPr>
            <a:xfrm>
              <a:off x="3542236" y="2108822"/>
              <a:ext cx="205404" cy="124665"/>
            </a:xfrm>
            <a:custGeom>
              <a:avLst/>
              <a:gdLst/>
              <a:ahLst/>
              <a:cxnLst/>
              <a:rect l="l" t="t" r="r" b="b"/>
              <a:pathLst>
                <a:path w="3292" h="1998" extrusionOk="0">
                  <a:moveTo>
                    <a:pt x="83" y="0"/>
                  </a:moveTo>
                  <a:cubicBezTo>
                    <a:pt x="40" y="26"/>
                    <a:pt x="1" y="82"/>
                    <a:pt x="1" y="134"/>
                  </a:cubicBezTo>
                  <a:lnTo>
                    <a:pt x="3209" y="1998"/>
                  </a:lnTo>
                  <a:cubicBezTo>
                    <a:pt x="3209" y="1959"/>
                    <a:pt x="3236" y="1890"/>
                    <a:pt x="3291" y="1877"/>
                  </a:cubicBezTo>
                  <a:lnTo>
                    <a:pt x="8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3"/>
            <p:cNvSpPr/>
            <p:nvPr/>
          </p:nvSpPr>
          <p:spPr>
            <a:xfrm>
              <a:off x="3742461" y="2220010"/>
              <a:ext cx="14538" cy="27142"/>
            </a:xfrm>
            <a:custGeom>
              <a:avLst/>
              <a:gdLst/>
              <a:ahLst/>
              <a:cxnLst/>
              <a:rect l="l" t="t" r="r" b="b"/>
              <a:pathLst>
                <a:path w="233" h="435" extrusionOk="0">
                  <a:moveTo>
                    <a:pt x="232" y="0"/>
                  </a:moveTo>
                  <a:lnTo>
                    <a:pt x="82" y="95"/>
                  </a:lnTo>
                  <a:cubicBezTo>
                    <a:pt x="27" y="108"/>
                    <a:pt x="0" y="177"/>
                    <a:pt x="0" y="216"/>
                  </a:cubicBezTo>
                  <a:lnTo>
                    <a:pt x="0" y="435"/>
                  </a:lnTo>
                  <a:lnTo>
                    <a:pt x="232" y="31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3"/>
            <p:cNvSpPr/>
            <p:nvPr/>
          </p:nvSpPr>
          <p:spPr>
            <a:xfrm>
              <a:off x="3742461" y="2233425"/>
              <a:ext cx="200288" cy="130842"/>
            </a:xfrm>
            <a:custGeom>
              <a:avLst/>
              <a:gdLst/>
              <a:ahLst/>
              <a:cxnLst/>
              <a:rect l="l" t="t" r="r" b="b"/>
              <a:pathLst>
                <a:path w="3210" h="2097" extrusionOk="0">
                  <a:moveTo>
                    <a:pt x="0" y="1"/>
                  </a:moveTo>
                  <a:lnTo>
                    <a:pt x="0" y="220"/>
                  </a:lnTo>
                  <a:lnTo>
                    <a:pt x="3209" y="2096"/>
                  </a:lnTo>
                  <a:lnTo>
                    <a:pt x="3209" y="1878"/>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3"/>
            <p:cNvSpPr/>
            <p:nvPr/>
          </p:nvSpPr>
          <p:spPr>
            <a:xfrm>
              <a:off x="3747578" y="2220010"/>
              <a:ext cx="209585" cy="122232"/>
            </a:xfrm>
            <a:custGeom>
              <a:avLst/>
              <a:gdLst/>
              <a:ahLst/>
              <a:cxnLst/>
              <a:rect l="l" t="t" r="r" b="b"/>
              <a:pathLst>
                <a:path w="3359" h="1959" extrusionOk="0">
                  <a:moveTo>
                    <a:pt x="150" y="0"/>
                  </a:moveTo>
                  <a:lnTo>
                    <a:pt x="0" y="95"/>
                  </a:lnTo>
                  <a:lnTo>
                    <a:pt x="3196" y="1959"/>
                  </a:lnTo>
                  <a:lnTo>
                    <a:pt x="3359" y="1877"/>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3"/>
            <p:cNvSpPr/>
            <p:nvPr/>
          </p:nvSpPr>
          <p:spPr>
            <a:xfrm>
              <a:off x="3742461" y="2225938"/>
              <a:ext cx="204531" cy="124665"/>
            </a:xfrm>
            <a:custGeom>
              <a:avLst/>
              <a:gdLst/>
              <a:ahLst/>
              <a:cxnLst/>
              <a:rect l="l" t="t" r="r" b="b"/>
              <a:pathLst>
                <a:path w="3278" h="1998" extrusionOk="0">
                  <a:moveTo>
                    <a:pt x="82" y="0"/>
                  </a:moveTo>
                  <a:cubicBezTo>
                    <a:pt x="40" y="13"/>
                    <a:pt x="0" y="82"/>
                    <a:pt x="0" y="121"/>
                  </a:cubicBezTo>
                  <a:lnTo>
                    <a:pt x="3209" y="1998"/>
                  </a:lnTo>
                  <a:cubicBezTo>
                    <a:pt x="3209" y="1945"/>
                    <a:pt x="3238" y="1890"/>
                    <a:pt x="3278" y="1864"/>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3"/>
            <p:cNvSpPr/>
            <p:nvPr/>
          </p:nvSpPr>
          <p:spPr>
            <a:xfrm>
              <a:off x="3942687" y="2337125"/>
              <a:ext cx="14476" cy="27142"/>
            </a:xfrm>
            <a:custGeom>
              <a:avLst/>
              <a:gdLst/>
              <a:ahLst/>
              <a:cxnLst/>
              <a:rect l="l" t="t" r="r" b="b"/>
              <a:pathLst>
                <a:path w="232" h="435" extrusionOk="0">
                  <a:moveTo>
                    <a:pt x="232" y="0"/>
                  </a:moveTo>
                  <a:lnTo>
                    <a:pt x="69" y="82"/>
                  </a:lnTo>
                  <a:cubicBezTo>
                    <a:pt x="29" y="108"/>
                    <a:pt x="0" y="163"/>
                    <a:pt x="0" y="216"/>
                  </a:cubicBezTo>
                  <a:lnTo>
                    <a:pt x="0" y="434"/>
                  </a:lnTo>
                  <a:lnTo>
                    <a:pt x="232" y="297"/>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3"/>
            <p:cNvSpPr/>
            <p:nvPr/>
          </p:nvSpPr>
          <p:spPr>
            <a:xfrm>
              <a:off x="3941813" y="2349729"/>
              <a:ext cx="200288" cy="130031"/>
            </a:xfrm>
            <a:custGeom>
              <a:avLst/>
              <a:gdLst/>
              <a:ahLst/>
              <a:cxnLst/>
              <a:rect l="l" t="t" r="r" b="b"/>
              <a:pathLst>
                <a:path w="3210" h="2084" extrusionOk="0">
                  <a:moveTo>
                    <a:pt x="1" y="1"/>
                  </a:moveTo>
                  <a:lnTo>
                    <a:pt x="1" y="219"/>
                  </a:lnTo>
                  <a:lnTo>
                    <a:pt x="3210" y="2083"/>
                  </a:lnTo>
                  <a:lnTo>
                    <a:pt x="3210"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3"/>
            <p:cNvSpPr/>
            <p:nvPr/>
          </p:nvSpPr>
          <p:spPr>
            <a:xfrm>
              <a:off x="3946930" y="2336065"/>
              <a:ext cx="209647" cy="122294"/>
            </a:xfrm>
            <a:custGeom>
              <a:avLst/>
              <a:gdLst/>
              <a:ahLst/>
              <a:cxnLst/>
              <a:rect l="l" t="t" r="r" b="b"/>
              <a:pathLst>
                <a:path w="3360" h="1960" extrusionOk="0">
                  <a:moveTo>
                    <a:pt x="151" y="1"/>
                  </a:moveTo>
                  <a:lnTo>
                    <a:pt x="1" y="82"/>
                  </a:lnTo>
                  <a:lnTo>
                    <a:pt x="3196" y="1959"/>
                  </a:lnTo>
                  <a:lnTo>
                    <a:pt x="3359" y="1865"/>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3"/>
            <p:cNvSpPr/>
            <p:nvPr/>
          </p:nvSpPr>
          <p:spPr>
            <a:xfrm>
              <a:off x="3941813" y="2341181"/>
              <a:ext cx="204593" cy="124915"/>
            </a:xfrm>
            <a:custGeom>
              <a:avLst/>
              <a:gdLst/>
              <a:ahLst/>
              <a:cxnLst/>
              <a:rect l="l" t="t" r="r" b="b"/>
              <a:pathLst>
                <a:path w="3279" h="2002" extrusionOk="0">
                  <a:moveTo>
                    <a:pt x="83" y="0"/>
                  </a:moveTo>
                  <a:cubicBezTo>
                    <a:pt x="43" y="30"/>
                    <a:pt x="1" y="82"/>
                    <a:pt x="1" y="138"/>
                  </a:cubicBezTo>
                  <a:lnTo>
                    <a:pt x="3210" y="2001"/>
                  </a:lnTo>
                  <a:cubicBezTo>
                    <a:pt x="3210" y="1959"/>
                    <a:pt x="3239" y="1894"/>
                    <a:pt x="3278" y="1877"/>
                  </a:cubicBezTo>
                  <a:lnTo>
                    <a:pt x="8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3"/>
            <p:cNvSpPr/>
            <p:nvPr/>
          </p:nvSpPr>
          <p:spPr>
            <a:xfrm>
              <a:off x="4142039" y="2452369"/>
              <a:ext cx="14538" cy="27391"/>
            </a:xfrm>
            <a:custGeom>
              <a:avLst/>
              <a:gdLst/>
              <a:ahLst/>
              <a:cxnLst/>
              <a:rect l="l" t="t" r="r" b="b"/>
              <a:pathLst>
                <a:path w="233" h="439" extrusionOk="0">
                  <a:moveTo>
                    <a:pt x="232" y="1"/>
                  </a:moveTo>
                  <a:lnTo>
                    <a:pt x="69" y="95"/>
                  </a:lnTo>
                  <a:cubicBezTo>
                    <a:pt x="30" y="112"/>
                    <a:pt x="1" y="177"/>
                    <a:pt x="1" y="219"/>
                  </a:cubicBezTo>
                  <a:lnTo>
                    <a:pt x="1" y="438"/>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3"/>
            <p:cNvSpPr/>
            <p:nvPr/>
          </p:nvSpPr>
          <p:spPr>
            <a:xfrm>
              <a:off x="4142039" y="2466034"/>
              <a:ext cx="200475" cy="130780"/>
            </a:xfrm>
            <a:custGeom>
              <a:avLst/>
              <a:gdLst/>
              <a:ahLst/>
              <a:cxnLst/>
              <a:rect l="l" t="t" r="r" b="b"/>
              <a:pathLst>
                <a:path w="3213" h="2096" extrusionOk="0">
                  <a:moveTo>
                    <a:pt x="1" y="0"/>
                  </a:moveTo>
                  <a:lnTo>
                    <a:pt x="1" y="219"/>
                  </a:lnTo>
                  <a:lnTo>
                    <a:pt x="3212" y="2096"/>
                  </a:lnTo>
                  <a:lnTo>
                    <a:pt x="3212" y="1877"/>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3"/>
            <p:cNvSpPr/>
            <p:nvPr/>
          </p:nvSpPr>
          <p:spPr>
            <a:xfrm>
              <a:off x="4147155" y="2452369"/>
              <a:ext cx="209834" cy="122294"/>
            </a:xfrm>
            <a:custGeom>
              <a:avLst/>
              <a:gdLst/>
              <a:ahLst/>
              <a:cxnLst/>
              <a:rect l="l" t="t" r="r" b="b"/>
              <a:pathLst>
                <a:path w="3363" h="1960" extrusionOk="0">
                  <a:moveTo>
                    <a:pt x="150" y="1"/>
                  </a:moveTo>
                  <a:lnTo>
                    <a:pt x="0" y="95"/>
                  </a:lnTo>
                  <a:lnTo>
                    <a:pt x="3199" y="1959"/>
                  </a:lnTo>
                  <a:lnTo>
                    <a:pt x="3362" y="1864"/>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3"/>
            <p:cNvSpPr/>
            <p:nvPr/>
          </p:nvSpPr>
          <p:spPr>
            <a:xfrm>
              <a:off x="4142039" y="2458297"/>
              <a:ext cx="204718" cy="124915"/>
            </a:xfrm>
            <a:custGeom>
              <a:avLst/>
              <a:gdLst/>
              <a:ahLst/>
              <a:cxnLst/>
              <a:rect l="l" t="t" r="r" b="b"/>
              <a:pathLst>
                <a:path w="3281" h="2002" extrusionOk="0">
                  <a:moveTo>
                    <a:pt x="82" y="0"/>
                  </a:moveTo>
                  <a:cubicBezTo>
                    <a:pt x="30" y="17"/>
                    <a:pt x="1" y="82"/>
                    <a:pt x="1" y="124"/>
                  </a:cubicBezTo>
                  <a:lnTo>
                    <a:pt x="3212" y="2001"/>
                  </a:lnTo>
                  <a:cubicBezTo>
                    <a:pt x="3212" y="1946"/>
                    <a:pt x="3238" y="1893"/>
                    <a:pt x="3281" y="1864"/>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3"/>
            <p:cNvSpPr/>
            <p:nvPr/>
          </p:nvSpPr>
          <p:spPr>
            <a:xfrm>
              <a:off x="4342451" y="2568673"/>
              <a:ext cx="14538" cy="28140"/>
            </a:xfrm>
            <a:custGeom>
              <a:avLst/>
              <a:gdLst/>
              <a:ahLst/>
              <a:cxnLst/>
              <a:rect l="l" t="t" r="r" b="b"/>
              <a:pathLst>
                <a:path w="233" h="451" extrusionOk="0">
                  <a:moveTo>
                    <a:pt x="232" y="0"/>
                  </a:moveTo>
                  <a:lnTo>
                    <a:pt x="69" y="95"/>
                  </a:lnTo>
                  <a:cubicBezTo>
                    <a:pt x="26" y="124"/>
                    <a:pt x="0" y="177"/>
                    <a:pt x="0" y="232"/>
                  </a:cubicBezTo>
                  <a:lnTo>
                    <a:pt x="0" y="451"/>
                  </a:lnTo>
                  <a:lnTo>
                    <a:pt x="232" y="314"/>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3"/>
            <p:cNvSpPr/>
            <p:nvPr/>
          </p:nvSpPr>
          <p:spPr>
            <a:xfrm>
              <a:off x="2952478" y="1653838"/>
              <a:ext cx="172335" cy="99458"/>
            </a:xfrm>
            <a:custGeom>
              <a:avLst/>
              <a:gdLst/>
              <a:ahLst/>
              <a:cxnLst/>
              <a:rect l="l" t="t" r="r" b="b"/>
              <a:pathLst>
                <a:path w="2762" h="1594" extrusionOk="0">
                  <a:moveTo>
                    <a:pt x="2693" y="0"/>
                  </a:moveTo>
                  <a:lnTo>
                    <a:pt x="0" y="1567"/>
                  </a:lnTo>
                  <a:lnTo>
                    <a:pt x="69" y="1593"/>
                  </a:lnTo>
                  <a:lnTo>
                    <a:pt x="2762" y="30"/>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3"/>
            <p:cNvSpPr/>
            <p:nvPr/>
          </p:nvSpPr>
          <p:spPr>
            <a:xfrm>
              <a:off x="3152641" y="1770142"/>
              <a:ext cx="171586" cy="100269"/>
            </a:xfrm>
            <a:custGeom>
              <a:avLst/>
              <a:gdLst/>
              <a:ahLst/>
              <a:cxnLst/>
              <a:rect l="l" t="t" r="r" b="b"/>
              <a:pathLst>
                <a:path w="2750" h="1607" extrusionOk="0">
                  <a:moveTo>
                    <a:pt x="2694" y="0"/>
                  </a:moveTo>
                  <a:lnTo>
                    <a:pt x="1" y="1564"/>
                  </a:lnTo>
                  <a:lnTo>
                    <a:pt x="69" y="1606"/>
                  </a:lnTo>
                  <a:lnTo>
                    <a:pt x="2749" y="43"/>
                  </a:lnTo>
                  <a:lnTo>
                    <a:pt x="269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3"/>
            <p:cNvSpPr/>
            <p:nvPr/>
          </p:nvSpPr>
          <p:spPr>
            <a:xfrm>
              <a:off x="3352867" y="1887195"/>
              <a:ext cx="171524" cy="99458"/>
            </a:xfrm>
            <a:custGeom>
              <a:avLst/>
              <a:gdLst/>
              <a:ahLst/>
              <a:cxnLst/>
              <a:rect l="l" t="t" r="r" b="b"/>
              <a:pathLst>
                <a:path w="2749" h="1594" extrusionOk="0">
                  <a:moveTo>
                    <a:pt x="2693" y="1"/>
                  </a:moveTo>
                  <a:lnTo>
                    <a:pt x="0" y="1564"/>
                  </a:lnTo>
                  <a:lnTo>
                    <a:pt x="69" y="1594"/>
                  </a:lnTo>
                  <a:lnTo>
                    <a:pt x="2749" y="30"/>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3"/>
            <p:cNvSpPr/>
            <p:nvPr/>
          </p:nvSpPr>
          <p:spPr>
            <a:xfrm>
              <a:off x="3553279" y="2003499"/>
              <a:ext cx="171337" cy="100269"/>
            </a:xfrm>
            <a:custGeom>
              <a:avLst/>
              <a:gdLst/>
              <a:ahLst/>
              <a:cxnLst/>
              <a:rect l="l" t="t" r="r" b="b"/>
              <a:pathLst>
                <a:path w="2746" h="1607" extrusionOk="0">
                  <a:moveTo>
                    <a:pt x="2693" y="1"/>
                  </a:moveTo>
                  <a:lnTo>
                    <a:pt x="0" y="1564"/>
                  </a:lnTo>
                  <a:lnTo>
                    <a:pt x="69" y="1607"/>
                  </a:lnTo>
                  <a:lnTo>
                    <a:pt x="2745" y="43"/>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3"/>
            <p:cNvSpPr/>
            <p:nvPr/>
          </p:nvSpPr>
          <p:spPr>
            <a:xfrm>
              <a:off x="3753443" y="2120615"/>
              <a:ext cx="171586" cy="100269"/>
            </a:xfrm>
            <a:custGeom>
              <a:avLst/>
              <a:gdLst/>
              <a:ahLst/>
              <a:cxnLst/>
              <a:rect l="l" t="t" r="r" b="b"/>
              <a:pathLst>
                <a:path w="2750" h="1607" extrusionOk="0">
                  <a:moveTo>
                    <a:pt x="2694" y="1"/>
                  </a:moveTo>
                  <a:lnTo>
                    <a:pt x="1" y="1564"/>
                  </a:lnTo>
                  <a:lnTo>
                    <a:pt x="69" y="1606"/>
                  </a:lnTo>
                  <a:lnTo>
                    <a:pt x="2749" y="27"/>
                  </a:lnTo>
                  <a:lnTo>
                    <a:pt x="269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3"/>
            <p:cNvSpPr/>
            <p:nvPr/>
          </p:nvSpPr>
          <p:spPr>
            <a:xfrm>
              <a:off x="3953668" y="2236919"/>
              <a:ext cx="171524" cy="100269"/>
            </a:xfrm>
            <a:custGeom>
              <a:avLst/>
              <a:gdLst/>
              <a:ahLst/>
              <a:cxnLst/>
              <a:rect l="l" t="t" r="r" b="b"/>
              <a:pathLst>
                <a:path w="2749" h="1607" extrusionOk="0">
                  <a:moveTo>
                    <a:pt x="2693" y="0"/>
                  </a:moveTo>
                  <a:lnTo>
                    <a:pt x="0" y="1564"/>
                  </a:lnTo>
                  <a:lnTo>
                    <a:pt x="56" y="1606"/>
                  </a:lnTo>
                  <a:lnTo>
                    <a:pt x="2749" y="39"/>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3"/>
            <p:cNvSpPr/>
            <p:nvPr/>
          </p:nvSpPr>
          <p:spPr>
            <a:xfrm>
              <a:off x="4152209" y="2354035"/>
              <a:ext cx="172397" cy="100269"/>
            </a:xfrm>
            <a:custGeom>
              <a:avLst/>
              <a:gdLst/>
              <a:ahLst/>
              <a:cxnLst/>
              <a:rect l="l" t="t" r="r" b="b"/>
              <a:pathLst>
                <a:path w="2763" h="1607" extrusionOk="0">
                  <a:moveTo>
                    <a:pt x="2710" y="0"/>
                  </a:moveTo>
                  <a:lnTo>
                    <a:pt x="1" y="1564"/>
                  </a:lnTo>
                  <a:lnTo>
                    <a:pt x="69" y="1606"/>
                  </a:lnTo>
                  <a:lnTo>
                    <a:pt x="2762" y="26"/>
                  </a:lnTo>
                  <a:lnTo>
                    <a:pt x="271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3"/>
            <p:cNvSpPr/>
            <p:nvPr/>
          </p:nvSpPr>
          <p:spPr>
            <a:xfrm>
              <a:off x="4352622" y="2470276"/>
              <a:ext cx="172335" cy="100082"/>
            </a:xfrm>
            <a:custGeom>
              <a:avLst/>
              <a:gdLst/>
              <a:ahLst/>
              <a:cxnLst/>
              <a:rect l="l" t="t" r="r" b="b"/>
              <a:pathLst>
                <a:path w="2762" h="1604" extrusionOk="0">
                  <a:moveTo>
                    <a:pt x="2706" y="1"/>
                  </a:moveTo>
                  <a:lnTo>
                    <a:pt x="1" y="1564"/>
                  </a:lnTo>
                  <a:lnTo>
                    <a:pt x="69" y="1604"/>
                  </a:lnTo>
                  <a:lnTo>
                    <a:pt x="2762" y="40"/>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3"/>
            <p:cNvSpPr/>
            <p:nvPr/>
          </p:nvSpPr>
          <p:spPr>
            <a:xfrm>
              <a:off x="4342451" y="2583149"/>
              <a:ext cx="199414" cy="129782"/>
            </a:xfrm>
            <a:custGeom>
              <a:avLst/>
              <a:gdLst/>
              <a:ahLst/>
              <a:cxnLst/>
              <a:rect l="l" t="t" r="r" b="b"/>
              <a:pathLst>
                <a:path w="3196" h="2080" extrusionOk="0">
                  <a:moveTo>
                    <a:pt x="0" y="0"/>
                  </a:moveTo>
                  <a:lnTo>
                    <a:pt x="0" y="219"/>
                  </a:lnTo>
                  <a:lnTo>
                    <a:pt x="3196" y="2079"/>
                  </a:lnTo>
                  <a:lnTo>
                    <a:pt x="3196"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3"/>
            <p:cNvSpPr/>
            <p:nvPr/>
          </p:nvSpPr>
          <p:spPr>
            <a:xfrm>
              <a:off x="4346694" y="2568673"/>
              <a:ext cx="209647" cy="122232"/>
            </a:xfrm>
            <a:custGeom>
              <a:avLst/>
              <a:gdLst/>
              <a:ahLst/>
              <a:cxnLst/>
              <a:rect l="l" t="t" r="r" b="b"/>
              <a:pathLst>
                <a:path w="3360" h="1959" extrusionOk="0">
                  <a:moveTo>
                    <a:pt x="164" y="0"/>
                  </a:moveTo>
                  <a:lnTo>
                    <a:pt x="1" y="95"/>
                  </a:lnTo>
                  <a:lnTo>
                    <a:pt x="3209" y="1959"/>
                  </a:lnTo>
                  <a:lnTo>
                    <a:pt x="3360" y="1877"/>
                  </a:lnTo>
                  <a:lnTo>
                    <a:pt x="16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3"/>
            <p:cNvSpPr/>
            <p:nvPr/>
          </p:nvSpPr>
          <p:spPr>
            <a:xfrm>
              <a:off x="4342451" y="2574601"/>
              <a:ext cx="204531" cy="124852"/>
            </a:xfrm>
            <a:custGeom>
              <a:avLst/>
              <a:gdLst/>
              <a:ahLst/>
              <a:cxnLst/>
              <a:rect l="l" t="t" r="r" b="b"/>
              <a:pathLst>
                <a:path w="3278" h="2001" extrusionOk="0">
                  <a:moveTo>
                    <a:pt x="69" y="0"/>
                  </a:moveTo>
                  <a:cubicBezTo>
                    <a:pt x="26" y="29"/>
                    <a:pt x="0" y="82"/>
                    <a:pt x="0" y="137"/>
                  </a:cubicBezTo>
                  <a:lnTo>
                    <a:pt x="3196" y="2001"/>
                  </a:lnTo>
                  <a:cubicBezTo>
                    <a:pt x="3196" y="1958"/>
                    <a:pt x="3235" y="1890"/>
                    <a:pt x="3277"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3"/>
            <p:cNvSpPr/>
            <p:nvPr/>
          </p:nvSpPr>
          <p:spPr>
            <a:xfrm>
              <a:off x="4541803" y="2685789"/>
              <a:ext cx="14538" cy="27142"/>
            </a:xfrm>
            <a:custGeom>
              <a:avLst/>
              <a:gdLst/>
              <a:ahLst/>
              <a:cxnLst/>
              <a:rect l="l" t="t" r="r" b="b"/>
              <a:pathLst>
                <a:path w="233" h="435" extrusionOk="0">
                  <a:moveTo>
                    <a:pt x="233" y="0"/>
                  </a:moveTo>
                  <a:lnTo>
                    <a:pt x="82" y="82"/>
                  </a:lnTo>
                  <a:cubicBezTo>
                    <a:pt x="40" y="108"/>
                    <a:pt x="1" y="176"/>
                    <a:pt x="1" y="219"/>
                  </a:cubicBezTo>
                  <a:lnTo>
                    <a:pt x="1" y="434"/>
                  </a:lnTo>
                  <a:lnTo>
                    <a:pt x="233" y="300"/>
                  </a:lnTo>
                  <a:lnTo>
                    <a:pt x="23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3"/>
            <p:cNvSpPr/>
            <p:nvPr/>
          </p:nvSpPr>
          <p:spPr>
            <a:xfrm>
              <a:off x="4552847" y="2587392"/>
              <a:ext cx="172335" cy="100082"/>
            </a:xfrm>
            <a:custGeom>
              <a:avLst/>
              <a:gdLst/>
              <a:ahLst/>
              <a:cxnLst/>
              <a:rect l="l" t="t" r="r" b="b"/>
              <a:pathLst>
                <a:path w="2762" h="1604" extrusionOk="0">
                  <a:moveTo>
                    <a:pt x="2693" y="1"/>
                  </a:moveTo>
                  <a:lnTo>
                    <a:pt x="0" y="1564"/>
                  </a:lnTo>
                  <a:lnTo>
                    <a:pt x="69" y="1603"/>
                  </a:lnTo>
                  <a:lnTo>
                    <a:pt x="2761" y="27"/>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3"/>
            <p:cNvSpPr/>
            <p:nvPr/>
          </p:nvSpPr>
          <p:spPr>
            <a:xfrm>
              <a:off x="4541803" y="2699391"/>
              <a:ext cx="200288" cy="130655"/>
            </a:xfrm>
            <a:custGeom>
              <a:avLst/>
              <a:gdLst/>
              <a:ahLst/>
              <a:cxnLst/>
              <a:rect l="l" t="t" r="r" b="b"/>
              <a:pathLst>
                <a:path w="3210" h="2094" extrusionOk="0">
                  <a:moveTo>
                    <a:pt x="1" y="1"/>
                  </a:moveTo>
                  <a:lnTo>
                    <a:pt x="1" y="216"/>
                  </a:lnTo>
                  <a:lnTo>
                    <a:pt x="3209" y="2093"/>
                  </a:lnTo>
                  <a:lnTo>
                    <a:pt x="3209" y="1865"/>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3"/>
            <p:cNvSpPr/>
            <p:nvPr/>
          </p:nvSpPr>
          <p:spPr>
            <a:xfrm>
              <a:off x="4546920" y="2685789"/>
              <a:ext cx="209647" cy="122232"/>
            </a:xfrm>
            <a:custGeom>
              <a:avLst/>
              <a:gdLst/>
              <a:ahLst/>
              <a:cxnLst/>
              <a:rect l="l" t="t" r="r" b="b"/>
              <a:pathLst>
                <a:path w="3360" h="1959" extrusionOk="0">
                  <a:moveTo>
                    <a:pt x="151" y="0"/>
                  </a:moveTo>
                  <a:lnTo>
                    <a:pt x="0" y="82"/>
                  </a:lnTo>
                  <a:lnTo>
                    <a:pt x="3209" y="1959"/>
                  </a:lnTo>
                  <a:lnTo>
                    <a:pt x="3359" y="1864"/>
                  </a:lnTo>
                  <a:lnTo>
                    <a:pt x="15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3"/>
            <p:cNvSpPr/>
            <p:nvPr/>
          </p:nvSpPr>
          <p:spPr>
            <a:xfrm>
              <a:off x="4541803" y="2690843"/>
              <a:ext cx="205342" cy="124915"/>
            </a:xfrm>
            <a:custGeom>
              <a:avLst/>
              <a:gdLst/>
              <a:ahLst/>
              <a:cxnLst/>
              <a:rect l="l" t="t" r="r" b="b"/>
              <a:pathLst>
                <a:path w="3291" h="2002" extrusionOk="0">
                  <a:moveTo>
                    <a:pt x="82" y="1"/>
                  </a:moveTo>
                  <a:cubicBezTo>
                    <a:pt x="40" y="27"/>
                    <a:pt x="1" y="95"/>
                    <a:pt x="1" y="138"/>
                  </a:cubicBezTo>
                  <a:lnTo>
                    <a:pt x="3209" y="2002"/>
                  </a:lnTo>
                  <a:cubicBezTo>
                    <a:pt x="3209" y="1959"/>
                    <a:pt x="3252" y="1904"/>
                    <a:pt x="3291" y="1878"/>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3"/>
            <p:cNvSpPr/>
            <p:nvPr/>
          </p:nvSpPr>
          <p:spPr>
            <a:xfrm>
              <a:off x="4742029" y="2802031"/>
              <a:ext cx="14538" cy="28015"/>
            </a:xfrm>
            <a:custGeom>
              <a:avLst/>
              <a:gdLst/>
              <a:ahLst/>
              <a:cxnLst/>
              <a:rect l="l" t="t" r="r" b="b"/>
              <a:pathLst>
                <a:path w="233" h="449" extrusionOk="0">
                  <a:moveTo>
                    <a:pt x="232" y="1"/>
                  </a:moveTo>
                  <a:lnTo>
                    <a:pt x="82" y="96"/>
                  </a:lnTo>
                  <a:cubicBezTo>
                    <a:pt x="43" y="122"/>
                    <a:pt x="0" y="177"/>
                    <a:pt x="0" y="220"/>
                  </a:cubicBezTo>
                  <a:lnTo>
                    <a:pt x="0" y="448"/>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3"/>
            <p:cNvSpPr/>
            <p:nvPr/>
          </p:nvSpPr>
          <p:spPr>
            <a:xfrm>
              <a:off x="4753011" y="2703696"/>
              <a:ext cx="171524" cy="100082"/>
            </a:xfrm>
            <a:custGeom>
              <a:avLst/>
              <a:gdLst/>
              <a:ahLst/>
              <a:cxnLst/>
              <a:rect l="l" t="t" r="r" b="b"/>
              <a:pathLst>
                <a:path w="2749" h="1604" extrusionOk="0">
                  <a:moveTo>
                    <a:pt x="2693" y="0"/>
                  </a:moveTo>
                  <a:lnTo>
                    <a:pt x="1" y="1564"/>
                  </a:lnTo>
                  <a:lnTo>
                    <a:pt x="56" y="1603"/>
                  </a:lnTo>
                  <a:lnTo>
                    <a:pt x="2749" y="40"/>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3"/>
            <p:cNvSpPr/>
            <p:nvPr/>
          </p:nvSpPr>
          <p:spPr>
            <a:xfrm>
              <a:off x="4742029" y="2815695"/>
              <a:ext cx="200475" cy="130593"/>
            </a:xfrm>
            <a:custGeom>
              <a:avLst/>
              <a:gdLst/>
              <a:ahLst/>
              <a:cxnLst/>
              <a:rect l="l" t="t" r="r" b="b"/>
              <a:pathLst>
                <a:path w="3213" h="2093" extrusionOk="0">
                  <a:moveTo>
                    <a:pt x="0" y="1"/>
                  </a:moveTo>
                  <a:lnTo>
                    <a:pt x="0" y="229"/>
                  </a:lnTo>
                  <a:lnTo>
                    <a:pt x="3212" y="2093"/>
                  </a:lnTo>
                  <a:lnTo>
                    <a:pt x="3212" y="1877"/>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3"/>
            <p:cNvSpPr/>
            <p:nvPr/>
          </p:nvSpPr>
          <p:spPr>
            <a:xfrm>
              <a:off x="4747083" y="2802031"/>
              <a:ext cx="209647" cy="122294"/>
            </a:xfrm>
            <a:custGeom>
              <a:avLst/>
              <a:gdLst/>
              <a:ahLst/>
              <a:cxnLst/>
              <a:rect l="l" t="t" r="r" b="b"/>
              <a:pathLst>
                <a:path w="3360" h="1960" extrusionOk="0">
                  <a:moveTo>
                    <a:pt x="151" y="1"/>
                  </a:moveTo>
                  <a:lnTo>
                    <a:pt x="1" y="96"/>
                  </a:lnTo>
                  <a:lnTo>
                    <a:pt x="3196" y="1959"/>
                  </a:lnTo>
                  <a:lnTo>
                    <a:pt x="3360" y="1878"/>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3"/>
            <p:cNvSpPr/>
            <p:nvPr/>
          </p:nvSpPr>
          <p:spPr>
            <a:xfrm>
              <a:off x="4742029" y="2807958"/>
              <a:ext cx="204531" cy="124915"/>
            </a:xfrm>
            <a:custGeom>
              <a:avLst/>
              <a:gdLst/>
              <a:ahLst/>
              <a:cxnLst/>
              <a:rect l="l" t="t" r="r" b="b"/>
              <a:pathLst>
                <a:path w="3278" h="2002" extrusionOk="0">
                  <a:moveTo>
                    <a:pt x="82" y="1"/>
                  </a:moveTo>
                  <a:cubicBezTo>
                    <a:pt x="43" y="27"/>
                    <a:pt x="0" y="82"/>
                    <a:pt x="0" y="125"/>
                  </a:cubicBezTo>
                  <a:lnTo>
                    <a:pt x="3212" y="2001"/>
                  </a:lnTo>
                  <a:cubicBezTo>
                    <a:pt x="3212" y="1946"/>
                    <a:pt x="3238" y="1890"/>
                    <a:pt x="3277" y="1864"/>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3"/>
            <p:cNvSpPr/>
            <p:nvPr/>
          </p:nvSpPr>
          <p:spPr>
            <a:xfrm>
              <a:off x="4942442" y="2919146"/>
              <a:ext cx="14288" cy="27142"/>
            </a:xfrm>
            <a:custGeom>
              <a:avLst/>
              <a:gdLst/>
              <a:ahLst/>
              <a:cxnLst/>
              <a:rect l="l" t="t" r="r" b="b"/>
              <a:pathLst>
                <a:path w="229" h="435" extrusionOk="0">
                  <a:moveTo>
                    <a:pt x="229" y="1"/>
                  </a:moveTo>
                  <a:lnTo>
                    <a:pt x="65" y="82"/>
                  </a:lnTo>
                  <a:cubicBezTo>
                    <a:pt x="26" y="108"/>
                    <a:pt x="0" y="164"/>
                    <a:pt x="0" y="219"/>
                  </a:cubicBezTo>
                  <a:lnTo>
                    <a:pt x="0" y="435"/>
                  </a:lnTo>
                  <a:lnTo>
                    <a:pt x="229" y="301"/>
                  </a:lnTo>
                  <a:lnTo>
                    <a:pt x="22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3"/>
            <p:cNvSpPr/>
            <p:nvPr/>
          </p:nvSpPr>
          <p:spPr>
            <a:xfrm>
              <a:off x="4952612" y="2820812"/>
              <a:ext cx="172148" cy="99208"/>
            </a:xfrm>
            <a:custGeom>
              <a:avLst/>
              <a:gdLst/>
              <a:ahLst/>
              <a:cxnLst/>
              <a:rect l="l" t="t" r="r" b="b"/>
              <a:pathLst>
                <a:path w="2759" h="1590" extrusionOk="0">
                  <a:moveTo>
                    <a:pt x="2706" y="0"/>
                  </a:moveTo>
                  <a:lnTo>
                    <a:pt x="0" y="1564"/>
                  </a:lnTo>
                  <a:lnTo>
                    <a:pt x="66" y="1590"/>
                  </a:lnTo>
                  <a:lnTo>
                    <a:pt x="2758" y="26"/>
                  </a:lnTo>
                  <a:lnTo>
                    <a:pt x="270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3"/>
            <p:cNvSpPr/>
            <p:nvPr/>
          </p:nvSpPr>
          <p:spPr>
            <a:xfrm>
              <a:off x="4942442" y="2932811"/>
              <a:ext cx="199414" cy="129782"/>
            </a:xfrm>
            <a:custGeom>
              <a:avLst/>
              <a:gdLst/>
              <a:ahLst/>
              <a:cxnLst/>
              <a:rect l="l" t="t" r="r" b="b"/>
              <a:pathLst>
                <a:path w="3196" h="2080" extrusionOk="0">
                  <a:moveTo>
                    <a:pt x="0" y="0"/>
                  </a:moveTo>
                  <a:lnTo>
                    <a:pt x="0" y="216"/>
                  </a:lnTo>
                  <a:lnTo>
                    <a:pt x="3196" y="2080"/>
                  </a:lnTo>
                  <a:lnTo>
                    <a:pt x="3196" y="1861"/>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3"/>
            <p:cNvSpPr/>
            <p:nvPr/>
          </p:nvSpPr>
          <p:spPr>
            <a:xfrm>
              <a:off x="4946497" y="2918335"/>
              <a:ext cx="209834" cy="122294"/>
            </a:xfrm>
            <a:custGeom>
              <a:avLst/>
              <a:gdLst/>
              <a:ahLst/>
              <a:cxnLst/>
              <a:rect l="l" t="t" r="r" b="b"/>
              <a:pathLst>
                <a:path w="3363" h="1960" extrusionOk="0">
                  <a:moveTo>
                    <a:pt x="151" y="1"/>
                  </a:moveTo>
                  <a:lnTo>
                    <a:pt x="0" y="95"/>
                  </a:lnTo>
                  <a:lnTo>
                    <a:pt x="3212" y="1959"/>
                  </a:lnTo>
                  <a:lnTo>
                    <a:pt x="3362" y="1878"/>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3"/>
            <p:cNvSpPr/>
            <p:nvPr/>
          </p:nvSpPr>
          <p:spPr>
            <a:xfrm>
              <a:off x="4942442" y="2924262"/>
              <a:ext cx="204531" cy="124665"/>
            </a:xfrm>
            <a:custGeom>
              <a:avLst/>
              <a:gdLst/>
              <a:ahLst/>
              <a:cxnLst/>
              <a:rect l="l" t="t" r="r" b="b"/>
              <a:pathLst>
                <a:path w="3278" h="1998" extrusionOk="0">
                  <a:moveTo>
                    <a:pt x="65" y="0"/>
                  </a:moveTo>
                  <a:cubicBezTo>
                    <a:pt x="26" y="26"/>
                    <a:pt x="0" y="82"/>
                    <a:pt x="0" y="137"/>
                  </a:cubicBezTo>
                  <a:lnTo>
                    <a:pt x="3196" y="1998"/>
                  </a:lnTo>
                  <a:cubicBezTo>
                    <a:pt x="3196" y="1959"/>
                    <a:pt x="3235" y="1890"/>
                    <a:pt x="3277" y="1864"/>
                  </a:cubicBezTo>
                  <a:lnTo>
                    <a:pt x="65"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3"/>
            <p:cNvSpPr/>
            <p:nvPr/>
          </p:nvSpPr>
          <p:spPr>
            <a:xfrm>
              <a:off x="5141794" y="3035450"/>
              <a:ext cx="14538" cy="27142"/>
            </a:xfrm>
            <a:custGeom>
              <a:avLst/>
              <a:gdLst/>
              <a:ahLst/>
              <a:cxnLst/>
              <a:rect l="l" t="t" r="r" b="b"/>
              <a:pathLst>
                <a:path w="233" h="435" extrusionOk="0">
                  <a:moveTo>
                    <a:pt x="232" y="1"/>
                  </a:moveTo>
                  <a:lnTo>
                    <a:pt x="82" y="82"/>
                  </a:lnTo>
                  <a:cubicBezTo>
                    <a:pt x="40" y="108"/>
                    <a:pt x="1" y="177"/>
                    <a:pt x="1" y="216"/>
                  </a:cubicBezTo>
                  <a:lnTo>
                    <a:pt x="1" y="435"/>
                  </a:lnTo>
                  <a:lnTo>
                    <a:pt x="232" y="298"/>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3"/>
            <p:cNvSpPr/>
            <p:nvPr/>
          </p:nvSpPr>
          <p:spPr>
            <a:xfrm>
              <a:off x="5152775" y="2936866"/>
              <a:ext cx="172397" cy="100269"/>
            </a:xfrm>
            <a:custGeom>
              <a:avLst/>
              <a:gdLst/>
              <a:ahLst/>
              <a:cxnLst/>
              <a:rect l="l" t="t" r="r" b="b"/>
              <a:pathLst>
                <a:path w="2763" h="1607" extrusionOk="0">
                  <a:moveTo>
                    <a:pt x="2694" y="1"/>
                  </a:moveTo>
                  <a:lnTo>
                    <a:pt x="1" y="1567"/>
                  </a:lnTo>
                  <a:lnTo>
                    <a:pt x="69" y="1607"/>
                  </a:lnTo>
                  <a:lnTo>
                    <a:pt x="2762" y="30"/>
                  </a:lnTo>
                  <a:lnTo>
                    <a:pt x="269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3"/>
            <p:cNvSpPr/>
            <p:nvPr/>
          </p:nvSpPr>
          <p:spPr>
            <a:xfrm>
              <a:off x="5141794" y="3048865"/>
              <a:ext cx="200288" cy="130842"/>
            </a:xfrm>
            <a:custGeom>
              <a:avLst/>
              <a:gdLst/>
              <a:ahLst/>
              <a:cxnLst/>
              <a:rect l="l" t="t" r="r" b="b"/>
              <a:pathLst>
                <a:path w="3210" h="2097" extrusionOk="0">
                  <a:moveTo>
                    <a:pt x="1" y="1"/>
                  </a:moveTo>
                  <a:lnTo>
                    <a:pt x="1" y="220"/>
                  </a:lnTo>
                  <a:lnTo>
                    <a:pt x="3209" y="2096"/>
                  </a:lnTo>
                  <a:lnTo>
                    <a:pt x="3209" y="1878"/>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3"/>
            <p:cNvSpPr/>
            <p:nvPr/>
          </p:nvSpPr>
          <p:spPr>
            <a:xfrm>
              <a:off x="5146910" y="3035450"/>
              <a:ext cx="209585" cy="122232"/>
            </a:xfrm>
            <a:custGeom>
              <a:avLst/>
              <a:gdLst/>
              <a:ahLst/>
              <a:cxnLst/>
              <a:rect l="l" t="t" r="r" b="b"/>
              <a:pathLst>
                <a:path w="3359" h="1959" extrusionOk="0">
                  <a:moveTo>
                    <a:pt x="150" y="1"/>
                  </a:moveTo>
                  <a:lnTo>
                    <a:pt x="0" y="82"/>
                  </a:lnTo>
                  <a:lnTo>
                    <a:pt x="3209" y="1959"/>
                  </a:lnTo>
                  <a:lnTo>
                    <a:pt x="3359" y="1864"/>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3"/>
            <p:cNvSpPr/>
            <p:nvPr/>
          </p:nvSpPr>
          <p:spPr>
            <a:xfrm>
              <a:off x="5141794" y="3040567"/>
              <a:ext cx="205342" cy="125476"/>
            </a:xfrm>
            <a:custGeom>
              <a:avLst/>
              <a:gdLst/>
              <a:ahLst/>
              <a:cxnLst/>
              <a:rect l="l" t="t" r="r" b="b"/>
              <a:pathLst>
                <a:path w="3291" h="2011" extrusionOk="0">
                  <a:moveTo>
                    <a:pt x="82" y="0"/>
                  </a:moveTo>
                  <a:cubicBezTo>
                    <a:pt x="40" y="26"/>
                    <a:pt x="1" y="95"/>
                    <a:pt x="1" y="134"/>
                  </a:cubicBezTo>
                  <a:lnTo>
                    <a:pt x="3209" y="2011"/>
                  </a:lnTo>
                  <a:cubicBezTo>
                    <a:pt x="3209" y="1959"/>
                    <a:pt x="3252" y="1903"/>
                    <a:pt x="3291" y="1877"/>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3"/>
            <p:cNvSpPr/>
            <p:nvPr/>
          </p:nvSpPr>
          <p:spPr>
            <a:xfrm>
              <a:off x="5342019" y="3151755"/>
              <a:ext cx="14476" cy="27953"/>
            </a:xfrm>
            <a:custGeom>
              <a:avLst/>
              <a:gdLst/>
              <a:ahLst/>
              <a:cxnLst/>
              <a:rect l="l" t="t" r="r" b="b"/>
              <a:pathLst>
                <a:path w="232" h="448" extrusionOk="0">
                  <a:moveTo>
                    <a:pt x="232" y="0"/>
                  </a:moveTo>
                  <a:lnTo>
                    <a:pt x="82" y="95"/>
                  </a:lnTo>
                  <a:cubicBezTo>
                    <a:pt x="43" y="121"/>
                    <a:pt x="0" y="177"/>
                    <a:pt x="0" y="229"/>
                  </a:cubicBezTo>
                  <a:lnTo>
                    <a:pt x="0" y="447"/>
                  </a:lnTo>
                  <a:lnTo>
                    <a:pt x="232" y="31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3"/>
            <p:cNvSpPr/>
            <p:nvPr/>
          </p:nvSpPr>
          <p:spPr>
            <a:xfrm>
              <a:off x="5353001" y="3053170"/>
              <a:ext cx="171524" cy="100269"/>
            </a:xfrm>
            <a:custGeom>
              <a:avLst/>
              <a:gdLst/>
              <a:ahLst/>
              <a:cxnLst/>
              <a:rect l="l" t="t" r="r" b="b"/>
              <a:pathLst>
                <a:path w="2749" h="1607" extrusionOk="0">
                  <a:moveTo>
                    <a:pt x="2693" y="1"/>
                  </a:moveTo>
                  <a:lnTo>
                    <a:pt x="0" y="1564"/>
                  </a:lnTo>
                  <a:lnTo>
                    <a:pt x="56" y="1606"/>
                  </a:lnTo>
                  <a:lnTo>
                    <a:pt x="2749" y="43"/>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3"/>
            <p:cNvSpPr/>
            <p:nvPr/>
          </p:nvSpPr>
          <p:spPr>
            <a:xfrm>
              <a:off x="5342019" y="3164358"/>
              <a:ext cx="200226" cy="130842"/>
            </a:xfrm>
            <a:custGeom>
              <a:avLst/>
              <a:gdLst/>
              <a:ahLst/>
              <a:cxnLst/>
              <a:rect l="l" t="t" r="r" b="b"/>
              <a:pathLst>
                <a:path w="3209" h="2097" extrusionOk="0">
                  <a:moveTo>
                    <a:pt x="0" y="1"/>
                  </a:moveTo>
                  <a:lnTo>
                    <a:pt x="0" y="219"/>
                  </a:lnTo>
                  <a:lnTo>
                    <a:pt x="3209" y="2096"/>
                  </a:lnTo>
                  <a:lnTo>
                    <a:pt x="3209" y="1877"/>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3"/>
            <p:cNvSpPr/>
            <p:nvPr/>
          </p:nvSpPr>
          <p:spPr>
            <a:xfrm>
              <a:off x="5347073" y="3150694"/>
              <a:ext cx="209647" cy="122294"/>
            </a:xfrm>
            <a:custGeom>
              <a:avLst/>
              <a:gdLst/>
              <a:ahLst/>
              <a:cxnLst/>
              <a:rect l="l" t="t" r="r" b="b"/>
              <a:pathLst>
                <a:path w="3360" h="1960" extrusionOk="0">
                  <a:moveTo>
                    <a:pt x="151" y="1"/>
                  </a:moveTo>
                  <a:lnTo>
                    <a:pt x="1" y="99"/>
                  </a:lnTo>
                  <a:lnTo>
                    <a:pt x="3196" y="1959"/>
                  </a:lnTo>
                  <a:lnTo>
                    <a:pt x="3359" y="1865"/>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3"/>
            <p:cNvSpPr/>
            <p:nvPr/>
          </p:nvSpPr>
          <p:spPr>
            <a:xfrm>
              <a:off x="5342019" y="3156809"/>
              <a:ext cx="204531" cy="124728"/>
            </a:xfrm>
            <a:custGeom>
              <a:avLst/>
              <a:gdLst/>
              <a:ahLst/>
              <a:cxnLst/>
              <a:rect l="l" t="t" r="r" b="b"/>
              <a:pathLst>
                <a:path w="3278" h="1999" extrusionOk="0">
                  <a:moveTo>
                    <a:pt x="82" y="1"/>
                  </a:moveTo>
                  <a:cubicBezTo>
                    <a:pt x="43" y="14"/>
                    <a:pt x="0" y="82"/>
                    <a:pt x="0" y="122"/>
                  </a:cubicBezTo>
                  <a:lnTo>
                    <a:pt x="3209" y="1998"/>
                  </a:lnTo>
                  <a:cubicBezTo>
                    <a:pt x="3209" y="1943"/>
                    <a:pt x="3238" y="1891"/>
                    <a:pt x="3277" y="1861"/>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3"/>
            <p:cNvSpPr/>
            <p:nvPr/>
          </p:nvSpPr>
          <p:spPr>
            <a:xfrm>
              <a:off x="5542182" y="3266998"/>
              <a:ext cx="14538" cy="28203"/>
            </a:xfrm>
            <a:custGeom>
              <a:avLst/>
              <a:gdLst/>
              <a:ahLst/>
              <a:cxnLst/>
              <a:rect l="l" t="t" r="r" b="b"/>
              <a:pathLst>
                <a:path w="233" h="452" extrusionOk="0">
                  <a:moveTo>
                    <a:pt x="232" y="1"/>
                  </a:moveTo>
                  <a:lnTo>
                    <a:pt x="69" y="95"/>
                  </a:lnTo>
                  <a:cubicBezTo>
                    <a:pt x="30" y="125"/>
                    <a:pt x="1" y="177"/>
                    <a:pt x="1" y="232"/>
                  </a:cubicBezTo>
                  <a:lnTo>
                    <a:pt x="1" y="451"/>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3"/>
            <p:cNvSpPr/>
            <p:nvPr/>
          </p:nvSpPr>
          <p:spPr>
            <a:xfrm>
              <a:off x="5552353" y="3169475"/>
              <a:ext cx="172397" cy="99458"/>
            </a:xfrm>
            <a:custGeom>
              <a:avLst/>
              <a:gdLst/>
              <a:ahLst/>
              <a:cxnLst/>
              <a:rect l="l" t="t" r="r" b="b"/>
              <a:pathLst>
                <a:path w="2763" h="1594" extrusionOk="0">
                  <a:moveTo>
                    <a:pt x="2710" y="0"/>
                  </a:moveTo>
                  <a:lnTo>
                    <a:pt x="1" y="1551"/>
                  </a:lnTo>
                  <a:lnTo>
                    <a:pt x="69" y="1593"/>
                  </a:lnTo>
                  <a:lnTo>
                    <a:pt x="2762" y="26"/>
                  </a:lnTo>
                  <a:lnTo>
                    <a:pt x="271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3"/>
            <p:cNvSpPr/>
            <p:nvPr/>
          </p:nvSpPr>
          <p:spPr>
            <a:xfrm>
              <a:off x="5542182" y="3281474"/>
              <a:ext cx="200475" cy="129969"/>
            </a:xfrm>
            <a:custGeom>
              <a:avLst/>
              <a:gdLst/>
              <a:ahLst/>
              <a:cxnLst/>
              <a:rect l="l" t="t" r="r" b="b"/>
              <a:pathLst>
                <a:path w="3213" h="2083" extrusionOk="0">
                  <a:moveTo>
                    <a:pt x="1" y="0"/>
                  </a:moveTo>
                  <a:lnTo>
                    <a:pt x="1" y="219"/>
                  </a:lnTo>
                  <a:lnTo>
                    <a:pt x="3213" y="2083"/>
                  </a:lnTo>
                  <a:lnTo>
                    <a:pt x="3200" y="1864"/>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3"/>
            <p:cNvSpPr/>
            <p:nvPr/>
          </p:nvSpPr>
          <p:spPr>
            <a:xfrm>
              <a:off x="5546488" y="3266998"/>
              <a:ext cx="209585" cy="122294"/>
            </a:xfrm>
            <a:custGeom>
              <a:avLst/>
              <a:gdLst/>
              <a:ahLst/>
              <a:cxnLst/>
              <a:rect l="l" t="t" r="r" b="b"/>
              <a:pathLst>
                <a:path w="3359" h="1960" extrusionOk="0">
                  <a:moveTo>
                    <a:pt x="163" y="1"/>
                  </a:moveTo>
                  <a:lnTo>
                    <a:pt x="0" y="95"/>
                  </a:lnTo>
                  <a:lnTo>
                    <a:pt x="3212" y="1959"/>
                  </a:lnTo>
                  <a:lnTo>
                    <a:pt x="3359" y="1878"/>
                  </a:lnTo>
                  <a:lnTo>
                    <a:pt x="16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3"/>
            <p:cNvSpPr/>
            <p:nvPr/>
          </p:nvSpPr>
          <p:spPr>
            <a:xfrm>
              <a:off x="5542182" y="3272926"/>
              <a:ext cx="204780" cy="124915"/>
            </a:xfrm>
            <a:custGeom>
              <a:avLst/>
              <a:gdLst/>
              <a:ahLst/>
              <a:cxnLst/>
              <a:rect l="l" t="t" r="r" b="b"/>
              <a:pathLst>
                <a:path w="3282" h="2002" extrusionOk="0">
                  <a:moveTo>
                    <a:pt x="69" y="0"/>
                  </a:moveTo>
                  <a:cubicBezTo>
                    <a:pt x="30" y="30"/>
                    <a:pt x="1" y="82"/>
                    <a:pt x="1" y="137"/>
                  </a:cubicBezTo>
                  <a:lnTo>
                    <a:pt x="3200" y="2001"/>
                  </a:lnTo>
                  <a:cubicBezTo>
                    <a:pt x="3200" y="1959"/>
                    <a:pt x="3239" y="1894"/>
                    <a:pt x="3281"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3"/>
            <p:cNvSpPr/>
            <p:nvPr/>
          </p:nvSpPr>
          <p:spPr>
            <a:xfrm>
              <a:off x="5741784" y="3384114"/>
              <a:ext cx="14288" cy="27329"/>
            </a:xfrm>
            <a:custGeom>
              <a:avLst/>
              <a:gdLst/>
              <a:ahLst/>
              <a:cxnLst/>
              <a:rect l="l" t="t" r="r" b="b"/>
              <a:pathLst>
                <a:path w="229" h="438" extrusionOk="0">
                  <a:moveTo>
                    <a:pt x="229" y="1"/>
                  </a:moveTo>
                  <a:lnTo>
                    <a:pt x="82" y="82"/>
                  </a:lnTo>
                  <a:cubicBezTo>
                    <a:pt x="40" y="112"/>
                    <a:pt x="1" y="177"/>
                    <a:pt x="1" y="219"/>
                  </a:cubicBezTo>
                  <a:lnTo>
                    <a:pt x="14" y="438"/>
                  </a:lnTo>
                  <a:lnTo>
                    <a:pt x="229" y="301"/>
                  </a:lnTo>
                  <a:lnTo>
                    <a:pt x="22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3"/>
            <p:cNvSpPr/>
            <p:nvPr/>
          </p:nvSpPr>
          <p:spPr>
            <a:xfrm>
              <a:off x="5752766" y="3285779"/>
              <a:ext cx="172397" cy="100206"/>
            </a:xfrm>
            <a:custGeom>
              <a:avLst/>
              <a:gdLst/>
              <a:ahLst/>
              <a:cxnLst/>
              <a:rect l="l" t="t" r="r" b="b"/>
              <a:pathLst>
                <a:path w="2763" h="1606" extrusionOk="0">
                  <a:moveTo>
                    <a:pt x="2707" y="0"/>
                  </a:moveTo>
                  <a:lnTo>
                    <a:pt x="1" y="1563"/>
                  </a:lnTo>
                  <a:lnTo>
                    <a:pt x="69" y="1606"/>
                  </a:lnTo>
                  <a:lnTo>
                    <a:pt x="2762" y="26"/>
                  </a:lnTo>
                  <a:lnTo>
                    <a:pt x="270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3"/>
            <p:cNvSpPr/>
            <p:nvPr/>
          </p:nvSpPr>
          <p:spPr>
            <a:xfrm>
              <a:off x="5742595" y="3397778"/>
              <a:ext cx="255445" cy="162976"/>
            </a:xfrm>
            <a:custGeom>
              <a:avLst/>
              <a:gdLst/>
              <a:ahLst/>
              <a:cxnLst/>
              <a:rect l="l" t="t" r="r" b="b"/>
              <a:pathLst>
                <a:path w="4094" h="2612" extrusionOk="0">
                  <a:moveTo>
                    <a:pt x="1" y="0"/>
                  </a:moveTo>
                  <a:lnTo>
                    <a:pt x="1" y="219"/>
                  </a:lnTo>
                  <a:lnTo>
                    <a:pt x="4094" y="2611"/>
                  </a:lnTo>
                  <a:lnTo>
                    <a:pt x="4094" y="2393"/>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3"/>
            <p:cNvSpPr/>
            <p:nvPr/>
          </p:nvSpPr>
          <p:spPr>
            <a:xfrm>
              <a:off x="5747712" y="3384114"/>
              <a:ext cx="264804" cy="154615"/>
            </a:xfrm>
            <a:custGeom>
              <a:avLst/>
              <a:gdLst/>
              <a:ahLst/>
              <a:cxnLst/>
              <a:rect l="l" t="t" r="r" b="b"/>
              <a:pathLst>
                <a:path w="4244" h="2478" extrusionOk="0">
                  <a:moveTo>
                    <a:pt x="150" y="1"/>
                  </a:moveTo>
                  <a:lnTo>
                    <a:pt x="0" y="82"/>
                  </a:lnTo>
                  <a:lnTo>
                    <a:pt x="4080" y="2478"/>
                  </a:lnTo>
                  <a:lnTo>
                    <a:pt x="4243" y="2380"/>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3"/>
            <p:cNvSpPr/>
            <p:nvPr/>
          </p:nvSpPr>
          <p:spPr>
            <a:xfrm>
              <a:off x="5742595" y="3389230"/>
              <a:ext cx="259750" cy="157859"/>
            </a:xfrm>
            <a:custGeom>
              <a:avLst/>
              <a:gdLst/>
              <a:ahLst/>
              <a:cxnLst/>
              <a:rect l="l" t="t" r="r" b="b"/>
              <a:pathLst>
                <a:path w="4163" h="2530" extrusionOk="0">
                  <a:moveTo>
                    <a:pt x="82" y="0"/>
                  </a:moveTo>
                  <a:cubicBezTo>
                    <a:pt x="27" y="30"/>
                    <a:pt x="1" y="95"/>
                    <a:pt x="1" y="137"/>
                  </a:cubicBezTo>
                  <a:lnTo>
                    <a:pt x="4094" y="2530"/>
                  </a:lnTo>
                  <a:cubicBezTo>
                    <a:pt x="4094" y="2478"/>
                    <a:pt x="4120" y="2422"/>
                    <a:pt x="4162" y="2396"/>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3"/>
            <p:cNvSpPr/>
            <p:nvPr/>
          </p:nvSpPr>
          <p:spPr>
            <a:xfrm>
              <a:off x="5997978" y="3532614"/>
              <a:ext cx="14538" cy="28140"/>
            </a:xfrm>
            <a:custGeom>
              <a:avLst/>
              <a:gdLst/>
              <a:ahLst/>
              <a:cxnLst/>
              <a:rect l="l" t="t" r="r" b="b"/>
              <a:pathLst>
                <a:path w="233" h="451" extrusionOk="0">
                  <a:moveTo>
                    <a:pt x="232" y="0"/>
                  </a:moveTo>
                  <a:lnTo>
                    <a:pt x="69" y="98"/>
                  </a:lnTo>
                  <a:cubicBezTo>
                    <a:pt x="27" y="124"/>
                    <a:pt x="1" y="180"/>
                    <a:pt x="1" y="232"/>
                  </a:cubicBezTo>
                  <a:lnTo>
                    <a:pt x="1" y="450"/>
                  </a:lnTo>
                  <a:lnTo>
                    <a:pt x="232" y="313"/>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3"/>
            <p:cNvSpPr/>
            <p:nvPr/>
          </p:nvSpPr>
          <p:spPr>
            <a:xfrm>
              <a:off x="5952991" y="3402021"/>
              <a:ext cx="172335" cy="100082"/>
            </a:xfrm>
            <a:custGeom>
              <a:avLst/>
              <a:gdLst/>
              <a:ahLst/>
              <a:cxnLst/>
              <a:rect l="l" t="t" r="r" b="b"/>
              <a:pathLst>
                <a:path w="2762" h="1604" extrusionOk="0">
                  <a:moveTo>
                    <a:pt x="2706" y="1"/>
                  </a:moveTo>
                  <a:lnTo>
                    <a:pt x="0" y="1564"/>
                  </a:lnTo>
                  <a:lnTo>
                    <a:pt x="69" y="1603"/>
                  </a:lnTo>
                  <a:lnTo>
                    <a:pt x="2762" y="40"/>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3"/>
            <p:cNvSpPr/>
            <p:nvPr/>
          </p:nvSpPr>
          <p:spPr>
            <a:xfrm>
              <a:off x="3221525" y="1871160"/>
              <a:ext cx="4118" cy="2683"/>
            </a:xfrm>
            <a:custGeom>
              <a:avLst/>
              <a:gdLst/>
              <a:ahLst/>
              <a:cxnLst/>
              <a:rect l="l" t="t" r="r" b="b"/>
              <a:pathLst>
                <a:path w="66" h="43" extrusionOk="0">
                  <a:moveTo>
                    <a:pt x="13" y="0"/>
                  </a:moveTo>
                  <a:cubicBezTo>
                    <a:pt x="0" y="13"/>
                    <a:pt x="0" y="26"/>
                    <a:pt x="13" y="43"/>
                  </a:cubicBezTo>
                  <a:lnTo>
                    <a:pt x="52" y="43"/>
                  </a:lnTo>
                  <a:cubicBezTo>
                    <a:pt x="65" y="26"/>
                    <a:pt x="65" y="13"/>
                    <a:pt x="52"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3"/>
            <p:cNvSpPr/>
            <p:nvPr/>
          </p:nvSpPr>
          <p:spPr>
            <a:xfrm>
              <a:off x="3222336" y="1871160"/>
              <a:ext cx="2496" cy="2433"/>
            </a:xfrm>
            <a:custGeom>
              <a:avLst/>
              <a:gdLst/>
              <a:ahLst/>
              <a:cxnLst/>
              <a:rect l="l" t="t" r="r" b="b"/>
              <a:pathLst>
                <a:path w="40" h="39" extrusionOk="0">
                  <a:moveTo>
                    <a:pt x="0" y="0"/>
                  </a:moveTo>
                  <a:lnTo>
                    <a:pt x="0" y="13"/>
                  </a:lnTo>
                  <a:lnTo>
                    <a:pt x="0" y="26"/>
                  </a:lnTo>
                  <a:cubicBezTo>
                    <a:pt x="7" y="34"/>
                    <a:pt x="13" y="38"/>
                    <a:pt x="20" y="38"/>
                  </a:cubicBezTo>
                  <a:cubicBezTo>
                    <a:pt x="26" y="38"/>
                    <a:pt x="33" y="34"/>
                    <a:pt x="39" y="26"/>
                  </a:cubicBezTo>
                  <a:lnTo>
                    <a:pt x="39" y="13"/>
                  </a:lnTo>
                  <a:lnTo>
                    <a:pt x="39" y="0"/>
                  </a:lnTo>
                  <a:close/>
                </a:path>
              </a:pathLst>
            </a:custGeom>
            <a:solidFill>
              <a:srgbClr val="B1B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3"/>
            <p:cNvSpPr/>
            <p:nvPr/>
          </p:nvSpPr>
          <p:spPr>
            <a:xfrm>
              <a:off x="3221525" y="1871160"/>
              <a:ext cx="4118" cy="1685"/>
            </a:xfrm>
            <a:custGeom>
              <a:avLst/>
              <a:gdLst/>
              <a:ahLst/>
              <a:cxnLst/>
              <a:rect l="l" t="t" r="r" b="b"/>
              <a:pathLst>
                <a:path w="66" h="27" extrusionOk="0">
                  <a:moveTo>
                    <a:pt x="13" y="0"/>
                  </a:moveTo>
                  <a:cubicBezTo>
                    <a:pt x="0" y="0"/>
                    <a:pt x="0" y="13"/>
                    <a:pt x="13" y="26"/>
                  </a:cubicBezTo>
                  <a:lnTo>
                    <a:pt x="52" y="26"/>
                  </a:lnTo>
                  <a:cubicBezTo>
                    <a:pt x="65" y="13"/>
                    <a:pt x="65" y="0"/>
                    <a:pt x="52"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3"/>
            <p:cNvSpPr/>
            <p:nvPr/>
          </p:nvSpPr>
          <p:spPr>
            <a:xfrm>
              <a:off x="3323354" y="1743063"/>
              <a:ext cx="33007" cy="153616"/>
            </a:xfrm>
            <a:custGeom>
              <a:avLst/>
              <a:gdLst/>
              <a:ahLst/>
              <a:cxnLst/>
              <a:rect l="l" t="t" r="r" b="b"/>
              <a:pathLst>
                <a:path w="529" h="2462" extrusionOk="0">
                  <a:moveTo>
                    <a:pt x="0" y="0"/>
                  </a:moveTo>
                  <a:lnTo>
                    <a:pt x="0" y="2311"/>
                  </a:lnTo>
                  <a:cubicBezTo>
                    <a:pt x="0" y="2353"/>
                    <a:pt x="26" y="2393"/>
                    <a:pt x="82" y="2422"/>
                  </a:cubicBezTo>
                  <a:cubicBezTo>
                    <a:pt x="136" y="2448"/>
                    <a:pt x="203" y="2461"/>
                    <a:pt x="271" y="2461"/>
                  </a:cubicBezTo>
                  <a:cubicBezTo>
                    <a:pt x="339" y="2461"/>
                    <a:pt x="406" y="2448"/>
                    <a:pt x="460" y="2422"/>
                  </a:cubicBezTo>
                  <a:cubicBezTo>
                    <a:pt x="516" y="2393"/>
                    <a:pt x="529" y="2353"/>
                    <a:pt x="529" y="2311"/>
                  </a:cubicBezTo>
                  <a:lnTo>
                    <a:pt x="52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3"/>
            <p:cNvSpPr/>
            <p:nvPr/>
          </p:nvSpPr>
          <p:spPr>
            <a:xfrm>
              <a:off x="3321482" y="1733079"/>
              <a:ext cx="36501" cy="19342"/>
            </a:xfrm>
            <a:custGeom>
              <a:avLst/>
              <a:gdLst/>
              <a:ahLst/>
              <a:cxnLst/>
              <a:rect l="l" t="t" r="r" b="b"/>
              <a:pathLst>
                <a:path w="585" h="310" extrusionOk="0">
                  <a:moveTo>
                    <a:pt x="301" y="1"/>
                  </a:moveTo>
                  <a:cubicBezTo>
                    <a:pt x="233" y="1"/>
                    <a:pt x="166" y="18"/>
                    <a:pt x="112" y="52"/>
                  </a:cubicBezTo>
                  <a:cubicBezTo>
                    <a:pt x="1" y="105"/>
                    <a:pt x="14" y="199"/>
                    <a:pt x="112" y="268"/>
                  </a:cubicBezTo>
                  <a:cubicBezTo>
                    <a:pt x="166" y="296"/>
                    <a:pt x="233" y="309"/>
                    <a:pt x="301" y="309"/>
                  </a:cubicBezTo>
                  <a:cubicBezTo>
                    <a:pt x="369" y="309"/>
                    <a:pt x="436" y="296"/>
                    <a:pt x="490" y="268"/>
                  </a:cubicBezTo>
                  <a:cubicBezTo>
                    <a:pt x="585" y="199"/>
                    <a:pt x="585" y="105"/>
                    <a:pt x="490" y="52"/>
                  </a:cubicBezTo>
                  <a:cubicBezTo>
                    <a:pt x="436" y="18"/>
                    <a:pt x="369" y="1"/>
                    <a:pt x="30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3"/>
            <p:cNvSpPr/>
            <p:nvPr/>
          </p:nvSpPr>
          <p:spPr>
            <a:xfrm>
              <a:off x="3328408" y="1126974"/>
              <a:ext cx="23710" cy="621392"/>
            </a:xfrm>
            <a:custGeom>
              <a:avLst/>
              <a:gdLst/>
              <a:ahLst/>
              <a:cxnLst/>
              <a:rect l="l" t="t" r="r" b="b"/>
              <a:pathLst>
                <a:path w="380" h="9959" extrusionOk="0">
                  <a:moveTo>
                    <a:pt x="1" y="0"/>
                  </a:moveTo>
                  <a:lnTo>
                    <a:pt x="1" y="9848"/>
                  </a:lnTo>
                  <a:cubicBezTo>
                    <a:pt x="1" y="9887"/>
                    <a:pt x="14" y="9913"/>
                    <a:pt x="53" y="9930"/>
                  </a:cubicBezTo>
                  <a:cubicBezTo>
                    <a:pt x="87" y="9949"/>
                    <a:pt x="135" y="9959"/>
                    <a:pt x="185" y="9959"/>
                  </a:cubicBezTo>
                  <a:cubicBezTo>
                    <a:pt x="235" y="9959"/>
                    <a:pt x="286" y="9949"/>
                    <a:pt x="327" y="9930"/>
                  </a:cubicBezTo>
                  <a:cubicBezTo>
                    <a:pt x="366" y="9913"/>
                    <a:pt x="379" y="9887"/>
                    <a:pt x="379" y="9848"/>
                  </a:cubicBezTo>
                  <a:lnTo>
                    <a:pt x="37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3"/>
            <p:cNvSpPr/>
            <p:nvPr/>
          </p:nvSpPr>
          <p:spPr>
            <a:xfrm>
              <a:off x="3326598" y="1119861"/>
              <a:ext cx="26331" cy="14101"/>
            </a:xfrm>
            <a:custGeom>
              <a:avLst/>
              <a:gdLst/>
              <a:ahLst/>
              <a:cxnLst/>
              <a:rect l="l" t="t" r="r" b="b"/>
              <a:pathLst>
                <a:path w="422" h="226" extrusionOk="0">
                  <a:moveTo>
                    <a:pt x="214" y="1"/>
                  </a:moveTo>
                  <a:cubicBezTo>
                    <a:pt x="164" y="1"/>
                    <a:pt x="116" y="12"/>
                    <a:pt x="82" y="33"/>
                  </a:cubicBezTo>
                  <a:cubicBezTo>
                    <a:pt x="0" y="88"/>
                    <a:pt x="13" y="154"/>
                    <a:pt x="82" y="196"/>
                  </a:cubicBezTo>
                  <a:cubicBezTo>
                    <a:pt x="116" y="216"/>
                    <a:pt x="164" y="225"/>
                    <a:pt x="214" y="225"/>
                  </a:cubicBezTo>
                  <a:cubicBezTo>
                    <a:pt x="264" y="225"/>
                    <a:pt x="315" y="216"/>
                    <a:pt x="356" y="196"/>
                  </a:cubicBezTo>
                  <a:cubicBezTo>
                    <a:pt x="421" y="154"/>
                    <a:pt x="421" y="88"/>
                    <a:pt x="356" y="33"/>
                  </a:cubicBezTo>
                  <a:cubicBezTo>
                    <a:pt x="315" y="12"/>
                    <a:pt x="264" y="1"/>
                    <a:pt x="21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3"/>
            <p:cNvSpPr/>
            <p:nvPr/>
          </p:nvSpPr>
          <p:spPr>
            <a:xfrm>
              <a:off x="3328408" y="1141762"/>
              <a:ext cx="10233" cy="12167"/>
            </a:xfrm>
            <a:custGeom>
              <a:avLst/>
              <a:gdLst/>
              <a:ahLst/>
              <a:cxnLst/>
              <a:rect l="l" t="t" r="r" b="b"/>
              <a:pathLst>
                <a:path w="164" h="195" extrusionOk="0">
                  <a:moveTo>
                    <a:pt x="73" y="1"/>
                  </a:moveTo>
                  <a:cubicBezTo>
                    <a:pt x="37" y="1"/>
                    <a:pt x="1" y="13"/>
                    <a:pt x="1" y="47"/>
                  </a:cubicBezTo>
                  <a:cubicBezTo>
                    <a:pt x="1" y="90"/>
                    <a:pt x="27" y="158"/>
                    <a:pt x="82" y="184"/>
                  </a:cubicBezTo>
                  <a:cubicBezTo>
                    <a:pt x="93" y="192"/>
                    <a:pt x="103" y="195"/>
                    <a:pt x="112" y="195"/>
                  </a:cubicBezTo>
                  <a:cubicBezTo>
                    <a:pt x="134" y="195"/>
                    <a:pt x="148" y="174"/>
                    <a:pt x="148" y="145"/>
                  </a:cubicBezTo>
                  <a:cubicBezTo>
                    <a:pt x="148" y="90"/>
                    <a:pt x="164" y="34"/>
                    <a:pt x="121" y="8"/>
                  </a:cubicBezTo>
                  <a:cubicBezTo>
                    <a:pt x="108" y="4"/>
                    <a:pt x="91" y="1"/>
                    <a:pt x="7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3"/>
            <p:cNvSpPr/>
            <p:nvPr/>
          </p:nvSpPr>
          <p:spPr>
            <a:xfrm>
              <a:off x="3154263" y="1137644"/>
              <a:ext cx="184377" cy="113996"/>
            </a:xfrm>
            <a:custGeom>
              <a:avLst/>
              <a:gdLst/>
              <a:ahLst/>
              <a:cxnLst/>
              <a:rect l="l" t="t" r="r" b="b"/>
              <a:pathLst>
                <a:path w="2955" h="1827" extrusionOk="0">
                  <a:moveTo>
                    <a:pt x="2830" y="0"/>
                  </a:moveTo>
                  <a:cubicBezTo>
                    <a:pt x="2825" y="0"/>
                    <a:pt x="2822" y="2"/>
                    <a:pt x="2818" y="6"/>
                  </a:cubicBezTo>
                  <a:lnTo>
                    <a:pt x="1" y="1638"/>
                  </a:lnTo>
                  <a:lnTo>
                    <a:pt x="17" y="1680"/>
                  </a:lnTo>
                  <a:cubicBezTo>
                    <a:pt x="30" y="1719"/>
                    <a:pt x="56" y="1775"/>
                    <a:pt x="99" y="1801"/>
                  </a:cubicBezTo>
                  <a:lnTo>
                    <a:pt x="112" y="1827"/>
                  </a:lnTo>
                  <a:lnTo>
                    <a:pt x="2926" y="211"/>
                  </a:lnTo>
                  <a:lnTo>
                    <a:pt x="2926" y="195"/>
                  </a:lnTo>
                  <a:cubicBezTo>
                    <a:pt x="2939" y="195"/>
                    <a:pt x="2955" y="182"/>
                    <a:pt x="2955" y="156"/>
                  </a:cubicBezTo>
                  <a:cubicBezTo>
                    <a:pt x="2955" y="100"/>
                    <a:pt x="2912" y="32"/>
                    <a:pt x="2873" y="19"/>
                  </a:cubicBezTo>
                  <a:cubicBezTo>
                    <a:pt x="2853" y="9"/>
                    <a:pt x="2840" y="0"/>
                    <a:pt x="283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3"/>
            <p:cNvSpPr/>
            <p:nvPr/>
          </p:nvSpPr>
          <p:spPr>
            <a:xfrm>
              <a:off x="3152641" y="1239161"/>
              <a:ext cx="10295" cy="13228"/>
            </a:xfrm>
            <a:custGeom>
              <a:avLst/>
              <a:gdLst/>
              <a:ahLst/>
              <a:cxnLst/>
              <a:rect l="l" t="t" r="r" b="b"/>
              <a:pathLst>
                <a:path w="165" h="212" extrusionOk="0">
                  <a:moveTo>
                    <a:pt x="51" y="0"/>
                  </a:moveTo>
                  <a:cubicBezTo>
                    <a:pt x="24" y="0"/>
                    <a:pt x="1" y="25"/>
                    <a:pt x="1" y="66"/>
                  </a:cubicBezTo>
                  <a:cubicBezTo>
                    <a:pt x="1" y="105"/>
                    <a:pt x="43" y="174"/>
                    <a:pt x="82" y="200"/>
                  </a:cubicBezTo>
                  <a:cubicBezTo>
                    <a:pt x="94" y="208"/>
                    <a:pt x="106" y="212"/>
                    <a:pt x="117" y="212"/>
                  </a:cubicBezTo>
                  <a:cubicBezTo>
                    <a:pt x="144" y="212"/>
                    <a:pt x="164" y="189"/>
                    <a:pt x="164" y="161"/>
                  </a:cubicBezTo>
                  <a:cubicBezTo>
                    <a:pt x="164" y="105"/>
                    <a:pt x="125" y="37"/>
                    <a:pt x="82" y="11"/>
                  </a:cubicBezTo>
                  <a:cubicBezTo>
                    <a:pt x="72" y="4"/>
                    <a:pt x="61" y="0"/>
                    <a:pt x="5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3"/>
            <p:cNvSpPr/>
            <p:nvPr/>
          </p:nvSpPr>
          <p:spPr>
            <a:xfrm>
              <a:off x="3153452" y="1242031"/>
              <a:ext cx="6988" cy="9110"/>
            </a:xfrm>
            <a:custGeom>
              <a:avLst/>
              <a:gdLst/>
              <a:ahLst/>
              <a:cxnLst/>
              <a:rect l="l" t="t" r="r" b="b"/>
              <a:pathLst>
                <a:path w="112" h="146" extrusionOk="0">
                  <a:moveTo>
                    <a:pt x="35" y="1"/>
                  </a:moveTo>
                  <a:cubicBezTo>
                    <a:pt x="16" y="1"/>
                    <a:pt x="1" y="14"/>
                    <a:pt x="1" y="33"/>
                  </a:cubicBezTo>
                  <a:cubicBezTo>
                    <a:pt x="1" y="72"/>
                    <a:pt x="30" y="115"/>
                    <a:pt x="56" y="141"/>
                  </a:cubicBezTo>
                  <a:cubicBezTo>
                    <a:pt x="63" y="144"/>
                    <a:pt x="70" y="146"/>
                    <a:pt x="76" y="146"/>
                  </a:cubicBezTo>
                  <a:cubicBezTo>
                    <a:pt x="95" y="146"/>
                    <a:pt x="112" y="131"/>
                    <a:pt x="112" y="102"/>
                  </a:cubicBezTo>
                  <a:cubicBezTo>
                    <a:pt x="112" y="72"/>
                    <a:pt x="82" y="20"/>
                    <a:pt x="56" y="7"/>
                  </a:cubicBezTo>
                  <a:cubicBezTo>
                    <a:pt x="49" y="3"/>
                    <a:pt x="42" y="1"/>
                    <a:pt x="3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3"/>
            <p:cNvSpPr/>
            <p:nvPr/>
          </p:nvSpPr>
          <p:spPr>
            <a:xfrm>
              <a:off x="3096673" y="1245712"/>
              <a:ext cx="75623" cy="51788"/>
            </a:xfrm>
            <a:custGeom>
              <a:avLst/>
              <a:gdLst/>
              <a:ahLst/>
              <a:cxnLst/>
              <a:rect l="l" t="t" r="r" b="b"/>
              <a:pathLst>
                <a:path w="1212" h="830" extrusionOk="0">
                  <a:moveTo>
                    <a:pt x="1211" y="0"/>
                  </a:moveTo>
                  <a:lnTo>
                    <a:pt x="0" y="696"/>
                  </a:lnTo>
                  <a:lnTo>
                    <a:pt x="0" y="829"/>
                  </a:lnTo>
                  <a:lnTo>
                    <a:pt x="1211" y="137"/>
                  </a:lnTo>
                  <a:lnTo>
                    <a:pt x="121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3"/>
            <p:cNvSpPr/>
            <p:nvPr/>
          </p:nvSpPr>
          <p:spPr>
            <a:xfrm>
              <a:off x="3071216" y="1231236"/>
              <a:ext cx="101080" cy="57903"/>
            </a:xfrm>
            <a:custGeom>
              <a:avLst/>
              <a:gdLst/>
              <a:ahLst/>
              <a:cxnLst/>
              <a:rect l="l" t="t" r="r" b="b"/>
              <a:pathLst>
                <a:path w="1620" h="928" extrusionOk="0">
                  <a:moveTo>
                    <a:pt x="1211" y="1"/>
                  </a:moveTo>
                  <a:lnTo>
                    <a:pt x="0" y="696"/>
                  </a:lnTo>
                  <a:lnTo>
                    <a:pt x="408" y="928"/>
                  </a:lnTo>
                  <a:lnTo>
                    <a:pt x="1619" y="232"/>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3"/>
            <p:cNvSpPr/>
            <p:nvPr/>
          </p:nvSpPr>
          <p:spPr>
            <a:xfrm>
              <a:off x="3071216" y="1274601"/>
              <a:ext cx="25520" cy="22899"/>
            </a:xfrm>
            <a:custGeom>
              <a:avLst/>
              <a:gdLst/>
              <a:ahLst/>
              <a:cxnLst/>
              <a:rect l="l" t="t" r="r" b="b"/>
              <a:pathLst>
                <a:path w="409" h="367" extrusionOk="0">
                  <a:moveTo>
                    <a:pt x="0" y="1"/>
                  </a:moveTo>
                  <a:lnTo>
                    <a:pt x="0" y="138"/>
                  </a:lnTo>
                  <a:lnTo>
                    <a:pt x="408" y="366"/>
                  </a:lnTo>
                  <a:lnTo>
                    <a:pt x="408" y="23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3"/>
            <p:cNvSpPr/>
            <p:nvPr/>
          </p:nvSpPr>
          <p:spPr>
            <a:xfrm>
              <a:off x="4534066" y="2421858"/>
              <a:ext cx="33257" cy="153741"/>
            </a:xfrm>
            <a:custGeom>
              <a:avLst/>
              <a:gdLst/>
              <a:ahLst/>
              <a:cxnLst/>
              <a:rect l="l" t="t" r="r" b="b"/>
              <a:pathLst>
                <a:path w="533" h="2464" extrusionOk="0">
                  <a:moveTo>
                    <a:pt x="1" y="0"/>
                  </a:moveTo>
                  <a:lnTo>
                    <a:pt x="1" y="2314"/>
                  </a:lnTo>
                  <a:cubicBezTo>
                    <a:pt x="1" y="2353"/>
                    <a:pt x="30" y="2396"/>
                    <a:pt x="69" y="2422"/>
                  </a:cubicBezTo>
                  <a:cubicBezTo>
                    <a:pt x="125" y="2450"/>
                    <a:pt x="193" y="2464"/>
                    <a:pt x="261" y="2464"/>
                  </a:cubicBezTo>
                  <a:cubicBezTo>
                    <a:pt x="330" y="2464"/>
                    <a:pt x="397" y="2450"/>
                    <a:pt x="451" y="2422"/>
                  </a:cubicBezTo>
                  <a:cubicBezTo>
                    <a:pt x="507" y="2396"/>
                    <a:pt x="533" y="2353"/>
                    <a:pt x="533" y="2314"/>
                  </a:cubicBezTo>
                  <a:lnTo>
                    <a:pt x="53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3"/>
            <p:cNvSpPr/>
            <p:nvPr/>
          </p:nvSpPr>
          <p:spPr>
            <a:xfrm>
              <a:off x="4532444" y="2411875"/>
              <a:ext cx="36501" cy="19405"/>
            </a:xfrm>
            <a:custGeom>
              <a:avLst/>
              <a:gdLst/>
              <a:ahLst/>
              <a:cxnLst/>
              <a:rect l="l" t="t" r="r" b="b"/>
              <a:pathLst>
                <a:path w="585" h="311" extrusionOk="0">
                  <a:moveTo>
                    <a:pt x="287" y="1"/>
                  </a:moveTo>
                  <a:cubicBezTo>
                    <a:pt x="219" y="1"/>
                    <a:pt x="151" y="18"/>
                    <a:pt x="95" y="52"/>
                  </a:cubicBezTo>
                  <a:cubicBezTo>
                    <a:pt x="1" y="108"/>
                    <a:pt x="1" y="202"/>
                    <a:pt x="95" y="271"/>
                  </a:cubicBezTo>
                  <a:cubicBezTo>
                    <a:pt x="151" y="297"/>
                    <a:pt x="219" y="310"/>
                    <a:pt x="287" y="310"/>
                  </a:cubicBezTo>
                  <a:cubicBezTo>
                    <a:pt x="356" y="310"/>
                    <a:pt x="423" y="297"/>
                    <a:pt x="477" y="271"/>
                  </a:cubicBezTo>
                  <a:cubicBezTo>
                    <a:pt x="585" y="202"/>
                    <a:pt x="585" y="108"/>
                    <a:pt x="477" y="52"/>
                  </a:cubicBezTo>
                  <a:cubicBezTo>
                    <a:pt x="423" y="18"/>
                    <a:pt x="356" y="1"/>
                    <a:pt x="28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3"/>
            <p:cNvSpPr/>
            <p:nvPr/>
          </p:nvSpPr>
          <p:spPr>
            <a:xfrm>
              <a:off x="4538372" y="1805770"/>
              <a:ext cx="23897" cy="621392"/>
            </a:xfrm>
            <a:custGeom>
              <a:avLst/>
              <a:gdLst/>
              <a:ahLst/>
              <a:cxnLst/>
              <a:rect l="l" t="t" r="r" b="b"/>
              <a:pathLst>
                <a:path w="383" h="9959" extrusionOk="0">
                  <a:moveTo>
                    <a:pt x="0" y="0"/>
                  </a:moveTo>
                  <a:lnTo>
                    <a:pt x="0" y="9848"/>
                  </a:lnTo>
                  <a:cubicBezTo>
                    <a:pt x="0" y="9887"/>
                    <a:pt x="30" y="9916"/>
                    <a:pt x="56" y="9930"/>
                  </a:cubicBezTo>
                  <a:cubicBezTo>
                    <a:pt x="97" y="9949"/>
                    <a:pt x="147" y="9959"/>
                    <a:pt x="196" y="9959"/>
                  </a:cubicBezTo>
                  <a:cubicBezTo>
                    <a:pt x="245" y="9959"/>
                    <a:pt x="292" y="9949"/>
                    <a:pt x="327" y="9930"/>
                  </a:cubicBezTo>
                  <a:cubicBezTo>
                    <a:pt x="369" y="9916"/>
                    <a:pt x="382" y="9887"/>
                    <a:pt x="382" y="9861"/>
                  </a:cubicBezTo>
                  <a:lnTo>
                    <a:pt x="38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3"/>
            <p:cNvSpPr/>
            <p:nvPr/>
          </p:nvSpPr>
          <p:spPr>
            <a:xfrm>
              <a:off x="4537561" y="1798844"/>
              <a:ext cx="26331" cy="14039"/>
            </a:xfrm>
            <a:custGeom>
              <a:avLst/>
              <a:gdLst/>
              <a:ahLst/>
              <a:cxnLst/>
              <a:rect l="l" t="t" r="r" b="b"/>
              <a:pathLst>
                <a:path w="422" h="225" extrusionOk="0">
                  <a:moveTo>
                    <a:pt x="209" y="0"/>
                  </a:moveTo>
                  <a:cubicBezTo>
                    <a:pt x="160" y="0"/>
                    <a:pt x="110" y="10"/>
                    <a:pt x="69" y="30"/>
                  </a:cubicBezTo>
                  <a:cubicBezTo>
                    <a:pt x="0" y="85"/>
                    <a:pt x="0" y="154"/>
                    <a:pt x="69" y="193"/>
                  </a:cubicBezTo>
                  <a:cubicBezTo>
                    <a:pt x="110" y="214"/>
                    <a:pt x="160" y="225"/>
                    <a:pt x="209" y="225"/>
                  </a:cubicBezTo>
                  <a:cubicBezTo>
                    <a:pt x="258" y="225"/>
                    <a:pt x="305" y="214"/>
                    <a:pt x="340" y="193"/>
                  </a:cubicBezTo>
                  <a:cubicBezTo>
                    <a:pt x="421" y="154"/>
                    <a:pt x="421" y="85"/>
                    <a:pt x="340" y="30"/>
                  </a:cubicBezTo>
                  <a:cubicBezTo>
                    <a:pt x="305" y="10"/>
                    <a:pt x="258" y="0"/>
                    <a:pt x="2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3"/>
            <p:cNvSpPr/>
            <p:nvPr/>
          </p:nvSpPr>
          <p:spPr>
            <a:xfrm>
              <a:off x="4538372" y="1820620"/>
              <a:ext cx="11044" cy="12229"/>
            </a:xfrm>
            <a:custGeom>
              <a:avLst/>
              <a:gdLst/>
              <a:ahLst/>
              <a:cxnLst/>
              <a:rect l="l" t="t" r="r" b="b"/>
              <a:pathLst>
                <a:path w="177" h="196" extrusionOk="0">
                  <a:moveTo>
                    <a:pt x="74" y="0"/>
                  </a:moveTo>
                  <a:cubicBezTo>
                    <a:pt x="37" y="0"/>
                    <a:pt x="0" y="12"/>
                    <a:pt x="0" y="50"/>
                  </a:cubicBezTo>
                  <a:cubicBezTo>
                    <a:pt x="0" y="89"/>
                    <a:pt x="43" y="157"/>
                    <a:pt x="82" y="183"/>
                  </a:cubicBezTo>
                  <a:cubicBezTo>
                    <a:pt x="94" y="192"/>
                    <a:pt x="106" y="195"/>
                    <a:pt x="116" y="195"/>
                  </a:cubicBezTo>
                  <a:cubicBezTo>
                    <a:pt x="143" y="195"/>
                    <a:pt x="164" y="172"/>
                    <a:pt x="164" y="144"/>
                  </a:cubicBezTo>
                  <a:cubicBezTo>
                    <a:pt x="164" y="89"/>
                    <a:pt x="177" y="37"/>
                    <a:pt x="124" y="7"/>
                  </a:cubicBezTo>
                  <a:cubicBezTo>
                    <a:pt x="110" y="3"/>
                    <a:pt x="92" y="0"/>
                    <a:pt x="7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3"/>
            <p:cNvSpPr/>
            <p:nvPr/>
          </p:nvSpPr>
          <p:spPr>
            <a:xfrm>
              <a:off x="4364414" y="1816439"/>
              <a:ext cx="184190" cy="114245"/>
            </a:xfrm>
            <a:custGeom>
              <a:avLst/>
              <a:gdLst/>
              <a:ahLst/>
              <a:cxnLst/>
              <a:rect l="l" t="t" r="r" b="b"/>
              <a:pathLst>
                <a:path w="2952" h="1831" extrusionOk="0">
                  <a:moveTo>
                    <a:pt x="2829" y="0"/>
                  </a:moveTo>
                  <a:cubicBezTo>
                    <a:pt x="2825" y="0"/>
                    <a:pt x="2821" y="2"/>
                    <a:pt x="2818" y="6"/>
                  </a:cubicBezTo>
                  <a:lnTo>
                    <a:pt x="1" y="1638"/>
                  </a:lnTo>
                  <a:lnTo>
                    <a:pt x="27" y="1680"/>
                  </a:lnTo>
                  <a:cubicBezTo>
                    <a:pt x="27" y="1719"/>
                    <a:pt x="56" y="1775"/>
                    <a:pt x="95" y="1801"/>
                  </a:cubicBezTo>
                  <a:lnTo>
                    <a:pt x="125" y="1830"/>
                  </a:lnTo>
                  <a:lnTo>
                    <a:pt x="2925" y="211"/>
                  </a:lnTo>
                  <a:cubicBezTo>
                    <a:pt x="2938" y="198"/>
                    <a:pt x="2952" y="185"/>
                    <a:pt x="2952" y="156"/>
                  </a:cubicBezTo>
                  <a:cubicBezTo>
                    <a:pt x="2952" y="104"/>
                    <a:pt x="2912" y="35"/>
                    <a:pt x="2870" y="22"/>
                  </a:cubicBezTo>
                  <a:cubicBezTo>
                    <a:pt x="2851" y="10"/>
                    <a:pt x="2839" y="0"/>
                    <a:pt x="282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3"/>
            <p:cNvSpPr/>
            <p:nvPr/>
          </p:nvSpPr>
          <p:spPr>
            <a:xfrm>
              <a:off x="4362792" y="1917956"/>
              <a:ext cx="10233" cy="13353"/>
            </a:xfrm>
            <a:custGeom>
              <a:avLst/>
              <a:gdLst/>
              <a:ahLst/>
              <a:cxnLst/>
              <a:rect l="l" t="t" r="r" b="b"/>
              <a:pathLst>
                <a:path w="164" h="214" extrusionOk="0">
                  <a:moveTo>
                    <a:pt x="50" y="0"/>
                  </a:moveTo>
                  <a:cubicBezTo>
                    <a:pt x="22" y="0"/>
                    <a:pt x="1" y="25"/>
                    <a:pt x="1" y="66"/>
                  </a:cubicBezTo>
                  <a:cubicBezTo>
                    <a:pt x="1" y="109"/>
                    <a:pt x="40" y="174"/>
                    <a:pt x="82" y="203"/>
                  </a:cubicBezTo>
                  <a:cubicBezTo>
                    <a:pt x="97" y="210"/>
                    <a:pt x="109" y="214"/>
                    <a:pt x="120" y="214"/>
                  </a:cubicBezTo>
                  <a:cubicBezTo>
                    <a:pt x="149" y="214"/>
                    <a:pt x="164" y="191"/>
                    <a:pt x="164" y="161"/>
                  </a:cubicBezTo>
                  <a:cubicBezTo>
                    <a:pt x="164" y="109"/>
                    <a:pt x="135" y="40"/>
                    <a:pt x="82" y="11"/>
                  </a:cubicBezTo>
                  <a:cubicBezTo>
                    <a:pt x="71" y="4"/>
                    <a:pt x="60" y="0"/>
                    <a:pt x="5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3"/>
            <p:cNvSpPr/>
            <p:nvPr/>
          </p:nvSpPr>
          <p:spPr>
            <a:xfrm>
              <a:off x="4363603" y="1920888"/>
              <a:ext cx="6801" cy="9297"/>
            </a:xfrm>
            <a:custGeom>
              <a:avLst/>
              <a:gdLst/>
              <a:ahLst/>
              <a:cxnLst/>
              <a:rect l="l" t="t" r="r" b="b"/>
              <a:pathLst>
                <a:path w="109" h="149" extrusionOk="0">
                  <a:moveTo>
                    <a:pt x="34" y="1"/>
                  </a:moveTo>
                  <a:cubicBezTo>
                    <a:pt x="15" y="1"/>
                    <a:pt x="1" y="13"/>
                    <a:pt x="1" y="32"/>
                  </a:cubicBezTo>
                  <a:cubicBezTo>
                    <a:pt x="1" y="75"/>
                    <a:pt x="27" y="114"/>
                    <a:pt x="56" y="143"/>
                  </a:cubicBezTo>
                  <a:cubicBezTo>
                    <a:pt x="66" y="146"/>
                    <a:pt x="74" y="148"/>
                    <a:pt x="81" y="148"/>
                  </a:cubicBezTo>
                  <a:cubicBezTo>
                    <a:pt x="101" y="148"/>
                    <a:pt x="108" y="133"/>
                    <a:pt x="108" y="101"/>
                  </a:cubicBezTo>
                  <a:cubicBezTo>
                    <a:pt x="108" y="75"/>
                    <a:pt x="95" y="19"/>
                    <a:pt x="56" y="6"/>
                  </a:cubicBezTo>
                  <a:cubicBezTo>
                    <a:pt x="48" y="3"/>
                    <a:pt x="41" y="1"/>
                    <a:pt x="3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3"/>
            <p:cNvSpPr/>
            <p:nvPr/>
          </p:nvSpPr>
          <p:spPr>
            <a:xfrm>
              <a:off x="4306824" y="1924695"/>
              <a:ext cx="75623" cy="51788"/>
            </a:xfrm>
            <a:custGeom>
              <a:avLst/>
              <a:gdLst/>
              <a:ahLst/>
              <a:cxnLst/>
              <a:rect l="l" t="t" r="r" b="b"/>
              <a:pathLst>
                <a:path w="1212" h="830" extrusionOk="0">
                  <a:moveTo>
                    <a:pt x="1211" y="1"/>
                  </a:moveTo>
                  <a:lnTo>
                    <a:pt x="0" y="693"/>
                  </a:lnTo>
                  <a:lnTo>
                    <a:pt x="0" y="830"/>
                  </a:lnTo>
                  <a:lnTo>
                    <a:pt x="1211" y="134"/>
                  </a:lnTo>
                  <a:lnTo>
                    <a:pt x="12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3"/>
            <p:cNvSpPr/>
            <p:nvPr/>
          </p:nvSpPr>
          <p:spPr>
            <a:xfrm>
              <a:off x="4281367" y="1910219"/>
              <a:ext cx="101080" cy="57715"/>
            </a:xfrm>
            <a:custGeom>
              <a:avLst/>
              <a:gdLst/>
              <a:ahLst/>
              <a:cxnLst/>
              <a:rect l="l" t="t" r="r" b="b"/>
              <a:pathLst>
                <a:path w="1620" h="925" extrusionOk="0">
                  <a:moveTo>
                    <a:pt x="1211" y="1"/>
                  </a:moveTo>
                  <a:lnTo>
                    <a:pt x="0" y="693"/>
                  </a:lnTo>
                  <a:lnTo>
                    <a:pt x="408" y="925"/>
                  </a:lnTo>
                  <a:lnTo>
                    <a:pt x="1619" y="233"/>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3"/>
            <p:cNvSpPr/>
            <p:nvPr/>
          </p:nvSpPr>
          <p:spPr>
            <a:xfrm>
              <a:off x="4281367" y="1953396"/>
              <a:ext cx="25520" cy="23086"/>
            </a:xfrm>
            <a:custGeom>
              <a:avLst/>
              <a:gdLst/>
              <a:ahLst/>
              <a:cxnLst/>
              <a:rect l="l" t="t" r="r" b="b"/>
              <a:pathLst>
                <a:path w="409" h="370" extrusionOk="0">
                  <a:moveTo>
                    <a:pt x="0" y="1"/>
                  </a:moveTo>
                  <a:lnTo>
                    <a:pt x="0" y="138"/>
                  </a:lnTo>
                  <a:lnTo>
                    <a:pt x="408" y="370"/>
                  </a:lnTo>
                  <a:lnTo>
                    <a:pt x="408" y="23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3"/>
            <p:cNvSpPr/>
            <p:nvPr/>
          </p:nvSpPr>
          <p:spPr>
            <a:xfrm>
              <a:off x="5733236" y="3151755"/>
              <a:ext cx="33069" cy="153554"/>
            </a:xfrm>
            <a:custGeom>
              <a:avLst/>
              <a:gdLst/>
              <a:ahLst/>
              <a:cxnLst/>
              <a:rect l="l" t="t" r="r" b="b"/>
              <a:pathLst>
                <a:path w="530" h="2461" extrusionOk="0">
                  <a:moveTo>
                    <a:pt x="0" y="0"/>
                  </a:moveTo>
                  <a:lnTo>
                    <a:pt x="0" y="2311"/>
                  </a:lnTo>
                  <a:cubicBezTo>
                    <a:pt x="0" y="2350"/>
                    <a:pt x="13" y="2393"/>
                    <a:pt x="69" y="2419"/>
                  </a:cubicBezTo>
                  <a:cubicBezTo>
                    <a:pt x="123" y="2447"/>
                    <a:pt x="191" y="2461"/>
                    <a:pt x="258" y="2461"/>
                  </a:cubicBezTo>
                  <a:cubicBezTo>
                    <a:pt x="326" y="2461"/>
                    <a:pt x="394" y="2447"/>
                    <a:pt x="448" y="2419"/>
                  </a:cubicBezTo>
                  <a:cubicBezTo>
                    <a:pt x="503" y="2393"/>
                    <a:pt x="529" y="2350"/>
                    <a:pt x="516" y="2311"/>
                  </a:cubicBezTo>
                  <a:lnTo>
                    <a:pt x="516"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3"/>
            <p:cNvSpPr/>
            <p:nvPr/>
          </p:nvSpPr>
          <p:spPr>
            <a:xfrm>
              <a:off x="5731614" y="3141584"/>
              <a:ext cx="35690" cy="19530"/>
            </a:xfrm>
            <a:custGeom>
              <a:avLst/>
              <a:gdLst/>
              <a:ahLst/>
              <a:cxnLst/>
              <a:rect l="l" t="t" r="r" b="b"/>
              <a:pathLst>
                <a:path w="572" h="313" extrusionOk="0">
                  <a:moveTo>
                    <a:pt x="284" y="1"/>
                  </a:moveTo>
                  <a:cubicBezTo>
                    <a:pt x="217" y="1"/>
                    <a:pt x="149" y="18"/>
                    <a:pt x="95" y="52"/>
                  </a:cubicBezTo>
                  <a:cubicBezTo>
                    <a:pt x="0" y="108"/>
                    <a:pt x="0" y="202"/>
                    <a:pt x="95" y="271"/>
                  </a:cubicBezTo>
                  <a:cubicBezTo>
                    <a:pt x="149" y="299"/>
                    <a:pt x="217" y="313"/>
                    <a:pt x="284" y="313"/>
                  </a:cubicBezTo>
                  <a:cubicBezTo>
                    <a:pt x="352" y="313"/>
                    <a:pt x="420" y="299"/>
                    <a:pt x="474" y="271"/>
                  </a:cubicBezTo>
                  <a:cubicBezTo>
                    <a:pt x="572" y="202"/>
                    <a:pt x="572" y="108"/>
                    <a:pt x="474" y="52"/>
                  </a:cubicBezTo>
                  <a:cubicBezTo>
                    <a:pt x="420" y="18"/>
                    <a:pt x="352" y="1"/>
                    <a:pt x="28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3"/>
            <p:cNvSpPr/>
            <p:nvPr/>
          </p:nvSpPr>
          <p:spPr>
            <a:xfrm>
              <a:off x="5737479" y="2535666"/>
              <a:ext cx="23710" cy="621392"/>
            </a:xfrm>
            <a:custGeom>
              <a:avLst/>
              <a:gdLst/>
              <a:ahLst/>
              <a:cxnLst/>
              <a:rect l="l" t="t" r="r" b="b"/>
              <a:pathLst>
                <a:path w="380" h="9959" extrusionOk="0">
                  <a:moveTo>
                    <a:pt x="1" y="1"/>
                  </a:moveTo>
                  <a:lnTo>
                    <a:pt x="1" y="9858"/>
                  </a:lnTo>
                  <a:cubicBezTo>
                    <a:pt x="1" y="9887"/>
                    <a:pt x="14" y="9913"/>
                    <a:pt x="53" y="9927"/>
                  </a:cubicBezTo>
                  <a:cubicBezTo>
                    <a:pt x="94" y="9948"/>
                    <a:pt x="142" y="9958"/>
                    <a:pt x="190" y="9958"/>
                  </a:cubicBezTo>
                  <a:cubicBezTo>
                    <a:pt x="238" y="9958"/>
                    <a:pt x="287" y="9948"/>
                    <a:pt x="327" y="9927"/>
                  </a:cubicBezTo>
                  <a:cubicBezTo>
                    <a:pt x="367" y="9913"/>
                    <a:pt x="380" y="9887"/>
                    <a:pt x="380" y="9858"/>
                  </a:cubicBezTo>
                  <a:lnTo>
                    <a:pt x="38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3"/>
            <p:cNvSpPr/>
            <p:nvPr/>
          </p:nvSpPr>
          <p:spPr>
            <a:xfrm>
              <a:off x="5736668" y="2528616"/>
              <a:ext cx="25520" cy="14039"/>
            </a:xfrm>
            <a:custGeom>
              <a:avLst/>
              <a:gdLst/>
              <a:ahLst/>
              <a:cxnLst/>
              <a:rect l="l" t="t" r="r" b="b"/>
              <a:pathLst>
                <a:path w="409" h="225" extrusionOk="0">
                  <a:moveTo>
                    <a:pt x="203" y="0"/>
                  </a:moveTo>
                  <a:cubicBezTo>
                    <a:pt x="155" y="0"/>
                    <a:pt x="107" y="11"/>
                    <a:pt x="66" y="32"/>
                  </a:cubicBezTo>
                  <a:cubicBezTo>
                    <a:pt x="1" y="84"/>
                    <a:pt x="1" y="153"/>
                    <a:pt x="66" y="195"/>
                  </a:cubicBezTo>
                  <a:cubicBezTo>
                    <a:pt x="107" y="215"/>
                    <a:pt x="155" y="225"/>
                    <a:pt x="203" y="225"/>
                  </a:cubicBezTo>
                  <a:cubicBezTo>
                    <a:pt x="251" y="225"/>
                    <a:pt x="300" y="215"/>
                    <a:pt x="340" y="195"/>
                  </a:cubicBezTo>
                  <a:cubicBezTo>
                    <a:pt x="409" y="153"/>
                    <a:pt x="409" y="84"/>
                    <a:pt x="340" y="32"/>
                  </a:cubicBezTo>
                  <a:cubicBezTo>
                    <a:pt x="300" y="11"/>
                    <a:pt x="251" y="0"/>
                    <a:pt x="20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3"/>
            <p:cNvSpPr/>
            <p:nvPr/>
          </p:nvSpPr>
          <p:spPr>
            <a:xfrm>
              <a:off x="5737479" y="2550516"/>
              <a:ext cx="10295" cy="12167"/>
            </a:xfrm>
            <a:custGeom>
              <a:avLst/>
              <a:gdLst/>
              <a:ahLst/>
              <a:cxnLst/>
              <a:rect l="l" t="t" r="r" b="b"/>
              <a:pathLst>
                <a:path w="165" h="195" extrusionOk="0">
                  <a:moveTo>
                    <a:pt x="59" y="1"/>
                  </a:moveTo>
                  <a:cubicBezTo>
                    <a:pt x="28" y="1"/>
                    <a:pt x="1" y="14"/>
                    <a:pt x="1" y="47"/>
                  </a:cubicBezTo>
                  <a:cubicBezTo>
                    <a:pt x="1" y="102"/>
                    <a:pt x="27" y="154"/>
                    <a:pt x="83" y="184"/>
                  </a:cubicBezTo>
                  <a:cubicBezTo>
                    <a:pt x="93" y="191"/>
                    <a:pt x="104" y="194"/>
                    <a:pt x="115" y="194"/>
                  </a:cubicBezTo>
                  <a:cubicBezTo>
                    <a:pt x="142" y="194"/>
                    <a:pt x="164" y="172"/>
                    <a:pt x="164" y="141"/>
                  </a:cubicBezTo>
                  <a:cubicBezTo>
                    <a:pt x="164" y="89"/>
                    <a:pt x="164" y="34"/>
                    <a:pt x="122" y="20"/>
                  </a:cubicBezTo>
                  <a:cubicBezTo>
                    <a:pt x="105" y="8"/>
                    <a:pt x="81" y="1"/>
                    <a:pt x="5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3"/>
            <p:cNvSpPr/>
            <p:nvPr/>
          </p:nvSpPr>
          <p:spPr>
            <a:xfrm>
              <a:off x="5563584" y="2546336"/>
              <a:ext cx="184190" cy="114058"/>
            </a:xfrm>
            <a:custGeom>
              <a:avLst/>
              <a:gdLst/>
              <a:ahLst/>
              <a:cxnLst/>
              <a:rect l="l" t="t" r="r" b="b"/>
              <a:pathLst>
                <a:path w="2952" h="1828" extrusionOk="0">
                  <a:moveTo>
                    <a:pt x="2826" y="0"/>
                  </a:moveTo>
                  <a:cubicBezTo>
                    <a:pt x="2822" y="0"/>
                    <a:pt x="2818" y="2"/>
                    <a:pt x="2814" y="6"/>
                  </a:cubicBezTo>
                  <a:lnTo>
                    <a:pt x="0" y="1638"/>
                  </a:lnTo>
                  <a:lnTo>
                    <a:pt x="27" y="1677"/>
                  </a:lnTo>
                  <a:cubicBezTo>
                    <a:pt x="27" y="1719"/>
                    <a:pt x="53" y="1772"/>
                    <a:pt x="95" y="1801"/>
                  </a:cubicBezTo>
                  <a:lnTo>
                    <a:pt x="108" y="1827"/>
                  </a:lnTo>
                  <a:lnTo>
                    <a:pt x="2922" y="208"/>
                  </a:lnTo>
                  <a:cubicBezTo>
                    <a:pt x="2938" y="195"/>
                    <a:pt x="2951" y="182"/>
                    <a:pt x="2951" y="156"/>
                  </a:cubicBezTo>
                  <a:cubicBezTo>
                    <a:pt x="2951" y="101"/>
                    <a:pt x="2909" y="32"/>
                    <a:pt x="2870" y="19"/>
                  </a:cubicBezTo>
                  <a:cubicBezTo>
                    <a:pt x="2849" y="10"/>
                    <a:pt x="2836" y="0"/>
                    <a:pt x="28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3"/>
            <p:cNvSpPr/>
            <p:nvPr/>
          </p:nvSpPr>
          <p:spPr>
            <a:xfrm>
              <a:off x="5561775" y="2647790"/>
              <a:ext cx="10233" cy="13228"/>
            </a:xfrm>
            <a:custGeom>
              <a:avLst/>
              <a:gdLst/>
              <a:ahLst/>
              <a:cxnLst/>
              <a:rect l="l" t="t" r="r" b="b"/>
              <a:pathLst>
                <a:path w="164" h="212" extrusionOk="0">
                  <a:moveTo>
                    <a:pt x="50" y="0"/>
                  </a:moveTo>
                  <a:cubicBezTo>
                    <a:pt x="23" y="0"/>
                    <a:pt x="0" y="26"/>
                    <a:pt x="0" y="64"/>
                  </a:cubicBezTo>
                  <a:cubicBezTo>
                    <a:pt x="0" y="107"/>
                    <a:pt x="43" y="175"/>
                    <a:pt x="82" y="201"/>
                  </a:cubicBezTo>
                  <a:cubicBezTo>
                    <a:pt x="97" y="208"/>
                    <a:pt x="110" y="212"/>
                    <a:pt x="121" y="212"/>
                  </a:cubicBezTo>
                  <a:cubicBezTo>
                    <a:pt x="150" y="212"/>
                    <a:pt x="163" y="190"/>
                    <a:pt x="163" y="162"/>
                  </a:cubicBezTo>
                  <a:cubicBezTo>
                    <a:pt x="163" y="107"/>
                    <a:pt x="137" y="38"/>
                    <a:pt x="82" y="12"/>
                  </a:cubicBezTo>
                  <a:cubicBezTo>
                    <a:pt x="71" y="4"/>
                    <a:pt x="60" y="0"/>
                    <a:pt x="5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3"/>
            <p:cNvSpPr/>
            <p:nvPr/>
          </p:nvSpPr>
          <p:spPr>
            <a:xfrm>
              <a:off x="5562586" y="2650660"/>
              <a:ext cx="6988" cy="9172"/>
            </a:xfrm>
            <a:custGeom>
              <a:avLst/>
              <a:gdLst/>
              <a:ahLst/>
              <a:cxnLst/>
              <a:rect l="l" t="t" r="r" b="b"/>
              <a:pathLst>
                <a:path w="112" h="147" extrusionOk="0">
                  <a:moveTo>
                    <a:pt x="36" y="0"/>
                  </a:moveTo>
                  <a:cubicBezTo>
                    <a:pt x="17" y="0"/>
                    <a:pt x="0" y="16"/>
                    <a:pt x="0" y="47"/>
                  </a:cubicBezTo>
                  <a:cubicBezTo>
                    <a:pt x="0" y="74"/>
                    <a:pt x="30" y="129"/>
                    <a:pt x="56" y="142"/>
                  </a:cubicBezTo>
                  <a:cubicBezTo>
                    <a:pt x="62" y="145"/>
                    <a:pt x="69" y="147"/>
                    <a:pt x="75" y="147"/>
                  </a:cubicBezTo>
                  <a:cubicBezTo>
                    <a:pt x="94" y="147"/>
                    <a:pt x="111" y="132"/>
                    <a:pt x="111" y="100"/>
                  </a:cubicBezTo>
                  <a:cubicBezTo>
                    <a:pt x="111" y="74"/>
                    <a:pt x="82" y="18"/>
                    <a:pt x="56" y="5"/>
                  </a:cubicBezTo>
                  <a:cubicBezTo>
                    <a:pt x="49" y="2"/>
                    <a:pt x="43" y="0"/>
                    <a:pt x="3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3"/>
            <p:cNvSpPr/>
            <p:nvPr/>
          </p:nvSpPr>
          <p:spPr>
            <a:xfrm>
              <a:off x="5505744" y="2654404"/>
              <a:ext cx="75623" cy="51788"/>
            </a:xfrm>
            <a:custGeom>
              <a:avLst/>
              <a:gdLst/>
              <a:ahLst/>
              <a:cxnLst/>
              <a:rect l="l" t="t" r="r" b="b"/>
              <a:pathLst>
                <a:path w="1212" h="830" extrusionOk="0">
                  <a:moveTo>
                    <a:pt x="1211" y="1"/>
                  </a:moveTo>
                  <a:lnTo>
                    <a:pt x="0" y="709"/>
                  </a:lnTo>
                  <a:lnTo>
                    <a:pt x="0" y="830"/>
                  </a:lnTo>
                  <a:lnTo>
                    <a:pt x="1211" y="138"/>
                  </a:lnTo>
                  <a:lnTo>
                    <a:pt x="12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3"/>
            <p:cNvSpPr/>
            <p:nvPr/>
          </p:nvSpPr>
          <p:spPr>
            <a:xfrm>
              <a:off x="5480287" y="2639928"/>
              <a:ext cx="101080" cy="58714"/>
            </a:xfrm>
            <a:custGeom>
              <a:avLst/>
              <a:gdLst/>
              <a:ahLst/>
              <a:cxnLst/>
              <a:rect l="l" t="t" r="r" b="b"/>
              <a:pathLst>
                <a:path w="1620" h="941" extrusionOk="0">
                  <a:moveTo>
                    <a:pt x="1211" y="1"/>
                  </a:moveTo>
                  <a:lnTo>
                    <a:pt x="0" y="696"/>
                  </a:lnTo>
                  <a:lnTo>
                    <a:pt x="408" y="941"/>
                  </a:lnTo>
                  <a:lnTo>
                    <a:pt x="1619" y="233"/>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3"/>
            <p:cNvSpPr/>
            <p:nvPr/>
          </p:nvSpPr>
          <p:spPr>
            <a:xfrm>
              <a:off x="5480287" y="2683355"/>
              <a:ext cx="25520" cy="22837"/>
            </a:xfrm>
            <a:custGeom>
              <a:avLst/>
              <a:gdLst/>
              <a:ahLst/>
              <a:cxnLst/>
              <a:rect l="l" t="t" r="r" b="b"/>
              <a:pathLst>
                <a:path w="409" h="366" extrusionOk="0">
                  <a:moveTo>
                    <a:pt x="0" y="0"/>
                  </a:moveTo>
                  <a:lnTo>
                    <a:pt x="0" y="134"/>
                  </a:lnTo>
                  <a:lnTo>
                    <a:pt x="408" y="366"/>
                  </a:lnTo>
                  <a:lnTo>
                    <a:pt x="408" y="245"/>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3"/>
            <p:cNvSpPr/>
            <p:nvPr/>
          </p:nvSpPr>
          <p:spPr>
            <a:xfrm>
              <a:off x="4071782" y="1719228"/>
              <a:ext cx="70319" cy="49354"/>
            </a:xfrm>
            <a:custGeom>
              <a:avLst/>
              <a:gdLst/>
              <a:ahLst/>
              <a:cxnLst/>
              <a:rect l="l" t="t" r="r" b="b"/>
              <a:pathLst>
                <a:path w="1127" h="791" extrusionOk="0">
                  <a:moveTo>
                    <a:pt x="1127" y="0"/>
                  </a:moveTo>
                  <a:lnTo>
                    <a:pt x="0" y="340"/>
                  </a:lnTo>
                  <a:lnTo>
                    <a:pt x="271" y="790"/>
                  </a:lnTo>
                  <a:lnTo>
                    <a:pt x="1127" y="300"/>
                  </a:lnTo>
                  <a:lnTo>
                    <a:pt x="112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3"/>
            <p:cNvSpPr/>
            <p:nvPr/>
          </p:nvSpPr>
          <p:spPr>
            <a:xfrm>
              <a:off x="3960594" y="1645477"/>
              <a:ext cx="181507" cy="104324"/>
            </a:xfrm>
            <a:custGeom>
              <a:avLst/>
              <a:gdLst/>
              <a:ahLst/>
              <a:cxnLst/>
              <a:rect l="l" t="t" r="r" b="b"/>
              <a:pathLst>
                <a:path w="2909" h="1672" extrusionOk="0">
                  <a:moveTo>
                    <a:pt x="855" y="1"/>
                  </a:moveTo>
                  <a:lnTo>
                    <a:pt x="0" y="490"/>
                  </a:lnTo>
                  <a:lnTo>
                    <a:pt x="0" y="1182"/>
                  </a:lnTo>
                  <a:lnTo>
                    <a:pt x="855" y="1672"/>
                  </a:lnTo>
                  <a:lnTo>
                    <a:pt x="2053" y="1672"/>
                  </a:lnTo>
                  <a:lnTo>
                    <a:pt x="2909" y="1182"/>
                  </a:lnTo>
                  <a:lnTo>
                    <a:pt x="2909" y="490"/>
                  </a:lnTo>
                  <a:lnTo>
                    <a:pt x="205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3"/>
            <p:cNvSpPr/>
            <p:nvPr/>
          </p:nvSpPr>
          <p:spPr>
            <a:xfrm>
              <a:off x="3988485" y="1660764"/>
              <a:ext cx="125726" cy="34879"/>
            </a:xfrm>
            <a:custGeom>
              <a:avLst/>
              <a:gdLst/>
              <a:ahLst/>
              <a:cxnLst/>
              <a:rect l="l" t="t" r="r" b="b"/>
              <a:pathLst>
                <a:path w="2015" h="559" extrusionOk="0">
                  <a:moveTo>
                    <a:pt x="585" y="0"/>
                  </a:moveTo>
                  <a:lnTo>
                    <a:pt x="0" y="340"/>
                  </a:lnTo>
                  <a:lnTo>
                    <a:pt x="0" y="559"/>
                  </a:lnTo>
                  <a:lnTo>
                    <a:pt x="2014" y="559"/>
                  </a:lnTo>
                  <a:lnTo>
                    <a:pt x="2014" y="340"/>
                  </a:lnTo>
                  <a:lnTo>
                    <a:pt x="1430"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3"/>
            <p:cNvSpPr/>
            <p:nvPr/>
          </p:nvSpPr>
          <p:spPr>
            <a:xfrm>
              <a:off x="3988485" y="1674179"/>
              <a:ext cx="125726" cy="58714"/>
            </a:xfrm>
            <a:custGeom>
              <a:avLst/>
              <a:gdLst/>
              <a:ahLst/>
              <a:cxnLst/>
              <a:rect l="l" t="t" r="r" b="b"/>
              <a:pathLst>
                <a:path w="2015" h="941" extrusionOk="0">
                  <a:moveTo>
                    <a:pt x="585" y="1"/>
                  </a:moveTo>
                  <a:lnTo>
                    <a:pt x="0" y="344"/>
                  </a:lnTo>
                  <a:lnTo>
                    <a:pt x="0" y="601"/>
                  </a:lnTo>
                  <a:lnTo>
                    <a:pt x="585" y="941"/>
                  </a:lnTo>
                  <a:lnTo>
                    <a:pt x="1430" y="941"/>
                  </a:lnTo>
                  <a:lnTo>
                    <a:pt x="2014" y="601"/>
                  </a:lnTo>
                  <a:lnTo>
                    <a:pt x="2014" y="344"/>
                  </a:lnTo>
                  <a:lnTo>
                    <a:pt x="1430" y="1"/>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3"/>
            <p:cNvSpPr/>
            <p:nvPr/>
          </p:nvSpPr>
          <p:spPr>
            <a:xfrm>
              <a:off x="4007203" y="1749739"/>
              <a:ext cx="81550" cy="18843"/>
            </a:xfrm>
            <a:custGeom>
              <a:avLst/>
              <a:gdLst/>
              <a:ahLst/>
              <a:cxnLst/>
              <a:rect l="l" t="t" r="r" b="b"/>
              <a:pathLst>
                <a:path w="1307" h="302" extrusionOk="0">
                  <a:moveTo>
                    <a:pt x="108" y="1"/>
                  </a:moveTo>
                  <a:lnTo>
                    <a:pt x="1" y="43"/>
                  </a:lnTo>
                  <a:lnTo>
                    <a:pt x="108" y="301"/>
                  </a:lnTo>
                  <a:lnTo>
                    <a:pt x="1306" y="301"/>
                  </a:lnTo>
                  <a:lnTo>
                    <a:pt x="130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3"/>
            <p:cNvSpPr/>
            <p:nvPr/>
          </p:nvSpPr>
          <p:spPr>
            <a:xfrm>
              <a:off x="3960594" y="1719228"/>
              <a:ext cx="53410" cy="49354"/>
            </a:xfrm>
            <a:custGeom>
              <a:avLst/>
              <a:gdLst/>
              <a:ahLst/>
              <a:cxnLst/>
              <a:rect l="l" t="t" r="r" b="b"/>
              <a:pathLst>
                <a:path w="856" h="791" extrusionOk="0">
                  <a:moveTo>
                    <a:pt x="0" y="0"/>
                  </a:moveTo>
                  <a:lnTo>
                    <a:pt x="0" y="300"/>
                  </a:lnTo>
                  <a:lnTo>
                    <a:pt x="855" y="790"/>
                  </a:lnTo>
                  <a:lnTo>
                    <a:pt x="855" y="490"/>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3"/>
            <p:cNvSpPr/>
            <p:nvPr/>
          </p:nvSpPr>
          <p:spPr>
            <a:xfrm>
              <a:off x="3975007" y="1653027"/>
              <a:ext cx="152868" cy="87415"/>
            </a:xfrm>
            <a:custGeom>
              <a:avLst/>
              <a:gdLst/>
              <a:ahLst/>
              <a:cxnLst/>
              <a:rect l="l" t="t" r="r" b="b"/>
              <a:pathLst>
                <a:path w="2450" h="1401" extrusionOk="0">
                  <a:moveTo>
                    <a:pt x="719" y="0"/>
                  </a:moveTo>
                  <a:lnTo>
                    <a:pt x="1" y="408"/>
                  </a:lnTo>
                  <a:lnTo>
                    <a:pt x="1" y="993"/>
                  </a:lnTo>
                  <a:lnTo>
                    <a:pt x="719" y="1401"/>
                  </a:lnTo>
                  <a:lnTo>
                    <a:pt x="1728" y="1401"/>
                  </a:lnTo>
                  <a:lnTo>
                    <a:pt x="2449" y="993"/>
                  </a:lnTo>
                  <a:lnTo>
                    <a:pt x="2449" y="408"/>
                  </a:lnTo>
                  <a:lnTo>
                    <a:pt x="1728"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3"/>
            <p:cNvSpPr/>
            <p:nvPr/>
          </p:nvSpPr>
          <p:spPr>
            <a:xfrm>
              <a:off x="4043642" y="1527550"/>
              <a:ext cx="16160" cy="201910"/>
            </a:xfrm>
            <a:custGeom>
              <a:avLst/>
              <a:gdLst/>
              <a:ahLst/>
              <a:cxnLst/>
              <a:rect l="l" t="t" r="r" b="b"/>
              <a:pathLst>
                <a:path w="259" h="3236" extrusionOk="0">
                  <a:moveTo>
                    <a:pt x="1" y="1"/>
                  </a:moveTo>
                  <a:lnTo>
                    <a:pt x="1" y="3235"/>
                  </a:lnTo>
                  <a:lnTo>
                    <a:pt x="259" y="3235"/>
                  </a:lnTo>
                  <a:lnTo>
                    <a:pt x="259"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3"/>
            <p:cNvSpPr/>
            <p:nvPr/>
          </p:nvSpPr>
          <p:spPr>
            <a:xfrm>
              <a:off x="4059740" y="1520625"/>
              <a:ext cx="11106" cy="208836"/>
            </a:xfrm>
            <a:custGeom>
              <a:avLst/>
              <a:gdLst/>
              <a:ahLst/>
              <a:cxnLst/>
              <a:rect l="l" t="t" r="r" b="b"/>
              <a:pathLst>
                <a:path w="178" h="3347" extrusionOk="0">
                  <a:moveTo>
                    <a:pt x="177" y="1"/>
                  </a:moveTo>
                  <a:lnTo>
                    <a:pt x="1" y="112"/>
                  </a:lnTo>
                  <a:lnTo>
                    <a:pt x="1" y="3346"/>
                  </a:lnTo>
                  <a:lnTo>
                    <a:pt x="177" y="3252"/>
                  </a:lnTo>
                  <a:lnTo>
                    <a:pt x="177"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3"/>
            <p:cNvSpPr/>
            <p:nvPr/>
          </p:nvSpPr>
          <p:spPr>
            <a:xfrm>
              <a:off x="4031849" y="1520625"/>
              <a:ext cx="11855" cy="208836"/>
            </a:xfrm>
            <a:custGeom>
              <a:avLst/>
              <a:gdLst/>
              <a:ahLst/>
              <a:cxnLst/>
              <a:rect l="l" t="t" r="r" b="b"/>
              <a:pathLst>
                <a:path w="190" h="3347" extrusionOk="0">
                  <a:moveTo>
                    <a:pt x="1" y="1"/>
                  </a:moveTo>
                  <a:lnTo>
                    <a:pt x="1" y="3252"/>
                  </a:lnTo>
                  <a:lnTo>
                    <a:pt x="190" y="3346"/>
                  </a:lnTo>
                  <a:lnTo>
                    <a:pt x="190" y="112"/>
                  </a:lnTo>
                  <a:lnTo>
                    <a:pt x="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3"/>
            <p:cNvSpPr/>
            <p:nvPr/>
          </p:nvSpPr>
          <p:spPr>
            <a:xfrm>
              <a:off x="4031849" y="1504527"/>
              <a:ext cx="38997" cy="23086"/>
            </a:xfrm>
            <a:custGeom>
              <a:avLst/>
              <a:gdLst/>
              <a:ahLst/>
              <a:cxnLst/>
              <a:rect l="l" t="t" r="r" b="b"/>
              <a:pathLst>
                <a:path w="625" h="370" extrusionOk="0">
                  <a:moveTo>
                    <a:pt x="190" y="1"/>
                  </a:moveTo>
                  <a:lnTo>
                    <a:pt x="1" y="109"/>
                  </a:lnTo>
                  <a:lnTo>
                    <a:pt x="1" y="259"/>
                  </a:lnTo>
                  <a:lnTo>
                    <a:pt x="190" y="370"/>
                  </a:lnTo>
                  <a:lnTo>
                    <a:pt x="448" y="370"/>
                  </a:lnTo>
                  <a:lnTo>
                    <a:pt x="624" y="259"/>
                  </a:lnTo>
                  <a:lnTo>
                    <a:pt x="624" y="109"/>
                  </a:lnTo>
                  <a:lnTo>
                    <a:pt x="448"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3"/>
            <p:cNvSpPr/>
            <p:nvPr/>
          </p:nvSpPr>
          <p:spPr>
            <a:xfrm>
              <a:off x="3918041" y="762837"/>
              <a:ext cx="267425" cy="789234"/>
            </a:xfrm>
            <a:custGeom>
              <a:avLst/>
              <a:gdLst/>
              <a:ahLst/>
              <a:cxnLst/>
              <a:rect l="l" t="t" r="r" b="b"/>
              <a:pathLst>
                <a:path w="4286" h="12649" extrusionOk="0">
                  <a:moveTo>
                    <a:pt x="2138" y="0"/>
                  </a:moveTo>
                  <a:lnTo>
                    <a:pt x="0" y="10896"/>
                  </a:lnTo>
                  <a:lnTo>
                    <a:pt x="0" y="11914"/>
                  </a:lnTo>
                  <a:lnTo>
                    <a:pt x="1253" y="12648"/>
                  </a:lnTo>
                  <a:lnTo>
                    <a:pt x="3019" y="12648"/>
                  </a:lnTo>
                  <a:lnTo>
                    <a:pt x="4286" y="11914"/>
                  </a:lnTo>
                  <a:lnTo>
                    <a:pt x="4286" y="10896"/>
                  </a:lnTo>
                  <a:lnTo>
                    <a:pt x="2138"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3"/>
            <p:cNvSpPr/>
            <p:nvPr/>
          </p:nvSpPr>
          <p:spPr>
            <a:xfrm>
              <a:off x="3996222" y="762837"/>
              <a:ext cx="189244" cy="789234"/>
            </a:xfrm>
            <a:custGeom>
              <a:avLst/>
              <a:gdLst/>
              <a:ahLst/>
              <a:cxnLst/>
              <a:rect l="l" t="t" r="r" b="b"/>
              <a:pathLst>
                <a:path w="3033" h="12649" extrusionOk="0">
                  <a:moveTo>
                    <a:pt x="885" y="0"/>
                  </a:moveTo>
                  <a:lnTo>
                    <a:pt x="0" y="12648"/>
                  </a:lnTo>
                  <a:lnTo>
                    <a:pt x="1766" y="12648"/>
                  </a:lnTo>
                  <a:lnTo>
                    <a:pt x="3033" y="11914"/>
                  </a:lnTo>
                  <a:lnTo>
                    <a:pt x="3033" y="10896"/>
                  </a:lnTo>
                  <a:lnTo>
                    <a:pt x="885"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3"/>
            <p:cNvSpPr/>
            <p:nvPr/>
          </p:nvSpPr>
          <p:spPr>
            <a:xfrm>
              <a:off x="5250361" y="2408381"/>
              <a:ext cx="70506" cy="49167"/>
            </a:xfrm>
            <a:custGeom>
              <a:avLst/>
              <a:gdLst/>
              <a:ahLst/>
              <a:cxnLst/>
              <a:rect l="l" t="t" r="r" b="b"/>
              <a:pathLst>
                <a:path w="1130" h="788" extrusionOk="0">
                  <a:moveTo>
                    <a:pt x="1130" y="1"/>
                  </a:moveTo>
                  <a:lnTo>
                    <a:pt x="0" y="353"/>
                  </a:lnTo>
                  <a:lnTo>
                    <a:pt x="271" y="787"/>
                  </a:lnTo>
                  <a:lnTo>
                    <a:pt x="1130" y="298"/>
                  </a:lnTo>
                  <a:lnTo>
                    <a:pt x="113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3"/>
            <p:cNvSpPr/>
            <p:nvPr/>
          </p:nvSpPr>
          <p:spPr>
            <a:xfrm>
              <a:off x="5139173" y="2334442"/>
              <a:ext cx="181694" cy="105385"/>
            </a:xfrm>
            <a:custGeom>
              <a:avLst/>
              <a:gdLst/>
              <a:ahLst/>
              <a:cxnLst/>
              <a:rect l="l" t="t" r="r" b="b"/>
              <a:pathLst>
                <a:path w="2912" h="1689" extrusionOk="0">
                  <a:moveTo>
                    <a:pt x="859" y="1"/>
                  </a:moveTo>
                  <a:lnTo>
                    <a:pt x="0" y="490"/>
                  </a:lnTo>
                  <a:lnTo>
                    <a:pt x="0" y="1186"/>
                  </a:lnTo>
                  <a:lnTo>
                    <a:pt x="859" y="1688"/>
                  </a:lnTo>
                  <a:lnTo>
                    <a:pt x="2053" y="1688"/>
                  </a:lnTo>
                  <a:lnTo>
                    <a:pt x="2912" y="1186"/>
                  </a:lnTo>
                  <a:lnTo>
                    <a:pt x="2912" y="490"/>
                  </a:lnTo>
                  <a:lnTo>
                    <a:pt x="205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3"/>
            <p:cNvSpPr/>
            <p:nvPr/>
          </p:nvSpPr>
          <p:spPr>
            <a:xfrm>
              <a:off x="5167251" y="2349729"/>
              <a:ext cx="125539" cy="34879"/>
            </a:xfrm>
            <a:custGeom>
              <a:avLst/>
              <a:gdLst/>
              <a:ahLst/>
              <a:cxnLst/>
              <a:rect l="l" t="t" r="r" b="b"/>
              <a:pathLst>
                <a:path w="2012" h="559" extrusionOk="0">
                  <a:moveTo>
                    <a:pt x="585" y="1"/>
                  </a:moveTo>
                  <a:lnTo>
                    <a:pt x="1" y="340"/>
                  </a:lnTo>
                  <a:lnTo>
                    <a:pt x="1" y="559"/>
                  </a:lnTo>
                  <a:lnTo>
                    <a:pt x="2011" y="559"/>
                  </a:lnTo>
                  <a:lnTo>
                    <a:pt x="2011" y="340"/>
                  </a:lnTo>
                  <a:lnTo>
                    <a:pt x="1427" y="1"/>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3"/>
            <p:cNvSpPr/>
            <p:nvPr/>
          </p:nvSpPr>
          <p:spPr>
            <a:xfrm>
              <a:off x="5167251" y="2364205"/>
              <a:ext cx="125539" cy="57715"/>
            </a:xfrm>
            <a:custGeom>
              <a:avLst/>
              <a:gdLst/>
              <a:ahLst/>
              <a:cxnLst/>
              <a:rect l="l" t="t" r="r" b="b"/>
              <a:pathLst>
                <a:path w="2012" h="925" extrusionOk="0">
                  <a:moveTo>
                    <a:pt x="585" y="0"/>
                  </a:moveTo>
                  <a:lnTo>
                    <a:pt x="1" y="327"/>
                  </a:lnTo>
                  <a:lnTo>
                    <a:pt x="1" y="585"/>
                  </a:lnTo>
                  <a:lnTo>
                    <a:pt x="585" y="924"/>
                  </a:lnTo>
                  <a:lnTo>
                    <a:pt x="1427" y="924"/>
                  </a:lnTo>
                  <a:lnTo>
                    <a:pt x="2011" y="585"/>
                  </a:lnTo>
                  <a:lnTo>
                    <a:pt x="2011" y="327"/>
                  </a:lnTo>
                  <a:lnTo>
                    <a:pt x="1427" y="0"/>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3"/>
            <p:cNvSpPr/>
            <p:nvPr/>
          </p:nvSpPr>
          <p:spPr>
            <a:xfrm>
              <a:off x="5185782" y="2439765"/>
              <a:ext cx="81550" cy="17783"/>
            </a:xfrm>
            <a:custGeom>
              <a:avLst/>
              <a:gdLst/>
              <a:ahLst/>
              <a:cxnLst/>
              <a:rect l="l" t="t" r="r" b="b"/>
              <a:pathLst>
                <a:path w="1307" h="285" extrusionOk="0">
                  <a:moveTo>
                    <a:pt x="112" y="0"/>
                  </a:moveTo>
                  <a:lnTo>
                    <a:pt x="1" y="26"/>
                  </a:lnTo>
                  <a:lnTo>
                    <a:pt x="112" y="284"/>
                  </a:lnTo>
                  <a:lnTo>
                    <a:pt x="1306" y="284"/>
                  </a:lnTo>
                  <a:lnTo>
                    <a:pt x="130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3"/>
            <p:cNvSpPr/>
            <p:nvPr/>
          </p:nvSpPr>
          <p:spPr>
            <a:xfrm>
              <a:off x="5139173" y="2408381"/>
              <a:ext cx="53597" cy="49167"/>
            </a:xfrm>
            <a:custGeom>
              <a:avLst/>
              <a:gdLst/>
              <a:ahLst/>
              <a:cxnLst/>
              <a:rect l="l" t="t" r="r" b="b"/>
              <a:pathLst>
                <a:path w="859" h="788" extrusionOk="0">
                  <a:moveTo>
                    <a:pt x="0" y="1"/>
                  </a:moveTo>
                  <a:lnTo>
                    <a:pt x="0" y="298"/>
                  </a:lnTo>
                  <a:lnTo>
                    <a:pt x="859" y="787"/>
                  </a:lnTo>
                  <a:lnTo>
                    <a:pt x="859" y="50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3"/>
            <p:cNvSpPr/>
            <p:nvPr/>
          </p:nvSpPr>
          <p:spPr>
            <a:xfrm>
              <a:off x="5153586" y="2342179"/>
              <a:ext cx="152805" cy="88289"/>
            </a:xfrm>
            <a:custGeom>
              <a:avLst/>
              <a:gdLst/>
              <a:ahLst/>
              <a:cxnLst/>
              <a:rect l="l" t="t" r="r" b="b"/>
              <a:pathLst>
                <a:path w="2449" h="1415" extrusionOk="0">
                  <a:moveTo>
                    <a:pt x="722" y="1"/>
                  </a:moveTo>
                  <a:lnTo>
                    <a:pt x="1" y="409"/>
                  </a:lnTo>
                  <a:lnTo>
                    <a:pt x="1" y="993"/>
                  </a:lnTo>
                  <a:lnTo>
                    <a:pt x="722" y="1414"/>
                  </a:lnTo>
                  <a:lnTo>
                    <a:pt x="1728" y="1414"/>
                  </a:lnTo>
                  <a:lnTo>
                    <a:pt x="2449" y="993"/>
                  </a:lnTo>
                  <a:lnTo>
                    <a:pt x="2449" y="409"/>
                  </a:lnTo>
                  <a:lnTo>
                    <a:pt x="172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3"/>
            <p:cNvSpPr/>
            <p:nvPr/>
          </p:nvSpPr>
          <p:spPr>
            <a:xfrm>
              <a:off x="5221410" y="2216516"/>
              <a:ext cx="16410" cy="202909"/>
            </a:xfrm>
            <a:custGeom>
              <a:avLst/>
              <a:gdLst/>
              <a:ahLst/>
              <a:cxnLst/>
              <a:rect l="l" t="t" r="r" b="b"/>
              <a:pathLst>
                <a:path w="263" h="3252" extrusionOk="0">
                  <a:moveTo>
                    <a:pt x="1" y="1"/>
                  </a:moveTo>
                  <a:lnTo>
                    <a:pt x="1" y="3252"/>
                  </a:lnTo>
                  <a:lnTo>
                    <a:pt x="262" y="3252"/>
                  </a:lnTo>
                  <a:lnTo>
                    <a:pt x="262"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3"/>
            <p:cNvSpPr/>
            <p:nvPr/>
          </p:nvSpPr>
          <p:spPr>
            <a:xfrm>
              <a:off x="5237757" y="2209840"/>
              <a:ext cx="11855" cy="209585"/>
            </a:xfrm>
            <a:custGeom>
              <a:avLst/>
              <a:gdLst/>
              <a:ahLst/>
              <a:cxnLst/>
              <a:rect l="l" t="t" r="r" b="b"/>
              <a:pathLst>
                <a:path w="190" h="3359" extrusionOk="0">
                  <a:moveTo>
                    <a:pt x="189" y="0"/>
                  </a:moveTo>
                  <a:lnTo>
                    <a:pt x="0" y="108"/>
                  </a:lnTo>
                  <a:lnTo>
                    <a:pt x="0" y="3359"/>
                  </a:lnTo>
                  <a:lnTo>
                    <a:pt x="189" y="3248"/>
                  </a:lnTo>
                  <a:lnTo>
                    <a:pt x="18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3"/>
            <p:cNvSpPr/>
            <p:nvPr/>
          </p:nvSpPr>
          <p:spPr>
            <a:xfrm>
              <a:off x="5210428" y="2209840"/>
              <a:ext cx="11044" cy="209585"/>
            </a:xfrm>
            <a:custGeom>
              <a:avLst/>
              <a:gdLst/>
              <a:ahLst/>
              <a:cxnLst/>
              <a:rect l="l" t="t" r="r" b="b"/>
              <a:pathLst>
                <a:path w="177" h="3359" extrusionOk="0">
                  <a:moveTo>
                    <a:pt x="1" y="0"/>
                  </a:moveTo>
                  <a:lnTo>
                    <a:pt x="1" y="3248"/>
                  </a:lnTo>
                  <a:lnTo>
                    <a:pt x="177" y="3359"/>
                  </a:lnTo>
                  <a:lnTo>
                    <a:pt x="177" y="108"/>
                  </a:lnTo>
                  <a:lnTo>
                    <a:pt x="1"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3"/>
            <p:cNvSpPr/>
            <p:nvPr/>
          </p:nvSpPr>
          <p:spPr>
            <a:xfrm>
              <a:off x="5210428" y="2194553"/>
              <a:ext cx="39184" cy="22025"/>
            </a:xfrm>
            <a:custGeom>
              <a:avLst/>
              <a:gdLst/>
              <a:ahLst/>
              <a:cxnLst/>
              <a:rect l="l" t="t" r="r" b="b"/>
              <a:pathLst>
                <a:path w="628" h="353" extrusionOk="0">
                  <a:moveTo>
                    <a:pt x="177" y="0"/>
                  </a:moveTo>
                  <a:lnTo>
                    <a:pt x="1" y="95"/>
                  </a:lnTo>
                  <a:lnTo>
                    <a:pt x="1" y="245"/>
                  </a:lnTo>
                  <a:lnTo>
                    <a:pt x="177" y="353"/>
                  </a:lnTo>
                  <a:lnTo>
                    <a:pt x="438" y="353"/>
                  </a:lnTo>
                  <a:lnTo>
                    <a:pt x="627" y="245"/>
                  </a:lnTo>
                  <a:lnTo>
                    <a:pt x="627" y="95"/>
                  </a:lnTo>
                  <a:lnTo>
                    <a:pt x="438"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3"/>
            <p:cNvSpPr/>
            <p:nvPr/>
          </p:nvSpPr>
          <p:spPr>
            <a:xfrm>
              <a:off x="5095996" y="1451990"/>
              <a:ext cx="267238" cy="789234"/>
            </a:xfrm>
            <a:custGeom>
              <a:avLst/>
              <a:gdLst/>
              <a:ahLst/>
              <a:cxnLst/>
              <a:rect l="l" t="t" r="r" b="b"/>
              <a:pathLst>
                <a:path w="4283" h="12649" extrusionOk="0">
                  <a:moveTo>
                    <a:pt x="2148" y="1"/>
                  </a:moveTo>
                  <a:lnTo>
                    <a:pt x="0" y="10893"/>
                  </a:lnTo>
                  <a:lnTo>
                    <a:pt x="0" y="11914"/>
                  </a:lnTo>
                  <a:lnTo>
                    <a:pt x="1263" y="12649"/>
                  </a:lnTo>
                  <a:lnTo>
                    <a:pt x="3033" y="12649"/>
                  </a:lnTo>
                  <a:lnTo>
                    <a:pt x="4283" y="11914"/>
                  </a:lnTo>
                  <a:lnTo>
                    <a:pt x="4283" y="10893"/>
                  </a:lnTo>
                  <a:lnTo>
                    <a:pt x="2148" y="1"/>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3"/>
            <p:cNvSpPr/>
            <p:nvPr/>
          </p:nvSpPr>
          <p:spPr>
            <a:xfrm>
              <a:off x="5174801" y="1451990"/>
              <a:ext cx="188433" cy="789234"/>
            </a:xfrm>
            <a:custGeom>
              <a:avLst/>
              <a:gdLst/>
              <a:ahLst/>
              <a:cxnLst/>
              <a:rect l="l" t="t" r="r" b="b"/>
              <a:pathLst>
                <a:path w="3020" h="12649" extrusionOk="0">
                  <a:moveTo>
                    <a:pt x="885" y="1"/>
                  </a:moveTo>
                  <a:lnTo>
                    <a:pt x="0" y="12649"/>
                  </a:lnTo>
                  <a:lnTo>
                    <a:pt x="1770" y="12649"/>
                  </a:lnTo>
                  <a:lnTo>
                    <a:pt x="3020" y="11914"/>
                  </a:lnTo>
                  <a:lnTo>
                    <a:pt x="3020" y="10893"/>
                  </a:lnTo>
                  <a:lnTo>
                    <a:pt x="885" y="1"/>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3"/>
            <p:cNvSpPr/>
            <p:nvPr/>
          </p:nvSpPr>
          <p:spPr>
            <a:xfrm>
              <a:off x="2664712" y="2199607"/>
              <a:ext cx="348913" cy="202721"/>
            </a:xfrm>
            <a:custGeom>
              <a:avLst/>
              <a:gdLst/>
              <a:ahLst/>
              <a:cxnLst/>
              <a:rect l="l" t="t" r="r" b="b"/>
              <a:pathLst>
                <a:path w="5592" h="3249" extrusionOk="0">
                  <a:moveTo>
                    <a:pt x="395" y="1"/>
                  </a:moveTo>
                  <a:lnTo>
                    <a:pt x="0" y="229"/>
                  </a:lnTo>
                  <a:lnTo>
                    <a:pt x="5197" y="3249"/>
                  </a:lnTo>
                  <a:lnTo>
                    <a:pt x="5591" y="3020"/>
                  </a:lnTo>
                  <a:lnTo>
                    <a:pt x="3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3"/>
            <p:cNvSpPr/>
            <p:nvPr/>
          </p:nvSpPr>
          <p:spPr>
            <a:xfrm>
              <a:off x="3374268" y="2612038"/>
              <a:ext cx="348726" cy="202721"/>
            </a:xfrm>
            <a:custGeom>
              <a:avLst/>
              <a:gdLst/>
              <a:ahLst/>
              <a:cxnLst/>
              <a:rect l="l" t="t" r="r" b="b"/>
              <a:pathLst>
                <a:path w="5589" h="3249" extrusionOk="0">
                  <a:moveTo>
                    <a:pt x="392" y="1"/>
                  </a:moveTo>
                  <a:lnTo>
                    <a:pt x="0" y="229"/>
                  </a:lnTo>
                  <a:lnTo>
                    <a:pt x="5193" y="3248"/>
                  </a:lnTo>
                  <a:lnTo>
                    <a:pt x="5588" y="3020"/>
                  </a:lnTo>
                  <a:lnTo>
                    <a:pt x="39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3"/>
            <p:cNvSpPr/>
            <p:nvPr/>
          </p:nvSpPr>
          <p:spPr>
            <a:xfrm>
              <a:off x="4083575" y="3024469"/>
              <a:ext cx="348726" cy="202659"/>
            </a:xfrm>
            <a:custGeom>
              <a:avLst/>
              <a:gdLst/>
              <a:ahLst/>
              <a:cxnLst/>
              <a:rect l="l" t="t" r="r" b="b"/>
              <a:pathLst>
                <a:path w="5589" h="3248" extrusionOk="0">
                  <a:moveTo>
                    <a:pt x="396" y="0"/>
                  </a:moveTo>
                  <a:lnTo>
                    <a:pt x="1" y="229"/>
                  </a:lnTo>
                  <a:lnTo>
                    <a:pt x="5197" y="3248"/>
                  </a:lnTo>
                  <a:lnTo>
                    <a:pt x="5589" y="3019"/>
                  </a:lnTo>
                  <a:lnTo>
                    <a:pt x="39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3"/>
            <p:cNvSpPr/>
            <p:nvPr/>
          </p:nvSpPr>
          <p:spPr>
            <a:xfrm>
              <a:off x="4792943" y="3436837"/>
              <a:ext cx="348913" cy="202721"/>
            </a:xfrm>
            <a:custGeom>
              <a:avLst/>
              <a:gdLst/>
              <a:ahLst/>
              <a:cxnLst/>
              <a:rect l="l" t="t" r="r" b="b"/>
              <a:pathLst>
                <a:path w="5592" h="3249" extrusionOk="0">
                  <a:moveTo>
                    <a:pt x="395" y="1"/>
                  </a:moveTo>
                  <a:lnTo>
                    <a:pt x="0" y="229"/>
                  </a:lnTo>
                  <a:lnTo>
                    <a:pt x="5197" y="3249"/>
                  </a:lnTo>
                  <a:lnTo>
                    <a:pt x="5592" y="3020"/>
                  </a:lnTo>
                  <a:lnTo>
                    <a:pt x="3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3" name="Google Shape;2923;p43"/>
          <p:cNvGrpSpPr/>
          <p:nvPr/>
        </p:nvGrpSpPr>
        <p:grpSpPr>
          <a:xfrm>
            <a:off x="7025754" y="1271367"/>
            <a:ext cx="1278643" cy="977227"/>
            <a:chOff x="7530779" y="405217"/>
            <a:chExt cx="1278643" cy="977227"/>
          </a:xfrm>
        </p:grpSpPr>
        <p:grpSp>
          <p:nvGrpSpPr>
            <p:cNvPr id="2924" name="Google Shape;2924;p43"/>
            <p:cNvGrpSpPr/>
            <p:nvPr/>
          </p:nvGrpSpPr>
          <p:grpSpPr>
            <a:xfrm>
              <a:off x="7530779" y="943876"/>
              <a:ext cx="469024" cy="438568"/>
              <a:chOff x="5322044" y="3586624"/>
              <a:chExt cx="1349322" cy="1261704"/>
            </a:xfrm>
          </p:grpSpPr>
          <p:sp>
            <p:nvSpPr>
              <p:cNvPr id="2925" name="Google Shape;2925;p43"/>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3"/>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3"/>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3"/>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3"/>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3"/>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3"/>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3"/>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43"/>
            <p:cNvGrpSpPr/>
            <p:nvPr/>
          </p:nvGrpSpPr>
          <p:grpSpPr>
            <a:xfrm>
              <a:off x="8142182" y="405217"/>
              <a:ext cx="667240" cy="623912"/>
              <a:chOff x="5322044" y="3586624"/>
              <a:chExt cx="1349322" cy="1261704"/>
            </a:xfrm>
          </p:grpSpPr>
          <p:sp>
            <p:nvSpPr>
              <p:cNvPr id="2934" name="Google Shape;2934;p43"/>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3"/>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3"/>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3"/>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3"/>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3"/>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3"/>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3"/>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43"/>
            <p:cNvGrpSpPr/>
            <p:nvPr/>
          </p:nvGrpSpPr>
          <p:grpSpPr>
            <a:xfrm>
              <a:off x="7771127" y="482971"/>
              <a:ext cx="340164" cy="318075"/>
              <a:chOff x="5322044" y="3586624"/>
              <a:chExt cx="1349322" cy="1261704"/>
            </a:xfrm>
          </p:grpSpPr>
          <p:sp>
            <p:nvSpPr>
              <p:cNvPr id="2943" name="Google Shape;2943;p43"/>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3"/>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3"/>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3"/>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3"/>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3"/>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3"/>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3"/>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1" name="Google Shape;2951;p43"/>
          <p:cNvGrpSpPr/>
          <p:nvPr/>
        </p:nvGrpSpPr>
        <p:grpSpPr>
          <a:xfrm flipH="1">
            <a:off x="6655215" y="3534938"/>
            <a:ext cx="989403" cy="526439"/>
            <a:chOff x="5626475" y="2648525"/>
            <a:chExt cx="792600" cy="421725"/>
          </a:xfrm>
        </p:grpSpPr>
        <p:sp>
          <p:nvSpPr>
            <p:cNvPr id="2952" name="Google Shape;2952;p43"/>
            <p:cNvSpPr/>
            <p:nvPr/>
          </p:nvSpPr>
          <p:spPr>
            <a:xfrm>
              <a:off x="5649325" y="2692275"/>
              <a:ext cx="85700" cy="22150"/>
            </a:xfrm>
            <a:custGeom>
              <a:avLst/>
              <a:gdLst/>
              <a:ahLst/>
              <a:cxnLst/>
              <a:rect l="l" t="t" r="r" b="b"/>
              <a:pathLst>
                <a:path w="3428" h="886" extrusionOk="0">
                  <a:moveTo>
                    <a:pt x="2024" y="0"/>
                  </a:moveTo>
                  <a:lnTo>
                    <a:pt x="0" y="343"/>
                  </a:lnTo>
                  <a:lnTo>
                    <a:pt x="379" y="885"/>
                  </a:lnTo>
                  <a:lnTo>
                    <a:pt x="1100" y="885"/>
                  </a:lnTo>
                  <a:lnTo>
                    <a:pt x="3427" y="125"/>
                  </a:lnTo>
                  <a:lnTo>
                    <a:pt x="202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3"/>
            <p:cNvSpPr/>
            <p:nvPr/>
          </p:nvSpPr>
          <p:spPr>
            <a:xfrm>
              <a:off x="5680900" y="2735525"/>
              <a:ext cx="48325" cy="33000"/>
            </a:xfrm>
            <a:custGeom>
              <a:avLst/>
              <a:gdLst/>
              <a:ahLst/>
              <a:cxnLst/>
              <a:rect l="l" t="t" r="r" b="b"/>
              <a:pathLst>
                <a:path w="1933" h="1320" extrusionOk="0">
                  <a:moveTo>
                    <a:pt x="382" y="0"/>
                  </a:moveTo>
                  <a:lnTo>
                    <a:pt x="0" y="353"/>
                  </a:lnTo>
                  <a:lnTo>
                    <a:pt x="206" y="856"/>
                  </a:lnTo>
                  <a:lnTo>
                    <a:pt x="1632" y="1319"/>
                  </a:lnTo>
                  <a:lnTo>
                    <a:pt x="1932" y="856"/>
                  </a:lnTo>
                  <a:lnTo>
                    <a:pt x="1306" y="653"/>
                  </a:lnTo>
                  <a:lnTo>
                    <a:pt x="1103" y="856"/>
                  </a:lnTo>
                  <a:lnTo>
                    <a:pt x="735" y="735"/>
                  </a:lnTo>
                  <a:lnTo>
                    <a:pt x="38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3"/>
            <p:cNvSpPr/>
            <p:nvPr/>
          </p:nvSpPr>
          <p:spPr>
            <a:xfrm>
              <a:off x="5626475" y="2729000"/>
              <a:ext cx="39175" cy="15675"/>
            </a:xfrm>
            <a:custGeom>
              <a:avLst/>
              <a:gdLst/>
              <a:ahLst/>
              <a:cxnLst/>
              <a:rect l="l" t="t" r="r" b="b"/>
              <a:pathLst>
                <a:path w="1567" h="627" extrusionOk="0">
                  <a:moveTo>
                    <a:pt x="832" y="0"/>
                  </a:moveTo>
                  <a:lnTo>
                    <a:pt x="0" y="395"/>
                  </a:lnTo>
                  <a:lnTo>
                    <a:pt x="1567" y="627"/>
                  </a:lnTo>
                  <a:lnTo>
                    <a:pt x="83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3"/>
            <p:cNvSpPr/>
            <p:nvPr/>
          </p:nvSpPr>
          <p:spPr>
            <a:xfrm>
              <a:off x="5662525" y="2781700"/>
              <a:ext cx="25900" cy="20100"/>
            </a:xfrm>
            <a:custGeom>
              <a:avLst/>
              <a:gdLst/>
              <a:ahLst/>
              <a:cxnLst/>
              <a:rect l="l" t="t" r="r" b="b"/>
              <a:pathLst>
                <a:path w="1036" h="804" extrusionOk="0">
                  <a:moveTo>
                    <a:pt x="817" y="1"/>
                  </a:moveTo>
                  <a:lnTo>
                    <a:pt x="125" y="314"/>
                  </a:lnTo>
                  <a:lnTo>
                    <a:pt x="1" y="696"/>
                  </a:lnTo>
                  <a:lnTo>
                    <a:pt x="911" y="804"/>
                  </a:lnTo>
                  <a:lnTo>
                    <a:pt x="1035" y="314"/>
                  </a:lnTo>
                  <a:lnTo>
                    <a:pt x="81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3"/>
            <p:cNvSpPr/>
            <p:nvPr/>
          </p:nvSpPr>
          <p:spPr>
            <a:xfrm>
              <a:off x="5714600" y="2680925"/>
              <a:ext cx="474600" cy="389325"/>
            </a:xfrm>
            <a:custGeom>
              <a:avLst/>
              <a:gdLst/>
              <a:ahLst/>
              <a:cxnLst/>
              <a:rect l="l" t="t" r="r" b="b"/>
              <a:pathLst>
                <a:path w="18984" h="15573" extrusionOk="0">
                  <a:moveTo>
                    <a:pt x="6812" y="1"/>
                  </a:moveTo>
                  <a:cubicBezTo>
                    <a:pt x="6623" y="1"/>
                    <a:pt x="6428" y="7"/>
                    <a:pt x="6228" y="20"/>
                  </a:cubicBezTo>
                  <a:cubicBezTo>
                    <a:pt x="2148" y="278"/>
                    <a:pt x="1551" y="2374"/>
                    <a:pt x="2380" y="3787"/>
                  </a:cubicBezTo>
                  <a:cubicBezTo>
                    <a:pt x="2912" y="4697"/>
                    <a:pt x="2083" y="4859"/>
                    <a:pt x="1421" y="4859"/>
                  </a:cubicBezTo>
                  <a:cubicBezTo>
                    <a:pt x="1052" y="4859"/>
                    <a:pt x="735" y="4809"/>
                    <a:pt x="735" y="4809"/>
                  </a:cubicBezTo>
                  <a:cubicBezTo>
                    <a:pt x="735" y="4809"/>
                    <a:pt x="637" y="6033"/>
                    <a:pt x="310" y="7325"/>
                  </a:cubicBezTo>
                  <a:cubicBezTo>
                    <a:pt x="0" y="8615"/>
                    <a:pt x="787" y="10981"/>
                    <a:pt x="816" y="11144"/>
                  </a:cubicBezTo>
                  <a:cubicBezTo>
                    <a:pt x="824" y="11173"/>
                    <a:pt x="850" y="11187"/>
                    <a:pt x="887" y="11187"/>
                  </a:cubicBezTo>
                  <a:cubicBezTo>
                    <a:pt x="1044" y="11187"/>
                    <a:pt x="1403" y="10945"/>
                    <a:pt x="1469" y="10560"/>
                  </a:cubicBezTo>
                  <a:cubicBezTo>
                    <a:pt x="1564" y="10070"/>
                    <a:pt x="3617" y="9310"/>
                    <a:pt x="3617" y="9310"/>
                  </a:cubicBezTo>
                  <a:cubicBezTo>
                    <a:pt x="3617" y="9310"/>
                    <a:pt x="4570" y="10478"/>
                    <a:pt x="5751" y="11063"/>
                  </a:cubicBezTo>
                  <a:cubicBezTo>
                    <a:pt x="6936" y="11634"/>
                    <a:pt x="11395" y="11797"/>
                    <a:pt x="11395" y="11797"/>
                  </a:cubicBezTo>
                  <a:cubicBezTo>
                    <a:pt x="11395" y="11797"/>
                    <a:pt x="15814" y="15130"/>
                    <a:pt x="16712" y="15469"/>
                  </a:cubicBezTo>
                  <a:cubicBezTo>
                    <a:pt x="16906" y="15541"/>
                    <a:pt x="17115" y="15572"/>
                    <a:pt x="17328" y="15572"/>
                  </a:cubicBezTo>
                  <a:cubicBezTo>
                    <a:pt x="17726" y="15572"/>
                    <a:pt x="18136" y="15461"/>
                    <a:pt x="18481" y="15293"/>
                  </a:cubicBezTo>
                  <a:cubicBezTo>
                    <a:pt x="18713" y="15172"/>
                    <a:pt x="18984" y="15061"/>
                    <a:pt x="18863" y="14790"/>
                  </a:cubicBezTo>
                  <a:cubicBezTo>
                    <a:pt x="18713" y="14438"/>
                    <a:pt x="18550" y="14111"/>
                    <a:pt x="18442" y="13742"/>
                  </a:cubicBezTo>
                  <a:cubicBezTo>
                    <a:pt x="18373" y="13553"/>
                    <a:pt x="18331" y="13347"/>
                    <a:pt x="18197" y="13200"/>
                  </a:cubicBezTo>
                  <a:cubicBezTo>
                    <a:pt x="18086" y="13063"/>
                    <a:pt x="17923" y="12969"/>
                    <a:pt x="17760" y="12887"/>
                  </a:cubicBezTo>
                  <a:cubicBezTo>
                    <a:pt x="17626" y="12819"/>
                    <a:pt x="17420" y="12724"/>
                    <a:pt x="17326" y="12600"/>
                  </a:cubicBezTo>
                  <a:cubicBezTo>
                    <a:pt x="17244" y="12505"/>
                    <a:pt x="17149" y="12303"/>
                    <a:pt x="17149" y="12179"/>
                  </a:cubicBezTo>
                  <a:cubicBezTo>
                    <a:pt x="17136" y="12029"/>
                    <a:pt x="17244" y="11908"/>
                    <a:pt x="17313" y="11758"/>
                  </a:cubicBezTo>
                  <a:cubicBezTo>
                    <a:pt x="17463" y="11444"/>
                    <a:pt x="17584" y="11118"/>
                    <a:pt x="17773" y="10818"/>
                  </a:cubicBezTo>
                  <a:cubicBezTo>
                    <a:pt x="18060" y="10397"/>
                    <a:pt x="18507" y="10044"/>
                    <a:pt x="18563" y="9542"/>
                  </a:cubicBezTo>
                  <a:cubicBezTo>
                    <a:pt x="18589" y="9349"/>
                    <a:pt x="18550" y="9160"/>
                    <a:pt x="18494" y="8983"/>
                  </a:cubicBezTo>
                  <a:cubicBezTo>
                    <a:pt x="18331" y="8533"/>
                    <a:pt x="18005" y="8154"/>
                    <a:pt x="17639" y="7854"/>
                  </a:cubicBezTo>
                  <a:cubicBezTo>
                    <a:pt x="17257" y="7554"/>
                    <a:pt x="16836" y="7338"/>
                    <a:pt x="16402" y="7133"/>
                  </a:cubicBezTo>
                  <a:cubicBezTo>
                    <a:pt x="16089" y="6999"/>
                    <a:pt x="15775" y="6862"/>
                    <a:pt x="15449" y="6767"/>
                  </a:cubicBezTo>
                  <a:cubicBezTo>
                    <a:pt x="15217" y="6699"/>
                    <a:pt x="14985" y="6643"/>
                    <a:pt x="14754" y="6617"/>
                  </a:cubicBezTo>
                  <a:cubicBezTo>
                    <a:pt x="14688" y="6604"/>
                    <a:pt x="14577" y="6604"/>
                    <a:pt x="14509" y="6561"/>
                  </a:cubicBezTo>
                  <a:cubicBezTo>
                    <a:pt x="14496" y="6535"/>
                    <a:pt x="14388" y="6317"/>
                    <a:pt x="14457" y="6317"/>
                  </a:cubicBezTo>
                  <a:lnTo>
                    <a:pt x="12061" y="2374"/>
                  </a:lnTo>
                  <a:cubicBezTo>
                    <a:pt x="12061" y="2374"/>
                    <a:pt x="10476" y="1"/>
                    <a:pt x="681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3"/>
            <p:cNvSpPr/>
            <p:nvPr/>
          </p:nvSpPr>
          <p:spPr>
            <a:xfrm>
              <a:off x="6151150" y="2920825"/>
              <a:ext cx="266875" cy="140250"/>
            </a:xfrm>
            <a:custGeom>
              <a:avLst/>
              <a:gdLst/>
              <a:ahLst/>
              <a:cxnLst/>
              <a:rect l="l" t="t" r="r" b="b"/>
              <a:pathLst>
                <a:path w="10675" h="5610" extrusionOk="0">
                  <a:moveTo>
                    <a:pt x="5306" y="1"/>
                  </a:moveTo>
                  <a:cubicBezTo>
                    <a:pt x="4068" y="1"/>
                    <a:pt x="2832" y="272"/>
                    <a:pt x="1891" y="814"/>
                  </a:cubicBezTo>
                  <a:cubicBezTo>
                    <a:pt x="1" y="1904"/>
                    <a:pt x="14" y="3686"/>
                    <a:pt x="1917" y="4786"/>
                  </a:cubicBezTo>
                  <a:cubicBezTo>
                    <a:pt x="2875" y="5333"/>
                    <a:pt x="4129" y="5609"/>
                    <a:pt x="5381" y="5609"/>
                  </a:cubicBezTo>
                  <a:cubicBezTo>
                    <a:pt x="6615" y="5609"/>
                    <a:pt x="7846" y="5341"/>
                    <a:pt x="8784" y="4799"/>
                  </a:cubicBezTo>
                  <a:cubicBezTo>
                    <a:pt x="10674" y="3699"/>
                    <a:pt x="10661" y="1930"/>
                    <a:pt x="8758" y="830"/>
                  </a:cubicBezTo>
                  <a:cubicBezTo>
                    <a:pt x="7803" y="276"/>
                    <a:pt x="6553" y="1"/>
                    <a:pt x="530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3"/>
            <p:cNvSpPr/>
            <p:nvPr/>
          </p:nvSpPr>
          <p:spPr>
            <a:xfrm>
              <a:off x="5867600" y="2831725"/>
              <a:ext cx="296475" cy="122100"/>
            </a:xfrm>
            <a:custGeom>
              <a:avLst/>
              <a:gdLst/>
              <a:ahLst/>
              <a:cxnLst/>
              <a:rect l="l" t="t" r="r" b="b"/>
              <a:pathLst>
                <a:path w="11859" h="4884" extrusionOk="0">
                  <a:moveTo>
                    <a:pt x="6636" y="1"/>
                  </a:moveTo>
                  <a:lnTo>
                    <a:pt x="1401" y="1238"/>
                  </a:lnTo>
                  <a:lnTo>
                    <a:pt x="0" y="1904"/>
                  </a:lnTo>
                  <a:lnTo>
                    <a:pt x="842" y="2436"/>
                  </a:lnTo>
                  <a:lnTo>
                    <a:pt x="7723" y="4867"/>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3"/>
            <p:cNvSpPr/>
            <p:nvPr/>
          </p:nvSpPr>
          <p:spPr>
            <a:xfrm>
              <a:off x="5867600" y="2823900"/>
              <a:ext cx="296475" cy="122100"/>
            </a:xfrm>
            <a:custGeom>
              <a:avLst/>
              <a:gdLst/>
              <a:ahLst/>
              <a:cxnLst/>
              <a:rect l="l" t="t" r="r" b="b"/>
              <a:pathLst>
                <a:path w="11859" h="4884" extrusionOk="0">
                  <a:moveTo>
                    <a:pt x="6636" y="0"/>
                  </a:moveTo>
                  <a:lnTo>
                    <a:pt x="1401" y="1237"/>
                  </a:lnTo>
                  <a:lnTo>
                    <a:pt x="0" y="1903"/>
                  </a:lnTo>
                  <a:lnTo>
                    <a:pt x="842" y="2435"/>
                  </a:lnTo>
                  <a:lnTo>
                    <a:pt x="7723" y="4870"/>
                  </a:lnTo>
                  <a:lnTo>
                    <a:pt x="10403" y="4883"/>
                  </a:lnTo>
                  <a:lnTo>
                    <a:pt x="11859" y="3264"/>
                  </a:lnTo>
                  <a:lnTo>
                    <a:pt x="9273" y="980"/>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3"/>
            <p:cNvSpPr/>
            <p:nvPr/>
          </p:nvSpPr>
          <p:spPr>
            <a:xfrm>
              <a:off x="6144300" y="2882400"/>
              <a:ext cx="266625" cy="159200"/>
            </a:xfrm>
            <a:custGeom>
              <a:avLst/>
              <a:gdLst/>
              <a:ahLst/>
              <a:cxnLst/>
              <a:rect l="l" t="t" r="r" b="b"/>
              <a:pathLst>
                <a:path w="10665" h="6368" extrusionOk="0">
                  <a:moveTo>
                    <a:pt x="5294" y="1400"/>
                  </a:moveTo>
                  <a:cubicBezTo>
                    <a:pt x="6261" y="1400"/>
                    <a:pt x="7231" y="1614"/>
                    <a:pt x="7971" y="2041"/>
                  </a:cubicBezTo>
                  <a:cubicBezTo>
                    <a:pt x="9440" y="2883"/>
                    <a:pt x="9453" y="4257"/>
                    <a:pt x="7984" y="5099"/>
                  </a:cubicBezTo>
                  <a:cubicBezTo>
                    <a:pt x="7259" y="5519"/>
                    <a:pt x="6308" y="5729"/>
                    <a:pt x="5355" y="5729"/>
                  </a:cubicBezTo>
                  <a:cubicBezTo>
                    <a:pt x="4394" y="5729"/>
                    <a:pt x="3431" y="5515"/>
                    <a:pt x="2693" y="5086"/>
                  </a:cubicBezTo>
                  <a:cubicBezTo>
                    <a:pt x="1225" y="4244"/>
                    <a:pt x="1212" y="2870"/>
                    <a:pt x="2667" y="2024"/>
                  </a:cubicBezTo>
                  <a:cubicBezTo>
                    <a:pt x="3395" y="1607"/>
                    <a:pt x="4344" y="1400"/>
                    <a:pt x="5294" y="1400"/>
                  </a:cubicBezTo>
                  <a:close/>
                  <a:moveTo>
                    <a:pt x="5333" y="0"/>
                  </a:moveTo>
                  <a:cubicBezTo>
                    <a:pt x="4191" y="0"/>
                    <a:pt x="3052" y="265"/>
                    <a:pt x="2122" y="800"/>
                  </a:cubicBezTo>
                  <a:cubicBezTo>
                    <a:pt x="232" y="1904"/>
                    <a:pt x="1" y="4446"/>
                    <a:pt x="1907" y="5533"/>
                  </a:cubicBezTo>
                  <a:cubicBezTo>
                    <a:pt x="2865" y="6088"/>
                    <a:pt x="4119" y="6368"/>
                    <a:pt x="5370" y="6368"/>
                  </a:cubicBezTo>
                  <a:cubicBezTo>
                    <a:pt x="6605" y="6368"/>
                    <a:pt x="7836" y="6096"/>
                    <a:pt x="8774" y="5549"/>
                  </a:cubicBezTo>
                  <a:cubicBezTo>
                    <a:pt x="10664" y="4459"/>
                    <a:pt x="10570" y="1943"/>
                    <a:pt x="8663" y="843"/>
                  </a:cubicBezTo>
                  <a:cubicBezTo>
                    <a:pt x="7697" y="283"/>
                    <a:pt x="6513" y="0"/>
                    <a:pt x="533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3"/>
            <p:cNvSpPr/>
            <p:nvPr/>
          </p:nvSpPr>
          <p:spPr>
            <a:xfrm>
              <a:off x="6176950" y="2899700"/>
              <a:ext cx="199950" cy="90850"/>
            </a:xfrm>
            <a:custGeom>
              <a:avLst/>
              <a:gdLst/>
              <a:ahLst/>
              <a:cxnLst/>
              <a:rect l="l" t="t" r="r" b="b"/>
              <a:pathLst>
                <a:path w="7998" h="3634" extrusionOk="0">
                  <a:moveTo>
                    <a:pt x="4011" y="1"/>
                  </a:moveTo>
                  <a:cubicBezTo>
                    <a:pt x="3120" y="1"/>
                    <a:pt x="2235" y="202"/>
                    <a:pt x="1525" y="614"/>
                  </a:cubicBezTo>
                  <a:cubicBezTo>
                    <a:pt x="301" y="1319"/>
                    <a:pt x="0" y="2707"/>
                    <a:pt x="816" y="3633"/>
                  </a:cubicBezTo>
                  <a:lnTo>
                    <a:pt x="1185" y="3509"/>
                  </a:lnTo>
                  <a:cubicBezTo>
                    <a:pt x="464" y="2788"/>
                    <a:pt x="640" y="1851"/>
                    <a:pt x="1701" y="1225"/>
                  </a:cubicBezTo>
                  <a:cubicBezTo>
                    <a:pt x="2335" y="861"/>
                    <a:pt x="3162" y="680"/>
                    <a:pt x="3993" y="680"/>
                  </a:cubicBezTo>
                  <a:cubicBezTo>
                    <a:pt x="4838" y="680"/>
                    <a:pt x="5687" y="867"/>
                    <a:pt x="6339" y="1238"/>
                  </a:cubicBezTo>
                  <a:cubicBezTo>
                    <a:pt x="7276" y="1783"/>
                    <a:pt x="7537" y="2573"/>
                    <a:pt x="7086" y="3252"/>
                  </a:cubicBezTo>
                  <a:cubicBezTo>
                    <a:pt x="7263" y="3209"/>
                    <a:pt x="7426" y="3183"/>
                    <a:pt x="7589" y="3157"/>
                  </a:cubicBezTo>
                  <a:cubicBezTo>
                    <a:pt x="7997" y="2299"/>
                    <a:pt x="7671" y="1251"/>
                    <a:pt x="6639" y="653"/>
                  </a:cubicBezTo>
                  <a:cubicBezTo>
                    <a:pt x="5887" y="222"/>
                    <a:pt x="4946" y="1"/>
                    <a:pt x="4011"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3"/>
            <p:cNvSpPr/>
            <p:nvPr/>
          </p:nvSpPr>
          <p:spPr>
            <a:xfrm>
              <a:off x="6145375" y="2921500"/>
              <a:ext cx="273700" cy="131550"/>
            </a:xfrm>
            <a:custGeom>
              <a:avLst/>
              <a:gdLst/>
              <a:ahLst/>
              <a:cxnLst/>
              <a:rect l="l" t="t" r="r" b="b"/>
              <a:pathLst>
                <a:path w="10948" h="5262" extrusionOk="0">
                  <a:moveTo>
                    <a:pt x="9942" y="0"/>
                  </a:moveTo>
                  <a:cubicBezTo>
                    <a:pt x="9942" y="0"/>
                    <a:pt x="9084" y="2229"/>
                    <a:pt x="7968" y="2788"/>
                  </a:cubicBezTo>
                  <a:cubicBezTo>
                    <a:pt x="7321" y="3108"/>
                    <a:pt x="6089" y="3361"/>
                    <a:pt x="4937" y="3361"/>
                  </a:cubicBezTo>
                  <a:cubicBezTo>
                    <a:pt x="4083" y="3361"/>
                    <a:pt x="3272" y="3222"/>
                    <a:pt x="2775" y="2869"/>
                  </a:cubicBezTo>
                  <a:cubicBezTo>
                    <a:pt x="1707" y="2103"/>
                    <a:pt x="823" y="175"/>
                    <a:pt x="576" y="175"/>
                  </a:cubicBezTo>
                  <a:cubicBezTo>
                    <a:pt x="556" y="175"/>
                    <a:pt x="540" y="188"/>
                    <a:pt x="529" y="216"/>
                  </a:cubicBezTo>
                  <a:cubicBezTo>
                    <a:pt x="0" y="1495"/>
                    <a:pt x="529" y="3059"/>
                    <a:pt x="529" y="3059"/>
                  </a:cubicBezTo>
                  <a:cubicBezTo>
                    <a:pt x="529" y="3059"/>
                    <a:pt x="787" y="3917"/>
                    <a:pt x="2461" y="4638"/>
                  </a:cubicBezTo>
                  <a:cubicBezTo>
                    <a:pt x="3389" y="5047"/>
                    <a:pt x="4460" y="5261"/>
                    <a:pt x="5494" y="5261"/>
                  </a:cubicBezTo>
                  <a:cubicBezTo>
                    <a:pt x="6522" y="5261"/>
                    <a:pt x="7515" y="5050"/>
                    <a:pt x="8294" y="4609"/>
                  </a:cubicBezTo>
                  <a:cubicBezTo>
                    <a:pt x="9668" y="3835"/>
                    <a:pt x="9861" y="3453"/>
                    <a:pt x="9861" y="3453"/>
                  </a:cubicBezTo>
                  <a:cubicBezTo>
                    <a:pt x="9861" y="3453"/>
                    <a:pt x="10948" y="1929"/>
                    <a:pt x="994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3"/>
            <p:cNvSpPr/>
            <p:nvPr/>
          </p:nvSpPr>
          <p:spPr>
            <a:xfrm>
              <a:off x="6186825" y="2907650"/>
              <a:ext cx="180925" cy="98650"/>
            </a:xfrm>
            <a:custGeom>
              <a:avLst/>
              <a:gdLst/>
              <a:ahLst/>
              <a:cxnLst/>
              <a:rect l="l" t="t" r="r" b="b"/>
              <a:pathLst>
                <a:path w="7237" h="3946" extrusionOk="0">
                  <a:moveTo>
                    <a:pt x="3561" y="261"/>
                  </a:moveTo>
                  <a:cubicBezTo>
                    <a:pt x="4034" y="261"/>
                    <a:pt x="4516" y="318"/>
                    <a:pt x="4952" y="430"/>
                  </a:cubicBezTo>
                  <a:cubicBezTo>
                    <a:pt x="5399" y="554"/>
                    <a:pt x="5467" y="907"/>
                    <a:pt x="5073" y="1083"/>
                  </a:cubicBezTo>
                  <a:lnTo>
                    <a:pt x="3767" y="1667"/>
                  </a:lnTo>
                  <a:lnTo>
                    <a:pt x="2830" y="867"/>
                  </a:lnTo>
                  <a:cubicBezTo>
                    <a:pt x="2543" y="623"/>
                    <a:pt x="2801" y="296"/>
                    <a:pt x="3290" y="267"/>
                  </a:cubicBezTo>
                  <a:cubicBezTo>
                    <a:pt x="3380" y="263"/>
                    <a:pt x="3470" y="261"/>
                    <a:pt x="3561" y="261"/>
                  </a:cubicBezTo>
                  <a:close/>
                  <a:moveTo>
                    <a:pt x="1887" y="666"/>
                  </a:moveTo>
                  <a:cubicBezTo>
                    <a:pt x="2152" y="666"/>
                    <a:pt x="2415" y="758"/>
                    <a:pt x="2517" y="920"/>
                  </a:cubicBezTo>
                  <a:lnTo>
                    <a:pt x="3101" y="1860"/>
                  </a:lnTo>
                  <a:lnTo>
                    <a:pt x="1414" y="2131"/>
                  </a:lnTo>
                  <a:cubicBezTo>
                    <a:pt x="1351" y="2142"/>
                    <a:pt x="1288" y="2147"/>
                    <a:pt x="1227" y="2147"/>
                  </a:cubicBezTo>
                  <a:cubicBezTo>
                    <a:pt x="830" y="2147"/>
                    <a:pt x="502" y="1931"/>
                    <a:pt x="584" y="1697"/>
                  </a:cubicBezTo>
                  <a:cubicBezTo>
                    <a:pt x="709" y="1357"/>
                    <a:pt x="979" y="1044"/>
                    <a:pt x="1430" y="786"/>
                  </a:cubicBezTo>
                  <a:lnTo>
                    <a:pt x="1443" y="770"/>
                  </a:lnTo>
                  <a:cubicBezTo>
                    <a:pt x="1570" y="699"/>
                    <a:pt x="1729" y="666"/>
                    <a:pt x="1887" y="666"/>
                  </a:cubicBezTo>
                  <a:close/>
                  <a:moveTo>
                    <a:pt x="5833" y="1068"/>
                  </a:moveTo>
                  <a:cubicBezTo>
                    <a:pt x="6073" y="1068"/>
                    <a:pt x="6312" y="1145"/>
                    <a:pt x="6434" y="1289"/>
                  </a:cubicBezTo>
                  <a:cubicBezTo>
                    <a:pt x="6678" y="1586"/>
                    <a:pt x="6773" y="1928"/>
                    <a:pt x="6718" y="2255"/>
                  </a:cubicBezTo>
                  <a:cubicBezTo>
                    <a:pt x="6680" y="2448"/>
                    <a:pt x="6385" y="2580"/>
                    <a:pt x="6070" y="2580"/>
                  </a:cubicBezTo>
                  <a:cubicBezTo>
                    <a:pt x="5944" y="2580"/>
                    <a:pt x="5816" y="2559"/>
                    <a:pt x="5699" y="2513"/>
                  </a:cubicBezTo>
                  <a:lnTo>
                    <a:pt x="4299" y="1967"/>
                  </a:lnTo>
                  <a:lnTo>
                    <a:pt x="5317" y="1220"/>
                  </a:lnTo>
                  <a:cubicBezTo>
                    <a:pt x="5451" y="1117"/>
                    <a:pt x="5642" y="1068"/>
                    <a:pt x="5833" y="1068"/>
                  </a:cubicBezTo>
                  <a:close/>
                  <a:moveTo>
                    <a:pt x="3225" y="2294"/>
                  </a:moveTo>
                  <a:lnTo>
                    <a:pt x="3157" y="3315"/>
                  </a:lnTo>
                  <a:cubicBezTo>
                    <a:pt x="3146" y="3535"/>
                    <a:pt x="2834" y="3682"/>
                    <a:pt x="2493" y="3682"/>
                  </a:cubicBezTo>
                  <a:cubicBezTo>
                    <a:pt x="2392" y="3682"/>
                    <a:pt x="2289" y="3669"/>
                    <a:pt x="2190" y="3642"/>
                  </a:cubicBezTo>
                  <a:cubicBezTo>
                    <a:pt x="1919" y="3560"/>
                    <a:pt x="1675" y="3449"/>
                    <a:pt x="1443" y="3315"/>
                  </a:cubicBezTo>
                  <a:cubicBezTo>
                    <a:pt x="1211" y="3178"/>
                    <a:pt x="1035" y="3041"/>
                    <a:pt x="885" y="2878"/>
                  </a:cubicBezTo>
                  <a:cubicBezTo>
                    <a:pt x="666" y="2633"/>
                    <a:pt x="953" y="2336"/>
                    <a:pt x="1443" y="2320"/>
                  </a:cubicBezTo>
                  <a:lnTo>
                    <a:pt x="3225" y="2294"/>
                  </a:lnTo>
                  <a:close/>
                  <a:moveTo>
                    <a:pt x="3959" y="2362"/>
                  </a:moveTo>
                  <a:lnTo>
                    <a:pt x="5575" y="2702"/>
                  </a:lnTo>
                  <a:cubicBezTo>
                    <a:pt x="6039" y="2783"/>
                    <a:pt x="6176" y="3123"/>
                    <a:pt x="5836" y="3315"/>
                  </a:cubicBezTo>
                  <a:lnTo>
                    <a:pt x="5836" y="3329"/>
                  </a:lnTo>
                  <a:cubicBezTo>
                    <a:pt x="5386" y="3586"/>
                    <a:pt x="4841" y="3750"/>
                    <a:pt x="4257" y="3805"/>
                  </a:cubicBezTo>
                  <a:cubicBezTo>
                    <a:pt x="4206" y="3812"/>
                    <a:pt x="4157" y="3815"/>
                    <a:pt x="4109" y="3815"/>
                  </a:cubicBezTo>
                  <a:cubicBezTo>
                    <a:pt x="3687" y="3815"/>
                    <a:pt x="3360" y="3572"/>
                    <a:pt x="3483" y="3329"/>
                  </a:cubicBezTo>
                  <a:lnTo>
                    <a:pt x="3959" y="2362"/>
                  </a:lnTo>
                  <a:close/>
                  <a:moveTo>
                    <a:pt x="3656" y="1"/>
                  </a:moveTo>
                  <a:cubicBezTo>
                    <a:pt x="2803" y="1"/>
                    <a:pt x="1942" y="199"/>
                    <a:pt x="1280" y="580"/>
                  </a:cubicBezTo>
                  <a:cubicBezTo>
                    <a:pt x="0" y="1315"/>
                    <a:pt x="43" y="2646"/>
                    <a:pt x="1319" y="3381"/>
                  </a:cubicBezTo>
                  <a:cubicBezTo>
                    <a:pt x="1969" y="3758"/>
                    <a:pt x="2814" y="3946"/>
                    <a:pt x="3657" y="3946"/>
                  </a:cubicBezTo>
                  <a:cubicBezTo>
                    <a:pt x="4490" y="3946"/>
                    <a:pt x="5321" y="3762"/>
                    <a:pt x="5957" y="3397"/>
                  </a:cubicBezTo>
                  <a:cubicBezTo>
                    <a:pt x="7237" y="2663"/>
                    <a:pt x="7126" y="1275"/>
                    <a:pt x="5849" y="525"/>
                  </a:cubicBezTo>
                  <a:cubicBezTo>
                    <a:pt x="5234" y="171"/>
                    <a:pt x="4448" y="1"/>
                    <a:pt x="365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3"/>
            <p:cNvSpPr/>
            <p:nvPr/>
          </p:nvSpPr>
          <p:spPr>
            <a:xfrm>
              <a:off x="6187475" y="2906650"/>
              <a:ext cx="180275" cy="94525"/>
            </a:xfrm>
            <a:custGeom>
              <a:avLst/>
              <a:gdLst/>
              <a:ahLst/>
              <a:cxnLst/>
              <a:rect l="l" t="t" r="r" b="b"/>
              <a:pathLst>
                <a:path w="7211" h="3781" extrusionOk="0">
                  <a:moveTo>
                    <a:pt x="3557" y="97"/>
                  </a:moveTo>
                  <a:cubicBezTo>
                    <a:pt x="4023" y="97"/>
                    <a:pt x="4497" y="154"/>
                    <a:pt x="4926" y="268"/>
                  </a:cubicBezTo>
                  <a:cubicBezTo>
                    <a:pt x="5373" y="402"/>
                    <a:pt x="5441" y="744"/>
                    <a:pt x="5047" y="921"/>
                  </a:cubicBezTo>
                  <a:lnTo>
                    <a:pt x="3741" y="1505"/>
                  </a:lnTo>
                  <a:lnTo>
                    <a:pt x="2804" y="702"/>
                  </a:lnTo>
                  <a:cubicBezTo>
                    <a:pt x="2517" y="457"/>
                    <a:pt x="2775" y="131"/>
                    <a:pt x="3264" y="105"/>
                  </a:cubicBezTo>
                  <a:cubicBezTo>
                    <a:pt x="3361" y="99"/>
                    <a:pt x="3459" y="97"/>
                    <a:pt x="3557" y="97"/>
                  </a:cubicBezTo>
                  <a:close/>
                  <a:moveTo>
                    <a:pt x="1870" y="507"/>
                  </a:moveTo>
                  <a:cubicBezTo>
                    <a:pt x="2132" y="507"/>
                    <a:pt x="2390" y="603"/>
                    <a:pt x="2491" y="770"/>
                  </a:cubicBezTo>
                  <a:lnTo>
                    <a:pt x="3075" y="1694"/>
                  </a:lnTo>
                  <a:lnTo>
                    <a:pt x="1388" y="1981"/>
                  </a:lnTo>
                  <a:cubicBezTo>
                    <a:pt x="1331" y="1990"/>
                    <a:pt x="1274" y="1993"/>
                    <a:pt x="1219" y="1993"/>
                  </a:cubicBezTo>
                  <a:cubicBezTo>
                    <a:pt x="814" y="1993"/>
                    <a:pt x="475" y="1784"/>
                    <a:pt x="558" y="1531"/>
                  </a:cubicBezTo>
                  <a:cubicBezTo>
                    <a:pt x="683" y="1191"/>
                    <a:pt x="953" y="878"/>
                    <a:pt x="1404" y="620"/>
                  </a:cubicBezTo>
                  <a:lnTo>
                    <a:pt x="1417" y="620"/>
                  </a:lnTo>
                  <a:cubicBezTo>
                    <a:pt x="1546" y="543"/>
                    <a:pt x="1709" y="507"/>
                    <a:pt x="1870" y="507"/>
                  </a:cubicBezTo>
                  <a:close/>
                  <a:moveTo>
                    <a:pt x="5809" y="904"/>
                  </a:moveTo>
                  <a:cubicBezTo>
                    <a:pt x="6048" y="904"/>
                    <a:pt x="6286" y="980"/>
                    <a:pt x="6408" y="1123"/>
                  </a:cubicBezTo>
                  <a:cubicBezTo>
                    <a:pt x="6652" y="1436"/>
                    <a:pt x="6747" y="1763"/>
                    <a:pt x="6692" y="2089"/>
                  </a:cubicBezTo>
                  <a:cubicBezTo>
                    <a:pt x="6654" y="2294"/>
                    <a:pt x="6359" y="2428"/>
                    <a:pt x="6044" y="2428"/>
                  </a:cubicBezTo>
                  <a:cubicBezTo>
                    <a:pt x="5918" y="2428"/>
                    <a:pt x="5790" y="2407"/>
                    <a:pt x="5673" y="2360"/>
                  </a:cubicBezTo>
                  <a:lnTo>
                    <a:pt x="4273" y="1818"/>
                  </a:lnTo>
                  <a:lnTo>
                    <a:pt x="5291" y="1054"/>
                  </a:lnTo>
                  <a:cubicBezTo>
                    <a:pt x="5425" y="953"/>
                    <a:pt x="5617" y="904"/>
                    <a:pt x="5809" y="904"/>
                  </a:cubicBezTo>
                  <a:close/>
                  <a:moveTo>
                    <a:pt x="3199" y="2131"/>
                  </a:moveTo>
                  <a:lnTo>
                    <a:pt x="3131" y="3150"/>
                  </a:lnTo>
                  <a:cubicBezTo>
                    <a:pt x="3121" y="3369"/>
                    <a:pt x="2816" y="3524"/>
                    <a:pt x="2479" y="3524"/>
                  </a:cubicBezTo>
                  <a:cubicBezTo>
                    <a:pt x="2375" y="3524"/>
                    <a:pt x="2267" y="3509"/>
                    <a:pt x="2164" y="3476"/>
                  </a:cubicBezTo>
                  <a:cubicBezTo>
                    <a:pt x="1893" y="3395"/>
                    <a:pt x="1649" y="3287"/>
                    <a:pt x="1417" y="3150"/>
                  </a:cubicBezTo>
                  <a:cubicBezTo>
                    <a:pt x="1185" y="3029"/>
                    <a:pt x="1009" y="2879"/>
                    <a:pt x="859" y="2729"/>
                  </a:cubicBezTo>
                  <a:cubicBezTo>
                    <a:pt x="640" y="2471"/>
                    <a:pt x="927" y="2171"/>
                    <a:pt x="1417" y="2158"/>
                  </a:cubicBezTo>
                  <a:lnTo>
                    <a:pt x="3199" y="2131"/>
                  </a:lnTo>
                  <a:close/>
                  <a:moveTo>
                    <a:pt x="3933" y="2197"/>
                  </a:moveTo>
                  <a:lnTo>
                    <a:pt x="5549" y="2539"/>
                  </a:lnTo>
                  <a:cubicBezTo>
                    <a:pt x="6013" y="2634"/>
                    <a:pt x="6150" y="2961"/>
                    <a:pt x="5810" y="3163"/>
                  </a:cubicBezTo>
                  <a:cubicBezTo>
                    <a:pt x="5360" y="3421"/>
                    <a:pt x="4815" y="3584"/>
                    <a:pt x="4231" y="3653"/>
                  </a:cubicBezTo>
                  <a:cubicBezTo>
                    <a:pt x="4185" y="3658"/>
                    <a:pt x="4141" y="3660"/>
                    <a:pt x="4097" y="3660"/>
                  </a:cubicBezTo>
                  <a:cubicBezTo>
                    <a:pt x="3668" y="3660"/>
                    <a:pt x="3333" y="3424"/>
                    <a:pt x="3457" y="3163"/>
                  </a:cubicBezTo>
                  <a:lnTo>
                    <a:pt x="3933" y="2197"/>
                  </a:lnTo>
                  <a:close/>
                  <a:moveTo>
                    <a:pt x="3594" y="1"/>
                  </a:moveTo>
                  <a:cubicBezTo>
                    <a:pt x="2756" y="1"/>
                    <a:pt x="1920" y="184"/>
                    <a:pt x="1280" y="552"/>
                  </a:cubicBezTo>
                  <a:cubicBezTo>
                    <a:pt x="0" y="1286"/>
                    <a:pt x="17" y="2484"/>
                    <a:pt x="1293" y="3218"/>
                  </a:cubicBezTo>
                  <a:cubicBezTo>
                    <a:pt x="1942" y="3594"/>
                    <a:pt x="2786" y="3781"/>
                    <a:pt x="3628" y="3781"/>
                  </a:cubicBezTo>
                  <a:cubicBezTo>
                    <a:pt x="4462" y="3781"/>
                    <a:pt x="5294" y="3597"/>
                    <a:pt x="5931" y="3231"/>
                  </a:cubicBezTo>
                  <a:cubicBezTo>
                    <a:pt x="7211" y="2497"/>
                    <a:pt x="7198" y="1299"/>
                    <a:pt x="5918" y="552"/>
                  </a:cubicBezTo>
                  <a:cubicBezTo>
                    <a:pt x="5272" y="184"/>
                    <a:pt x="4432" y="1"/>
                    <a:pt x="359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3"/>
            <p:cNvSpPr/>
            <p:nvPr/>
          </p:nvSpPr>
          <p:spPr>
            <a:xfrm>
              <a:off x="6144300" y="2871200"/>
              <a:ext cx="266625" cy="140350"/>
            </a:xfrm>
            <a:custGeom>
              <a:avLst/>
              <a:gdLst/>
              <a:ahLst/>
              <a:cxnLst/>
              <a:rect l="l" t="t" r="r" b="b"/>
              <a:pathLst>
                <a:path w="10665" h="5614" extrusionOk="0">
                  <a:moveTo>
                    <a:pt x="5319" y="644"/>
                  </a:moveTo>
                  <a:cubicBezTo>
                    <a:pt x="6278" y="644"/>
                    <a:pt x="7237" y="855"/>
                    <a:pt x="7971" y="1278"/>
                  </a:cubicBezTo>
                  <a:cubicBezTo>
                    <a:pt x="9440" y="2133"/>
                    <a:pt x="9453" y="3494"/>
                    <a:pt x="7984" y="4336"/>
                  </a:cubicBezTo>
                  <a:cubicBezTo>
                    <a:pt x="7257" y="4759"/>
                    <a:pt x="6301" y="4970"/>
                    <a:pt x="5344" y="4970"/>
                  </a:cubicBezTo>
                  <a:cubicBezTo>
                    <a:pt x="4387" y="4970"/>
                    <a:pt x="3428" y="4759"/>
                    <a:pt x="2693" y="4336"/>
                  </a:cubicBezTo>
                  <a:cubicBezTo>
                    <a:pt x="1225" y="3481"/>
                    <a:pt x="1212" y="2120"/>
                    <a:pt x="2667" y="1278"/>
                  </a:cubicBezTo>
                  <a:cubicBezTo>
                    <a:pt x="3402" y="855"/>
                    <a:pt x="4361" y="644"/>
                    <a:pt x="5319" y="644"/>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3"/>
            <p:cNvSpPr/>
            <p:nvPr/>
          </p:nvSpPr>
          <p:spPr>
            <a:xfrm>
              <a:off x="6144300" y="2871200"/>
              <a:ext cx="266625" cy="140350"/>
            </a:xfrm>
            <a:custGeom>
              <a:avLst/>
              <a:gdLst/>
              <a:ahLst/>
              <a:cxnLst/>
              <a:rect l="l" t="t" r="r" b="b"/>
              <a:pathLst>
                <a:path w="10665" h="5614" extrusionOk="0">
                  <a:moveTo>
                    <a:pt x="5302" y="137"/>
                  </a:moveTo>
                  <a:cubicBezTo>
                    <a:pt x="6487" y="137"/>
                    <a:pt x="7675" y="398"/>
                    <a:pt x="8582" y="922"/>
                  </a:cubicBezTo>
                  <a:cubicBezTo>
                    <a:pt x="10393" y="1970"/>
                    <a:pt x="10406" y="3657"/>
                    <a:pt x="8611" y="4705"/>
                  </a:cubicBezTo>
                  <a:cubicBezTo>
                    <a:pt x="7716" y="5219"/>
                    <a:pt x="6541" y="5477"/>
                    <a:pt x="5363" y="5477"/>
                  </a:cubicBezTo>
                  <a:cubicBezTo>
                    <a:pt x="4178" y="5477"/>
                    <a:pt x="2990" y="5216"/>
                    <a:pt x="2083" y="4692"/>
                  </a:cubicBezTo>
                  <a:cubicBezTo>
                    <a:pt x="275" y="3644"/>
                    <a:pt x="259" y="1957"/>
                    <a:pt x="2054" y="909"/>
                  </a:cubicBezTo>
                  <a:cubicBezTo>
                    <a:pt x="2949" y="395"/>
                    <a:pt x="4124" y="137"/>
                    <a:pt x="5302" y="137"/>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3"/>
            <p:cNvSpPr/>
            <p:nvPr/>
          </p:nvSpPr>
          <p:spPr>
            <a:xfrm>
              <a:off x="5771725" y="2659700"/>
              <a:ext cx="266525" cy="159075"/>
            </a:xfrm>
            <a:custGeom>
              <a:avLst/>
              <a:gdLst/>
              <a:ahLst/>
              <a:cxnLst/>
              <a:rect l="l" t="t" r="r" b="b"/>
              <a:pathLst>
                <a:path w="10661" h="6363" extrusionOk="0">
                  <a:moveTo>
                    <a:pt x="5300" y="1395"/>
                  </a:moveTo>
                  <a:cubicBezTo>
                    <a:pt x="6264" y="1395"/>
                    <a:pt x="7230" y="1609"/>
                    <a:pt x="7968" y="2038"/>
                  </a:cubicBezTo>
                  <a:cubicBezTo>
                    <a:pt x="9436" y="2883"/>
                    <a:pt x="9436" y="4257"/>
                    <a:pt x="7981" y="5100"/>
                  </a:cubicBezTo>
                  <a:cubicBezTo>
                    <a:pt x="7260" y="5517"/>
                    <a:pt x="6310" y="5725"/>
                    <a:pt x="5357" y="5725"/>
                  </a:cubicBezTo>
                  <a:cubicBezTo>
                    <a:pt x="4389" y="5725"/>
                    <a:pt x="3417" y="5511"/>
                    <a:pt x="2677" y="5086"/>
                  </a:cubicBezTo>
                  <a:cubicBezTo>
                    <a:pt x="1208" y="4241"/>
                    <a:pt x="1208" y="2870"/>
                    <a:pt x="2664" y="2025"/>
                  </a:cubicBezTo>
                  <a:cubicBezTo>
                    <a:pt x="3389" y="1605"/>
                    <a:pt x="4343" y="1395"/>
                    <a:pt x="5300" y="1395"/>
                  </a:cubicBezTo>
                  <a:close/>
                  <a:moveTo>
                    <a:pt x="5332" y="1"/>
                  </a:moveTo>
                  <a:cubicBezTo>
                    <a:pt x="4189" y="1"/>
                    <a:pt x="3052" y="266"/>
                    <a:pt x="2122" y="801"/>
                  </a:cubicBezTo>
                  <a:cubicBezTo>
                    <a:pt x="229" y="1891"/>
                    <a:pt x="0" y="4434"/>
                    <a:pt x="1903" y="5534"/>
                  </a:cubicBezTo>
                  <a:cubicBezTo>
                    <a:pt x="2857" y="6087"/>
                    <a:pt x="4106" y="6363"/>
                    <a:pt x="5353" y="6363"/>
                  </a:cubicBezTo>
                  <a:cubicBezTo>
                    <a:pt x="6592" y="6363"/>
                    <a:pt x="7828" y="6090"/>
                    <a:pt x="8771" y="5547"/>
                  </a:cubicBezTo>
                  <a:cubicBezTo>
                    <a:pt x="10660" y="4460"/>
                    <a:pt x="10553" y="1943"/>
                    <a:pt x="8663" y="843"/>
                  </a:cubicBezTo>
                  <a:cubicBezTo>
                    <a:pt x="7695" y="283"/>
                    <a:pt x="6510" y="1"/>
                    <a:pt x="5332"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3"/>
            <p:cNvSpPr/>
            <p:nvPr/>
          </p:nvSpPr>
          <p:spPr>
            <a:xfrm>
              <a:off x="5803950" y="2676950"/>
              <a:ext cx="199950" cy="90825"/>
            </a:xfrm>
            <a:custGeom>
              <a:avLst/>
              <a:gdLst/>
              <a:ahLst/>
              <a:cxnLst/>
              <a:rect l="l" t="t" r="r" b="b"/>
              <a:pathLst>
                <a:path w="7998" h="3633" extrusionOk="0">
                  <a:moveTo>
                    <a:pt x="4010" y="1"/>
                  </a:moveTo>
                  <a:cubicBezTo>
                    <a:pt x="3124" y="1"/>
                    <a:pt x="2244" y="198"/>
                    <a:pt x="1538" y="600"/>
                  </a:cubicBezTo>
                  <a:cubicBezTo>
                    <a:pt x="301" y="1322"/>
                    <a:pt x="0" y="2709"/>
                    <a:pt x="816" y="3633"/>
                  </a:cubicBezTo>
                  <a:cubicBezTo>
                    <a:pt x="940" y="3594"/>
                    <a:pt x="1077" y="3538"/>
                    <a:pt x="1198" y="3512"/>
                  </a:cubicBezTo>
                  <a:cubicBezTo>
                    <a:pt x="477" y="2778"/>
                    <a:pt x="640" y="1838"/>
                    <a:pt x="1714" y="1227"/>
                  </a:cubicBezTo>
                  <a:cubicBezTo>
                    <a:pt x="2344" y="862"/>
                    <a:pt x="3176" y="678"/>
                    <a:pt x="4011" y="678"/>
                  </a:cubicBezTo>
                  <a:cubicBezTo>
                    <a:pt x="4852" y="678"/>
                    <a:pt x="5697" y="865"/>
                    <a:pt x="6339" y="1240"/>
                  </a:cubicBezTo>
                  <a:cubicBezTo>
                    <a:pt x="7292" y="1785"/>
                    <a:pt x="7537" y="2572"/>
                    <a:pt x="7100" y="3254"/>
                  </a:cubicBezTo>
                  <a:cubicBezTo>
                    <a:pt x="7263" y="3212"/>
                    <a:pt x="7442" y="3186"/>
                    <a:pt x="7606" y="3159"/>
                  </a:cubicBezTo>
                  <a:cubicBezTo>
                    <a:pt x="7997" y="2288"/>
                    <a:pt x="7687" y="1253"/>
                    <a:pt x="6652" y="656"/>
                  </a:cubicBezTo>
                  <a:cubicBezTo>
                    <a:pt x="5897" y="223"/>
                    <a:pt x="4950" y="1"/>
                    <a:pt x="401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3"/>
            <p:cNvSpPr/>
            <p:nvPr/>
          </p:nvSpPr>
          <p:spPr>
            <a:xfrm>
              <a:off x="5772700" y="2698800"/>
              <a:ext cx="273700" cy="131475"/>
            </a:xfrm>
            <a:custGeom>
              <a:avLst/>
              <a:gdLst/>
              <a:ahLst/>
              <a:cxnLst/>
              <a:rect l="l" t="t" r="r" b="b"/>
              <a:pathLst>
                <a:path w="10948" h="5259" extrusionOk="0">
                  <a:moveTo>
                    <a:pt x="9942" y="1"/>
                  </a:moveTo>
                  <a:cubicBezTo>
                    <a:pt x="9942" y="1"/>
                    <a:pt x="9084" y="2230"/>
                    <a:pt x="7958" y="2788"/>
                  </a:cubicBezTo>
                  <a:cubicBezTo>
                    <a:pt x="7317" y="3109"/>
                    <a:pt x="6083" y="3361"/>
                    <a:pt x="4931" y="3361"/>
                  </a:cubicBezTo>
                  <a:cubicBezTo>
                    <a:pt x="4076" y="3361"/>
                    <a:pt x="3266" y="3223"/>
                    <a:pt x="2775" y="2870"/>
                  </a:cubicBezTo>
                  <a:cubicBezTo>
                    <a:pt x="1709" y="2105"/>
                    <a:pt x="827" y="173"/>
                    <a:pt x="568" y="173"/>
                  </a:cubicBezTo>
                  <a:cubicBezTo>
                    <a:pt x="546" y="173"/>
                    <a:pt x="529" y="187"/>
                    <a:pt x="516" y="216"/>
                  </a:cubicBezTo>
                  <a:cubicBezTo>
                    <a:pt x="0" y="1496"/>
                    <a:pt x="532" y="3046"/>
                    <a:pt x="532" y="3046"/>
                  </a:cubicBezTo>
                  <a:cubicBezTo>
                    <a:pt x="532" y="3046"/>
                    <a:pt x="790" y="3917"/>
                    <a:pt x="2448" y="4636"/>
                  </a:cubicBezTo>
                  <a:cubicBezTo>
                    <a:pt x="3381" y="5044"/>
                    <a:pt x="4450" y="5259"/>
                    <a:pt x="5482" y="5259"/>
                  </a:cubicBezTo>
                  <a:cubicBezTo>
                    <a:pt x="6513" y="5259"/>
                    <a:pt x="7508" y="5045"/>
                    <a:pt x="8297" y="4596"/>
                  </a:cubicBezTo>
                  <a:cubicBezTo>
                    <a:pt x="9655" y="3836"/>
                    <a:pt x="9848" y="3454"/>
                    <a:pt x="9848" y="3454"/>
                  </a:cubicBezTo>
                  <a:cubicBezTo>
                    <a:pt x="9848" y="3454"/>
                    <a:pt x="10948" y="1930"/>
                    <a:pt x="994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3"/>
            <p:cNvSpPr/>
            <p:nvPr/>
          </p:nvSpPr>
          <p:spPr>
            <a:xfrm>
              <a:off x="5814150" y="2684850"/>
              <a:ext cx="180600" cy="98575"/>
            </a:xfrm>
            <a:custGeom>
              <a:avLst/>
              <a:gdLst/>
              <a:ahLst/>
              <a:cxnLst/>
              <a:rect l="l" t="t" r="r" b="b"/>
              <a:pathLst>
                <a:path w="7224" h="3943" extrusionOk="0">
                  <a:moveTo>
                    <a:pt x="3651" y="259"/>
                  </a:moveTo>
                  <a:cubicBezTo>
                    <a:pt x="4093" y="259"/>
                    <a:pt x="4536" y="316"/>
                    <a:pt x="4952" y="435"/>
                  </a:cubicBezTo>
                  <a:cubicBezTo>
                    <a:pt x="5402" y="559"/>
                    <a:pt x="5468" y="911"/>
                    <a:pt x="5076" y="1087"/>
                  </a:cubicBezTo>
                  <a:lnTo>
                    <a:pt x="3754" y="1672"/>
                  </a:lnTo>
                  <a:lnTo>
                    <a:pt x="2817" y="856"/>
                  </a:lnTo>
                  <a:cubicBezTo>
                    <a:pt x="2546" y="624"/>
                    <a:pt x="2791" y="297"/>
                    <a:pt x="3294" y="271"/>
                  </a:cubicBezTo>
                  <a:cubicBezTo>
                    <a:pt x="3412" y="263"/>
                    <a:pt x="3532" y="259"/>
                    <a:pt x="3651" y="259"/>
                  </a:cubicBezTo>
                  <a:close/>
                  <a:moveTo>
                    <a:pt x="1879" y="670"/>
                  </a:moveTo>
                  <a:cubicBezTo>
                    <a:pt x="2147" y="670"/>
                    <a:pt x="2415" y="763"/>
                    <a:pt x="2517" y="924"/>
                  </a:cubicBezTo>
                  <a:lnTo>
                    <a:pt x="3088" y="1864"/>
                  </a:lnTo>
                  <a:lnTo>
                    <a:pt x="1417" y="2135"/>
                  </a:lnTo>
                  <a:cubicBezTo>
                    <a:pt x="1354" y="2146"/>
                    <a:pt x="1291" y="2151"/>
                    <a:pt x="1230" y="2151"/>
                  </a:cubicBezTo>
                  <a:cubicBezTo>
                    <a:pt x="831" y="2151"/>
                    <a:pt x="503" y="1934"/>
                    <a:pt x="588" y="1685"/>
                  </a:cubicBezTo>
                  <a:cubicBezTo>
                    <a:pt x="696" y="1358"/>
                    <a:pt x="980" y="1032"/>
                    <a:pt x="1430" y="774"/>
                  </a:cubicBezTo>
                  <a:cubicBezTo>
                    <a:pt x="1557" y="703"/>
                    <a:pt x="1718" y="670"/>
                    <a:pt x="1879" y="670"/>
                  </a:cubicBezTo>
                  <a:close/>
                  <a:moveTo>
                    <a:pt x="5830" y="1072"/>
                  </a:moveTo>
                  <a:cubicBezTo>
                    <a:pt x="6073" y="1072"/>
                    <a:pt x="6314" y="1148"/>
                    <a:pt x="6434" y="1293"/>
                  </a:cubicBezTo>
                  <a:cubicBezTo>
                    <a:pt x="6679" y="1590"/>
                    <a:pt x="6773" y="1916"/>
                    <a:pt x="6721" y="2243"/>
                  </a:cubicBezTo>
                  <a:cubicBezTo>
                    <a:pt x="6681" y="2449"/>
                    <a:pt x="6383" y="2584"/>
                    <a:pt x="6062" y="2584"/>
                  </a:cubicBezTo>
                  <a:cubicBezTo>
                    <a:pt x="5936" y="2584"/>
                    <a:pt x="5805" y="2563"/>
                    <a:pt x="5686" y="2517"/>
                  </a:cubicBezTo>
                  <a:lnTo>
                    <a:pt x="4299" y="1972"/>
                  </a:lnTo>
                  <a:lnTo>
                    <a:pt x="5304" y="1224"/>
                  </a:lnTo>
                  <a:cubicBezTo>
                    <a:pt x="5438" y="1121"/>
                    <a:pt x="5634" y="1072"/>
                    <a:pt x="5830" y="1072"/>
                  </a:cubicBezTo>
                  <a:close/>
                  <a:moveTo>
                    <a:pt x="3212" y="2298"/>
                  </a:moveTo>
                  <a:lnTo>
                    <a:pt x="3157" y="3317"/>
                  </a:lnTo>
                  <a:cubicBezTo>
                    <a:pt x="3147" y="3526"/>
                    <a:pt x="2836" y="3678"/>
                    <a:pt x="2502" y="3678"/>
                  </a:cubicBezTo>
                  <a:cubicBezTo>
                    <a:pt x="2397" y="3678"/>
                    <a:pt x="2291" y="3663"/>
                    <a:pt x="2191" y="3630"/>
                  </a:cubicBezTo>
                  <a:cubicBezTo>
                    <a:pt x="1920" y="3548"/>
                    <a:pt x="1662" y="3441"/>
                    <a:pt x="1443" y="3317"/>
                  </a:cubicBezTo>
                  <a:cubicBezTo>
                    <a:pt x="1211" y="3183"/>
                    <a:pt x="1022" y="3046"/>
                    <a:pt x="885" y="2883"/>
                  </a:cubicBezTo>
                  <a:cubicBezTo>
                    <a:pt x="653" y="2638"/>
                    <a:pt x="953" y="2338"/>
                    <a:pt x="1443" y="2324"/>
                  </a:cubicBezTo>
                  <a:lnTo>
                    <a:pt x="3212" y="2298"/>
                  </a:lnTo>
                  <a:close/>
                  <a:moveTo>
                    <a:pt x="3960" y="2367"/>
                  </a:moveTo>
                  <a:lnTo>
                    <a:pt x="5579" y="2693"/>
                  </a:lnTo>
                  <a:cubicBezTo>
                    <a:pt x="6026" y="2788"/>
                    <a:pt x="6176" y="3127"/>
                    <a:pt x="5836" y="3317"/>
                  </a:cubicBezTo>
                  <a:lnTo>
                    <a:pt x="5823" y="3317"/>
                  </a:lnTo>
                  <a:cubicBezTo>
                    <a:pt x="5386" y="3578"/>
                    <a:pt x="4831" y="3741"/>
                    <a:pt x="4260" y="3806"/>
                  </a:cubicBezTo>
                  <a:cubicBezTo>
                    <a:pt x="4215" y="3811"/>
                    <a:pt x="4170" y="3814"/>
                    <a:pt x="4126" y="3814"/>
                  </a:cubicBezTo>
                  <a:cubicBezTo>
                    <a:pt x="3697" y="3814"/>
                    <a:pt x="3359" y="3579"/>
                    <a:pt x="3483" y="3333"/>
                  </a:cubicBezTo>
                  <a:lnTo>
                    <a:pt x="3960" y="2367"/>
                  </a:lnTo>
                  <a:close/>
                  <a:moveTo>
                    <a:pt x="3635" y="1"/>
                  </a:moveTo>
                  <a:cubicBezTo>
                    <a:pt x="2787" y="1"/>
                    <a:pt x="1934" y="199"/>
                    <a:pt x="1280" y="585"/>
                  </a:cubicBezTo>
                  <a:cubicBezTo>
                    <a:pt x="0" y="1319"/>
                    <a:pt x="30" y="2638"/>
                    <a:pt x="1322" y="3385"/>
                  </a:cubicBezTo>
                  <a:cubicBezTo>
                    <a:pt x="1966" y="3756"/>
                    <a:pt x="2815" y="3943"/>
                    <a:pt x="3660" y="3943"/>
                  </a:cubicBezTo>
                  <a:cubicBezTo>
                    <a:pt x="4491" y="3943"/>
                    <a:pt x="5318" y="3762"/>
                    <a:pt x="5944" y="3398"/>
                  </a:cubicBezTo>
                  <a:cubicBezTo>
                    <a:pt x="7224" y="2651"/>
                    <a:pt x="7129" y="1277"/>
                    <a:pt x="5836" y="529"/>
                  </a:cubicBezTo>
                  <a:cubicBezTo>
                    <a:pt x="5218" y="174"/>
                    <a:pt x="4428" y="1"/>
                    <a:pt x="3635"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3"/>
            <p:cNvSpPr/>
            <p:nvPr/>
          </p:nvSpPr>
          <p:spPr>
            <a:xfrm>
              <a:off x="5814875" y="2683850"/>
              <a:ext cx="179875" cy="94650"/>
            </a:xfrm>
            <a:custGeom>
              <a:avLst/>
              <a:gdLst/>
              <a:ahLst/>
              <a:cxnLst/>
              <a:rect l="l" t="t" r="r" b="b"/>
              <a:pathLst>
                <a:path w="7195" h="3786" extrusionOk="0">
                  <a:moveTo>
                    <a:pt x="3556" y="101"/>
                  </a:moveTo>
                  <a:cubicBezTo>
                    <a:pt x="4020" y="101"/>
                    <a:pt x="4486" y="159"/>
                    <a:pt x="4923" y="272"/>
                  </a:cubicBezTo>
                  <a:cubicBezTo>
                    <a:pt x="5373" y="393"/>
                    <a:pt x="5439" y="745"/>
                    <a:pt x="5047" y="925"/>
                  </a:cubicBezTo>
                  <a:lnTo>
                    <a:pt x="3725" y="1509"/>
                  </a:lnTo>
                  <a:lnTo>
                    <a:pt x="2788" y="706"/>
                  </a:lnTo>
                  <a:cubicBezTo>
                    <a:pt x="2517" y="462"/>
                    <a:pt x="2762" y="135"/>
                    <a:pt x="3265" y="109"/>
                  </a:cubicBezTo>
                  <a:cubicBezTo>
                    <a:pt x="3362" y="104"/>
                    <a:pt x="3459" y="101"/>
                    <a:pt x="3556" y="101"/>
                  </a:cubicBezTo>
                  <a:close/>
                  <a:moveTo>
                    <a:pt x="1852" y="506"/>
                  </a:moveTo>
                  <a:cubicBezTo>
                    <a:pt x="2120" y="506"/>
                    <a:pt x="2386" y="599"/>
                    <a:pt x="2488" y="762"/>
                  </a:cubicBezTo>
                  <a:lnTo>
                    <a:pt x="3059" y="1699"/>
                  </a:lnTo>
                  <a:lnTo>
                    <a:pt x="1388" y="1970"/>
                  </a:lnTo>
                  <a:cubicBezTo>
                    <a:pt x="1324" y="1980"/>
                    <a:pt x="1261" y="1985"/>
                    <a:pt x="1200" y="1985"/>
                  </a:cubicBezTo>
                  <a:cubicBezTo>
                    <a:pt x="801" y="1985"/>
                    <a:pt x="474" y="1770"/>
                    <a:pt x="559" y="1535"/>
                  </a:cubicBezTo>
                  <a:cubicBezTo>
                    <a:pt x="667" y="1196"/>
                    <a:pt x="951" y="883"/>
                    <a:pt x="1401" y="625"/>
                  </a:cubicBezTo>
                  <a:lnTo>
                    <a:pt x="1401" y="612"/>
                  </a:lnTo>
                  <a:cubicBezTo>
                    <a:pt x="1528" y="539"/>
                    <a:pt x="1690" y="506"/>
                    <a:pt x="1852" y="506"/>
                  </a:cubicBezTo>
                  <a:close/>
                  <a:moveTo>
                    <a:pt x="5798" y="907"/>
                  </a:moveTo>
                  <a:cubicBezTo>
                    <a:pt x="6042" y="907"/>
                    <a:pt x="6285" y="984"/>
                    <a:pt x="6405" y="1127"/>
                  </a:cubicBezTo>
                  <a:cubicBezTo>
                    <a:pt x="6650" y="1428"/>
                    <a:pt x="6744" y="1767"/>
                    <a:pt x="6692" y="2094"/>
                  </a:cubicBezTo>
                  <a:cubicBezTo>
                    <a:pt x="6652" y="2287"/>
                    <a:pt x="6356" y="2419"/>
                    <a:pt x="6037" y="2419"/>
                  </a:cubicBezTo>
                  <a:cubicBezTo>
                    <a:pt x="5909" y="2419"/>
                    <a:pt x="5777" y="2398"/>
                    <a:pt x="5657" y="2351"/>
                  </a:cubicBezTo>
                  <a:lnTo>
                    <a:pt x="4270" y="1806"/>
                  </a:lnTo>
                  <a:lnTo>
                    <a:pt x="5275" y="1059"/>
                  </a:lnTo>
                  <a:cubicBezTo>
                    <a:pt x="5409" y="956"/>
                    <a:pt x="5604" y="907"/>
                    <a:pt x="5798" y="907"/>
                  </a:cubicBezTo>
                  <a:close/>
                  <a:moveTo>
                    <a:pt x="3183" y="2133"/>
                  </a:moveTo>
                  <a:lnTo>
                    <a:pt x="3128" y="3154"/>
                  </a:lnTo>
                  <a:cubicBezTo>
                    <a:pt x="3118" y="3374"/>
                    <a:pt x="2798" y="3521"/>
                    <a:pt x="2459" y="3521"/>
                  </a:cubicBezTo>
                  <a:cubicBezTo>
                    <a:pt x="2359" y="3521"/>
                    <a:pt x="2257" y="3508"/>
                    <a:pt x="2162" y="3481"/>
                  </a:cubicBezTo>
                  <a:cubicBezTo>
                    <a:pt x="1891" y="3399"/>
                    <a:pt x="1633" y="3291"/>
                    <a:pt x="1414" y="3154"/>
                  </a:cubicBezTo>
                  <a:cubicBezTo>
                    <a:pt x="1182" y="3017"/>
                    <a:pt x="993" y="2883"/>
                    <a:pt x="856" y="2720"/>
                  </a:cubicBezTo>
                  <a:cubicBezTo>
                    <a:pt x="624" y="2475"/>
                    <a:pt x="924" y="2175"/>
                    <a:pt x="1414" y="2162"/>
                  </a:cubicBezTo>
                  <a:lnTo>
                    <a:pt x="3183" y="2133"/>
                  </a:lnTo>
                  <a:close/>
                  <a:moveTo>
                    <a:pt x="3931" y="2201"/>
                  </a:moveTo>
                  <a:lnTo>
                    <a:pt x="5550" y="2541"/>
                  </a:lnTo>
                  <a:cubicBezTo>
                    <a:pt x="5997" y="2622"/>
                    <a:pt x="6147" y="2965"/>
                    <a:pt x="5807" y="3154"/>
                  </a:cubicBezTo>
                  <a:lnTo>
                    <a:pt x="5794" y="3167"/>
                  </a:lnTo>
                  <a:cubicBezTo>
                    <a:pt x="5357" y="3425"/>
                    <a:pt x="4802" y="3588"/>
                    <a:pt x="4231" y="3644"/>
                  </a:cubicBezTo>
                  <a:cubicBezTo>
                    <a:pt x="4179" y="3651"/>
                    <a:pt x="4128" y="3655"/>
                    <a:pt x="4079" y="3655"/>
                  </a:cubicBezTo>
                  <a:cubicBezTo>
                    <a:pt x="3658" y="3655"/>
                    <a:pt x="3331" y="3410"/>
                    <a:pt x="3454" y="3167"/>
                  </a:cubicBezTo>
                  <a:lnTo>
                    <a:pt x="3931" y="2201"/>
                  </a:lnTo>
                  <a:close/>
                  <a:moveTo>
                    <a:pt x="3574" y="0"/>
                  </a:moveTo>
                  <a:cubicBezTo>
                    <a:pt x="2739" y="0"/>
                    <a:pt x="1907" y="184"/>
                    <a:pt x="1277" y="556"/>
                  </a:cubicBezTo>
                  <a:cubicBezTo>
                    <a:pt x="1" y="1291"/>
                    <a:pt x="1" y="2488"/>
                    <a:pt x="1293" y="3223"/>
                  </a:cubicBezTo>
                  <a:cubicBezTo>
                    <a:pt x="1934" y="3598"/>
                    <a:pt x="2778" y="3785"/>
                    <a:pt x="3620" y="3785"/>
                  </a:cubicBezTo>
                  <a:cubicBezTo>
                    <a:pt x="4455" y="3785"/>
                    <a:pt x="5286" y="3602"/>
                    <a:pt x="5915" y="3236"/>
                  </a:cubicBezTo>
                  <a:cubicBezTo>
                    <a:pt x="7195" y="2502"/>
                    <a:pt x="7195" y="1304"/>
                    <a:pt x="5902" y="556"/>
                  </a:cubicBezTo>
                  <a:cubicBezTo>
                    <a:pt x="5260" y="187"/>
                    <a:pt x="4415" y="0"/>
                    <a:pt x="357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3"/>
            <p:cNvSpPr/>
            <p:nvPr/>
          </p:nvSpPr>
          <p:spPr>
            <a:xfrm>
              <a:off x="5771300" y="2648525"/>
              <a:ext cx="266950" cy="140200"/>
            </a:xfrm>
            <a:custGeom>
              <a:avLst/>
              <a:gdLst/>
              <a:ahLst/>
              <a:cxnLst/>
              <a:rect l="l" t="t" r="r" b="b"/>
              <a:pathLst>
                <a:path w="10678" h="5608" extrusionOk="0">
                  <a:moveTo>
                    <a:pt x="5303" y="636"/>
                  </a:moveTo>
                  <a:cubicBezTo>
                    <a:pt x="6271" y="636"/>
                    <a:pt x="7244" y="851"/>
                    <a:pt x="7985" y="1277"/>
                  </a:cubicBezTo>
                  <a:cubicBezTo>
                    <a:pt x="9453" y="2119"/>
                    <a:pt x="9453" y="3493"/>
                    <a:pt x="7998" y="4336"/>
                  </a:cubicBezTo>
                  <a:cubicBezTo>
                    <a:pt x="7274" y="4755"/>
                    <a:pt x="6320" y="4966"/>
                    <a:pt x="5363" y="4966"/>
                  </a:cubicBezTo>
                  <a:cubicBezTo>
                    <a:pt x="4398" y="4966"/>
                    <a:pt x="3431" y="4752"/>
                    <a:pt x="2694" y="4323"/>
                  </a:cubicBezTo>
                  <a:cubicBezTo>
                    <a:pt x="1225" y="3480"/>
                    <a:pt x="1225" y="2106"/>
                    <a:pt x="2681" y="1261"/>
                  </a:cubicBezTo>
                  <a:cubicBezTo>
                    <a:pt x="3402" y="843"/>
                    <a:pt x="4351" y="636"/>
                    <a:pt x="5303" y="636"/>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3"/>
            <p:cNvSpPr/>
            <p:nvPr/>
          </p:nvSpPr>
          <p:spPr>
            <a:xfrm>
              <a:off x="5771300" y="2648525"/>
              <a:ext cx="266950" cy="140200"/>
            </a:xfrm>
            <a:custGeom>
              <a:avLst/>
              <a:gdLst/>
              <a:ahLst/>
              <a:cxnLst/>
              <a:rect l="l" t="t" r="r" b="b"/>
              <a:pathLst>
                <a:path w="10678" h="5608" extrusionOk="0">
                  <a:moveTo>
                    <a:pt x="5318" y="134"/>
                  </a:moveTo>
                  <a:cubicBezTo>
                    <a:pt x="6503" y="134"/>
                    <a:pt x="7691" y="396"/>
                    <a:pt x="8598" y="921"/>
                  </a:cubicBezTo>
                  <a:cubicBezTo>
                    <a:pt x="10406" y="1969"/>
                    <a:pt x="10420" y="3657"/>
                    <a:pt x="8611" y="4688"/>
                  </a:cubicBezTo>
                  <a:cubicBezTo>
                    <a:pt x="7719" y="5209"/>
                    <a:pt x="6548" y="5467"/>
                    <a:pt x="5374" y="5467"/>
                  </a:cubicBezTo>
                  <a:cubicBezTo>
                    <a:pt x="4185" y="5467"/>
                    <a:pt x="2993" y="5202"/>
                    <a:pt x="2083" y="4675"/>
                  </a:cubicBezTo>
                  <a:cubicBezTo>
                    <a:pt x="275" y="3644"/>
                    <a:pt x="262" y="1956"/>
                    <a:pt x="2070" y="908"/>
                  </a:cubicBezTo>
                  <a:cubicBezTo>
                    <a:pt x="2965" y="393"/>
                    <a:pt x="4140" y="134"/>
                    <a:pt x="5318" y="134"/>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3"/>
            <p:cNvSpPr/>
            <p:nvPr/>
          </p:nvSpPr>
          <p:spPr>
            <a:xfrm>
              <a:off x="6234400" y="2906750"/>
              <a:ext cx="91175" cy="48050"/>
            </a:xfrm>
            <a:custGeom>
              <a:avLst/>
              <a:gdLst/>
              <a:ahLst/>
              <a:cxnLst/>
              <a:rect l="l" t="t" r="r" b="b"/>
              <a:pathLst>
                <a:path w="3647" h="1922" extrusionOk="0">
                  <a:moveTo>
                    <a:pt x="1805" y="380"/>
                  </a:moveTo>
                  <a:cubicBezTo>
                    <a:pt x="2067" y="380"/>
                    <a:pt x="2330" y="438"/>
                    <a:pt x="2530" y="548"/>
                  </a:cubicBezTo>
                  <a:cubicBezTo>
                    <a:pt x="2925" y="779"/>
                    <a:pt x="2925" y="1148"/>
                    <a:pt x="2530" y="1364"/>
                  </a:cubicBezTo>
                  <a:cubicBezTo>
                    <a:pt x="2340" y="1480"/>
                    <a:pt x="2086" y="1538"/>
                    <a:pt x="1829" y="1538"/>
                  </a:cubicBezTo>
                  <a:cubicBezTo>
                    <a:pt x="1573" y="1538"/>
                    <a:pt x="1314" y="1480"/>
                    <a:pt x="1116" y="1364"/>
                  </a:cubicBezTo>
                  <a:cubicBezTo>
                    <a:pt x="721" y="1148"/>
                    <a:pt x="721" y="779"/>
                    <a:pt x="1116" y="548"/>
                  </a:cubicBezTo>
                  <a:cubicBezTo>
                    <a:pt x="1304" y="434"/>
                    <a:pt x="1554" y="380"/>
                    <a:pt x="1805" y="380"/>
                  </a:cubicBezTo>
                  <a:close/>
                  <a:moveTo>
                    <a:pt x="1817" y="0"/>
                  </a:moveTo>
                  <a:cubicBezTo>
                    <a:pt x="1391" y="0"/>
                    <a:pt x="966" y="92"/>
                    <a:pt x="640" y="277"/>
                  </a:cubicBezTo>
                  <a:cubicBezTo>
                    <a:pt x="0" y="659"/>
                    <a:pt x="0" y="1256"/>
                    <a:pt x="653" y="1638"/>
                  </a:cubicBezTo>
                  <a:cubicBezTo>
                    <a:pt x="979" y="1827"/>
                    <a:pt x="1404" y="1922"/>
                    <a:pt x="1830" y="1922"/>
                  </a:cubicBezTo>
                  <a:cubicBezTo>
                    <a:pt x="2255" y="1922"/>
                    <a:pt x="2680" y="1827"/>
                    <a:pt x="3006" y="1638"/>
                  </a:cubicBezTo>
                  <a:cubicBezTo>
                    <a:pt x="3646" y="1269"/>
                    <a:pt x="3646" y="659"/>
                    <a:pt x="2993" y="277"/>
                  </a:cubicBezTo>
                  <a:cubicBezTo>
                    <a:pt x="2667" y="92"/>
                    <a:pt x="2242" y="0"/>
                    <a:pt x="181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3"/>
            <p:cNvSpPr/>
            <p:nvPr/>
          </p:nvSpPr>
          <p:spPr>
            <a:xfrm>
              <a:off x="6030800" y="2918400"/>
              <a:ext cx="135325" cy="129275"/>
            </a:xfrm>
            <a:custGeom>
              <a:avLst/>
              <a:gdLst/>
              <a:ahLst/>
              <a:cxnLst/>
              <a:rect l="l" t="t" r="r" b="b"/>
              <a:pathLst>
                <a:path w="5413" h="5171" extrusionOk="0">
                  <a:moveTo>
                    <a:pt x="898" y="0"/>
                  </a:moveTo>
                  <a:lnTo>
                    <a:pt x="0" y="940"/>
                  </a:lnTo>
                  <a:lnTo>
                    <a:pt x="2840" y="2543"/>
                  </a:lnTo>
                  <a:lnTo>
                    <a:pt x="4309" y="4883"/>
                  </a:lnTo>
                  <a:lnTo>
                    <a:pt x="4746" y="5128"/>
                  </a:lnTo>
                  <a:lnTo>
                    <a:pt x="5412" y="5170"/>
                  </a:lnTo>
                  <a:lnTo>
                    <a:pt x="5412" y="5170"/>
                  </a:lnTo>
                  <a:lnTo>
                    <a:pt x="4162" y="2246"/>
                  </a:lnTo>
                  <a:lnTo>
                    <a:pt x="2040" y="464"/>
                  </a:lnTo>
                  <a:lnTo>
                    <a:pt x="898" y="0"/>
                  </a:lnTo>
                  <a:close/>
                </a:path>
              </a:pathLst>
            </a:custGeom>
            <a:solidFill>
              <a:srgbClr val="C45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3"/>
            <p:cNvSpPr/>
            <p:nvPr/>
          </p:nvSpPr>
          <p:spPr>
            <a:xfrm>
              <a:off x="5733600" y="2823900"/>
              <a:ext cx="93225" cy="86025"/>
            </a:xfrm>
            <a:custGeom>
              <a:avLst/>
              <a:gdLst/>
              <a:ahLst/>
              <a:cxnLst/>
              <a:rect l="l" t="t" r="r" b="b"/>
              <a:pathLst>
                <a:path w="3729" h="3441" extrusionOk="0">
                  <a:moveTo>
                    <a:pt x="2204" y="0"/>
                  </a:moveTo>
                  <a:lnTo>
                    <a:pt x="1264" y="203"/>
                  </a:lnTo>
                  <a:lnTo>
                    <a:pt x="1" y="1156"/>
                  </a:lnTo>
                  <a:lnTo>
                    <a:pt x="95" y="3304"/>
                  </a:lnTo>
                  <a:lnTo>
                    <a:pt x="1143" y="3441"/>
                  </a:lnTo>
                  <a:lnTo>
                    <a:pt x="2096" y="2651"/>
                  </a:lnTo>
                  <a:lnTo>
                    <a:pt x="3728" y="748"/>
                  </a:lnTo>
                  <a:lnTo>
                    <a:pt x="220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3"/>
            <p:cNvSpPr/>
            <p:nvPr/>
          </p:nvSpPr>
          <p:spPr>
            <a:xfrm>
              <a:off x="5779475" y="2901100"/>
              <a:ext cx="12250" cy="43825"/>
            </a:xfrm>
            <a:custGeom>
              <a:avLst/>
              <a:gdLst/>
              <a:ahLst/>
              <a:cxnLst/>
              <a:rect l="l" t="t" r="r" b="b"/>
              <a:pathLst>
                <a:path w="490" h="1753" extrusionOk="0">
                  <a:moveTo>
                    <a:pt x="424" y="0"/>
                  </a:moveTo>
                  <a:lnTo>
                    <a:pt x="0" y="516"/>
                  </a:lnTo>
                  <a:lnTo>
                    <a:pt x="137" y="1237"/>
                  </a:lnTo>
                  <a:lnTo>
                    <a:pt x="82" y="1701"/>
                  </a:lnTo>
                  <a:lnTo>
                    <a:pt x="180" y="1753"/>
                  </a:lnTo>
                  <a:lnTo>
                    <a:pt x="300" y="1237"/>
                  </a:lnTo>
                  <a:lnTo>
                    <a:pt x="163" y="597"/>
                  </a:lnTo>
                  <a:cubicBezTo>
                    <a:pt x="163" y="597"/>
                    <a:pt x="490" y="327"/>
                    <a:pt x="490" y="258"/>
                  </a:cubicBezTo>
                  <a:cubicBezTo>
                    <a:pt x="490" y="189"/>
                    <a:pt x="424" y="0"/>
                    <a:pt x="42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3"/>
            <p:cNvSpPr/>
            <p:nvPr/>
          </p:nvSpPr>
          <p:spPr>
            <a:xfrm>
              <a:off x="5789025" y="2906150"/>
              <a:ext cx="16975" cy="42825"/>
            </a:xfrm>
            <a:custGeom>
              <a:avLst/>
              <a:gdLst/>
              <a:ahLst/>
              <a:cxnLst/>
              <a:rect l="l" t="t" r="r" b="b"/>
              <a:pathLst>
                <a:path w="679" h="1713" extrusionOk="0">
                  <a:moveTo>
                    <a:pt x="0" y="30"/>
                  </a:moveTo>
                  <a:cubicBezTo>
                    <a:pt x="0" y="32"/>
                    <a:pt x="0" y="34"/>
                    <a:pt x="0" y="36"/>
                  </a:cubicBezTo>
                  <a:lnTo>
                    <a:pt x="0" y="36"/>
                  </a:lnTo>
                  <a:lnTo>
                    <a:pt x="0" y="30"/>
                  </a:lnTo>
                  <a:close/>
                  <a:moveTo>
                    <a:pt x="614" y="0"/>
                  </a:moveTo>
                  <a:cubicBezTo>
                    <a:pt x="614" y="43"/>
                    <a:pt x="584" y="82"/>
                    <a:pt x="516" y="125"/>
                  </a:cubicBezTo>
                  <a:cubicBezTo>
                    <a:pt x="455" y="159"/>
                    <a:pt x="378" y="176"/>
                    <a:pt x="300" y="176"/>
                  </a:cubicBezTo>
                  <a:cubicBezTo>
                    <a:pt x="222" y="176"/>
                    <a:pt x="144" y="159"/>
                    <a:pt x="82" y="125"/>
                  </a:cubicBezTo>
                  <a:cubicBezTo>
                    <a:pt x="29" y="97"/>
                    <a:pt x="3" y="72"/>
                    <a:pt x="0" y="36"/>
                  </a:cubicBezTo>
                  <a:lnTo>
                    <a:pt x="0" y="36"/>
                  </a:lnTo>
                  <a:lnTo>
                    <a:pt x="56" y="1564"/>
                  </a:lnTo>
                  <a:cubicBezTo>
                    <a:pt x="56" y="1606"/>
                    <a:pt x="82" y="1633"/>
                    <a:pt x="150" y="1675"/>
                  </a:cubicBezTo>
                  <a:cubicBezTo>
                    <a:pt x="201" y="1700"/>
                    <a:pt x="274" y="1713"/>
                    <a:pt x="349" y="1713"/>
                  </a:cubicBezTo>
                  <a:cubicBezTo>
                    <a:pt x="433" y="1713"/>
                    <a:pt x="521" y="1696"/>
                    <a:pt x="584" y="1662"/>
                  </a:cubicBezTo>
                  <a:cubicBezTo>
                    <a:pt x="640" y="1619"/>
                    <a:pt x="679" y="1580"/>
                    <a:pt x="679" y="1538"/>
                  </a:cubicBezTo>
                  <a:lnTo>
                    <a:pt x="61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3"/>
            <p:cNvSpPr/>
            <p:nvPr/>
          </p:nvSpPr>
          <p:spPr>
            <a:xfrm>
              <a:off x="5786325" y="2902400"/>
              <a:ext cx="20750" cy="9350"/>
            </a:xfrm>
            <a:custGeom>
              <a:avLst/>
              <a:gdLst/>
              <a:ahLst/>
              <a:cxnLst/>
              <a:rect l="l" t="t" r="r" b="b"/>
              <a:pathLst>
                <a:path w="830" h="374" extrusionOk="0">
                  <a:moveTo>
                    <a:pt x="816" y="0"/>
                  </a:moveTo>
                  <a:cubicBezTo>
                    <a:pt x="816" y="56"/>
                    <a:pt x="774" y="111"/>
                    <a:pt x="692" y="164"/>
                  </a:cubicBezTo>
                  <a:cubicBezTo>
                    <a:pt x="611" y="204"/>
                    <a:pt x="505" y="225"/>
                    <a:pt x="402" y="225"/>
                  </a:cubicBezTo>
                  <a:cubicBezTo>
                    <a:pt x="298" y="225"/>
                    <a:pt x="196" y="204"/>
                    <a:pt x="121" y="164"/>
                  </a:cubicBezTo>
                  <a:cubicBezTo>
                    <a:pt x="39" y="137"/>
                    <a:pt x="13" y="82"/>
                    <a:pt x="0" y="30"/>
                  </a:cubicBezTo>
                  <a:lnTo>
                    <a:pt x="0" y="30"/>
                  </a:lnTo>
                  <a:lnTo>
                    <a:pt x="13" y="180"/>
                  </a:lnTo>
                  <a:cubicBezTo>
                    <a:pt x="13" y="232"/>
                    <a:pt x="53" y="275"/>
                    <a:pt x="121" y="314"/>
                  </a:cubicBezTo>
                  <a:cubicBezTo>
                    <a:pt x="200" y="353"/>
                    <a:pt x="300" y="373"/>
                    <a:pt x="400" y="373"/>
                  </a:cubicBezTo>
                  <a:cubicBezTo>
                    <a:pt x="508" y="373"/>
                    <a:pt x="614" y="350"/>
                    <a:pt x="692" y="301"/>
                  </a:cubicBezTo>
                  <a:cubicBezTo>
                    <a:pt x="787" y="261"/>
                    <a:pt x="829" y="206"/>
                    <a:pt x="829" y="150"/>
                  </a:cubicBezTo>
                  <a:lnTo>
                    <a:pt x="81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3"/>
            <p:cNvSpPr/>
            <p:nvPr/>
          </p:nvSpPr>
          <p:spPr>
            <a:xfrm>
              <a:off x="5785250" y="2897550"/>
              <a:ext cx="22475" cy="10475"/>
            </a:xfrm>
            <a:custGeom>
              <a:avLst/>
              <a:gdLst/>
              <a:ahLst/>
              <a:cxnLst/>
              <a:rect l="l" t="t" r="r" b="b"/>
              <a:pathLst>
                <a:path w="899" h="419" extrusionOk="0">
                  <a:moveTo>
                    <a:pt x="468" y="1"/>
                  </a:moveTo>
                  <a:cubicBezTo>
                    <a:pt x="359" y="1"/>
                    <a:pt x="249" y="24"/>
                    <a:pt x="164" y="74"/>
                  </a:cubicBezTo>
                  <a:cubicBezTo>
                    <a:pt x="14" y="155"/>
                    <a:pt x="1" y="292"/>
                    <a:pt x="164" y="358"/>
                  </a:cubicBezTo>
                  <a:cubicBezTo>
                    <a:pt x="239" y="398"/>
                    <a:pt x="341" y="419"/>
                    <a:pt x="445" y="419"/>
                  </a:cubicBezTo>
                  <a:cubicBezTo>
                    <a:pt x="548" y="419"/>
                    <a:pt x="654" y="398"/>
                    <a:pt x="735" y="358"/>
                  </a:cubicBezTo>
                  <a:cubicBezTo>
                    <a:pt x="898" y="263"/>
                    <a:pt x="898" y="129"/>
                    <a:pt x="748" y="61"/>
                  </a:cubicBezTo>
                  <a:cubicBezTo>
                    <a:pt x="670" y="21"/>
                    <a:pt x="569" y="1"/>
                    <a:pt x="46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3"/>
            <p:cNvSpPr/>
            <p:nvPr/>
          </p:nvSpPr>
          <p:spPr>
            <a:xfrm>
              <a:off x="5788025" y="2852450"/>
              <a:ext cx="23775" cy="52500"/>
            </a:xfrm>
            <a:custGeom>
              <a:avLst/>
              <a:gdLst/>
              <a:ahLst/>
              <a:cxnLst/>
              <a:rect l="l" t="t" r="r" b="b"/>
              <a:pathLst>
                <a:path w="951" h="2100" extrusionOk="0">
                  <a:moveTo>
                    <a:pt x="490" y="924"/>
                  </a:moveTo>
                  <a:cubicBezTo>
                    <a:pt x="490" y="938"/>
                    <a:pt x="474" y="954"/>
                    <a:pt x="461" y="954"/>
                  </a:cubicBezTo>
                  <a:cubicBezTo>
                    <a:pt x="474" y="954"/>
                    <a:pt x="474" y="938"/>
                    <a:pt x="490" y="924"/>
                  </a:cubicBezTo>
                  <a:close/>
                  <a:moveTo>
                    <a:pt x="530" y="1"/>
                  </a:moveTo>
                  <a:cubicBezTo>
                    <a:pt x="353" y="246"/>
                    <a:pt x="148" y="530"/>
                    <a:pt x="96" y="585"/>
                  </a:cubicBezTo>
                  <a:cubicBezTo>
                    <a:pt x="14" y="667"/>
                    <a:pt x="1" y="735"/>
                    <a:pt x="40" y="1933"/>
                  </a:cubicBezTo>
                  <a:cubicBezTo>
                    <a:pt x="40" y="2060"/>
                    <a:pt x="132" y="2099"/>
                    <a:pt x="252" y="2099"/>
                  </a:cubicBezTo>
                  <a:cubicBezTo>
                    <a:pt x="271" y="2099"/>
                    <a:pt x="291" y="2098"/>
                    <a:pt x="311" y="2096"/>
                  </a:cubicBezTo>
                  <a:cubicBezTo>
                    <a:pt x="448" y="2096"/>
                    <a:pt x="572" y="2067"/>
                    <a:pt x="556" y="1917"/>
                  </a:cubicBezTo>
                  <a:cubicBezTo>
                    <a:pt x="543" y="1427"/>
                    <a:pt x="543" y="1019"/>
                    <a:pt x="543" y="872"/>
                  </a:cubicBezTo>
                  <a:cubicBezTo>
                    <a:pt x="598" y="791"/>
                    <a:pt x="719" y="627"/>
                    <a:pt x="951" y="314"/>
                  </a:cubicBezTo>
                  <a:lnTo>
                    <a:pt x="53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3"/>
            <p:cNvSpPr/>
            <p:nvPr/>
          </p:nvSpPr>
          <p:spPr>
            <a:xfrm>
              <a:off x="5739075" y="2809950"/>
              <a:ext cx="42875" cy="79900"/>
            </a:xfrm>
            <a:custGeom>
              <a:avLst/>
              <a:gdLst/>
              <a:ahLst/>
              <a:cxnLst/>
              <a:rect l="l" t="t" r="r" b="b"/>
              <a:pathLst>
                <a:path w="1715" h="3196" extrusionOk="0">
                  <a:moveTo>
                    <a:pt x="0" y="0"/>
                  </a:moveTo>
                  <a:lnTo>
                    <a:pt x="27" y="3062"/>
                  </a:lnTo>
                  <a:lnTo>
                    <a:pt x="993" y="3196"/>
                  </a:lnTo>
                  <a:lnTo>
                    <a:pt x="1714" y="2693"/>
                  </a:lnTo>
                  <a:lnTo>
                    <a:pt x="1646" y="13"/>
                  </a:lnTo>
                  <a:lnTo>
                    <a:pt x="0"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3"/>
            <p:cNvSpPr/>
            <p:nvPr/>
          </p:nvSpPr>
          <p:spPr>
            <a:xfrm>
              <a:off x="5880150" y="2816725"/>
              <a:ext cx="283925" cy="117350"/>
            </a:xfrm>
            <a:custGeom>
              <a:avLst/>
              <a:gdLst/>
              <a:ahLst/>
              <a:cxnLst/>
              <a:rect l="l" t="t" r="r" b="b"/>
              <a:pathLst>
                <a:path w="11357" h="4694" extrusionOk="0">
                  <a:moveTo>
                    <a:pt x="6637" y="0"/>
                  </a:moveTo>
                  <a:lnTo>
                    <a:pt x="899" y="1061"/>
                  </a:lnTo>
                  <a:lnTo>
                    <a:pt x="1" y="1919"/>
                  </a:lnTo>
                  <a:lnTo>
                    <a:pt x="340" y="2259"/>
                  </a:lnTo>
                  <a:lnTo>
                    <a:pt x="7221" y="4694"/>
                  </a:lnTo>
                  <a:lnTo>
                    <a:pt x="9901" y="4694"/>
                  </a:lnTo>
                  <a:lnTo>
                    <a:pt x="11357" y="3088"/>
                  </a:lnTo>
                  <a:lnTo>
                    <a:pt x="11357" y="571"/>
                  </a:lnTo>
                  <a:lnTo>
                    <a:pt x="663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3"/>
            <p:cNvSpPr/>
            <p:nvPr/>
          </p:nvSpPr>
          <p:spPr>
            <a:xfrm>
              <a:off x="5908400" y="2726350"/>
              <a:ext cx="12925" cy="12525"/>
            </a:xfrm>
            <a:custGeom>
              <a:avLst/>
              <a:gdLst/>
              <a:ahLst/>
              <a:cxnLst/>
              <a:rect l="l" t="t" r="r" b="b"/>
              <a:pathLst>
                <a:path w="517" h="501" extrusionOk="0">
                  <a:moveTo>
                    <a:pt x="178" y="1"/>
                  </a:moveTo>
                  <a:cubicBezTo>
                    <a:pt x="71" y="1"/>
                    <a:pt x="0" y="66"/>
                    <a:pt x="0" y="175"/>
                  </a:cubicBezTo>
                  <a:cubicBezTo>
                    <a:pt x="0" y="312"/>
                    <a:pt x="121" y="449"/>
                    <a:pt x="258" y="488"/>
                  </a:cubicBezTo>
                  <a:cubicBezTo>
                    <a:pt x="288" y="497"/>
                    <a:pt x="316" y="501"/>
                    <a:pt x="342" y="501"/>
                  </a:cubicBezTo>
                  <a:cubicBezTo>
                    <a:pt x="447" y="501"/>
                    <a:pt x="516" y="435"/>
                    <a:pt x="516" y="325"/>
                  </a:cubicBezTo>
                  <a:cubicBezTo>
                    <a:pt x="516" y="188"/>
                    <a:pt x="392" y="54"/>
                    <a:pt x="258" y="12"/>
                  </a:cubicBezTo>
                  <a:cubicBezTo>
                    <a:pt x="230" y="4"/>
                    <a:pt x="203" y="1"/>
                    <a:pt x="17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3"/>
            <p:cNvSpPr/>
            <p:nvPr/>
          </p:nvSpPr>
          <p:spPr>
            <a:xfrm>
              <a:off x="5871275" y="2727700"/>
              <a:ext cx="43600" cy="50700"/>
            </a:xfrm>
            <a:custGeom>
              <a:avLst/>
              <a:gdLst/>
              <a:ahLst/>
              <a:cxnLst/>
              <a:rect l="l" t="t" r="r" b="b"/>
              <a:pathLst>
                <a:path w="1744" h="2028" extrusionOk="0">
                  <a:moveTo>
                    <a:pt x="1524" y="0"/>
                  </a:moveTo>
                  <a:cubicBezTo>
                    <a:pt x="1485" y="39"/>
                    <a:pt x="1430" y="95"/>
                    <a:pt x="1387" y="150"/>
                  </a:cubicBezTo>
                  <a:cubicBezTo>
                    <a:pt x="1361" y="163"/>
                    <a:pt x="1335" y="189"/>
                    <a:pt x="1306" y="216"/>
                  </a:cubicBezTo>
                  <a:cubicBezTo>
                    <a:pt x="1267" y="258"/>
                    <a:pt x="1211" y="326"/>
                    <a:pt x="1159" y="366"/>
                  </a:cubicBezTo>
                  <a:cubicBezTo>
                    <a:pt x="1116" y="408"/>
                    <a:pt x="1061" y="477"/>
                    <a:pt x="1022" y="516"/>
                  </a:cubicBezTo>
                  <a:cubicBezTo>
                    <a:pt x="996" y="542"/>
                    <a:pt x="966" y="571"/>
                    <a:pt x="940" y="597"/>
                  </a:cubicBezTo>
                  <a:cubicBezTo>
                    <a:pt x="898" y="640"/>
                    <a:pt x="846" y="692"/>
                    <a:pt x="790" y="734"/>
                  </a:cubicBezTo>
                  <a:cubicBezTo>
                    <a:pt x="751" y="787"/>
                    <a:pt x="695" y="842"/>
                    <a:pt x="653" y="885"/>
                  </a:cubicBezTo>
                  <a:cubicBezTo>
                    <a:pt x="627" y="911"/>
                    <a:pt x="601" y="937"/>
                    <a:pt x="571" y="966"/>
                  </a:cubicBezTo>
                  <a:cubicBezTo>
                    <a:pt x="532" y="1005"/>
                    <a:pt x="477" y="1074"/>
                    <a:pt x="425" y="1113"/>
                  </a:cubicBezTo>
                  <a:cubicBezTo>
                    <a:pt x="382" y="1156"/>
                    <a:pt x="327" y="1211"/>
                    <a:pt x="274" y="1263"/>
                  </a:cubicBezTo>
                  <a:cubicBezTo>
                    <a:pt x="261" y="1276"/>
                    <a:pt x="232" y="1319"/>
                    <a:pt x="206" y="1332"/>
                  </a:cubicBezTo>
                  <a:cubicBezTo>
                    <a:pt x="163" y="1387"/>
                    <a:pt x="98" y="1440"/>
                    <a:pt x="56" y="1482"/>
                  </a:cubicBezTo>
                  <a:cubicBezTo>
                    <a:pt x="30" y="1521"/>
                    <a:pt x="0" y="1577"/>
                    <a:pt x="0" y="1645"/>
                  </a:cubicBezTo>
                  <a:cubicBezTo>
                    <a:pt x="0" y="1808"/>
                    <a:pt x="150" y="1972"/>
                    <a:pt x="327" y="2027"/>
                  </a:cubicBezTo>
                  <a:lnTo>
                    <a:pt x="1743" y="434"/>
                  </a:lnTo>
                  <a:cubicBezTo>
                    <a:pt x="1606" y="395"/>
                    <a:pt x="1485" y="258"/>
                    <a:pt x="1485" y="121"/>
                  </a:cubicBezTo>
                  <a:cubicBezTo>
                    <a:pt x="1485" y="69"/>
                    <a:pt x="1498" y="26"/>
                    <a:pt x="152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3"/>
            <p:cNvSpPr/>
            <p:nvPr/>
          </p:nvSpPr>
          <p:spPr>
            <a:xfrm>
              <a:off x="5879425" y="2737575"/>
              <a:ext cx="40825" cy="41075"/>
            </a:xfrm>
            <a:custGeom>
              <a:avLst/>
              <a:gdLst/>
              <a:ahLst/>
              <a:cxnLst/>
              <a:rect l="l" t="t" r="r" b="b"/>
              <a:pathLst>
                <a:path w="1633" h="1643" extrusionOk="0">
                  <a:moveTo>
                    <a:pt x="1633" y="0"/>
                  </a:moveTo>
                  <a:lnTo>
                    <a:pt x="1633" y="0"/>
                  </a:lnTo>
                  <a:cubicBezTo>
                    <a:pt x="1595" y="28"/>
                    <a:pt x="1549" y="50"/>
                    <a:pt x="1491" y="50"/>
                  </a:cubicBezTo>
                  <a:cubicBezTo>
                    <a:pt x="1468" y="50"/>
                    <a:pt x="1444" y="46"/>
                    <a:pt x="1417" y="39"/>
                  </a:cubicBezTo>
                  <a:lnTo>
                    <a:pt x="1" y="1632"/>
                  </a:lnTo>
                  <a:cubicBezTo>
                    <a:pt x="30" y="1639"/>
                    <a:pt x="58" y="1642"/>
                    <a:pt x="85" y="1642"/>
                  </a:cubicBezTo>
                  <a:cubicBezTo>
                    <a:pt x="159" y="1642"/>
                    <a:pt x="221" y="1617"/>
                    <a:pt x="262" y="1577"/>
                  </a:cubicBezTo>
                  <a:cubicBezTo>
                    <a:pt x="709" y="1045"/>
                    <a:pt x="1172" y="516"/>
                    <a:pt x="163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3"/>
            <p:cNvSpPr/>
            <p:nvPr/>
          </p:nvSpPr>
          <p:spPr>
            <a:xfrm>
              <a:off x="5849225" y="2787825"/>
              <a:ext cx="10550" cy="14300"/>
            </a:xfrm>
            <a:custGeom>
              <a:avLst/>
              <a:gdLst/>
              <a:ahLst/>
              <a:cxnLst/>
              <a:rect l="l" t="t" r="r" b="b"/>
              <a:pathLst>
                <a:path w="422" h="572" extrusionOk="0">
                  <a:moveTo>
                    <a:pt x="14" y="1"/>
                  </a:moveTo>
                  <a:cubicBezTo>
                    <a:pt x="14" y="43"/>
                    <a:pt x="14" y="69"/>
                    <a:pt x="1" y="112"/>
                  </a:cubicBezTo>
                  <a:lnTo>
                    <a:pt x="1" y="151"/>
                  </a:lnTo>
                  <a:cubicBezTo>
                    <a:pt x="1" y="327"/>
                    <a:pt x="164" y="520"/>
                    <a:pt x="353" y="572"/>
                  </a:cubicBezTo>
                  <a:lnTo>
                    <a:pt x="422" y="546"/>
                  </a:lnTo>
                  <a:cubicBezTo>
                    <a:pt x="203" y="477"/>
                    <a:pt x="14" y="259"/>
                    <a:pt x="14" y="56"/>
                  </a:cubicBezTo>
                  <a:lnTo>
                    <a:pt x="1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3"/>
            <p:cNvSpPr/>
            <p:nvPr/>
          </p:nvSpPr>
          <p:spPr>
            <a:xfrm>
              <a:off x="5849550" y="2763025"/>
              <a:ext cx="29900" cy="38450"/>
            </a:xfrm>
            <a:custGeom>
              <a:avLst/>
              <a:gdLst/>
              <a:ahLst/>
              <a:cxnLst/>
              <a:rect l="l" t="t" r="r" b="b"/>
              <a:pathLst>
                <a:path w="1196" h="1538" extrusionOk="0">
                  <a:moveTo>
                    <a:pt x="843" y="0"/>
                  </a:moveTo>
                  <a:lnTo>
                    <a:pt x="843" y="0"/>
                  </a:lnTo>
                  <a:cubicBezTo>
                    <a:pt x="611" y="258"/>
                    <a:pt x="298" y="598"/>
                    <a:pt x="69" y="843"/>
                  </a:cubicBezTo>
                  <a:cubicBezTo>
                    <a:pt x="27" y="898"/>
                    <a:pt x="1" y="967"/>
                    <a:pt x="1" y="1048"/>
                  </a:cubicBezTo>
                  <a:cubicBezTo>
                    <a:pt x="1" y="1251"/>
                    <a:pt x="190" y="1469"/>
                    <a:pt x="409" y="1538"/>
                  </a:cubicBezTo>
                  <a:lnTo>
                    <a:pt x="1196" y="696"/>
                  </a:lnTo>
                  <a:cubicBezTo>
                    <a:pt x="967" y="627"/>
                    <a:pt x="788" y="408"/>
                    <a:pt x="775" y="206"/>
                  </a:cubicBezTo>
                  <a:cubicBezTo>
                    <a:pt x="775" y="124"/>
                    <a:pt x="804" y="56"/>
                    <a:pt x="84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3"/>
            <p:cNvSpPr/>
            <p:nvPr/>
          </p:nvSpPr>
          <p:spPr>
            <a:xfrm>
              <a:off x="5858050" y="2801450"/>
              <a:ext cx="6475" cy="925"/>
            </a:xfrm>
            <a:custGeom>
              <a:avLst/>
              <a:gdLst/>
              <a:ahLst/>
              <a:cxnLst/>
              <a:rect l="l" t="t" r="r" b="b"/>
              <a:pathLst>
                <a:path w="259" h="37" extrusionOk="0">
                  <a:moveTo>
                    <a:pt x="232" y="14"/>
                  </a:moveTo>
                  <a:lnTo>
                    <a:pt x="226" y="20"/>
                  </a:lnTo>
                  <a:lnTo>
                    <a:pt x="226" y="20"/>
                  </a:lnTo>
                  <a:cubicBezTo>
                    <a:pt x="237" y="18"/>
                    <a:pt x="248" y="16"/>
                    <a:pt x="258" y="14"/>
                  </a:cubicBezTo>
                  <a:close/>
                  <a:moveTo>
                    <a:pt x="69" y="1"/>
                  </a:moveTo>
                  <a:lnTo>
                    <a:pt x="0" y="27"/>
                  </a:lnTo>
                  <a:cubicBezTo>
                    <a:pt x="28" y="33"/>
                    <a:pt x="55" y="37"/>
                    <a:pt x="82" y="37"/>
                  </a:cubicBezTo>
                  <a:cubicBezTo>
                    <a:pt x="109" y="37"/>
                    <a:pt x="136" y="33"/>
                    <a:pt x="164" y="27"/>
                  </a:cubicBezTo>
                  <a:lnTo>
                    <a:pt x="219" y="27"/>
                  </a:lnTo>
                  <a:lnTo>
                    <a:pt x="226" y="20"/>
                  </a:lnTo>
                  <a:lnTo>
                    <a:pt x="226" y="20"/>
                  </a:lnTo>
                  <a:cubicBezTo>
                    <a:pt x="213" y="21"/>
                    <a:pt x="199" y="22"/>
                    <a:pt x="185" y="22"/>
                  </a:cubicBezTo>
                  <a:cubicBezTo>
                    <a:pt x="148" y="22"/>
                    <a:pt x="109" y="16"/>
                    <a:pt x="6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3"/>
            <p:cNvSpPr/>
            <p:nvPr/>
          </p:nvSpPr>
          <p:spPr>
            <a:xfrm>
              <a:off x="5868900" y="2761150"/>
              <a:ext cx="20425" cy="19725"/>
            </a:xfrm>
            <a:custGeom>
              <a:avLst/>
              <a:gdLst/>
              <a:ahLst/>
              <a:cxnLst/>
              <a:rect l="l" t="t" r="r" b="b"/>
              <a:pathLst>
                <a:path w="817" h="789" extrusionOk="0">
                  <a:moveTo>
                    <a:pt x="314" y="87"/>
                  </a:moveTo>
                  <a:cubicBezTo>
                    <a:pt x="344" y="87"/>
                    <a:pt x="376" y="92"/>
                    <a:pt x="409" y="102"/>
                  </a:cubicBezTo>
                  <a:cubicBezTo>
                    <a:pt x="585" y="144"/>
                    <a:pt x="722" y="320"/>
                    <a:pt x="722" y="483"/>
                  </a:cubicBezTo>
                  <a:cubicBezTo>
                    <a:pt x="732" y="616"/>
                    <a:pt x="635" y="703"/>
                    <a:pt x="511" y="703"/>
                  </a:cubicBezTo>
                  <a:cubicBezTo>
                    <a:pt x="482" y="703"/>
                    <a:pt x="452" y="699"/>
                    <a:pt x="422" y="689"/>
                  </a:cubicBezTo>
                  <a:cubicBezTo>
                    <a:pt x="245" y="634"/>
                    <a:pt x="95" y="470"/>
                    <a:pt x="95" y="307"/>
                  </a:cubicBezTo>
                  <a:cubicBezTo>
                    <a:pt x="95" y="174"/>
                    <a:pt x="186" y="87"/>
                    <a:pt x="314" y="87"/>
                  </a:cubicBezTo>
                  <a:close/>
                  <a:moveTo>
                    <a:pt x="280" y="1"/>
                  </a:moveTo>
                  <a:cubicBezTo>
                    <a:pt x="115" y="1"/>
                    <a:pt x="1" y="105"/>
                    <a:pt x="1" y="281"/>
                  </a:cubicBezTo>
                  <a:cubicBezTo>
                    <a:pt x="14" y="483"/>
                    <a:pt x="193" y="702"/>
                    <a:pt x="422" y="771"/>
                  </a:cubicBezTo>
                  <a:cubicBezTo>
                    <a:pt x="462" y="783"/>
                    <a:pt x="501" y="788"/>
                    <a:pt x="538" y="788"/>
                  </a:cubicBezTo>
                  <a:cubicBezTo>
                    <a:pt x="699" y="788"/>
                    <a:pt x="817" y="677"/>
                    <a:pt x="817" y="510"/>
                  </a:cubicBezTo>
                  <a:cubicBezTo>
                    <a:pt x="817" y="307"/>
                    <a:pt x="627" y="75"/>
                    <a:pt x="409" y="20"/>
                  </a:cubicBezTo>
                  <a:cubicBezTo>
                    <a:pt x="363" y="7"/>
                    <a:pt x="320" y="1"/>
                    <a:pt x="28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3"/>
            <p:cNvSpPr/>
            <p:nvPr/>
          </p:nvSpPr>
          <p:spPr>
            <a:xfrm>
              <a:off x="5859750" y="2778700"/>
              <a:ext cx="27850" cy="23225"/>
            </a:xfrm>
            <a:custGeom>
              <a:avLst/>
              <a:gdLst/>
              <a:ahLst/>
              <a:cxnLst/>
              <a:rect l="l" t="t" r="r" b="b"/>
              <a:pathLst>
                <a:path w="1114" h="929" extrusionOk="0">
                  <a:moveTo>
                    <a:pt x="1114" y="0"/>
                  </a:moveTo>
                  <a:cubicBezTo>
                    <a:pt x="1109" y="5"/>
                    <a:pt x="1105" y="10"/>
                    <a:pt x="1100" y="16"/>
                  </a:cubicBezTo>
                  <a:lnTo>
                    <a:pt x="1100" y="16"/>
                  </a:lnTo>
                  <a:cubicBezTo>
                    <a:pt x="1105" y="11"/>
                    <a:pt x="1110" y="6"/>
                    <a:pt x="1114" y="0"/>
                  </a:cubicBezTo>
                  <a:close/>
                  <a:moveTo>
                    <a:pt x="1100" y="16"/>
                  </a:moveTo>
                  <a:cubicBezTo>
                    <a:pt x="1055" y="62"/>
                    <a:pt x="987" y="87"/>
                    <a:pt x="909" y="87"/>
                  </a:cubicBezTo>
                  <a:cubicBezTo>
                    <a:pt x="871" y="87"/>
                    <a:pt x="830" y="81"/>
                    <a:pt x="788" y="69"/>
                  </a:cubicBezTo>
                  <a:lnTo>
                    <a:pt x="1" y="911"/>
                  </a:lnTo>
                  <a:cubicBezTo>
                    <a:pt x="42" y="923"/>
                    <a:pt x="82" y="929"/>
                    <a:pt x="121" y="929"/>
                  </a:cubicBezTo>
                  <a:cubicBezTo>
                    <a:pt x="207" y="929"/>
                    <a:pt x="284" y="899"/>
                    <a:pt x="340" y="842"/>
                  </a:cubicBezTo>
                  <a:cubicBezTo>
                    <a:pt x="568" y="602"/>
                    <a:pt x="873" y="271"/>
                    <a:pt x="1100" y="1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3"/>
            <p:cNvSpPr/>
            <p:nvPr/>
          </p:nvSpPr>
          <p:spPr>
            <a:xfrm>
              <a:off x="5831850" y="2800800"/>
              <a:ext cx="33000" cy="30050"/>
            </a:xfrm>
            <a:custGeom>
              <a:avLst/>
              <a:gdLst/>
              <a:ahLst/>
              <a:cxnLst/>
              <a:rect l="l" t="t" r="r" b="b"/>
              <a:pathLst>
                <a:path w="1320" h="1202" extrusionOk="0">
                  <a:moveTo>
                    <a:pt x="1319" y="1"/>
                  </a:moveTo>
                  <a:cubicBezTo>
                    <a:pt x="1281" y="39"/>
                    <a:pt x="1212" y="65"/>
                    <a:pt x="1136" y="65"/>
                  </a:cubicBezTo>
                  <a:cubicBezTo>
                    <a:pt x="1107" y="65"/>
                    <a:pt x="1078" y="61"/>
                    <a:pt x="1048" y="53"/>
                  </a:cubicBezTo>
                  <a:lnTo>
                    <a:pt x="1" y="1182"/>
                  </a:lnTo>
                  <a:cubicBezTo>
                    <a:pt x="35" y="1196"/>
                    <a:pt x="70" y="1202"/>
                    <a:pt x="103" y="1202"/>
                  </a:cubicBezTo>
                  <a:cubicBezTo>
                    <a:pt x="173" y="1202"/>
                    <a:pt x="236" y="1173"/>
                    <a:pt x="272" y="1127"/>
                  </a:cubicBezTo>
                  <a:cubicBezTo>
                    <a:pt x="585" y="787"/>
                    <a:pt x="1006" y="340"/>
                    <a:pt x="131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3"/>
            <p:cNvSpPr/>
            <p:nvPr/>
          </p:nvSpPr>
          <p:spPr>
            <a:xfrm>
              <a:off x="5770650" y="2806925"/>
              <a:ext cx="62950" cy="78525"/>
            </a:xfrm>
            <a:custGeom>
              <a:avLst/>
              <a:gdLst/>
              <a:ahLst/>
              <a:cxnLst/>
              <a:rect l="l" t="t" r="r" b="b"/>
              <a:pathLst>
                <a:path w="2518" h="3141" extrusionOk="0">
                  <a:moveTo>
                    <a:pt x="1904" y="0"/>
                  </a:moveTo>
                  <a:lnTo>
                    <a:pt x="1904" y="0"/>
                  </a:lnTo>
                  <a:cubicBezTo>
                    <a:pt x="1375" y="585"/>
                    <a:pt x="666" y="1345"/>
                    <a:pt x="125" y="1929"/>
                  </a:cubicBezTo>
                  <a:cubicBezTo>
                    <a:pt x="56" y="2011"/>
                    <a:pt x="1" y="2135"/>
                    <a:pt x="14" y="2269"/>
                  </a:cubicBezTo>
                  <a:cubicBezTo>
                    <a:pt x="14" y="2638"/>
                    <a:pt x="340" y="3020"/>
                    <a:pt x="735" y="3140"/>
                  </a:cubicBezTo>
                  <a:lnTo>
                    <a:pt x="2517" y="1208"/>
                  </a:lnTo>
                  <a:cubicBezTo>
                    <a:pt x="2122" y="1100"/>
                    <a:pt x="1796" y="705"/>
                    <a:pt x="1796" y="340"/>
                  </a:cubicBezTo>
                  <a:cubicBezTo>
                    <a:pt x="1783" y="203"/>
                    <a:pt x="1838" y="95"/>
                    <a:pt x="19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3"/>
            <p:cNvSpPr/>
            <p:nvPr/>
          </p:nvSpPr>
          <p:spPr>
            <a:xfrm>
              <a:off x="5782900" y="2732425"/>
              <a:ext cx="131975" cy="142175"/>
            </a:xfrm>
            <a:custGeom>
              <a:avLst/>
              <a:gdLst/>
              <a:ahLst/>
              <a:cxnLst/>
              <a:rect l="l" t="t" r="r" b="b"/>
              <a:pathLst>
                <a:path w="5279" h="5687" extrusionOk="0">
                  <a:moveTo>
                    <a:pt x="5278" y="0"/>
                  </a:moveTo>
                  <a:cubicBezTo>
                    <a:pt x="5232" y="47"/>
                    <a:pt x="5183" y="100"/>
                    <a:pt x="5134" y="156"/>
                  </a:cubicBezTo>
                  <a:lnTo>
                    <a:pt x="5134" y="156"/>
                  </a:lnTo>
                  <a:cubicBezTo>
                    <a:pt x="5184" y="102"/>
                    <a:pt x="5233" y="50"/>
                    <a:pt x="5278" y="0"/>
                  </a:cubicBezTo>
                  <a:close/>
                  <a:moveTo>
                    <a:pt x="5134" y="156"/>
                  </a:moveTo>
                  <a:lnTo>
                    <a:pt x="5134" y="156"/>
                  </a:lnTo>
                  <a:cubicBezTo>
                    <a:pt x="5004" y="294"/>
                    <a:pt x="4864" y="441"/>
                    <a:pt x="4746" y="559"/>
                  </a:cubicBezTo>
                  <a:cubicBezTo>
                    <a:pt x="4665" y="640"/>
                    <a:pt x="4557" y="748"/>
                    <a:pt x="4488" y="829"/>
                  </a:cubicBezTo>
                  <a:cubicBezTo>
                    <a:pt x="4325" y="993"/>
                    <a:pt x="4123" y="1211"/>
                    <a:pt x="3960" y="1375"/>
                  </a:cubicBezTo>
                  <a:cubicBezTo>
                    <a:pt x="3796" y="1538"/>
                    <a:pt x="3591" y="1756"/>
                    <a:pt x="3427" y="1920"/>
                  </a:cubicBezTo>
                  <a:cubicBezTo>
                    <a:pt x="3346" y="2001"/>
                    <a:pt x="3251" y="2109"/>
                    <a:pt x="3170" y="2191"/>
                  </a:cubicBezTo>
                  <a:cubicBezTo>
                    <a:pt x="3006" y="2354"/>
                    <a:pt x="2801" y="2572"/>
                    <a:pt x="2638" y="2736"/>
                  </a:cubicBezTo>
                  <a:cubicBezTo>
                    <a:pt x="2474" y="2899"/>
                    <a:pt x="2272" y="3114"/>
                    <a:pt x="2109" y="3291"/>
                  </a:cubicBezTo>
                  <a:cubicBezTo>
                    <a:pt x="2027" y="3372"/>
                    <a:pt x="1933" y="3483"/>
                    <a:pt x="1851" y="3565"/>
                  </a:cubicBezTo>
                  <a:cubicBezTo>
                    <a:pt x="1688" y="3728"/>
                    <a:pt x="1482" y="3943"/>
                    <a:pt x="1319" y="4107"/>
                  </a:cubicBezTo>
                  <a:cubicBezTo>
                    <a:pt x="1156" y="4270"/>
                    <a:pt x="953" y="4488"/>
                    <a:pt x="790" y="4652"/>
                  </a:cubicBezTo>
                  <a:cubicBezTo>
                    <a:pt x="709" y="4733"/>
                    <a:pt x="614" y="4841"/>
                    <a:pt x="532" y="4923"/>
                  </a:cubicBezTo>
                  <a:cubicBezTo>
                    <a:pt x="369" y="5086"/>
                    <a:pt x="163" y="5304"/>
                    <a:pt x="0" y="5468"/>
                  </a:cubicBezTo>
                  <a:cubicBezTo>
                    <a:pt x="16" y="5452"/>
                    <a:pt x="36" y="5446"/>
                    <a:pt x="59" y="5446"/>
                  </a:cubicBezTo>
                  <a:cubicBezTo>
                    <a:pt x="75" y="5446"/>
                    <a:pt x="92" y="5449"/>
                    <a:pt x="108" y="5455"/>
                  </a:cubicBezTo>
                  <a:cubicBezTo>
                    <a:pt x="190" y="5468"/>
                    <a:pt x="245" y="5549"/>
                    <a:pt x="245" y="5618"/>
                  </a:cubicBezTo>
                  <a:cubicBezTo>
                    <a:pt x="245" y="5644"/>
                    <a:pt x="245" y="5657"/>
                    <a:pt x="232" y="5686"/>
                  </a:cubicBezTo>
                  <a:cubicBezTo>
                    <a:pt x="1156" y="4639"/>
                    <a:pt x="2083" y="3604"/>
                    <a:pt x="3006" y="2556"/>
                  </a:cubicBezTo>
                  <a:cubicBezTo>
                    <a:pt x="3509" y="1985"/>
                    <a:pt x="4012" y="1430"/>
                    <a:pt x="4514" y="859"/>
                  </a:cubicBezTo>
                  <a:cubicBezTo>
                    <a:pt x="4596" y="777"/>
                    <a:pt x="4694" y="653"/>
                    <a:pt x="4776" y="572"/>
                  </a:cubicBezTo>
                  <a:cubicBezTo>
                    <a:pt x="4881" y="455"/>
                    <a:pt x="5009" y="296"/>
                    <a:pt x="5134" y="15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3"/>
            <p:cNvSpPr/>
            <p:nvPr/>
          </p:nvSpPr>
          <p:spPr>
            <a:xfrm>
              <a:off x="5824350" y="2785650"/>
              <a:ext cx="42200" cy="43325"/>
            </a:xfrm>
            <a:custGeom>
              <a:avLst/>
              <a:gdLst/>
              <a:ahLst/>
              <a:cxnLst/>
              <a:rect l="l" t="t" r="r" b="b"/>
              <a:pathLst>
                <a:path w="1688" h="1733" extrusionOk="0">
                  <a:moveTo>
                    <a:pt x="1226" y="1"/>
                  </a:moveTo>
                  <a:cubicBezTo>
                    <a:pt x="1154" y="1"/>
                    <a:pt x="1095" y="28"/>
                    <a:pt x="1048" y="75"/>
                  </a:cubicBezTo>
                  <a:lnTo>
                    <a:pt x="0" y="1204"/>
                  </a:lnTo>
                  <a:cubicBezTo>
                    <a:pt x="47" y="1157"/>
                    <a:pt x="106" y="1130"/>
                    <a:pt x="178" y="1130"/>
                  </a:cubicBezTo>
                  <a:cubicBezTo>
                    <a:pt x="212" y="1130"/>
                    <a:pt x="248" y="1136"/>
                    <a:pt x="288" y="1148"/>
                  </a:cubicBezTo>
                  <a:cubicBezTo>
                    <a:pt x="477" y="1204"/>
                    <a:pt x="627" y="1393"/>
                    <a:pt x="627" y="1570"/>
                  </a:cubicBezTo>
                  <a:cubicBezTo>
                    <a:pt x="638" y="1626"/>
                    <a:pt x="622" y="1673"/>
                    <a:pt x="593" y="1710"/>
                  </a:cubicBezTo>
                  <a:lnTo>
                    <a:pt x="593" y="1710"/>
                  </a:lnTo>
                  <a:lnTo>
                    <a:pt x="1619" y="607"/>
                  </a:lnTo>
                  <a:cubicBezTo>
                    <a:pt x="1662" y="564"/>
                    <a:pt x="1688" y="509"/>
                    <a:pt x="1688" y="443"/>
                  </a:cubicBezTo>
                  <a:cubicBezTo>
                    <a:pt x="1675" y="251"/>
                    <a:pt x="1525" y="75"/>
                    <a:pt x="1335" y="19"/>
                  </a:cubicBezTo>
                  <a:cubicBezTo>
                    <a:pt x="1296" y="7"/>
                    <a:pt x="1260" y="1"/>
                    <a:pt x="1226" y="1"/>
                  </a:cubicBezTo>
                  <a:close/>
                  <a:moveTo>
                    <a:pt x="593" y="1710"/>
                  </a:moveTo>
                  <a:lnTo>
                    <a:pt x="572" y="1733"/>
                  </a:lnTo>
                  <a:cubicBezTo>
                    <a:pt x="579" y="1726"/>
                    <a:pt x="587" y="1718"/>
                    <a:pt x="593" y="171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3"/>
            <p:cNvSpPr/>
            <p:nvPr/>
          </p:nvSpPr>
          <p:spPr>
            <a:xfrm>
              <a:off x="5815275" y="2803425"/>
              <a:ext cx="35625" cy="34475"/>
            </a:xfrm>
            <a:custGeom>
              <a:avLst/>
              <a:gdLst/>
              <a:ahLst/>
              <a:cxnLst/>
              <a:rect l="l" t="t" r="r" b="b"/>
              <a:pathLst>
                <a:path w="1425" h="1379" extrusionOk="0">
                  <a:moveTo>
                    <a:pt x="500" y="1"/>
                  </a:moveTo>
                  <a:cubicBezTo>
                    <a:pt x="208" y="1"/>
                    <a:pt x="0" y="189"/>
                    <a:pt x="11" y="480"/>
                  </a:cubicBezTo>
                  <a:cubicBezTo>
                    <a:pt x="11" y="682"/>
                    <a:pt x="106" y="875"/>
                    <a:pt x="243" y="1038"/>
                  </a:cubicBezTo>
                  <a:cubicBezTo>
                    <a:pt x="298" y="983"/>
                    <a:pt x="337" y="940"/>
                    <a:pt x="393" y="888"/>
                  </a:cubicBezTo>
                  <a:cubicBezTo>
                    <a:pt x="337" y="819"/>
                    <a:pt x="311" y="738"/>
                    <a:pt x="311" y="656"/>
                  </a:cubicBezTo>
                  <a:cubicBezTo>
                    <a:pt x="311" y="513"/>
                    <a:pt x="411" y="423"/>
                    <a:pt x="550" y="423"/>
                  </a:cubicBezTo>
                  <a:cubicBezTo>
                    <a:pt x="582" y="423"/>
                    <a:pt x="615" y="428"/>
                    <a:pt x="651" y="437"/>
                  </a:cubicBezTo>
                  <a:cubicBezTo>
                    <a:pt x="690" y="451"/>
                    <a:pt x="732" y="467"/>
                    <a:pt x="771" y="493"/>
                  </a:cubicBezTo>
                  <a:cubicBezTo>
                    <a:pt x="788" y="480"/>
                    <a:pt x="801" y="467"/>
                    <a:pt x="814" y="451"/>
                  </a:cubicBezTo>
                  <a:cubicBezTo>
                    <a:pt x="882" y="369"/>
                    <a:pt x="964" y="287"/>
                    <a:pt x="1046" y="206"/>
                  </a:cubicBezTo>
                  <a:cubicBezTo>
                    <a:pt x="935" y="124"/>
                    <a:pt x="827" y="72"/>
                    <a:pt x="706" y="29"/>
                  </a:cubicBezTo>
                  <a:cubicBezTo>
                    <a:pt x="634" y="10"/>
                    <a:pt x="565" y="1"/>
                    <a:pt x="500" y="1"/>
                  </a:cubicBezTo>
                  <a:close/>
                  <a:moveTo>
                    <a:pt x="1166" y="330"/>
                  </a:moveTo>
                  <a:cubicBezTo>
                    <a:pt x="1085" y="424"/>
                    <a:pt x="990" y="519"/>
                    <a:pt x="908" y="614"/>
                  </a:cubicBezTo>
                  <a:cubicBezTo>
                    <a:pt x="964" y="695"/>
                    <a:pt x="990" y="777"/>
                    <a:pt x="990" y="859"/>
                  </a:cubicBezTo>
                  <a:cubicBezTo>
                    <a:pt x="1001" y="1003"/>
                    <a:pt x="905" y="1093"/>
                    <a:pt x="768" y="1093"/>
                  </a:cubicBezTo>
                  <a:cubicBezTo>
                    <a:pt x="735" y="1093"/>
                    <a:pt x="700" y="1088"/>
                    <a:pt x="664" y="1077"/>
                  </a:cubicBezTo>
                  <a:cubicBezTo>
                    <a:pt x="624" y="1064"/>
                    <a:pt x="582" y="1051"/>
                    <a:pt x="543" y="1022"/>
                  </a:cubicBezTo>
                  <a:cubicBezTo>
                    <a:pt x="500" y="1077"/>
                    <a:pt x="445" y="1133"/>
                    <a:pt x="406" y="1185"/>
                  </a:cubicBezTo>
                  <a:cubicBezTo>
                    <a:pt x="500" y="1253"/>
                    <a:pt x="608" y="1322"/>
                    <a:pt x="732" y="1348"/>
                  </a:cubicBezTo>
                  <a:cubicBezTo>
                    <a:pt x="803" y="1369"/>
                    <a:pt x="871" y="1378"/>
                    <a:pt x="935" y="1378"/>
                  </a:cubicBezTo>
                  <a:cubicBezTo>
                    <a:pt x="1218" y="1378"/>
                    <a:pt x="1424" y="1188"/>
                    <a:pt x="1424" y="901"/>
                  </a:cubicBezTo>
                  <a:cubicBezTo>
                    <a:pt x="1411" y="695"/>
                    <a:pt x="1316" y="493"/>
                    <a:pt x="1166" y="33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3"/>
            <p:cNvSpPr/>
            <p:nvPr/>
          </p:nvSpPr>
          <p:spPr>
            <a:xfrm>
              <a:off x="5849550" y="2782200"/>
              <a:ext cx="20425" cy="19600"/>
            </a:xfrm>
            <a:custGeom>
              <a:avLst/>
              <a:gdLst/>
              <a:ahLst/>
              <a:cxnLst/>
              <a:rect l="l" t="t" r="r" b="b"/>
              <a:pathLst>
                <a:path w="817" h="784" extrusionOk="0">
                  <a:moveTo>
                    <a:pt x="266" y="1"/>
                  </a:moveTo>
                  <a:cubicBezTo>
                    <a:pt x="124" y="1"/>
                    <a:pt x="21" y="89"/>
                    <a:pt x="1" y="226"/>
                  </a:cubicBezTo>
                  <a:lnTo>
                    <a:pt x="1" y="255"/>
                  </a:lnTo>
                  <a:lnTo>
                    <a:pt x="40" y="213"/>
                  </a:lnTo>
                  <a:lnTo>
                    <a:pt x="53" y="200"/>
                  </a:lnTo>
                  <a:lnTo>
                    <a:pt x="69" y="186"/>
                  </a:lnTo>
                  <a:lnTo>
                    <a:pt x="83" y="173"/>
                  </a:lnTo>
                  <a:lnTo>
                    <a:pt x="96" y="173"/>
                  </a:lnTo>
                  <a:lnTo>
                    <a:pt x="109" y="157"/>
                  </a:lnTo>
                  <a:lnTo>
                    <a:pt x="135" y="157"/>
                  </a:lnTo>
                  <a:lnTo>
                    <a:pt x="151" y="144"/>
                  </a:lnTo>
                  <a:lnTo>
                    <a:pt x="203" y="144"/>
                  </a:lnTo>
                  <a:lnTo>
                    <a:pt x="216" y="131"/>
                  </a:lnTo>
                  <a:lnTo>
                    <a:pt x="233" y="144"/>
                  </a:lnTo>
                  <a:lnTo>
                    <a:pt x="298" y="144"/>
                  </a:lnTo>
                  <a:cubicBezTo>
                    <a:pt x="314" y="144"/>
                    <a:pt x="314" y="144"/>
                    <a:pt x="327" y="157"/>
                  </a:cubicBezTo>
                  <a:cubicBezTo>
                    <a:pt x="517" y="213"/>
                    <a:pt x="667" y="389"/>
                    <a:pt x="680" y="581"/>
                  </a:cubicBezTo>
                  <a:lnTo>
                    <a:pt x="680" y="594"/>
                  </a:lnTo>
                  <a:lnTo>
                    <a:pt x="680" y="608"/>
                  </a:lnTo>
                  <a:cubicBezTo>
                    <a:pt x="667" y="608"/>
                    <a:pt x="667" y="621"/>
                    <a:pt x="667" y="621"/>
                  </a:cubicBezTo>
                  <a:lnTo>
                    <a:pt x="667" y="634"/>
                  </a:lnTo>
                  <a:lnTo>
                    <a:pt x="667" y="647"/>
                  </a:lnTo>
                  <a:lnTo>
                    <a:pt x="667" y="663"/>
                  </a:lnTo>
                  <a:lnTo>
                    <a:pt x="654" y="676"/>
                  </a:lnTo>
                  <a:lnTo>
                    <a:pt x="654" y="689"/>
                  </a:lnTo>
                  <a:lnTo>
                    <a:pt x="641" y="702"/>
                  </a:lnTo>
                  <a:lnTo>
                    <a:pt x="641" y="715"/>
                  </a:lnTo>
                  <a:lnTo>
                    <a:pt x="624" y="728"/>
                  </a:lnTo>
                  <a:lnTo>
                    <a:pt x="611" y="745"/>
                  </a:lnTo>
                  <a:lnTo>
                    <a:pt x="572" y="784"/>
                  </a:lnTo>
                  <a:lnTo>
                    <a:pt x="598" y="784"/>
                  </a:lnTo>
                  <a:cubicBezTo>
                    <a:pt x="735" y="758"/>
                    <a:pt x="817" y="663"/>
                    <a:pt x="817" y="513"/>
                  </a:cubicBezTo>
                  <a:cubicBezTo>
                    <a:pt x="804" y="307"/>
                    <a:pt x="624" y="76"/>
                    <a:pt x="396" y="23"/>
                  </a:cubicBezTo>
                  <a:cubicBezTo>
                    <a:pt x="350" y="8"/>
                    <a:pt x="307" y="1"/>
                    <a:pt x="26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3"/>
            <p:cNvSpPr/>
            <p:nvPr/>
          </p:nvSpPr>
          <p:spPr>
            <a:xfrm>
              <a:off x="5782250" y="2732425"/>
              <a:ext cx="132625" cy="142500"/>
            </a:xfrm>
            <a:custGeom>
              <a:avLst/>
              <a:gdLst/>
              <a:ahLst/>
              <a:cxnLst/>
              <a:rect l="l" t="t" r="r" b="b"/>
              <a:pathLst>
                <a:path w="5305" h="5700" extrusionOk="0">
                  <a:moveTo>
                    <a:pt x="5304" y="0"/>
                  </a:moveTo>
                  <a:lnTo>
                    <a:pt x="5231" y="84"/>
                  </a:lnTo>
                  <a:lnTo>
                    <a:pt x="5231" y="84"/>
                  </a:lnTo>
                  <a:cubicBezTo>
                    <a:pt x="5256" y="59"/>
                    <a:pt x="5280" y="32"/>
                    <a:pt x="5304" y="0"/>
                  </a:cubicBezTo>
                  <a:close/>
                  <a:moveTo>
                    <a:pt x="5231" y="84"/>
                  </a:moveTo>
                  <a:lnTo>
                    <a:pt x="5231" y="84"/>
                  </a:lnTo>
                  <a:cubicBezTo>
                    <a:pt x="5211" y="102"/>
                    <a:pt x="5191" y="119"/>
                    <a:pt x="5167" y="137"/>
                  </a:cubicBezTo>
                  <a:cubicBezTo>
                    <a:pt x="5099" y="219"/>
                    <a:pt x="5030" y="301"/>
                    <a:pt x="4978" y="369"/>
                  </a:cubicBezTo>
                  <a:lnTo>
                    <a:pt x="5231" y="84"/>
                  </a:lnTo>
                  <a:close/>
                  <a:moveTo>
                    <a:pt x="85" y="5446"/>
                  </a:moveTo>
                  <a:cubicBezTo>
                    <a:pt x="62" y="5446"/>
                    <a:pt x="42" y="5452"/>
                    <a:pt x="26" y="5468"/>
                  </a:cubicBezTo>
                  <a:cubicBezTo>
                    <a:pt x="13" y="5481"/>
                    <a:pt x="0" y="5510"/>
                    <a:pt x="0" y="5536"/>
                  </a:cubicBezTo>
                  <a:cubicBezTo>
                    <a:pt x="0" y="5605"/>
                    <a:pt x="69" y="5686"/>
                    <a:pt x="134" y="5699"/>
                  </a:cubicBezTo>
                  <a:lnTo>
                    <a:pt x="258" y="5562"/>
                  </a:lnTo>
                  <a:cubicBezTo>
                    <a:pt x="245" y="5510"/>
                    <a:pt x="189" y="5468"/>
                    <a:pt x="134" y="5455"/>
                  </a:cubicBezTo>
                  <a:cubicBezTo>
                    <a:pt x="118" y="5449"/>
                    <a:pt x="101" y="5446"/>
                    <a:pt x="85" y="544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3"/>
            <p:cNvSpPr/>
            <p:nvPr/>
          </p:nvSpPr>
          <p:spPr>
            <a:xfrm>
              <a:off x="5876400" y="2726300"/>
              <a:ext cx="44925" cy="46625"/>
            </a:xfrm>
            <a:custGeom>
              <a:avLst/>
              <a:gdLst/>
              <a:ahLst/>
              <a:cxnLst/>
              <a:rect l="l" t="t" r="r" b="b"/>
              <a:pathLst>
                <a:path w="1797" h="1865" extrusionOk="0">
                  <a:moveTo>
                    <a:pt x="1453" y="1"/>
                  </a:moveTo>
                  <a:cubicBezTo>
                    <a:pt x="1400" y="1"/>
                    <a:pt x="1357" y="19"/>
                    <a:pt x="1319" y="56"/>
                  </a:cubicBezTo>
                  <a:cubicBezTo>
                    <a:pt x="1280" y="95"/>
                    <a:pt x="1225" y="151"/>
                    <a:pt x="1182" y="206"/>
                  </a:cubicBezTo>
                  <a:cubicBezTo>
                    <a:pt x="1156" y="219"/>
                    <a:pt x="1130" y="245"/>
                    <a:pt x="1101" y="272"/>
                  </a:cubicBezTo>
                  <a:cubicBezTo>
                    <a:pt x="1062" y="314"/>
                    <a:pt x="1006" y="382"/>
                    <a:pt x="954" y="422"/>
                  </a:cubicBezTo>
                  <a:cubicBezTo>
                    <a:pt x="911" y="464"/>
                    <a:pt x="856" y="533"/>
                    <a:pt x="817" y="572"/>
                  </a:cubicBezTo>
                  <a:cubicBezTo>
                    <a:pt x="791" y="598"/>
                    <a:pt x="761" y="627"/>
                    <a:pt x="735" y="653"/>
                  </a:cubicBezTo>
                  <a:cubicBezTo>
                    <a:pt x="693" y="696"/>
                    <a:pt x="641" y="748"/>
                    <a:pt x="585" y="790"/>
                  </a:cubicBezTo>
                  <a:cubicBezTo>
                    <a:pt x="546" y="843"/>
                    <a:pt x="490" y="898"/>
                    <a:pt x="448" y="941"/>
                  </a:cubicBezTo>
                  <a:cubicBezTo>
                    <a:pt x="422" y="967"/>
                    <a:pt x="396" y="993"/>
                    <a:pt x="366" y="1022"/>
                  </a:cubicBezTo>
                  <a:cubicBezTo>
                    <a:pt x="327" y="1061"/>
                    <a:pt x="272" y="1130"/>
                    <a:pt x="220" y="1169"/>
                  </a:cubicBezTo>
                  <a:cubicBezTo>
                    <a:pt x="177" y="1212"/>
                    <a:pt x="122" y="1267"/>
                    <a:pt x="69" y="1319"/>
                  </a:cubicBezTo>
                  <a:cubicBezTo>
                    <a:pt x="56" y="1332"/>
                    <a:pt x="27" y="1375"/>
                    <a:pt x="1" y="1388"/>
                  </a:cubicBezTo>
                  <a:cubicBezTo>
                    <a:pt x="27" y="1388"/>
                    <a:pt x="69" y="1401"/>
                    <a:pt x="109" y="1414"/>
                  </a:cubicBezTo>
                  <a:cubicBezTo>
                    <a:pt x="314" y="1469"/>
                    <a:pt x="490" y="1675"/>
                    <a:pt x="517" y="1864"/>
                  </a:cubicBezTo>
                  <a:cubicBezTo>
                    <a:pt x="693" y="1659"/>
                    <a:pt x="885" y="1443"/>
                    <a:pt x="1062" y="1238"/>
                  </a:cubicBezTo>
                  <a:cubicBezTo>
                    <a:pt x="1293" y="967"/>
                    <a:pt x="1525" y="709"/>
                    <a:pt x="1754" y="451"/>
                  </a:cubicBezTo>
                  <a:cubicBezTo>
                    <a:pt x="1783" y="422"/>
                    <a:pt x="1796" y="382"/>
                    <a:pt x="1796" y="327"/>
                  </a:cubicBezTo>
                  <a:cubicBezTo>
                    <a:pt x="1796" y="190"/>
                    <a:pt x="1672" y="56"/>
                    <a:pt x="1538" y="14"/>
                  </a:cubicBezTo>
                  <a:cubicBezTo>
                    <a:pt x="1507" y="5"/>
                    <a:pt x="1479" y="1"/>
                    <a:pt x="145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3"/>
            <p:cNvSpPr/>
            <p:nvPr/>
          </p:nvSpPr>
          <p:spPr>
            <a:xfrm>
              <a:off x="5789025" y="2834425"/>
              <a:ext cx="58850" cy="51750"/>
            </a:xfrm>
            <a:custGeom>
              <a:avLst/>
              <a:gdLst/>
              <a:ahLst/>
              <a:cxnLst/>
              <a:rect l="l" t="t" r="r" b="b"/>
              <a:pathLst>
                <a:path w="2354" h="2070" extrusionOk="0">
                  <a:moveTo>
                    <a:pt x="2353" y="0"/>
                  </a:moveTo>
                  <a:cubicBezTo>
                    <a:pt x="2267" y="87"/>
                    <a:pt x="2136" y="139"/>
                    <a:pt x="1986" y="139"/>
                  </a:cubicBezTo>
                  <a:cubicBezTo>
                    <a:pt x="1921" y="139"/>
                    <a:pt x="1852" y="129"/>
                    <a:pt x="1782" y="108"/>
                  </a:cubicBezTo>
                  <a:lnTo>
                    <a:pt x="0" y="2040"/>
                  </a:lnTo>
                  <a:cubicBezTo>
                    <a:pt x="68" y="2060"/>
                    <a:pt x="134" y="2070"/>
                    <a:pt x="198" y="2070"/>
                  </a:cubicBezTo>
                  <a:cubicBezTo>
                    <a:pt x="351" y="2070"/>
                    <a:pt x="486" y="2014"/>
                    <a:pt x="571" y="1920"/>
                  </a:cubicBezTo>
                  <a:cubicBezTo>
                    <a:pt x="1103" y="1348"/>
                    <a:pt x="1821" y="572"/>
                    <a:pt x="23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3"/>
            <p:cNvSpPr/>
            <p:nvPr/>
          </p:nvSpPr>
          <p:spPr>
            <a:xfrm>
              <a:off x="5770725" y="2851375"/>
              <a:ext cx="35700" cy="34800"/>
            </a:xfrm>
            <a:custGeom>
              <a:avLst/>
              <a:gdLst/>
              <a:ahLst/>
              <a:cxnLst/>
              <a:rect l="l" t="t" r="r" b="b"/>
              <a:pathLst>
                <a:path w="1428" h="1392" extrusionOk="0">
                  <a:moveTo>
                    <a:pt x="554" y="688"/>
                  </a:moveTo>
                  <a:cubicBezTo>
                    <a:pt x="567" y="688"/>
                    <a:pt x="581" y="691"/>
                    <a:pt x="595" y="697"/>
                  </a:cubicBezTo>
                  <a:cubicBezTo>
                    <a:pt x="677" y="710"/>
                    <a:pt x="732" y="791"/>
                    <a:pt x="732" y="860"/>
                  </a:cubicBezTo>
                  <a:cubicBezTo>
                    <a:pt x="732" y="914"/>
                    <a:pt x="698" y="950"/>
                    <a:pt x="643" y="950"/>
                  </a:cubicBezTo>
                  <a:cubicBezTo>
                    <a:pt x="628" y="950"/>
                    <a:pt x="612" y="947"/>
                    <a:pt x="595" y="941"/>
                  </a:cubicBezTo>
                  <a:lnTo>
                    <a:pt x="595" y="941"/>
                  </a:lnTo>
                  <a:lnTo>
                    <a:pt x="595" y="941"/>
                  </a:lnTo>
                  <a:cubicBezTo>
                    <a:pt x="530" y="928"/>
                    <a:pt x="461" y="847"/>
                    <a:pt x="461" y="778"/>
                  </a:cubicBezTo>
                  <a:cubicBezTo>
                    <a:pt x="461" y="724"/>
                    <a:pt x="504" y="688"/>
                    <a:pt x="554" y="688"/>
                  </a:cubicBezTo>
                  <a:close/>
                  <a:moveTo>
                    <a:pt x="498" y="1"/>
                  </a:moveTo>
                  <a:cubicBezTo>
                    <a:pt x="207" y="1"/>
                    <a:pt x="0" y="192"/>
                    <a:pt x="11" y="491"/>
                  </a:cubicBezTo>
                  <a:cubicBezTo>
                    <a:pt x="11" y="860"/>
                    <a:pt x="337" y="1242"/>
                    <a:pt x="732" y="1362"/>
                  </a:cubicBezTo>
                  <a:cubicBezTo>
                    <a:pt x="801" y="1382"/>
                    <a:pt x="868" y="1391"/>
                    <a:pt x="932" y="1391"/>
                  </a:cubicBezTo>
                  <a:cubicBezTo>
                    <a:pt x="1217" y="1391"/>
                    <a:pt x="1427" y="1201"/>
                    <a:pt x="1427" y="899"/>
                  </a:cubicBezTo>
                  <a:cubicBezTo>
                    <a:pt x="1411" y="533"/>
                    <a:pt x="1085" y="151"/>
                    <a:pt x="706" y="31"/>
                  </a:cubicBezTo>
                  <a:cubicBezTo>
                    <a:pt x="633" y="10"/>
                    <a:pt x="564" y="1"/>
                    <a:pt x="49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3"/>
            <p:cNvSpPr/>
            <p:nvPr/>
          </p:nvSpPr>
          <p:spPr>
            <a:xfrm>
              <a:off x="5773750" y="2803400"/>
              <a:ext cx="77150" cy="79025"/>
            </a:xfrm>
            <a:custGeom>
              <a:avLst/>
              <a:gdLst/>
              <a:ahLst/>
              <a:cxnLst/>
              <a:rect l="l" t="t" r="r" b="b"/>
              <a:pathLst>
                <a:path w="3086" h="3161" extrusionOk="0">
                  <a:moveTo>
                    <a:pt x="2161" y="1"/>
                  </a:moveTo>
                  <a:cubicBezTo>
                    <a:pt x="2007" y="1"/>
                    <a:pt x="1876" y="54"/>
                    <a:pt x="1780" y="141"/>
                  </a:cubicBezTo>
                  <a:lnTo>
                    <a:pt x="1" y="2070"/>
                  </a:lnTo>
                  <a:cubicBezTo>
                    <a:pt x="95" y="1976"/>
                    <a:pt x="226" y="1920"/>
                    <a:pt x="381" y="1920"/>
                  </a:cubicBezTo>
                  <a:cubicBezTo>
                    <a:pt x="445" y="1920"/>
                    <a:pt x="513" y="1930"/>
                    <a:pt x="585" y="1950"/>
                  </a:cubicBezTo>
                  <a:cubicBezTo>
                    <a:pt x="964" y="2070"/>
                    <a:pt x="1290" y="2452"/>
                    <a:pt x="1306" y="2818"/>
                  </a:cubicBezTo>
                  <a:cubicBezTo>
                    <a:pt x="1306" y="2945"/>
                    <a:pt x="1270" y="3060"/>
                    <a:pt x="1200" y="3142"/>
                  </a:cubicBezTo>
                  <a:lnTo>
                    <a:pt x="1200" y="3142"/>
                  </a:lnTo>
                  <a:lnTo>
                    <a:pt x="2964" y="1241"/>
                  </a:lnTo>
                  <a:cubicBezTo>
                    <a:pt x="3046" y="1147"/>
                    <a:pt x="3085" y="1039"/>
                    <a:pt x="3085" y="902"/>
                  </a:cubicBezTo>
                  <a:cubicBezTo>
                    <a:pt x="3072" y="533"/>
                    <a:pt x="2759" y="141"/>
                    <a:pt x="2367" y="30"/>
                  </a:cubicBezTo>
                  <a:cubicBezTo>
                    <a:pt x="2295" y="10"/>
                    <a:pt x="2226" y="1"/>
                    <a:pt x="2161" y="1"/>
                  </a:cubicBezTo>
                  <a:close/>
                  <a:moveTo>
                    <a:pt x="1200" y="3142"/>
                  </a:moveTo>
                  <a:lnTo>
                    <a:pt x="1182" y="3161"/>
                  </a:lnTo>
                  <a:cubicBezTo>
                    <a:pt x="1188" y="3155"/>
                    <a:pt x="1194" y="3148"/>
                    <a:pt x="1200" y="3142"/>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3"/>
            <p:cNvSpPr/>
            <p:nvPr/>
          </p:nvSpPr>
          <p:spPr>
            <a:xfrm>
              <a:off x="5817250" y="2849775"/>
              <a:ext cx="232250" cy="101600"/>
            </a:xfrm>
            <a:custGeom>
              <a:avLst/>
              <a:gdLst/>
              <a:ahLst/>
              <a:cxnLst/>
              <a:rect l="l" t="t" r="r" b="b"/>
              <a:pathLst>
                <a:path w="9290" h="4064" extrusionOk="0">
                  <a:moveTo>
                    <a:pt x="1577" y="0"/>
                  </a:moveTo>
                  <a:lnTo>
                    <a:pt x="0" y="1332"/>
                  </a:lnTo>
                  <a:lnTo>
                    <a:pt x="885" y="2543"/>
                  </a:lnTo>
                  <a:cubicBezTo>
                    <a:pt x="885" y="2543"/>
                    <a:pt x="1035" y="2611"/>
                    <a:pt x="1251" y="2706"/>
                  </a:cubicBezTo>
                  <a:cubicBezTo>
                    <a:pt x="1809" y="2964"/>
                    <a:pt x="2830" y="3427"/>
                    <a:pt x="3428" y="3656"/>
                  </a:cubicBezTo>
                  <a:cubicBezTo>
                    <a:pt x="3630" y="3737"/>
                    <a:pt x="3793" y="3793"/>
                    <a:pt x="3849" y="3806"/>
                  </a:cubicBezTo>
                  <a:cubicBezTo>
                    <a:pt x="4120" y="3819"/>
                    <a:pt x="7615" y="4064"/>
                    <a:pt x="7615" y="4064"/>
                  </a:cubicBezTo>
                  <a:lnTo>
                    <a:pt x="8337" y="3656"/>
                  </a:lnTo>
                  <a:lnTo>
                    <a:pt x="9290" y="2663"/>
                  </a:lnTo>
                  <a:lnTo>
                    <a:pt x="8663" y="2311"/>
                  </a:lnTo>
                  <a:lnTo>
                    <a:pt x="2896" y="215"/>
                  </a:lnTo>
                  <a:lnTo>
                    <a:pt x="1577" y="0"/>
                  </a:lnTo>
                  <a:close/>
                </a:path>
              </a:pathLst>
            </a:custGeom>
            <a:solidFill>
              <a:srgbClr val="E66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3"/>
            <p:cNvSpPr/>
            <p:nvPr/>
          </p:nvSpPr>
          <p:spPr>
            <a:xfrm>
              <a:off x="5839350" y="2853100"/>
              <a:ext cx="74125" cy="91825"/>
            </a:xfrm>
            <a:custGeom>
              <a:avLst/>
              <a:gdLst/>
              <a:ahLst/>
              <a:cxnLst/>
              <a:rect l="l" t="t" r="r" b="b"/>
              <a:pathLst>
                <a:path w="2965" h="3673" extrusionOk="0">
                  <a:moveTo>
                    <a:pt x="1" y="1"/>
                  </a:moveTo>
                  <a:lnTo>
                    <a:pt x="1" y="2410"/>
                  </a:lnTo>
                  <a:lnTo>
                    <a:pt x="298" y="2641"/>
                  </a:lnTo>
                  <a:lnTo>
                    <a:pt x="925" y="3063"/>
                  </a:lnTo>
                  <a:lnTo>
                    <a:pt x="2012" y="3523"/>
                  </a:lnTo>
                  <a:lnTo>
                    <a:pt x="2664" y="3660"/>
                  </a:lnTo>
                  <a:lnTo>
                    <a:pt x="2965" y="3673"/>
                  </a:lnTo>
                  <a:lnTo>
                    <a:pt x="2965" y="1267"/>
                  </a:lnTo>
                  <a:lnTo>
                    <a:pt x="1"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3"/>
            <p:cNvSpPr/>
            <p:nvPr/>
          </p:nvSpPr>
          <p:spPr>
            <a:xfrm>
              <a:off x="5913450" y="2884775"/>
              <a:ext cx="94200" cy="66600"/>
            </a:xfrm>
            <a:custGeom>
              <a:avLst/>
              <a:gdLst/>
              <a:ahLst/>
              <a:cxnLst/>
              <a:rect l="l" t="t" r="r" b="b"/>
              <a:pathLst>
                <a:path w="3768" h="2664" extrusionOk="0">
                  <a:moveTo>
                    <a:pt x="1" y="0"/>
                  </a:moveTo>
                  <a:lnTo>
                    <a:pt x="1" y="2406"/>
                  </a:lnTo>
                  <a:lnTo>
                    <a:pt x="3767" y="2664"/>
                  </a:lnTo>
                  <a:lnTo>
                    <a:pt x="3767" y="258"/>
                  </a:lnTo>
                  <a:lnTo>
                    <a:pt x="1"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3"/>
            <p:cNvSpPr/>
            <p:nvPr/>
          </p:nvSpPr>
          <p:spPr>
            <a:xfrm>
              <a:off x="6007625" y="2881025"/>
              <a:ext cx="18050" cy="70350"/>
            </a:xfrm>
            <a:custGeom>
              <a:avLst/>
              <a:gdLst/>
              <a:ahLst/>
              <a:cxnLst/>
              <a:rect l="l" t="t" r="r" b="b"/>
              <a:pathLst>
                <a:path w="722" h="2814" extrusionOk="0">
                  <a:moveTo>
                    <a:pt x="722" y="0"/>
                  </a:moveTo>
                  <a:lnTo>
                    <a:pt x="0" y="408"/>
                  </a:lnTo>
                  <a:lnTo>
                    <a:pt x="0" y="2814"/>
                  </a:lnTo>
                  <a:lnTo>
                    <a:pt x="722" y="2406"/>
                  </a:lnTo>
                  <a:lnTo>
                    <a:pt x="72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3"/>
            <p:cNvSpPr/>
            <p:nvPr/>
          </p:nvSpPr>
          <p:spPr>
            <a:xfrm>
              <a:off x="6294950" y="2931700"/>
              <a:ext cx="9875" cy="10225"/>
            </a:xfrm>
            <a:custGeom>
              <a:avLst/>
              <a:gdLst/>
              <a:ahLst/>
              <a:cxnLst/>
              <a:rect l="l" t="t" r="r" b="b"/>
              <a:pathLst>
                <a:path w="395" h="409" extrusionOk="0">
                  <a:moveTo>
                    <a:pt x="176" y="0"/>
                  </a:moveTo>
                  <a:cubicBezTo>
                    <a:pt x="137" y="95"/>
                    <a:pt x="176" y="95"/>
                    <a:pt x="137" y="150"/>
                  </a:cubicBezTo>
                  <a:cubicBezTo>
                    <a:pt x="82" y="203"/>
                    <a:pt x="56" y="176"/>
                    <a:pt x="0" y="216"/>
                  </a:cubicBezTo>
                  <a:lnTo>
                    <a:pt x="150" y="408"/>
                  </a:lnTo>
                  <a:cubicBezTo>
                    <a:pt x="245" y="327"/>
                    <a:pt x="206" y="313"/>
                    <a:pt x="258" y="245"/>
                  </a:cubicBezTo>
                  <a:cubicBezTo>
                    <a:pt x="287" y="216"/>
                    <a:pt x="313" y="203"/>
                    <a:pt x="326" y="189"/>
                  </a:cubicBezTo>
                  <a:cubicBezTo>
                    <a:pt x="353" y="176"/>
                    <a:pt x="369" y="150"/>
                    <a:pt x="395" y="108"/>
                  </a:cubicBezTo>
                  <a:lnTo>
                    <a:pt x="17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3"/>
            <p:cNvSpPr/>
            <p:nvPr/>
          </p:nvSpPr>
          <p:spPr>
            <a:xfrm>
              <a:off x="6299350" y="2924825"/>
              <a:ext cx="7850" cy="9575"/>
            </a:xfrm>
            <a:custGeom>
              <a:avLst/>
              <a:gdLst/>
              <a:ahLst/>
              <a:cxnLst/>
              <a:rect l="l" t="t" r="r" b="b"/>
              <a:pathLst>
                <a:path w="314" h="383" extrusionOk="0">
                  <a:moveTo>
                    <a:pt x="69" y="1"/>
                  </a:moveTo>
                  <a:cubicBezTo>
                    <a:pt x="69" y="99"/>
                    <a:pt x="95" y="83"/>
                    <a:pt x="82" y="151"/>
                  </a:cubicBezTo>
                  <a:cubicBezTo>
                    <a:pt x="69" y="220"/>
                    <a:pt x="30" y="220"/>
                    <a:pt x="0" y="275"/>
                  </a:cubicBezTo>
                  <a:lnTo>
                    <a:pt x="219" y="383"/>
                  </a:lnTo>
                  <a:cubicBezTo>
                    <a:pt x="274" y="262"/>
                    <a:pt x="219" y="275"/>
                    <a:pt x="245" y="194"/>
                  </a:cubicBezTo>
                  <a:cubicBezTo>
                    <a:pt x="258" y="112"/>
                    <a:pt x="301" y="112"/>
                    <a:pt x="314" y="17"/>
                  </a:cubicBezTo>
                  <a:lnTo>
                    <a:pt x="6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3"/>
            <p:cNvSpPr/>
            <p:nvPr/>
          </p:nvSpPr>
          <p:spPr>
            <a:xfrm>
              <a:off x="6301050" y="2922425"/>
              <a:ext cx="6150" cy="5200"/>
            </a:xfrm>
            <a:custGeom>
              <a:avLst/>
              <a:gdLst/>
              <a:ahLst/>
              <a:cxnLst/>
              <a:rect l="l" t="t" r="r" b="b"/>
              <a:pathLst>
                <a:path w="246" h="208" extrusionOk="0">
                  <a:moveTo>
                    <a:pt x="144" y="0"/>
                  </a:moveTo>
                  <a:cubicBezTo>
                    <a:pt x="138" y="0"/>
                    <a:pt x="131" y="1"/>
                    <a:pt x="125" y="2"/>
                  </a:cubicBezTo>
                  <a:cubicBezTo>
                    <a:pt x="56" y="2"/>
                    <a:pt x="1" y="45"/>
                    <a:pt x="1" y="97"/>
                  </a:cubicBezTo>
                  <a:cubicBezTo>
                    <a:pt x="1" y="126"/>
                    <a:pt x="14" y="152"/>
                    <a:pt x="27" y="165"/>
                  </a:cubicBezTo>
                  <a:cubicBezTo>
                    <a:pt x="56" y="195"/>
                    <a:pt x="82" y="208"/>
                    <a:pt x="109" y="208"/>
                  </a:cubicBezTo>
                  <a:cubicBezTo>
                    <a:pt x="138" y="208"/>
                    <a:pt x="177" y="208"/>
                    <a:pt x="206" y="195"/>
                  </a:cubicBezTo>
                  <a:cubicBezTo>
                    <a:pt x="220" y="165"/>
                    <a:pt x="233" y="139"/>
                    <a:pt x="246" y="113"/>
                  </a:cubicBezTo>
                  <a:cubicBezTo>
                    <a:pt x="246" y="52"/>
                    <a:pt x="201" y="0"/>
                    <a:pt x="14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3"/>
            <p:cNvSpPr/>
            <p:nvPr/>
          </p:nvSpPr>
          <p:spPr>
            <a:xfrm>
              <a:off x="6302775" y="2923850"/>
              <a:ext cx="2725" cy="2400"/>
            </a:xfrm>
            <a:custGeom>
              <a:avLst/>
              <a:gdLst/>
              <a:ahLst/>
              <a:cxnLst/>
              <a:rect l="l" t="t" r="r" b="b"/>
              <a:pathLst>
                <a:path w="109" h="96" extrusionOk="0">
                  <a:moveTo>
                    <a:pt x="56" y="1"/>
                  </a:moveTo>
                  <a:cubicBezTo>
                    <a:pt x="27" y="1"/>
                    <a:pt x="0" y="14"/>
                    <a:pt x="0" y="40"/>
                  </a:cubicBezTo>
                  <a:cubicBezTo>
                    <a:pt x="0" y="69"/>
                    <a:pt x="27" y="82"/>
                    <a:pt x="56" y="95"/>
                  </a:cubicBezTo>
                  <a:cubicBezTo>
                    <a:pt x="82" y="95"/>
                    <a:pt x="95" y="82"/>
                    <a:pt x="108" y="56"/>
                  </a:cubicBezTo>
                  <a:cubicBezTo>
                    <a:pt x="108" y="27"/>
                    <a:pt x="82"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3"/>
            <p:cNvSpPr/>
            <p:nvPr/>
          </p:nvSpPr>
          <p:spPr>
            <a:xfrm>
              <a:off x="6299025" y="2930500"/>
              <a:ext cx="6475" cy="5525"/>
            </a:xfrm>
            <a:custGeom>
              <a:avLst/>
              <a:gdLst/>
              <a:ahLst/>
              <a:cxnLst/>
              <a:rect l="l" t="t" r="r" b="b"/>
              <a:pathLst>
                <a:path w="259" h="221" extrusionOk="0">
                  <a:moveTo>
                    <a:pt x="116" y="1"/>
                  </a:moveTo>
                  <a:cubicBezTo>
                    <a:pt x="71" y="1"/>
                    <a:pt x="35" y="16"/>
                    <a:pt x="13" y="48"/>
                  </a:cubicBezTo>
                  <a:cubicBezTo>
                    <a:pt x="0" y="100"/>
                    <a:pt x="13" y="156"/>
                    <a:pt x="69" y="198"/>
                  </a:cubicBezTo>
                  <a:cubicBezTo>
                    <a:pt x="89" y="213"/>
                    <a:pt x="114" y="220"/>
                    <a:pt x="137" y="220"/>
                  </a:cubicBezTo>
                  <a:cubicBezTo>
                    <a:pt x="177" y="220"/>
                    <a:pt x="216" y="199"/>
                    <a:pt x="232" y="156"/>
                  </a:cubicBezTo>
                  <a:cubicBezTo>
                    <a:pt x="258" y="87"/>
                    <a:pt x="232" y="19"/>
                    <a:pt x="163" y="6"/>
                  </a:cubicBezTo>
                  <a:cubicBezTo>
                    <a:pt x="147" y="2"/>
                    <a:pt x="131" y="1"/>
                    <a:pt x="11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3"/>
            <p:cNvSpPr/>
            <p:nvPr/>
          </p:nvSpPr>
          <p:spPr>
            <a:xfrm>
              <a:off x="6300725" y="2931900"/>
              <a:ext cx="2725" cy="2400"/>
            </a:xfrm>
            <a:custGeom>
              <a:avLst/>
              <a:gdLst/>
              <a:ahLst/>
              <a:cxnLst/>
              <a:rect l="l" t="t" r="r" b="b"/>
              <a:pathLst>
                <a:path w="109" h="96" extrusionOk="0">
                  <a:moveTo>
                    <a:pt x="56" y="0"/>
                  </a:moveTo>
                  <a:cubicBezTo>
                    <a:pt x="42" y="0"/>
                    <a:pt x="23" y="12"/>
                    <a:pt x="14" y="31"/>
                  </a:cubicBezTo>
                  <a:cubicBezTo>
                    <a:pt x="1" y="44"/>
                    <a:pt x="14" y="74"/>
                    <a:pt x="40" y="87"/>
                  </a:cubicBezTo>
                  <a:cubicBezTo>
                    <a:pt x="47" y="92"/>
                    <a:pt x="57" y="95"/>
                    <a:pt x="68" y="95"/>
                  </a:cubicBezTo>
                  <a:cubicBezTo>
                    <a:pt x="82" y="95"/>
                    <a:pt x="95" y="89"/>
                    <a:pt x="95" y="74"/>
                  </a:cubicBezTo>
                  <a:cubicBezTo>
                    <a:pt x="109" y="44"/>
                    <a:pt x="95" y="18"/>
                    <a:pt x="69" y="5"/>
                  </a:cubicBezTo>
                  <a:cubicBezTo>
                    <a:pt x="66"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3"/>
            <p:cNvSpPr/>
            <p:nvPr/>
          </p:nvSpPr>
          <p:spPr>
            <a:xfrm>
              <a:off x="6280975" y="2940500"/>
              <a:ext cx="9250" cy="7200"/>
            </a:xfrm>
            <a:custGeom>
              <a:avLst/>
              <a:gdLst/>
              <a:ahLst/>
              <a:cxnLst/>
              <a:rect l="l" t="t" r="r" b="b"/>
              <a:pathLst>
                <a:path w="370" h="288" extrusionOk="0">
                  <a:moveTo>
                    <a:pt x="301" y="1"/>
                  </a:moveTo>
                  <a:cubicBezTo>
                    <a:pt x="207" y="27"/>
                    <a:pt x="233" y="56"/>
                    <a:pt x="151" y="69"/>
                  </a:cubicBezTo>
                  <a:cubicBezTo>
                    <a:pt x="141" y="71"/>
                    <a:pt x="132" y="72"/>
                    <a:pt x="124" y="72"/>
                  </a:cubicBezTo>
                  <a:cubicBezTo>
                    <a:pt x="85" y="72"/>
                    <a:pt x="66" y="53"/>
                    <a:pt x="28" y="53"/>
                  </a:cubicBezTo>
                  <a:cubicBezTo>
                    <a:pt x="20" y="53"/>
                    <a:pt x="11" y="54"/>
                    <a:pt x="1" y="56"/>
                  </a:cubicBezTo>
                  <a:lnTo>
                    <a:pt x="14" y="288"/>
                  </a:lnTo>
                  <a:cubicBezTo>
                    <a:pt x="138" y="272"/>
                    <a:pt x="96" y="245"/>
                    <a:pt x="177" y="232"/>
                  </a:cubicBezTo>
                  <a:cubicBezTo>
                    <a:pt x="199" y="229"/>
                    <a:pt x="217" y="228"/>
                    <a:pt x="231" y="228"/>
                  </a:cubicBezTo>
                  <a:cubicBezTo>
                    <a:pt x="257" y="228"/>
                    <a:pt x="273" y="231"/>
                    <a:pt x="294" y="231"/>
                  </a:cubicBezTo>
                  <a:cubicBezTo>
                    <a:pt x="313" y="231"/>
                    <a:pt x="335" y="229"/>
                    <a:pt x="370" y="219"/>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3"/>
            <p:cNvSpPr/>
            <p:nvPr/>
          </p:nvSpPr>
          <p:spPr>
            <a:xfrm>
              <a:off x="6288500" y="2937075"/>
              <a:ext cx="10225" cy="8925"/>
            </a:xfrm>
            <a:custGeom>
              <a:avLst/>
              <a:gdLst/>
              <a:ahLst/>
              <a:cxnLst/>
              <a:rect l="l" t="t" r="r" b="b"/>
              <a:pathLst>
                <a:path w="409" h="357" extrusionOk="0">
                  <a:moveTo>
                    <a:pt x="258" y="1"/>
                  </a:moveTo>
                  <a:cubicBezTo>
                    <a:pt x="176" y="56"/>
                    <a:pt x="219" y="82"/>
                    <a:pt x="150" y="112"/>
                  </a:cubicBezTo>
                  <a:cubicBezTo>
                    <a:pt x="116" y="125"/>
                    <a:pt x="96" y="125"/>
                    <a:pt x="75" y="125"/>
                  </a:cubicBezTo>
                  <a:cubicBezTo>
                    <a:pt x="55" y="125"/>
                    <a:pt x="34" y="125"/>
                    <a:pt x="0" y="138"/>
                  </a:cubicBezTo>
                  <a:lnTo>
                    <a:pt x="69" y="356"/>
                  </a:lnTo>
                  <a:cubicBezTo>
                    <a:pt x="121" y="343"/>
                    <a:pt x="150" y="327"/>
                    <a:pt x="163" y="301"/>
                  </a:cubicBezTo>
                  <a:cubicBezTo>
                    <a:pt x="176" y="288"/>
                    <a:pt x="190" y="275"/>
                    <a:pt x="232" y="262"/>
                  </a:cubicBezTo>
                  <a:cubicBezTo>
                    <a:pt x="300" y="219"/>
                    <a:pt x="327" y="245"/>
                    <a:pt x="408" y="193"/>
                  </a:cubicBezTo>
                  <a:lnTo>
                    <a:pt x="25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3"/>
            <p:cNvSpPr/>
            <p:nvPr/>
          </p:nvSpPr>
          <p:spPr>
            <a:xfrm>
              <a:off x="6293950" y="2936750"/>
              <a:ext cx="6150" cy="5700"/>
            </a:xfrm>
            <a:custGeom>
              <a:avLst/>
              <a:gdLst/>
              <a:ahLst/>
              <a:cxnLst/>
              <a:rect l="l" t="t" r="r" b="b"/>
              <a:pathLst>
                <a:path w="246" h="228" extrusionOk="0">
                  <a:moveTo>
                    <a:pt x="91" y="0"/>
                  </a:moveTo>
                  <a:cubicBezTo>
                    <a:pt x="72" y="0"/>
                    <a:pt x="55" y="4"/>
                    <a:pt x="40" y="14"/>
                  </a:cubicBezTo>
                  <a:cubicBezTo>
                    <a:pt x="1" y="43"/>
                    <a:pt x="1" y="111"/>
                    <a:pt x="27" y="164"/>
                  </a:cubicBezTo>
                  <a:cubicBezTo>
                    <a:pt x="43" y="207"/>
                    <a:pt x="82" y="228"/>
                    <a:pt x="122" y="228"/>
                  </a:cubicBezTo>
                  <a:cubicBezTo>
                    <a:pt x="145" y="228"/>
                    <a:pt x="170" y="221"/>
                    <a:pt x="190" y="206"/>
                  </a:cubicBezTo>
                  <a:cubicBezTo>
                    <a:pt x="246" y="164"/>
                    <a:pt x="246" y="82"/>
                    <a:pt x="190" y="43"/>
                  </a:cubicBezTo>
                  <a:cubicBezTo>
                    <a:pt x="163" y="15"/>
                    <a:pt x="125" y="0"/>
                    <a:pt x="9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3"/>
            <p:cNvSpPr/>
            <p:nvPr/>
          </p:nvSpPr>
          <p:spPr>
            <a:xfrm>
              <a:off x="6295600" y="2938250"/>
              <a:ext cx="2800" cy="2500"/>
            </a:xfrm>
            <a:custGeom>
              <a:avLst/>
              <a:gdLst/>
              <a:ahLst/>
              <a:cxnLst/>
              <a:rect l="l" t="t" r="r" b="b"/>
              <a:pathLst>
                <a:path w="112" h="100" extrusionOk="0">
                  <a:moveTo>
                    <a:pt x="48" y="0"/>
                  </a:moveTo>
                  <a:cubicBezTo>
                    <a:pt x="38" y="0"/>
                    <a:pt x="27" y="4"/>
                    <a:pt x="16" y="9"/>
                  </a:cubicBezTo>
                  <a:cubicBezTo>
                    <a:pt x="0" y="22"/>
                    <a:pt x="0" y="51"/>
                    <a:pt x="16" y="78"/>
                  </a:cubicBezTo>
                  <a:cubicBezTo>
                    <a:pt x="24" y="93"/>
                    <a:pt x="36" y="99"/>
                    <a:pt x="50" y="99"/>
                  </a:cubicBezTo>
                  <a:cubicBezTo>
                    <a:pt x="60" y="99"/>
                    <a:pt x="71" y="96"/>
                    <a:pt x="82" y="91"/>
                  </a:cubicBezTo>
                  <a:cubicBezTo>
                    <a:pt x="98" y="78"/>
                    <a:pt x="111" y="51"/>
                    <a:pt x="82" y="22"/>
                  </a:cubicBezTo>
                  <a:cubicBezTo>
                    <a:pt x="74" y="7"/>
                    <a:pt x="62"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3"/>
            <p:cNvSpPr/>
            <p:nvPr/>
          </p:nvSpPr>
          <p:spPr>
            <a:xfrm>
              <a:off x="6286450" y="2940425"/>
              <a:ext cx="6150" cy="5775"/>
            </a:xfrm>
            <a:custGeom>
              <a:avLst/>
              <a:gdLst/>
              <a:ahLst/>
              <a:cxnLst/>
              <a:rect l="l" t="t" r="r" b="b"/>
              <a:pathLst>
                <a:path w="246" h="231" extrusionOk="0">
                  <a:moveTo>
                    <a:pt x="110" y="0"/>
                  </a:moveTo>
                  <a:cubicBezTo>
                    <a:pt x="101" y="0"/>
                    <a:pt x="92" y="1"/>
                    <a:pt x="82" y="4"/>
                  </a:cubicBezTo>
                  <a:cubicBezTo>
                    <a:pt x="27" y="17"/>
                    <a:pt x="1" y="72"/>
                    <a:pt x="14" y="141"/>
                  </a:cubicBezTo>
                  <a:cubicBezTo>
                    <a:pt x="24" y="195"/>
                    <a:pt x="61" y="230"/>
                    <a:pt x="109" y="230"/>
                  </a:cubicBezTo>
                  <a:cubicBezTo>
                    <a:pt x="122" y="230"/>
                    <a:pt x="136" y="228"/>
                    <a:pt x="151" y="222"/>
                  </a:cubicBezTo>
                  <a:cubicBezTo>
                    <a:pt x="219" y="209"/>
                    <a:pt x="245" y="141"/>
                    <a:pt x="219" y="72"/>
                  </a:cubicBezTo>
                  <a:cubicBezTo>
                    <a:pt x="195" y="26"/>
                    <a:pt x="155" y="0"/>
                    <a:pt x="11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3"/>
            <p:cNvSpPr/>
            <p:nvPr/>
          </p:nvSpPr>
          <p:spPr>
            <a:xfrm>
              <a:off x="6288175" y="2941900"/>
              <a:ext cx="2375" cy="2700"/>
            </a:xfrm>
            <a:custGeom>
              <a:avLst/>
              <a:gdLst/>
              <a:ahLst/>
              <a:cxnLst/>
              <a:rect l="l" t="t" r="r" b="b"/>
              <a:pathLst>
                <a:path w="95" h="108" extrusionOk="0">
                  <a:moveTo>
                    <a:pt x="26" y="0"/>
                  </a:moveTo>
                  <a:cubicBezTo>
                    <a:pt x="13" y="13"/>
                    <a:pt x="0" y="39"/>
                    <a:pt x="0" y="69"/>
                  </a:cubicBezTo>
                  <a:cubicBezTo>
                    <a:pt x="13" y="95"/>
                    <a:pt x="39" y="108"/>
                    <a:pt x="69" y="108"/>
                  </a:cubicBezTo>
                  <a:cubicBezTo>
                    <a:pt x="82" y="95"/>
                    <a:pt x="95" y="69"/>
                    <a:pt x="95" y="39"/>
                  </a:cubicBezTo>
                  <a:cubicBezTo>
                    <a:pt x="82" y="13"/>
                    <a:pt x="52" y="0"/>
                    <a:pt x="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3"/>
            <p:cNvSpPr/>
            <p:nvPr/>
          </p:nvSpPr>
          <p:spPr>
            <a:xfrm>
              <a:off x="6264000" y="2937075"/>
              <a:ext cx="10225" cy="9250"/>
            </a:xfrm>
            <a:custGeom>
              <a:avLst/>
              <a:gdLst/>
              <a:ahLst/>
              <a:cxnLst/>
              <a:rect l="l" t="t" r="r" b="b"/>
              <a:pathLst>
                <a:path w="409" h="370" extrusionOk="0">
                  <a:moveTo>
                    <a:pt x="122" y="1"/>
                  </a:moveTo>
                  <a:lnTo>
                    <a:pt x="1" y="206"/>
                  </a:lnTo>
                  <a:cubicBezTo>
                    <a:pt x="48" y="240"/>
                    <a:pt x="72" y="244"/>
                    <a:pt x="92" y="244"/>
                  </a:cubicBezTo>
                  <a:cubicBezTo>
                    <a:pt x="97" y="244"/>
                    <a:pt x="102" y="244"/>
                    <a:pt x="107" y="244"/>
                  </a:cubicBezTo>
                  <a:cubicBezTo>
                    <a:pt x="122" y="244"/>
                    <a:pt x="138" y="245"/>
                    <a:pt x="164" y="262"/>
                  </a:cubicBezTo>
                  <a:cubicBezTo>
                    <a:pt x="233" y="301"/>
                    <a:pt x="220" y="327"/>
                    <a:pt x="301" y="369"/>
                  </a:cubicBezTo>
                  <a:lnTo>
                    <a:pt x="409" y="164"/>
                  </a:lnTo>
                  <a:cubicBezTo>
                    <a:pt x="362" y="138"/>
                    <a:pt x="338" y="134"/>
                    <a:pt x="318" y="134"/>
                  </a:cubicBezTo>
                  <a:cubicBezTo>
                    <a:pt x="311" y="134"/>
                    <a:pt x="304" y="135"/>
                    <a:pt x="298" y="135"/>
                  </a:cubicBezTo>
                  <a:cubicBezTo>
                    <a:pt x="284" y="135"/>
                    <a:pt x="269" y="133"/>
                    <a:pt x="246" y="125"/>
                  </a:cubicBezTo>
                  <a:cubicBezTo>
                    <a:pt x="177" y="82"/>
                    <a:pt x="190" y="43"/>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3"/>
            <p:cNvSpPr/>
            <p:nvPr/>
          </p:nvSpPr>
          <p:spPr>
            <a:xfrm>
              <a:off x="6271525" y="2941150"/>
              <a:ext cx="9800" cy="6550"/>
            </a:xfrm>
            <a:custGeom>
              <a:avLst/>
              <a:gdLst/>
              <a:ahLst/>
              <a:cxnLst/>
              <a:rect l="l" t="t" r="r" b="b"/>
              <a:pathLst>
                <a:path w="392" h="262" extrusionOk="0">
                  <a:moveTo>
                    <a:pt x="108" y="1"/>
                  </a:moveTo>
                  <a:lnTo>
                    <a:pt x="0" y="206"/>
                  </a:lnTo>
                  <a:cubicBezTo>
                    <a:pt x="13" y="219"/>
                    <a:pt x="13" y="219"/>
                    <a:pt x="26" y="233"/>
                  </a:cubicBezTo>
                  <a:cubicBezTo>
                    <a:pt x="39" y="233"/>
                    <a:pt x="66" y="246"/>
                    <a:pt x="82" y="246"/>
                  </a:cubicBezTo>
                  <a:lnTo>
                    <a:pt x="134" y="246"/>
                  </a:lnTo>
                  <a:cubicBezTo>
                    <a:pt x="147" y="233"/>
                    <a:pt x="177" y="233"/>
                    <a:pt x="216" y="233"/>
                  </a:cubicBezTo>
                  <a:cubicBezTo>
                    <a:pt x="297" y="233"/>
                    <a:pt x="297" y="262"/>
                    <a:pt x="392" y="262"/>
                  </a:cubicBezTo>
                  <a:lnTo>
                    <a:pt x="379" y="30"/>
                  </a:lnTo>
                  <a:cubicBezTo>
                    <a:pt x="271" y="30"/>
                    <a:pt x="297" y="69"/>
                    <a:pt x="216" y="69"/>
                  </a:cubicBezTo>
                  <a:cubicBezTo>
                    <a:pt x="177" y="56"/>
                    <a:pt x="163" y="56"/>
                    <a:pt x="134" y="43"/>
                  </a:cubicBezTo>
                  <a:lnTo>
                    <a:pt x="134" y="30"/>
                  </a:lnTo>
                  <a:cubicBezTo>
                    <a:pt x="147" y="30"/>
                    <a:pt x="134" y="17"/>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3"/>
            <p:cNvSpPr/>
            <p:nvPr/>
          </p:nvSpPr>
          <p:spPr>
            <a:xfrm>
              <a:off x="6278300" y="2941850"/>
              <a:ext cx="5800" cy="5850"/>
            </a:xfrm>
            <a:custGeom>
              <a:avLst/>
              <a:gdLst/>
              <a:ahLst/>
              <a:cxnLst/>
              <a:rect l="l" t="t" r="r" b="b"/>
              <a:pathLst>
                <a:path w="232" h="234" extrusionOk="0">
                  <a:moveTo>
                    <a:pt x="122" y="0"/>
                  </a:moveTo>
                  <a:cubicBezTo>
                    <a:pt x="117" y="0"/>
                    <a:pt x="112" y="1"/>
                    <a:pt x="108" y="2"/>
                  </a:cubicBezTo>
                  <a:cubicBezTo>
                    <a:pt x="56" y="2"/>
                    <a:pt x="0" y="54"/>
                    <a:pt x="0" y="123"/>
                  </a:cubicBezTo>
                  <a:cubicBezTo>
                    <a:pt x="0" y="178"/>
                    <a:pt x="56" y="234"/>
                    <a:pt x="121" y="234"/>
                  </a:cubicBezTo>
                  <a:cubicBezTo>
                    <a:pt x="176" y="234"/>
                    <a:pt x="232" y="165"/>
                    <a:pt x="219" y="97"/>
                  </a:cubicBezTo>
                  <a:cubicBezTo>
                    <a:pt x="204" y="47"/>
                    <a:pt x="161" y="0"/>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3"/>
            <p:cNvSpPr/>
            <p:nvPr/>
          </p:nvSpPr>
          <p:spPr>
            <a:xfrm>
              <a:off x="6280000" y="2943475"/>
              <a:ext cx="2400" cy="2525"/>
            </a:xfrm>
            <a:custGeom>
              <a:avLst/>
              <a:gdLst/>
              <a:ahLst/>
              <a:cxnLst/>
              <a:rect l="l" t="t" r="r" b="b"/>
              <a:pathLst>
                <a:path w="96" h="101" extrusionOk="0">
                  <a:moveTo>
                    <a:pt x="56" y="1"/>
                  </a:moveTo>
                  <a:cubicBezTo>
                    <a:pt x="51" y="1"/>
                    <a:pt x="46" y="2"/>
                    <a:pt x="40" y="6"/>
                  </a:cubicBezTo>
                  <a:cubicBezTo>
                    <a:pt x="14" y="6"/>
                    <a:pt x="1" y="19"/>
                    <a:pt x="1" y="45"/>
                  </a:cubicBezTo>
                  <a:cubicBezTo>
                    <a:pt x="1" y="87"/>
                    <a:pt x="14" y="100"/>
                    <a:pt x="40" y="100"/>
                  </a:cubicBezTo>
                  <a:cubicBezTo>
                    <a:pt x="69" y="100"/>
                    <a:pt x="95" y="71"/>
                    <a:pt x="82" y="45"/>
                  </a:cubicBezTo>
                  <a:cubicBezTo>
                    <a:pt x="82" y="24"/>
                    <a:pt x="74"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3"/>
            <p:cNvSpPr/>
            <p:nvPr/>
          </p:nvSpPr>
          <p:spPr>
            <a:xfrm>
              <a:off x="6269800" y="2940900"/>
              <a:ext cx="5425" cy="6075"/>
            </a:xfrm>
            <a:custGeom>
              <a:avLst/>
              <a:gdLst/>
              <a:ahLst/>
              <a:cxnLst/>
              <a:rect l="l" t="t" r="r" b="b"/>
              <a:pathLst>
                <a:path w="217" h="243" extrusionOk="0">
                  <a:moveTo>
                    <a:pt x="131" y="1"/>
                  </a:moveTo>
                  <a:cubicBezTo>
                    <a:pt x="88" y="1"/>
                    <a:pt x="46" y="25"/>
                    <a:pt x="27" y="66"/>
                  </a:cubicBezTo>
                  <a:cubicBezTo>
                    <a:pt x="1" y="122"/>
                    <a:pt x="14" y="190"/>
                    <a:pt x="69" y="216"/>
                  </a:cubicBezTo>
                  <a:cubicBezTo>
                    <a:pt x="82" y="229"/>
                    <a:pt x="82" y="229"/>
                    <a:pt x="108" y="243"/>
                  </a:cubicBezTo>
                  <a:lnTo>
                    <a:pt x="151" y="243"/>
                  </a:lnTo>
                  <a:cubicBezTo>
                    <a:pt x="151" y="243"/>
                    <a:pt x="164" y="243"/>
                    <a:pt x="177" y="229"/>
                  </a:cubicBezTo>
                  <a:cubicBezTo>
                    <a:pt x="177" y="229"/>
                    <a:pt x="190" y="229"/>
                    <a:pt x="203" y="216"/>
                  </a:cubicBezTo>
                  <a:lnTo>
                    <a:pt x="203" y="203"/>
                  </a:lnTo>
                  <a:cubicBezTo>
                    <a:pt x="216" y="190"/>
                    <a:pt x="216" y="174"/>
                    <a:pt x="216" y="148"/>
                  </a:cubicBezTo>
                  <a:lnTo>
                    <a:pt x="216" y="109"/>
                  </a:lnTo>
                  <a:cubicBezTo>
                    <a:pt x="216" y="92"/>
                    <a:pt x="203" y="92"/>
                    <a:pt x="203" y="79"/>
                  </a:cubicBezTo>
                  <a:lnTo>
                    <a:pt x="203" y="66"/>
                  </a:lnTo>
                  <a:lnTo>
                    <a:pt x="203" y="40"/>
                  </a:lnTo>
                  <a:lnTo>
                    <a:pt x="177" y="11"/>
                  </a:ln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3"/>
            <p:cNvSpPr/>
            <p:nvPr/>
          </p:nvSpPr>
          <p:spPr>
            <a:xfrm>
              <a:off x="6271525" y="2942650"/>
              <a:ext cx="2700" cy="2425"/>
            </a:xfrm>
            <a:custGeom>
              <a:avLst/>
              <a:gdLst/>
              <a:ahLst/>
              <a:cxnLst/>
              <a:rect l="l" t="t" r="r" b="b"/>
              <a:pathLst>
                <a:path w="108" h="97" extrusionOk="0">
                  <a:moveTo>
                    <a:pt x="48" y="1"/>
                  </a:moveTo>
                  <a:cubicBezTo>
                    <a:pt x="33" y="1"/>
                    <a:pt x="21" y="7"/>
                    <a:pt x="13" y="22"/>
                  </a:cubicBezTo>
                  <a:cubicBezTo>
                    <a:pt x="0" y="52"/>
                    <a:pt x="13" y="78"/>
                    <a:pt x="26" y="91"/>
                  </a:cubicBezTo>
                  <a:cubicBezTo>
                    <a:pt x="34" y="95"/>
                    <a:pt x="42" y="96"/>
                    <a:pt x="50" y="96"/>
                  </a:cubicBezTo>
                  <a:cubicBezTo>
                    <a:pt x="68" y="96"/>
                    <a:pt x="86" y="87"/>
                    <a:pt x="95" y="78"/>
                  </a:cubicBezTo>
                  <a:cubicBezTo>
                    <a:pt x="108" y="52"/>
                    <a:pt x="108"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3"/>
            <p:cNvSpPr/>
            <p:nvPr/>
          </p:nvSpPr>
          <p:spPr>
            <a:xfrm>
              <a:off x="6249400" y="2928925"/>
              <a:ext cx="10225" cy="9225"/>
            </a:xfrm>
            <a:custGeom>
              <a:avLst/>
              <a:gdLst/>
              <a:ahLst/>
              <a:cxnLst/>
              <a:rect l="l" t="t" r="r" b="b"/>
              <a:pathLst>
                <a:path w="409" h="369" extrusionOk="0">
                  <a:moveTo>
                    <a:pt x="108" y="0"/>
                  </a:moveTo>
                  <a:lnTo>
                    <a:pt x="1" y="206"/>
                  </a:lnTo>
                  <a:cubicBezTo>
                    <a:pt x="48" y="240"/>
                    <a:pt x="72" y="243"/>
                    <a:pt x="92" y="243"/>
                  </a:cubicBezTo>
                  <a:cubicBezTo>
                    <a:pt x="97" y="243"/>
                    <a:pt x="102" y="243"/>
                    <a:pt x="106" y="243"/>
                  </a:cubicBezTo>
                  <a:cubicBezTo>
                    <a:pt x="122" y="243"/>
                    <a:pt x="138" y="245"/>
                    <a:pt x="164" y="261"/>
                  </a:cubicBezTo>
                  <a:cubicBezTo>
                    <a:pt x="232" y="300"/>
                    <a:pt x="216" y="327"/>
                    <a:pt x="298" y="369"/>
                  </a:cubicBezTo>
                  <a:lnTo>
                    <a:pt x="409" y="163"/>
                  </a:lnTo>
                  <a:cubicBezTo>
                    <a:pt x="361" y="137"/>
                    <a:pt x="338" y="134"/>
                    <a:pt x="317" y="134"/>
                  </a:cubicBezTo>
                  <a:cubicBezTo>
                    <a:pt x="311" y="134"/>
                    <a:pt x="304" y="134"/>
                    <a:pt x="297" y="134"/>
                  </a:cubicBezTo>
                  <a:cubicBezTo>
                    <a:pt x="284" y="134"/>
                    <a:pt x="268" y="133"/>
                    <a:pt x="246" y="124"/>
                  </a:cubicBezTo>
                  <a:cubicBezTo>
                    <a:pt x="177"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3"/>
            <p:cNvSpPr/>
            <p:nvPr/>
          </p:nvSpPr>
          <p:spPr>
            <a:xfrm>
              <a:off x="6256825" y="2933000"/>
              <a:ext cx="10225" cy="9250"/>
            </a:xfrm>
            <a:custGeom>
              <a:avLst/>
              <a:gdLst/>
              <a:ahLst/>
              <a:cxnLst/>
              <a:rect l="l" t="t" r="r" b="b"/>
              <a:pathLst>
                <a:path w="409" h="370" extrusionOk="0">
                  <a:moveTo>
                    <a:pt x="112" y="0"/>
                  </a:moveTo>
                  <a:lnTo>
                    <a:pt x="1" y="206"/>
                  </a:lnTo>
                  <a:cubicBezTo>
                    <a:pt x="50" y="240"/>
                    <a:pt x="70" y="244"/>
                    <a:pt x="88" y="244"/>
                  </a:cubicBezTo>
                  <a:cubicBezTo>
                    <a:pt x="93" y="244"/>
                    <a:pt x="97" y="243"/>
                    <a:pt x="101" y="243"/>
                  </a:cubicBezTo>
                  <a:cubicBezTo>
                    <a:pt x="116" y="243"/>
                    <a:pt x="133" y="245"/>
                    <a:pt x="164" y="261"/>
                  </a:cubicBezTo>
                  <a:cubicBezTo>
                    <a:pt x="232" y="301"/>
                    <a:pt x="219" y="327"/>
                    <a:pt x="288" y="369"/>
                  </a:cubicBezTo>
                  <a:lnTo>
                    <a:pt x="409" y="164"/>
                  </a:lnTo>
                  <a:cubicBezTo>
                    <a:pt x="355" y="137"/>
                    <a:pt x="331" y="134"/>
                    <a:pt x="311" y="134"/>
                  </a:cubicBezTo>
                  <a:cubicBezTo>
                    <a:pt x="304" y="134"/>
                    <a:pt x="298" y="135"/>
                    <a:pt x="291" y="135"/>
                  </a:cubicBezTo>
                  <a:cubicBezTo>
                    <a:pt x="276" y="135"/>
                    <a:pt x="260" y="133"/>
                    <a:pt x="232" y="124"/>
                  </a:cubicBezTo>
                  <a:cubicBezTo>
                    <a:pt x="164"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3"/>
            <p:cNvSpPr/>
            <p:nvPr/>
          </p:nvSpPr>
          <p:spPr>
            <a:xfrm>
              <a:off x="6262300" y="2936825"/>
              <a:ext cx="6475" cy="5875"/>
            </a:xfrm>
            <a:custGeom>
              <a:avLst/>
              <a:gdLst/>
              <a:ahLst/>
              <a:cxnLst/>
              <a:rect l="l" t="t" r="r" b="b"/>
              <a:pathLst>
                <a:path w="259" h="235" extrusionOk="0">
                  <a:moveTo>
                    <a:pt x="146" y="0"/>
                  </a:moveTo>
                  <a:cubicBezTo>
                    <a:pt x="104" y="0"/>
                    <a:pt x="62" y="25"/>
                    <a:pt x="43" y="66"/>
                  </a:cubicBezTo>
                  <a:cubicBezTo>
                    <a:pt x="0" y="122"/>
                    <a:pt x="13" y="190"/>
                    <a:pt x="69" y="216"/>
                  </a:cubicBezTo>
                  <a:cubicBezTo>
                    <a:pt x="87" y="229"/>
                    <a:pt x="107" y="235"/>
                    <a:pt x="125" y="235"/>
                  </a:cubicBezTo>
                  <a:cubicBezTo>
                    <a:pt x="164" y="235"/>
                    <a:pt x="199" y="211"/>
                    <a:pt x="219" y="174"/>
                  </a:cubicBezTo>
                  <a:cubicBezTo>
                    <a:pt x="258" y="122"/>
                    <a:pt x="232" y="40"/>
                    <a:pt x="190" y="11"/>
                  </a:cubicBezTo>
                  <a:cubicBezTo>
                    <a:pt x="176" y="4"/>
                    <a:pt x="161" y="0"/>
                    <a:pt x="14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3"/>
            <p:cNvSpPr/>
            <p:nvPr/>
          </p:nvSpPr>
          <p:spPr>
            <a:xfrm>
              <a:off x="6264000" y="2938575"/>
              <a:ext cx="2725" cy="2425"/>
            </a:xfrm>
            <a:custGeom>
              <a:avLst/>
              <a:gdLst/>
              <a:ahLst/>
              <a:cxnLst/>
              <a:rect l="l" t="t" r="r" b="b"/>
              <a:pathLst>
                <a:path w="109" h="97" extrusionOk="0">
                  <a:moveTo>
                    <a:pt x="55" y="1"/>
                  </a:moveTo>
                  <a:cubicBezTo>
                    <a:pt x="39" y="1"/>
                    <a:pt x="22" y="7"/>
                    <a:pt x="14" y="22"/>
                  </a:cubicBezTo>
                  <a:cubicBezTo>
                    <a:pt x="1" y="52"/>
                    <a:pt x="14" y="78"/>
                    <a:pt x="40" y="91"/>
                  </a:cubicBezTo>
                  <a:cubicBezTo>
                    <a:pt x="45" y="95"/>
                    <a:pt x="51" y="96"/>
                    <a:pt x="56" y="96"/>
                  </a:cubicBezTo>
                  <a:cubicBezTo>
                    <a:pt x="71" y="96"/>
                    <a:pt x="86" y="87"/>
                    <a:pt x="96" y="78"/>
                  </a:cubicBezTo>
                  <a:cubicBezTo>
                    <a:pt x="109" y="52"/>
                    <a:pt x="109" y="22"/>
                    <a:pt x="83" y="9"/>
                  </a:cubicBezTo>
                  <a:cubicBezTo>
                    <a:pt x="77" y="4"/>
                    <a:pt x="67"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3"/>
            <p:cNvSpPr/>
            <p:nvPr/>
          </p:nvSpPr>
          <p:spPr>
            <a:xfrm>
              <a:off x="6255200" y="2932750"/>
              <a:ext cx="6150" cy="5875"/>
            </a:xfrm>
            <a:custGeom>
              <a:avLst/>
              <a:gdLst/>
              <a:ahLst/>
              <a:cxnLst/>
              <a:rect l="l" t="t" r="r" b="b"/>
              <a:pathLst>
                <a:path w="246" h="235" extrusionOk="0">
                  <a:moveTo>
                    <a:pt x="131" y="0"/>
                  </a:moveTo>
                  <a:cubicBezTo>
                    <a:pt x="88" y="0"/>
                    <a:pt x="46" y="25"/>
                    <a:pt x="27" y="66"/>
                  </a:cubicBezTo>
                  <a:cubicBezTo>
                    <a:pt x="0" y="121"/>
                    <a:pt x="14" y="190"/>
                    <a:pt x="66" y="216"/>
                  </a:cubicBezTo>
                  <a:cubicBezTo>
                    <a:pt x="80" y="229"/>
                    <a:pt x="97" y="235"/>
                    <a:pt x="114" y="235"/>
                  </a:cubicBezTo>
                  <a:cubicBezTo>
                    <a:pt x="150" y="235"/>
                    <a:pt x="190" y="211"/>
                    <a:pt x="216" y="174"/>
                  </a:cubicBezTo>
                  <a:cubicBezTo>
                    <a:pt x="245" y="121"/>
                    <a:pt x="229" y="40"/>
                    <a:pt x="177" y="10"/>
                  </a:cubicBezTo>
                  <a:cubicBezTo>
                    <a:pt x="162" y="3"/>
                    <a:pt x="146" y="0"/>
                    <a:pt x="13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3"/>
            <p:cNvSpPr/>
            <p:nvPr/>
          </p:nvSpPr>
          <p:spPr>
            <a:xfrm>
              <a:off x="6256825" y="2934500"/>
              <a:ext cx="2800" cy="2400"/>
            </a:xfrm>
            <a:custGeom>
              <a:avLst/>
              <a:gdLst/>
              <a:ahLst/>
              <a:cxnLst/>
              <a:rect l="l" t="t" r="r" b="b"/>
              <a:pathLst>
                <a:path w="112" h="96" extrusionOk="0">
                  <a:moveTo>
                    <a:pt x="51" y="0"/>
                  </a:moveTo>
                  <a:cubicBezTo>
                    <a:pt x="37" y="0"/>
                    <a:pt x="25" y="7"/>
                    <a:pt x="17" y="22"/>
                  </a:cubicBezTo>
                  <a:cubicBezTo>
                    <a:pt x="1" y="51"/>
                    <a:pt x="1" y="77"/>
                    <a:pt x="30" y="91"/>
                  </a:cubicBezTo>
                  <a:cubicBezTo>
                    <a:pt x="38" y="94"/>
                    <a:pt x="45" y="96"/>
                    <a:pt x="53" y="96"/>
                  </a:cubicBezTo>
                  <a:cubicBezTo>
                    <a:pt x="71" y="96"/>
                    <a:pt x="87" y="87"/>
                    <a:pt x="99" y="77"/>
                  </a:cubicBezTo>
                  <a:cubicBezTo>
                    <a:pt x="112" y="51"/>
                    <a:pt x="99" y="22"/>
                    <a:pt x="82" y="9"/>
                  </a:cubicBezTo>
                  <a:cubicBezTo>
                    <a:pt x="72" y="3"/>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3"/>
            <p:cNvSpPr/>
            <p:nvPr/>
          </p:nvSpPr>
          <p:spPr>
            <a:xfrm>
              <a:off x="6234800" y="2920750"/>
              <a:ext cx="10225" cy="9250"/>
            </a:xfrm>
            <a:custGeom>
              <a:avLst/>
              <a:gdLst/>
              <a:ahLst/>
              <a:cxnLst/>
              <a:rect l="l" t="t" r="r" b="b"/>
              <a:pathLst>
                <a:path w="409" h="370" extrusionOk="0">
                  <a:moveTo>
                    <a:pt x="108" y="1"/>
                  </a:moveTo>
                  <a:lnTo>
                    <a:pt x="0" y="206"/>
                  </a:lnTo>
                  <a:cubicBezTo>
                    <a:pt x="48" y="241"/>
                    <a:pt x="71" y="244"/>
                    <a:pt x="92" y="244"/>
                  </a:cubicBezTo>
                  <a:cubicBezTo>
                    <a:pt x="97" y="244"/>
                    <a:pt x="101" y="244"/>
                    <a:pt x="106" y="244"/>
                  </a:cubicBezTo>
                  <a:cubicBezTo>
                    <a:pt x="121" y="244"/>
                    <a:pt x="137" y="246"/>
                    <a:pt x="164" y="262"/>
                  </a:cubicBezTo>
                  <a:cubicBezTo>
                    <a:pt x="229" y="301"/>
                    <a:pt x="216" y="327"/>
                    <a:pt x="284" y="370"/>
                  </a:cubicBezTo>
                  <a:lnTo>
                    <a:pt x="408" y="164"/>
                  </a:lnTo>
                  <a:cubicBezTo>
                    <a:pt x="353" y="138"/>
                    <a:pt x="328" y="135"/>
                    <a:pt x="310" y="135"/>
                  </a:cubicBezTo>
                  <a:cubicBezTo>
                    <a:pt x="303"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3"/>
            <p:cNvSpPr/>
            <p:nvPr/>
          </p:nvSpPr>
          <p:spPr>
            <a:xfrm>
              <a:off x="6241900" y="2924825"/>
              <a:ext cx="10225" cy="9250"/>
            </a:xfrm>
            <a:custGeom>
              <a:avLst/>
              <a:gdLst/>
              <a:ahLst/>
              <a:cxnLst/>
              <a:rect l="l" t="t" r="r" b="b"/>
              <a:pathLst>
                <a:path w="409" h="370" extrusionOk="0">
                  <a:moveTo>
                    <a:pt x="124" y="1"/>
                  </a:moveTo>
                  <a:lnTo>
                    <a:pt x="0" y="207"/>
                  </a:lnTo>
                  <a:cubicBezTo>
                    <a:pt x="54" y="241"/>
                    <a:pt x="78" y="244"/>
                    <a:pt x="97" y="244"/>
                  </a:cubicBezTo>
                  <a:cubicBezTo>
                    <a:pt x="101" y="244"/>
                    <a:pt x="105" y="244"/>
                    <a:pt x="109" y="244"/>
                  </a:cubicBezTo>
                  <a:cubicBezTo>
                    <a:pt x="123" y="244"/>
                    <a:pt x="137" y="246"/>
                    <a:pt x="164" y="262"/>
                  </a:cubicBezTo>
                  <a:cubicBezTo>
                    <a:pt x="245" y="301"/>
                    <a:pt x="219" y="327"/>
                    <a:pt x="301" y="370"/>
                  </a:cubicBezTo>
                  <a:lnTo>
                    <a:pt x="408" y="164"/>
                  </a:lnTo>
                  <a:cubicBezTo>
                    <a:pt x="361" y="138"/>
                    <a:pt x="337" y="135"/>
                    <a:pt x="317" y="135"/>
                  </a:cubicBezTo>
                  <a:cubicBezTo>
                    <a:pt x="310" y="135"/>
                    <a:pt x="304" y="135"/>
                    <a:pt x="297" y="135"/>
                  </a:cubicBezTo>
                  <a:cubicBezTo>
                    <a:pt x="283" y="135"/>
                    <a:pt x="268" y="134"/>
                    <a:pt x="245" y="125"/>
                  </a:cubicBezTo>
                  <a:cubicBezTo>
                    <a:pt x="177" y="83"/>
                    <a:pt x="190" y="43"/>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3"/>
            <p:cNvSpPr/>
            <p:nvPr/>
          </p:nvSpPr>
          <p:spPr>
            <a:xfrm>
              <a:off x="6247700" y="2928650"/>
              <a:ext cx="6125" cy="5900"/>
            </a:xfrm>
            <a:custGeom>
              <a:avLst/>
              <a:gdLst/>
              <a:ahLst/>
              <a:cxnLst/>
              <a:rect l="l" t="t" r="r" b="b"/>
              <a:pathLst>
                <a:path w="245" h="236" extrusionOk="0">
                  <a:moveTo>
                    <a:pt x="140" y="1"/>
                  </a:moveTo>
                  <a:cubicBezTo>
                    <a:pt x="103" y="1"/>
                    <a:pt x="57" y="26"/>
                    <a:pt x="26" y="67"/>
                  </a:cubicBezTo>
                  <a:cubicBezTo>
                    <a:pt x="0" y="122"/>
                    <a:pt x="13" y="191"/>
                    <a:pt x="69" y="217"/>
                  </a:cubicBezTo>
                  <a:cubicBezTo>
                    <a:pt x="86" y="230"/>
                    <a:pt x="105" y="236"/>
                    <a:pt x="124" y="236"/>
                  </a:cubicBezTo>
                  <a:cubicBezTo>
                    <a:pt x="162" y="236"/>
                    <a:pt x="199" y="212"/>
                    <a:pt x="219" y="174"/>
                  </a:cubicBezTo>
                  <a:cubicBezTo>
                    <a:pt x="245" y="122"/>
                    <a:pt x="232" y="41"/>
                    <a:pt x="176"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3"/>
            <p:cNvSpPr/>
            <p:nvPr/>
          </p:nvSpPr>
          <p:spPr>
            <a:xfrm>
              <a:off x="6249400" y="2930425"/>
              <a:ext cx="2725" cy="2400"/>
            </a:xfrm>
            <a:custGeom>
              <a:avLst/>
              <a:gdLst/>
              <a:ahLst/>
              <a:cxnLst/>
              <a:rect l="l" t="t" r="r" b="b"/>
              <a:pathLst>
                <a:path w="109" h="96" extrusionOk="0">
                  <a:moveTo>
                    <a:pt x="48" y="0"/>
                  </a:moveTo>
                  <a:cubicBezTo>
                    <a:pt x="34" y="0"/>
                    <a:pt x="21" y="6"/>
                    <a:pt x="14" y="22"/>
                  </a:cubicBezTo>
                  <a:cubicBezTo>
                    <a:pt x="1" y="51"/>
                    <a:pt x="14" y="77"/>
                    <a:pt x="27" y="90"/>
                  </a:cubicBezTo>
                  <a:cubicBezTo>
                    <a:pt x="34" y="94"/>
                    <a:pt x="42" y="96"/>
                    <a:pt x="50" y="96"/>
                  </a:cubicBezTo>
                  <a:cubicBezTo>
                    <a:pt x="69" y="96"/>
                    <a:pt x="86" y="86"/>
                    <a:pt x="95" y="77"/>
                  </a:cubicBezTo>
                  <a:cubicBezTo>
                    <a:pt x="108" y="51"/>
                    <a:pt x="108" y="22"/>
                    <a:pt x="82"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3"/>
            <p:cNvSpPr/>
            <p:nvPr/>
          </p:nvSpPr>
          <p:spPr>
            <a:xfrm>
              <a:off x="6240175" y="2924575"/>
              <a:ext cx="6475" cy="5900"/>
            </a:xfrm>
            <a:custGeom>
              <a:avLst/>
              <a:gdLst/>
              <a:ahLst/>
              <a:cxnLst/>
              <a:rect l="l" t="t" r="r" b="b"/>
              <a:pathLst>
                <a:path w="259" h="236" extrusionOk="0">
                  <a:moveTo>
                    <a:pt x="148" y="1"/>
                  </a:moveTo>
                  <a:cubicBezTo>
                    <a:pt x="105" y="1"/>
                    <a:pt x="62" y="26"/>
                    <a:pt x="43" y="66"/>
                  </a:cubicBezTo>
                  <a:cubicBezTo>
                    <a:pt x="1" y="122"/>
                    <a:pt x="30" y="190"/>
                    <a:pt x="69" y="217"/>
                  </a:cubicBezTo>
                  <a:cubicBezTo>
                    <a:pt x="88" y="230"/>
                    <a:pt x="107" y="235"/>
                    <a:pt x="127" y="235"/>
                  </a:cubicBezTo>
                  <a:cubicBezTo>
                    <a:pt x="166" y="235"/>
                    <a:pt x="202" y="211"/>
                    <a:pt x="220" y="174"/>
                  </a:cubicBezTo>
                  <a:cubicBezTo>
                    <a:pt x="259" y="122"/>
                    <a:pt x="233" y="40"/>
                    <a:pt x="193" y="11"/>
                  </a:cubicBezTo>
                  <a:cubicBezTo>
                    <a:pt x="179" y="4"/>
                    <a:pt x="163" y="1"/>
                    <a:pt x="1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3"/>
            <p:cNvSpPr/>
            <p:nvPr/>
          </p:nvSpPr>
          <p:spPr>
            <a:xfrm>
              <a:off x="6242225" y="2926325"/>
              <a:ext cx="2400" cy="2425"/>
            </a:xfrm>
            <a:custGeom>
              <a:avLst/>
              <a:gdLst/>
              <a:ahLst/>
              <a:cxnLst/>
              <a:rect l="l" t="t" r="r" b="b"/>
              <a:pathLst>
                <a:path w="96" h="97" extrusionOk="0">
                  <a:moveTo>
                    <a:pt x="48" y="1"/>
                  </a:moveTo>
                  <a:cubicBezTo>
                    <a:pt x="36" y="1"/>
                    <a:pt x="23" y="7"/>
                    <a:pt x="14" y="23"/>
                  </a:cubicBezTo>
                  <a:cubicBezTo>
                    <a:pt x="0" y="52"/>
                    <a:pt x="0" y="78"/>
                    <a:pt x="30" y="91"/>
                  </a:cubicBezTo>
                  <a:cubicBezTo>
                    <a:pt x="34" y="95"/>
                    <a:pt x="39" y="97"/>
                    <a:pt x="44" y="97"/>
                  </a:cubicBezTo>
                  <a:cubicBezTo>
                    <a:pt x="57" y="97"/>
                    <a:pt x="73" y="87"/>
                    <a:pt x="82" y="78"/>
                  </a:cubicBezTo>
                  <a:cubicBezTo>
                    <a:pt x="95" y="52"/>
                    <a:pt x="95" y="23"/>
                    <a:pt x="69" y="9"/>
                  </a:cubicBezTo>
                  <a:cubicBezTo>
                    <a:pt x="64" y="4"/>
                    <a:pt x="56"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3"/>
            <p:cNvSpPr/>
            <p:nvPr/>
          </p:nvSpPr>
          <p:spPr>
            <a:xfrm>
              <a:off x="6219775" y="2912600"/>
              <a:ext cx="10225" cy="9250"/>
            </a:xfrm>
            <a:custGeom>
              <a:avLst/>
              <a:gdLst/>
              <a:ahLst/>
              <a:cxnLst/>
              <a:rect l="l" t="t" r="r" b="b"/>
              <a:pathLst>
                <a:path w="409" h="370" extrusionOk="0">
                  <a:moveTo>
                    <a:pt x="125" y="0"/>
                  </a:moveTo>
                  <a:lnTo>
                    <a:pt x="1" y="206"/>
                  </a:lnTo>
                  <a:cubicBezTo>
                    <a:pt x="112" y="261"/>
                    <a:pt x="96" y="219"/>
                    <a:pt x="177" y="261"/>
                  </a:cubicBezTo>
                  <a:cubicBezTo>
                    <a:pt x="246" y="301"/>
                    <a:pt x="220" y="327"/>
                    <a:pt x="301" y="369"/>
                  </a:cubicBezTo>
                  <a:lnTo>
                    <a:pt x="409" y="164"/>
                  </a:lnTo>
                  <a:cubicBezTo>
                    <a:pt x="362" y="137"/>
                    <a:pt x="341" y="134"/>
                    <a:pt x="322" y="134"/>
                  </a:cubicBezTo>
                  <a:cubicBezTo>
                    <a:pt x="316" y="134"/>
                    <a:pt x="310" y="135"/>
                    <a:pt x="303" y="135"/>
                  </a:cubicBezTo>
                  <a:cubicBezTo>
                    <a:pt x="290" y="135"/>
                    <a:pt x="273" y="133"/>
                    <a:pt x="246" y="124"/>
                  </a:cubicBezTo>
                  <a:cubicBezTo>
                    <a:pt x="177" y="82"/>
                    <a:pt x="193" y="43"/>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3"/>
            <p:cNvSpPr/>
            <p:nvPr/>
          </p:nvSpPr>
          <p:spPr>
            <a:xfrm>
              <a:off x="6227300" y="2916675"/>
              <a:ext cx="10225" cy="9250"/>
            </a:xfrm>
            <a:custGeom>
              <a:avLst/>
              <a:gdLst/>
              <a:ahLst/>
              <a:cxnLst/>
              <a:rect l="l" t="t" r="r" b="b"/>
              <a:pathLst>
                <a:path w="409" h="370" extrusionOk="0">
                  <a:moveTo>
                    <a:pt x="108" y="1"/>
                  </a:moveTo>
                  <a:lnTo>
                    <a:pt x="0" y="206"/>
                  </a:lnTo>
                  <a:cubicBezTo>
                    <a:pt x="47" y="240"/>
                    <a:pt x="71" y="244"/>
                    <a:pt x="92" y="244"/>
                  </a:cubicBezTo>
                  <a:cubicBezTo>
                    <a:pt x="96" y="244"/>
                    <a:pt x="101" y="244"/>
                    <a:pt x="106" y="244"/>
                  </a:cubicBezTo>
                  <a:cubicBezTo>
                    <a:pt x="121" y="244"/>
                    <a:pt x="137" y="245"/>
                    <a:pt x="163" y="262"/>
                  </a:cubicBezTo>
                  <a:cubicBezTo>
                    <a:pt x="232" y="301"/>
                    <a:pt x="219" y="327"/>
                    <a:pt x="300" y="369"/>
                  </a:cubicBezTo>
                  <a:lnTo>
                    <a:pt x="408" y="164"/>
                  </a:lnTo>
                  <a:cubicBezTo>
                    <a:pt x="361" y="138"/>
                    <a:pt x="337" y="134"/>
                    <a:pt x="317" y="134"/>
                  </a:cubicBezTo>
                  <a:cubicBezTo>
                    <a:pt x="310" y="134"/>
                    <a:pt x="304" y="135"/>
                    <a:pt x="297" y="135"/>
                  </a:cubicBezTo>
                  <a:cubicBezTo>
                    <a:pt x="283" y="135"/>
                    <a:pt x="268" y="133"/>
                    <a:pt x="245" y="125"/>
                  </a:cubicBezTo>
                  <a:cubicBezTo>
                    <a:pt x="176"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3"/>
            <p:cNvSpPr/>
            <p:nvPr/>
          </p:nvSpPr>
          <p:spPr>
            <a:xfrm>
              <a:off x="6233075" y="2920500"/>
              <a:ext cx="6150" cy="5900"/>
            </a:xfrm>
            <a:custGeom>
              <a:avLst/>
              <a:gdLst/>
              <a:ahLst/>
              <a:cxnLst/>
              <a:rect l="l" t="t" r="r" b="b"/>
              <a:pathLst>
                <a:path w="246" h="236" extrusionOk="0">
                  <a:moveTo>
                    <a:pt x="131" y="1"/>
                  </a:moveTo>
                  <a:cubicBezTo>
                    <a:pt x="88" y="1"/>
                    <a:pt x="46" y="25"/>
                    <a:pt x="27" y="66"/>
                  </a:cubicBezTo>
                  <a:cubicBezTo>
                    <a:pt x="1" y="122"/>
                    <a:pt x="14" y="190"/>
                    <a:pt x="69" y="216"/>
                  </a:cubicBezTo>
                  <a:cubicBezTo>
                    <a:pt x="82" y="229"/>
                    <a:pt x="99" y="235"/>
                    <a:pt x="116" y="235"/>
                  </a:cubicBezTo>
                  <a:cubicBezTo>
                    <a:pt x="151" y="235"/>
                    <a:pt x="190" y="211"/>
                    <a:pt x="216" y="174"/>
                  </a:cubicBezTo>
                  <a:cubicBezTo>
                    <a:pt x="246" y="109"/>
                    <a:pt x="233" y="40"/>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3"/>
            <p:cNvSpPr/>
            <p:nvPr/>
          </p:nvSpPr>
          <p:spPr>
            <a:xfrm>
              <a:off x="6234800" y="2922250"/>
              <a:ext cx="2725" cy="2425"/>
            </a:xfrm>
            <a:custGeom>
              <a:avLst/>
              <a:gdLst/>
              <a:ahLst/>
              <a:cxnLst/>
              <a:rect l="l" t="t" r="r" b="b"/>
              <a:pathLst>
                <a:path w="109" h="97" extrusionOk="0">
                  <a:moveTo>
                    <a:pt x="48" y="1"/>
                  </a:moveTo>
                  <a:cubicBezTo>
                    <a:pt x="33" y="1"/>
                    <a:pt x="21" y="7"/>
                    <a:pt x="14" y="22"/>
                  </a:cubicBezTo>
                  <a:cubicBezTo>
                    <a:pt x="0" y="52"/>
                    <a:pt x="0" y="78"/>
                    <a:pt x="27" y="91"/>
                  </a:cubicBezTo>
                  <a:cubicBezTo>
                    <a:pt x="34" y="95"/>
                    <a:pt x="42" y="96"/>
                    <a:pt x="50" y="96"/>
                  </a:cubicBezTo>
                  <a:cubicBezTo>
                    <a:pt x="68" y="96"/>
                    <a:pt x="86" y="87"/>
                    <a:pt x="95" y="78"/>
                  </a:cubicBezTo>
                  <a:cubicBezTo>
                    <a:pt x="108" y="52"/>
                    <a:pt x="95"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3"/>
            <p:cNvSpPr/>
            <p:nvPr/>
          </p:nvSpPr>
          <p:spPr>
            <a:xfrm>
              <a:off x="6225575" y="2916425"/>
              <a:ext cx="6150" cy="5875"/>
            </a:xfrm>
            <a:custGeom>
              <a:avLst/>
              <a:gdLst/>
              <a:ahLst/>
              <a:cxnLst/>
              <a:rect l="l" t="t" r="r" b="b"/>
              <a:pathLst>
                <a:path w="246" h="235" extrusionOk="0">
                  <a:moveTo>
                    <a:pt x="141" y="0"/>
                  </a:moveTo>
                  <a:cubicBezTo>
                    <a:pt x="103" y="0"/>
                    <a:pt x="58" y="25"/>
                    <a:pt x="27" y="66"/>
                  </a:cubicBezTo>
                  <a:cubicBezTo>
                    <a:pt x="1" y="122"/>
                    <a:pt x="14" y="190"/>
                    <a:pt x="69" y="216"/>
                  </a:cubicBezTo>
                  <a:cubicBezTo>
                    <a:pt x="87" y="229"/>
                    <a:pt x="107" y="235"/>
                    <a:pt x="126" y="235"/>
                  </a:cubicBezTo>
                  <a:cubicBezTo>
                    <a:pt x="164" y="235"/>
                    <a:pt x="200" y="211"/>
                    <a:pt x="219" y="174"/>
                  </a:cubicBezTo>
                  <a:cubicBezTo>
                    <a:pt x="245" y="108"/>
                    <a:pt x="232" y="40"/>
                    <a:pt x="177" y="11"/>
                  </a:cubicBezTo>
                  <a:cubicBezTo>
                    <a:pt x="166"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3"/>
            <p:cNvSpPr/>
            <p:nvPr/>
          </p:nvSpPr>
          <p:spPr>
            <a:xfrm>
              <a:off x="6227300" y="2918175"/>
              <a:ext cx="2700" cy="2425"/>
            </a:xfrm>
            <a:custGeom>
              <a:avLst/>
              <a:gdLst/>
              <a:ahLst/>
              <a:cxnLst/>
              <a:rect l="l" t="t" r="r" b="b"/>
              <a:pathLst>
                <a:path w="108" h="97" extrusionOk="0">
                  <a:moveTo>
                    <a:pt x="49" y="1"/>
                  </a:moveTo>
                  <a:cubicBezTo>
                    <a:pt x="34" y="1"/>
                    <a:pt x="21" y="7"/>
                    <a:pt x="13" y="22"/>
                  </a:cubicBezTo>
                  <a:cubicBezTo>
                    <a:pt x="0" y="52"/>
                    <a:pt x="13" y="78"/>
                    <a:pt x="26" y="91"/>
                  </a:cubicBezTo>
                  <a:cubicBezTo>
                    <a:pt x="35" y="95"/>
                    <a:pt x="43" y="96"/>
                    <a:pt x="51" y="96"/>
                  </a:cubicBezTo>
                  <a:cubicBezTo>
                    <a:pt x="70" y="96"/>
                    <a:pt x="86" y="87"/>
                    <a:pt x="95" y="78"/>
                  </a:cubicBezTo>
                  <a:cubicBezTo>
                    <a:pt x="108" y="52"/>
                    <a:pt x="108" y="22"/>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3"/>
            <p:cNvSpPr/>
            <p:nvPr/>
          </p:nvSpPr>
          <p:spPr>
            <a:xfrm>
              <a:off x="6205175" y="2904425"/>
              <a:ext cx="10225" cy="9250"/>
            </a:xfrm>
            <a:custGeom>
              <a:avLst/>
              <a:gdLst/>
              <a:ahLst/>
              <a:cxnLst/>
              <a:rect l="l" t="t" r="r" b="b"/>
              <a:pathLst>
                <a:path w="409" h="370" extrusionOk="0">
                  <a:moveTo>
                    <a:pt x="125" y="1"/>
                  </a:moveTo>
                  <a:lnTo>
                    <a:pt x="1" y="207"/>
                  </a:lnTo>
                  <a:cubicBezTo>
                    <a:pt x="108" y="262"/>
                    <a:pt x="95" y="220"/>
                    <a:pt x="164" y="262"/>
                  </a:cubicBezTo>
                  <a:cubicBezTo>
                    <a:pt x="232" y="301"/>
                    <a:pt x="219" y="327"/>
                    <a:pt x="301" y="370"/>
                  </a:cubicBezTo>
                  <a:lnTo>
                    <a:pt x="409" y="164"/>
                  </a:lnTo>
                  <a:cubicBezTo>
                    <a:pt x="361" y="138"/>
                    <a:pt x="338" y="135"/>
                    <a:pt x="317" y="135"/>
                  </a:cubicBezTo>
                  <a:cubicBezTo>
                    <a:pt x="310" y="135"/>
                    <a:pt x="304" y="135"/>
                    <a:pt x="297" y="135"/>
                  </a:cubicBezTo>
                  <a:cubicBezTo>
                    <a:pt x="283" y="135"/>
                    <a:pt x="268" y="134"/>
                    <a:pt x="245" y="125"/>
                  </a:cubicBezTo>
                  <a:cubicBezTo>
                    <a:pt x="177" y="83"/>
                    <a:pt x="190"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3"/>
            <p:cNvSpPr/>
            <p:nvPr/>
          </p:nvSpPr>
          <p:spPr>
            <a:xfrm>
              <a:off x="6212675" y="2908525"/>
              <a:ext cx="10225" cy="9225"/>
            </a:xfrm>
            <a:custGeom>
              <a:avLst/>
              <a:gdLst/>
              <a:ahLst/>
              <a:cxnLst/>
              <a:rect l="l" t="t" r="r" b="b"/>
              <a:pathLst>
                <a:path w="409" h="369" extrusionOk="0">
                  <a:moveTo>
                    <a:pt x="109" y="0"/>
                  </a:moveTo>
                  <a:lnTo>
                    <a:pt x="1" y="206"/>
                  </a:lnTo>
                  <a:cubicBezTo>
                    <a:pt x="96" y="261"/>
                    <a:pt x="96" y="219"/>
                    <a:pt x="164" y="261"/>
                  </a:cubicBezTo>
                  <a:cubicBezTo>
                    <a:pt x="233" y="300"/>
                    <a:pt x="216" y="327"/>
                    <a:pt x="285" y="369"/>
                  </a:cubicBezTo>
                  <a:lnTo>
                    <a:pt x="409" y="163"/>
                  </a:lnTo>
                  <a:cubicBezTo>
                    <a:pt x="353" y="137"/>
                    <a:pt x="330" y="134"/>
                    <a:pt x="311" y="134"/>
                  </a:cubicBezTo>
                  <a:cubicBezTo>
                    <a:pt x="305" y="134"/>
                    <a:pt x="300" y="134"/>
                    <a:pt x="294" y="134"/>
                  </a:cubicBezTo>
                  <a:cubicBezTo>
                    <a:pt x="282" y="134"/>
                    <a:pt x="269" y="133"/>
                    <a:pt x="246" y="124"/>
                  </a:cubicBezTo>
                  <a:cubicBezTo>
                    <a:pt x="177" y="82"/>
                    <a:pt x="190" y="43"/>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3"/>
            <p:cNvSpPr/>
            <p:nvPr/>
          </p:nvSpPr>
          <p:spPr>
            <a:xfrm>
              <a:off x="6218075" y="2912350"/>
              <a:ext cx="6550" cy="5875"/>
            </a:xfrm>
            <a:custGeom>
              <a:avLst/>
              <a:gdLst/>
              <a:ahLst/>
              <a:cxnLst/>
              <a:rect l="l" t="t" r="r" b="b"/>
              <a:pathLst>
                <a:path w="262" h="235" extrusionOk="0">
                  <a:moveTo>
                    <a:pt x="147" y="0"/>
                  </a:moveTo>
                  <a:cubicBezTo>
                    <a:pt x="104" y="0"/>
                    <a:pt x="62" y="25"/>
                    <a:pt x="43" y="66"/>
                  </a:cubicBezTo>
                  <a:cubicBezTo>
                    <a:pt x="0" y="121"/>
                    <a:pt x="30" y="190"/>
                    <a:pt x="69" y="216"/>
                  </a:cubicBezTo>
                  <a:cubicBezTo>
                    <a:pt x="87" y="229"/>
                    <a:pt x="107" y="235"/>
                    <a:pt x="126" y="235"/>
                  </a:cubicBezTo>
                  <a:cubicBezTo>
                    <a:pt x="165" y="235"/>
                    <a:pt x="202" y="211"/>
                    <a:pt x="219" y="174"/>
                  </a:cubicBezTo>
                  <a:cubicBezTo>
                    <a:pt x="261" y="108"/>
                    <a:pt x="245"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3"/>
            <p:cNvSpPr/>
            <p:nvPr/>
          </p:nvSpPr>
          <p:spPr>
            <a:xfrm>
              <a:off x="6220100" y="2914100"/>
              <a:ext cx="2800" cy="2400"/>
            </a:xfrm>
            <a:custGeom>
              <a:avLst/>
              <a:gdLst/>
              <a:ahLst/>
              <a:cxnLst/>
              <a:rect l="l" t="t" r="r" b="b"/>
              <a:pathLst>
                <a:path w="112" h="96" extrusionOk="0">
                  <a:moveTo>
                    <a:pt x="48" y="0"/>
                  </a:moveTo>
                  <a:cubicBezTo>
                    <a:pt x="37" y="0"/>
                    <a:pt x="25" y="7"/>
                    <a:pt x="17" y="22"/>
                  </a:cubicBezTo>
                  <a:cubicBezTo>
                    <a:pt x="1" y="51"/>
                    <a:pt x="1" y="77"/>
                    <a:pt x="30" y="90"/>
                  </a:cubicBezTo>
                  <a:cubicBezTo>
                    <a:pt x="34" y="94"/>
                    <a:pt x="40" y="96"/>
                    <a:pt x="47" y="96"/>
                  </a:cubicBezTo>
                  <a:cubicBezTo>
                    <a:pt x="64" y="96"/>
                    <a:pt x="87" y="87"/>
                    <a:pt x="99" y="77"/>
                  </a:cubicBezTo>
                  <a:cubicBezTo>
                    <a:pt x="112" y="51"/>
                    <a:pt x="99" y="9"/>
                    <a:pt x="69" y="9"/>
                  </a:cubicBezTo>
                  <a:cubicBezTo>
                    <a:pt x="64"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3"/>
            <p:cNvSpPr/>
            <p:nvPr/>
          </p:nvSpPr>
          <p:spPr>
            <a:xfrm>
              <a:off x="6210975" y="2908250"/>
              <a:ext cx="6150" cy="5900"/>
            </a:xfrm>
            <a:custGeom>
              <a:avLst/>
              <a:gdLst/>
              <a:ahLst/>
              <a:cxnLst/>
              <a:rect l="l" t="t" r="r" b="b"/>
              <a:pathLst>
                <a:path w="246" h="236" extrusionOk="0">
                  <a:moveTo>
                    <a:pt x="131" y="1"/>
                  </a:moveTo>
                  <a:cubicBezTo>
                    <a:pt x="89" y="1"/>
                    <a:pt x="48" y="26"/>
                    <a:pt x="26" y="67"/>
                  </a:cubicBezTo>
                  <a:cubicBezTo>
                    <a:pt x="0" y="122"/>
                    <a:pt x="13" y="191"/>
                    <a:pt x="69" y="217"/>
                  </a:cubicBezTo>
                  <a:cubicBezTo>
                    <a:pt x="86" y="230"/>
                    <a:pt x="105" y="236"/>
                    <a:pt x="124" y="236"/>
                  </a:cubicBezTo>
                  <a:cubicBezTo>
                    <a:pt x="162" y="236"/>
                    <a:pt x="199" y="212"/>
                    <a:pt x="219" y="174"/>
                  </a:cubicBezTo>
                  <a:cubicBezTo>
                    <a:pt x="245" y="109"/>
                    <a:pt x="232" y="41"/>
                    <a:pt x="177" y="11"/>
                  </a:cubicBezTo>
                  <a:cubicBezTo>
                    <a:pt x="162" y="4"/>
                    <a:pt x="146"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3"/>
            <p:cNvSpPr/>
            <p:nvPr/>
          </p:nvSpPr>
          <p:spPr>
            <a:xfrm>
              <a:off x="6212675" y="2910025"/>
              <a:ext cx="2725" cy="2400"/>
            </a:xfrm>
            <a:custGeom>
              <a:avLst/>
              <a:gdLst/>
              <a:ahLst/>
              <a:cxnLst/>
              <a:rect l="l" t="t" r="r" b="b"/>
              <a:pathLst>
                <a:path w="109" h="96" extrusionOk="0">
                  <a:moveTo>
                    <a:pt x="48" y="0"/>
                  </a:moveTo>
                  <a:cubicBezTo>
                    <a:pt x="34" y="0"/>
                    <a:pt x="22" y="6"/>
                    <a:pt x="14" y="22"/>
                  </a:cubicBezTo>
                  <a:cubicBezTo>
                    <a:pt x="1" y="51"/>
                    <a:pt x="14" y="77"/>
                    <a:pt x="27" y="90"/>
                  </a:cubicBezTo>
                  <a:cubicBezTo>
                    <a:pt x="34" y="94"/>
                    <a:pt x="41" y="95"/>
                    <a:pt x="48" y="95"/>
                  </a:cubicBezTo>
                  <a:cubicBezTo>
                    <a:pt x="68" y="95"/>
                    <a:pt x="86" y="83"/>
                    <a:pt x="96" y="64"/>
                  </a:cubicBezTo>
                  <a:cubicBezTo>
                    <a:pt x="109" y="51"/>
                    <a:pt x="96" y="9"/>
                    <a:pt x="83"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3"/>
            <p:cNvSpPr/>
            <p:nvPr/>
          </p:nvSpPr>
          <p:spPr>
            <a:xfrm>
              <a:off x="6190575" y="2896275"/>
              <a:ext cx="10225" cy="9250"/>
            </a:xfrm>
            <a:custGeom>
              <a:avLst/>
              <a:gdLst/>
              <a:ahLst/>
              <a:cxnLst/>
              <a:rect l="l" t="t" r="r" b="b"/>
              <a:pathLst>
                <a:path w="409" h="370" extrusionOk="0">
                  <a:moveTo>
                    <a:pt x="108" y="1"/>
                  </a:moveTo>
                  <a:lnTo>
                    <a:pt x="0" y="206"/>
                  </a:lnTo>
                  <a:cubicBezTo>
                    <a:pt x="95" y="262"/>
                    <a:pt x="95" y="219"/>
                    <a:pt x="164" y="262"/>
                  </a:cubicBezTo>
                  <a:cubicBezTo>
                    <a:pt x="232" y="301"/>
                    <a:pt x="219" y="327"/>
                    <a:pt x="301" y="369"/>
                  </a:cubicBezTo>
                  <a:lnTo>
                    <a:pt x="408" y="164"/>
                  </a:lnTo>
                  <a:cubicBezTo>
                    <a:pt x="361" y="138"/>
                    <a:pt x="337"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3"/>
            <p:cNvSpPr/>
            <p:nvPr/>
          </p:nvSpPr>
          <p:spPr>
            <a:xfrm>
              <a:off x="6198075" y="2900350"/>
              <a:ext cx="10225" cy="9250"/>
            </a:xfrm>
            <a:custGeom>
              <a:avLst/>
              <a:gdLst/>
              <a:ahLst/>
              <a:cxnLst/>
              <a:rect l="l" t="t" r="r" b="b"/>
              <a:pathLst>
                <a:path w="409" h="370" extrusionOk="0">
                  <a:moveTo>
                    <a:pt x="108" y="1"/>
                  </a:moveTo>
                  <a:lnTo>
                    <a:pt x="1" y="206"/>
                  </a:lnTo>
                  <a:cubicBezTo>
                    <a:pt x="95" y="262"/>
                    <a:pt x="82" y="219"/>
                    <a:pt x="164" y="262"/>
                  </a:cubicBezTo>
                  <a:cubicBezTo>
                    <a:pt x="229" y="301"/>
                    <a:pt x="216" y="327"/>
                    <a:pt x="285" y="370"/>
                  </a:cubicBezTo>
                  <a:lnTo>
                    <a:pt x="409" y="164"/>
                  </a:lnTo>
                  <a:cubicBezTo>
                    <a:pt x="353" y="138"/>
                    <a:pt x="329" y="135"/>
                    <a:pt x="310" y="135"/>
                  </a:cubicBezTo>
                  <a:cubicBezTo>
                    <a:pt x="304"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3"/>
            <p:cNvSpPr/>
            <p:nvPr/>
          </p:nvSpPr>
          <p:spPr>
            <a:xfrm>
              <a:off x="6203475" y="2904175"/>
              <a:ext cx="6450" cy="5900"/>
            </a:xfrm>
            <a:custGeom>
              <a:avLst/>
              <a:gdLst/>
              <a:ahLst/>
              <a:cxnLst/>
              <a:rect l="l" t="t" r="r" b="b"/>
              <a:pathLst>
                <a:path w="258" h="236" extrusionOk="0">
                  <a:moveTo>
                    <a:pt x="147" y="1"/>
                  </a:moveTo>
                  <a:cubicBezTo>
                    <a:pt x="104" y="1"/>
                    <a:pt x="62" y="26"/>
                    <a:pt x="43" y="66"/>
                  </a:cubicBezTo>
                  <a:cubicBezTo>
                    <a:pt x="0" y="122"/>
                    <a:pt x="13" y="190"/>
                    <a:pt x="69" y="217"/>
                  </a:cubicBezTo>
                  <a:cubicBezTo>
                    <a:pt x="87" y="230"/>
                    <a:pt x="107" y="235"/>
                    <a:pt x="126" y="235"/>
                  </a:cubicBezTo>
                  <a:cubicBezTo>
                    <a:pt x="165" y="235"/>
                    <a:pt x="201" y="211"/>
                    <a:pt x="219" y="174"/>
                  </a:cubicBezTo>
                  <a:cubicBezTo>
                    <a:pt x="258" y="109"/>
                    <a:pt x="232" y="40"/>
                    <a:pt x="193" y="11"/>
                  </a:cubicBezTo>
                  <a:cubicBezTo>
                    <a:pt x="178" y="4"/>
                    <a:pt x="162" y="1"/>
                    <a:pt x="1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3"/>
            <p:cNvSpPr/>
            <p:nvPr/>
          </p:nvSpPr>
          <p:spPr>
            <a:xfrm>
              <a:off x="6205175" y="2905925"/>
              <a:ext cx="2725" cy="2425"/>
            </a:xfrm>
            <a:custGeom>
              <a:avLst/>
              <a:gdLst/>
              <a:ahLst/>
              <a:cxnLst/>
              <a:rect l="l" t="t" r="r" b="b"/>
              <a:pathLst>
                <a:path w="109" h="97" extrusionOk="0">
                  <a:moveTo>
                    <a:pt x="55" y="1"/>
                  </a:moveTo>
                  <a:cubicBezTo>
                    <a:pt x="39" y="1"/>
                    <a:pt x="21" y="7"/>
                    <a:pt x="14" y="23"/>
                  </a:cubicBezTo>
                  <a:cubicBezTo>
                    <a:pt x="1" y="52"/>
                    <a:pt x="14" y="78"/>
                    <a:pt x="43" y="91"/>
                  </a:cubicBezTo>
                  <a:cubicBezTo>
                    <a:pt x="47" y="95"/>
                    <a:pt x="51" y="96"/>
                    <a:pt x="56" y="96"/>
                  </a:cubicBezTo>
                  <a:cubicBezTo>
                    <a:pt x="69" y="96"/>
                    <a:pt x="86" y="84"/>
                    <a:pt x="95" y="65"/>
                  </a:cubicBezTo>
                  <a:cubicBezTo>
                    <a:pt x="108" y="52"/>
                    <a:pt x="108" y="9"/>
                    <a:pt x="82" y="9"/>
                  </a:cubicBezTo>
                  <a:cubicBezTo>
                    <a:pt x="77" y="4"/>
                    <a:pt x="66"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3"/>
            <p:cNvSpPr/>
            <p:nvPr/>
          </p:nvSpPr>
          <p:spPr>
            <a:xfrm>
              <a:off x="6196375" y="2900100"/>
              <a:ext cx="6125" cy="5900"/>
            </a:xfrm>
            <a:custGeom>
              <a:avLst/>
              <a:gdLst/>
              <a:ahLst/>
              <a:cxnLst/>
              <a:rect l="l" t="t" r="r" b="b"/>
              <a:pathLst>
                <a:path w="245" h="236" extrusionOk="0">
                  <a:moveTo>
                    <a:pt x="130" y="1"/>
                  </a:moveTo>
                  <a:cubicBezTo>
                    <a:pt x="87" y="1"/>
                    <a:pt x="45" y="25"/>
                    <a:pt x="26" y="66"/>
                  </a:cubicBezTo>
                  <a:cubicBezTo>
                    <a:pt x="0" y="122"/>
                    <a:pt x="13" y="190"/>
                    <a:pt x="69" y="216"/>
                  </a:cubicBezTo>
                  <a:cubicBezTo>
                    <a:pt x="82" y="229"/>
                    <a:pt x="98" y="235"/>
                    <a:pt x="115" y="235"/>
                  </a:cubicBezTo>
                  <a:cubicBezTo>
                    <a:pt x="150" y="235"/>
                    <a:pt x="189" y="211"/>
                    <a:pt x="216" y="174"/>
                  </a:cubicBezTo>
                  <a:cubicBezTo>
                    <a:pt x="245" y="109"/>
                    <a:pt x="232" y="40"/>
                    <a:pt x="176" y="11"/>
                  </a:cubicBezTo>
                  <a:cubicBezTo>
                    <a:pt x="162" y="4"/>
                    <a:pt x="146"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3"/>
            <p:cNvSpPr/>
            <p:nvPr/>
          </p:nvSpPr>
          <p:spPr>
            <a:xfrm>
              <a:off x="6198075" y="2901850"/>
              <a:ext cx="2725" cy="2425"/>
            </a:xfrm>
            <a:custGeom>
              <a:avLst/>
              <a:gdLst/>
              <a:ahLst/>
              <a:cxnLst/>
              <a:rect l="l" t="t" r="r" b="b"/>
              <a:pathLst>
                <a:path w="109" h="97" extrusionOk="0">
                  <a:moveTo>
                    <a:pt x="48" y="1"/>
                  </a:moveTo>
                  <a:cubicBezTo>
                    <a:pt x="33" y="1"/>
                    <a:pt x="21" y="7"/>
                    <a:pt x="14" y="22"/>
                  </a:cubicBezTo>
                  <a:cubicBezTo>
                    <a:pt x="1" y="52"/>
                    <a:pt x="1" y="78"/>
                    <a:pt x="27" y="91"/>
                  </a:cubicBezTo>
                  <a:cubicBezTo>
                    <a:pt x="34" y="94"/>
                    <a:pt x="41" y="96"/>
                    <a:pt x="48" y="96"/>
                  </a:cubicBezTo>
                  <a:cubicBezTo>
                    <a:pt x="67" y="96"/>
                    <a:pt x="86" y="84"/>
                    <a:pt x="95" y="65"/>
                  </a:cubicBezTo>
                  <a:cubicBezTo>
                    <a:pt x="108" y="52"/>
                    <a:pt x="95" y="9"/>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3"/>
            <p:cNvSpPr/>
            <p:nvPr/>
          </p:nvSpPr>
          <p:spPr>
            <a:xfrm>
              <a:off x="6175975" y="28881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353" y="137"/>
                    <a:pt x="329" y="134"/>
                    <a:pt x="311" y="134"/>
                  </a:cubicBezTo>
                  <a:cubicBezTo>
                    <a:pt x="304" y="134"/>
                    <a:pt x="299" y="134"/>
                    <a:pt x="293" y="134"/>
                  </a:cubicBezTo>
                  <a:cubicBezTo>
                    <a:pt x="281" y="134"/>
                    <a:pt x="268" y="133"/>
                    <a:pt x="245" y="124"/>
                  </a:cubicBezTo>
                  <a:cubicBezTo>
                    <a:pt x="163" y="82"/>
                    <a:pt x="189"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3"/>
            <p:cNvSpPr/>
            <p:nvPr/>
          </p:nvSpPr>
          <p:spPr>
            <a:xfrm>
              <a:off x="6183075" y="2892200"/>
              <a:ext cx="10225" cy="9250"/>
            </a:xfrm>
            <a:custGeom>
              <a:avLst/>
              <a:gdLst/>
              <a:ahLst/>
              <a:cxnLst/>
              <a:rect l="l" t="t" r="r" b="b"/>
              <a:pathLst>
                <a:path w="409" h="370" extrusionOk="0">
                  <a:moveTo>
                    <a:pt x="124" y="0"/>
                  </a:moveTo>
                  <a:lnTo>
                    <a:pt x="0" y="206"/>
                  </a:lnTo>
                  <a:cubicBezTo>
                    <a:pt x="111" y="261"/>
                    <a:pt x="95" y="219"/>
                    <a:pt x="163" y="261"/>
                  </a:cubicBezTo>
                  <a:cubicBezTo>
                    <a:pt x="245" y="301"/>
                    <a:pt x="219" y="327"/>
                    <a:pt x="300" y="369"/>
                  </a:cubicBezTo>
                  <a:lnTo>
                    <a:pt x="408" y="164"/>
                  </a:lnTo>
                  <a:cubicBezTo>
                    <a:pt x="361" y="137"/>
                    <a:pt x="337" y="134"/>
                    <a:pt x="317" y="134"/>
                  </a:cubicBezTo>
                  <a:cubicBezTo>
                    <a:pt x="310" y="134"/>
                    <a:pt x="303" y="135"/>
                    <a:pt x="297" y="135"/>
                  </a:cubicBezTo>
                  <a:cubicBezTo>
                    <a:pt x="283" y="135"/>
                    <a:pt x="268" y="133"/>
                    <a:pt x="245" y="124"/>
                  </a:cubicBezTo>
                  <a:cubicBezTo>
                    <a:pt x="176"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3"/>
            <p:cNvSpPr/>
            <p:nvPr/>
          </p:nvSpPr>
          <p:spPr>
            <a:xfrm>
              <a:off x="6188850" y="2896025"/>
              <a:ext cx="6150" cy="5750"/>
            </a:xfrm>
            <a:custGeom>
              <a:avLst/>
              <a:gdLst/>
              <a:ahLst/>
              <a:cxnLst/>
              <a:rect l="l" t="t" r="r" b="b"/>
              <a:pathLst>
                <a:path w="246" h="230" extrusionOk="0">
                  <a:moveTo>
                    <a:pt x="141" y="0"/>
                  </a:moveTo>
                  <a:cubicBezTo>
                    <a:pt x="103" y="0"/>
                    <a:pt x="58" y="25"/>
                    <a:pt x="27" y="66"/>
                  </a:cubicBezTo>
                  <a:cubicBezTo>
                    <a:pt x="1" y="122"/>
                    <a:pt x="14" y="190"/>
                    <a:pt x="69" y="216"/>
                  </a:cubicBezTo>
                  <a:cubicBezTo>
                    <a:pt x="88" y="225"/>
                    <a:pt x="107" y="229"/>
                    <a:pt x="126" y="229"/>
                  </a:cubicBezTo>
                  <a:cubicBezTo>
                    <a:pt x="164" y="229"/>
                    <a:pt x="200" y="211"/>
                    <a:pt x="219" y="174"/>
                  </a:cubicBezTo>
                  <a:cubicBezTo>
                    <a:pt x="246" y="108"/>
                    <a:pt x="233" y="40"/>
                    <a:pt x="177" y="11"/>
                  </a:cubicBezTo>
                  <a:cubicBezTo>
                    <a:pt x="167"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3"/>
            <p:cNvSpPr/>
            <p:nvPr/>
          </p:nvSpPr>
          <p:spPr>
            <a:xfrm>
              <a:off x="6190575" y="2897775"/>
              <a:ext cx="2725" cy="2400"/>
            </a:xfrm>
            <a:custGeom>
              <a:avLst/>
              <a:gdLst/>
              <a:ahLst/>
              <a:cxnLst/>
              <a:rect l="l" t="t" r="r" b="b"/>
              <a:pathLst>
                <a:path w="109" h="96" extrusionOk="0">
                  <a:moveTo>
                    <a:pt x="49" y="1"/>
                  </a:moveTo>
                  <a:cubicBezTo>
                    <a:pt x="34" y="1"/>
                    <a:pt x="21" y="7"/>
                    <a:pt x="13" y="22"/>
                  </a:cubicBezTo>
                  <a:cubicBezTo>
                    <a:pt x="0" y="52"/>
                    <a:pt x="13" y="78"/>
                    <a:pt x="26" y="91"/>
                  </a:cubicBezTo>
                  <a:cubicBezTo>
                    <a:pt x="34" y="94"/>
                    <a:pt x="42" y="96"/>
                    <a:pt x="49" y="96"/>
                  </a:cubicBezTo>
                  <a:cubicBezTo>
                    <a:pt x="69" y="96"/>
                    <a:pt x="85" y="84"/>
                    <a:pt x="95" y="65"/>
                  </a:cubicBezTo>
                  <a:cubicBezTo>
                    <a:pt x="108" y="52"/>
                    <a:pt x="108"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3"/>
            <p:cNvSpPr/>
            <p:nvPr/>
          </p:nvSpPr>
          <p:spPr>
            <a:xfrm>
              <a:off x="6181350" y="2891950"/>
              <a:ext cx="6550" cy="5725"/>
            </a:xfrm>
            <a:custGeom>
              <a:avLst/>
              <a:gdLst/>
              <a:ahLst/>
              <a:cxnLst/>
              <a:rect l="l" t="t" r="r" b="b"/>
              <a:pathLst>
                <a:path w="262" h="229" extrusionOk="0">
                  <a:moveTo>
                    <a:pt x="147" y="0"/>
                  </a:moveTo>
                  <a:cubicBezTo>
                    <a:pt x="104" y="0"/>
                    <a:pt x="62" y="25"/>
                    <a:pt x="43" y="66"/>
                  </a:cubicBezTo>
                  <a:cubicBezTo>
                    <a:pt x="1" y="121"/>
                    <a:pt x="30" y="190"/>
                    <a:pt x="69" y="216"/>
                  </a:cubicBezTo>
                  <a:cubicBezTo>
                    <a:pt x="87" y="225"/>
                    <a:pt x="107" y="229"/>
                    <a:pt x="126" y="229"/>
                  </a:cubicBezTo>
                  <a:cubicBezTo>
                    <a:pt x="165" y="229"/>
                    <a:pt x="202" y="211"/>
                    <a:pt x="219" y="174"/>
                  </a:cubicBezTo>
                  <a:cubicBezTo>
                    <a:pt x="262" y="108"/>
                    <a:pt x="232"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3"/>
            <p:cNvSpPr/>
            <p:nvPr/>
          </p:nvSpPr>
          <p:spPr>
            <a:xfrm>
              <a:off x="6183400" y="2893700"/>
              <a:ext cx="2475" cy="2400"/>
            </a:xfrm>
            <a:custGeom>
              <a:avLst/>
              <a:gdLst/>
              <a:ahLst/>
              <a:cxnLst/>
              <a:rect l="l" t="t" r="r" b="b"/>
              <a:pathLst>
                <a:path w="99" h="96" extrusionOk="0">
                  <a:moveTo>
                    <a:pt x="48" y="0"/>
                  </a:moveTo>
                  <a:cubicBezTo>
                    <a:pt x="36" y="0"/>
                    <a:pt x="24" y="7"/>
                    <a:pt x="16" y="22"/>
                  </a:cubicBezTo>
                  <a:cubicBezTo>
                    <a:pt x="0" y="51"/>
                    <a:pt x="0" y="77"/>
                    <a:pt x="29" y="90"/>
                  </a:cubicBezTo>
                  <a:cubicBezTo>
                    <a:pt x="33" y="94"/>
                    <a:pt x="37" y="96"/>
                    <a:pt x="42" y="96"/>
                  </a:cubicBezTo>
                  <a:cubicBezTo>
                    <a:pt x="56" y="96"/>
                    <a:pt x="72" y="83"/>
                    <a:pt x="82" y="64"/>
                  </a:cubicBezTo>
                  <a:cubicBezTo>
                    <a:pt x="98" y="51"/>
                    <a:pt x="98" y="9"/>
                    <a:pt x="69" y="9"/>
                  </a:cubicBezTo>
                  <a:cubicBezTo>
                    <a:pt x="63"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3"/>
            <p:cNvSpPr/>
            <p:nvPr/>
          </p:nvSpPr>
          <p:spPr>
            <a:xfrm>
              <a:off x="6160950" y="2879950"/>
              <a:ext cx="10225" cy="9250"/>
            </a:xfrm>
            <a:custGeom>
              <a:avLst/>
              <a:gdLst/>
              <a:ahLst/>
              <a:cxnLst/>
              <a:rect l="l" t="t" r="r" b="b"/>
              <a:pathLst>
                <a:path w="409" h="370" extrusionOk="0">
                  <a:moveTo>
                    <a:pt x="125" y="1"/>
                  </a:moveTo>
                  <a:lnTo>
                    <a:pt x="1" y="206"/>
                  </a:lnTo>
                  <a:cubicBezTo>
                    <a:pt x="111" y="262"/>
                    <a:pt x="98" y="219"/>
                    <a:pt x="180" y="262"/>
                  </a:cubicBezTo>
                  <a:cubicBezTo>
                    <a:pt x="245" y="301"/>
                    <a:pt x="219" y="327"/>
                    <a:pt x="301" y="370"/>
                  </a:cubicBezTo>
                  <a:lnTo>
                    <a:pt x="409" y="164"/>
                  </a:lnTo>
                  <a:cubicBezTo>
                    <a:pt x="361" y="138"/>
                    <a:pt x="341" y="135"/>
                    <a:pt x="322" y="135"/>
                  </a:cubicBezTo>
                  <a:cubicBezTo>
                    <a:pt x="316" y="135"/>
                    <a:pt x="310" y="135"/>
                    <a:pt x="303" y="135"/>
                  </a:cubicBezTo>
                  <a:cubicBezTo>
                    <a:pt x="289" y="135"/>
                    <a:pt x="273" y="133"/>
                    <a:pt x="245" y="125"/>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3"/>
            <p:cNvSpPr/>
            <p:nvPr/>
          </p:nvSpPr>
          <p:spPr>
            <a:xfrm>
              <a:off x="6168450" y="2884025"/>
              <a:ext cx="10225" cy="9250"/>
            </a:xfrm>
            <a:custGeom>
              <a:avLst/>
              <a:gdLst/>
              <a:ahLst/>
              <a:cxnLst/>
              <a:rect l="l" t="t" r="r" b="b"/>
              <a:pathLst>
                <a:path w="409" h="370" extrusionOk="0">
                  <a:moveTo>
                    <a:pt x="109" y="1"/>
                  </a:moveTo>
                  <a:lnTo>
                    <a:pt x="1" y="207"/>
                  </a:lnTo>
                  <a:cubicBezTo>
                    <a:pt x="95" y="262"/>
                    <a:pt x="95" y="220"/>
                    <a:pt x="164" y="262"/>
                  </a:cubicBezTo>
                  <a:cubicBezTo>
                    <a:pt x="233" y="301"/>
                    <a:pt x="219" y="327"/>
                    <a:pt x="301" y="370"/>
                  </a:cubicBezTo>
                  <a:lnTo>
                    <a:pt x="409" y="164"/>
                  </a:lnTo>
                  <a:cubicBezTo>
                    <a:pt x="361" y="138"/>
                    <a:pt x="338" y="135"/>
                    <a:pt x="317" y="135"/>
                  </a:cubicBezTo>
                  <a:cubicBezTo>
                    <a:pt x="311" y="135"/>
                    <a:pt x="304" y="135"/>
                    <a:pt x="297" y="135"/>
                  </a:cubicBezTo>
                  <a:cubicBezTo>
                    <a:pt x="284" y="135"/>
                    <a:pt x="268" y="134"/>
                    <a:pt x="246" y="125"/>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3"/>
            <p:cNvSpPr/>
            <p:nvPr/>
          </p:nvSpPr>
          <p:spPr>
            <a:xfrm>
              <a:off x="6174250" y="2887850"/>
              <a:ext cx="6150" cy="5750"/>
            </a:xfrm>
            <a:custGeom>
              <a:avLst/>
              <a:gdLst/>
              <a:ahLst/>
              <a:cxnLst/>
              <a:rect l="l" t="t" r="r" b="b"/>
              <a:pathLst>
                <a:path w="246" h="230" extrusionOk="0">
                  <a:moveTo>
                    <a:pt x="131"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5" y="109"/>
                    <a:pt x="232" y="41"/>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3"/>
            <p:cNvSpPr/>
            <p:nvPr/>
          </p:nvSpPr>
          <p:spPr>
            <a:xfrm>
              <a:off x="6175975" y="28896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0"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3"/>
            <p:cNvSpPr/>
            <p:nvPr/>
          </p:nvSpPr>
          <p:spPr>
            <a:xfrm>
              <a:off x="6166750" y="2883775"/>
              <a:ext cx="6150" cy="5750"/>
            </a:xfrm>
            <a:custGeom>
              <a:avLst/>
              <a:gdLst/>
              <a:ahLst/>
              <a:cxnLst/>
              <a:rect l="l" t="t" r="r" b="b"/>
              <a:pathLst>
                <a:path w="246" h="230" extrusionOk="0">
                  <a:moveTo>
                    <a:pt x="140" y="1"/>
                  </a:moveTo>
                  <a:cubicBezTo>
                    <a:pt x="103" y="1"/>
                    <a:pt x="58" y="26"/>
                    <a:pt x="30" y="66"/>
                  </a:cubicBezTo>
                  <a:cubicBezTo>
                    <a:pt x="0" y="122"/>
                    <a:pt x="13" y="190"/>
                    <a:pt x="69" y="217"/>
                  </a:cubicBezTo>
                  <a:cubicBezTo>
                    <a:pt x="87" y="225"/>
                    <a:pt x="107" y="230"/>
                    <a:pt x="126" y="230"/>
                  </a:cubicBezTo>
                  <a:cubicBezTo>
                    <a:pt x="165" y="230"/>
                    <a:pt x="201"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3"/>
            <p:cNvSpPr/>
            <p:nvPr/>
          </p:nvSpPr>
          <p:spPr>
            <a:xfrm>
              <a:off x="6168450" y="2885525"/>
              <a:ext cx="2725" cy="2425"/>
            </a:xfrm>
            <a:custGeom>
              <a:avLst/>
              <a:gdLst/>
              <a:ahLst/>
              <a:cxnLst/>
              <a:rect l="l" t="t" r="r" b="b"/>
              <a:pathLst>
                <a:path w="109" h="97" extrusionOk="0">
                  <a:moveTo>
                    <a:pt x="50" y="1"/>
                  </a:moveTo>
                  <a:cubicBezTo>
                    <a:pt x="35" y="1"/>
                    <a:pt x="22" y="7"/>
                    <a:pt x="14" y="23"/>
                  </a:cubicBezTo>
                  <a:cubicBezTo>
                    <a:pt x="1" y="52"/>
                    <a:pt x="14" y="78"/>
                    <a:pt x="27" y="91"/>
                  </a:cubicBezTo>
                  <a:cubicBezTo>
                    <a:pt x="35" y="95"/>
                    <a:pt x="42" y="96"/>
                    <a:pt x="50" y="96"/>
                  </a:cubicBezTo>
                  <a:cubicBezTo>
                    <a:pt x="69" y="96"/>
                    <a:pt x="86" y="84"/>
                    <a:pt x="95" y="65"/>
                  </a:cubicBezTo>
                  <a:cubicBezTo>
                    <a:pt x="109" y="52"/>
                    <a:pt x="109" y="9"/>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3"/>
            <p:cNvSpPr/>
            <p:nvPr/>
          </p:nvSpPr>
          <p:spPr>
            <a:xfrm>
              <a:off x="6146350" y="2871800"/>
              <a:ext cx="10225" cy="9250"/>
            </a:xfrm>
            <a:custGeom>
              <a:avLst/>
              <a:gdLst/>
              <a:ahLst/>
              <a:cxnLst/>
              <a:rect l="l" t="t" r="r" b="b"/>
              <a:pathLst>
                <a:path w="409" h="370" extrusionOk="0">
                  <a:moveTo>
                    <a:pt x="124" y="0"/>
                  </a:moveTo>
                  <a:lnTo>
                    <a:pt x="0" y="206"/>
                  </a:lnTo>
                  <a:cubicBezTo>
                    <a:pt x="111" y="261"/>
                    <a:pt x="95" y="219"/>
                    <a:pt x="163" y="261"/>
                  </a:cubicBezTo>
                  <a:cubicBezTo>
                    <a:pt x="232" y="301"/>
                    <a:pt x="219" y="327"/>
                    <a:pt x="301" y="369"/>
                  </a:cubicBezTo>
                  <a:lnTo>
                    <a:pt x="408" y="164"/>
                  </a:lnTo>
                  <a:cubicBezTo>
                    <a:pt x="314" y="111"/>
                    <a:pt x="314" y="150"/>
                    <a:pt x="245" y="111"/>
                  </a:cubicBezTo>
                  <a:cubicBezTo>
                    <a:pt x="177"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3"/>
            <p:cNvSpPr/>
            <p:nvPr/>
          </p:nvSpPr>
          <p:spPr>
            <a:xfrm>
              <a:off x="6153850" y="28758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61" y="138"/>
                    <a:pt x="338"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3"/>
            <p:cNvSpPr/>
            <p:nvPr/>
          </p:nvSpPr>
          <p:spPr>
            <a:xfrm>
              <a:off x="6159325" y="2879700"/>
              <a:ext cx="6475" cy="5750"/>
            </a:xfrm>
            <a:custGeom>
              <a:avLst/>
              <a:gdLst/>
              <a:ahLst/>
              <a:cxnLst/>
              <a:rect l="l" t="t" r="r" b="b"/>
              <a:pathLst>
                <a:path w="259" h="230" extrusionOk="0">
                  <a:moveTo>
                    <a:pt x="144" y="1"/>
                  </a:moveTo>
                  <a:cubicBezTo>
                    <a:pt x="101" y="1"/>
                    <a:pt x="59" y="25"/>
                    <a:pt x="39" y="66"/>
                  </a:cubicBezTo>
                  <a:cubicBezTo>
                    <a:pt x="0" y="122"/>
                    <a:pt x="26" y="190"/>
                    <a:pt x="66" y="216"/>
                  </a:cubicBezTo>
                  <a:cubicBezTo>
                    <a:pt x="84" y="225"/>
                    <a:pt x="103" y="229"/>
                    <a:pt x="123" y="229"/>
                  </a:cubicBezTo>
                  <a:cubicBezTo>
                    <a:pt x="161" y="229"/>
                    <a:pt x="198" y="211"/>
                    <a:pt x="216" y="174"/>
                  </a:cubicBezTo>
                  <a:cubicBezTo>
                    <a:pt x="258" y="109"/>
                    <a:pt x="245"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3"/>
            <p:cNvSpPr/>
            <p:nvPr/>
          </p:nvSpPr>
          <p:spPr>
            <a:xfrm>
              <a:off x="6161350" y="2881450"/>
              <a:ext cx="2725" cy="2425"/>
            </a:xfrm>
            <a:custGeom>
              <a:avLst/>
              <a:gdLst/>
              <a:ahLst/>
              <a:cxnLst/>
              <a:rect l="l" t="t" r="r" b="b"/>
              <a:pathLst>
                <a:path w="109" h="97" extrusionOk="0">
                  <a:moveTo>
                    <a:pt x="45" y="1"/>
                  </a:moveTo>
                  <a:cubicBezTo>
                    <a:pt x="34" y="1"/>
                    <a:pt x="22" y="7"/>
                    <a:pt x="14" y="22"/>
                  </a:cubicBezTo>
                  <a:cubicBezTo>
                    <a:pt x="1" y="52"/>
                    <a:pt x="1" y="78"/>
                    <a:pt x="27" y="91"/>
                  </a:cubicBezTo>
                  <a:cubicBezTo>
                    <a:pt x="30" y="94"/>
                    <a:pt x="36" y="96"/>
                    <a:pt x="43" y="96"/>
                  </a:cubicBezTo>
                  <a:cubicBezTo>
                    <a:pt x="61" y="96"/>
                    <a:pt x="86" y="84"/>
                    <a:pt x="95" y="65"/>
                  </a:cubicBezTo>
                  <a:cubicBezTo>
                    <a:pt x="109" y="52"/>
                    <a:pt x="95" y="9"/>
                    <a:pt x="66" y="9"/>
                  </a:cubicBezTo>
                  <a:cubicBezTo>
                    <a:pt x="61" y="4"/>
                    <a:pt x="53" y="1"/>
                    <a:pt x="4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3"/>
            <p:cNvSpPr/>
            <p:nvPr/>
          </p:nvSpPr>
          <p:spPr>
            <a:xfrm>
              <a:off x="6152125" y="2875625"/>
              <a:ext cx="6150" cy="5750"/>
            </a:xfrm>
            <a:custGeom>
              <a:avLst/>
              <a:gdLst/>
              <a:ahLst/>
              <a:cxnLst/>
              <a:rect l="l" t="t" r="r" b="b"/>
              <a:pathLst>
                <a:path w="246" h="230" extrusionOk="0">
                  <a:moveTo>
                    <a:pt x="133" y="0"/>
                  </a:moveTo>
                  <a:cubicBezTo>
                    <a:pt x="91" y="0"/>
                    <a:pt x="49" y="25"/>
                    <a:pt x="27" y="66"/>
                  </a:cubicBezTo>
                  <a:cubicBezTo>
                    <a:pt x="1" y="122"/>
                    <a:pt x="14" y="190"/>
                    <a:pt x="70" y="216"/>
                  </a:cubicBezTo>
                  <a:cubicBezTo>
                    <a:pt x="88" y="225"/>
                    <a:pt x="107" y="229"/>
                    <a:pt x="126" y="229"/>
                  </a:cubicBezTo>
                  <a:cubicBezTo>
                    <a:pt x="164" y="229"/>
                    <a:pt x="200" y="211"/>
                    <a:pt x="220" y="174"/>
                  </a:cubicBezTo>
                  <a:cubicBezTo>
                    <a:pt x="246" y="108"/>
                    <a:pt x="233"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3"/>
            <p:cNvSpPr/>
            <p:nvPr/>
          </p:nvSpPr>
          <p:spPr>
            <a:xfrm>
              <a:off x="6153850" y="2877375"/>
              <a:ext cx="2725" cy="2400"/>
            </a:xfrm>
            <a:custGeom>
              <a:avLst/>
              <a:gdLst/>
              <a:ahLst/>
              <a:cxnLst/>
              <a:rect l="l" t="t" r="r" b="b"/>
              <a:pathLst>
                <a:path w="109" h="96" extrusionOk="0">
                  <a:moveTo>
                    <a:pt x="49" y="1"/>
                  </a:moveTo>
                  <a:cubicBezTo>
                    <a:pt x="34" y="1"/>
                    <a:pt x="21" y="7"/>
                    <a:pt x="14" y="22"/>
                  </a:cubicBezTo>
                  <a:cubicBezTo>
                    <a:pt x="1" y="52"/>
                    <a:pt x="14" y="78"/>
                    <a:pt x="27" y="91"/>
                  </a:cubicBezTo>
                  <a:cubicBezTo>
                    <a:pt x="35" y="94"/>
                    <a:pt x="42" y="96"/>
                    <a:pt x="49" y="96"/>
                  </a:cubicBezTo>
                  <a:cubicBezTo>
                    <a:pt x="69" y="96"/>
                    <a:pt x="86" y="84"/>
                    <a:pt x="95" y="65"/>
                  </a:cubicBezTo>
                  <a:cubicBezTo>
                    <a:pt x="108" y="52"/>
                    <a:pt x="95"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3"/>
            <p:cNvSpPr/>
            <p:nvPr/>
          </p:nvSpPr>
          <p:spPr>
            <a:xfrm>
              <a:off x="6131725" y="2863625"/>
              <a:ext cx="10225" cy="9250"/>
            </a:xfrm>
            <a:custGeom>
              <a:avLst/>
              <a:gdLst/>
              <a:ahLst/>
              <a:cxnLst/>
              <a:rect l="l" t="t" r="r" b="b"/>
              <a:pathLst>
                <a:path w="409" h="370" extrusionOk="0">
                  <a:moveTo>
                    <a:pt x="109" y="1"/>
                  </a:moveTo>
                  <a:lnTo>
                    <a:pt x="1" y="207"/>
                  </a:lnTo>
                  <a:cubicBezTo>
                    <a:pt x="96" y="262"/>
                    <a:pt x="96" y="220"/>
                    <a:pt x="164" y="262"/>
                  </a:cubicBezTo>
                  <a:cubicBezTo>
                    <a:pt x="233" y="301"/>
                    <a:pt x="220" y="327"/>
                    <a:pt x="301" y="370"/>
                  </a:cubicBezTo>
                  <a:lnTo>
                    <a:pt x="409" y="164"/>
                  </a:lnTo>
                  <a:cubicBezTo>
                    <a:pt x="314" y="112"/>
                    <a:pt x="314" y="151"/>
                    <a:pt x="246" y="112"/>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3"/>
            <p:cNvSpPr/>
            <p:nvPr/>
          </p:nvSpPr>
          <p:spPr>
            <a:xfrm>
              <a:off x="6139250" y="28677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297" y="111"/>
                    <a:pt x="314" y="150"/>
                    <a:pt x="245" y="111"/>
                  </a:cubicBezTo>
                  <a:cubicBezTo>
                    <a:pt x="163"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3"/>
            <p:cNvSpPr/>
            <p:nvPr/>
          </p:nvSpPr>
          <p:spPr>
            <a:xfrm>
              <a:off x="6144625" y="2871550"/>
              <a:ext cx="6550" cy="5725"/>
            </a:xfrm>
            <a:custGeom>
              <a:avLst/>
              <a:gdLst/>
              <a:ahLst/>
              <a:cxnLst/>
              <a:rect l="l" t="t" r="r" b="b"/>
              <a:pathLst>
                <a:path w="262" h="229" extrusionOk="0">
                  <a:moveTo>
                    <a:pt x="147" y="0"/>
                  </a:moveTo>
                  <a:cubicBezTo>
                    <a:pt x="104" y="0"/>
                    <a:pt x="62" y="25"/>
                    <a:pt x="43" y="66"/>
                  </a:cubicBezTo>
                  <a:cubicBezTo>
                    <a:pt x="1" y="121"/>
                    <a:pt x="17" y="190"/>
                    <a:pt x="69" y="216"/>
                  </a:cubicBezTo>
                  <a:cubicBezTo>
                    <a:pt x="87" y="225"/>
                    <a:pt x="107" y="229"/>
                    <a:pt x="126" y="229"/>
                  </a:cubicBezTo>
                  <a:cubicBezTo>
                    <a:pt x="165" y="229"/>
                    <a:pt x="202" y="211"/>
                    <a:pt x="219" y="174"/>
                  </a:cubicBezTo>
                  <a:cubicBezTo>
                    <a:pt x="262" y="108"/>
                    <a:pt x="232" y="40"/>
                    <a:pt x="193" y="10"/>
                  </a:cubicBezTo>
                  <a:cubicBezTo>
                    <a:pt x="179"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3"/>
            <p:cNvSpPr/>
            <p:nvPr/>
          </p:nvSpPr>
          <p:spPr>
            <a:xfrm>
              <a:off x="6146350" y="2873300"/>
              <a:ext cx="2800" cy="2400"/>
            </a:xfrm>
            <a:custGeom>
              <a:avLst/>
              <a:gdLst/>
              <a:ahLst/>
              <a:cxnLst/>
              <a:rect l="l" t="t" r="r" b="b"/>
              <a:pathLst>
                <a:path w="112" h="96" extrusionOk="0">
                  <a:moveTo>
                    <a:pt x="56" y="0"/>
                  </a:moveTo>
                  <a:cubicBezTo>
                    <a:pt x="40" y="0"/>
                    <a:pt x="23" y="7"/>
                    <a:pt x="13" y="22"/>
                  </a:cubicBezTo>
                  <a:cubicBezTo>
                    <a:pt x="0" y="51"/>
                    <a:pt x="13" y="77"/>
                    <a:pt x="43" y="90"/>
                  </a:cubicBezTo>
                  <a:cubicBezTo>
                    <a:pt x="46" y="94"/>
                    <a:pt x="51" y="96"/>
                    <a:pt x="55" y="96"/>
                  </a:cubicBezTo>
                  <a:cubicBezTo>
                    <a:pt x="69" y="96"/>
                    <a:pt x="85" y="83"/>
                    <a:pt x="95" y="64"/>
                  </a:cubicBezTo>
                  <a:cubicBezTo>
                    <a:pt x="111" y="51"/>
                    <a:pt x="111" y="9"/>
                    <a:pt x="82" y="9"/>
                  </a:cubicBezTo>
                  <a:cubicBezTo>
                    <a:pt x="76" y="3"/>
                    <a:pt x="67"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3"/>
            <p:cNvSpPr/>
            <p:nvPr/>
          </p:nvSpPr>
          <p:spPr>
            <a:xfrm>
              <a:off x="6137525" y="2867450"/>
              <a:ext cx="6150" cy="5750"/>
            </a:xfrm>
            <a:custGeom>
              <a:avLst/>
              <a:gdLst/>
              <a:ahLst/>
              <a:cxnLst/>
              <a:rect l="l" t="t" r="r" b="b"/>
              <a:pathLst>
                <a:path w="246" h="230" extrusionOk="0">
                  <a:moveTo>
                    <a:pt x="132"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6" y="109"/>
                    <a:pt x="232"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3"/>
            <p:cNvSpPr/>
            <p:nvPr/>
          </p:nvSpPr>
          <p:spPr>
            <a:xfrm>
              <a:off x="6139250" y="28692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1"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3"/>
            <p:cNvSpPr/>
            <p:nvPr/>
          </p:nvSpPr>
          <p:spPr>
            <a:xfrm>
              <a:off x="6117125" y="28554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01" y="112"/>
                    <a:pt x="314" y="151"/>
                    <a:pt x="246" y="112"/>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3"/>
            <p:cNvSpPr/>
            <p:nvPr/>
          </p:nvSpPr>
          <p:spPr>
            <a:xfrm>
              <a:off x="6124225" y="2859550"/>
              <a:ext cx="10225" cy="9250"/>
            </a:xfrm>
            <a:custGeom>
              <a:avLst/>
              <a:gdLst/>
              <a:ahLst/>
              <a:cxnLst/>
              <a:rect l="l" t="t" r="r" b="b"/>
              <a:pathLst>
                <a:path w="409" h="370" extrusionOk="0">
                  <a:moveTo>
                    <a:pt x="125" y="1"/>
                  </a:moveTo>
                  <a:lnTo>
                    <a:pt x="1" y="206"/>
                  </a:lnTo>
                  <a:cubicBezTo>
                    <a:pt x="112" y="262"/>
                    <a:pt x="99" y="219"/>
                    <a:pt x="164" y="262"/>
                  </a:cubicBezTo>
                  <a:cubicBezTo>
                    <a:pt x="245" y="301"/>
                    <a:pt x="219" y="327"/>
                    <a:pt x="301" y="370"/>
                  </a:cubicBezTo>
                  <a:lnTo>
                    <a:pt x="409" y="164"/>
                  </a:lnTo>
                  <a:cubicBezTo>
                    <a:pt x="314" y="112"/>
                    <a:pt x="314" y="151"/>
                    <a:pt x="245"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3"/>
            <p:cNvSpPr/>
            <p:nvPr/>
          </p:nvSpPr>
          <p:spPr>
            <a:xfrm>
              <a:off x="6130025" y="2863375"/>
              <a:ext cx="6150" cy="5750"/>
            </a:xfrm>
            <a:custGeom>
              <a:avLst/>
              <a:gdLst/>
              <a:ahLst/>
              <a:cxnLst/>
              <a:rect l="l" t="t" r="r" b="b"/>
              <a:pathLst>
                <a:path w="246" h="230" extrusionOk="0">
                  <a:moveTo>
                    <a:pt x="140" y="1"/>
                  </a:moveTo>
                  <a:cubicBezTo>
                    <a:pt x="103" y="1"/>
                    <a:pt x="59" y="26"/>
                    <a:pt x="30" y="66"/>
                  </a:cubicBezTo>
                  <a:cubicBezTo>
                    <a:pt x="0" y="122"/>
                    <a:pt x="13" y="190"/>
                    <a:pt x="69" y="217"/>
                  </a:cubicBezTo>
                  <a:cubicBezTo>
                    <a:pt x="87" y="225"/>
                    <a:pt x="107" y="230"/>
                    <a:pt x="126" y="230"/>
                  </a:cubicBezTo>
                  <a:cubicBezTo>
                    <a:pt x="165" y="230"/>
                    <a:pt x="202"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3"/>
            <p:cNvSpPr/>
            <p:nvPr/>
          </p:nvSpPr>
          <p:spPr>
            <a:xfrm>
              <a:off x="6131725" y="2865025"/>
              <a:ext cx="2725" cy="2525"/>
            </a:xfrm>
            <a:custGeom>
              <a:avLst/>
              <a:gdLst/>
              <a:ahLst/>
              <a:cxnLst/>
              <a:rect l="l" t="t" r="r" b="b"/>
              <a:pathLst>
                <a:path w="109" h="101" extrusionOk="0">
                  <a:moveTo>
                    <a:pt x="83" y="0"/>
                  </a:moveTo>
                  <a:cubicBezTo>
                    <a:pt x="56" y="0"/>
                    <a:pt x="27" y="0"/>
                    <a:pt x="14" y="27"/>
                  </a:cubicBezTo>
                  <a:cubicBezTo>
                    <a:pt x="1" y="56"/>
                    <a:pt x="14" y="82"/>
                    <a:pt x="27" y="95"/>
                  </a:cubicBezTo>
                  <a:cubicBezTo>
                    <a:pt x="35" y="99"/>
                    <a:pt x="43" y="100"/>
                    <a:pt x="50" y="100"/>
                  </a:cubicBezTo>
                  <a:cubicBezTo>
                    <a:pt x="70" y="100"/>
                    <a:pt x="86" y="88"/>
                    <a:pt x="96" y="69"/>
                  </a:cubicBezTo>
                  <a:cubicBezTo>
                    <a:pt x="109" y="56"/>
                    <a:pt x="109"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3"/>
            <p:cNvSpPr/>
            <p:nvPr/>
          </p:nvSpPr>
          <p:spPr>
            <a:xfrm>
              <a:off x="6122600" y="2859300"/>
              <a:ext cx="6475" cy="5750"/>
            </a:xfrm>
            <a:custGeom>
              <a:avLst/>
              <a:gdLst/>
              <a:ahLst/>
              <a:cxnLst/>
              <a:rect l="l" t="t" r="r" b="b"/>
              <a:pathLst>
                <a:path w="259" h="230" extrusionOk="0">
                  <a:moveTo>
                    <a:pt x="144" y="1"/>
                  </a:moveTo>
                  <a:cubicBezTo>
                    <a:pt x="101" y="1"/>
                    <a:pt x="59" y="25"/>
                    <a:pt x="40" y="66"/>
                  </a:cubicBezTo>
                  <a:cubicBezTo>
                    <a:pt x="0" y="122"/>
                    <a:pt x="27" y="190"/>
                    <a:pt x="66" y="216"/>
                  </a:cubicBezTo>
                  <a:cubicBezTo>
                    <a:pt x="84" y="225"/>
                    <a:pt x="104" y="229"/>
                    <a:pt x="123" y="229"/>
                  </a:cubicBezTo>
                  <a:cubicBezTo>
                    <a:pt x="162" y="229"/>
                    <a:pt x="198" y="211"/>
                    <a:pt x="216" y="174"/>
                  </a:cubicBezTo>
                  <a:cubicBezTo>
                    <a:pt x="258" y="109"/>
                    <a:pt x="229"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3"/>
            <p:cNvSpPr/>
            <p:nvPr/>
          </p:nvSpPr>
          <p:spPr>
            <a:xfrm>
              <a:off x="6124650" y="2860950"/>
              <a:ext cx="2375" cy="2500"/>
            </a:xfrm>
            <a:custGeom>
              <a:avLst/>
              <a:gdLst/>
              <a:ahLst/>
              <a:cxnLst/>
              <a:rect l="l" t="t" r="r" b="b"/>
              <a:pathLst>
                <a:path w="95" h="100" extrusionOk="0">
                  <a:moveTo>
                    <a:pt x="65" y="0"/>
                  </a:moveTo>
                  <a:cubicBezTo>
                    <a:pt x="52" y="0"/>
                    <a:pt x="26" y="0"/>
                    <a:pt x="13" y="26"/>
                  </a:cubicBezTo>
                  <a:cubicBezTo>
                    <a:pt x="0" y="56"/>
                    <a:pt x="0" y="82"/>
                    <a:pt x="26" y="95"/>
                  </a:cubicBezTo>
                  <a:cubicBezTo>
                    <a:pt x="30" y="98"/>
                    <a:pt x="34" y="100"/>
                    <a:pt x="39" y="100"/>
                  </a:cubicBezTo>
                  <a:cubicBezTo>
                    <a:pt x="52" y="100"/>
                    <a:pt x="70" y="88"/>
                    <a:pt x="82" y="69"/>
                  </a:cubicBezTo>
                  <a:cubicBezTo>
                    <a:pt x="95" y="56"/>
                    <a:pt x="95" y="13"/>
                    <a:pt x="6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3"/>
            <p:cNvSpPr/>
            <p:nvPr/>
          </p:nvSpPr>
          <p:spPr>
            <a:xfrm>
              <a:off x="6102200" y="2847325"/>
              <a:ext cx="10225" cy="9225"/>
            </a:xfrm>
            <a:custGeom>
              <a:avLst/>
              <a:gdLst/>
              <a:ahLst/>
              <a:cxnLst/>
              <a:rect l="l" t="t" r="r" b="b"/>
              <a:pathLst>
                <a:path w="409" h="369" extrusionOk="0">
                  <a:moveTo>
                    <a:pt x="121" y="0"/>
                  </a:moveTo>
                  <a:lnTo>
                    <a:pt x="0" y="206"/>
                  </a:lnTo>
                  <a:cubicBezTo>
                    <a:pt x="108" y="261"/>
                    <a:pt x="95" y="219"/>
                    <a:pt x="177" y="261"/>
                  </a:cubicBezTo>
                  <a:cubicBezTo>
                    <a:pt x="245" y="300"/>
                    <a:pt x="216" y="327"/>
                    <a:pt x="297" y="369"/>
                  </a:cubicBezTo>
                  <a:lnTo>
                    <a:pt x="408" y="163"/>
                  </a:lnTo>
                  <a:cubicBezTo>
                    <a:pt x="310" y="111"/>
                    <a:pt x="327"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3"/>
            <p:cNvSpPr/>
            <p:nvPr/>
          </p:nvSpPr>
          <p:spPr>
            <a:xfrm>
              <a:off x="6109625" y="2851400"/>
              <a:ext cx="10225" cy="9250"/>
            </a:xfrm>
            <a:custGeom>
              <a:avLst/>
              <a:gdLst/>
              <a:ahLst/>
              <a:cxnLst/>
              <a:rect l="l" t="t" r="r" b="b"/>
              <a:pathLst>
                <a:path w="409" h="370" extrusionOk="0">
                  <a:moveTo>
                    <a:pt x="111" y="0"/>
                  </a:moveTo>
                  <a:lnTo>
                    <a:pt x="0" y="206"/>
                  </a:lnTo>
                  <a:cubicBezTo>
                    <a:pt x="95" y="261"/>
                    <a:pt x="95" y="219"/>
                    <a:pt x="164" y="261"/>
                  </a:cubicBezTo>
                  <a:cubicBezTo>
                    <a:pt x="232" y="301"/>
                    <a:pt x="219" y="327"/>
                    <a:pt x="301" y="369"/>
                  </a:cubicBezTo>
                  <a:lnTo>
                    <a:pt x="408" y="164"/>
                  </a:lnTo>
                  <a:cubicBezTo>
                    <a:pt x="314" y="111"/>
                    <a:pt x="314" y="150"/>
                    <a:pt x="245" y="111"/>
                  </a:cubicBezTo>
                  <a:cubicBezTo>
                    <a:pt x="177" y="82"/>
                    <a:pt x="193" y="43"/>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3"/>
            <p:cNvSpPr/>
            <p:nvPr/>
          </p:nvSpPr>
          <p:spPr>
            <a:xfrm>
              <a:off x="6115425" y="2855225"/>
              <a:ext cx="6125" cy="5750"/>
            </a:xfrm>
            <a:custGeom>
              <a:avLst/>
              <a:gdLst/>
              <a:ahLst/>
              <a:cxnLst/>
              <a:rect l="l" t="t" r="r" b="b"/>
              <a:pathLst>
                <a:path w="245" h="230" extrusionOk="0">
                  <a:moveTo>
                    <a:pt x="132" y="0"/>
                  </a:moveTo>
                  <a:cubicBezTo>
                    <a:pt x="91" y="0"/>
                    <a:pt x="48" y="25"/>
                    <a:pt x="26" y="66"/>
                  </a:cubicBezTo>
                  <a:cubicBezTo>
                    <a:pt x="0" y="122"/>
                    <a:pt x="13" y="190"/>
                    <a:pt x="69" y="216"/>
                  </a:cubicBezTo>
                  <a:cubicBezTo>
                    <a:pt x="87" y="225"/>
                    <a:pt x="105" y="229"/>
                    <a:pt x="122" y="229"/>
                  </a:cubicBezTo>
                  <a:cubicBezTo>
                    <a:pt x="157" y="229"/>
                    <a:pt x="190" y="211"/>
                    <a:pt x="219" y="174"/>
                  </a:cubicBezTo>
                  <a:cubicBezTo>
                    <a:pt x="245" y="108"/>
                    <a:pt x="232" y="40"/>
                    <a:pt x="176" y="11"/>
                  </a:cubicBezTo>
                  <a:cubicBezTo>
                    <a:pt x="163" y="4"/>
                    <a:pt x="148"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3"/>
            <p:cNvSpPr/>
            <p:nvPr/>
          </p:nvSpPr>
          <p:spPr>
            <a:xfrm>
              <a:off x="6117125" y="2856875"/>
              <a:ext cx="2725" cy="2500"/>
            </a:xfrm>
            <a:custGeom>
              <a:avLst/>
              <a:gdLst/>
              <a:ahLst/>
              <a:cxnLst/>
              <a:rect l="l" t="t" r="r" b="b"/>
              <a:pathLst>
                <a:path w="109" h="100" extrusionOk="0">
                  <a:moveTo>
                    <a:pt x="82" y="0"/>
                  </a:moveTo>
                  <a:cubicBezTo>
                    <a:pt x="56" y="0"/>
                    <a:pt x="27" y="0"/>
                    <a:pt x="14" y="26"/>
                  </a:cubicBezTo>
                  <a:cubicBezTo>
                    <a:pt x="1" y="56"/>
                    <a:pt x="1" y="82"/>
                    <a:pt x="27" y="95"/>
                  </a:cubicBezTo>
                  <a:cubicBezTo>
                    <a:pt x="35" y="98"/>
                    <a:pt x="42" y="100"/>
                    <a:pt x="50" y="100"/>
                  </a:cubicBezTo>
                  <a:cubicBezTo>
                    <a:pt x="69" y="100"/>
                    <a:pt x="86"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3"/>
            <p:cNvSpPr/>
            <p:nvPr/>
          </p:nvSpPr>
          <p:spPr>
            <a:xfrm>
              <a:off x="6107900" y="2851150"/>
              <a:ext cx="6150" cy="5725"/>
            </a:xfrm>
            <a:custGeom>
              <a:avLst/>
              <a:gdLst/>
              <a:ahLst/>
              <a:cxnLst/>
              <a:rect l="l" t="t" r="r" b="b"/>
              <a:pathLst>
                <a:path w="246" h="229" extrusionOk="0">
                  <a:moveTo>
                    <a:pt x="142" y="0"/>
                  </a:moveTo>
                  <a:cubicBezTo>
                    <a:pt x="104" y="0"/>
                    <a:pt x="59" y="25"/>
                    <a:pt x="30" y="66"/>
                  </a:cubicBezTo>
                  <a:cubicBezTo>
                    <a:pt x="1" y="121"/>
                    <a:pt x="17" y="190"/>
                    <a:pt x="69" y="216"/>
                  </a:cubicBezTo>
                  <a:cubicBezTo>
                    <a:pt x="88" y="225"/>
                    <a:pt x="107" y="229"/>
                    <a:pt x="126" y="229"/>
                  </a:cubicBezTo>
                  <a:cubicBezTo>
                    <a:pt x="165" y="229"/>
                    <a:pt x="202" y="211"/>
                    <a:pt x="220" y="174"/>
                  </a:cubicBezTo>
                  <a:cubicBezTo>
                    <a:pt x="246" y="108"/>
                    <a:pt x="233" y="40"/>
                    <a:pt x="180" y="10"/>
                  </a:cubicBezTo>
                  <a:cubicBezTo>
                    <a:pt x="169" y="3"/>
                    <a:pt x="156" y="0"/>
                    <a:pt x="1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3"/>
            <p:cNvSpPr/>
            <p:nvPr/>
          </p:nvSpPr>
          <p:spPr>
            <a:xfrm>
              <a:off x="6109625" y="2852775"/>
              <a:ext cx="2800" cy="2525"/>
            </a:xfrm>
            <a:custGeom>
              <a:avLst/>
              <a:gdLst/>
              <a:ahLst/>
              <a:cxnLst/>
              <a:rect l="l" t="t" r="r" b="b"/>
              <a:pathLst>
                <a:path w="112" h="101" extrusionOk="0">
                  <a:moveTo>
                    <a:pt x="82" y="1"/>
                  </a:moveTo>
                  <a:cubicBezTo>
                    <a:pt x="56" y="1"/>
                    <a:pt x="30" y="1"/>
                    <a:pt x="13" y="27"/>
                  </a:cubicBezTo>
                  <a:cubicBezTo>
                    <a:pt x="0" y="56"/>
                    <a:pt x="13" y="82"/>
                    <a:pt x="30" y="95"/>
                  </a:cubicBezTo>
                  <a:cubicBezTo>
                    <a:pt x="37" y="99"/>
                    <a:pt x="44" y="101"/>
                    <a:pt x="51" y="101"/>
                  </a:cubicBezTo>
                  <a:cubicBezTo>
                    <a:pt x="69" y="101"/>
                    <a:pt x="86" y="88"/>
                    <a:pt x="95" y="69"/>
                  </a:cubicBezTo>
                  <a:cubicBezTo>
                    <a:pt x="111" y="56"/>
                    <a:pt x="111"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3"/>
            <p:cNvSpPr/>
            <p:nvPr/>
          </p:nvSpPr>
          <p:spPr>
            <a:xfrm>
              <a:off x="6087500" y="2839150"/>
              <a:ext cx="10225" cy="9250"/>
            </a:xfrm>
            <a:custGeom>
              <a:avLst/>
              <a:gdLst/>
              <a:ahLst/>
              <a:cxnLst/>
              <a:rect l="l" t="t" r="r" b="b"/>
              <a:pathLst>
                <a:path w="409" h="370" extrusionOk="0">
                  <a:moveTo>
                    <a:pt x="125" y="1"/>
                  </a:moveTo>
                  <a:lnTo>
                    <a:pt x="1" y="206"/>
                  </a:lnTo>
                  <a:cubicBezTo>
                    <a:pt x="112" y="262"/>
                    <a:pt x="99" y="219"/>
                    <a:pt x="164" y="262"/>
                  </a:cubicBezTo>
                  <a:cubicBezTo>
                    <a:pt x="233" y="301"/>
                    <a:pt x="220" y="327"/>
                    <a:pt x="301" y="370"/>
                  </a:cubicBezTo>
                  <a:lnTo>
                    <a:pt x="409" y="164"/>
                  </a:lnTo>
                  <a:cubicBezTo>
                    <a:pt x="314" y="112"/>
                    <a:pt x="314" y="151"/>
                    <a:pt x="246"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3"/>
            <p:cNvSpPr/>
            <p:nvPr/>
          </p:nvSpPr>
          <p:spPr>
            <a:xfrm>
              <a:off x="6095025" y="2843225"/>
              <a:ext cx="10225" cy="9250"/>
            </a:xfrm>
            <a:custGeom>
              <a:avLst/>
              <a:gdLst/>
              <a:ahLst/>
              <a:cxnLst/>
              <a:rect l="l" t="t" r="r" b="b"/>
              <a:pathLst>
                <a:path w="409" h="370" extrusionOk="0">
                  <a:moveTo>
                    <a:pt x="108" y="1"/>
                  </a:moveTo>
                  <a:lnTo>
                    <a:pt x="0" y="207"/>
                  </a:lnTo>
                  <a:cubicBezTo>
                    <a:pt x="95" y="262"/>
                    <a:pt x="95" y="220"/>
                    <a:pt x="163" y="262"/>
                  </a:cubicBezTo>
                  <a:cubicBezTo>
                    <a:pt x="232" y="301"/>
                    <a:pt x="219" y="327"/>
                    <a:pt x="287" y="370"/>
                  </a:cubicBezTo>
                  <a:lnTo>
                    <a:pt x="408" y="164"/>
                  </a:lnTo>
                  <a:cubicBezTo>
                    <a:pt x="314" y="112"/>
                    <a:pt x="314" y="151"/>
                    <a:pt x="245" y="112"/>
                  </a:cubicBezTo>
                  <a:cubicBezTo>
                    <a:pt x="176" y="83"/>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3"/>
            <p:cNvSpPr/>
            <p:nvPr/>
          </p:nvSpPr>
          <p:spPr>
            <a:xfrm>
              <a:off x="6100800" y="2847050"/>
              <a:ext cx="6150" cy="5750"/>
            </a:xfrm>
            <a:custGeom>
              <a:avLst/>
              <a:gdLst/>
              <a:ahLst/>
              <a:cxnLst/>
              <a:rect l="l" t="t" r="r" b="b"/>
              <a:pathLst>
                <a:path w="246" h="230" extrusionOk="0">
                  <a:moveTo>
                    <a:pt x="132" y="1"/>
                  </a:moveTo>
                  <a:cubicBezTo>
                    <a:pt x="90" y="1"/>
                    <a:pt x="49" y="26"/>
                    <a:pt x="27" y="67"/>
                  </a:cubicBezTo>
                  <a:cubicBezTo>
                    <a:pt x="1" y="122"/>
                    <a:pt x="14" y="191"/>
                    <a:pt x="56" y="217"/>
                  </a:cubicBezTo>
                  <a:cubicBezTo>
                    <a:pt x="74" y="225"/>
                    <a:pt x="93" y="230"/>
                    <a:pt x="112" y="230"/>
                  </a:cubicBezTo>
                  <a:cubicBezTo>
                    <a:pt x="151" y="230"/>
                    <a:pt x="191" y="212"/>
                    <a:pt x="220" y="174"/>
                  </a:cubicBezTo>
                  <a:cubicBezTo>
                    <a:pt x="246" y="109"/>
                    <a:pt x="233"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3"/>
            <p:cNvSpPr/>
            <p:nvPr/>
          </p:nvSpPr>
          <p:spPr>
            <a:xfrm>
              <a:off x="6102525" y="2848700"/>
              <a:ext cx="2725" cy="2525"/>
            </a:xfrm>
            <a:custGeom>
              <a:avLst/>
              <a:gdLst/>
              <a:ahLst/>
              <a:cxnLst/>
              <a:rect l="l" t="t" r="r" b="b"/>
              <a:pathLst>
                <a:path w="109" h="101" extrusionOk="0">
                  <a:moveTo>
                    <a:pt x="69" y="1"/>
                  </a:moveTo>
                  <a:cubicBezTo>
                    <a:pt x="53" y="1"/>
                    <a:pt x="27" y="1"/>
                    <a:pt x="14" y="27"/>
                  </a:cubicBezTo>
                  <a:cubicBezTo>
                    <a:pt x="0" y="56"/>
                    <a:pt x="0"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3"/>
            <p:cNvSpPr/>
            <p:nvPr/>
          </p:nvSpPr>
          <p:spPr>
            <a:xfrm>
              <a:off x="6093300" y="2842975"/>
              <a:ext cx="6150" cy="5750"/>
            </a:xfrm>
            <a:custGeom>
              <a:avLst/>
              <a:gdLst/>
              <a:ahLst/>
              <a:cxnLst/>
              <a:rect l="l" t="t" r="r" b="b"/>
              <a:pathLst>
                <a:path w="246" h="230" extrusionOk="0">
                  <a:moveTo>
                    <a:pt x="135" y="1"/>
                  </a:moveTo>
                  <a:cubicBezTo>
                    <a:pt x="96" y="1"/>
                    <a:pt x="59" y="26"/>
                    <a:pt x="30" y="66"/>
                  </a:cubicBezTo>
                  <a:cubicBezTo>
                    <a:pt x="1" y="122"/>
                    <a:pt x="14" y="190"/>
                    <a:pt x="69" y="217"/>
                  </a:cubicBezTo>
                  <a:cubicBezTo>
                    <a:pt x="87" y="225"/>
                    <a:pt x="107" y="230"/>
                    <a:pt x="126" y="230"/>
                  </a:cubicBezTo>
                  <a:cubicBezTo>
                    <a:pt x="165" y="230"/>
                    <a:pt x="202" y="211"/>
                    <a:pt x="219" y="174"/>
                  </a:cubicBezTo>
                  <a:cubicBezTo>
                    <a:pt x="245" y="109"/>
                    <a:pt x="232" y="40"/>
                    <a:pt x="177" y="11"/>
                  </a:cubicBezTo>
                  <a:cubicBezTo>
                    <a:pt x="163" y="4"/>
                    <a:pt x="149"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3"/>
            <p:cNvSpPr/>
            <p:nvPr/>
          </p:nvSpPr>
          <p:spPr>
            <a:xfrm>
              <a:off x="6095025" y="2844625"/>
              <a:ext cx="2700" cy="2525"/>
            </a:xfrm>
            <a:custGeom>
              <a:avLst/>
              <a:gdLst/>
              <a:ahLst/>
              <a:cxnLst/>
              <a:rect l="l" t="t" r="r" b="b"/>
              <a:pathLst>
                <a:path w="108" h="101" extrusionOk="0">
                  <a:moveTo>
                    <a:pt x="82" y="0"/>
                  </a:moveTo>
                  <a:cubicBezTo>
                    <a:pt x="56" y="0"/>
                    <a:pt x="26" y="0"/>
                    <a:pt x="13" y="27"/>
                  </a:cubicBezTo>
                  <a:cubicBezTo>
                    <a:pt x="0" y="56"/>
                    <a:pt x="13"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3"/>
            <p:cNvSpPr/>
            <p:nvPr/>
          </p:nvSpPr>
          <p:spPr>
            <a:xfrm>
              <a:off x="6072900" y="2831000"/>
              <a:ext cx="10225" cy="9250"/>
            </a:xfrm>
            <a:custGeom>
              <a:avLst/>
              <a:gdLst/>
              <a:ahLst/>
              <a:cxnLst/>
              <a:rect l="l" t="t" r="r" b="b"/>
              <a:pathLst>
                <a:path w="409" h="370" extrusionOk="0">
                  <a:moveTo>
                    <a:pt x="112" y="0"/>
                  </a:moveTo>
                  <a:lnTo>
                    <a:pt x="1" y="206"/>
                  </a:lnTo>
                  <a:cubicBezTo>
                    <a:pt x="95" y="261"/>
                    <a:pt x="95" y="219"/>
                    <a:pt x="164" y="261"/>
                  </a:cubicBezTo>
                  <a:cubicBezTo>
                    <a:pt x="232" y="301"/>
                    <a:pt x="219" y="327"/>
                    <a:pt x="301" y="369"/>
                  </a:cubicBezTo>
                  <a:lnTo>
                    <a:pt x="409" y="164"/>
                  </a:lnTo>
                  <a:cubicBezTo>
                    <a:pt x="314" y="111"/>
                    <a:pt x="314" y="150"/>
                    <a:pt x="245"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3"/>
            <p:cNvSpPr/>
            <p:nvPr/>
          </p:nvSpPr>
          <p:spPr>
            <a:xfrm>
              <a:off x="6080400" y="2835075"/>
              <a:ext cx="10225" cy="9250"/>
            </a:xfrm>
            <a:custGeom>
              <a:avLst/>
              <a:gdLst/>
              <a:ahLst/>
              <a:cxnLst/>
              <a:rect l="l" t="t" r="r" b="b"/>
              <a:pathLst>
                <a:path w="409" h="370" extrusionOk="0">
                  <a:moveTo>
                    <a:pt x="109" y="1"/>
                  </a:moveTo>
                  <a:lnTo>
                    <a:pt x="1" y="206"/>
                  </a:lnTo>
                  <a:cubicBezTo>
                    <a:pt x="96" y="262"/>
                    <a:pt x="96" y="219"/>
                    <a:pt x="164" y="262"/>
                  </a:cubicBezTo>
                  <a:cubicBezTo>
                    <a:pt x="233" y="301"/>
                    <a:pt x="220" y="327"/>
                    <a:pt x="285" y="369"/>
                  </a:cubicBezTo>
                  <a:lnTo>
                    <a:pt x="409" y="164"/>
                  </a:lnTo>
                  <a:cubicBezTo>
                    <a:pt x="301" y="112"/>
                    <a:pt x="314" y="151"/>
                    <a:pt x="246" y="112"/>
                  </a:cubicBezTo>
                  <a:cubicBezTo>
                    <a:pt x="164" y="82"/>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3"/>
            <p:cNvSpPr/>
            <p:nvPr/>
          </p:nvSpPr>
          <p:spPr>
            <a:xfrm>
              <a:off x="6085875" y="2838900"/>
              <a:ext cx="6475" cy="5750"/>
            </a:xfrm>
            <a:custGeom>
              <a:avLst/>
              <a:gdLst/>
              <a:ahLst/>
              <a:cxnLst/>
              <a:rect l="l" t="t" r="r" b="b"/>
              <a:pathLst>
                <a:path w="259" h="230" extrusionOk="0">
                  <a:moveTo>
                    <a:pt x="144" y="1"/>
                  </a:moveTo>
                  <a:cubicBezTo>
                    <a:pt x="101" y="1"/>
                    <a:pt x="59" y="25"/>
                    <a:pt x="40" y="66"/>
                  </a:cubicBezTo>
                  <a:cubicBezTo>
                    <a:pt x="1" y="122"/>
                    <a:pt x="14" y="190"/>
                    <a:pt x="66" y="216"/>
                  </a:cubicBezTo>
                  <a:cubicBezTo>
                    <a:pt x="84" y="225"/>
                    <a:pt x="104" y="229"/>
                    <a:pt x="123" y="229"/>
                  </a:cubicBezTo>
                  <a:cubicBezTo>
                    <a:pt x="162" y="229"/>
                    <a:pt x="198" y="211"/>
                    <a:pt x="216" y="174"/>
                  </a:cubicBezTo>
                  <a:cubicBezTo>
                    <a:pt x="258" y="109"/>
                    <a:pt x="229"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3"/>
            <p:cNvSpPr/>
            <p:nvPr/>
          </p:nvSpPr>
          <p:spPr>
            <a:xfrm>
              <a:off x="6087500" y="2840550"/>
              <a:ext cx="2800" cy="2500"/>
            </a:xfrm>
            <a:custGeom>
              <a:avLst/>
              <a:gdLst/>
              <a:ahLst/>
              <a:cxnLst/>
              <a:rect l="l" t="t" r="r" b="b"/>
              <a:pathLst>
                <a:path w="112" h="100" extrusionOk="0">
                  <a:moveTo>
                    <a:pt x="82" y="0"/>
                  </a:moveTo>
                  <a:cubicBezTo>
                    <a:pt x="69" y="0"/>
                    <a:pt x="30" y="0"/>
                    <a:pt x="17" y="26"/>
                  </a:cubicBezTo>
                  <a:cubicBezTo>
                    <a:pt x="1" y="56"/>
                    <a:pt x="17" y="82"/>
                    <a:pt x="43" y="95"/>
                  </a:cubicBezTo>
                  <a:cubicBezTo>
                    <a:pt x="47" y="98"/>
                    <a:pt x="51" y="100"/>
                    <a:pt x="56" y="100"/>
                  </a:cubicBezTo>
                  <a:cubicBezTo>
                    <a:pt x="70" y="100"/>
                    <a:pt x="87" y="88"/>
                    <a:pt x="99" y="69"/>
                  </a:cubicBezTo>
                  <a:cubicBezTo>
                    <a:pt x="112" y="56"/>
                    <a:pt x="112"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3"/>
            <p:cNvSpPr/>
            <p:nvPr/>
          </p:nvSpPr>
          <p:spPr>
            <a:xfrm>
              <a:off x="6078700" y="2834825"/>
              <a:ext cx="6150" cy="5750"/>
            </a:xfrm>
            <a:custGeom>
              <a:avLst/>
              <a:gdLst/>
              <a:ahLst/>
              <a:cxnLst/>
              <a:rect l="l" t="t" r="r" b="b"/>
              <a:pathLst>
                <a:path w="246" h="230" extrusionOk="0">
                  <a:moveTo>
                    <a:pt x="133" y="0"/>
                  </a:moveTo>
                  <a:cubicBezTo>
                    <a:pt x="91" y="0"/>
                    <a:pt x="48" y="25"/>
                    <a:pt x="26" y="66"/>
                  </a:cubicBezTo>
                  <a:cubicBezTo>
                    <a:pt x="0" y="122"/>
                    <a:pt x="13" y="190"/>
                    <a:pt x="69" y="216"/>
                  </a:cubicBezTo>
                  <a:cubicBezTo>
                    <a:pt x="82" y="225"/>
                    <a:pt x="98" y="229"/>
                    <a:pt x="115" y="229"/>
                  </a:cubicBezTo>
                  <a:cubicBezTo>
                    <a:pt x="150" y="229"/>
                    <a:pt x="191" y="211"/>
                    <a:pt x="219" y="174"/>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3"/>
            <p:cNvSpPr/>
            <p:nvPr/>
          </p:nvSpPr>
          <p:spPr>
            <a:xfrm>
              <a:off x="6080400" y="2836475"/>
              <a:ext cx="2725" cy="2500"/>
            </a:xfrm>
            <a:custGeom>
              <a:avLst/>
              <a:gdLst/>
              <a:ahLst/>
              <a:cxnLst/>
              <a:rect l="l" t="t" r="r" b="b"/>
              <a:pathLst>
                <a:path w="109" h="100" extrusionOk="0">
                  <a:moveTo>
                    <a:pt x="83" y="0"/>
                  </a:moveTo>
                  <a:cubicBezTo>
                    <a:pt x="56" y="0"/>
                    <a:pt x="27" y="0"/>
                    <a:pt x="14" y="26"/>
                  </a:cubicBezTo>
                  <a:cubicBezTo>
                    <a:pt x="1" y="56"/>
                    <a:pt x="1" y="82"/>
                    <a:pt x="27" y="95"/>
                  </a:cubicBezTo>
                  <a:cubicBezTo>
                    <a:pt x="35" y="98"/>
                    <a:pt x="43" y="100"/>
                    <a:pt x="50" y="100"/>
                  </a:cubicBezTo>
                  <a:cubicBezTo>
                    <a:pt x="69" y="100"/>
                    <a:pt x="86" y="88"/>
                    <a:pt x="96" y="69"/>
                  </a:cubicBezTo>
                  <a:cubicBezTo>
                    <a:pt x="109" y="56"/>
                    <a:pt x="96"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3"/>
            <p:cNvSpPr/>
            <p:nvPr/>
          </p:nvSpPr>
          <p:spPr>
            <a:xfrm>
              <a:off x="6058300" y="2822825"/>
              <a:ext cx="10225" cy="9250"/>
            </a:xfrm>
            <a:custGeom>
              <a:avLst/>
              <a:gdLst/>
              <a:ahLst/>
              <a:cxnLst/>
              <a:rect l="l" t="t" r="r" b="b"/>
              <a:pathLst>
                <a:path w="409" h="370" extrusionOk="0">
                  <a:moveTo>
                    <a:pt x="108" y="1"/>
                  </a:moveTo>
                  <a:lnTo>
                    <a:pt x="0" y="207"/>
                  </a:lnTo>
                  <a:cubicBezTo>
                    <a:pt x="95" y="262"/>
                    <a:pt x="95" y="220"/>
                    <a:pt x="164" y="262"/>
                  </a:cubicBezTo>
                  <a:cubicBezTo>
                    <a:pt x="232" y="301"/>
                    <a:pt x="219" y="327"/>
                    <a:pt x="288" y="370"/>
                  </a:cubicBezTo>
                  <a:lnTo>
                    <a:pt x="408" y="164"/>
                  </a:lnTo>
                  <a:cubicBezTo>
                    <a:pt x="301" y="112"/>
                    <a:pt x="314" y="151"/>
                    <a:pt x="245" y="112"/>
                  </a:cubicBezTo>
                  <a:cubicBezTo>
                    <a:pt x="177" y="83"/>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3"/>
            <p:cNvSpPr/>
            <p:nvPr/>
          </p:nvSpPr>
          <p:spPr>
            <a:xfrm>
              <a:off x="6065475" y="2826925"/>
              <a:ext cx="10225" cy="9225"/>
            </a:xfrm>
            <a:custGeom>
              <a:avLst/>
              <a:gdLst/>
              <a:ahLst/>
              <a:cxnLst/>
              <a:rect l="l" t="t" r="r" b="b"/>
              <a:pathLst>
                <a:path w="409" h="369" extrusionOk="0">
                  <a:moveTo>
                    <a:pt x="121" y="0"/>
                  </a:moveTo>
                  <a:lnTo>
                    <a:pt x="1" y="206"/>
                  </a:lnTo>
                  <a:cubicBezTo>
                    <a:pt x="108" y="261"/>
                    <a:pt x="95" y="219"/>
                    <a:pt x="164" y="261"/>
                  </a:cubicBezTo>
                  <a:cubicBezTo>
                    <a:pt x="245" y="300"/>
                    <a:pt x="216" y="327"/>
                    <a:pt x="298" y="369"/>
                  </a:cubicBezTo>
                  <a:lnTo>
                    <a:pt x="409" y="163"/>
                  </a:lnTo>
                  <a:cubicBezTo>
                    <a:pt x="311" y="111"/>
                    <a:pt x="311"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3"/>
            <p:cNvSpPr/>
            <p:nvPr/>
          </p:nvSpPr>
          <p:spPr>
            <a:xfrm>
              <a:off x="6071200" y="2830750"/>
              <a:ext cx="6125" cy="5725"/>
            </a:xfrm>
            <a:custGeom>
              <a:avLst/>
              <a:gdLst/>
              <a:ahLst/>
              <a:cxnLst/>
              <a:rect l="l" t="t" r="r" b="b"/>
              <a:pathLst>
                <a:path w="245" h="229" extrusionOk="0">
                  <a:moveTo>
                    <a:pt x="141" y="0"/>
                  </a:moveTo>
                  <a:cubicBezTo>
                    <a:pt x="103" y="0"/>
                    <a:pt x="58" y="25"/>
                    <a:pt x="29" y="66"/>
                  </a:cubicBezTo>
                  <a:cubicBezTo>
                    <a:pt x="0" y="121"/>
                    <a:pt x="16" y="190"/>
                    <a:pt x="69" y="216"/>
                  </a:cubicBezTo>
                  <a:cubicBezTo>
                    <a:pt x="87" y="225"/>
                    <a:pt x="107" y="229"/>
                    <a:pt x="126" y="229"/>
                  </a:cubicBezTo>
                  <a:cubicBezTo>
                    <a:pt x="165" y="229"/>
                    <a:pt x="201" y="211"/>
                    <a:pt x="219" y="174"/>
                  </a:cubicBezTo>
                  <a:cubicBezTo>
                    <a:pt x="245" y="108"/>
                    <a:pt x="232" y="40"/>
                    <a:pt x="180" y="10"/>
                  </a:cubicBezTo>
                  <a:cubicBezTo>
                    <a:pt x="168" y="3"/>
                    <a:pt x="155"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3"/>
            <p:cNvSpPr/>
            <p:nvPr/>
          </p:nvSpPr>
          <p:spPr>
            <a:xfrm>
              <a:off x="6072900" y="2832375"/>
              <a:ext cx="2800" cy="2525"/>
            </a:xfrm>
            <a:custGeom>
              <a:avLst/>
              <a:gdLst/>
              <a:ahLst/>
              <a:cxnLst/>
              <a:rect l="l" t="t" r="r" b="b"/>
              <a:pathLst>
                <a:path w="112" h="101" extrusionOk="0">
                  <a:moveTo>
                    <a:pt x="82" y="1"/>
                  </a:moveTo>
                  <a:cubicBezTo>
                    <a:pt x="56" y="1"/>
                    <a:pt x="30" y="1"/>
                    <a:pt x="14" y="27"/>
                  </a:cubicBezTo>
                  <a:cubicBezTo>
                    <a:pt x="1" y="56"/>
                    <a:pt x="14" y="82"/>
                    <a:pt x="30" y="95"/>
                  </a:cubicBezTo>
                  <a:cubicBezTo>
                    <a:pt x="37" y="99"/>
                    <a:pt x="44" y="101"/>
                    <a:pt x="51" y="101"/>
                  </a:cubicBezTo>
                  <a:cubicBezTo>
                    <a:pt x="69" y="101"/>
                    <a:pt x="86" y="88"/>
                    <a:pt x="95" y="69"/>
                  </a:cubicBezTo>
                  <a:cubicBezTo>
                    <a:pt x="112" y="56"/>
                    <a:pt x="112"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3"/>
            <p:cNvSpPr/>
            <p:nvPr/>
          </p:nvSpPr>
          <p:spPr>
            <a:xfrm>
              <a:off x="6063775" y="2826650"/>
              <a:ext cx="6450" cy="5750"/>
            </a:xfrm>
            <a:custGeom>
              <a:avLst/>
              <a:gdLst/>
              <a:ahLst/>
              <a:cxnLst/>
              <a:rect l="l" t="t" r="r" b="b"/>
              <a:pathLst>
                <a:path w="258" h="230" extrusionOk="0">
                  <a:moveTo>
                    <a:pt x="144" y="1"/>
                  </a:moveTo>
                  <a:cubicBezTo>
                    <a:pt x="102" y="1"/>
                    <a:pt x="61" y="26"/>
                    <a:pt x="39" y="67"/>
                  </a:cubicBezTo>
                  <a:cubicBezTo>
                    <a:pt x="0" y="122"/>
                    <a:pt x="26" y="191"/>
                    <a:pt x="69" y="217"/>
                  </a:cubicBezTo>
                  <a:cubicBezTo>
                    <a:pt x="85" y="225"/>
                    <a:pt x="103" y="229"/>
                    <a:pt x="121" y="229"/>
                  </a:cubicBezTo>
                  <a:cubicBezTo>
                    <a:pt x="160" y="229"/>
                    <a:pt x="198" y="208"/>
                    <a:pt x="215" y="161"/>
                  </a:cubicBezTo>
                  <a:cubicBezTo>
                    <a:pt x="258" y="109"/>
                    <a:pt x="245" y="41"/>
                    <a:pt x="189"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3"/>
            <p:cNvSpPr/>
            <p:nvPr/>
          </p:nvSpPr>
          <p:spPr>
            <a:xfrm>
              <a:off x="6065800" y="2828300"/>
              <a:ext cx="2725" cy="2525"/>
            </a:xfrm>
            <a:custGeom>
              <a:avLst/>
              <a:gdLst/>
              <a:ahLst/>
              <a:cxnLst/>
              <a:rect l="l" t="t" r="r" b="b"/>
              <a:pathLst>
                <a:path w="109" h="101" extrusionOk="0">
                  <a:moveTo>
                    <a:pt x="69" y="1"/>
                  </a:moveTo>
                  <a:cubicBezTo>
                    <a:pt x="53" y="1"/>
                    <a:pt x="27" y="1"/>
                    <a:pt x="14" y="27"/>
                  </a:cubicBezTo>
                  <a:cubicBezTo>
                    <a:pt x="1" y="56"/>
                    <a:pt x="1"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3"/>
            <p:cNvSpPr/>
            <p:nvPr/>
          </p:nvSpPr>
          <p:spPr>
            <a:xfrm>
              <a:off x="6043700" y="2814675"/>
              <a:ext cx="9900" cy="9250"/>
            </a:xfrm>
            <a:custGeom>
              <a:avLst/>
              <a:gdLst/>
              <a:ahLst/>
              <a:cxnLst/>
              <a:rect l="l" t="t" r="r" b="b"/>
              <a:pathLst>
                <a:path w="396" h="370" extrusionOk="0">
                  <a:moveTo>
                    <a:pt x="108" y="1"/>
                  </a:moveTo>
                  <a:lnTo>
                    <a:pt x="0" y="206"/>
                  </a:lnTo>
                  <a:cubicBezTo>
                    <a:pt x="95" y="262"/>
                    <a:pt x="82" y="219"/>
                    <a:pt x="163" y="262"/>
                  </a:cubicBezTo>
                  <a:cubicBezTo>
                    <a:pt x="232" y="301"/>
                    <a:pt x="202" y="327"/>
                    <a:pt x="284" y="369"/>
                  </a:cubicBezTo>
                  <a:lnTo>
                    <a:pt x="395" y="164"/>
                  </a:lnTo>
                  <a:cubicBezTo>
                    <a:pt x="300" y="112"/>
                    <a:pt x="313" y="151"/>
                    <a:pt x="232" y="112"/>
                  </a:cubicBezTo>
                  <a:cubicBezTo>
                    <a:pt x="163"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3"/>
            <p:cNvSpPr/>
            <p:nvPr/>
          </p:nvSpPr>
          <p:spPr>
            <a:xfrm>
              <a:off x="6050800" y="2818750"/>
              <a:ext cx="10225" cy="9250"/>
            </a:xfrm>
            <a:custGeom>
              <a:avLst/>
              <a:gdLst/>
              <a:ahLst/>
              <a:cxnLst/>
              <a:rect l="l" t="t" r="r" b="b"/>
              <a:pathLst>
                <a:path w="409" h="370" extrusionOk="0">
                  <a:moveTo>
                    <a:pt x="111" y="1"/>
                  </a:moveTo>
                  <a:lnTo>
                    <a:pt x="0" y="206"/>
                  </a:lnTo>
                  <a:cubicBezTo>
                    <a:pt x="98" y="262"/>
                    <a:pt x="98" y="219"/>
                    <a:pt x="163" y="262"/>
                  </a:cubicBezTo>
                  <a:cubicBezTo>
                    <a:pt x="232" y="301"/>
                    <a:pt x="219" y="327"/>
                    <a:pt x="300" y="370"/>
                  </a:cubicBezTo>
                  <a:lnTo>
                    <a:pt x="408" y="164"/>
                  </a:lnTo>
                  <a:cubicBezTo>
                    <a:pt x="313" y="112"/>
                    <a:pt x="313" y="151"/>
                    <a:pt x="245" y="112"/>
                  </a:cubicBezTo>
                  <a:cubicBezTo>
                    <a:pt x="180" y="82"/>
                    <a:pt x="193" y="43"/>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3"/>
            <p:cNvSpPr/>
            <p:nvPr/>
          </p:nvSpPr>
          <p:spPr>
            <a:xfrm>
              <a:off x="6056575" y="2822575"/>
              <a:ext cx="6150" cy="5750"/>
            </a:xfrm>
            <a:custGeom>
              <a:avLst/>
              <a:gdLst/>
              <a:ahLst/>
              <a:cxnLst/>
              <a:rect l="l" t="t" r="r" b="b"/>
              <a:pathLst>
                <a:path w="246" h="230" extrusionOk="0">
                  <a:moveTo>
                    <a:pt x="133" y="1"/>
                  </a:moveTo>
                  <a:cubicBezTo>
                    <a:pt x="91" y="1"/>
                    <a:pt x="49" y="26"/>
                    <a:pt x="30" y="66"/>
                  </a:cubicBezTo>
                  <a:cubicBezTo>
                    <a:pt x="1" y="122"/>
                    <a:pt x="14" y="190"/>
                    <a:pt x="69" y="217"/>
                  </a:cubicBezTo>
                  <a:cubicBezTo>
                    <a:pt x="87" y="225"/>
                    <a:pt x="104" y="229"/>
                    <a:pt x="120" y="229"/>
                  </a:cubicBezTo>
                  <a:cubicBezTo>
                    <a:pt x="157" y="229"/>
                    <a:pt x="190" y="208"/>
                    <a:pt x="219" y="161"/>
                  </a:cubicBezTo>
                  <a:cubicBezTo>
                    <a:pt x="246" y="109"/>
                    <a:pt x="233" y="40"/>
                    <a:pt x="177" y="11"/>
                  </a:cubicBezTo>
                  <a:cubicBezTo>
                    <a:pt x="163" y="4"/>
                    <a:pt x="148" y="1"/>
                    <a:pt x="13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3"/>
            <p:cNvSpPr/>
            <p:nvPr/>
          </p:nvSpPr>
          <p:spPr>
            <a:xfrm>
              <a:off x="6058300" y="2824225"/>
              <a:ext cx="2725" cy="2525"/>
            </a:xfrm>
            <a:custGeom>
              <a:avLst/>
              <a:gdLst/>
              <a:ahLst/>
              <a:cxnLst/>
              <a:rect l="l" t="t" r="r" b="b"/>
              <a:pathLst>
                <a:path w="109" h="101" extrusionOk="0">
                  <a:moveTo>
                    <a:pt x="82" y="0"/>
                  </a:moveTo>
                  <a:cubicBezTo>
                    <a:pt x="56" y="0"/>
                    <a:pt x="26" y="0"/>
                    <a:pt x="13" y="27"/>
                  </a:cubicBezTo>
                  <a:cubicBezTo>
                    <a:pt x="0" y="56"/>
                    <a:pt x="0"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3"/>
            <p:cNvSpPr/>
            <p:nvPr/>
          </p:nvSpPr>
          <p:spPr>
            <a:xfrm>
              <a:off x="6049150" y="2818500"/>
              <a:ext cx="6150" cy="5725"/>
            </a:xfrm>
            <a:custGeom>
              <a:avLst/>
              <a:gdLst/>
              <a:ahLst/>
              <a:cxnLst/>
              <a:rect l="l" t="t" r="r" b="b"/>
              <a:pathLst>
                <a:path w="246" h="229" extrusionOk="0">
                  <a:moveTo>
                    <a:pt x="139" y="1"/>
                  </a:moveTo>
                  <a:cubicBezTo>
                    <a:pt x="100" y="1"/>
                    <a:pt x="56" y="25"/>
                    <a:pt x="27" y="66"/>
                  </a:cubicBezTo>
                  <a:cubicBezTo>
                    <a:pt x="1" y="122"/>
                    <a:pt x="14" y="190"/>
                    <a:pt x="66" y="216"/>
                  </a:cubicBezTo>
                  <a:cubicBezTo>
                    <a:pt x="83" y="225"/>
                    <a:pt x="102" y="229"/>
                    <a:pt x="120" y="229"/>
                  </a:cubicBezTo>
                  <a:cubicBezTo>
                    <a:pt x="160" y="229"/>
                    <a:pt x="198" y="208"/>
                    <a:pt x="216" y="161"/>
                  </a:cubicBezTo>
                  <a:cubicBezTo>
                    <a:pt x="246" y="109"/>
                    <a:pt x="229" y="40"/>
                    <a:pt x="177" y="11"/>
                  </a:cubicBezTo>
                  <a:cubicBezTo>
                    <a:pt x="166" y="4"/>
                    <a:pt x="153" y="1"/>
                    <a:pt x="13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3"/>
            <p:cNvSpPr/>
            <p:nvPr/>
          </p:nvSpPr>
          <p:spPr>
            <a:xfrm>
              <a:off x="6050800" y="2820150"/>
              <a:ext cx="2800" cy="2500"/>
            </a:xfrm>
            <a:custGeom>
              <a:avLst/>
              <a:gdLst/>
              <a:ahLst/>
              <a:cxnLst/>
              <a:rect l="l" t="t" r="r" b="b"/>
              <a:pathLst>
                <a:path w="112" h="100" extrusionOk="0">
                  <a:moveTo>
                    <a:pt x="82" y="0"/>
                  </a:moveTo>
                  <a:cubicBezTo>
                    <a:pt x="56" y="0"/>
                    <a:pt x="29" y="0"/>
                    <a:pt x="16" y="26"/>
                  </a:cubicBezTo>
                  <a:cubicBezTo>
                    <a:pt x="0" y="56"/>
                    <a:pt x="16" y="82"/>
                    <a:pt x="42" y="95"/>
                  </a:cubicBezTo>
                  <a:cubicBezTo>
                    <a:pt x="46" y="98"/>
                    <a:pt x="50" y="100"/>
                    <a:pt x="55" y="100"/>
                  </a:cubicBezTo>
                  <a:cubicBezTo>
                    <a:pt x="69" y="100"/>
                    <a:pt x="86" y="88"/>
                    <a:pt x="98" y="69"/>
                  </a:cubicBezTo>
                  <a:cubicBezTo>
                    <a:pt x="111" y="56"/>
                    <a:pt x="111"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3"/>
            <p:cNvSpPr/>
            <p:nvPr/>
          </p:nvSpPr>
          <p:spPr>
            <a:xfrm>
              <a:off x="6025000" y="2808550"/>
              <a:ext cx="13975" cy="7200"/>
            </a:xfrm>
            <a:custGeom>
              <a:avLst/>
              <a:gdLst/>
              <a:ahLst/>
              <a:cxnLst/>
              <a:rect l="l" t="t" r="r" b="b"/>
              <a:pathLst>
                <a:path w="559" h="288" extrusionOk="0">
                  <a:moveTo>
                    <a:pt x="53" y="1"/>
                  </a:moveTo>
                  <a:cubicBezTo>
                    <a:pt x="27" y="17"/>
                    <a:pt x="14" y="30"/>
                    <a:pt x="1" y="43"/>
                  </a:cubicBezTo>
                  <a:cubicBezTo>
                    <a:pt x="134" y="112"/>
                    <a:pt x="164" y="99"/>
                    <a:pt x="258" y="151"/>
                  </a:cubicBezTo>
                  <a:cubicBezTo>
                    <a:pt x="327" y="180"/>
                    <a:pt x="353" y="206"/>
                    <a:pt x="379" y="232"/>
                  </a:cubicBezTo>
                  <a:cubicBezTo>
                    <a:pt x="396" y="246"/>
                    <a:pt x="409" y="275"/>
                    <a:pt x="448" y="288"/>
                  </a:cubicBezTo>
                  <a:lnTo>
                    <a:pt x="559" y="82"/>
                  </a:lnTo>
                  <a:cubicBezTo>
                    <a:pt x="529" y="69"/>
                    <a:pt x="516" y="69"/>
                    <a:pt x="503" y="56"/>
                  </a:cubicBezTo>
                  <a:lnTo>
                    <a:pt x="477" y="56"/>
                  </a:lnTo>
                  <a:cubicBezTo>
                    <a:pt x="477" y="63"/>
                    <a:pt x="473" y="66"/>
                    <a:pt x="467" y="66"/>
                  </a:cubicBezTo>
                  <a:cubicBezTo>
                    <a:pt x="462" y="66"/>
                    <a:pt x="454" y="63"/>
                    <a:pt x="448" y="56"/>
                  </a:cubicBezTo>
                  <a:cubicBezTo>
                    <a:pt x="435" y="56"/>
                    <a:pt x="461" y="43"/>
                    <a:pt x="490" y="43"/>
                  </a:cubicBezTo>
                  <a:lnTo>
                    <a:pt x="5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3"/>
            <p:cNvSpPr/>
            <p:nvPr/>
          </p:nvSpPr>
          <p:spPr>
            <a:xfrm>
              <a:off x="6036175" y="2810600"/>
              <a:ext cx="10225" cy="9250"/>
            </a:xfrm>
            <a:custGeom>
              <a:avLst/>
              <a:gdLst/>
              <a:ahLst/>
              <a:cxnLst/>
              <a:rect l="l" t="t" r="r" b="b"/>
              <a:pathLst>
                <a:path w="409" h="370" extrusionOk="0">
                  <a:moveTo>
                    <a:pt x="112" y="0"/>
                  </a:moveTo>
                  <a:lnTo>
                    <a:pt x="1" y="206"/>
                  </a:lnTo>
                  <a:cubicBezTo>
                    <a:pt x="95" y="261"/>
                    <a:pt x="95" y="219"/>
                    <a:pt x="164" y="261"/>
                  </a:cubicBezTo>
                  <a:cubicBezTo>
                    <a:pt x="233" y="301"/>
                    <a:pt x="219" y="327"/>
                    <a:pt x="301" y="369"/>
                  </a:cubicBezTo>
                  <a:lnTo>
                    <a:pt x="409" y="164"/>
                  </a:lnTo>
                  <a:cubicBezTo>
                    <a:pt x="314" y="111"/>
                    <a:pt x="314" y="150"/>
                    <a:pt x="246"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3"/>
            <p:cNvSpPr/>
            <p:nvPr/>
          </p:nvSpPr>
          <p:spPr>
            <a:xfrm>
              <a:off x="6041975" y="2814425"/>
              <a:ext cx="6150" cy="5725"/>
            </a:xfrm>
            <a:custGeom>
              <a:avLst/>
              <a:gdLst/>
              <a:ahLst/>
              <a:cxnLst/>
              <a:rect l="l" t="t" r="r" b="b"/>
              <a:pathLst>
                <a:path w="246" h="229" extrusionOk="0">
                  <a:moveTo>
                    <a:pt x="133" y="0"/>
                  </a:moveTo>
                  <a:cubicBezTo>
                    <a:pt x="91" y="0"/>
                    <a:pt x="48" y="25"/>
                    <a:pt x="27" y="66"/>
                  </a:cubicBezTo>
                  <a:cubicBezTo>
                    <a:pt x="1" y="122"/>
                    <a:pt x="14" y="190"/>
                    <a:pt x="69" y="216"/>
                  </a:cubicBezTo>
                  <a:cubicBezTo>
                    <a:pt x="81" y="224"/>
                    <a:pt x="96" y="229"/>
                    <a:pt x="113" y="229"/>
                  </a:cubicBezTo>
                  <a:cubicBezTo>
                    <a:pt x="149" y="229"/>
                    <a:pt x="190" y="208"/>
                    <a:pt x="219" y="161"/>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3"/>
            <p:cNvSpPr/>
            <p:nvPr/>
          </p:nvSpPr>
          <p:spPr>
            <a:xfrm>
              <a:off x="6043700" y="2815925"/>
              <a:ext cx="2700" cy="2650"/>
            </a:xfrm>
            <a:custGeom>
              <a:avLst/>
              <a:gdLst/>
              <a:ahLst/>
              <a:cxnLst/>
              <a:rect l="l" t="t" r="r" b="b"/>
              <a:pathLst>
                <a:path w="108" h="106" extrusionOk="0">
                  <a:moveTo>
                    <a:pt x="55" y="1"/>
                  </a:moveTo>
                  <a:cubicBezTo>
                    <a:pt x="41" y="1"/>
                    <a:pt x="23" y="13"/>
                    <a:pt x="13" y="32"/>
                  </a:cubicBezTo>
                  <a:cubicBezTo>
                    <a:pt x="0" y="62"/>
                    <a:pt x="0" y="88"/>
                    <a:pt x="26" y="101"/>
                  </a:cubicBezTo>
                  <a:cubicBezTo>
                    <a:pt x="34" y="104"/>
                    <a:pt x="42" y="106"/>
                    <a:pt x="49" y="106"/>
                  </a:cubicBezTo>
                  <a:cubicBezTo>
                    <a:pt x="69" y="106"/>
                    <a:pt x="85" y="94"/>
                    <a:pt x="95" y="75"/>
                  </a:cubicBezTo>
                  <a:cubicBezTo>
                    <a:pt x="108" y="62"/>
                    <a:pt x="95" y="19"/>
                    <a:pt x="69" y="6"/>
                  </a:cubicBezTo>
                  <a:cubicBezTo>
                    <a:pt x="65" y="3"/>
                    <a:pt x="60"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3"/>
            <p:cNvSpPr/>
            <p:nvPr/>
          </p:nvSpPr>
          <p:spPr>
            <a:xfrm>
              <a:off x="6034875" y="2810350"/>
              <a:ext cx="5750" cy="5725"/>
            </a:xfrm>
            <a:custGeom>
              <a:avLst/>
              <a:gdLst/>
              <a:ahLst/>
              <a:cxnLst/>
              <a:rect l="l" t="t" r="r" b="b"/>
              <a:pathLst>
                <a:path w="230" h="229" extrusionOk="0">
                  <a:moveTo>
                    <a:pt x="122" y="1"/>
                  </a:moveTo>
                  <a:cubicBezTo>
                    <a:pt x="108" y="1"/>
                    <a:pt x="95" y="4"/>
                    <a:pt x="82" y="10"/>
                  </a:cubicBezTo>
                  <a:cubicBezTo>
                    <a:pt x="66" y="10"/>
                    <a:pt x="66" y="27"/>
                    <a:pt x="53" y="27"/>
                  </a:cubicBezTo>
                  <a:cubicBezTo>
                    <a:pt x="40" y="40"/>
                    <a:pt x="27" y="53"/>
                    <a:pt x="14" y="66"/>
                  </a:cubicBezTo>
                  <a:cubicBezTo>
                    <a:pt x="1" y="79"/>
                    <a:pt x="1" y="92"/>
                    <a:pt x="1" y="108"/>
                  </a:cubicBezTo>
                  <a:lnTo>
                    <a:pt x="1" y="147"/>
                  </a:lnTo>
                  <a:cubicBezTo>
                    <a:pt x="14" y="174"/>
                    <a:pt x="27" y="203"/>
                    <a:pt x="53" y="216"/>
                  </a:cubicBezTo>
                  <a:cubicBezTo>
                    <a:pt x="70" y="224"/>
                    <a:pt x="89" y="228"/>
                    <a:pt x="107" y="228"/>
                  </a:cubicBezTo>
                  <a:cubicBezTo>
                    <a:pt x="147" y="228"/>
                    <a:pt x="185" y="208"/>
                    <a:pt x="203" y="160"/>
                  </a:cubicBezTo>
                  <a:cubicBezTo>
                    <a:pt x="229" y="108"/>
                    <a:pt x="216" y="40"/>
                    <a:pt x="164" y="10"/>
                  </a:cubicBezTo>
                  <a:cubicBezTo>
                    <a:pt x="149" y="4"/>
                    <a:pt x="135"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3"/>
            <p:cNvSpPr/>
            <p:nvPr/>
          </p:nvSpPr>
          <p:spPr>
            <a:xfrm>
              <a:off x="6036175" y="2811850"/>
              <a:ext cx="2800" cy="2650"/>
            </a:xfrm>
            <a:custGeom>
              <a:avLst/>
              <a:gdLst/>
              <a:ahLst/>
              <a:cxnLst/>
              <a:rect l="l" t="t" r="r" b="b"/>
              <a:pathLst>
                <a:path w="112" h="106" extrusionOk="0">
                  <a:moveTo>
                    <a:pt x="62" y="1"/>
                  </a:moveTo>
                  <a:cubicBezTo>
                    <a:pt x="43" y="1"/>
                    <a:pt x="26" y="13"/>
                    <a:pt x="14" y="32"/>
                  </a:cubicBezTo>
                  <a:cubicBezTo>
                    <a:pt x="1" y="61"/>
                    <a:pt x="14" y="87"/>
                    <a:pt x="30" y="100"/>
                  </a:cubicBezTo>
                  <a:cubicBezTo>
                    <a:pt x="37" y="104"/>
                    <a:pt x="44" y="106"/>
                    <a:pt x="51" y="106"/>
                  </a:cubicBezTo>
                  <a:cubicBezTo>
                    <a:pt x="69" y="106"/>
                    <a:pt x="86" y="93"/>
                    <a:pt x="95" y="74"/>
                  </a:cubicBezTo>
                  <a:cubicBezTo>
                    <a:pt x="112" y="61"/>
                    <a:pt x="112" y="19"/>
                    <a:pt x="82" y="6"/>
                  </a:cubicBezTo>
                  <a:cubicBezTo>
                    <a:pt x="75" y="2"/>
                    <a:pt x="68"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3"/>
            <p:cNvSpPr/>
            <p:nvPr/>
          </p:nvSpPr>
          <p:spPr>
            <a:xfrm>
              <a:off x="6037900" y="2798775"/>
              <a:ext cx="10225" cy="9150"/>
            </a:xfrm>
            <a:custGeom>
              <a:avLst/>
              <a:gdLst/>
              <a:ahLst/>
              <a:cxnLst/>
              <a:rect l="l" t="t" r="r" b="b"/>
              <a:pathLst>
                <a:path w="409" h="366" extrusionOk="0">
                  <a:moveTo>
                    <a:pt x="301" y="0"/>
                  </a:moveTo>
                  <a:cubicBezTo>
                    <a:pt x="190" y="52"/>
                    <a:pt x="232" y="65"/>
                    <a:pt x="164" y="108"/>
                  </a:cubicBezTo>
                  <a:cubicBezTo>
                    <a:pt x="95" y="147"/>
                    <a:pt x="82" y="121"/>
                    <a:pt x="0" y="163"/>
                  </a:cubicBezTo>
                  <a:lnTo>
                    <a:pt x="108" y="366"/>
                  </a:lnTo>
                  <a:cubicBezTo>
                    <a:pt x="206" y="310"/>
                    <a:pt x="164" y="297"/>
                    <a:pt x="245" y="258"/>
                  </a:cubicBezTo>
                  <a:cubicBezTo>
                    <a:pt x="314" y="215"/>
                    <a:pt x="327" y="245"/>
                    <a:pt x="408" y="215"/>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3"/>
            <p:cNvSpPr/>
            <p:nvPr/>
          </p:nvSpPr>
          <p:spPr>
            <a:xfrm>
              <a:off x="6026300" y="2802850"/>
              <a:ext cx="14325" cy="6800"/>
            </a:xfrm>
            <a:custGeom>
              <a:avLst/>
              <a:gdLst/>
              <a:ahLst/>
              <a:cxnLst/>
              <a:rect l="l" t="t" r="r" b="b"/>
              <a:pathLst>
                <a:path w="573" h="272" extrusionOk="0">
                  <a:moveTo>
                    <a:pt x="464" y="0"/>
                  </a:moveTo>
                  <a:cubicBezTo>
                    <a:pt x="409" y="26"/>
                    <a:pt x="396" y="39"/>
                    <a:pt x="383" y="52"/>
                  </a:cubicBezTo>
                  <a:cubicBezTo>
                    <a:pt x="383" y="66"/>
                    <a:pt x="370" y="66"/>
                    <a:pt x="370" y="82"/>
                  </a:cubicBezTo>
                  <a:cubicBezTo>
                    <a:pt x="357" y="82"/>
                    <a:pt x="357" y="82"/>
                    <a:pt x="357" y="95"/>
                  </a:cubicBezTo>
                  <a:cubicBezTo>
                    <a:pt x="344" y="95"/>
                    <a:pt x="344" y="95"/>
                    <a:pt x="314" y="108"/>
                  </a:cubicBezTo>
                  <a:cubicBezTo>
                    <a:pt x="206" y="176"/>
                    <a:pt x="164" y="147"/>
                    <a:pt x="1" y="229"/>
                  </a:cubicBezTo>
                  <a:lnTo>
                    <a:pt x="438" y="271"/>
                  </a:lnTo>
                  <a:cubicBezTo>
                    <a:pt x="438" y="271"/>
                    <a:pt x="396" y="258"/>
                    <a:pt x="409" y="245"/>
                  </a:cubicBezTo>
                  <a:lnTo>
                    <a:pt x="425" y="245"/>
                  </a:lnTo>
                  <a:cubicBezTo>
                    <a:pt x="438" y="229"/>
                    <a:pt x="451" y="229"/>
                    <a:pt x="451" y="229"/>
                  </a:cubicBezTo>
                  <a:lnTo>
                    <a:pt x="490" y="229"/>
                  </a:lnTo>
                  <a:cubicBezTo>
                    <a:pt x="507" y="229"/>
                    <a:pt x="533" y="216"/>
                    <a:pt x="572" y="203"/>
                  </a:cubicBezTo>
                  <a:lnTo>
                    <a:pt x="46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3"/>
            <p:cNvSpPr/>
            <p:nvPr/>
          </p:nvSpPr>
          <p:spPr>
            <a:xfrm>
              <a:off x="6025000" y="2807250"/>
              <a:ext cx="12275" cy="3375"/>
            </a:xfrm>
            <a:custGeom>
              <a:avLst/>
              <a:gdLst/>
              <a:ahLst/>
              <a:cxnLst/>
              <a:rect l="l" t="t" r="r" b="b"/>
              <a:pathLst>
                <a:path w="491" h="135" extrusionOk="0">
                  <a:moveTo>
                    <a:pt x="232" y="0"/>
                  </a:moveTo>
                  <a:cubicBezTo>
                    <a:pt x="177" y="14"/>
                    <a:pt x="108" y="27"/>
                    <a:pt x="53" y="53"/>
                  </a:cubicBezTo>
                  <a:cubicBezTo>
                    <a:pt x="27" y="69"/>
                    <a:pt x="14" y="82"/>
                    <a:pt x="1" y="95"/>
                  </a:cubicBezTo>
                  <a:cubicBezTo>
                    <a:pt x="53" y="108"/>
                    <a:pt x="108" y="121"/>
                    <a:pt x="164" y="134"/>
                  </a:cubicBezTo>
                  <a:cubicBezTo>
                    <a:pt x="216" y="134"/>
                    <a:pt x="258" y="134"/>
                    <a:pt x="298" y="121"/>
                  </a:cubicBezTo>
                  <a:cubicBezTo>
                    <a:pt x="340" y="121"/>
                    <a:pt x="379" y="108"/>
                    <a:pt x="409" y="108"/>
                  </a:cubicBezTo>
                  <a:cubicBezTo>
                    <a:pt x="435" y="95"/>
                    <a:pt x="461" y="95"/>
                    <a:pt x="477" y="95"/>
                  </a:cubicBezTo>
                  <a:lnTo>
                    <a:pt x="490" y="95"/>
                  </a:lnTo>
                  <a:cubicBezTo>
                    <a:pt x="490" y="95"/>
                    <a:pt x="461" y="95"/>
                    <a:pt x="448" y="82"/>
                  </a:cubicBezTo>
                  <a:cubicBezTo>
                    <a:pt x="422" y="69"/>
                    <a:pt x="396" y="53"/>
                    <a:pt x="366" y="27"/>
                  </a:cubicBezTo>
                  <a:cubicBezTo>
                    <a:pt x="327" y="14"/>
                    <a:pt x="285" y="0"/>
                    <a:pt x="2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3"/>
            <p:cNvSpPr/>
            <p:nvPr/>
          </p:nvSpPr>
          <p:spPr>
            <a:xfrm>
              <a:off x="6028750" y="2808425"/>
              <a:ext cx="5750" cy="1225"/>
            </a:xfrm>
            <a:custGeom>
              <a:avLst/>
              <a:gdLst/>
              <a:ahLst/>
              <a:cxnLst/>
              <a:rect l="l" t="t" r="r" b="b"/>
              <a:pathLst>
                <a:path w="230" h="49" extrusionOk="0">
                  <a:moveTo>
                    <a:pt x="125" y="0"/>
                  </a:moveTo>
                  <a:cubicBezTo>
                    <a:pt x="91" y="0"/>
                    <a:pt x="55" y="10"/>
                    <a:pt x="27" y="22"/>
                  </a:cubicBezTo>
                  <a:cubicBezTo>
                    <a:pt x="14" y="35"/>
                    <a:pt x="1" y="48"/>
                    <a:pt x="27" y="48"/>
                  </a:cubicBezTo>
                  <a:lnTo>
                    <a:pt x="164" y="48"/>
                  </a:lnTo>
                  <a:cubicBezTo>
                    <a:pt x="190" y="48"/>
                    <a:pt x="203" y="48"/>
                    <a:pt x="216" y="35"/>
                  </a:cubicBezTo>
                  <a:cubicBezTo>
                    <a:pt x="229" y="35"/>
                    <a:pt x="203" y="22"/>
                    <a:pt x="164" y="6"/>
                  </a:cubicBezTo>
                  <a:cubicBezTo>
                    <a:pt x="152" y="2"/>
                    <a:pt x="139" y="0"/>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3"/>
            <p:cNvSpPr/>
            <p:nvPr/>
          </p:nvSpPr>
          <p:spPr>
            <a:xfrm>
              <a:off x="6036175" y="2802475"/>
              <a:ext cx="6150" cy="5700"/>
            </a:xfrm>
            <a:custGeom>
              <a:avLst/>
              <a:gdLst/>
              <a:ahLst/>
              <a:cxnLst/>
              <a:rect l="l" t="t" r="r" b="b"/>
              <a:pathLst>
                <a:path w="246" h="228" extrusionOk="0">
                  <a:moveTo>
                    <a:pt x="126" y="0"/>
                  </a:moveTo>
                  <a:cubicBezTo>
                    <a:pt x="107" y="0"/>
                    <a:pt x="88" y="6"/>
                    <a:pt x="69" y="15"/>
                  </a:cubicBezTo>
                  <a:cubicBezTo>
                    <a:pt x="14" y="41"/>
                    <a:pt x="1" y="110"/>
                    <a:pt x="30" y="162"/>
                  </a:cubicBezTo>
                  <a:cubicBezTo>
                    <a:pt x="49" y="203"/>
                    <a:pt x="91" y="228"/>
                    <a:pt x="133" y="228"/>
                  </a:cubicBezTo>
                  <a:cubicBezTo>
                    <a:pt x="148" y="228"/>
                    <a:pt x="163" y="225"/>
                    <a:pt x="177" y="218"/>
                  </a:cubicBezTo>
                  <a:cubicBezTo>
                    <a:pt x="233" y="191"/>
                    <a:pt x="246" y="123"/>
                    <a:pt x="219" y="67"/>
                  </a:cubicBezTo>
                  <a:cubicBezTo>
                    <a:pt x="202" y="22"/>
                    <a:pt x="165"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3"/>
            <p:cNvSpPr/>
            <p:nvPr/>
          </p:nvSpPr>
          <p:spPr>
            <a:xfrm>
              <a:off x="6037900" y="2804025"/>
              <a:ext cx="2725" cy="2525"/>
            </a:xfrm>
            <a:custGeom>
              <a:avLst/>
              <a:gdLst/>
              <a:ahLst/>
              <a:cxnLst/>
              <a:rect l="l" t="t" r="r" b="b"/>
              <a:pathLst>
                <a:path w="109" h="101" extrusionOk="0">
                  <a:moveTo>
                    <a:pt x="49" y="0"/>
                  </a:moveTo>
                  <a:cubicBezTo>
                    <a:pt x="42" y="0"/>
                    <a:pt x="34" y="2"/>
                    <a:pt x="26" y="5"/>
                  </a:cubicBezTo>
                  <a:cubicBezTo>
                    <a:pt x="0" y="19"/>
                    <a:pt x="0" y="48"/>
                    <a:pt x="13" y="74"/>
                  </a:cubicBezTo>
                  <a:cubicBezTo>
                    <a:pt x="26" y="100"/>
                    <a:pt x="56" y="100"/>
                    <a:pt x="82" y="100"/>
                  </a:cubicBezTo>
                  <a:cubicBezTo>
                    <a:pt x="95" y="87"/>
                    <a:pt x="108" y="61"/>
                    <a:pt x="95" y="35"/>
                  </a:cubicBezTo>
                  <a:cubicBezTo>
                    <a:pt x="85"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3"/>
            <p:cNvSpPr/>
            <p:nvPr/>
          </p:nvSpPr>
          <p:spPr>
            <a:xfrm>
              <a:off x="6053900" y="2794275"/>
              <a:ext cx="8825" cy="10625"/>
            </a:xfrm>
            <a:custGeom>
              <a:avLst/>
              <a:gdLst/>
              <a:ahLst/>
              <a:cxnLst/>
              <a:rect l="l" t="t" r="r" b="b"/>
              <a:pathLst>
                <a:path w="353" h="425" extrusionOk="0">
                  <a:moveTo>
                    <a:pt x="26" y="1"/>
                  </a:moveTo>
                  <a:lnTo>
                    <a:pt x="1" y="263"/>
                  </a:lnTo>
                  <a:lnTo>
                    <a:pt x="1" y="263"/>
                  </a:lnTo>
                  <a:cubicBezTo>
                    <a:pt x="1" y="262"/>
                    <a:pt x="0" y="262"/>
                    <a:pt x="0" y="262"/>
                  </a:cubicBezTo>
                  <a:lnTo>
                    <a:pt x="0" y="275"/>
                  </a:lnTo>
                  <a:lnTo>
                    <a:pt x="1" y="263"/>
                  </a:lnTo>
                  <a:lnTo>
                    <a:pt x="1" y="263"/>
                  </a:lnTo>
                  <a:cubicBezTo>
                    <a:pt x="14" y="275"/>
                    <a:pt x="26" y="275"/>
                    <a:pt x="26" y="275"/>
                  </a:cubicBezTo>
                  <a:cubicBezTo>
                    <a:pt x="56" y="275"/>
                    <a:pt x="69" y="275"/>
                    <a:pt x="95" y="301"/>
                  </a:cubicBezTo>
                  <a:cubicBezTo>
                    <a:pt x="163" y="343"/>
                    <a:pt x="150" y="382"/>
                    <a:pt x="219" y="425"/>
                  </a:cubicBezTo>
                  <a:lnTo>
                    <a:pt x="353" y="232"/>
                  </a:lnTo>
                  <a:cubicBezTo>
                    <a:pt x="258" y="164"/>
                    <a:pt x="258" y="206"/>
                    <a:pt x="189" y="164"/>
                  </a:cubicBezTo>
                  <a:cubicBezTo>
                    <a:pt x="163" y="138"/>
                    <a:pt x="150" y="125"/>
                    <a:pt x="137" y="111"/>
                  </a:cubicBezTo>
                  <a:cubicBezTo>
                    <a:pt x="137" y="98"/>
                    <a:pt x="137" y="98"/>
                    <a:pt x="121" y="98"/>
                  </a:cubicBezTo>
                  <a:lnTo>
                    <a:pt x="121" y="82"/>
                  </a:lnTo>
                  <a:lnTo>
                    <a:pt x="108" y="69"/>
                  </a:lnTo>
                  <a:cubicBezTo>
                    <a:pt x="82" y="56"/>
                    <a:pt x="56" y="30"/>
                    <a:pt x="2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3"/>
            <p:cNvSpPr/>
            <p:nvPr/>
          </p:nvSpPr>
          <p:spPr>
            <a:xfrm>
              <a:off x="6045400" y="2794275"/>
              <a:ext cx="9175" cy="9900"/>
            </a:xfrm>
            <a:custGeom>
              <a:avLst/>
              <a:gdLst/>
              <a:ahLst/>
              <a:cxnLst/>
              <a:rect l="l" t="t" r="r" b="b"/>
              <a:pathLst>
                <a:path w="367" h="396" extrusionOk="0">
                  <a:moveTo>
                    <a:pt x="353" y="1"/>
                  </a:moveTo>
                  <a:cubicBezTo>
                    <a:pt x="258" y="43"/>
                    <a:pt x="216" y="69"/>
                    <a:pt x="216" y="82"/>
                  </a:cubicBezTo>
                  <a:cubicBezTo>
                    <a:pt x="203" y="98"/>
                    <a:pt x="190" y="111"/>
                    <a:pt x="164" y="138"/>
                  </a:cubicBezTo>
                  <a:cubicBezTo>
                    <a:pt x="95" y="164"/>
                    <a:pt x="69" y="138"/>
                    <a:pt x="1" y="180"/>
                  </a:cubicBezTo>
                  <a:lnTo>
                    <a:pt x="108" y="395"/>
                  </a:lnTo>
                  <a:cubicBezTo>
                    <a:pt x="203" y="343"/>
                    <a:pt x="164" y="314"/>
                    <a:pt x="245" y="275"/>
                  </a:cubicBezTo>
                  <a:cubicBezTo>
                    <a:pt x="272" y="262"/>
                    <a:pt x="298" y="262"/>
                    <a:pt x="314" y="262"/>
                  </a:cubicBezTo>
                  <a:lnTo>
                    <a:pt x="327" y="262"/>
                  </a:lnTo>
                  <a:lnTo>
                    <a:pt x="340" y="275"/>
                  </a:lnTo>
                  <a:lnTo>
                    <a:pt x="36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3"/>
            <p:cNvSpPr/>
            <p:nvPr/>
          </p:nvSpPr>
          <p:spPr>
            <a:xfrm>
              <a:off x="6043700" y="2798475"/>
              <a:ext cx="6125" cy="5975"/>
            </a:xfrm>
            <a:custGeom>
              <a:avLst/>
              <a:gdLst/>
              <a:ahLst/>
              <a:cxnLst/>
              <a:rect l="l" t="t" r="r" b="b"/>
              <a:pathLst>
                <a:path w="245" h="239" extrusionOk="0">
                  <a:moveTo>
                    <a:pt x="112" y="0"/>
                  </a:moveTo>
                  <a:cubicBezTo>
                    <a:pt x="97" y="0"/>
                    <a:pt x="83" y="4"/>
                    <a:pt x="69" y="12"/>
                  </a:cubicBezTo>
                  <a:cubicBezTo>
                    <a:pt x="13" y="38"/>
                    <a:pt x="0" y="107"/>
                    <a:pt x="26" y="159"/>
                  </a:cubicBezTo>
                  <a:cubicBezTo>
                    <a:pt x="48" y="210"/>
                    <a:pt x="89" y="239"/>
                    <a:pt x="132" y="239"/>
                  </a:cubicBezTo>
                  <a:cubicBezTo>
                    <a:pt x="147" y="239"/>
                    <a:pt x="162" y="235"/>
                    <a:pt x="176" y="227"/>
                  </a:cubicBezTo>
                  <a:cubicBezTo>
                    <a:pt x="232" y="201"/>
                    <a:pt x="245" y="120"/>
                    <a:pt x="219" y="64"/>
                  </a:cubicBezTo>
                  <a:cubicBezTo>
                    <a:pt x="188" y="26"/>
                    <a:pt x="150" y="0"/>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3"/>
            <p:cNvSpPr/>
            <p:nvPr/>
          </p:nvSpPr>
          <p:spPr>
            <a:xfrm>
              <a:off x="6045400" y="2800175"/>
              <a:ext cx="2725" cy="2450"/>
            </a:xfrm>
            <a:custGeom>
              <a:avLst/>
              <a:gdLst/>
              <a:ahLst/>
              <a:cxnLst/>
              <a:rect l="l" t="t" r="r" b="b"/>
              <a:pathLst>
                <a:path w="109" h="98" extrusionOk="0">
                  <a:moveTo>
                    <a:pt x="58" y="1"/>
                  </a:moveTo>
                  <a:cubicBezTo>
                    <a:pt x="48" y="1"/>
                    <a:pt x="37" y="4"/>
                    <a:pt x="27" y="9"/>
                  </a:cubicBezTo>
                  <a:cubicBezTo>
                    <a:pt x="1" y="9"/>
                    <a:pt x="1" y="52"/>
                    <a:pt x="14" y="65"/>
                  </a:cubicBezTo>
                  <a:cubicBezTo>
                    <a:pt x="23" y="84"/>
                    <a:pt x="39" y="97"/>
                    <a:pt x="54" y="97"/>
                  </a:cubicBezTo>
                  <a:cubicBezTo>
                    <a:pt x="59" y="97"/>
                    <a:pt x="65" y="95"/>
                    <a:pt x="69" y="91"/>
                  </a:cubicBezTo>
                  <a:cubicBezTo>
                    <a:pt x="95" y="78"/>
                    <a:pt x="108" y="52"/>
                    <a:pt x="95" y="26"/>
                  </a:cubicBezTo>
                  <a:cubicBezTo>
                    <a:pt x="87" y="8"/>
                    <a:pt x="74" y="1"/>
                    <a:pt x="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3"/>
            <p:cNvSpPr/>
            <p:nvPr/>
          </p:nvSpPr>
          <p:spPr>
            <a:xfrm>
              <a:off x="6051200" y="2794275"/>
              <a:ext cx="5725" cy="6875"/>
            </a:xfrm>
            <a:custGeom>
              <a:avLst/>
              <a:gdLst/>
              <a:ahLst/>
              <a:cxnLst/>
              <a:rect l="l" t="t" r="r" b="b"/>
              <a:pathLst>
                <a:path w="229" h="275" extrusionOk="0">
                  <a:moveTo>
                    <a:pt x="121" y="1"/>
                  </a:moveTo>
                  <a:cubicBezTo>
                    <a:pt x="66" y="30"/>
                    <a:pt x="26" y="56"/>
                    <a:pt x="13" y="98"/>
                  </a:cubicBezTo>
                  <a:cubicBezTo>
                    <a:pt x="0" y="125"/>
                    <a:pt x="13" y="151"/>
                    <a:pt x="26" y="180"/>
                  </a:cubicBezTo>
                  <a:cubicBezTo>
                    <a:pt x="40" y="206"/>
                    <a:pt x="66" y="219"/>
                    <a:pt x="82" y="232"/>
                  </a:cubicBezTo>
                  <a:cubicBezTo>
                    <a:pt x="95" y="245"/>
                    <a:pt x="108" y="275"/>
                    <a:pt x="108" y="275"/>
                  </a:cubicBezTo>
                  <a:lnTo>
                    <a:pt x="108" y="262"/>
                  </a:lnTo>
                  <a:cubicBezTo>
                    <a:pt x="121" y="245"/>
                    <a:pt x="121" y="245"/>
                    <a:pt x="134" y="245"/>
                  </a:cubicBezTo>
                  <a:cubicBezTo>
                    <a:pt x="164" y="245"/>
                    <a:pt x="190" y="219"/>
                    <a:pt x="203" y="193"/>
                  </a:cubicBezTo>
                  <a:cubicBezTo>
                    <a:pt x="216" y="180"/>
                    <a:pt x="229" y="138"/>
                    <a:pt x="229" y="111"/>
                  </a:cubicBezTo>
                  <a:cubicBezTo>
                    <a:pt x="229" y="111"/>
                    <a:pt x="229" y="98"/>
                    <a:pt x="216" y="98"/>
                  </a:cubicBezTo>
                  <a:cubicBezTo>
                    <a:pt x="216" y="82"/>
                    <a:pt x="203" y="69"/>
                    <a:pt x="203" y="56"/>
                  </a:cubicBezTo>
                  <a:cubicBezTo>
                    <a:pt x="177" y="43"/>
                    <a:pt x="164" y="30"/>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3"/>
            <p:cNvSpPr/>
            <p:nvPr/>
          </p:nvSpPr>
          <p:spPr>
            <a:xfrm>
              <a:off x="6052825" y="2796000"/>
              <a:ext cx="2475" cy="3250"/>
            </a:xfrm>
            <a:custGeom>
              <a:avLst/>
              <a:gdLst/>
              <a:ahLst/>
              <a:cxnLst/>
              <a:rect l="l" t="t" r="r" b="b"/>
              <a:pathLst>
                <a:path w="99" h="130" extrusionOk="0">
                  <a:moveTo>
                    <a:pt x="43" y="0"/>
                  </a:moveTo>
                  <a:cubicBezTo>
                    <a:pt x="17" y="29"/>
                    <a:pt x="1" y="56"/>
                    <a:pt x="17" y="82"/>
                  </a:cubicBezTo>
                  <a:cubicBezTo>
                    <a:pt x="17" y="111"/>
                    <a:pt x="30" y="124"/>
                    <a:pt x="43" y="124"/>
                  </a:cubicBezTo>
                  <a:cubicBezTo>
                    <a:pt x="47" y="128"/>
                    <a:pt x="50" y="129"/>
                    <a:pt x="53" y="129"/>
                  </a:cubicBezTo>
                  <a:cubicBezTo>
                    <a:pt x="63" y="129"/>
                    <a:pt x="73" y="116"/>
                    <a:pt x="82" y="95"/>
                  </a:cubicBezTo>
                  <a:cubicBezTo>
                    <a:pt x="99" y="69"/>
                    <a:pt x="82" y="29"/>
                    <a:pt x="56" y="13"/>
                  </a:cubicBezTo>
                  <a:lnTo>
                    <a:pt x="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3"/>
            <p:cNvSpPr/>
            <p:nvPr/>
          </p:nvSpPr>
          <p:spPr>
            <a:xfrm>
              <a:off x="6066125" y="2804875"/>
              <a:ext cx="10550" cy="9500"/>
            </a:xfrm>
            <a:custGeom>
              <a:avLst/>
              <a:gdLst/>
              <a:ahLst/>
              <a:cxnLst/>
              <a:rect l="l" t="t" r="r" b="b"/>
              <a:pathLst>
                <a:path w="422" h="380" extrusionOk="0">
                  <a:moveTo>
                    <a:pt x="138" y="1"/>
                  </a:moveTo>
                  <a:lnTo>
                    <a:pt x="1" y="190"/>
                  </a:lnTo>
                  <a:cubicBezTo>
                    <a:pt x="95" y="259"/>
                    <a:pt x="95" y="216"/>
                    <a:pt x="164" y="259"/>
                  </a:cubicBezTo>
                  <a:cubicBezTo>
                    <a:pt x="232" y="311"/>
                    <a:pt x="203" y="340"/>
                    <a:pt x="285" y="379"/>
                  </a:cubicBezTo>
                  <a:lnTo>
                    <a:pt x="422" y="190"/>
                  </a:lnTo>
                  <a:cubicBezTo>
                    <a:pt x="327" y="122"/>
                    <a:pt x="327" y="177"/>
                    <a:pt x="259" y="122"/>
                  </a:cubicBezTo>
                  <a:cubicBezTo>
                    <a:pt x="190" y="82"/>
                    <a:pt x="219" y="53"/>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3"/>
            <p:cNvSpPr/>
            <p:nvPr/>
          </p:nvSpPr>
          <p:spPr>
            <a:xfrm>
              <a:off x="6059350" y="2800075"/>
              <a:ext cx="10225" cy="9575"/>
            </a:xfrm>
            <a:custGeom>
              <a:avLst/>
              <a:gdLst/>
              <a:ahLst/>
              <a:cxnLst/>
              <a:rect l="l" t="t" r="r" b="b"/>
              <a:pathLst>
                <a:path w="409" h="383" extrusionOk="0">
                  <a:moveTo>
                    <a:pt x="135" y="0"/>
                  </a:moveTo>
                  <a:lnTo>
                    <a:pt x="1" y="193"/>
                  </a:lnTo>
                  <a:cubicBezTo>
                    <a:pt x="95" y="258"/>
                    <a:pt x="95" y="219"/>
                    <a:pt x="164" y="258"/>
                  </a:cubicBezTo>
                  <a:cubicBezTo>
                    <a:pt x="229" y="301"/>
                    <a:pt x="203" y="340"/>
                    <a:pt x="272" y="382"/>
                  </a:cubicBezTo>
                  <a:lnTo>
                    <a:pt x="409" y="193"/>
                  </a:lnTo>
                  <a:cubicBezTo>
                    <a:pt x="311" y="124"/>
                    <a:pt x="311" y="163"/>
                    <a:pt x="259" y="124"/>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3"/>
            <p:cNvSpPr/>
            <p:nvPr/>
          </p:nvSpPr>
          <p:spPr>
            <a:xfrm>
              <a:off x="6057975" y="2799750"/>
              <a:ext cx="6150" cy="5650"/>
            </a:xfrm>
            <a:custGeom>
              <a:avLst/>
              <a:gdLst/>
              <a:ahLst/>
              <a:cxnLst/>
              <a:rect l="l" t="t" r="r" b="b"/>
              <a:pathLst>
                <a:path w="246" h="226" extrusionOk="0">
                  <a:moveTo>
                    <a:pt x="135" y="0"/>
                  </a:moveTo>
                  <a:cubicBezTo>
                    <a:pt x="97" y="0"/>
                    <a:pt x="59" y="18"/>
                    <a:pt x="39" y="56"/>
                  </a:cubicBezTo>
                  <a:cubicBezTo>
                    <a:pt x="0" y="108"/>
                    <a:pt x="13" y="176"/>
                    <a:pt x="56" y="206"/>
                  </a:cubicBezTo>
                  <a:cubicBezTo>
                    <a:pt x="74" y="219"/>
                    <a:pt x="94" y="225"/>
                    <a:pt x="113" y="225"/>
                  </a:cubicBezTo>
                  <a:cubicBezTo>
                    <a:pt x="150" y="225"/>
                    <a:pt x="186" y="204"/>
                    <a:pt x="203" y="176"/>
                  </a:cubicBezTo>
                  <a:cubicBezTo>
                    <a:pt x="245" y="124"/>
                    <a:pt x="232" y="43"/>
                    <a:pt x="190" y="13"/>
                  </a:cubicBezTo>
                  <a:cubicBezTo>
                    <a:pt x="172" y="5"/>
                    <a:pt x="153" y="0"/>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3"/>
            <p:cNvSpPr/>
            <p:nvPr/>
          </p:nvSpPr>
          <p:spPr>
            <a:xfrm>
              <a:off x="6059675" y="2801250"/>
              <a:ext cx="2725" cy="2475"/>
            </a:xfrm>
            <a:custGeom>
              <a:avLst/>
              <a:gdLst/>
              <a:ahLst/>
              <a:cxnLst/>
              <a:rect l="l" t="t" r="r" b="b"/>
              <a:pathLst>
                <a:path w="109" h="99" extrusionOk="0">
                  <a:moveTo>
                    <a:pt x="55" y="0"/>
                  </a:moveTo>
                  <a:cubicBezTo>
                    <a:pt x="39" y="0"/>
                    <a:pt x="22" y="7"/>
                    <a:pt x="14" y="22"/>
                  </a:cubicBezTo>
                  <a:cubicBezTo>
                    <a:pt x="1" y="48"/>
                    <a:pt x="1" y="77"/>
                    <a:pt x="27" y="90"/>
                  </a:cubicBezTo>
                  <a:cubicBezTo>
                    <a:pt x="32" y="96"/>
                    <a:pt x="43" y="99"/>
                    <a:pt x="54" y="99"/>
                  </a:cubicBezTo>
                  <a:cubicBezTo>
                    <a:pt x="70" y="99"/>
                    <a:pt x="88" y="93"/>
                    <a:pt x="95" y="77"/>
                  </a:cubicBezTo>
                  <a:cubicBezTo>
                    <a:pt x="109" y="48"/>
                    <a:pt x="109" y="22"/>
                    <a:pt x="82" y="9"/>
                  </a:cubicBezTo>
                  <a:cubicBezTo>
                    <a:pt x="77" y="3"/>
                    <a:pt x="67"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3"/>
            <p:cNvSpPr/>
            <p:nvPr/>
          </p:nvSpPr>
          <p:spPr>
            <a:xfrm>
              <a:off x="6064750" y="2804500"/>
              <a:ext cx="6125" cy="5700"/>
            </a:xfrm>
            <a:custGeom>
              <a:avLst/>
              <a:gdLst/>
              <a:ahLst/>
              <a:cxnLst/>
              <a:rect l="l" t="t" r="r" b="b"/>
              <a:pathLst>
                <a:path w="245" h="228" extrusionOk="0">
                  <a:moveTo>
                    <a:pt x="142" y="1"/>
                  </a:moveTo>
                  <a:cubicBezTo>
                    <a:pt x="106" y="1"/>
                    <a:pt x="68" y="19"/>
                    <a:pt x="43" y="55"/>
                  </a:cubicBezTo>
                  <a:cubicBezTo>
                    <a:pt x="0" y="110"/>
                    <a:pt x="13" y="179"/>
                    <a:pt x="56" y="205"/>
                  </a:cubicBezTo>
                  <a:cubicBezTo>
                    <a:pt x="78" y="221"/>
                    <a:pt x="101" y="228"/>
                    <a:pt x="124" y="228"/>
                  </a:cubicBezTo>
                  <a:cubicBezTo>
                    <a:pt x="159" y="228"/>
                    <a:pt x="193" y="211"/>
                    <a:pt x="219" y="179"/>
                  </a:cubicBezTo>
                  <a:cubicBezTo>
                    <a:pt x="245" y="124"/>
                    <a:pt x="245" y="42"/>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3"/>
            <p:cNvSpPr/>
            <p:nvPr/>
          </p:nvSpPr>
          <p:spPr>
            <a:xfrm>
              <a:off x="6066450" y="2806050"/>
              <a:ext cx="2725" cy="2425"/>
            </a:xfrm>
            <a:custGeom>
              <a:avLst/>
              <a:gdLst/>
              <a:ahLst/>
              <a:cxnLst/>
              <a:rect l="l" t="t" r="r" b="b"/>
              <a:pathLst>
                <a:path w="109" h="97" extrusionOk="0">
                  <a:moveTo>
                    <a:pt x="68" y="1"/>
                  </a:moveTo>
                  <a:cubicBezTo>
                    <a:pt x="55" y="1"/>
                    <a:pt x="38" y="10"/>
                    <a:pt x="27" y="19"/>
                  </a:cubicBezTo>
                  <a:cubicBezTo>
                    <a:pt x="1" y="48"/>
                    <a:pt x="14" y="75"/>
                    <a:pt x="27" y="88"/>
                  </a:cubicBezTo>
                  <a:cubicBezTo>
                    <a:pt x="39" y="93"/>
                    <a:pt x="51" y="96"/>
                    <a:pt x="61" y="96"/>
                  </a:cubicBezTo>
                  <a:cubicBezTo>
                    <a:pt x="76" y="96"/>
                    <a:pt x="88" y="90"/>
                    <a:pt x="95" y="75"/>
                  </a:cubicBezTo>
                  <a:cubicBezTo>
                    <a:pt x="108" y="48"/>
                    <a:pt x="108" y="19"/>
                    <a:pt x="82" y="6"/>
                  </a:cubicBezTo>
                  <a:cubicBezTo>
                    <a:pt x="79" y="2"/>
                    <a:pt x="74" y="1"/>
                    <a:pt x="6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3"/>
            <p:cNvSpPr/>
            <p:nvPr/>
          </p:nvSpPr>
          <p:spPr>
            <a:xfrm>
              <a:off x="6080075" y="2814350"/>
              <a:ext cx="10225" cy="9575"/>
            </a:xfrm>
            <a:custGeom>
              <a:avLst/>
              <a:gdLst/>
              <a:ahLst/>
              <a:cxnLst/>
              <a:rect l="l" t="t" r="r" b="b"/>
              <a:pathLst>
                <a:path w="409" h="383" extrusionOk="0">
                  <a:moveTo>
                    <a:pt x="135" y="0"/>
                  </a:moveTo>
                  <a:lnTo>
                    <a:pt x="1" y="193"/>
                  </a:lnTo>
                  <a:cubicBezTo>
                    <a:pt x="96" y="258"/>
                    <a:pt x="96" y="219"/>
                    <a:pt x="164" y="258"/>
                  </a:cubicBezTo>
                  <a:cubicBezTo>
                    <a:pt x="233" y="314"/>
                    <a:pt x="203" y="340"/>
                    <a:pt x="272" y="382"/>
                  </a:cubicBezTo>
                  <a:lnTo>
                    <a:pt x="409" y="193"/>
                  </a:lnTo>
                  <a:cubicBezTo>
                    <a:pt x="314" y="125"/>
                    <a:pt x="327" y="177"/>
                    <a:pt x="259" y="125"/>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3"/>
            <p:cNvSpPr/>
            <p:nvPr/>
          </p:nvSpPr>
          <p:spPr>
            <a:xfrm>
              <a:off x="6073225" y="2809625"/>
              <a:ext cx="10225" cy="9575"/>
            </a:xfrm>
            <a:custGeom>
              <a:avLst/>
              <a:gdLst/>
              <a:ahLst/>
              <a:cxnLst/>
              <a:rect l="l" t="t" r="r" b="b"/>
              <a:pathLst>
                <a:path w="409" h="383" extrusionOk="0">
                  <a:moveTo>
                    <a:pt x="138" y="0"/>
                  </a:moveTo>
                  <a:lnTo>
                    <a:pt x="1" y="189"/>
                  </a:lnTo>
                  <a:cubicBezTo>
                    <a:pt x="99" y="258"/>
                    <a:pt x="99" y="219"/>
                    <a:pt x="151" y="258"/>
                  </a:cubicBezTo>
                  <a:cubicBezTo>
                    <a:pt x="219" y="314"/>
                    <a:pt x="206" y="340"/>
                    <a:pt x="275" y="382"/>
                  </a:cubicBezTo>
                  <a:lnTo>
                    <a:pt x="409" y="189"/>
                  </a:lnTo>
                  <a:cubicBezTo>
                    <a:pt x="314" y="121"/>
                    <a:pt x="314" y="176"/>
                    <a:pt x="245" y="121"/>
                  </a:cubicBezTo>
                  <a:cubicBezTo>
                    <a:pt x="180" y="82"/>
                    <a:pt x="206"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3"/>
            <p:cNvSpPr/>
            <p:nvPr/>
          </p:nvSpPr>
          <p:spPr>
            <a:xfrm>
              <a:off x="6071925" y="2809300"/>
              <a:ext cx="6150" cy="5700"/>
            </a:xfrm>
            <a:custGeom>
              <a:avLst/>
              <a:gdLst/>
              <a:ahLst/>
              <a:cxnLst/>
              <a:rect l="l" t="t" r="r" b="b"/>
              <a:pathLst>
                <a:path w="246" h="228" extrusionOk="0">
                  <a:moveTo>
                    <a:pt x="132" y="0"/>
                  </a:moveTo>
                  <a:cubicBezTo>
                    <a:pt x="93" y="0"/>
                    <a:pt x="55" y="18"/>
                    <a:pt x="27" y="52"/>
                  </a:cubicBezTo>
                  <a:cubicBezTo>
                    <a:pt x="0" y="108"/>
                    <a:pt x="0" y="176"/>
                    <a:pt x="53" y="202"/>
                  </a:cubicBezTo>
                  <a:cubicBezTo>
                    <a:pt x="70" y="219"/>
                    <a:pt x="91" y="228"/>
                    <a:pt x="113" y="228"/>
                  </a:cubicBezTo>
                  <a:cubicBezTo>
                    <a:pt x="145" y="228"/>
                    <a:pt x="179" y="210"/>
                    <a:pt x="203" y="176"/>
                  </a:cubicBezTo>
                  <a:cubicBezTo>
                    <a:pt x="245" y="121"/>
                    <a:pt x="232" y="52"/>
                    <a:pt x="190" y="13"/>
                  </a:cubicBezTo>
                  <a:cubicBezTo>
                    <a:pt x="171" y="4"/>
                    <a:pt x="152"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3"/>
            <p:cNvSpPr/>
            <p:nvPr/>
          </p:nvSpPr>
          <p:spPr>
            <a:xfrm>
              <a:off x="6073625" y="2810825"/>
              <a:ext cx="2725" cy="2450"/>
            </a:xfrm>
            <a:custGeom>
              <a:avLst/>
              <a:gdLst/>
              <a:ahLst/>
              <a:cxnLst/>
              <a:rect l="l" t="t" r="r" b="b"/>
              <a:pathLst>
                <a:path w="109" h="98" extrusionOk="0">
                  <a:moveTo>
                    <a:pt x="57" y="1"/>
                  </a:moveTo>
                  <a:cubicBezTo>
                    <a:pt x="39" y="1"/>
                    <a:pt x="23" y="12"/>
                    <a:pt x="14" y="21"/>
                  </a:cubicBezTo>
                  <a:cubicBezTo>
                    <a:pt x="1" y="47"/>
                    <a:pt x="1" y="73"/>
                    <a:pt x="27" y="89"/>
                  </a:cubicBezTo>
                  <a:cubicBezTo>
                    <a:pt x="32" y="94"/>
                    <a:pt x="40" y="98"/>
                    <a:pt x="48" y="98"/>
                  </a:cubicBezTo>
                  <a:cubicBezTo>
                    <a:pt x="59" y="98"/>
                    <a:pt x="73" y="91"/>
                    <a:pt x="83" y="73"/>
                  </a:cubicBezTo>
                  <a:cubicBezTo>
                    <a:pt x="109" y="47"/>
                    <a:pt x="96" y="21"/>
                    <a:pt x="83" y="8"/>
                  </a:cubicBezTo>
                  <a:cubicBezTo>
                    <a:pt x="74" y="3"/>
                    <a:pt x="65"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3"/>
            <p:cNvSpPr/>
            <p:nvPr/>
          </p:nvSpPr>
          <p:spPr>
            <a:xfrm>
              <a:off x="6078700" y="2814025"/>
              <a:ext cx="6150" cy="5725"/>
            </a:xfrm>
            <a:custGeom>
              <a:avLst/>
              <a:gdLst/>
              <a:ahLst/>
              <a:cxnLst/>
              <a:rect l="l" t="t" r="r" b="b"/>
              <a:pathLst>
                <a:path w="246" h="229" extrusionOk="0">
                  <a:moveTo>
                    <a:pt x="135" y="1"/>
                  </a:moveTo>
                  <a:cubicBezTo>
                    <a:pt x="97" y="1"/>
                    <a:pt x="60" y="19"/>
                    <a:pt x="43" y="56"/>
                  </a:cubicBezTo>
                  <a:cubicBezTo>
                    <a:pt x="0" y="108"/>
                    <a:pt x="13" y="177"/>
                    <a:pt x="56" y="206"/>
                  </a:cubicBezTo>
                  <a:cubicBezTo>
                    <a:pt x="76" y="221"/>
                    <a:pt x="99" y="229"/>
                    <a:pt x="121" y="229"/>
                  </a:cubicBezTo>
                  <a:cubicBezTo>
                    <a:pt x="155" y="229"/>
                    <a:pt x="188" y="211"/>
                    <a:pt x="206" y="177"/>
                  </a:cubicBezTo>
                  <a:cubicBezTo>
                    <a:pt x="245" y="124"/>
                    <a:pt x="245" y="56"/>
                    <a:pt x="190" y="13"/>
                  </a:cubicBezTo>
                  <a:cubicBezTo>
                    <a:pt x="172" y="5"/>
                    <a:pt x="154"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3"/>
            <p:cNvSpPr/>
            <p:nvPr/>
          </p:nvSpPr>
          <p:spPr>
            <a:xfrm>
              <a:off x="6080400" y="2815600"/>
              <a:ext cx="2725" cy="2425"/>
            </a:xfrm>
            <a:custGeom>
              <a:avLst/>
              <a:gdLst/>
              <a:ahLst/>
              <a:cxnLst/>
              <a:rect l="l" t="t" r="r" b="b"/>
              <a:pathLst>
                <a:path w="109" h="97" extrusionOk="0">
                  <a:moveTo>
                    <a:pt x="65" y="1"/>
                  </a:moveTo>
                  <a:cubicBezTo>
                    <a:pt x="47" y="1"/>
                    <a:pt x="23" y="10"/>
                    <a:pt x="14" y="19"/>
                  </a:cubicBezTo>
                  <a:cubicBezTo>
                    <a:pt x="1" y="45"/>
                    <a:pt x="1" y="75"/>
                    <a:pt x="27" y="88"/>
                  </a:cubicBezTo>
                  <a:cubicBezTo>
                    <a:pt x="32" y="93"/>
                    <a:pt x="43" y="96"/>
                    <a:pt x="54" y="96"/>
                  </a:cubicBezTo>
                  <a:cubicBezTo>
                    <a:pt x="70" y="96"/>
                    <a:pt x="88" y="90"/>
                    <a:pt x="96" y="75"/>
                  </a:cubicBezTo>
                  <a:cubicBezTo>
                    <a:pt x="109" y="45"/>
                    <a:pt x="109" y="19"/>
                    <a:pt x="83" y="6"/>
                  </a:cubicBezTo>
                  <a:cubicBezTo>
                    <a:pt x="79" y="2"/>
                    <a:pt x="72" y="1"/>
                    <a:pt x="6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3"/>
            <p:cNvSpPr/>
            <p:nvPr/>
          </p:nvSpPr>
          <p:spPr>
            <a:xfrm>
              <a:off x="6094025" y="2823900"/>
              <a:ext cx="9825" cy="10225"/>
            </a:xfrm>
            <a:custGeom>
              <a:avLst/>
              <a:gdLst/>
              <a:ahLst/>
              <a:cxnLst/>
              <a:rect l="l" t="t" r="r" b="b"/>
              <a:pathLst>
                <a:path w="393" h="409" extrusionOk="0">
                  <a:moveTo>
                    <a:pt x="135" y="0"/>
                  </a:moveTo>
                  <a:lnTo>
                    <a:pt x="1" y="203"/>
                  </a:lnTo>
                  <a:cubicBezTo>
                    <a:pt x="40" y="219"/>
                    <a:pt x="53" y="232"/>
                    <a:pt x="66" y="232"/>
                  </a:cubicBezTo>
                  <a:cubicBezTo>
                    <a:pt x="96" y="245"/>
                    <a:pt x="109" y="245"/>
                    <a:pt x="109" y="245"/>
                  </a:cubicBezTo>
                  <a:lnTo>
                    <a:pt x="122" y="245"/>
                  </a:lnTo>
                  <a:lnTo>
                    <a:pt x="135" y="258"/>
                  </a:lnTo>
                  <a:cubicBezTo>
                    <a:pt x="177" y="314"/>
                    <a:pt x="148" y="340"/>
                    <a:pt x="203" y="408"/>
                  </a:cubicBezTo>
                  <a:lnTo>
                    <a:pt x="393" y="258"/>
                  </a:lnTo>
                  <a:cubicBezTo>
                    <a:pt x="327" y="177"/>
                    <a:pt x="311" y="219"/>
                    <a:pt x="259" y="151"/>
                  </a:cubicBezTo>
                  <a:lnTo>
                    <a:pt x="246" y="137"/>
                  </a:lnTo>
                  <a:cubicBezTo>
                    <a:pt x="246" y="121"/>
                    <a:pt x="229" y="121"/>
                    <a:pt x="229" y="108"/>
                  </a:cubicBezTo>
                  <a:cubicBezTo>
                    <a:pt x="216" y="108"/>
                    <a:pt x="216" y="95"/>
                    <a:pt x="203" y="95"/>
                  </a:cubicBezTo>
                  <a:lnTo>
                    <a:pt x="203" y="82"/>
                  </a:lnTo>
                  <a:cubicBezTo>
                    <a:pt x="190" y="69"/>
                    <a:pt x="190" y="69"/>
                    <a:pt x="190" y="56"/>
                  </a:cubicBezTo>
                  <a:cubicBezTo>
                    <a:pt x="177" y="40"/>
                    <a:pt x="164" y="2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3"/>
            <p:cNvSpPr/>
            <p:nvPr/>
          </p:nvSpPr>
          <p:spPr>
            <a:xfrm>
              <a:off x="6086850" y="2819175"/>
              <a:ext cx="10550" cy="9800"/>
            </a:xfrm>
            <a:custGeom>
              <a:avLst/>
              <a:gdLst/>
              <a:ahLst/>
              <a:cxnLst/>
              <a:rect l="l" t="t" r="r" b="b"/>
              <a:pathLst>
                <a:path w="422" h="392" extrusionOk="0">
                  <a:moveTo>
                    <a:pt x="138" y="0"/>
                  </a:moveTo>
                  <a:lnTo>
                    <a:pt x="1" y="189"/>
                  </a:lnTo>
                  <a:cubicBezTo>
                    <a:pt x="95" y="258"/>
                    <a:pt x="95" y="215"/>
                    <a:pt x="164" y="258"/>
                  </a:cubicBezTo>
                  <a:cubicBezTo>
                    <a:pt x="233" y="310"/>
                    <a:pt x="219" y="340"/>
                    <a:pt x="288" y="392"/>
                  </a:cubicBezTo>
                  <a:lnTo>
                    <a:pt x="422" y="189"/>
                  </a:lnTo>
                  <a:cubicBezTo>
                    <a:pt x="327" y="134"/>
                    <a:pt x="327" y="176"/>
                    <a:pt x="259" y="121"/>
                  </a:cubicBezTo>
                  <a:cubicBezTo>
                    <a:pt x="190" y="82"/>
                    <a:pt x="219" y="52"/>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3"/>
            <p:cNvSpPr/>
            <p:nvPr/>
          </p:nvSpPr>
          <p:spPr>
            <a:xfrm>
              <a:off x="6085475" y="2818775"/>
              <a:ext cx="6550" cy="5725"/>
            </a:xfrm>
            <a:custGeom>
              <a:avLst/>
              <a:gdLst/>
              <a:ahLst/>
              <a:cxnLst/>
              <a:rect l="l" t="t" r="r" b="b"/>
              <a:pathLst>
                <a:path w="262" h="229" extrusionOk="0">
                  <a:moveTo>
                    <a:pt x="142" y="1"/>
                  </a:moveTo>
                  <a:cubicBezTo>
                    <a:pt x="106" y="1"/>
                    <a:pt x="68" y="19"/>
                    <a:pt x="43" y="55"/>
                  </a:cubicBezTo>
                  <a:cubicBezTo>
                    <a:pt x="0" y="111"/>
                    <a:pt x="17" y="179"/>
                    <a:pt x="56" y="205"/>
                  </a:cubicBezTo>
                  <a:cubicBezTo>
                    <a:pt x="78" y="221"/>
                    <a:pt x="102" y="228"/>
                    <a:pt x="125" y="228"/>
                  </a:cubicBezTo>
                  <a:cubicBezTo>
                    <a:pt x="161" y="228"/>
                    <a:pt x="195" y="211"/>
                    <a:pt x="219" y="179"/>
                  </a:cubicBezTo>
                  <a:cubicBezTo>
                    <a:pt x="261" y="124"/>
                    <a:pt x="245" y="55"/>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3"/>
            <p:cNvSpPr/>
            <p:nvPr/>
          </p:nvSpPr>
          <p:spPr>
            <a:xfrm>
              <a:off x="6087175" y="2820325"/>
              <a:ext cx="2800" cy="2425"/>
            </a:xfrm>
            <a:custGeom>
              <a:avLst/>
              <a:gdLst/>
              <a:ahLst/>
              <a:cxnLst/>
              <a:rect l="l" t="t" r="r" b="b"/>
              <a:pathLst>
                <a:path w="112" h="97" extrusionOk="0">
                  <a:moveTo>
                    <a:pt x="73" y="1"/>
                  </a:moveTo>
                  <a:cubicBezTo>
                    <a:pt x="55" y="1"/>
                    <a:pt x="39" y="10"/>
                    <a:pt x="30" y="19"/>
                  </a:cubicBezTo>
                  <a:cubicBezTo>
                    <a:pt x="1" y="49"/>
                    <a:pt x="14" y="75"/>
                    <a:pt x="30" y="88"/>
                  </a:cubicBezTo>
                  <a:cubicBezTo>
                    <a:pt x="41" y="93"/>
                    <a:pt x="52" y="96"/>
                    <a:pt x="62" y="96"/>
                  </a:cubicBezTo>
                  <a:cubicBezTo>
                    <a:pt x="76" y="96"/>
                    <a:pt x="88" y="90"/>
                    <a:pt x="95" y="75"/>
                  </a:cubicBezTo>
                  <a:cubicBezTo>
                    <a:pt x="112" y="62"/>
                    <a:pt x="112" y="19"/>
                    <a:pt x="95" y="6"/>
                  </a:cubicBezTo>
                  <a:cubicBezTo>
                    <a:pt x="88" y="2"/>
                    <a:pt x="80" y="1"/>
                    <a:pt x="7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3"/>
            <p:cNvSpPr/>
            <p:nvPr/>
          </p:nvSpPr>
          <p:spPr>
            <a:xfrm>
              <a:off x="6092650" y="2823575"/>
              <a:ext cx="6150" cy="5775"/>
            </a:xfrm>
            <a:custGeom>
              <a:avLst/>
              <a:gdLst/>
              <a:ahLst/>
              <a:cxnLst/>
              <a:rect l="l" t="t" r="r" b="b"/>
              <a:pathLst>
                <a:path w="246" h="231" extrusionOk="0">
                  <a:moveTo>
                    <a:pt x="134" y="0"/>
                  </a:moveTo>
                  <a:cubicBezTo>
                    <a:pt x="95" y="0"/>
                    <a:pt x="55" y="18"/>
                    <a:pt x="27" y="53"/>
                  </a:cubicBezTo>
                  <a:cubicBezTo>
                    <a:pt x="1" y="108"/>
                    <a:pt x="1" y="177"/>
                    <a:pt x="56" y="216"/>
                  </a:cubicBezTo>
                  <a:cubicBezTo>
                    <a:pt x="70" y="226"/>
                    <a:pt x="87" y="231"/>
                    <a:pt x="105" y="231"/>
                  </a:cubicBezTo>
                  <a:cubicBezTo>
                    <a:pt x="139" y="231"/>
                    <a:pt x="177" y="213"/>
                    <a:pt x="203" y="177"/>
                  </a:cubicBezTo>
                  <a:cubicBezTo>
                    <a:pt x="245" y="121"/>
                    <a:pt x="232" y="53"/>
                    <a:pt x="190" y="13"/>
                  </a:cubicBezTo>
                  <a:cubicBezTo>
                    <a:pt x="172" y="5"/>
                    <a:pt x="153"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3"/>
            <p:cNvSpPr/>
            <p:nvPr/>
          </p:nvSpPr>
          <p:spPr>
            <a:xfrm>
              <a:off x="6094375" y="2825125"/>
              <a:ext cx="2700" cy="2575"/>
            </a:xfrm>
            <a:custGeom>
              <a:avLst/>
              <a:gdLst/>
              <a:ahLst/>
              <a:cxnLst/>
              <a:rect l="l" t="t" r="r" b="b"/>
              <a:pathLst>
                <a:path w="108" h="103" extrusionOk="0">
                  <a:moveTo>
                    <a:pt x="56" y="0"/>
                  </a:moveTo>
                  <a:cubicBezTo>
                    <a:pt x="38" y="0"/>
                    <a:pt x="22" y="11"/>
                    <a:pt x="13" y="20"/>
                  </a:cubicBezTo>
                  <a:cubicBezTo>
                    <a:pt x="0" y="46"/>
                    <a:pt x="0" y="72"/>
                    <a:pt x="26" y="88"/>
                  </a:cubicBezTo>
                  <a:cubicBezTo>
                    <a:pt x="31" y="98"/>
                    <a:pt x="38" y="103"/>
                    <a:pt x="47" y="103"/>
                  </a:cubicBezTo>
                  <a:cubicBezTo>
                    <a:pt x="61" y="103"/>
                    <a:pt x="78" y="91"/>
                    <a:pt x="95" y="72"/>
                  </a:cubicBezTo>
                  <a:cubicBezTo>
                    <a:pt x="108" y="59"/>
                    <a:pt x="95" y="20"/>
                    <a:pt x="82" y="7"/>
                  </a:cubicBezTo>
                  <a:cubicBezTo>
                    <a:pt x="73" y="2"/>
                    <a:pt x="64"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3"/>
            <p:cNvSpPr/>
            <p:nvPr/>
          </p:nvSpPr>
          <p:spPr>
            <a:xfrm>
              <a:off x="6104575" y="2836800"/>
              <a:ext cx="8175" cy="10950"/>
            </a:xfrm>
            <a:custGeom>
              <a:avLst/>
              <a:gdLst/>
              <a:ahLst/>
              <a:cxnLst/>
              <a:rect l="l" t="t" r="r" b="b"/>
              <a:pathLst>
                <a:path w="327" h="438" extrusionOk="0">
                  <a:moveTo>
                    <a:pt x="326" y="176"/>
                  </a:moveTo>
                  <a:lnTo>
                    <a:pt x="326" y="179"/>
                  </a:lnTo>
                  <a:lnTo>
                    <a:pt x="326" y="179"/>
                  </a:lnTo>
                  <a:cubicBezTo>
                    <a:pt x="326" y="178"/>
                    <a:pt x="326" y="177"/>
                    <a:pt x="326" y="176"/>
                  </a:cubicBezTo>
                  <a:close/>
                  <a:moveTo>
                    <a:pt x="189" y="0"/>
                  </a:moveTo>
                  <a:lnTo>
                    <a:pt x="0" y="150"/>
                  </a:lnTo>
                  <a:cubicBezTo>
                    <a:pt x="69" y="245"/>
                    <a:pt x="82" y="206"/>
                    <a:pt x="134" y="258"/>
                  </a:cubicBezTo>
                  <a:cubicBezTo>
                    <a:pt x="150" y="274"/>
                    <a:pt x="150" y="287"/>
                    <a:pt x="163" y="300"/>
                  </a:cubicBezTo>
                  <a:lnTo>
                    <a:pt x="163" y="313"/>
                  </a:lnTo>
                  <a:lnTo>
                    <a:pt x="176" y="326"/>
                  </a:lnTo>
                  <a:cubicBezTo>
                    <a:pt x="189" y="369"/>
                    <a:pt x="202" y="395"/>
                    <a:pt x="232" y="437"/>
                  </a:cubicBezTo>
                  <a:cubicBezTo>
                    <a:pt x="258" y="437"/>
                    <a:pt x="271" y="437"/>
                    <a:pt x="313" y="421"/>
                  </a:cubicBezTo>
                  <a:lnTo>
                    <a:pt x="326" y="179"/>
                  </a:lnTo>
                  <a:lnTo>
                    <a:pt x="326" y="179"/>
                  </a:lnTo>
                  <a:cubicBezTo>
                    <a:pt x="325" y="193"/>
                    <a:pt x="313" y="193"/>
                    <a:pt x="313" y="193"/>
                  </a:cubicBezTo>
                  <a:cubicBezTo>
                    <a:pt x="313" y="197"/>
                    <a:pt x="312" y="198"/>
                    <a:pt x="309" y="198"/>
                  </a:cubicBezTo>
                  <a:cubicBezTo>
                    <a:pt x="303" y="198"/>
                    <a:pt x="293" y="193"/>
                    <a:pt x="284" y="193"/>
                  </a:cubicBezTo>
                  <a:cubicBezTo>
                    <a:pt x="284" y="176"/>
                    <a:pt x="271" y="176"/>
                    <a:pt x="258" y="163"/>
                  </a:cubicBezTo>
                  <a:cubicBezTo>
                    <a:pt x="215" y="95"/>
                    <a:pt x="245" y="69"/>
                    <a:pt x="18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3"/>
            <p:cNvSpPr/>
            <p:nvPr/>
          </p:nvSpPr>
          <p:spPr>
            <a:xfrm>
              <a:off x="6099100" y="2830350"/>
              <a:ext cx="10225" cy="10225"/>
            </a:xfrm>
            <a:custGeom>
              <a:avLst/>
              <a:gdLst/>
              <a:ahLst/>
              <a:cxnLst/>
              <a:rect l="l" t="t" r="r" b="b"/>
              <a:pathLst>
                <a:path w="409" h="409" extrusionOk="0">
                  <a:moveTo>
                    <a:pt x="190" y="0"/>
                  </a:moveTo>
                  <a:lnTo>
                    <a:pt x="0" y="150"/>
                  </a:lnTo>
                  <a:cubicBezTo>
                    <a:pt x="82" y="245"/>
                    <a:pt x="95" y="190"/>
                    <a:pt x="137" y="258"/>
                  </a:cubicBezTo>
                  <a:cubicBezTo>
                    <a:pt x="190" y="327"/>
                    <a:pt x="164" y="340"/>
                    <a:pt x="219" y="408"/>
                  </a:cubicBezTo>
                  <a:lnTo>
                    <a:pt x="408" y="258"/>
                  </a:lnTo>
                  <a:cubicBezTo>
                    <a:pt x="327" y="176"/>
                    <a:pt x="314" y="219"/>
                    <a:pt x="271" y="150"/>
                  </a:cubicBezTo>
                  <a:cubicBezTo>
                    <a:pt x="219" y="95"/>
                    <a:pt x="245" y="69"/>
                    <a:pt x="19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3"/>
            <p:cNvSpPr/>
            <p:nvPr/>
          </p:nvSpPr>
          <p:spPr>
            <a:xfrm>
              <a:off x="6098450" y="2829600"/>
              <a:ext cx="6475" cy="5475"/>
            </a:xfrm>
            <a:custGeom>
              <a:avLst/>
              <a:gdLst/>
              <a:ahLst/>
              <a:cxnLst/>
              <a:rect l="l" t="t" r="r" b="b"/>
              <a:pathLst>
                <a:path w="259" h="219" extrusionOk="0">
                  <a:moveTo>
                    <a:pt x="140" y="1"/>
                  </a:moveTo>
                  <a:cubicBezTo>
                    <a:pt x="111" y="1"/>
                    <a:pt x="80" y="11"/>
                    <a:pt x="52" y="30"/>
                  </a:cubicBezTo>
                  <a:cubicBezTo>
                    <a:pt x="13" y="73"/>
                    <a:pt x="0" y="138"/>
                    <a:pt x="26" y="180"/>
                  </a:cubicBezTo>
                  <a:cubicBezTo>
                    <a:pt x="51" y="203"/>
                    <a:pt x="84" y="218"/>
                    <a:pt x="118" y="218"/>
                  </a:cubicBezTo>
                  <a:cubicBezTo>
                    <a:pt x="142" y="218"/>
                    <a:pt x="167" y="211"/>
                    <a:pt x="190" y="193"/>
                  </a:cubicBezTo>
                  <a:cubicBezTo>
                    <a:pt x="245" y="154"/>
                    <a:pt x="258" y="73"/>
                    <a:pt x="216" y="30"/>
                  </a:cubicBezTo>
                  <a:cubicBezTo>
                    <a:pt x="196" y="11"/>
                    <a:pt x="169"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3"/>
            <p:cNvSpPr/>
            <p:nvPr/>
          </p:nvSpPr>
          <p:spPr>
            <a:xfrm>
              <a:off x="6100150" y="2831100"/>
              <a:ext cx="2725" cy="2400"/>
            </a:xfrm>
            <a:custGeom>
              <a:avLst/>
              <a:gdLst/>
              <a:ahLst/>
              <a:cxnLst/>
              <a:rect l="l" t="t" r="r" b="b"/>
              <a:pathLst>
                <a:path w="109" h="96" extrusionOk="0">
                  <a:moveTo>
                    <a:pt x="66" y="0"/>
                  </a:moveTo>
                  <a:cubicBezTo>
                    <a:pt x="54" y="0"/>
                    <a:pt x="40" y="4"/>
                    <a:pt x="27" y="13"/>
                  </a:cubicBezTo>
                  <a:cubicBezTo>
                    <a:pt x="1" y="26"/>
                    <a:pt x="1" y="65"/>
                    <a:pt x="14" y="78"/>
                  </a:cubicBezTo>
                  <a:cubicBezTo>
                    <a:pt x="21" y="87"/>
                    <a:pt x="37" y="95"/>
                    <a:pt x="52" y="95"/>
                  </a:cubicBezTo>
                  <a:cubicBezTo>
                    <a:pt x="64" y="95"/>
                    <a:pt x="75" y="91"/>
                    <a:pt x="82" y="78"/>
                  </a:cubicBezTo>
                  <a:cubicBezTo>
                    <a:pt x="109" y="65"/>
                    <a:pt x="109" y="39"/>
                    <a:pt x="95" y="13"/>
                  </a:cubicBezTo>
                  <a:cubicBezTo>
                    <a:pt x="89" y="4"/>
                    <a:pt x="78"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3"/>
            <p:cNvSpPr/>
            <p:nvPr/>
          </p:nvSpPr>
          <p:spPr>
            <a:xfrm>
              <a:off x="6103500" y="2836050"/>
              <a:ext cx="6475" cy="5600"/>
            </a:xfrm>
            <a:custGeom>
              <a:avLst/>
              <a:gdLst/>
              <a:ahLst/>
              <a:cxnLst/>
              <a:rect l="l" t="t" r="r" b="b"/>
              <a:pathLst>
                <a:path w="259" h="224" extrusionOk="0">
                  <a:moveTo>
                    <a:pt x="157" y="1"/>
                  </a:moveTo>
                  <a:cubicBezTo>
                    <a:pt x="128" y="1"/>
                    <a:pt x="97" y="10"/>
                    <a:pt x="69" y="30"/>
                  </a:cubicBezTo>
                  <a:cubicBezTo>
                    <a:pt x="14" y="73"/>
                    <a:pt x="1" y="141"/>
                    <a:pt x="43" y="180"/>
                  </a:cubicBezTo>
                  <a:cubicBezTo>
                    <a:pt x="64" y="210"/>
                    <a:pt x="93" y="224"/>
                    <a:pt x="124" y="224"/>
                  </a:cubicBezTo>
                  <a:cubicBezTo>
                    <a:pt x="152" y="224"/>
                    <a:pt x="180" y="213"/>
                    <a:pt x="206" y="193"/>
                  </a:cubicBezTo>
                  <a:cubicBezTo>
                    <a:pt x="245" y="154"/>
                    <a:pt x="258" y="86"/>
                    <a:pt x="232" y="30"/>
                  </a:cubicBezTo>
                  <a:cubicBezTo>
                    <a:pt x="213" y="10"/>
                    <a:pt x="186" y="1"/>
                    <a:pt x="1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3"/>
            <p:cNvSpPr/>
            <p:nvPr/>
          </p:nvSpPr>
          <p:spPr>
            <a:xfrm>
              <a:off x="6105550" y="2837600"/>
              <a:ext cx="2800" cy="2475"/>
            </a:xfrm>
            <a:custGeom>
              <a:avLst/>
              <a:gdLst/>
              <a:ahLst/>
              <a:cxnLst/>
              <a:rect l="l" t="t" r="r" b="b"/>
              <a:pathLst>
                <a:path w="112" h="99" extrusionOk="0">
                  <a:moveTo>
                    <a:pt x="62" y="1"/>
                  </a:moveTo>
                  <a:cubicBezTo>
                    <a:pt x="49" y="1"/>
                    <a:pt x="36" y="4"/>
                    <a:pt x="30" y="11"/>
                  </a:cubicBezTo>
                  <a:cubicBezTo>
                    <a:pt x="0" y="24"/>
                    <a:pt x="0" y="63"/>
                    <a:pt x="13" y="79"/>
                  </a:cubicBezTo>
                  <a:cubicBezTo>
                    <a:pt x="21" y="92"/>
                    <a:pt x="32" y="99"/>
                    <a:pt x="44" y="99"/>
                  </a:cubicBezTo>
                  <a:cubicBezTo>
                    <a:pt x="56" y="99"/>
                    <a:pt x="69" y="92"/>
                    <a:pt x="82" y="79"/>
                  </a:cubicBezTo>
                  <a:cubicBezTo>
                    <a:pt x="111" y="63"/>
                    <a:pt x="111" y="37"/>
                    <a:pt x="95" y="11"/>
                  </a:cubicBezTo>
                  <a:cubicBezTo>
                    <a:pt x="88" y="4"/>
                    <a:pt x="75"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3"/>
            <p:cNvSpPr/>
            <p:nvPr/>
          </p:nvSpPr>
          <p:spPr>
            <a:xfrm>
              <a:off x="6120150" y="2837850"/>
              <a:ext cx="9575" cy="7450"/>
            </a:xfrm>
            <a:custGeom>
              <a:avLst/>
              <a:gdLst/>
              <a:ahLst/>
              <a:cxnLst/>
              <a:rect l="l" t="t" r="r" b="b"/>
              <a:pathLst>
                <a:path w="383" h="298" extrusionOk="0">
                  <a:moveTo>
                    <a:pt x="327" y="1"/>
                  </a:moveTo>
                  <a:cubicBezTo>
                    <a:pt x="219" y="27"/>
                    <a:pt x="245" y="53"/>
                    <a:pt x="164" y="69"/>
                  </a:cubicBezTo>
                  <a:cubicBezTo>
                    <a:pt x="148" y="76"/>
                    <a:pt x="134" y="78"/>
                    <a:pt x="123" y="78"/>
                  </a:cubicBezTo>
                  <a:cubicBezTo>
                    <a:pt x="95" y="78"/>
                    <a:pt x="74" y="65"/>
                    <a:pt x="37" y="65"/>
                  </a:cubicBezTo>
                  <a:cubicBezTo>
                    <a:pt x="26" y="65"/>
                    <a:pt x="14" y="66"/>
                    <a:pt x="0" y="69"/>
                  </a:cubicBezTo>
                  <a:lnTo>
                    <a:pt x="43" y="298"/>
                  </a:lnTo>
                  <a:cubicBezTo>
                    <a:pt x="164" y="271"/>
                    <a:pt x="125" y="245"/>
                    <a:pt x="206" y="232"/>
                  </a:cubicBezTo>
                  <a:cubicBezTo>
                    <a:pt x="225" y="229"/>
                    <a:pt x="239" y="227"/>
                    <a:pt x="252" y="227"/>
                  </a:cubicBezTo>
                  <a:cubicBezTo>
                    <a:pt x="282" y="227"/>
                    <a:pt x="300" y="236"/>
                    <a:pt x="337" y="236"/>
                  </a:cubicBezTo>
                  <a:cubicBezTo>
                    <a:pt x="349" y="236"/>
                    <a:pt x="364" y="235"/>
                    <a:pt x="382"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3"/>
            <p:cNvSpPr/>
            <p:nvPr/>
          </p:nvSpPr>
          <p:spPr>
            <a:xfrm>
              <a:off x="6112400" y="2839575"/>
              <a:ext cx="8825" cy="7775"/>
            </a:xfrm>
            <a:custGeom>
              <a:avLst/>
              <a:gdLst/>
              <a:ahLst/>
              <a:cxnLst/>
              <a:rect l="l" t="t" r="r" b="b"/>
              <a:pathLst>
                <a:path w="353" h="311" extrusionOk="0">
                  <a:moveTo>
                    <a:pt x="310" y="0"/>
                  </a:moveTo>
                  <a:cubicBezTo>
                    <a:pt x="190" y="26"/>
                    <a:pt x="229" y="52"/>
                    <a:pt x="147" y="82"/>
                  </a:cubicBezTo>
                  <a:lnTo>
                    <a:pt x="66" y="82"/>
                  </a:lnTo>
                  <a:cubicBezTo>
                    <a:pt x="53" y="65"/>
                    <a:pt x="40" y="65"/>
                    <a:pt x="27" y="65"/>
                  </a:cubicBezTo>
                  <a:lnTo>
                    <a:pt x="13" y="65"/>
                  </a:lnTo>
                  <a:lnTo>
                    <a:pt x="0" y="310"/>
                  </a:lnTo>
                  <a:cubicBezTo>
                    <a:pt x="27" y="310"/>
                    <a:pt x="53" y="297"/>
                    <a:pt x="66" y="297"/>
                  </a:cubicBezTo>
                  <a:cubicBezTo>
                    <a:pt x="82" y="297"/>
                    <a:pt x="82" y="284"/>
                    <a:pt x="95" y="284"/>
                  </a:cubicBezTo>
                  <a:cubicBezTo>
                    <a:pt x="108" y="284"/>
                    <a:pt x="108" y="271"/>
                    <a:pt x="121" y="271"/>
                  </a:cubicBezTo>
                  <a:cubicBezTo>
                    <a:pt x="134" y="258"/>
                    <a:pt x="147" y="245"/>
                    <a:pt x="190" y="229"/>
                  </a:cubicBezTo>
                  <a:cubicBezTo>
                    <a:pt x="201" y="227"/>
                    <a:pt x="211" y="226"/>
                    <a:pt x="220" y="226"/>
                  </a:cubicBezTo>
                  <a:cubicBezTo>
                    <a:pt x="256" y="226"/>
                    <a:pt x="272" y="239"/>
                    <a:pt x="302" y="239"/>
                  </a:cubicBezTo>
                  <a:cubicBezTo>
                    <a:pt x="315" y="239"/>
                    <a:pt x="331" y="236"/>
                    <a:pt x="353" y="229"/>
                  </a:cubicBezTo>
                  <a:lnTo>
                    <a:pt x="31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3"/>
            <p:cNvSpPr/>
            <p:nvPr/>
          </p:nvSpPr>
          <p:spPr>
            <a:xfrm>
              <a:off x="6109625" y="2841200"/>
              <a:ext cx="5825" cy="6550"/>
            </a:xfrm>
            <a:custGeom>
              <a:avLst/>
              <a:gdLst/>
              <a:ahLst/>
              <a:cxnLst/>
              <a:rect l="l" t="t" r="r" b="b"/>
              <a:pathLst>
                <a:path w="233" h="262" extrusionOk="0">
                  <a:moveTo>
                    <a:pt x="124" y="0"/>
                  </a:moveTo>
                  <a:lnTo>
                    <a:pt x="124" y="17"/>
                  </a:lnTo>
                  <a:cubicBezTo>
                    <a:pt x="124" y="17"/>
                    <a:pt x="111" y="30"/>
                    <a:pt x="95" y="43"/>
                  </a:cubicBezTo>
                  <a:cubicBezTo>
                    <a:pt x="69" y="56"/>
                    <a:pt x="56" y="69"/>
                    <a:pt x="30" y="82"/>
                  </a:cubicBezTo>
                  <a:cubicBezTo>
                    <a:pt x="13" y="98"/>
                    <a:pt x="0" y="124"/>
                    <a:pt x="0" y="150"/>
                  </a:cubicBezTo>
                  <a:cubicBezTo>
                    <a:pt x="0" y="180"/>
                    <a:pt x="13" y="219"/>
                    <a:pt x="43" y="261"/>
                  </a:cubicBezTo>
                  <a:cubicBezTo>
                    <a:pt x="56" y="261"/>
                    <a:pt x="82" y="261"/>
                    <a:pt x="111" y="245"/>
                  </a:cubicBezTo>
                  <a:cubicBezTo>
                    <a:pt x="124" y="245"/>
                    <a:pt x="138" y="245"/>
                    <a:pt x="151" y="232"/>
                  </a:cubicBezTo>
                  <a:cubicBezTo>
                    <a:pt x="164" y="232"/>
                    <a:pt x="177" y="232"/>
                    <a:pt x="177" y="219"/>
                  </a:cubicBezTo>
                  <a:cubicBezTo>
                    <a:pt x="193" y="219"/>
                    <a:pt x="206" y="206"/>
                    <a:pt x="206" y="193"/>
                  </a:cubicBezTo>
                  <a:cubicBezTo>
                    <a:pt x="219" y="164"/>
                    <a:pt x="232" y="137"/>
                    <a:pt x="219" y="111"/>
                  </a:cubicBezTo>
                  <a:cubicBezTo>
                    <a:pt x="206" y="69"/>
                    <a:pt x="193" y="43"/>
                    <a:pt x="164" y="30"/>
                  </a:cubicBezTo>
                  <a:cubicBezTo>
                    <a:pt x="164" y="17"/>
                    <a:pt x="151" y="17"/>
                    <a:pt x="138" y="17"/>
                  </a:cubicBezTo>
                  <a:cubicBezTo>
                    <a:pt x="124" y="17"/>
                    <a:pt x="124" y="0"/>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3"/>
            <p:cNvSpPr/>
            <p:nvPr/>
          </p:nvSpPr>
          <p:spPr>
            <a:xfrm>
              <a:off x="6111325" y="2842900"/>
              <a:ext cx="2400" cy="2800"/>
            </a:xfrm>
            <a:custGeom>
              <a:avLst/>
              <a:gdLst/>
              <a:ahLst/>
              <a:cxnLst/>
              <a:rect l="l" t="t" r="r" b="b"/>
              <a:pathLst>
                <a:path w="96" h="112" extrusionOk="0">
                  <a:moveTo>
                    <a:pt x="56" y="1"/>
                  </a:moveTo>
                  <a:cubicBezTo>
                    <a:pt x="43" y="1"/>
                    <a:pt x="27" y="14"/>
                    <a:pt x="27" y="30"/>
                  </a:cubicBezTo>
                  <a:cubicBezTo>
                    <a:pt x="14" y="43"/>
                    <a:pt x="14" y="43"/>
                    <a:pt x="1" y="56"/>
                  </a:cubicBezTo>
                  <a:lnTo>
                    <a:pt x="1" y="96"/>
                  </a:lnTo>
                  <a:cubicBezTo>
                    <a:pt x="1" y="112"/>
                    <a:pt x="14" y="112"/>
                    <a:pt x="43" y="112"/>
                  </a:cubicBezTo>
                  <a:cubicBezTo>
                    <a:pt x="56" y="112"/>
                    <a:pt x="83" y="96"/>
                    <a:pt x="83" y="82"/>
                  </a:cubicBezTo>
                  <a:cubicBezTo>
                    <a:pt x="96" y="69"/>
                    <a:pt x="96" y="56"/>
                    <a:pt x="96" y="43"/>
                  </a:cubicBezTo>
                  <a:lnTo>
                    <a:pt x="70" y="14"/>
                  </a:lnTo>
                  <a:lnTo>
                    <a:pt x="5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3"/>
            <p:cNvSpPr/>
            <p:nvPr/>
          </p:nvSpPr>
          <p:spPr>
            <a:xfrm>
              <a:off x="6117775" y="2839475"/>
              <a:ext cx="5825" cy="5925"/>
            </a:xfrm>
            <a:custGeom>
              <a:avLst/>
              <a:gdLst/>
              <a:ahLst/>
              <a:cxnLst/>
              <a:rect l="l" t="t" r="r" b="b"/>
              <a:pathLst>
                <a:path w="233" h="237" extrusionOk="0">
                  <a:moveTo>
                    <a:pt x="119" y="1"/>
                  </a:moveTo>
                  <a:cubicBezTo>
                    <a:pt x="112" y="1"/>
                    <a:pt x="104" y="2"/>
                    <a:pt x="95" y="4"/>
                  </a:cubicBezTo>
                  <a:cubicBezTo>
                    <a:pt x="30" y="17"/>
                    <a:pt x="1" y="86"/>
                    <a:pt x="14" y="151"/>
                  </a:cubicBezTo>
                  <a:cubicBezTo>
                    <a:pt x="28" y="198"/>
                    <a:pt x="68" y="236"/>
                    <a:pt x="114" y="236"/>
                  </a:cubicBezTo>
                  <a:cubicBezTo>
                    <a:pt x="122" y="236"/>
                    <a:pt x="130" y="235"/>
                    <a:pt x="138" y="233"/>
                  </a:cubicBezTo>
                  <a:cubicBezTo>
                    <a:pt x="206" y="219"/>
                    <a:pt x="233" y="167"/>
                    <a:pt x="220" y="99"/>
                  </a:cubicBezTo>
                  <a:cubicBezTo>
                    <a:pt x="208" y="40"/>
                    <a:pt x="166"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3"/>
            <p:cNvSpPr/>
            <p:nvPr/>
          </p:nvSpPr>
          <p:spPr>
            <a:xfrm>
              <a:off x="6119500" y="2841200"/>
              <a:ext cx="2400" cy="2600"/>
            </a:xfrm>
            <a:custGeom>
              <a:avLst/>
              <a:gdLst/>
              <a:ahLst/>
              <a:cxnLst/>
              <a:rect l="l" t="t" r="r" b="b"/>
              <a:pathLst>
                <a:path w="96" h="104" extrusionOk="0">
                  <a:moveTo>
                    <a:pt x="43" y="0"/>
                  </a:moveTo>
                  <a:cubicBezTo>
                    <a:pt x="13" y="17"/>
                    <a:pt x="0" y="43"/>
                    <a:pt x="0" y="69"/>
                  </a:cubicBezTo>
                  <a:cubicBezTo>
                    <a:pt x="10" y="91"/>
                    <a:pt x="28" y="103"/>
                    <a:pt x="43" y="103"/>
                  </a:cubicBezTo>
                  <a:cubicBezTo>
                    <a:pt x="48" y="103"/>
                    <a:pt x="52" y="102"/>
                    <a:pt x="56" y="98"/>
                  </a:cubicBezTo>
                  <a:cubicBezTo>
                    <a:pt x="82" y="98"/>
                    <a:pt x="95" y="69"/>
                    <a:pt x="95" y="43"/>
                  </a:cubicBezTo>
                  <a:cubicBezTo>
                    <a:pt x="82" y="17"/>
                    <a:pt x="69" y="0"/>
                    <a:pt x="4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3"/>
            <p:cNvSpPr/>
            <p:nvPr/>
          </p:nvSpPr>
          <p:spPr>
            <a:xfrm>
              <a:off x="6135825" y="2831000"/>
              <a:ext cx="9575" cy="10625"/>
            </a:xfrm>
            <a:custGeom>
              <a:avLst/>
              <a:gdLst/>
              <a:ahLst/>
              <a:cxnLst/>
              <a:rect l="l" t="t" r="r" b="b"/>
              <a:pathLst>
                <a:path w="383" h="425" extrusionOk="0">
                  <a:moveTo>
                    <a:pt x="232" y="0"/>
                  </a:moveTo>
                  <a:cubicBezTo>
                    <a:pt x="150" y="82"/>
                    <a:pt x="189" y="98"/>
                    <a:pt x="124" y="137"/>
                  </a:cubicBezTo>
                  <a:cubicBezTo>
                    <a:pt x="95" y="164"/>
                    <a:pt x="82" y="180"/>
                    <a:pt x="56" y="180"/>
                  </a:cubicBezTo>
                  <a:cubicBezTo>
                    <a:pt x="43" y="193"/>
                    <a:pt x="26" y="193"/>
                    <a:pt x="13" y="193"/>
                  </a:cubicBezTo>
                  <a:cubicBezTo>
                    <a:pt x="13" y="206"/>
                    <a:pt x="13" y="206"/>
                    <a:pt x="0" y="206"/>
                  </a:cubicBezTo>
                  <a:lnTo>
                    <a:pt x="108" y="425"/>
                  </a:lnTo>
                  <a:cubicBezTo>
                    <a:pt x="124" y="408"/>
                    <a:pt x="137" y="408"/>
                    <a:pt x="137" y="395"/>
                  </a:cubicBezTo>
                  <a:cubicBezTo>
                    <a:pt x="150" y="382"/>
                    <a:pt x="150" y="382"/>
                    <a:pt x="163" y="382"/>
                  </a:cubicBezTo>
                  <a:cubicBezTo>
                    <a:pt x="163" y="369"/>
                    <a:pt x="176" y="369"/>
                    <a:pt x="176" y="356"/>
                  </a:cubicBezTo>
                  <a:cubicBezTo>
                    <a:pt x="176" y="343"/>
                    <a:pt x="189" y="343"/>
                    <a:pt x="189" y="327"/>
                  </a:cubicBezTo>
                  <a:cubicBezTo>
                    <a:pt x="206" y="314"/>
                    <a:pt x="206" y="301"/>
                    <a:pt x="232" y="275"/>
                  </a:cubicBezTo>
                  <a:cubicBezTo>
                    <a:pt x="300" y="219"/>
                    <a:pt x="314" y="245"/>
                    <a:pt x="382" y="180"/>
                  </a:cubicBezTo>
                  <a:lnTo>
                    <a:pt x="23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3"/>
            <p:cNvSpPr/>
            <p:nvPr/>
          </p:nvSpPr>
          <p:spPr>
            <a:xfrm>
              <a:off x="6128300" y="2836125"/>
              <a:ext cx="10225" cy="7550"/>
            </a:xfrm>
            <a:custGeom>
              <a:avLst/>
              <a:gdLst/>
              <a:ahLst/>
              <a:cxnLst/>
              <a:rect l="l" t="t" r="r" b="b"/>
              <a:pathLst>
                <a:path w="409" h="302" extrusionOk="0">
                  <a:moveTo>
                    <a:pt x="301" y="1"/>
                  </a:moveTo>
                  <a:lnTo>
                    <a:pt x="302" y="3"/>
                  </a:lnTo>
                  <a:lnTo>
                    <a:pt x="302" y="3"/>
                  </a:lnTo>
                  <a:cubicBezTo>
                    <a:pt x="304" y="2"/>
                    <a:pt x="305" y="1"/>
                    <a:pt x="301" y="1"/>
                  </a:cubicBezTo>
                  <a:close/>
                  <a:moveTo>
                    <a:pt x="302" y="3"/>
                  </a:moveTo>
                  <a:cubicBezTo>
                    <a:pt x="296" y="7"/>
                    <a:pt x="272" y="14"/>
                    <a:pt x="262" y="14"/>
                  </a:cubicBezTo>
                  <a:cubicBezTo>
                    <a:pt x="246" y="14"/>
                    <a:pt x="246" y="27"/>
                    <a:pt x="233" y="27"/>
                  </a:cubicBezTo>
                  <a:cubicBezTo>
                    <a:pt x="220" y="40"/>
                    <a:pt x="207" y="56"/>
                    <a:pt x="164" y="70"/>
                  </a:cubicBezTo>
                  <a:cubicBezTo>
                    <a:pt x="150" y="72"/>
                    <a:pt x="139" y="73"/>
                    <a:pt x="128" y="73"/>
                  </a:cubicBezTo>
                  <a:cubicBezTo>
                    <a:pt x="100" y="73"/>
                    <a:pt x="79" y="66"/>
                    <a:pt x="45" y="66"/>
                  </a:cubicBezTo>
                  <a:cubicBezTo>
                    <a:pt x="32" y="66"/>
                    <a:pt x="18" y="67"/>
                    <a:pt x="1" y="70"/>
                  </a:cubicBezTo>
                  <a:lnTo>
                    <a:pt x="56" y="301"/>
                  </a:lnTo>
                  <a:cubicBezTo>
                    <a:pt x="164" y="272"/>
                    <a:pt x="125" y="246"/>
                    <a:pt x="207" y="233"/>
                  </a:cubicBezTo>
                  <a:cubicBezTo>
                    <a:pt x="226" y="226"/>
                    <a:pt x="243" y="223"/>
                    <a:pt x="257" y="223"/>
                  </a:cubicBezTo>
                  <a:cubicBezTo>
                    <a:pt x="271" y="223"/>
                    <a:pt x="282" y="226"/>
                    <a:pt x="288" y="233"/>
                  </a:cubicBezTo>
                  <a:lnTo>
                    <a:pt x="357" y="233"/>
                  </a:lnTo>
                  <a:cubicBezTo>
                    <a:pt x="357" y="233"/>
                    <a:pt x="383" y="220"/>
                    <a:pt x="409" y="220"/>
                  </a:cubicBezTo>
                  <a:lnTo>
                    <a:pt x="302" y="3"/>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3"/>
            <p:cNvSpPr/>
            <p:nvPr/>
          </p:nvSpPr>
          <p:spPr>
            <a:xfrm>
              <a:off x="6125950" y="2837800"/>
              <a:ext cx="5800" cy="5925"/>
            </a:xfrm>
            <a:custGeom>
              <a:avLst/>
              <a:gdLst/>
              <a:ahLst/>
              <a:cxnLst/>
              <a:rect l="l" t="t" r="r" b="b"/>
              <a:pathLst>
                <a:path w="232" h="237" extrusionOk="0">
                  <a:moveTo>
                    <a:pt x="116" y="0"/>
                  </a:moveTo>
                  <a:cubicBezTo>
                    <a:pt x="109" y="0"/>
                    <a:pt x="102" y="1"/>
                    <a:pt x="95" y="3"/>
                  </a:cubicBezTo>
                  <a:cubicBezTo>
                    <a:pt x="43" y="16"/>
                    <a:pt x="0" y="71"/>
                    <a:pt x="13" y="136"/>
                  </a:cubicBezTo>
                  <a:cubicBezTo>
                    <a:pt x="28" y="197"/>
                    <a:pt x="70" y="237"/>
                    <a:pt x="126" y="237"/>
                  </a:cubicBezTo>
                  <a:cubicBezTo>
                    <a:pt x="134" y="237"/>
                    <a:pt x="142" y="236"/>
                    <a:pt x="150" y="234"/>
                  </a:cubicBezTo>
                  <a:cubicBezTo>
                    <a:pt x="206" y="218"/>
                    <a:pt x="232" y="153"/>
                    <a:pt x="219" y="97"/>
                  </a:cubicBezTo>
                  <a:cubicBezTo>
                    <a:pt x="208" y="37"/>
                    <a:pt x="164" y="0"/>
                    <a:pt x="11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3"/>
            <p:cNvSpPr/>
            <p:nvPr/>
          </p:nvSpPr>
          <p:spPr>
            <a:xfrm>
              <a:off x="6127650" y="2839450"/>
              <a:ext cx="2400" cy="2500"/>
            </a:xfrm>
            <a:custGeom>
              <a:avLst/>
              <a:gdLst/>
              <a:ahLst/>
              <a:cxnLst/>
              <a:rect l="l" t="t" r="r" b="b"/>
              <a:pathLst>
                <a:path w="96" h="100" extrusionOk="0">
                  <a:moveTo>
                    <a:pt x="59" y="0"/>
                  </a:moveTo>
                  <a:cubicBezTo>
                    <a:pt x="54" y="0"/>
                    <a:pt x="48" y="2"/>
                    <a:pt x="43" y="5"/>
                  </a:cubicBezTo>
                  <a:cubicBezTo>
                    <a:pt x="14" y="5"/>
                    <a:pt x="1" y="31"/>
                    <a:pt x="1" y="57"/>
                  </a:cubicBezTo>
                  <a:cubicBezTo>
                    <a:pt x="14" y="87"/>
                    <a:pt x="43" y="100"/>
                    <a:pt x="56" y="100"/>
                  </a:cubicBezTo>
                  <a:cubicBezTo>
                    <a:pt x="82" y="100"/>
                    <a:pt x="95" y="70"/>
                    <a:pt x="95" y="44"/>
                  </a:cubicBezTo>
                  <a:cubicBezTo>
                    <a:pt x="95" y="23"/>
                    <a:pt x="79" y="0"/>
                    <a:pt x="5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3"/>
            <p:cNvSpPr/>
            <p:nvPr/>
          </p:nvSpPr>
          <p:spPr>
            <a:xfrm>
              <a:off x="6134425" y="2836125"/>
              <a:ext cx="5500" cy="5825"/>
            </a:xfrm>
            <a:custGeom>
              <a:avLst/>
              <a:gdLst/>
              <a:ahLst/>
              <a:cxnLst/>
              <a:rect l="l" t="t" r="r" b="b"/>
              <a:pathLst>
                <a:path w="220" h="233" extrusionOk="0">
                  <a:moveTo>
                    <a:pt x="56" y="1"/>
                  </a:moveTo>
                  <a:lnTo>
                    <a:pt x="43" y="14"/>
                  </a:lnTo>
                  <a:cubicBezTo>
                    <a:pt x="30" y="27"/>
                    <a:pt x="30" y="27"/>
                    <a:pt x="17" y="40"/>
                  </a:cubicBezTo>
                  <a:cubicBezTo>
                    <a:pt x="1" y="70"/>
                    <a:pt x="1" y="96"/>
                    <a:pt x="1" y="138"/>
                  </a:cubicBezTo>
                  <a:cubicBezTo>
                    <a:pt x="17" y="164"/>
                    <a:pt x="30" y="190"/>
                    <a:pt x="56" y="203"/>
                  </a:cubicBezTo>
                  <a:cubicBezTo>
                    <a:pt x="69" y="220"/>
                    <a:pt x="82" y="220"/>
                    <a:pt x="99" y="220"/>
                  </a:cubicBezTo>
                  <a:cubicBezTo>
                    <a:pt x="99" y="233"/>
                    <a:pt x="99" y="233"/>
                    <a:pt x="112" y="233"/>
                  </a:cubicBezTo>
                  <a:cubicBezTo>
                    <a:pt x="125" y="220"/>
                    <a:pt x="138" y="220"/>
                    <a:pt x="164" y="220"/>
                  </a:cubicBezTo>
                  <a:cubicBezTo>
                    <a:pt x="180" y="203"/>
                    <a:pt x="193" y="190"/>
                    <a:pt x="193" y="190"/>
                  </a:cubicBezTo>
                  <a:lnTo>
                    <a:pt x="206" y="177"/>
                  </a:lnTo>
                  <a:lnTo>
                    <a:pt x="206" y="164"/>
                  </a:lnTo>
                  <a:cubicBezTo>
                    <a:pt x="219" y="151"/>
                    <a:pt x="219" y="138"/>
                    <a:pt x="219" y="122"/>
                  </a:cubicBezTo>
                  <a:cubicBezTo>
                    <a:pt x="219" y="96"/>
                    <a:pt x="206" y="70"/>
                    <a:pt x="193" y="40"/>
                  </a:cubicBezTo>
                  <a:cubicBezTo>
                    <a:pt x="164" y="14"/>
                    <a:pt x="138"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3"/>
            <p:cNvSpPr/>
            <p:nvPr/>
          </p:nvSpPr>
          <p:spPr>
            <a:xfrm>
              <a:off x="6135825" y="2837600"/>
              <a:ext cx="2375" cy="2450"/>
            </a:xfrm>
            <a:custGeom>
              <a:avLst/>
              <a:gdLst/>
              <a:ahLst/>
              <a:cxnLst/>
              <a:rect l="l" t="t" r="r" b="b"/>
              <a:pathLst>
                <a:path w="95" h="98" extrusionOk="0">
                  <a:moveTo>
                    <a:pt x="42" y="1"/>
                  </a:moveTo>
                  <a:cubicBezTo>
                    <a:pt x="39" y="1"/>
                    <a:pt x="34" y="4"/>
                    <a:pt x="26" y="11"/>
                  </a:cubicBezTo>
                  <a:cubicBezTo>
                    <a:pt x="13" y="11"/>
                    <a:pt x="0" y="37"/>
                    <a:pt x="0" y="63"/>
                  </a:cubicBezTo>
                  <a:cubicBezTo>
                    <a:pt x="10" y="84"/>
                    <a:pt x="19" y="97"/>
                    <a:pt x="41" y="97"/>
                  </a:cubicBezTo>
                  <a:cubicBezTo>
                    <a:pt x="48" y="97"/>
                    <a:pt x="58" y="96"/>
                    <a:pt x="69" y="92"/>
                  </a:cubicBezTo>
                  <a:lnTo>
                    <a:pt x="82" y="92"/>
                  </a:lnTo>
                  <a:cubicBezTo>
                    <a:pt x="95" y="79"/>
                    <a:pt x="95" y="63"/>
                    <a:pt x="95" y="50"/>
                  </a:cubicBezTo>
                  <a:cubicBezTo>
                    <a:pt x="95" y="50"/>
                    <a:pt x="95" y="37"/>
                    <a:pt x="82" y="24"/>
                  </a:cubicBezTo>
                  <a:cubicBezTo>
                    <a:pt x="82" y="11"/>
                    <a:pt x="69" y="11"/>
                    <a:pt x="56" y="11"/>
                  </a:cubicBezTo>
                  <a:cubicBezTo>
                    <a:pt x="49" y="4"/>
                    <a:pt x="46" y="1"/>
                    <a:pt x="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3"/>
            <p:cNvSpPr/>
            <p:nvPr/>
          </p:nvSpPr>
          <p:spPr>
            <a:xfrm>
              <a:off x="6137850" y="2821525"/>
              <a:ext cx="11950" cy="8200"/>
            </a:xfrm>
            <a:custGeom>
              <a:avLst/>
              <a:gdLst/>
              <a:ahLst/>
              <a:cxnLst/>
              <a:rect l="l" t="t" r="r" b="b"/>
              <a:pathLst>
                <a:path w="478" h="328" extrusionOk="0">
                  <a:moveTo>
                    <a:pt x="108" y="1"/>
                  </a:moveTo>
                  <a:lnTo>
                    <a:pt x="1" y="203"/>
                  </a:lnTo>
                  <a:cubicBezTo>
                    <a:pt x="95" y="259"/>
                    <a:pt x="82" y="216"/>
                    <a:pt x="164" y="259"/>
                  </a:cubicBezTo>
                  <a:cubicBezTo>
                    <a:pt x="190" y="272"/>
                    <a:pt x="206" y="298"/>
                    <a:pt x="219" y="314"/>
                  </a:cubicBezTo>
                  <a:lnTo>
                    <a:pt x="219" y="327"/>
                  </a:lnTo>
                  <a:lnTo>
                    <a:pt x="477" y="203"/>
                  </a:lnTo>
                  <a:cubicBezTo>
                    <a:pt x="422" y="177"/>
                    <a:pt x="396" y="164"/>
                    <a:pt x="370" y="151"/>
                  </a:cubicBezTo>
                  <a:cubicBezTo>
                    <a:pt x="353" y="135"/>
                    <a:pt x="340" y="135"/>
                    <a:pt x="327" y="135"/>
                  </a:cubicBezTo>
                  <a:lnTo>
                    <a:pt x="314" y="135"/>
                  </a:lnTo>
                  <a:cubicBezTo>
                    <a:pt x="288" y="135"/>
                    <a:pt x="272" y="135"/>
                    <a:pt x="246" y="108"/>
                  </a:cubicBezTo>
                  <a:cubicBezTo>
                    <a:pt x="164" y="69"/>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3"/>
            <p:cNvSpPr/>
            <p:nvPr/>
          </p:nvSpPr>
          <p:spPr>
            <a:xfrm>
              <a:off x="6141600" y="2826600"/>
              <a:ext cx="10900" cy="8900"/>
            </a:xfrm>
            <a:custGeom>
              <a:avLst/>
              <a:gdLst/>
              <a:ahLst/>
              <a:cxnLst/>
              <a:rect l="l" t="t" r="r" b="b"/>
              <a:pathLst>
                <a:path w="436" h="356" extrusionOk="0">
                  <a:moveTo>
                    <a:pt x="327" y="0"/>
                  </a:moveTo>
                  <a:lnTo>
                    <a:pt x="69" y="124"/>
                  </a:lnTo>
                  <a:lnTo>
                    <a:pt x="83" y="124"/>
                  </a:lnTo>
                  <a:cubicBezTo>
                    <a:pt x="96" y="124"/>
                    <a:pt x="122" y="124"/>
                    <a:pt x="109" y="137"/>
                  </a:cubicBezTo>
                  <a:cubicBezTo>
                    <a:pt x="104" y="142"/>
                    <a:pt x="100" y="143"/>
                    <a:pt x="96" y="143"/>
                  </a:cubicBezTo>
                  <a:cubicBezTo>
                    <a:pt x="88" y="143"/>
                    <a:pt x="83" y="137"/>
                    <a:pt x="83" y="137"/>
                  </a:cubicBezTo>
                  <a:cubicBezTo>
                    <a:pt x="56" y="150"/>
                    <a:pt x="27" y="150"/>
                    <a:pt x="1" y="176"/>
                  </a:cubicBezTo>
                  <a:lnTo>
                    <a:pt x="151" y="356"/>
                  </a:lnTo>
                  <a:cubicBezTo>
                    <a:pt x="177" y="340"/>
                    <a:pt x="190" y="326"/>
                    <a:pt x="190" y="313"/>
                  </a:cubicBezTo>
                  <a:cubicBezTo>
                    <a:pt x="203" y="300"/>
                    <a:pt x="203" y="300"/>
                    <a:pt x="220" y="274"/>
                  </a:cubicBezTo>
                  <a:cubicBezTo>
                    <a:pt x="246" y="245"/>
                    <a:pt x="246" y="232"/>
                    <a:pt x="301" y="193"/>
                  </a:cubicBezTo>
                  <a:cubicBezTo>
                    <a:pt x="353" y="137"/>
                    <a:pt x="396" y="124"/>
                    <a:pt x="435" y="82"/>
                  </a:cubicBezTo>
                  <a:cubicBezTo>
                    <a:pt x="422" y="69"/>
                    <a:pt x="396" y="43"/>
                    <a:pt x="3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3"/>
            <p:cNvSpPr/>
            <p:nvPr/>
          </p:nvSpPr>
          <p:spPr>
            <a:xfrm>
              <a:off x="6140225" y="2830525"/>
              <a:ext cx="6150" cy="5675"/>
            </a:xfrm>
            <a:custGeom>
              <a:avLst/>
              <a:gdLst/>
              <a:ahLst/>
              <a:cxnLst/>
              <a:rect l="l" t="t" r="r" b="b"/>
              <a:pathLst>
                <a:path w="246" h="227" extrusionOk="0">
                  <a:moveTo>
                    <a:pt x="112" y="1"/>
                  </a:moveTo>
                  <a:cubicBezTo>
                    <a:pt x="89" y="1"/>
                    <a:pt x="65" y="10"/>
                    <a:pt x="56" y="19"/>
                  </a:cubicBezTo>
                  <a:cubicBezTo>
                    <a:pt x="13" y="62"/>
                    <a:pt x="0" y="130"/>
                    <a:pt x="56" y="183"/>
                  </a:cubicBezTo>
                  <a:cubicBezTo>
                    <a:pt x="77" y="213"/>
                    <a:pt x="107" y="226"/>
                    <a:pt x="137" y="226"/>
                  </a:cubicBezTo>
                  <a:cubicBezTo>
                    <a:pt x="162" y="226"/>
                    <a:pt x="187" y="217"/>
                    <a:pt x="206" y="199"/>
                  </a:cubicBezTo>
                  <a:cubicBezTo>
                    <a:pt x="232" y="183"/>
                    <a:pt x="245" y="156"/>
                    <a:pt x="245" y="130"/>
                  </a:cubicBezTo>
                  <a:lnTo>
                    <a:pt x="245" y="101"/>
                  </a:lnTo>
                  <a:cubicBezTo>
                    <a:pt x="245" y="101"/>
                    <a:pt x="245" y="88"/>
                    <a:pt x="232" y="88"/>
                  </a:cubicBezTo>
                  <a:cubicBezTo>
                    <a:pt x="232" y="62"/>
                    <a:pt x="219" y="62"/>
                    <a:pt x="206" y="49"/>
                  </a:cubicBezTo>
                  <a:cubicBezTo>
                    <a:pt x="206" y="36"/>
                    <a:pt x="177" y="19"/>
                    <a:pt x="177" y="19"/>
                  </a:cubicBezTo>
                  <a:cubicBezTo>
                    <a:pt x="164" y="19"/>
                    <a:pt x="164" y="6"/>
                    <a:pt x="151" y="6"/>
                  </a:cubicBezTo>
                  <a:lnTo>
                    <a:pt x="138" y="6"/>
                  </a:lnTo>
                  <a:cubicBezTo>
                    <a:pt x="130" y="2"/>
                    <a:pt x="121"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3"/>
            <p:cNvSpPr/>
            <p:nvPr/>
          </p:nvSpPr>
          <p:spPr>
            <a:xfrm>
              <a:off x="6142275" y="2832175"/>
              <a:ext cx="2375" cy="2475"/>
            </a:xfrm>
            <a:custGeom>
              <a:avLst/>
              <a:gdLst/>
              <a:ahLst/>
              <a:cxnLst/>
              <a:rect l="l" t="t" r="r" b="b"/>
              <a:pathLst>
                <a:path w="95" h="99" extrusionOk="0">
                  <a:moveTo>
                    <a:pt x="42" y="0"/>
                  </a:moveTo>
                  <a:cubicBezTo>
                    <a:pt x="31" y="0"/>
                    <a:pt x="20" y="3"/>
                    <a:pt x="13" y="9"/>
                  </a:cubicBezTo>
                  <a:cubicBezTo>
                    <a:pt x="0" y="22"/>
                    <a:pt x="0" y="64"/>
                    <a:pt x="13" y="77"/>
                  </a:cubicBezTo>
                  <a:cubicBezTo>
                    <a:pt x="23" y="93"/>
                    <a:pt x="40" y="99"/>
                    <a:pt x="55" y="99"/>
                  </a:cubicBezTo>
                  <a:cubicBezTo>
                    <a:pt x="66" y="99"/>
                    <a:pt x="76" y="96"/>
                    <a:pt x="82" y="90"/>
                  </a:cubicBezTo>
                  <a:cubicBezTo>
                    <a:pt x="95" y="77"/>
                    <a:pt x="95" y="35"/>
                    <a:pt x="82" y="22"/>
                  </a:cubicBezTo>
                  <a:cubicBezTo>
                    <a:pt x="74" y="7"/>
                    <a:pt x="57" y="0"/>
                    <a:pt x="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3"/>
            <p:cNvSpPr/>
            <p:nvPr/>
          </p:nvSpPr>
          <p:spPr>
            <a:xfrm>
              <a:off x="6143325" y="2825600"/>
              <a:ext cx="8500" cy="4125"/>
            </a:xfrm>
            <a:custGeom>
              <a:avLst/>
              <a:gdLst/>
              <a:ahLst/>
              <a:cxnLst/>
              <a:rect l="l" t="t" r="r" b="b"/>
              <a:pathLst>
                <a:path w="340" h="165" extrusionOk="0">
                  <a:moveTo>
                    <a:pt x="108" y="1"/>
                  </a:moveTo>
                  <a:cubicBezTo>
                    <a:pt x="82" y="1"/>
                    <a:pt x="82" y="14"/>
                    <a:pt x="69" y="14"/>
                  </a:cubicBezTo>
                  <a:cubicBezTo>
                    <a:pt x="53" y="27"/>
                    <a:pt x="40" y="40"/>
                    <a:pt x="40" y="53"/>
                  </a:cubicBezTo>
                  <a:cubicBezTo>
                    <a:pt x="27" y="69"/>
                    <a:pt x="27" y="83"/>
                    <a:pt x="14" y="96"/>
                  </a:cubicBezTo>
                  <a:cubicBezTo>
                    <a:pt x="14" y="109"/>
                    <a:pt x="27" y="122"/>
                    <a:pt x="14" y="135"/>
                  </a:cubicBezTo>
                  <a:cubicBezTo>
                    <a:pt x="14" y="164"/>
                    <a:pt x="0" y="164"/>
                    <a:pt x="0" y="164"/>
                  </a:cubicBezTo>
                  <a:lnTo>
                    <a:pt x="177" y="164"/>
                  </a:lnTo>
                  <a:cubicBezTo>
                    <a:pt x="216" y="164"/>
                    <a:pt x="271" y="151"/>
                    <a:pt x="327" y="135"/>
                  </a:cubicBezTo>
                  <a:cubicBezTo>
                    <a:pt x="340" y="109"/>
                    <a:pt x="314" y="83"/>
                    <a:pt x="258" y="40"/>
                  </a:cubicBezTo>
                  <a:cubicBezTo>
                    <a:pt x="203" y="14"/>
                    <a:pt x="151"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3"/>
            <p:cNvSpPr/>
            <p:nvPr/>
          </p:nvSpPr>
          <p:spPr>
            <a:xfrm>
              <a:off x="6144625" y="2827100"/>
              <a:ext cx="4100" cy="1875"/>
            </a:xfrm>
            <a:custGeom>
              <a:avLst/>
              <a:gdLst/>
              <a:ahLst/>
              <a:cxnLst/>
              <a:rect l="l" t="t" r="r" b="b"/>
              <a:pathLst>
                <a:path w="164" h="75" extrusionOk="0">
                  <a:moveTo>
                    <a:pt x="77" y="0"/>
                  </a:moveTo>
                  <a:cubicBezTo>
                    <a:pt x="60" y="0"/>
                    <a:pt x="43" y="8"/>
                    <a:pt x="30" y="23"/>
                  </a:cubicBezTo>
                  <a:cubicBezTo>
                    <a:pt x="17" y="49"/>
                    <a:pt x="1" y="62"/>
                    <a:pt x="17" y="75"/>
                  </a:cubicBezTo>
                  <a:cubicBezTo>
                    <a:pt x="30" y="75"/>
                    <a:pt x="69" y="75"/>
                    <a:pt x="112" y="62"/>
                  </a:cubicBezTo>
                  <a:cubicBezTo>
                    <a:pt x="151" y="62"/>
                    <a:pt x="164" y="36"/>
                    <a:pt x="125" y="23"/>
                  </a:cubicBezTo>
                  <a:cubicBezTo>
                    <a:pt x="112" y="8"/>
                    <a:pt x="95" y="0"/>
                    <a:pt x="7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3"/>
            <p:cNvSpPr/>
            <p:nvPr/>
          </p:nvSpPr>
          <p:spPr>
            <a:xfrm>
              <a:off x="6123250" y="2813050"/>
              <a:ext cx="10225" cy="9475"/>
            </a:xfrm>
            <a:custGeom>
              <a:avLst/>
              <a:gdLst/>
              <a:ahLst/>
              <a:cxnLst/>
              <a:rect l="l" t="t" r="r" b="b"/>
              <a:pathLst>
                <a:path w="409" h="379" extrusionOk="0">
                  <a:moveTo>
                    <a:pt x="108" y="0"/>
                  </a:moveTo>
                  <a:lnTo>
                    <a:pt x="1" y="203"/>
                  </a:lnTo>
                  <a:cubicBezTo>
                    <a:pt x="95" y="258"/>
                    <a:pt x="95" y="216"/>
                    <a:pt x="164" y="258"/>
                  </a:cubicBezTo>
                  <a:cubicBezTo>
                    <a:pt x="232" y="297"/>
                    <a:pt x="203" y="327"/>
                    <a:pt x="284" y="379"/>
                  </a:cubicBezTo>
                  <a:lnTo>
                    <a:pt x="409" y="177"/>
                  </a:lnTo>
                  <a:cubicBezTo>
                    <a:pt x="355" y="142"/>
                    <a:pt x="331" y="139"/>
                    <a:pt x="312" y="139"/>
                  </a:cubicBezTo>
                  <a:cubicBezTo>
                    <a:pt x="308" y="139"/>
                    <a:pt x="304" y="139"/>
                    <a:pt x="299" y="139"/>
                  </a:cubicBezTo>
                  <a:cubicBezTo>
                    <a:pt x="286" y="139"/>
                    <a:pt x="272" y="137"/>
                    <a:pt x="245" y="121"/>
                  </a:cubicBezTo>
                  <a:cubicBezTo>
                    <a:pt x="177" y="82"/>
                    <a:pt x="190" y="52"/>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3"/>
            <p:cNvSpPr/>
            <p:nvPr/>
          </p:nvSpPr>
          <p:spPr>
            <a:xfrm>
              <a:off x="6130350" y="2817450"/>
              <a:ext cx="10225" cy="9175"/>
            </a:xfrm>
            <a:custGeom>
              <a:avLst/>
              <a:gdLst/>
              <a:ahLst/>
              <a:cxnLst/>
              <a:rect l="l" t="t" r="r" b="b"/>
              <a:pathLst>
                <a:path w="409" h="367" extrusionOk="0">
                  <a:moveTo>
                    <a:pt x="125" y="1"/>
                  </a:moveTo>
                  <a:lnTo>
                    <a:pt x="0" y="203"/>
                  </a:lnTo>
                  <a:cubicBezTo>
                    <a:pt x="49" y="231"/>
                    <a:pt x="74" y="234"/>
                    <a:pt x="94" y="234"/>
                  </a:cubicBezTo>
                  <a:cubicBezTo>
                    <a:pt x="101" y="234"/>
                    <a:pt x="107" y="234"/>
                    <a:pt x="113" y="234"/>
                  </a:cubicBezTo>
                  <a:cubicBezTo>
                    <a:pt x="126" y="234"/>
                    <a:pt x="141" y="235"/>
                    <a:pt x="164" y="245"/>
                  </a:cubicBezTo>
                  <a:cubicBezTo>
                    <a:pt x="232" y="284"/>
                    <a:pt x="219" y="327"/>
                    <a:pt x="301" y="366"/>
                  </a:cubicBezTo>
                  <a:lnTo>
                    <a:pt x="408" y="164"/>
                  </a:lnTo>
                  <a:cubicBezTo>
                    <a:pt x="314" y="108"/>
                    <a:pt x="314" y="151"/>
                    <a:pt x="245" y="108"/>
                  </a:cubicBezTo>
                  <a:cubicBezTo>
                    <a:pt x="180" y="69"/>
                    <a:pt x="193" y="40"/>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3"/>
            <p:cNvSpPr/>
            <p:nvPr/>
          </p:nvSpPr>
          <p:spPr>
            <a:xfrm>
              <a:off x="6136150" y="2821175"/>
              <a:ext cx="6150" cy="5725"/>
            </a:xfrm>
            <a:custGeom>
              <a:avLst/>
              <a:gdLst/>
              <a:ahLst/>
              <a:cxnLst/>
              <a:rect l="l" t="t" r="r" b="b"/>
              <a:pathLst>
                <a:path w="246" h="229" extrusionOk="0">
                  <a:moveTo>
                    <a:pt x="121" y="0"/>
                  </a:moveTo>
                  <a:cubicBezTo>
                    <a:pt x="83" y="0"/>
                    <a:pt x="47" y="19"/>
                    <a:pt x="30" y="54"/>
                  </a:cubicBezTo>
                  <a:cubicBezTo>
                    <a:pt x="0" y="122"/>
                    <a:pt x="13" y="191"/>
                    <a:pt x="69" y="217"/>
                  </a:cubicBezTo>
                  <a:cubicBezTo>
                    <a:pt x="80" y="225"/>
                    <a:pt x="94" y="229"/>
                    <a:pt x="108" y="229"/>
                  </a:cubicBezTo>
                  <a:cubicBezTo>
                    <a:pt x="145" y="229"/>
                    <a:pt x="188" y="203"/>
                    <a:pt x="219" y="165"/>
                  </a:cubicBezTo>
                  <a:cubicBezTo>
                    <a:pt x="245" y="109"/>
                    <a:pt x="232" y="41"/>
                    <a:pt x="176" y="15"/>
                  </a:cubicBezTo>
                  <a:cubicBezTo>
                    <a:pt x="159" y="5"/>
                    <a:pt x="140" y="0"/>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3"/>
            <p:cNvSpPr/>
            <p:nvPr/>
          </p:nvSpPr>
          <p:spPr>
            <a:xfrm>
              <a:off x="6137850" y="2822700"/>
              <a:ext cx="2725" cy="2725"/>
            </a:xfrm>
            <a:custGeom>
              <a:avLst/>
              <a:gdLst/>
              <a:ahLst/>
              <a:cxnLst/>
              <a:rect l="l" t="t" r="r" b="b"/>
              <a:pathLst>
                <a:path w="109" h="109" extrusionOk="0">
                  <a:moveTo>
                    <a:pt x="61" y="1"/>
                  </a:moveTo>
                  <a:cubicBezTo>
                    <a:pt x="42" y="1"/>
                    <a:pt x="23" y="14"/>
                    <a:pt x="14" y="35"/>
                  </a:cubicBezTo>
                  <a:cubicBezTo>
                    <a:pt x="1" y="48"/>
                    <a:pt x="1" y="88"/>
                    <a:pt x="27" y="104"/>
                  </a:cubicBezTo>
                  <a:cubicBezTo>
                    <a:pt x="35" y="107"/>
                    <a:pt x="42" y="109"/>
                    <a:pt x="49" y="109"/>
                  </a:cubicBezTo>
                  <a:cubicBezTo>
                    <a:pt x="69" y="109"/>
                    <a:pt x="86" y="96"/>
                    <a:pt x="95" y="74"/>
                  </a:cubicBezTo>
                  <a:cubicBezTo>
                    <a:pt x="108" y="48"/>
                    <a:pt x="95" y="22"/>
                    <a:pt x="82" y="6"/>
                  </a:cubicBezTo>
                  <a:cubicBezTo>
                    <a:pt x="76" y="2"/>
                    <a:pt x="68"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3"/>
            <p:cNvSpPr/>
            <p:nvPr/>
          </p:nvSpPr>
          <p:spPr>
            <a:xfrm>
              <a:off x="6128725" y="2816950"/>
              <a:ext cx="6475" cy="5875"/>
            </a:xfrm>
            <a:custGeom>
              <a:avLst/>
              <a:gdLst/>
              <a:ahLst/>
              <a:cxnLst/>
              <a:rect l="l" t="t" r="r" b="b"/>
              <a:pathLst>
                <a:path w="259" h="235" extrusionOk="0">
                  <a:moveTo>
                    <a:pt x="132" y="0"/>
                  </a:moveTo>
                  <a:cubicBezTo>
                    <a:pt x="93" y="0"/>
                    <a:pt x="57" y="25"/>
                    <a:pt x="39" y="60"/>
                  </a:cubicBezTo>
                  <a:cubicBezTo>
                    <a:pt x="0" y="115"/>
                    <a:pt x="13" y="184"/>
                    <a:pt x="65" y="223"/>
                  </a:cubicBezTo>
                  <a:cubicBezTo>
                    <a:pt x="81" y="231"/>
                    <a:pt x="97" y="235"/>
                    <a:pt x="113" y="235"/>
                  </a:cubicBezTo>
                  <a:cubicBezTo>
                    <a:pt x="155" y="235"/>
                    <a:pt x="197" y="209"/>
                    <a:pt x="216" y="171"/>
                  </a:cubicBezTo>
                  <a:cubicBezTo>
                    <a:pt x="258" y="115"/>
                    <a:pt x="229" y="47"/>
                    <a:pt x="190" y="21"/>
                  </a:cubicBezTo>
                  <a:cubicBezTo>
                    <a:pt x="171" y="6"/>
                    <a:pt x="151"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3"/>
            <p:cNvSpPr/>
            <p:nvPr/>
          </p:nvSpPr>
          <p:spPr>
            <a:xfrm>
              <a:off x="6130350" y="2818625"/>
              <a:ext cx="2800" cy="2475"/>
            </a:xfrm>
            <a:custGeom>
              <a:avLst/>
              <a:gdLst/>
              <a:ahLst/>
              <a:cxnLst/>
              <a:rect l="l" t="t" r="r" b="b"/>
              <a:pathLst>
                <a:path w="112" h="99" extrusionOk="0">
                  <a:moveTo>
                    <a:pt x="66" y="0"/>
                  </a:moveTo>
                  <a:cubicBezTo>
                    <a:pt x="49" y="0"/>
                    <a:pt x="26" y="10"/>
                    <a:pt x="17" y="22"/>
                  </a:cubicBezTo>
                  <a:cubicBezTo>
                    <a:pt x="0" y="48"/>
                    <a:pt x="17" y="74"/>
                    <a:pt x="43" y="87"/>
                  </a:cubicBezTo>
                  <a:cubicBezTo>
                    <a:pt x="49" y="94"/>
                    <a:pt x="56" y="98"/>
                    <a:pt x="65" y="98"/>
                  </a:cubicBezTo>
                  <a:cubicBezTo>
                    <a:pt x="76" y="98"/>
                    <a:pt x="89" y="91"/>
                    <a:pt x="98" y="74"/>
                  </a:cubicBezTo>
                  <a:cubicBezTo>
                    <a:pt x="111" y="48"/>
                    <a:pt x="111" y="22"/>
                    <a:pt x="82" y="6"/>
                  </a:cubicBezTo>
                  <a:cubicBezTo>
                    <a:pt x="78" y="2"/>
                    <a:pt x="73"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3"/>
            <p:cNvSpPr/>
            <p:nvPr/>
          </p:nvSpPr>
          <p:spPr>
            <a:xfrm>
              <a:off x="6108650" y="2804875"/>
              <a:ext cx="10225" cy="9175"/>
            </a:xfrm>
            <a:custGeom>
              <a:avLst/>
              <a:gdLst/>
              <a:ahLst/>
              <a:cxnLst/>
              <a:rect l="l" t="t" r="r" b="b"/>
              <a:pathLst>
                <a:path w="409" h="367" extrusionOk="0">
                  <a:moveTo>
                    <a:pt x="108" y="1"/>
                  </a:moveTo>
                  <a:lnTo>
                    <a:pt x="0" y="203"/>
                  </a:lnTo>
                  <a:cubicBezTo>
                    <a:pt x="95" y="259"/>
                    <a:pt x="95" y="216"/>
                    <a:pt x="163" y="259"/>
                  </a:cubicBezTo>
                  <a:cubicBezTo>
                    <a:pt x="232" y="285"/>
                    <a:pt x="216" y="327"/>
                    <a:pt x="284" y="366"/>
                  </a:cubicBezTo>
                  <a:lnTo>
                    <a:pt x="408" y="164"/>
                  </a:lnTo>
                  <a:cubicBezTo>
                    <a:pt x="314" y="109"/>
                    <a:pt x="314" y="148"/>
                    <a:pt x="245" y="109"/>
                  </a:cubicBezTo>
                  <a:cubicBezTo>
                    <a:pt x="177" y="66"/>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3"/>
            <p:cNvSpPr/>
            <p:nvPr/>
          </p:nvSpPr>
          <p:spPr>
            <a:xfrm>
              <a:off x="6115750" y="2808975"/>
              <a:ext cx="10225" cy="9150"/>
            </a:xfrm>
            <a:custGeom>
              <a:avLst/>
              <a:gdLst/>
              <a:ahLst/>
              <a:cxnLst/>
              <a:rect l="l" t="t" r="r" b="b"/>
              <a:pathLst>
                <a:path w="409" h="366" extrusionOk="0">
                  <a:moveTo>
                    <a:pt x="124" y="0"/>
                  </a:moveTo>
                  <a:lnTo>
                    <a:pt x="0" y="202"/>
                  </a:lnTo>
                  <a:cubicBezTo>
                    <a:pt x="95" y="258"/>
                    <a:pt x="95" y="215"/>
                    <a:pt x="163" y="258"/>
                  </a:cubicBezTo>
                  <a:cubicBezTo>
                    <a:pt x="232" y="297"/>
                    <a:pt x="219" y="326"/>
                    <a:pt x="301" y="366"/>
                  </a:cubicBezTo>
                  <a:lnTo>
                    <a:pt x="408" y="163"/>
                  </a:lnTo>
                  <a:cubicBezTo>
                    <a:pt x="314" y="108"/>
                    <a:pt x="314" y="147"/>
                    <a:pt x="245" y="108"/>
                  </a:cubicBezTo>
                  <a:cubicBezTo>
                    <a:pt x="176" y="65"/>
                    <a:pt x="193" y="39"/>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3"/>
            <p:cNvSpPr/>
            <p:nvPr/>
          </p:nvSpPr>
          <p:spPr>
            <a:xfrm>
              <a:off x="6121525" y="2812750"/>
              <a:ext cx="6150" cy="5700"/>
            </a:xfrm>
            <a:custGeom>
              <a:avLst/>
              <a:gdLst/>
              <a:ahLst/>
              <a:cxnLst/>
              <a:rect l="l" t="t" r="r" b="b"/>
              <a:pathLst>
                <a:path w="246" h="228" extrusionOk="0">
                  <a:moveTo>
                    <a:pt x="140" y="1"/>
                  </a:moveTo>
                  <a:cubicBezTo>
                    <a:pt x="103" y="1"/>
                    <a:pt x="58" y="26"/>
                    <a:pt x="27" y="64"/>
                  </a:cubicBezTo>
                  <a:cubicBezTo>
                    <a:pt x="1" y="120"/>
                    <a:pt x="14" y="189"/>
                    <a:pt x="70" y="215"/>
                  </a:cubicBezTo>
                  <a:cubicBezTo>
                    <a:pt x="83" y="223"/>
                    <a:pt x="99" y="228"/>
                    <a:pt x="116" y="228"/>
                  </a:cubicBezTo>
                  <a:cubicBezTo>
                    <a:pt x="151" y="228"/>
                    <a:pt x="191" y="210"/>
                    <a:pt x="220" y="175"/>
                  </a:cubicBezTo>
                  <a:cubicBezTo>
                    <a:pt x="246" y="120"/>
                    <a:pt x="233" y="38"/>
                    <a:pt x="177" y="12"/>
                  </a:cubicBezTo>
                  <a:cubicBezTo>
                    <a:pt x="167"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3"/>
            <p:cNvSpPr/>
            <p:nvPr/>
          </p:nvSpPr>
          <p:spPr>
            <a:xfrm>
              <a:off x="6123250" y="2814475"/>
              <a:ext cx="2725" cy="2425"/>
            </a:xfrm>
            <a:custGeom>
              <a:avLst/>
              <a:gdLst/>
              <a:ahLst/>
              <a:cxnLst/>
              <a:rect l="l" t="t" r="r" b="b"/>
              <a:pathLst>
                <a:path w="109" h="97" extrusionOk="0">
                  <a:moveTo>
                    <a:pt x="50" y="0"/>
                  </a:moveTo>
                  <a:cubicBezTo>
                    <a:pt x="35" y="0"/>
                    <a:pt x="21" y="7"/>
                    <a:pt x="14" y="25"/>
                  </a:cubicBezTo>
                  <a:cubicBezTo>
                    <a:pt x="1" y="51"/>
                    <a:pt x="1" y="77"/>
                    <a:pt x="27" y="90"/>
                  </a:cubicBezTo>
                  <a:cubicBezTo>
                    <a:pt x="35" y="95"/>
                    <a:pt x="43" y="97"/>
                    <a:pt x="50" y="97"/>
                  </a:cubicBezTo>
                  <a:cubicBezTo>
                    <a:pt x="69" y="97"/>
                    <a:pt x="86" y="83"/>
                    <a:pt x="95" y="64"/>
                  </a:cubicBezTo>
                  <a:cubicBezTo>
                    <a:pt x="108" y="51"/>
                    <a:pt x="95" y="9"/>
                    <a:pt x="82" y="9"/>
                  </a:cubicBezTo>
                  <a:cubicBezTo>
                    <a:pt x="72" y="3"/>
                    <a:pt x="61" y="0"/>
                    <a:pt x="5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3"/>
            <p:cNvSpPr/>
            <p:nvPr/>
          </p:nvSpPr>
          <p:spPr>
            <a:xfrm>
              <a:off x="6114025" y="2808600"/>
              <a:ext cx="6550" cy="5750"/>
            </a:xfrm>
            <a:custGeom>
              <a:avLst/>
              <a:gdLst/>
              <a:ahLst/>
              <a:cxnLst/>
              <a:rect l="l" t="t" r="r" b="b"/>
              <a:pathLst>
                <a:path w="262" h="230" extrusionOk="0">
                  <a:moveTo>
                    <a:pt x="136" y="0"/>
                  </a:moveTo>
                  <a:cubicBezTo>
                    <a:pt x="97" y="0"/>
                    <a:pt x="61" y="21"/>
                    <a:pt x="43" y="67"/>
                  </a:cubicBezTo>
                  <a:cubicBezTo>
                    <a:pt x="1" y="123"/>
                    <a:pt x="17" y="191"/>
                    <a:pt x="69" y="217"/>
                  </a:cubicBezTo>
                  <a:cubicBezTo>
                    <a:pt x="87" y="226"/>
                    <a:pt x="105" y="230"/>
                    <a:pt x="123" y="230"/>
                  </a:cubicBezTo>
                  <a:cubicBezTo>
                    <a:pt x="163" y="230"/>
                    <a:pt x="201" y="209"/>
                    <a:pt x="219" y="162"/>
                  </a:cubicBezTo>
                  <a:cubicBezTo>
                    <a:pt x="262" y="110"/>
                    <a:pt x="245" y="41"/>
                    <a:pt x="193" y="15"/>
                  </a:cubicBezTo>
                  <a:cubicBezTo>
                    <a:pt x="175" y="5"/>
                    <a:pt x="155" y="0"/>
                    <a:pt x="13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3"/>
            <p:cNvSpPr/>
            <p:nvPr/>
          </p:nvSpPr>
          <p:spPr>
            <a:xfrm>
              <a:off x="6116075" y="2810150"/>
              <a:ext cx="2475" cy="2675"/>
            </a:xfrm>
            <a:custGeom>
              <a:avLst/>
              <a:gdLst/>
              <a:ahLst/>
              <a:cxnLst/>
              <a:rect l="l" t="t" r="r" b="b"/>
              <a:pathLst>
                <a:path w="99" h="107" extrusionOk="0">
                  <a:moveTo>
                    <a:pt x="56" y="0"/>
                  </a:moveTo>
                  <a:cubicBezTo>
                    <a:pt x="43" y="0"/>
                    <a:pt x="26" y="13"/>
                    <a:pt x="17" y="35"/>
                  </a:cubicBezTo>
                  <a:cubicBezTo>
                    <a:pt x="0" y="61"/>
                    <a:pt x="0" y="87"/>
                    <a:pt x="30" y="100"/>
                  </a:cubicBezTo>
                  <a:cubicBezTo>
                    <a:pt x="33" y="104"/>
                    <a:pt x="38" y="106"/>
                    <a:pt x="43" y="106"/>
                  </a:cubicBezTo>
                  <a:cubicBezTo>
                    <a:pt x="56" y="106"/>
                    <a:pt x="72" y="93"/>
                    <a:pt x="82" y="74"/>
                  </a:cubicBezTo>
                  <a:cubicBezTo>
                    <a:pt x="98" y="48"/>
                    <a:pt x="98" y="18"/>
                    <a:pt x="69" y="5"/>
                  </a:cubicBezTo>
                  <a:cubicBezTo>
                    <a:pt x="65"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3"/>
            <p:cNvSpPr/>
            <p:nvPr/>
          </p:nvSpPr>
          <p:spPr>
            <a:xfrm>
              <a:off x="6094025" y="2796325"/>
              <a:ext cx="10225" cy="9225"/>
            </a:xfrm>
            <a:custGeom>
              <a:avLst/>
              <a:gdLst/>
              <a:ahLst/>
              <a:cxnLst/>
              <a:rect l="l" t="t" r="r" b="b"/>
              <a:pathLst>
                <a:path w="409" h="369" extrusionOk="0">
                  <a:moveTo>
                    <a:pt x="122" y="0"/>
                  </a:moveTo>
                  <a:lnTo>
                    <a:pt x="1" y="206"/>
                  </a:lnTo>
                  <a:cubicBezTo>
                    <a:pt x="96" y="261"/>
                    <a:pt x="96" y="219"/>
                    <a:pt x="164" y="261"/>
                  </a:cubicBezTo>
                  <a:cubicBezTo>
                    <a:pt x="229" y="300"/>
                    <a:pt x="216" y="327"/>
                    <a:pt x="285" y="369"/>
                  </a:cubicBezTo>
                  <a:lnTo>
                    <a:pt x="409" y="163"/>
                  </a:lnTo>
                  <a:cubicBezTo>
                    <a:pt x="360" y="137"/>
                    <a:pt x="336" y="134"/>
                    <a:pt x="315" y="134"/>
                  </a:cubicBezTo>
                  <a:cubicBezTo>
                    <a:pt x="308" y="134"/>
                    <a:pt x="302" y="134"/>
                    <a:pt x="295" y="134"/>
                  </a:cubicBezTo>
                  <a:cubicBezTo>
                    <a:pt x="282" y="134"/>
                    <a:pt x="268" y="133"/>
                    <a:pt x="246" y="124"/>
                  </a:cubicBezTo>
                  <a:cubicBezTo>
                    <a:pt x="177" y="82"/>
                    <a:pt x="190" y="43"/>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3"/>
            <p:cNvSpPr/>
            <p:nvPr/>
          </p:nvSpPr>
          <p:spPr>
            <a:xfrm>
              <a:off x="6101125" y="2800400"/>
              <a:ext cx="10225" cy="9575"/>
            </a:xfrm>
            <a:custGeom>
              <a:avLst/>
              <a:gdLst/>
              <a:ahLst/>
              <a:cxnLst/>
              <a:rect l="l" t="t" r="r" b="b"/>
              <a:pathLst>
                <a:path w="409" h="383" extrusionOk="0">
                  <a:moveTo>
                    <a:pt x="125" y="0"/>
                  </a:moveTo>
                  <a:lnTo>
                    <a:pt x="1" y="206"/>
                  </a:lnTo>
                  <a:cubicBezTo>
                    <a:pt x="48" y="240"/>
                    <a:pt x="72" y="243"/>
                    <a:pt x="92" y="243"/>
                  </a:cubicBezTo>
                  <a:cubicBezTo>
                    <a:pt x="97" y="243"/>
                    <a:pt x="102" y="243"/>
                    <a:pt x="106" y="243"/>
                  </a:cubicBezTo>
                  <a:cubicBezTo>
                    <a:pt x="122" y="243"/>
                    <a:pt x="138" y="245"/>
                    <a:pt x="164" y="261"/>
                  </a:cubicBezTo>
                  <a:cubicBezTo>
                    <a:pt x="233" y="301"/>
                    <a:pt x="220" y="327"/>
                    <a:pt x="301" y="382"/>
                  </a:cubicBezTo>
                  <a:lnTo>
                    <a:pt x="409" y="180"/>
                  </a:lnTo>
                  <a:cubicBezTo>
                    <a:pt x="314" y="124"/>
                    <a:pt x="314" y="164"/>
                    <a:pt x="246" y="124"/>
                  </a:cubicBezTo>
                  <a:cubicBezTo>
                    <a:pt x="177" y="82"/>
                    <a:pt x="207" y="56"/>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3"/>
            <p:cNvSpPr/>
            <p:nvPr/>
          </p:nvSpPr>
          <p:spPr>
            <a:xfrm>
              <a:off x="6106925" y="2804500"/>
              <a:ext cx="6150" cy="5725"/>
            </a:xfrm>
            <a:custGeom>
              <a:avLst/>
              <a:gdLst/>
              <a:ahLst/>
              <a:cxnLst/>
              <a:rect l="l" t="t" r="r" b="b"/>
              <a:pathLst>
                <a:path w="246" h="229" extrusionOk="0">
                  <a:moveTo>
                    <a:pt x="128" y="1"/>
                  </a:moveTo>
                  <a:cubicBezTo>
                    <a:pt x="93" y="1"/>
                    <a:pt x="55" y="19"/>
                    <a:pt x="27" y="55"/>
                  </a:cubicBezTo>
                  <a:cubicBezTo>
                    <a:pt x="1" y="110"/>
                    <a:pt x="14" y="179"/>
                    <a:pt x="69" y="218"/>
                  </a:cubicBezTo>
                  <a:cubicBezTo>
                    <a:pt x="80" y="225"/>
                    <a:pt x="92" y="228"/>
                    <a:pt x="106" y="228"/>
                  </a:cubicBezTo>
                  <a:cubicBezTo>
                    <a:pt x="143" y="228"/>
                    <a:pt x="188" y="203"/>
                    <a:pt x="219" y="163"/>
                  </a:cubicBezTo>
                  <a:cubicBezTo>
                    <a:pt x="246" y="110"/>
                    <a:pt x="232" y="42"/>
                    <a:pt x="177" y="16"/>
                  </a:cubicBezTo>
                  <a:cubicBezTo>
                    <a:pt x="163" y="6"/>
                    <a:pt x="146" y="1"/>
                    <a:pt x="1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3"/>
            <p:cNvSpPr/>
            <p:nvPr/>
          </p:nvSpPr>
          <p:spPr>
            <a:xfrm>
              <a:off x="6108650" y="2806075"/>
              <a:ext cx="2700" cy="2400"/>
            </a:xfrm>
            <a:custGeom>
              <a:avLst/>
              <a:gdLst/>
              <a:ahLst/>
              <a:cxnLst/>
              <a:rect l="l" t="t" r="r" b="b"/>
              <a:pathLst>
                <a:path w="108" h="96" extrusionOk="0">
                  <a:moveTo>
                    <a:pt x="60" y="0"/>
                  </a:moveTo>
                  <a:cubicBezTo>
                    <a:pt x="40" y="0"/>
                    <a:pt x="23" y="13"/>
                    <a:pt x="13" y="34"/>
                  </a:cubicBezTo>
                  <a:cubicBezTo>
                    <a:pt x="0" y="47"/>
                    <a:pt x="13" y="74"/>
                    <a:pt x="26" y="87"/>
                  </a:cubicBezTo>
                  <a:cubicBezTo>
                    <a:pt x="37" y="92"/>
                    <a:pt x="49" y="95"/>
                    <a:pt x="59" y="95"/>
                  </a:cubicBezTo>
                  <a:cubicBezTo>
                    <a:pt x="74" y="95"/>
                    <a:pt x="87" y="89"/>
                    <a:pt x="95" y="74"/>
                  </a:cubicBezTo>
                  <a:cubicBezTo>
                    <a:pt x="108" y="47"/>
                    <a:pt x="108" y="18"/>
                    <a:pt x="82" y="5"/>
                  </a:cubicBezTo>
                  <a:cubicBezTo>
                    <a:pt x="74"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3"/>
            <p:cNvSpPr/>
            <p:nvPr/>
          </p:nvSpPr>
          <p:spPr>
            <a:xfrm>
              <a:off x="6099425" y="2800150"/>
              <a:ext cx="6475" cy="5725"/>
            </a:xfrm>
            <a:custGeom>
              <a:avLst/>
              <a:gdLst/>
              <a:ahLst/>
              <a:cxnLst/>
              <a:rect l="l" t="t" r="r" b="b"/>
              <a:pathLst>
                <a:path w="259" h="229" extrusionOk="0">
                  <a:moveTo>
                    <a:pt x="147" y="0"/>
                  </a:moveTo>
                  <a:cubicBezTo>
                    <a:pt x="104" y="0"/>
                    <a:pt x="62" y="25"/>
                    <a:pt x="43" y="66"/>
                  </a:cubicBezTo>
                  <a:cubicBezTo>
                    <a:pt x="0" y="121"/>
                    <a:pt x="13" y="190"/>
                    <a:pt x="69" y="216"/>
                  </a:cubicBezTo>
                  <a:cubicBezTo>
                    <a:pt x="87" y="225"/>
                    <a:pt x="107" y="229"/>
                    <a:pt x="126" y="229"/>
                  </a:cubicBezTo>
                  <a:cubicBezTo>
                    <a:pt x="165" y="229"/>
                    <a:pt x="202" y="211"/>
                    <a:pt x="219" y="174"/>
                  </a:cubicBezTo>
                  <a:cubicBezTo>
                    <a:pt x="258" y="121"/>
                    <a:pt x="245" y="53"/>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3"/>
            <p:cNvSpPr/>
            <p:nvPr/>
          </p:nvSpPr>
          <p:spPr>
            <a:xfrm>
              <a:off x="6101475" y="2801900"/>
              <a:ext cx="2775" cy="2400"/>
            </a:xfrm>
            <a:custGeom>
              <a:avLst/>
              <a:gdLst/>
              <a:ahLst/>
              <a:cxnLst/>
              <a:rect l="l" t="t" r="r" b="b"/>
              <a:pathLst>
                <a:path w="111" h="96" extrusionOk="0">
                  <a:moveTo>
                    <a:pt x="47" y="0"/>
                  </a:moveTo>
                  <a:cubicBezTo>
                    <a:pt x="36" y="0"/>
                    <a:pt x="23" y="7"/>
                    <a:pt x="13" y="22"/>
                  </a:cubicBezTo>
                  <a:cubicBezTo>
                    <a:pt x="0" y="51"/>
                    <a:pt x="0" y="77"/>
                    <a:pt x="29" y="90"/>
                  </a:cubicBezTo>
                  <a:cubicBezTo>
                    <a:pt x="33" y="94"/>
                    <a:pt x="38" y="96"/>
                    <a:pt x="44" y="96"/>
                  </a:cubicBezTo>
                  <a:cubicBezTo>
                    <a:pt x="58" y="96"/>
                    <a:pt x="76" y="87"/>
                    <a:pt x="95" y="77"/>
                  </a:cubicBezTo>
                  <a:cubicBezTo>
                    <a:pt x="111" y="51"/>
                    <a:pt x="95" y="22"/>
                    <a:pt x="69" y="9"/>
                  </a:cubicBezTo>
                  <a:cubicBezTo>
                    <a:pt x="63" y="3"/>
                    <a:pt x="56" y="0"/>
                    <a:pt x="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3"/>
            <p:cNvSpPr/>
            <p:nvPr/>
          </p:nvSpPr>
          <p:spPr>
            <a:xfrm>
              <a:off x="6079350" y="2787825"/>
              <a:ext cx="10225" cy="9250"/>
            </a:xfrm>
            <a:custGeom>
              <a:avLst/>
              <a:gdLst/>
              <a:ahLst/>
              <a:cxnLst/>
              <a:rect l="l" t="t" r="r" b="b"/>
              <a:pathLst>
                <a:path w="409" h="370" extrusionOk="0">
                  <a:moveTo>
                    <a:pt x="125" y="1"/>
                  </a:moveTo>
                  <a:lnTo>
                    <a:pt x="0" y="193"/>
                  </a:lnTo>
                  <a:cubicBezTo>
                    <a:pt x="98" y="259"/>
                    <a:pt x="98" y="219"/>
                    <a:pt x="164" y="259"/>
                  </a:cubicBezTo>
                  <a:cubicBezTo>
                    <a:pt x="232" y="301"/>
                    <a:pt x="219" y="327"/>
                    <a:pt x="288" y="369"/>
                  </a:cubicBezTo>
                  <a:lnTo>
                    <a:pt x="408" y="177"/>
                  </a:lnTo>
                  <a:cubicBezTo>
                    <a:pt x="314" y="112"/>
                    <a:pt x="314" y="151"/>
                    <a:pt x="245" y="112"/>
                  </a:cubicBezTo>
                  <a:cubicBezTo>
                    <a:pt x="180" y="69"/>
                    <a:pt x="206"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3"/>
            <p:cNvSpPr/>
            <p:nvPr/>
          </p:nvSpPr>
          <p:spPr>
            <a:xfrm>
              <a:off x="6086525" y="2792225"/>
              <a:ext cx="10550" cy="9250"/>
            </a:xfrm>
            <a:custGeom>
              <a:avLst/>
              <a:gdLst/>
              <a:ahLst/>
              <a:cxnLst/>
              <a:rect l="l" t="t" r="r" b="b"/>
              <a:pathLst>
                <a:path w="422" h="370" extrusionOk="0">
                  <a:moveTo>
                    <a:pt x="121" y="1"/>
                  </a:moveTo>
                  <a:lnTo>
                    <a:pt x="1" y="193"/>
                  </a:lnTo>
                  <a:cubicBezTo>
                    <a:pt x="108" y="262"/>
                    <a:pt x="95" y="220"/>
                    <a:pt x="164" y="262"/>
                  </a:cubicBezTo>
                  <a:cubicBezTo>
                    <a:pt x="232" y="301"/>
                    <a:pt x="219" y="327"/>
                    <a:pt x="301" y="370"/>
                  </a:cubicBezTo>
                  <a:lnTo>
                    <a:pt x="422" y="164"/>
                  </a:lnTo>
                  <a:cubicBezTo>
                    <a:pt x="314" y="112"/>
                    <a:pt x="327" y="151"/>
                    <a:pt x="246" y="112"/>
                  </a:cubicBezTo>
                  <a:cubicBezTo>
                    <a:pt x="177" y="69"/>
                    <a:pt x="203" y="43"/>
                    <a:pt x="12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3"/>
            <p:cNvSpPr/>
            <p:nvPr/>
          </p:nvSpPr>
          <p:spPr>
            <a:xfrm>
              <a:off x="6092325" y="2796050"/>
              <a:ext cx="6150" cy="5750"/>
            </a:xfrm>
            <a:custGeom>
              <a:avLst/>
              <a:gdLst/>
              <a:ahLst/>
              <a:cxnLst/>
              <a:rect l="l" t="t" r="r" b="b"/>
              <a:pathLst>
                <a:path w="246" h="230" extrusionOk="0">
                  <a:moveTo>
                    <a:pt x="144" y="1"/>
                  </a:moveTo>
                  <a:cubicBezTo>
                    <a:pt x="101" y="1"/>
                    <a:pt x="58" y="26"/>
                    <a:pt x="27" y="67"/>
                  </a:cubicBezTo>
                  <a:cubicBezTo>
                    <a:pt x="0" y="122"/>
                    <a:pt x="14" y="191"/>
                    <a:pt x="69" y="217"/>
                  </a:cubicBezTo>
                  <a:cubicBezTo>
                    <a:pt x="81" y="225"/>
                    <a:pt x="96" y="229"/>
                    <a:pt x="113" y="229"/>
                  </a:cubicBezTo>
                  <a:cubicBezTo>
                    <a:pt x="148" y="229"/>
                    <a:pt x="189" y="208"/>
                    <a:pt x="216" y="161"/>
                  </a:cubicBezTo>
                  <a:cubicBezTo>
                    <a:pt x="245" y="109"/>
                    <a:pt x="232"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3"/>
            <p:cNvSpPr/>
            <p:nvPr/>
          </p:nvSpPr>
          <p:spPr>
            <a:xfrm>
              <a:off x="6094025" y="2797575"/>
              <a:ext cx="2725" cy="2650"/>
            </a:xfrm>
            <a:custGeom>
              <a:avLst/>
              <a:gdLst/>
              <a:ahLst/>
              <a:cxnLst/>
              <a:rect l="l" t="t" r="r" b="b"/>
              <a:pathLst>
                <a:path w="109" h="106" extrusionOk="0">
                  <a:moveTo>
                    <a:pt x="60" y="0"/>
                  </a:moveTo>
                  <a:cubicBezTo>
                    <a:pt x="40" y="0"/>
                    <a:pt x="24" y="13"/>
                    <a:pt x="14" y="32"/>
                  </a:cubicBezTo>
                  <a:cubicBezTo>
                    <a:pt x="1" y="61"/>
                    <a:pt x="14" y="87"/>
                    <a:pt x="27" y="100"/>
                  </a:cubicBezTo>
                  <a:cubicBezTo>
                    <a:pt x="34" y="104"/>
                    <a:pt x="41" y="105"/>
                    <a:pt x="48" y="105"/>
                  </a:cubicBezTo>
                  <a:cubicBezTo>
                    <a:pt x="68" y="105"/>
                    <a:pt x="86" y="93"/>
                    <a:pt x="96" y="74"/>
                  </a:cubicBezTo>
                  <a:cubicBezTo>
                    <a:pt x="109" y="61"/>
                    <a:pt x="109" y="19"/>
                    <a:pt x="83" y="6"/>
                  </a:cubicBezTo>
                  <a:cubicBezTo>
                    <a:pt x="75"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3"/>
            <p:cNvSpPr/>
            <p:nvPr/>
          </p:nvSpPr>
          <p:spPr>
            <a:xfrm>
              <a:off x="6085150" y="2791775"/>
              <a:ext cx="6150" cy="5775"/>
            </a:xfrm>
            <a:custGeom>
              <a:avLst/>
              <a:gdLst/>
              <a:ahLst/>
              <a:cxnLst/>
              <a:rect l="l" t="t" r="r" b="b"/>
              <a:pathLst>
                <a:path w="246" h="231" extrusionOk="0">
                  <a:moveTo>
                    <a:pt x="130" y="0"/>
                  </a:moveTo>
                  <a:cubicBezTo>
                    <a:pt x="95" y="0"/>
                    <a:pt x="56" y="24"/>
                    <a:pt x="30" y="61"/>
                  </a:cubicBezTo>
                  <a:cubicBezTo>
                    <a:pt x="0" y="117"/>
                    <a:pt x="13" y="182"/>
                    <a:pt x="56" y="211"/>
                  </a:cubicBezTo>
                  <a:cubicBezTo>
                    <a:pt x="74" y="224"/>
                    <a:pt x="93" y="230"/>
                    <a:pt x="112" y="230"/>
                  </a:cubicBezTo>
                  <a:cubicBezTo>
                    <a:pt x="150" y="230"/>
                    <a:pt x="186" y="206"/>
                    <a:pt x="206" y="169"/>
                  </a:cubicBezTo>
                  <a:cubicBezTo>
                    <a:pt x="245" y="117"/>
                    <a:pt x="232" y="48"/>
                    <a:pt x="176" y="19"/>
                  </a:cubicBezTo>
                  <a:cubicBezTo>
                    <a:pt x="164" y="6"/>
                    <a:pt x="147" y="0"/>
                    <a:pt x="13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3"/>
            <p:cNvSpPr/>
            <p:nvPr/>
          </p:nvSpPr>
          <p:spPr>
            <a:xfrm>
              <a:off x="6086850" y="2793400"/>
              <a:ext cx="2725" cy="2500"/>
            </a:xfrm>
            <a:custGeom>
              <a:avLst/>
              <a:gdLst/>
              <a:ahLst/>
              <a:cxnLst/>
              <a:rect l="l" t="t" r="r" b="b"/>
              <a:pathLst>
                <a:path w="109" h="100" extrusionOk="0">
                  <a:moveTo>
                    <a:pt x="50" y="1"/>
                  </a:moveTo>
                  <a:cubicBezTo>
                    <a:pt x="35" y="1"/>
                    <a:pt x="21" y="7"/>
                    <a:pt x="14" y="22"/>
                  </a:cubicBezTo>
                  <a:cubicBezTo>
                    <a:pt x="1" y="52"/>
                    <a:pt x="1" y="78"/>
                    <a:pt x="27" y="91"/>
                  </a:cubicBezTo>
                  <a:cubicBezTo>
                    <a:pt x="34" y="96"/>
                    <a:pt x="44" y="100"/>
                    <a:pt x="55" y="100"/>
                  </a:cubicBezTo>
                  <a:cubicBezTo>
                    <a:pt x="71" y="100"/>
                    <a:pt x="88" y="93"/>
                    <a:pt x="95" y="78"/>
                  </a:cubicBezTo>
                  <a:cubicBezTo>
                    <a:pt x="108" y="52"/>
                    <a:pt x="95" y="22"/>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3"/>
            <p:cNvSpPr/>
            <p:nvPr/>
          </p:nvSpPr>
          <p:spPr>
            <a:xfrm>
              <a:off x="6065075" y="2778700"/>
              <a:ext cx="10225" cy="9475"/>
            </a:xfrm>
            <a:custGeom>
              <a:avLst/>
              <a:gdLst/>
              <a:ahLst/>
              <a:cxnLst/>
              <a:rect l="l" t="t" r="r" b="b"/>
              <a:pathLst>
                <a:path w="409" h="379" extrusionOk="0">
                  <a:moveTo>
                    <a:pt x="124" y="0"/>
                  </a:moveTo>
                  <a:lnTo>
                    <a:pt x="0" y="202"/>
                  </a:lnTo>
                  <a:cubicBezTo>
                    <a:pt x="49" y="237"/>
                    <a:pt x="74" y="240"/>
                    <a:pt x="94" y="240"/>
                  </a:cubicBezTo>
                  <a:cubicBezTo>
                    <a:pt x="99" y="240"/>
                    <a:pt x="103" y="240"/>
                    <a:pt x="108" y="240"/>
                  </a:cubicBezTo>
                  <a:cubicBezTo>
                    <a:pt x="123" y="240"/>
                    <a:pt x="139" y="242"/>
                    <a:pt x="163" y="258"/>
                  </a:cubicBezTo>
                  <a:cubicBezTo>
                    <a:pt x="232" y="313"/>
                    <a:pt x="219" y="340"/>
                    <a:pt x="287" y="379"/>
                  </a:cubicBezTo>
                  <a:lnTo>
                    <a:pt x="408" y="189"/>
                  </a:lnTo>
                  <a:cubicBezTo>
                    <a:pt x="314" y="121"/>
                    <a:pt x="314" y="163"/>
                    <a:pt x="261" y="121"/>
                  </a:cubicBezTo>
                  <a:cubicBezTo>
                    <a:pt x="193" y="82"/>
                    <a:pt x="206" y="52"/>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3"/>
            <p:cNvSpPr/>
            <p:nvPr/>
          </p:nvSpPr>
          <p:spPr>
            <a:xfrm>
              <a:off x="6072250" y="2783425"/>
              <a:ext cx="10225" cy="9250"/>
            </a:xfrm>
            <a:custGeom>
              <a:avLst/>
              <a:gdLst/>
              <a:ahLst/>
              <a:cxnLst/>
              <a:rect l="l" t="t" r="r" b="b"/>
              <a:pathLst>
                <a:path w="409" h="370" extrusionOk="0">
                  <a:moveTo>
                    <a:pt x="121" y="0"/>
                  </a:moveTo>
                  <a:lnTo>
                    <a:pt x="0" y="190"/>
                  </a:lnTo>
                  <a:cubicBezTo>
                    <a:pt x="95" y="258"/>
                    <a:pt x="95" y="206"/>
                    <a:pt x="164" y="258"/>
                  </a:cubicBezTo>
                  <a:cubicBezTo>
                    <a:pt x="232" y="301"/>
                    <a:pt x="219" y="327"/>
                    <a:pt x="284" y="369"/>
                  </a:cubicBezTo>
                  <a:lnTo>
                    <a:pt x="409" y="177"/>
                  </a:lnTo>
                  <a:cubicBezTo>
                    <a:pt x="314" y="108"/>
                    <a:pt x="314" y="151"/>
                    <a:pt x="245" y="108"/>
                  </a:cubicBezTo>
                  <a:cubicBezTo>
                    <a:pt x="177" y="69"/>
                    <a:pt x="203"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3"/>
            <p:cNvSpPr/>
            <p:nvPr/>
          </p:nvSpPr>
          <p:spPr>
            <a:xfrm>
              <a:off x="6078050" y="2787350"/>
              <a:ext cx="6150" cy="5775"/>
            </a:xfrm>
            <a:custGeom>
              <a:avLst/>
              <a:gdLst/>
              <a:ahLst/>
              <a:cxnLst/>
              <a:rect l="l" t="t" r="r" b="b"/>
              <a:pathLst>
                <a:path w="246" h="231" extrusionOk="0">
                  <a:moveTo>
                    <a:pt x="129" y="1"/>
                  </a:moveTo>
                  <a:cubicBezTo>
                    <a:pt x="93" y="1"/>
                    <a:pt x="55" y="25"/>
                    <a:pt x="26" y="62"/>
                  </a:cubicBezTo>
                  <a:cubicBezTo>
                    <a:pt x="0" y="114"/>
                    <a:pt x="13" y="183"/>
                    <a:pt x="52" y="212"/>
                  </a:cubicBezTo>
                  <a:cubicBezTo>
                    <a:pt x="71" y="225"/>
                    <a:pt x="91" y="231"/>
                    <a:pt x="110" y="231"/>
                  </a:cubicBezTo>
                  <a:cubicBezTo>
                    <a:pt x="149" y="231"/>
                    <a:pt x="185" y="207"/>
                    <a:pt x="203" y="170"/>
                  </a:cubicBezTo>
                  <a:cubicBezTo>
                    <a:pt x="245" y="114"/>
                    <a:pt x="232" y="49"/>
                    <a:pt x="177" y="20"/>
                  </a:cubicBezTo>
                  <a:cubicBezTo>
                    <a:pt x="163" y="7"/>
                    <a:pt x="146" y="1"/>
                    <a:pt x="12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3"/>
            <p:cNvSpPr/>
            <p:nvPr/>
          </p:nvSpPr>
          <p:spPr>
            <a:xfrm>
              <a:off x="6079750" y="2789000"/>
              <a:ext cx="2725" cy="2500"/>
            </a:xfrm>
            <a:custGeom>
              <a:avLst/>
              <a:gdLst/>
              <a:ahLst/>
              <a:cxnLst/>
              <a:rect l="l" t="t" r="r" b="b"/>
              <a:pathLst>
                <a:path w="109" h="100" extrusionOk="0">
                  <a:moveTo>
                    <a:pt x="48" y="1"/>
                  </a:moveTo>
                  <a:cubicBezTo>
                    <a:pt x="34" y="1"/>
                    <a:pt x="21" y="7"/>
                    <a:pt x="14" y="22"/>
                  </a:cubicBezTo>
                  <a:cubicBezTo>
                    <a:pt x="1" y="48"/>
                    <a:pt x="1" y="78"/>
                    <a:pt x="27" y="91"/>
                  </a:cubicBezTo>
                  <a:cubicBezTo>
                    <a:pt x="32" y="96"/>
                    <a:pt x="43" y="99"/>
                    <a:pt x="54" y="99"/>
                  </a:cubicBezTo>
                  <a:cubicBezTo>
                    <a:pt x="70" y="99"/>
                    <a:pt x="88" y="93"/>
                    <a:pt x="95" y="78"/>
                  </a:cubicBezTo>
                  <a:cubicBezTo>
                    <a:pt x="109" y="48"/>
                    <a:pt x="95" y="22"/>
                    <a:pt x="82" y="9"/>
                  </a:cubicBezTo>
                  <a:cubicBezTo>
                    <a:pt x="70" y="4"/>
                    <a:pt x="59"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3"/>
            <p:cNvSpPr/>
            <p:nvPr/>
          </p:nvSpPr>
          <p:spPr>
            <a:xfrm>
              <a:off x="6070875" y="2782950"/>
              <a:ext cx="6125" cy="5750"/>
            </a:xfrm>
            <a:custGeom>
              <a:avLst/>
              <a:gdLst/>
              <a:ahLst/>
              <a:cxnLst/>
              <a:rect l="l" t="t" r="r" b="b"/>
              <a:pathLst>
                <a:path w="245" h="230" extrusionOk="0">
                  <a:moveTo>
                    <a:pt x="130" y="1"/>
                  </a:moveTo>
                  <a:cubicBezTo>
                    <a:pt x="95" y="1"/>
                    <a:pt x="56" y="25"/>
                    <a:pt x="29" y="62"/>
                  </a:cubicBezTo>
                  <a:cubicBezTo>
                    <a:pt x="0" y="114"/>
                    <a:pt x="13" y="183"/>
                    <a:pt x="55" y="209"/>
                  </a:cubicBezTo>
                  <a:cubicBezTo>
                    <a:pt x="75" y="223"/>
                    <a:pt x="95" y="230"/>
                    <a:pt x="114" y="230"/>
                  </a:cubicBezTo>
                  <a:cubicBezTo>
                    <a:pt x="152" y="230"/>
                    <a:pt x="186" y="206"/>
                    <a:pt x="206" y="170"/>
                  </a:cubicBezTo>
                  <a:cubicBezTo>
                    <a:pt x="245" y="114"/>
                    <a:pt x="232" y="46"/>
                    <a:pt x="176" y="19"/>
                  </a:cubicBezTo>
                  <a:cubicBezTo>
                    <a:pt x="163" y="6"/>
                    <a:pt x="147"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3"/>
            <p:cNvSpPr/>
            <p:nvPr/>
          </p:nvSpPr>
          <p:spPr>
            <a:xfrm>
              <a:off x="6072575" y="2784600"/>
              <a:ext cx="2725" cy="2400"/>
            </a:xfrm>
            <a:custGeom>
              <a:avLst/>
              <a:gdLst/>
              <a:ahLst/>
              <a:cxnLst/>
              <a:rect l="l" t="t" r="r" b="b"/>
              <a:pathLst>
                <a:path w="109" h="96" extrusionOk="0">
                  <a:moveTo>
                    <a:pt x="49" y="0"/>
                  </a:moveTo>
                  <a:cubicBezTo>
                    <a:pt x="35" y="0"/>
                    <a:pt x="21" y="7"/>
                    <a:pt x="14" y="22"/>
                  </a:cubicBezTo>
                  <a:cubicBezTo>
                    <a:pt x="1" y="48"/>
                    <a:pt x="1" y="77"/>
                    <a:pt x="27" y="90"/>
                  </a:cubicBezTo>
                  <a:cubicBezTo>
                    <a:pt x="31" y="94"/>
                    <a:pt x="38" y="96"/>
                    <a:pt x="46" y="96"/>
                  </a:cubicBezTo>
                  <a:cubicBezTo>
                    <a:pt x="64" y="96"/>
                    <a:pt x="86" y="87"/>
                    <a:pt x="95" y="77"/>
                  </a:cubicBezTo>
                  <a:cubicBezTo>
                    <a:pt x="108" y="48"/>
                    <a:pt x="95" y="22"/>
                    <a:pt x="82" y="9"/>
                  </a:cubicBezTo>
                  <a:cubicBezTo>
                    <a:pt x="71" y="3"/>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3"/>
            <p:cNvSpPr/>
            <p:nvPr/>
          </p:nvSpPr>
          <p:spPr>
            <a:xfrm>
              <a:off x="6050125" y="2779675"/>
              <a:ext cx="9900" cy="8500"/>
            </a:xfrm>
            <a:custGeom>
              <a:avLst/>
              <a:gdLst/>
              <a:ahLst/>
              <a:cxnLst/>
              <a:rect l="l" t="t" r="r" b="b"/>
              <a:pathLst>
                <a:path w="396" h="340" extrusionOk="0">
                  <a:moveTo>
                    <a:pt x="314" y="0"/>
                  </a:moveTo>
                  <a:cubicBezTo>
                    <a:pt x="207" y="43"/>
                    <a:pt x="246" y="69"/>
                    <a:pt x="164" y="95"/>
                  </a:cubicBezTo>
                  <a:cubicBezTo>
                    <a:pt x="144" y="103"/>
                    <a:pt x="129" y="106"/>
                    <a:pt x="116" y="106"/>
                  </a:cubicBezTo>
                  <a:cubicBezTo>
                    <a:pt x="96" y="106"/>
                    <a:pt x="80" y="100"/>
                    <a:pt x="57" y="100"/>
                  </a:cubicBezTo>
                  <a:cubicBezTo>
                    <a:pt x="42" y="100"/>
                    <a:pt x="24" y="103"/>
                    <a:pt x="1" y="111"/>
                  </a:cubicBezTo>
                  <a:lnTo>
                    <a:pt x="83" y="340"/>
                  </a:lnTo>
                  <a:cubicBezTo>
                    <a:pt x="190" y="301"/>
                    <a:pt x="151" y="274"/>
                    <a:pt x="233" y="245"/>
                  </a:cubicBezTo>
                  <a:cubicBezTo>
                    <a:pt x="267" y="232"/>
                    <a:pt x="287" y="232"/>
                    <a:pt x="309" y="232"/>
                  </a:cubicBezTo>
                  <a:cubicBezTo>
                    <a:pt x="331" y="232"/>
                    <a:pt x="355" y="232"/>
                    <a:pt x="396"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3"/>
            <p:cNvSpPr/>
            <p:nvPr/>
          </p:nvSpPr>
          <p:spPr>
            <a:xfrm>
              <a:off x="6057975" y="2777300"/>
              <a:ext cx="10225" cy="7850"/>
            </a:xfrm>
            <a:custGeom>
              <a:avLst/>
              <a:gdLst/>
              <a:ahLst/>
              <a:cxnLst/>
              <a:rect l="l" t="t" r="r" b="b"/>
              <a:pathLst>
                <a:path w="409" h="314" extrusionOk="0">
                  <a:moveTo>
                    <a:pt x="301" y="1"/>
                  </a:moveTo>
                  <a:cubicBezTo>
                    <a:pt x="271" y="14"/>
                    <a:pt x="258" y="27"/>
                    <a:pt x="232" y="43"/>
                  </a:cubicBezTo>
                  <a:cubicBezTo>
                    <a:pt x="232" y="43"/>
                    <a:pt x="219" y="56"/>
                    <a:pt x="203" y="56"/>
                  </a:cubicBezTo>
                  <a:cubicBezTo>
                    <a:pt x="190" y="69"/>
                    <a:pt x="190" y="69"/>
                    <a:pt x="177" y="69"/>
                  </a:cubicBezTo>
                  <a:cubicBezTo>
                    <a:pt x="136" y="82"/>
                    <a:pt x="112" y="82"/>
                    <a:pt x="88" y="82"/>
                  </a:cubicBezTo>
                  <a:cubicBezTo>
                    <a:pt x="65" y="82"/>
                    <a:pt x="41" y="82"/>
                    <a:pt x="0" y="95"/>
                  </a:cubicBezTo>
                  <a:lnTo>
                    <a:pt x="82" y="314"/>
                  </a:lnTo>
                  <a:cubicBezTo>
                    <a:pt x="190" y="272"/>
                    <a:pt x="150" y="258"/>
                    <a:pt x="232" y="232"/>
                  </a:cubicBezTo>
                  <a:cubicBezTo>
                    <a:pt x="245" y="219"/>
                    <a:pt x="245" y="219"/>
                    <a:pt x="258" y="219"/>
                  </a:cubicBezTo>
                  <a:lnTo>
                    <a:pt x="271" y="232"/>
                  </a:lnTo>
                  <a:lnTo>
                    <a:pt x="271" y="245"/>
                  </a:lnTo>
                  <a:lnTo>
                    <a:pt x="284" y="258"/>
                  </a:lnTo>
                  <a:lnTo>
                    <a:pt x="408" y="56"/>
                  </a:lnTo>
                  <a:cubicBezTo>
                    <a:pt x="408" y="56"/>
                    <a:pt x="395" y="56"/>
                    <a:pt x="382" y="43"/>
                  </a:cubicBezTo>
                  <a:cubicBezTo>
                    <a:pt x="366" y="43"/>
                    <a:pt x="353" y="27"/>
                    <a:pt x="353" y="27"/>
                  </a:cubicBezTo>
                  <a:cubicBezTo>
                    <a:pt x="327" y="14"/>
                    <a:pt x="314" y="1"/>
                    <a:pt x="30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3"/>
            <p:cNvSpPr/>
            <p:nvPr/>
          </p:nvSpPr>
          <p:spPr>
            <a:xfrm>
              <a:off x="6064425" y="2778050"/>
              <a:ext cx="5475" cy="6075"/>
            </a:xfrm>
            <a:custGeom>
              <a:avLst/>
              <a:gdLst/>
              <a:ahLst/>
              <a:cxnLst/>
              <a:rect l="l" t="t" r="r" b="b"/>
              <a:pathLst>
                <a:path w="219" h="243" extrusionOk="0">
                  <a:moveTo>
                    <a:pt x="57" y="1"/>
                  </a:moveTo>
                  <a:cubicBezTo>
                    <a:pt x="45" y="1"/>
                    <a:pt x="34" y="5"/>
                    <a:pt x="26" y="13"/>
                  </a:cubicBezTo>
                  <a:cubicBezTo>
                    <a:pt x="0" y="39"/>
                    <a:pt x="0" y="65"/>
                    <a:pt x="0" y="95"/>
                  </a:cubicBezTo>
                  <a:cubicBezTo>
                    <a:pt x="0" y="121"/>
                    <a:pt x="13" y="147"/>
                    <a:pt x="13" y="176"/>
                  </a:cubicBezTo>
                  <a:lnTo>
                    <a:pt x="13" y="202"/>
                  </a:lnTo>
                  <a:lnTo>
                    <a:pt x="13" y="215"/>
                  </a:lnTo>
                  <a:lnTo>
                    <a:pt x="26" y="228"/>
                  </a:lnTo>
                  <a:cubicBezTo>
                    <a:pt x="45" y="238"/>
                    <a:pt x="65" y="243"/>
                    <a:pt x="84" y="243"/>
                  </a:cubicBezTo>
                  <a:cubicBezTo>
                    <a:pt x="123" y="243"/>
                    <a:pt x="159" y="224"/>
                    <a:pt x="176" y="189"/>
                  </a:cubicBezTo>
                  <a:cubicBezTo>
                    <a:pt x="219" y="134"/>
                    <a:pt x="206" y="65"/>
                    <a:pt x="150" y="26"/>
                  </a:cubicBezTo>
                  <a:lnTo>
                    <a:pt x="137" y="26"/>
                  </a:lnTo>
                  <a:cubicBezTo>
                    <a:pt x="124" y="13"/>
                    <a:pt x="108" y="13"/>
                    <a:pt x="95" y="13"/>
                  </a:cubicBezTo>
                  <a:cubicBezTo>
                    <a:pt x="82" y="5"/>
                    <a:pt x="69"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3"/>
            <p:cNvSpPr/>
            <p:nvPr/>
          </p:nvSpPr>
          <p:spPr>
            <a:xfrm>
              <a:off x="6065475" y="2780125"/>
              <a:ext cx="2725" cy="2475"/>
            </a:xfrm>
            <a:custGeom>
              <a:avLst/>
              <a:gdLst/>
              <a:ahLst/>
              <a:cxnLst/>
              <a:rect l="l" t="t" r="r" b="b"/>
              <a:pathLst>
                <a:path w="109" h="99" extrusionOk="0">
                  <a:moveTo>
                    <a:pt x="47" y="1"/>
                  </a:moveTo>
                  <a:cubicBezTo>
                    <a:pt x="33" y="1"/>
                    <a:pt x="21" y="8"/>
                    <a:pt x="14" y="25"/>
                  </a:cubicBezTo>
                  <a:cubicBezTo>
                    <a:pt x="1" y="51"/>
                    <a:pt x="1" y="77"/>
                    <a:pt x="27" y="93"/>
                  </a:cubicBezTo>
                  <a:cubicBezTo>
                    <a:pt x="30" y="97"/>
                    <a:pt x="37" y="99"/>
                    <a:pt x="44" y="99"/>
                  </a:cubicBezTo>
                  <a:cubicBezTo>
                    <a:pt x="62" y="99"/>
                    <a:pt x="86" y="89"/>
                    <a:pt x="95" y="77"/>
                  </a:cubicBezTo>
                  <a:cubicBezTo>
                    <a:pt x="108" y="51"/>
                    <a:pt x="95" y="25"/>
                    <a:pt x="82" y="12"/>
                  </a:cubicBezTo>
                  <a:cubicBezTo>
                    <a:pt x="70" y="5"/>
                    <a:pt x="58" y="1"/>
                    <a:pt x="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3"/>
            <p:cNvSpPr/>
            <p:nvPr/>
          </p:nvSpPr>
          <p:spPr>
            <a:xfrm>
              <a:off x="6055925" y="2779450"/>
              <a:ext cx="6150" cy="5925"/>
            </a:xfrm>
            <a:custGeom>
              <a:avLst/>
              <a:gdLst/>
              <a:ahLst/>
              <a:cxnLst/>
              <a:rect l="l" t="t" r="r" b="b"/>
              <a:pathLst>
                <a:path w="246" h="237" extrusionOk="0">
                  <a:moveTo>
                    <a:pt x="119" y="1"/>
                  </a:moveTo>
                  <a:cubicBezTo>
                    <a:pt x="107" y="1"/>
                    <a:pt x="94" y="4"/>
                    <a:pt x="82" y="9"/>
                  </a:cubicBezTo>
                  <a:cubicBezTo>
                    <a:pt x="27" y="22"/>
                    <a:pt x="1" y="91"/>
                    <a:pt x="27" y="159"/>
                  </a:cubicBezTo>
                  <a:cubicBezTo>
                    <a:pt x="37" y="203"/>
                    <a:pt x="81" y="236"/>
                    <a:pt x="126" y="236"/>
                  </a:cubicBezTo>
                  <a:cubicBezTo>
                    <a:pt x="139" y="236"/>
                    <a:pt x="152" y="234"/>
                    <a:pt x="164" y="228"/>
                  </a:cubicBezTo>
                  <a:cubicBezTo>
                    <a:pt x="219" y="215"/>
                    <a:pt x="245" y="146"/>
                    <a:pt x="219" y="78"/>
                  </a:cubicBezTo>
                  <a:cubicBezTo>
                    <a:pt x="207" y="34"/>
                    <a:pt x="164"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3"/>
            <p:cNvSpPr/>
            <p:nvPr/>
          </p:nvSpPr>
          <p:spPr>
            <a:xfrm>
              <a:off x="6057650" y="2781250"/>
              <a:ext cx="2700" cy="2525"/>
            </a:xfrm>
            <a:custGeom>
              <a:avLst/>
              <a:gdLst/>
              <a:ahLst/>
              <a:cxnLst/>
              <a:rect l="l" t="t" r="r" b="b"/>
              <a:pathLst>
                <a:path w="108" h="101" extrusionOk="0">
                  <a:moveTo>
                    <a:pt x="62" y="1"/>
                  </a:moveTo>
                  <a:cubicBezTo>
                    <a:pt x="55" y="1"/>
                    <a:pt x="47" y="2"/>
                    <a:pt x="39" y="6"/>
                  </a:cubicBezTo>
                  <a:cubicBezTo>
                    <a:pt x="13" y="6"/>
                    <a:pt x="0" y="32"/>
                    <a:pt x="13" y="61"/>
                  </a:cubicBezTo>
                  <a:cubicBezTo>
                    <a:pt x="26" y="87"/>
                    <a:pt x="52" y="100"/>
                    <a:pt x="69" y="100"/>
                  </a:cubicBezTo>
                  <a:cubicBezTo>
                    <a:pt x="95" y="87"/>
                    <a:pt x="108" y="61"/>
                    <a:pt x="95" y="32"/>
                  </a:cubicBezTo>
                  <a:cubicBezTo>
                    <a:pt x="95" y="13"/>
                    <a:pt x="81"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3"/>
            <p:cNvSpPr/>
            <p:nvPr/>
          </p:nvSpPr>
          <p:spPr>
            <a:xfrm>
              <a:off x="6034475" y="2785475"/>
              <a:ext cx="9900" cy="8500"/>
            </a:xfrm>
            <a:custGeom>
              <a:avLst/>
              <a:gdLst/>
              <a:ahLst/>
              <a:cxnLst/>
              <a:rect l="l" t="t" r="r" b="b"/>
              <a:pathLst>
                <a:path w="396" h="340" extrusionOk="0">
                  <a:moveTo>
                    <a:pt x="314" y="0"/>
                  </a:moveTo>
                  <a:cubicBezTo>
                    <a:pt x="206" y="42"/>
                    <a:pt x="245" y="69"/>
                    <a:pt x="163" y="95"/>
                  </a:cubicBezTo>
                  <a:cubicBezTo>
                    <a:pt x="145" y="103"/>
                    <a:pt x="130" y="106"/>
                    <a:pt x="117" y="106"/>
                  </a:cubicBezTo>
                  <a:cubicBezTo>
                    <a:pt x="96" y="106"/>
                    <a:pt x="78" y="99"/>
                    <a:pt x="53" y="99"/>
                  </a:cubicBezTo>
                  <a:cubicBezTo>
                    <a:pt x="38" y="99"/>
                    <a:pt x="21" y="101"/>
                    <a:pt x="0" y="108"/>
                  </a:cubicBezTo>
                  <a:lnTo>
                    <a:pt x="69" y="339"/>
                  </a:lnTo>
                  <a:cubicBezTo>
                    <a:pt x="180" y="300"/>
                    <a:pt x="150" y="271"/>
                    <a:pt x="219" y="245"/>
                  </a:cubicBezTo>
                  <a:cubicBezTo>
                    <a:pt x="260" y="232"/>
                    <a:pt x="283" y="232"/>
                    <a:pt x="307" y="232"/>
                  </a:cubicBezTo>
                  <a:cubicBezTo>
                    <a:pt x="331" y="232"/>
                    <a:pt x="354" y="232"/>
                    <a:pt x="395"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3"/>
            <p:cNvSpPr/>
            <p:nvPr/>
          </p:nvSpPr>
          <p:spPr>
            <a:xfrm>
              <a:off x="6042300" y="2782450"/>
              <a:ext cx="9900" cy="8500"/>
            </a:xfrm>
            <a:custGeom>
              <a:avLst/>
              <a:gdLst/>
              <a:ahLst/>
              <a:cxnLst/>
              <a:rect l="l" t="t" r="r" b="b"/>
              <a:pathLst>
                <a:path w="396" h="340" extrusionOk="0">
                  <a:moveTo>
                    <a:pt x="314" y="0"/>
                  </a:moveTo>
                  <a:cubicBezTo>
                    <a:pt x="206" y="39"/>
                    <a:pt x="245" y="66"/>
                    <a:pt x="164" y="95"/>
                  </a:cubicBezTo>
                  <a:cubicBezTo>
                    <a:pt x="130" y="108"/>
                    <a:pt x="109" y="108"/>
                    <a:pt x="87" y="108"/>
                  </a:cubicBezTo>
                  <a:cubicBezTo>
                    <a:pt x="65" y="108"/>
                    <a:pt x="41" y="108"/>
                    <a:pt x="1" y="121"/>
                  </a:cubicBezTo>
                  <a:lnTo>
                    <a:pt x="82" y="340"/>
                  </a:lnTo>
                  <a:cubicBezTo>
                    <a:pt x="193" y="297"/>
                    <a:pt x="151" y="284"/>
                    <a:pt x="219" y="258"/>
                  </a:cubicBezTo>
                  <a:cubicBezTo>
                    <a:pt x="260" y="243"/>
                    <a:pt x="284" y="243"/>
                    <a:pt x="307" y="243"/>
                  </a:cubicBezTo>
                  <a:cubicBezTo>
                    <a:pt x="331" y="243"/>
                    <a:pt x="355" y="243"/>
                    <a:pt x="396" y="22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3"/>
            <p:cNvSpPr/>
            <p:nvPr/>
          </p:nvSpPr>
          <p:spPr>
            <a:xfrm>
              <a:off x="6048100" y="2782325"/>
              <a:ext cx="6150" cy="5975"/>
            </a:xfrm>
            <a:custGeom>
              <a:avLst/>
              <a:gdLst/>
              <a:ahLst/>
              <a:cxnLst/>
              <a:rect l="l" t="t" r="r" b="b"/>
              <a:pathLst>
                <a:path w="246" h="239" extrusionOk="0">
                  <a:moveTo>
                    <a:pt x="113" y="1"/>
                  </a:moveTo>
                  <a:cubicBezTo>
                    <a:pt x="102" y="1"/>
                    <a:pt x="92" y="2"/>
                    <a:pt x="82" y="5"/>
                  </a:cubicBezTo>
                  <a:cubicBezTo>
                    <a:pt x="26" y="31"/>
                    <a:pt x="0" y="100"/>
                    <a:pt x="26" y="152"/>
                  </a:cubicBezTo>
                  <a:cubicBezTo>
                    <a:pt x="40" y="208"/>
                    <a:pt x="86" y="238"/>
                    <a:pt x="133" y="238"/>
                  </a:cubicBezTo>
                  <a:cubicBezTo>
                    <a:pt x="143" y="238"/>
                    <a:pt x="154" y="237"/>
                    <a:pt x="164" y="234"/>
                  </a:cubicBezTo>
                  <a:cubicBezTo>
                    <a:pt x="219" y="208"/>
                    <a:pt x="245" y="139"/>
                    <a:pt x="219" y="87"/>
                  </a:cubicBezTo>
                  <a:cubicBezTo>
                    <a:pt x="208" y="31"/>
                    <a:pt x="160" y="1"/>
                    <a:pt x="11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3"/>
            <p:cNvSpPr/>
            <p:nvPr/>
          </p:nvSpPr>
          <p:spPr>
            <a:xfrm>
              <a:off x="6049800" y="2784000"/>
              <a:ext cx="2725" cy="2675"/>
            </a:xfrm>
            <a:custGeom>
              <a:avLst/>
              <a:gdLst/>
              <a:ahLst/>
              <a:cxnLst/>
              <a:rect l="l" t="t" r="r" b="b"/>
              <a:pathLst>
                <a:path w="109" h="107" extrusionOk="0">
                  <a:moveTo>
                    <a:pt x="49" y="0"/>
                  </a:moveTo>
                  <a:cubicBezTo>
                    <a:pt x="46" y="0"/>
                    <a:pt x="43" y="1"/>
                    <a:pt x="40" y="4"/>
                  </a:cubicBezTo>
                  <a:cubicBezTo>
                    <a:pt x="14" y="20"/>
                    <a:pt x="1" y="46"/>
                    <a:pt x="14" y="72"/>
                  </a:cubicBezTo>
                  <a:cubicBezTo>
                    <a:pt x="14" y="94"/>
                    <a:pt x="28" y="106"/>
                    <a:pt x="47" y="106"/>
                  </a:cubicBezTo>
                  <a:cubicBezTo>
                    <a:pt x="54" y="106"/>
                    <a:pt x="62" y="105"/>
                    <a:pt x="69" y="101"/>
                  </a:cubicBezTo>
                  <a:cubicBezTo>
                    <a:pt x="96" y="85"/>
                    <a:pt x="109" y="59"/>
                    <a:pt x="96" y="33"/>
                  </a:cubicBezTo>
                  <a:cubicBezTo>
                    <a:pt x="85" y="22"/>
                    <a:pt x="65"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3"/>
            <p:cNvSpPr/>
            <p:nvPr/>
          </p:nvSpPr>
          <p:spPr>
            <a:xfrm>
              <a:off x="6040250" y="2785375"/>
              <a:ext cx="6150" cy="5775"/>
            </a:xfrm>
            <a:custGeom>
              <a:avLst/>
              <a:gdLst/>
              <a:ahLst/>
              <a:cxnLst/>
              <a:rect l="l" t="t" r="r" b="b"/>
              <a:pathLst>
                <a:path w="246" h="231" extrusionOk="0">
                  <a:moveTo>
                    <a:pt x="111" y="1"/>
                  </a:moveTo>
                  <a:cubicBezTo>
                    <a:pt x="101" y="1"/>
                    <a:pt x="92" y="2"/>
                    <a:pt x="83" y="4"/>
                  </a:cubicBezTo>
                  <a:cubicBezTo>
                    <a:pt x="30" y="17"/>
                    <a:pt x="1" y="86"/>
                    <a:pt x="14" y="154"/>
                  </a:cubicBezTo>
                  <a:cubicBezTo>
                    <a:pt x="37" y="198"/>
                    <a:pt x="84" y="231"/>
                    <a:pt x="128" y="231"/>
                  </a:cubicBezTo>
                  <a:cubicBezTo>
                    <a:pt x="141" y="231"/>
                    <a:pt x="153" y="228"/>
                    <a:pt x="164" y="223"/>
                  </a:cubicBezTo>
                  <a:cubicBezTo>
                    <a:pt x="220" y="210"/>
                    <a:pt x="246" y="141"/>
                    <a:pt x="220" y="73"/>
                  </a:cubicBezTo>
                  <a:cubicBezTo>
                    <a:pt x="198" y="27"/>
                    <a:pt x="156" y="1"/>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3"/>
            <p:cNvSpPr/>
            <p:nvPr/>
          </p:nvSpPr>
          <p:spPr>
            <a:xfrm>
              <a:off x="6041975" y="2787050"/>
              <a:ext cx="2725" cy="2525"/>
            </a:xfrm>
            <a:custGeom>
              <a:avLst/>
              <a:gdLst/>
              <a:ahLst/>
              <a:cxnLst/>
              <a:rect l="l" t="t" r="r" b="b"/>
              <a:pathLst>
                <a:path w="109" h="101" extrusionOk="0">
                  <a:moveTo>
                    <a:pt x="49" y="0"/>
                  </a:moveTo>
                  <a:cubicBezTo>
                    <a:pt x="42" y="0"/>
                    <a:pt x="35" y="2"/>
                    <a:pt x="27" y="6"/>
                  </a:cubicBezTo>
                  <a:cubicBezTo>
                    <a:pt x="14" y="6"/>
                    <a:pt x="1" y="32"/>
                    <a:pt x="14" y="61"/>
                  </a:cubicBezTo>
                  <a:cubicBezTo>
                    <a:pt x="14" y="87"/>
                    <a:pt x="43" y="100"/>
                    <a:pt x="69" y="100"/>
                  </a:cubicBezTo>
                  <a:cubicBezTo>
                    <a:pt x="95" y="87"/>
                    <a:pt x="108" y="61"/>
                    <a:pt x="95" y="32"/>
                  </a:cubicBezTo>
                  <a:cubicBezTo>
                    <a:pt x="86"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3"/>
            <p:cNvSpPr/>
            <p:nvPr/>
          </p:nvSpPr>
          <p:spPr>
            <a:xfrm>
              <a:off x="6018550" y="2791250"/>
              <a:ext cx="9825" cy="8525"/>
            </a:xfrm>
            <a:custGeom>
              <a:avLst/>
              <a:gdLst/>
              <a:ahLst/>
              <a:cxnLst/>
              <a:rect l="l" t="t" r="r" b="b"/>
              <a:pathLst>
                <a:path w="393" h="341" extrusionOk="0">
                  <a:moveTo>
                    <a:pt x="311" y="1"/>
                  </a:moveTo>
                  <a:cubicBezTo>
                    <a:pt x="203" y="40"/>
                    <a:pt x="246" y="69"/>
                    <a:pt x="177" y="95"/>
                  </a:cubicBezTo>
                  <a:cubicBezTo>
                    <a:pt x="154" y="103"/>
                    <a:pt x="137" y="105"/>
                    <a:pt x="122" y="105"/>
                  </a:cubicBezTo>
                  <a:cubicBezTo>
                    <a:pt x="98" y="105"/>
                    <a:pt x="80" y="99"/>
                    <a:pt x="56" y="99"/>
                  </a:cubicBezTo>
                  <a:cubicBezTo>
                    <a:pt x="41" y="99"/>
                    <a:pt x="23" y="101"/>
                    <a:pt x="1" y="108"/>
                  </a:cubicBezTo>
                  <a:lnTo>
                    <a:pt x="82" y="340"/>
                  </a:lnTo>
                  <a:cubicBezTo>
                    <a:pt x="190" y="301"/>
                    <a:pt x="148" y="272"/>
                    <a:pt x="229" y="246"/>
                  </a:cubicBezTo>
                  <a:cubicBezTo>
                    <a:pt x="250" y="238"/>
                    <a:pt x="265" y="236"/>
                    <a:pt x="279" y="236"/>
                  </a:cubicBezTo>
                  <a:cubicBezTo>
                    <a:pt x="294" y="236"/>
                    <a:pt x="306" y="238"/>
                    <a:pt x="321" y="238"/>
                  </a:cubicBezTo>
                  <a:cubicBezTo>
                    <a:pt x="339" y="238"/>
                    <a:pt x="361" y="235"/>
                    <a:pt x="392" y="219"/>
                  </a:cubicBezTo>
                  <a:lnTo>
                    <a:pt x="3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3"/>
            <p:cNvSpPr/>
            <p:nvPr/>
          </p:nvSpPr>
          <p:spPr>
            <a:xfrm>
              <a:off x="6026300" y="2788150"/>
              <a:ext cx="9900" cy="8600"/>
            </a:xfrm>
            <a:custGeom>
              <a:avLst/>
              <a:gdLst/>
              <a:ahLst/>
              <a:cxnLst/>
              <a:rect l="l" t="t" r="r" b="b"/>
              <a:pathLst>
                <a:path w="396" h="344" extrusionOk="0">
                  <a:moveTo>
                    <a:pt x="327" y="1"/>
                  </a:moveTo>
                  <a:cubicBezTo>
                    <a:pt x="220" y="43"/>
                    <a:pt x="246" y="69"/>
                    <a:pt x="180" y="99"/>
                  </a:cubicBezTo>
                  <a:cubicBezTo>
                    <a:pt x="140" y="112"/>
                    <a:pt x="115" y="112"/>
                    <a:pt x="91" y="112"/>
                  </a:cubicBezTo>
                  <a:cubicBezTo>
                    <a:pt x="66" y="112"/>
                    <a:pt x="42" y="112"/>
                    <a:pt x="1" y="125"/>
                  </a:cubicBezTo>
                  <a:lnTo>
                    <a:pt x="82" y="343"/>
                  </a:lnTo>
                  <a:cubicBezTo>
                    <a:pt x="193" y="301"/>
                    <a:pt x="151" y="288"/>
                    <a:pt x="233" y="262"/>
                  </a:cubicBezTo>
                  <a:cubicBezTo>
                    <a:pt x="267" y="247"/>
                    <a:pt x="287" y="247"/>
                    <a:pt x="309" y="247"/>
                  </a:cubicBezTo>
                  <a:cubicBezTo>
                    <a:pt x="331" y="247"/>
                    <a:pt x="355" y="247"/>
                    <a:pt x="396"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3"/>
            <p:cNvSpPr/>
            <p:nvPr/>
          </p:nvSpPr>
          <p:spPr>
            <a:xfrm>
              <a:off x="6032425" y="2788075"/>
              <a:ext cx="5825" cy="5975"/>
            </a:xfrm>
            <a:custGeom>
              <a:avLst/>
              <a:gdLst/>
              <a:ahLst/>
              <a:cxnLst/>
              <a:rect l="l" t="t" r="r" b="b"/>
              <a:pathLst>
                <a:path w="233" h="239" extrusionOk="0">
                  <a:moveTo>
                    <a:pt x="108" y="1"/>
                  </a:moveTo>
                  <a:cubicBezTo>
                    <a:pt x="100" y="1"/>
                    <a:pt x="91" y="2"/>
                    <a:pt x="82" y="4"/>
                  </a:cubicBezTo>
                  <a:cubicBezTo>
                    <a:pt x="30" y="33"/>
                    <a:pt x="1" y="102"/>
                    <a:pt x="17" y="154"/>
                  </a:cubicBezTo>
                  <a:cubicBezTo>
                    <a:pt x="39" y="211"/>
                    <a:pt x="81" y="239"/>
                    <a:pt x="125" y="239"/>
                  </a:cubicBezTo>
                  <a:cubicBezTo>
                    <a:pt x="133" y="239"/>
                    <a:pt x="142" y="238"/>
                    <a:pt x="151" y="235"/>
                  </a:cubicBezTo>
                  <a:cubicBezTo>
                    <a:pt x="206" y="209"/>
                    <a:pt x="232" y="141"/>
                    <a:pt x="219" y="85"/>
                  </a:cubicBezTo>
                  <a:cubicBezTo>
                    <a:pt x="197" y="30"/>
                    <a:pt x="154"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3"/>
            <p:cNvSpPr/>
            <p:nvPr/>
          </p:nvSpPr>
          <p:spPr>
            <a:xfrm>
              <a:off x="6034150" y="2789775"/>
              <a:ext cx="2375" cy="2650"/>
            </a:xfrm>
            <a:custGeom>
              <a:avLst/>
              <a:gdLst/>
              <a:ahLst/>
              <a:cxnLst/>
              <a:rect l="l" t="t" r="r" b="b"/>
              <a:pathLst>
                <a:path w="95" h="106" extrusionOk="0">
                  <a:moveTo>
                    <a:pt x="44" y="1"/>
                  </a:moveTo>
                  <a:cubicBezTo>
                    <a:pt x="39" y="1"/>
                    <a:pt x="35" y="2"/>
                    <a:pt x="30" y="4"/>
                  </a:cubicBezTo>
                  <a:cubicBezTo>
                    <a:pt x="0" y="17"/>
                    <a:pt x="0" y="47"/>
                    <a:pt x="0" y="73"/>
                  </a:cubicBezTo>
                  <a:cubicBezTo>
                    <a:pt x="10" y="92"/>
                    <a:pt x="28" y="105"/>
                    <a:pt x="47" y="105"/>
                  </a:cubicBezTo>
                  <a:cubicBezTo>
                    <a:pt x="54" y="105"/>
                    <a:pt x="62" y="103"/>
                    <a:pt x="69" y="99"/>
                  </a:cubicBezTo>
                  <a:cubicBezTo>
                    <a:pt x="82" y="99"/>
                    <a:pt x="95" y="60"/>
                    <a:pt x="95" y="34"/>
                  </a:cubicBezTo>
                  <a:cubicBezTo>
                    <a:pt x="84" y="20"/>
                    <a:pt x="65" y="1"/>
                    <a:pt x="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3"/>
            <p:cNvSpPr/>
            <p:nvPr/>
          </p:nvSpPr>
          <p:spPr>
            <a:xfrm>
              <a:off x="6024275" y="2791175"/>
              <a:ext cx="6150" cy="5775"/>
            </a:xfrm>
            <a:custGeom>
              <a:avLst/>
              <a:gdLst/>
              <a:ahLst/>
              <a:cxnLst/>
              <a:rect l="l" t="t" r="r" b="b"/>
              <a:pathLst>
                <a:path w="246" h="231" extrusionOk="0">
                  <a:moveTo>
                    <a:pt x="111" y="0"/>
                  </a:moveTo>
                  <a:cubicBezTo>
                    <a:pt x="101" y="0"/>
                    <a:pt x="91" y="2"/>
                    <a:pt x="82" y="4"/>
                  </a:cubicBezTo>
                  <a:cubicBezTo>
                    <a:pt x="30" y="17"/>
                    <a:pt x="0" y="85"/>
                    <a:pt x="30" y="154"/>
                  </a:cubicBezTo>
                  <a:cubicBezTo>
                    <a:pt x="50" y="195"/>
                    <a:pt x="89" y="230"/>
                    <a:pt x="131" y="230"/>
                  </a:cubicBezTo>
                  <a:cubicBezTo>
                    <a:pt x="141" y="230"/>
                    <a:pt x="153" y="228"/>
                    <a:pt x="163" y="222"/>
                  </a:cubicBezTo>
                  <a:cubicBezTo>
                    <a:pt x="219" y="206"/>
                    <a:pt x="245" y="141"/>
                    <a:pt x="232" y="72"/>
                  </a:cubicBezTo>
                  <a:cubicBezTo>
                    <a:pt x="210" y="26"/>
                    <a:pt x="159"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3"/>
            <p:cNvSpPr/>
            <p:nvPr/>
          </p:nvSpPr>
          <p:spPr>
            <a:xfrm>
              <a:off x="6025975" y="2792850"/>
              <a:ext cx="2800" cy="2500"/>
            </a:xfrm>
            <a:custGeom>
              <a:avLst/>
              <a:gdLst/>
              <a:ahLst/>
              <a:cxnLst/>
              <a:rect l="l" t="t" r="r" b="b"/>
              <a:pathLst>
                <a:path w="112" h="100" extrusionOk="0">
                  <a:moveTo>
                    <a:pt x="64" y="0"/>
                  </a:moveTo>
                  <a:cubicBezTo>
                    <a:pt x="57" y="0"/>
                    <a:pt x="50" y="2"/>
                    <a:pt x="43" y="5"/>
                  </a:cubicBezTo>
                  <a:cubicBezTo>
                    <a:pt x="14" y="5"/>
                    <a:pt x="1" y="31"/>
                    <a:pt x="14" y="58"/>
                  </a:cubicBezTo>
                  <a:cubicBezTo>
                    <a:pt x="30" y="87"/>
                    <a:pt x="56" y="100"/>
                    <a:pt x="82" y="100"/>
                  </a:cubicBezTo>
                  <a:cubicBezTo>
                    <a:pt x="95" y="87"/>
                    <a:pt x="112" y="58"/>
                    <a:pt x="95" y="31"/>
                  </a:cubicBezTo>
                  <a:cubicBezTo>
                    <a:pt x="95" y="12"/>
                    <a:pt x="81"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3"/>
            <p:cNvSpPr/>
            <p:nvPr/>
          </p:nvSpPr>
          <p:spPr>
            <a:xfrm>
              <a:off x="6003875" y="2797050"/>
              <a:ext cx="9575" cy="8850"/>
            </a:xfrm>
            <a:custGeom>
              <a:avLst/>
              <a:gdLst/>
              <a:ahLst/>
              <a:cxnLst/>
              <a:rect l="l" t="t" r="r" b="b"/>
              <a:pathLst>
                <a:path w="383" h="354" extrusionOk="0">
                  <a:moveTo>
                    <a:pt x="245" y="0"/>
                  </a:moveTo>
                  <a:cubicBezTo>
                    <a:pt x="30" y="69"/>
                    <a:pt x="111" y="82"/>
                    <a:pt x="0" y="121"/>
                  </a:cubicBezTo>
                  <a:lnTo>
                    <a:pt x="17" y="121"/>
                  </a:lnTo>
                  <a:cubicBezTo>
                    <a:pt x="111" y="216"/>
                    <a:pt x="56" y="232"/>
                    <a:pt x="193" y="353"/>
                  </a:cubicBezTo>
                  <a:lnTo>
                    <a:pt x="382" y="203"/>
                  </a:lnTo>
                  <a:cubicBezTo>
                    <a:pt x="382" y="203"/>
                    <a:pt x="327" y="203"/>
                    <a:pt x="314" y="190"/>
                  </a:cubicBezTo>
                  <a:cubicBezTo>
                    <a:pt x="319" y="187"/>
                    <a:pt x="326" y="186"/>
                    <a:pt x="332" y="186"/>
                  </a:cubicBezTo>
                  <a:cubicBezTo>
                    <a:pt x="357" y="186"/>
                    <a:pt x="382" y="203"/>
                    <a:pt x="382" y="203"/>
                  </a:cubicBezTo>
                  <a:lnTo>
                    <a:pt x="245"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3"/>
            <p:cNvSpPr/>
            <p:nvPr/>
          </p:nvSpPr>
          <p:spPr>
            <a:xfrm>
              <a:off x="6010000" y="2793950"/>
              <a:ext cx="10625" cy="8175"/>
            </a:xfrm>
            <a:custGeom>
              <a:avLst/>
              <a:gdLst/>
              <a:ahLst/>
              <a:cxnLst/>
              <a:rect l="l" t="t" r="r" b="b"/>
              <a:pathLst>
                <a:path w="425" h="327" extrusionOk="0">
                  <a:moveTo>
                    <a:pt x="343" y="0"/>
                  </a:moveTo>
                  <a:cubicBezTo>
                    <a:pt x="232" y="43"/>
                    <a:pt x="274" y="69"/>
                    <a:pt x="193" y="95"/>
                  </a:cubicBezTo>
                  <a:cubicBezTo>
                    <a:pt x="163" y="111"/>
                    <a:pt x="137" y="111"/>
                    <a:pt x="111" y="111"/>
                  </a:cubicBezTo>
                  <a:cubicBezTo>
                    <a:pt x="104" y="103"/>
                    <a:pt x="101" y="99"/>
                    <a:pt x="98" y="99"/>
                  </a:cubicBezTo>
                  <a:cubicBezTo>
                    <a:pt x="94" y="99"/>
                    <a:pt x="90" y="103"/>
                    <a:pt x="82" y="111"/>
                  </a:cubicBezTo>
                  <a:lnTo>
                    <a:pt x="56" y="111"/>
                  </a:lnTo>
                  <a:cubicBezTo>
                    <a:pt x="42" y="111"/>
                    <a:pt x="16" y="124"/>
                    <a:pt x="0" y="124"/>
                  </a:cubicBezTo>
                  <a:lnTo>
                    <a:pt x="137" y="327"/>
                  </a:lnTo>
                  <a:cubicBezTo>
                    <a:pt x="150" y="314"/>
                    <a:pt x="150" y="314"/>
                    <a:pt x="163" y="314"/>
                  </a:cubicBezTo>
                  <a:cubicBezTo>
                    <a:pt x="180" y="301"/>
                    <a:pt x="180" y="301"/>
                    <a:pt x="193" y="288"/>
                  </a:cubicBezTo>
                  <a:cubicBezTo>
                    <a:pt x="206" y="275"/>
                    <a:pt x="206" y="258"/>
                    <a:pt x="245" y="245"/>
                  </a:cubicBezTo>
                  <a:cubicBezTo>
                    <a:pt x="267" y="238"/>
                    <a:pt x="285" y="236"/>
                    <a:pt x="300" y="236"/>
                  </a:cubicBezTo>
                  <a:cubicBezTo>
                    <a:pt x="325" y="236"/>
                    <a:pt x="344" y="242"/>
                    <a:pt x="369" y="242"/>
                  </a:cubicBezTo>
                  <a:cubicBezTo>
                    <a:pt x="384" y="242"/>
                    <a:pt x="402" y="239"/>
                    <a:pt x="424" y="232"/>
                  </a:cubicBezTo>
                  <a:lnTo>
                    <a:pt x="3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3"/>
            <p:cNvSpPr/>
            <p:nvPr/>
          </p:nvSpPr>
          <p:spPr>
            <a:xfrm>
              <a:off x="6016525" y="2793875"/>
              <a:ext cx="6125" cy="5975"/>
            </a:xfrm>
            <a:custGeom>
              <a:avLst/>
              <a:gdLst/>
              <a:ahLst/>
              <a:cxnLst/>
              <a:rect l="l" t="t" r="r" b="b"/>
              <a:pathLst>
                <a:path w="245" h="239" extrusionOk="0">
                  <a:moveTo>
                    <a:pt x="109" y="0"/>
                  </a:moveTo>
                  <a:cubicBezTo>
                    <a:pt x="100" y="0"/>
                    <a:pt x="90" y="1"/>
                    <a:pt x="82" y="3"/>
                  </a:cubicBezTo>
                  <a:cubicBezTo>
                    <a:pt x="26" y="33"/>
                    <a:pt x="0" y="98"/>
                    <a:pt x="26" y="154"/>
                  </a:cubicBezTo>
                  <a:cubicBezTo>
                    <a:pt x="37" y="211"/>
                    <a:pt x="87" y="238"/>
                    <a:pt x="135" y="238"/>
                  </a:cubicBezTo>
                  <a:cubicBezTo>
                    <a:pt x="145" y="238"/>
                    <a:pt x="154" y="237"/>
                    <a:pt x="163" y="235"/>
                  </a:cubicBezTo>
                  <a:cubicBezTo>
                    <a:pt x="216" y="209"/>
                    <a:pt x="245" y="141"/>
                    <a:pt x="216" y="85"/>
                  </a:cubicBezTo>
                  <a:cubicBezTo>
                    <a:pt x="205" y="28"/>
                    <a:pt x="155" y="0"/>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3"/>
            <p:cNvSpPr/>
            <p:nvPr/>
          </p:nvSpPr>
          <p:spPr>
            <a:xfrm>
              <a:off x="6018150" y="2795525"/>
              <a:ext cx="2800" cy="2650"/>
            </a:xfrm>
            <a:custGeom>
              <a:avLst/>
              <a:gdLst/>
              <a:ahLst/>
              <a:cxnLst/>
              <a:rect l="l" t="t" r="r" b="b"/>
              <a:pathLst>
                <a:path w="112" h="106" extrusionOk="0">
                  <a:moveTo>
                    <a:pt x="61" y="1"/>
                  </a:moveTo>
                  <a:cubicBezTo>
                    <a:pt x="56" y="1"/>
                    <a:pt x="50" y="3"/>
                    <a:pt x="43" y="6"/>
                  </a:cubicBezTo>
                  <a:cubicBezTo>
                    <a:pt x="17" y="19"/>
                    <a:pt x="0" y="48"/>
                    <a:pt x="17" y="75"/>
                  </a:cubicBezTo>
                  <a:cubicBezTo>
                    <a:pt x="17" y="94"/>
                    <a:pt x="31" y="106"/>
                    <a:pt x="49" y="106"/>
                  </a:cubicBezTo>
                  <a:cubicBezTo>
                    <a:pt x="55" y="106"/>
                    <a:pt x="62" y="104"/>
                    <a:pt x="69" y="101"/>
                  </a:cubicBezTo>
                  <a:cubicBezTo>
                    <a:pt x="98" y="88"/>
                    <a:pt x="111" y="61"/>
                    <a:pt x="98" y="32"/>
                  </a:cubicBezTo>
                  <a:cubicBezTo>
                    <a:pt x="86" y="13"/>
                    <a:pt x="76"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3"/>
            <p:cNvSpPr/>
            <p:nvPr/>
          </p:nvSpPr>
          <p:spPr>
            <a:xfrm>
              <a:off x="6007300" y="2796650"/>
              <a:ext cx="7200" cy="5475"/>
            </a:xfrm>
            <a:custGeom>
              <a:avLst/>
              <a:gdLst/>
              <a:ahLst/>
              <a:cxnLst/>
              <a:rect l="l" t="t" r="r" b="b"/>
              <a:pathLst>
                <a:path w="288" h="219" extrusionOk="0">
                  <a:moveTo>
                    <a:pt x="170" y="0"/>
                  </a:moveTo>
                  <a:cubicBezTo>
                    <a:pt x="155" y="0"/>
                    <a:pt x="136" y="4"/>
                    <a:pt x="108" y="16"/>
                  </a:cubicBezTo>
                  <a:cubicBezTo>
                    <a:pt x="56" y="30"/>
                    <a:pt x="13" y="69"/>
                    <a:pt x="0" y="85"/>
                  </a:cubicBezTo>
                  <a:cubicBezTo>
                    <a:pt x="0" y="111"/>
                    <a:pt x="26" y="137"/>
                    <a:pt x="69" y="150"/>
                  </a:cubicBezTo>
                  <a:cubicBezTo>
                    <a:pt x="124" y="167"/>
                    <a:pt x="164" y="180"/>
                    <a:pt x="206" y="193"/>
                  </a:cubicBezTo>
                  <a:cubicBezTo>
                    <a:pt x="224" y="202"/>
                    <a:pt x="236" y="211"/>
                    <a:pt x="242" y="216"/>
                  </a:cubicBezTo>
                  <a:lnTo>
                    <a:pt x="242" y="216"/>
                  </a:lnTo>
                  <a:cubicBezTo>
                    <a:pt x="243" y="208"/>
                    <a:pt x="261" y="190"/>
                    <a:pt x="271" y="180"/>
                  </a:cubicBezTo>
                  <a:cubicBezTo>
                    <a:pt x="288" y="150"/>
                    <a:pt x="288" y="111"/>
                    <a:pt x="271" y="85"/>
                  </a:cubicBezTo>
                  <a:cubicBezTo>
                    <a:pt x="258" y="56"/>
                    <a:pt x="245" y="30"/>
                    <a:pt x="219" y="16"/>
                  </a:cubicBezTo>
                  <a:cubicBezTo>
                    <a:pt x="202" y="9"/>
                    <a:pt x="190" y="0"/>
                    <a:pt x="170" y="0"/>
                  </a:cubicBezTo>
                  <a:close/>
                  <a:moveTo>
                    <a:pt x="242" y="216"/>
                  </a:moveTo>
                  <a:cubicBezTo>
                    <a:pt x="241" y="218"/>
                    <a:pt x="242" y="219"/>
                    <a:pt x="245" y="219"/>
                  </a:cubicBezTo>
                  <a:cubicBezTo>
                    <a:pt x="245" y="219"/>
                    <a:pt x="244" y="218"/>
                    <a:pt x="242" y="216"/>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3"/>
            <p:cNvSpPr/>
            <p:nvPr/>
          </p:nvSpPr>
          <p:spPr>
            <a:xfrm>
              <a:off x="6009650" y="2798350"/>
              <a:ext cx="3150" cy="2475"/>
            </a:xfrm>
            <a:custGeom>
              <a:avLst/>
              <a:gdLst/>
              <a:ahLst/>
              <a:cxnLst/>
              <a:rect l="l" t="t" r="r" b="b"/>
              <a:pathLst>
                <a:path w="126" h="99" extrusionOk="0">
                  <a:moveTo>
                    <a:pt x="43" y="1"/>
                  </a:moveTo>
                  <a:cubicBezTo>
                    <a:pt x="14" y="17"/>
                    <a:pt x="1" y="43"/>
                    <a:pt x="30" y="69"/>
                  </a:cubicBezTo>
                  <a:cubicBezTo>
                    <a:pt x="56" y="82"/>
                    <a:pt x="96" y="99"/>
                    <a:pt x="112" y="99"/>
                  </a:cubicBezTo>
                  <a:cubicBezTo>
                    <a:pt x="112" y="99"/>
                    <a:pt x="112" y="82"/>
                    <a:pt x="125" y="69"/>
                  </a:cubicBezTo>
                  <a:lnTo>
                    <a:pt x="125" y="30"/>
                  </a:lnTo>
                  <a:lnTo>
                    <a:pt x="9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3"/>
            <p:cNvSpPr/>
            <p:nvPr/>
          </p:nvSpPr>
          <p:spPr>
            <a:xfrm>
              <a:off x="6014800" y="2807900"/>
              <a:ext cx="10225" cy="9900"/>
            </a:xfrm>
            <a:custGeom>
              <a:avLst/>
              <a:gdLst/>
              <a:ahLst/>
              <a:cxnLst/>
              <a:rect l="l" t="t" r="r" b="b"/>
              <a:pathLst>
                <a:path w="409" h="396" extrusionOk="0">
                  <a:moveTo>
                    <a:pt x="164" y="1"/>
                  </a:moveTo>
                  <a:lnTo>
                    <a:pt x="1" y="164"/>
                  </a:lnTo>
                  <a:cubicBezTo>
                    <a:pt x="82" y="245"/>
                    <a:pt x="95" y="206"/>
                    <a:pt x="151" y="258"/>
                  </a:cubicBezTo>
                  <a:cubicBezTo>
                    <a:pt x="203" y="314"/>
                    <a:pt x="177" y="340"/>
                    <a:pt x="245" y="396"/>
                  </a:cubicBezTo>
                  <a:lnTo>
                    <a:pt x="409" y="232"/>
                  </a:lnTo>
                  <a:cubicBezTo>
                    <a:pt x="327" y="151"/>
                    <a:pt x="327" y="190"/>
                    <a:pt x="258" y="138"/>
                  </a:cubicBezTo>
                  <a:cubicBezTo>
                    <a:pt x="203" y="82"/>
                    <a:pt x="232" y="56"/>
                    <a:pt x="1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3"/>
            <p:cNvSpPr/>
            <p:nvPr/>
          </p:nvSpPr>
          <p:spPr>
            <a:xfrm>
              <a:off x="6008675" y="2802100"/>
              <a:ext cx="10225" cy="9900"/>
            </a:xfrm>
            <a:custGeom>
              <a:avLst/>
              <a:gdLst/>
              <a:ahLst/>
              <a:cxnLst/>
              <a:rect l="l" t="t" r="r" b="b"/>
              <a:pathLst>
                <a:path w="409" h="396" extrusionOk="0">
                  <a:moveTo>
                    <a:pt x="190" y="1"/>
                  </a:moveTo>
                  <a:lnTo>
                    <a:pt x="1" y="151"/>
                  </a:lnTo>
                  <a:cubicBezTo>
                    <a:pt x="27" y="177"/>
                    <a:pt x="27" y="177"/>
                    <a:pt x="40" y="177"/>
                  </a:cubicBezTo>
                  <a:cubicBezTo>
                    <a:pt x="40" y="193"/>
                    <a:pt x="53" y="193"/>
                    <a:pt x="53" y="206"/>
                  </a:cubicBezTo>
                  <a:cubicBezTo>
                    <a:pt x="69" y="206"/>
                    <a:pt x="82" y="206"/>
                    <a:pt x="95" y="220"/>
                  </a:cubicBezTo>
                  <a:cubicBezTo>
                    <a:pt x="109" y="220"/>
                    <a:pt x="122" y="220"/>
                    <a:pt x="151" y="246"/>
                  </a:cubicBezTo>
                  <a:cubicBezTo>
                    <a:pt x="203" y="301"/>
                    <a:pt x="190" y="327"/>
                    <a:pt x="246" y="396"/>
                  </a:cubicBezTo>
                  <a:lnTo>
                    <a:pt x="409" y="233"/>
                  </a:lnTo>
                  <a:cubicBezTo>
                    <a:pt x="327" y="151"/>
                    <a:pt x="327" y="193"/>
                    <a:pt x="272" y="138"/>
                  </a:cubicBezTo>
                  <a:cubicBezTo>
                    <a:pt x="246" y="112"/>
                    <a:pt x="233" y="82"/>
                    <a:pt x="216" y="69"/>
                  </a:cubicBezTo>
                  <a:cubicBezTo>
                    <a:pt x="216" y="56"/>
                    <a:pt x="216" y="43"/>
                    <a:pt x="203" y="30"/>
                  </a:cubicBezTo>
                  <a:cubicBezTo>
                    <a:pt x="203" y="30"/>
                    <a:pt x="203" y="14"/>
                    <a:pt x="190" y="14"/>
                  </a:cubicBezTo>
                  <a:lnTo>
                    <a:pt x="19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3"/>
            <p:cNvSpPr/>
            <p:nvPr/>
          </p:nvSpPr>
          <p:spPr>
            <a:xfrm>
              <a:off x="6006975" y="2802100"/>
              <a:ext cx="6800" cy="4850"/>
            </a:xfrm>
            <a:custGeom>
              <a:avLst/>
              <a:gdLst/>
              <a:ahLst/>
              <a:cxnLst/>
              <a:rect l="l" t="t" r="r" b="b"/>
              <a:pathLst>
                <a:path w="272" h="194" extrusionOk="0">
                  <a:moveTo>
                    <a:pt x="82" y="1"/>
                  </a:moveTo>
                  <a:cubicBezTo>
                    <a:pt x="39" y="1"/>
                    <a:pt x="0" y="14"/>
                    <a:pt x="0" y="43"/>
                  </a:cubicBezTo>
                  <a:cubicBezTo>
                    <a:pt x="0" y="69"/>
                    <a:pt x="26" y="112"/>
                    <a:pt x="69" y="151"/>
                  </a:cubicBezTo>
                  <a:cubicBezTo>
                    <a:pt x="95" y="177"/>
                    <a:pt x="95" y="177"/>
                    <a:pt x="108" y="177"/>
                  </a:cubicBezTo>
                  <a:cubicBezTo>
                    <a:pt x="121" y="193"/>
                    <a:pt x="137" y="193"/>
                    <a:pt x="150" y="193"/>
                  </a:cubicBezTo>
                  <a:cubicBezTo>
                    <a:pt x="177" y="193"/>
                    <a:pt x="219" y="177"/>
                    <a:pt x="232" y="151"/>
                  </a:cubicBezTo>
                  <a:cubicBezTo>
                    <a:pt x="258" y="125"/>
                    <a:pt x="271" y="96"/>
                    <a:pt x="271" y="69"/>
                  </a:cubicBezTo>
                  <a:cubicBezTo>
                    <a:pt x="271" y="56"/>
                    <a:pt x="271" y="43"/>
                    <a:pt x="258" y="30"/>
                  </a:cubicBezTo>
                  <a:cubicBezTo>
                    <a:pt x="258" y="14"/>
                    <a:pt x="245" y="1"/>
                    <a:pt x="2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3"/>
            <p:cNvSpPr/>
            <p:nvPr/>
          </p:nvSpPr>
          <p:spPr>
            <a:xfrm>
              <a:off x="6009325" y="2802925"/>
              <a:ext cx="2725" cy="2300"/>
            </a:xfrm>
            <a:custGeom>
              <a:avLst/>
              <a:gdLst/>
              <a:ahLst/>
              <a:cxnLst/>
              <a:rect l="l" t="t" r="r" b="b"/>
              <a:pathLst>
                <a:path w="109" h="92" extrusionOk="0">
                  <a:moveTo>
                    <a:pt x="79" y="1"/>
                  </a:moveTo>
                  <a:cubicBezTo>
                    <a:pt x="65" y="1"/>
                    <a:pt x="48" y="4"/>
                    <a:pt x="27" y="10"/>
                  </a:cubicBezTo>
                  <a:cubicBezTo>
                    <a:pt x="1" y="23"/>
                    <a:pt x="1" y="49"/>
                    <a:pt x="27" y="79"/>
                  </a:cubicBezTo>
                  <a:cubicBezTo>
                    <a:pt x="43" y="92"/>
                    <a:pt x="56" y="92"/>
                    <a:pt x="69" y="92"/>
                  </a:cubicBezTo>
                  <a:cubicBezTo>
                    <a:pt x="69" y="92"/>
                    <a:pt x="83" y="92"/>
                    <a:pt x="96" y="79"/>
                  </a:cubicBezTo>
                  <a:cubicBezTo>
                    <a:pt x="109" y="63"/>
                    <a:pt x="109" y="49"/>
                    <a:pt x="109" y="36"/>
                  </a:cubicBezTo>
                  <a:lnTo>
                    <a:pt x="109" y="10"/>
                  </a:lnTo>
                  <a:cubicBezTo>
                    <a:pt x="102" y="4"/>
                    <a:pt x="92" y="1"/>
                    <a:pt x="7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3"/>
            <p:cNvSpPr/>
            <p:nvPr/>
          </p:nvSpPr>
          <p:spPr>
            <a:xfrm>
              <a:off x="6013750" y="2807000"/>
              <a:ext cx="6125" cy="5775"/>
            </a:xfrm>
            <a:custGeom>
              <a:avLst/>
              <a:gdLst/>
              <a:ahLst/>
              <a:cxnLst/>
              <a:rect l="l" t="t" r="r" b="b"/>
              <a:pathLst>
                <a:path w="245" h="231" extrusionOk="0">
                  <a:moveTo>
                    <a:pt x="136" y="1"/>
                  </a:moveTo>
                  <a:cubicBezTo>
                    <a:pt x="107" y="1"/>
                    <a:pt x="77" y="15"/>
                    <a:pt x="56" y="37"/>
                  </a:cubicBezTo>
                  <a:cubicBezTo>
                    <a:pt x="0" y="92"/>
                    <a:pt x="0" y="161"/>
                    <a:pt x="43" y="200"/>
                  </a:cubicBezTo>
                  <a:cubicBezTo>
                    <a:pt x="61" y="220"/>
                    <a:pt x="88" y="230"/>
                    <a:pt x="117" y="230"/>
                  </a:cubicBezTo>
                  <a:cubicBezTo>
                    <a:pt x="149" y="230"/>
                    <a:pt x="183" y="216"/>
                    <a:pt x="206" y="187"/>
                  </a:cubicBezTo>
                  <a:cubicBezTo>
                    <a:pt x="245" y="144"/>
                    <a:pt x="245" y="79"/>
                    <a:pt x="206" y="37"/>
                  </a:cubicBezTo>
                  <a:cubicBezTo>
                    <a:pt x="186" y="11"/>
                    <a:pt x="161" y="1"/>
                    <a:pt x="13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3"/>
            <p:cNvSpPr/>
            <p:nvPr/>
          </p:nvSpPr>
          <p:spPr>
            <a:xfrm>
              <a:off x="6015450" y="2808650"/>
              <a:ext cx="2725" cy="2525"/>
            </a:xfrm>
            <a:custGeom>
              <a:avLst/>
              <a:gdLst/>
              <a:ahLst/>
              <a:cxnLst/>
              <a:rect l="l" t="t" r="r" b="b"/>
              <a:pathLst>
                <a:path w="109" h="101" extrusionOk="0">
                  <a:moveTo>
                    <a:pt x="62" y="1"/>
                  </a:moveTo>
                  <a:cubicBezTo>
                    <a:pt x="49" y="1"/>
                    <a:pt x="35" y="5"/>
                    <a:pt x="27" y="13"/>
                  </a:cubicBezTo>
                  <a:cubicBezTo>
                    <a:pt x="1" y="39"/>
                    <a:pt x="1" y="65"/>
                    <a:pt x="27" y="78"/>
                  </a:cubicBezTo>
                  <a:cubicBezTo>
                    <a:pt x="35" y="93"/>
                    <a:pt x="46" y="100"/>
                    <a:pt x="57" y="100"/>
                  </a:cubicBezTo>
                  <a:cubicBezTo>
                    <a:pt x="69" y="100"/>
                    <a:pt x="82" y="93"/>
                    <a:pt x="95" y="78"/>
                  </a:cubicBezTo>
                  <a:cubicBezTo>
                    <a:pt x="108" y="65"/>
                    <a:pt x="108" y="26"/>
                    <a:pt x="95" y="13"/>
                  </a:cubicBezTo>
                  <a:cubicBezTo>
                    <a:pt x="89" y="5"/>
                    <a:pt x="76"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3"/>
            <p:cNvSpPr/>
            <p:nvPr/>
          </p:nvSpPr>
          <p:spPr>
            <a:xfrm>
              <a:off x="6027050" y="2819500"/>
              <a:ext cx="8825" cy="11200"/>
            </a:xfrm>
            <a:custGeom>
              <a:avLst/>
              <a:gdLst/>
              <a:ahLst/>
              <a:cxnLst/>
              <a:rect l="l" t="t" r="r" b="b"/>
              <a:pathLst>
                <a:path w="353" h="448" extrusionOk="0">
                  <a:moveTo>
                    <a:pt x="163" y="0"/>
                  </a:moveTo>
                  <a:lnTo>
                    <a:pt x="0" y="163"/>
                  </a:lnTo>
                  <a:cubicBezTo>
                    <a:pt x="82" y="245"/>
                    <a:pt x="82" y="202"/>
                    <a:pt x="134" y="258"/>
                  </a:cubicBezTo>
                  <a:cubicBezTo>
                    <a:pt x="163" y="284"/>
                    <a:pt x="176" y="313"/>
                    <a:pt x="190" y="327"/>
                  </a:cubicBezTo>
                  <a:lnTo>
                    <a:pt x="190" y="353"/>
                  </a:lnTo>
                  <a:lnTo>
                    <a:pt x="203" y="366"/>
                  </a:lnTo>
                  <a:cubicBezTo>
                    <a:pt x="216" y="395"/>
                    <a:pt x="245" y="408"/>
                    <a:pt x="271" y="447"/>
                  </a:cubicBezTo>
                  <a:lnTo>
                    <a:pt x="353" y="189"/>
                  </a:lnTo>
                  <a:cubicBezTo>
                    <a:pt x="340" y="189"/>
                    <a:pt x="327" y="189"/>
                    <a:pt x="314" y="176"/>
                  </a:cubicBezTo>
                  <a:cubicBezTo>
                    <a:pt x="297" y="176"/>
                    <a:pt x="284" y="176"/>
                    <a:pt x="258" y="150"/>
                  </a:cubicBezTo>
                  <a:cubicBezTo>
                    <a:pt x="203" y="82"/>
                    <a:pt x="216" y="69"/>
                    <a:pt x="16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3"/>
            <p:cNvSpPr/>
            <p:nvPr/>
          </p:nvSpPr>
          <p:spPr>
            <a:xfrm>
              <a:off x="6020925" y="2813700"/>
              <a:ext cx="10225" cy="9900"/>
            </a:xfrm>
            <a:custGeom>
              <a:avLst/>
              <a:gdLst/>
              <a:ahLst/>
              <a:cxnLst/>
              <a:rect l="l" t="t" r="r" b="b"/>
              <a:pathLst>
                <a:path w="409" h="396" extrusionOk="0">
                  <a:moveTo>
                    <a:pt x="164" y="0"/>
                  </a:moveTo>
                  <a:lnTo>
                    <a:pt x="0" y="164"/>
                  </a:lnTo>
                  <a:cubicBezTo>
                    <a:pt x="82" y="245"/>
                    <a:pt x="82" y="203"/>
                    <a:pt x="151" y="258"/>
                  </a:cubicBezTo>
                  <a:cubicBezTo>
                    <a:pt x="203" y="314"/>
                    <a:pt x="177" y="340"/>
                    <a:pt x="245" y="395"/>
                  </a:cubicBezTo>
                  <a:lnTo>
                    <a:pt x="408" y="232"/>
                  </a:lnTo>
                  <a:cubicBezTo>
                    <a:pt x="327" y="151"/>
                    <a:pt x="314" y="190"/>
                    <a:pt x="258" y="137"/>
                  </a:cubicBezTo>
                  <a:cubicBezTo>
                    <a:pt x="203" y="82"/>
                    <a:pt x="232" y="56"/>
                    <a:pt x="1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3"/>
            <p:cNvSpPr/>
            <p:nvPr/>
          </p:nvSpPr>
          <p:spPr>
            <a:xfrm>
              <a:off x="6019850" y="2812950"/>
              <a:ext cx="6150" cy="5550"/>
            </a:xfrm>
            <a:custGeom>
              <a:avLst/>
              <a:gdLst/>
              <a:ahLst/>
              <a:cxnLst/>
              <a:rect l="l" t="t" r="r" b="b"/>
              <a:pathLst>
                <a:path w="246" h="222" extrusionOk="0">
                  <a:moveTo>
                    <a:pt x="134" y="0"/>
                  </a:moveTo>
                  <a:cubicBezTo>
                    <a:pt x="104" y="0"/>
                    <a:pt x="71" y="14"/>
                    <a:pt x="43" y="43"/>
                  </a:cubicBezTo>
                  <a:cubicBezTo>
                    <a:pt x="1" y="86"/>
                    <a:pt x="1" y="151"/>
                    <a:pt x="43" y="194"/>
                  </a:cubicBezTo>
                  <a:cubicBezTo>
                    <a:pt x="62" y="212"/>
                    <a:pt x="86" y="221"/>
                    <a:pt x="113" y="221"/>
                  </a:cubicBezTo>
                  <a:cubicBezTo>
                    <a:pt x="143" y="221"/>
                    <a:pt x="177" y="208"/>
                    <a:pt x="207" y="181"/>
                  </a:cubicBezTo>
                  <a:cubicBezTo>
                    <a:pt x="246" y="138"/>
                    <a:pt x="246" y="70"/>
                    <a:pt x="207" y="30"/>
                  </a:cubicBezTo>
                  <a:cubicBezTo>
                    <a:pt x="187" y="11"/>
                    <a:pt x="161"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3"/>
            <p:cNvSpPr/>
            <p:nvPr/>
          </p:nvSpPr>
          <p:spPr>
            <a:xfrm>
              <a:off x="6021575" y="2814475"/>
              <a:ext cx="2725" cy="2550"/>
            </a:xfrm>
            <a:custGeom>
              <a:avLst/>
              <a:gdLst/>
              <a:ahLst/>
              <a:cxnLst/>
              <a:rect l="l" t="t" r="r" b="b"/>
              <a:pathLst>
                <a:path w="109" h="102" extrusionOk="0">
                  <a:moveTo>
                    <a:pt x="64" y="0"/>
                  </a:moveTo>
                  <a:cubicBezTo>
                    <a:pt x="50" y="0"/>
                    <a:pt x="36" y="7"/>
                    <a:pt x="27" y="25"/>
                  </a:cubicBezTo>
                  <a:cubicBezTo>
                    <a:pt x="1" y="38"/>
                    <a:pt x="1" y="64"/>
                    <a:pt x="14" y="90"/>
                  </a:cubicBezTo>
                  <a:cubicBezTo>
                    <a:pt x="26" y="97"/>
                    <a:pt x="38" y="101"/>
                    <a:pt x="49" y="101"/>
                  </a:cubicBezTo>
                  <a:cubicBezTo>
                    <a:pt x="63" y="101"/>
                    <a:pt x="75" y="94"/>
                    <a:pt x="82" y="77"/>
                  </a:cubicBezTo>
                  <a:cubicBezTo>
                    <a:pt x="108" y="64"/>
                    <a:pt x="108" y="38"/>
                    <a:pt x="95" y="9"/>
                  </a:cubicBezTo>
                  <a:cubicBezTo>
                    <a:pt x="85" y="3"/>
                    <a:pt x="74"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3"/>
            <p:cNvSpPr/>
            <p:nvPr/>
          </p:nvSpPr>
          <p:spPr>
            <a:xfrm>
              <a:off x="6025975" y="2818725"/>
              <a:ext cx="6150" cy="5600"/>
            </a:xfrm>
            <a:custGeom>
              <a:avLst/>
              <a:gdLst/>
              <a:ahLst/>
              <a:cxnLst/>
              <a:rect l="l" t="t" r="r" b="b"/>
              <a:pathLst>
                <a:path w="246" h="224" extrusionOk="0">
                  <a:moveTo>
                    <a:pt x="130" y="1"/>
                  </a:moveTo>
                  <a:cubicBezTo>
                    <a:pt x="97" y="1"/>
                    <a:pt x="64" y="15"/>
                    <a:pt x="43" y="44"/>
                  </a:cubicBezTo>
                  <a:cubicBezTo>
                    <a:pt x="1" y="83"/>
                    <a:pt x="1" y="152"/>
                    <a:pt x="43" y="194"/>
                  </a:cubicBezTo>
                  <a:cubicBezTo>
                    <a:pt x="63" y="214"/>
                    <a:pt x="90" y="224"/>
                    <a:pt x="117" y="224"/>
                  </a:cubicBezTo>
                  <a:cubicBezTo>
                    <a:pt x="144" y="224"/>
                    <a:pt x="172" y="214"/>
                    <a:pt x="193" y="194"/>
                  </a:cubicBezTo>
                  <a:cubicBezTo>
                    <a:pt x="246" y="139"/>
                    <a:pt x="246" y="70"/>
                    <a:pt x="206" y="31"/>
                  </a:cubicBezTo>
                  <a:cubicBezTo>
                    <a:pt x="187" y="11"/>
                    <a:pt x="158"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3"/>
            <p:cNvSpPr/>
            <p:nvPr/>
          </p:nvSpPr>
          <p:spPr>
            <a:xfrm>
              <a:off x="6027700" y="2820300"/>
              <a:ext cx="2725" cy="2475"/>
            </a:xfrm>
            <a:custGeom>
              <a:avLst/>
              <a:gdLst/>
              <a:ahLst/>
              <a:cxnLst/>
              <a:rect l="l" t="t" r="r" b="b"/>
              <a:pathLst>
                <a:path w="109" h="99" extrusionOk="0">
                  <a:moveTo>
                    <a:pt x="54" y="1"/>
                  </a:moveTo>
                  <a:cubicBezTo>
                    <a:pt x="42" y="1"/>
                    <a:pt x="28" y="7"/>
                    <a:pt x="13" y="20"/>
                  </a:cubicBezTo>
                  <a:cubicBezTo>
                    <a:pt x="0" y="37"/>
                    <a:pt x="0" y="76"/>
                    <a:pt x="13" y="89"/>
                  </a:cubicBezTo>
                  <a:cubicBezTo>
                    <a:pt x="20" y="95"/>
                    <a:pt x="34" y="99"/>
                    <a:pt x="48" y="99"/>
                  </a:cubicBezTo>
                  <a:cubicBezTo>
                    <a:pt x="62" y="99"/>
                    <a:pt x="75" y="95"/>
                    <a:pt x="82" y="89"/>
                  </a:cubicBezTo>
                  <a:cubicBezTo>
                    <a:pt x="108" y="63"/>
                    <a:pt x="108" y="37"/>
                    <a:pt x="82" y="20"/>
                  </a:cubicBezTo>
                  <a:cubicBezTo>
                    <a:pt x="75" y="7"/>
                    <a:pt x="66"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3"/>
            <p:cNvSpPr/>
            <p:nvPr/>
          </p:nvSpPr>
          <p:spPr>
            <a:xfrm>
              <a:off x="6041325" y="2818425"/>
              <a:ext cx="9900" cy="8925"/>
            </a:xfrm>
            <a:custGeom>
              <a:avLst/>
              <a:gdLst/>
              <a:ahLst/>
              <a:cxnLst/>
              <a:rect l="l" t="t" r="r" b="b"/>
              <a:pathLst>
                <a:path w="396" h="357" extrusionOk="0">
                  <a:moveTo>
                    <a:pt x="297" y="1"/>
                  </a:moveTo>
                  <a:cubicBezTo>
                    <a:pt x="190" y="43"/>
                    <a:pt x="232" y="69"/>
                    <a:pt x="164" y="95"/>
                  </a:cubicBezTo>
                  <a:cubicBezTo>
                    <a:pt x="129" y="117"/>
                    <a:pt x="106" y="117"/>
                    <a:pt x="82" y="117"/>
                  </a:cubicBezTo>
                  <a:cubicBezTo>
                    <a:pt x="58" y="117"/>
                    <a:pt x="35" y="117"/>
                    <a:pt x="0" y="138"/>
                  </a:cubicBezTo>
                  <a:lnTo>
                    <a:pt x="95" y="356"/>
                  </a:lnTo>
                  <a:cubicBezTo>
                    <a:pt x="203" y="301"/>
                    <a:pt x="164" y="288"/>
                    <a:pt x="232" y="245"/>
                  </a:cubicBezTo>
                  <a:cubicBezTo>
                    <a:pt x="297" y="219"/>
                    <a:pt x="327" y="245"/>
                    <a:pt x="395" y="206"/>
                  </a:cubicBezTo>
                  <a:lnTo>
                    <a:pt x="29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3"/>
            <p:cNvSpPr/>
            <p:nvPr/>
          </p:nvSpPr>
          <p:spPr>
            <a:xfrm>
              <a:off x="6033825" y="2821850"/>
              <a:ext cx="9900" cy="9575"/>
            </a:xfrm>
            <a:custGeom>
              <a:avLst/>
              <a:gdLst/>
              <a:ahLst/>
              <a:cxnLst/>
              <a:rect l="l" t="t" r="r" b="b"/>
              <a:pathLst>
                <a:path w="396" h="383" extrusionOk="0">
                  <a:moveTo>
                    <a:pt x="300" y="1"/>
                  </a:moveTo>
                  <a:cubicBezTo>
                    <a:pt x="189" y="56"/>
                    <a:pt x="232" y="69"/>
                    <a:pt x="163" y="108"/>
                  </a:cubicBezTo>
                  <a:cubicBezTo>
                    <a:pt x="137" y="108"/>
                    <a:pt x="124" y="122"/>
                    <a:pt x="124" y="122"/>
                  </a:cubicBezTo>
                  <a:lnTo>
                    <a:pt x="95" y="122"/>
                  </a:lnTo>
                  <a:lnTo>
                    <a:pt x="82" y="108"/>
                  </a:lnTo>
                  <a:lnTo>
                    <a:pt x="82" y="95"/>
                  </a:lnTo>
                  <a:lnTo>
                    <a:pt x="0" y="353"/>
                  </a:lnTo>
                  <a:cubicBezTo>
                    <a:pt x="13" y="366"/>
                    <a:pt x="26" y="383"/>
                    <a:pt x="43" y="383"/>
                  </a:cubicBezTo>
                  <a:cubicBezTo>
                    <a:pt x="124" y="340"/>
                    <a:pt x="150" y="327"/>
                    <a:pt x="176" y="301"/>
                  </a:cubicBezTo>
                  <a:cubicBezTo>
                    <a:pt x="189" y="285"/>
                    <a:pt x="189" y="272"/>
                    <a:pt x="232" y="259"/>
                  </a:cubicBezTo>
                  <a:cubicBezTo>
                    <a:pt x="266" y="239"/>
                    <a:pt x="287" y="239"/>
                    <a:pt x="309" y="239"/>
                  </a:cubicBezTo>
                  <a:cubicBezTo>
                    <a:pt x="331" y="239"/>
                    <a:pt x="354" y="239"/>
                    <a:pt x="395" y="219"/>
                  </a:cubicBezTo>
                  <a:lnTo>
                    <a:pt x="30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3"/>
            <p:cNvSpPr/>
            <p:nvPr/>
          </p:nvSpPr>
          <p:spPr>
            <a:xfrm>
              <a:off x="6031450" y="2824225"/>
              <a:ext cx="6150" cy="7200"/>
            </a:xfrm>
            <a:custGeom>
              <a:avLst/>
              <a:gdLst/>
              <a:ahLst/>
              <a:cxnLst/>
              <a:rect l="l" t="t" r="r" b="b"/>
              <a:pathLst>
                <a:path w="246" h="288" extrusionOk="0">
                  <a:moveTo>
                    <a:pt x="177" y="0"/>
                  </a:moveTo>
                  <a:lnTo>
                    <a:pt x="177" y="12"/>
                  </a:lnTo>
                  <a:lnTo>
                    <a:pt x="177" y="12"/>
                  </a:lnTo>
                  <a:cubicBezTo>
                    <a:pt x="182" y="10"/>
                    <a:pt x="183" y="7"/>
                    <a:pt x="177" y="0"/>
                  </a:cubicBezTo>
                  <a:close/>
                  <a:moveTo>
                    <a:pt x="177" y="12"/>
                  </a:moveTo>
                  <a:cubicBezTo>
                    <a:pt x="160" y="19"/>
                    <a:pt x="99" y="14"/>
                    <a:pt x="69" y="56"/>
                  </a:cubicBezTo>
                  <a:cubicBezTo>
                    <a:pt x="27" y="108"/>
                    <a:pt x="0" y="151"/>
                    <a:pt x="95" y="258"/>
                  </a:cubicBezTo>
                  <a:cubicBezTo>
                    <a:pt x="108" y="271"/>
                    <a:pt x="121" y="271"/>
                    <a:pt x="138" y="288"/>
                  </a:cubicBezTo>
                  <a:cubicBezTo>
                    <a:pt x="177" y="258"/>
                    <a:pt x="219" y="232"/>
                    <a:pt x="232" y="190"/>
                  </a:cubicBezTo>
                  <a:cubicBezTo>
                    <a:pt x="245" y="164"/>
                    <a:pt x="245" y="138"/>
                    <a:pt x="232" y="108"/>
                  </a:cubicBezTo>
                  <a:cubicBezTo>
                    <a:pt x="219" y="82"/>
                    <a:pt x="203" y="69"/>
                    <a:pt x="190" y="56"/>
                  </a:cubicBezTo>
                  <a:cubicBezTo>
                    <a:pt x="177" y="27"/>
                    <a:pt x="177" y="13"/>
                    <a:pt x="177" y="13"/>
                  </a:cubicBezTo>
                  <a:lnTo>
                    <a:pt x="177" y="12"/>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3"/>
            <p:cNvSpPr/>
            <p:nvPr/>
          </p:nvSpPr>
          <p:spPr>
            <a:xfrm>
              <a:off x="6033825" y="2826125"/>
              <a:ext cx="2050" cy="3275"/>
            </a:xfrm>
            <a:custGeom>
              <a:avLst/>
              <a:gdLst/>
              <a:ahLst/>
              <a:cxnLst/>
              <a:rect l="l" t="t" r="r" b="b"/>
              <a:pathLst>
                <a:path w="82" h="131" extrusionOk="0">
                  <a:moveTo>
                    <a:pt x="54" y="1"/>
                  </a:moveTo>
                  <a:cubicBezTo>
                    <a:pt x="40" y="1"/>
                    <a:pt x="22" y="10"/>
                    <a:pt x="13" y="19"/>
                  </a:cubicBezTo>
                  <a:cubicBezTo>
                    <a:pt x="0" y="48"/>
                    <a:pt x="0" y="88"/>
                    <a:pt x="26" y="114"/>
                  </a:cubicBezTo>
                  <a:cubicBezTo>
                    <a:pt x="43" y="114"/>
                    <a:pt x="43" y="130"/>
                    <a:pt x="56" y="130"/>
                  </a:cubicBezTo>
                  <a:cubicBezTo>
                    <a:pt x="69" y="101"/>
                    <a:pt x="82" y="88"/>
                    <a:pt x="82" y="62"/>
                  </a:cubicBezTo>
                  <a:cubicBezTo>
                    <a:pt x="82" y="48"/>
                    <a:pt x="82" y="32"/>
                    <a:pt x="69" y="19"/>
                  </a:cubicBezTo>
                  <a:lnTo>
                    <a:pt x="69" y="6"/>
                  </a:lnTo>
                  <a:cubicBezTo>
                    <a:pt x="65" y="2"/>
                    <a:pt x="60"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3"/>
            <p:cNvSpPr/>
            <p:nvPr/>
          </p:nvSpPr>
          <p:spPr>
            <a:xfrm>
              <a:off x="6039275" y="2821600"/>
              <a:ext cx="6475" cy="6000"/>
            </a:xfrm>
            <a:custGeom>
              <a:avLst/>
              <a:gdLst/>
              <a:ahLst/>
              <a:cxnLst/>
              <a:rect l="l" t="t" r="r" b="b"/>
              <a:pathLst>
                <a:path w="259" h="240" extrusionOk="0">
                  <a:moveTo>
                    <a:pt x="123" y="1"/>
                  </a:moveTo>
                  <a:cubicBezTo>
                    <a:pt x="109" y="1"/>
                    <a:pt x="96" y="4"/>
                    <a:pt x="82" y="11"/>
                  </a:cubicBezTo>
                  <a:cubicBezTo>
                    <a:pt x="27" y="37"/>
                    <a:pt x="1" y="105"/>
                    <a:pt x="27" y="161"/>
                  </a:cubicBezTo>
                  <a:cubicBezTo>
                    <a:pt x="46" y="212"/>
                    <a:pt x="89" y="239"/>
                    <a:pt x="133" y="239"/>
                  </a:cubicBezTo>
                  <a:cubicBezTo>
                    <a:pt x="148" y="239"/>
                    <a:pt x="163" y="236"/>
                    <a:pt x="177" y="229"/>
                  </a:cubicBezTo>
                  <a:cubicBezTo>
                    <a:pt x="233" y="200"/>
                    <a:pt x="259" y="132"/>
                    <a:pt x="216" y="79"/>
                  </a:cubicBezTo>
                  <a:cubicBezTo>
                    <a:pt x="197" y="28"/>
                    <a:pt x="161" y="1"/>
                    <a:pt x="12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3"/>
            <p:cNvSpPr/>
            <p:nvPr/>
          </p:nvSpPr>
          <p:spPr>
            <a:xfrm>
              <a:off x="6041000" y="2823450"/>
              <a:ext cx="2725" cy="2300"/>
            </a:xfrm>
            <a:custGeom>
              <a:avLst/>
              <a:gdLst/>
              <a:ahLst/>
              <a:cxnLst/>
              <a:rect l="l" t="t" r="r" b="b"/>
              <a:pathLst>
                <a:path w="109" h="92" extrusionOk="0">
                  <a:moveTo>
                    <a:pt x="55" y="0"/>
                  </a:moveTo>
                  <a:cubicBezTo>
                    <a:pt x="49" y="0"/>
                    <a:pt x="43" y="2"/>
                    <a:pt x="40" y="5"/>
                  </a:cubicBezTo>
                  <a:cubicBezTo>
                    <a:pt x="13" y="5"/>
                    <a:pt x="0" y="44"/>
                    <a:pt x="13" y="58"/>
                  </a:cubicBezTo>
                  <a:cubicBezTo>
                    <a:pt x="23" y="79"/>
                    <a:pt x="40" y="92"/>
                    <a:pt x="60" y="92"/>
                  </a:cubicBezTo>
                  <a:cubicBezTo>
                    <a:pt x="67" y="92"/>
                    <a:pt x="74" y="90"/>
                    <a:pt x="82" y="87"/>
                  </a:cubicBezTo>
                  <a:cubicBezTo>
                    <a:pt x="108" y="87"/>
                    <a:pt x="108" y="44"/>
                    <a:pt x="95" y="31"/>
                  </a:cubicBezTo>
                  <a:cubicBezTo>
                    <a:pt x="95" y="12"/>
                    <a:pt x="72"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3"/>
            <p:cNvSpPr/>
            <p:nvPr/>
          </p:nvSpPr>
          <p:spPr>
            <a:xfrm>
              <a:off x="6056250" y="2811000"/>
              <a:ext cx="10225" cy="8850"/>
            </a:xfrm>
            <a:custGeom>
              <a:avLst/>
              <a:gdLst/>
              <a:ahLst/>
              <a:cxnLst/>
              <a:rect l="l" t="t" r="r" b="b"/>
              <a:pathLst>
                <a:path w="409" h="354" extrusionOk="0">
                  <a:moveTo>
                    <a:pt x="301" y="1"/>
                  </a:moveTo>
                  <a:cubicBezTo>
                    <a:pt x="206" y="53"/>
                    <a:pt x="246" y="66"/>
                    <a:pt x="177" y="108"/>
                  </a:cubicBezTo>
                  <a:cubicBezTo>
                    <a:pt x="95" y="134"/>
                    <a:pt x="82" y="108"/>
                    <a:pt x="1" y="148"/>
                  </a:cubicBezTo>
                  <a:lnTo>
                    <a:pt x="108" y="353"/>
                  </a:lnTo>
                  <a:cubicBezTo>
                    <a:pt x="206" y="311"/>
                    <a:pt x="177" y="285"/>
                    <a:pt x="246" y="259"/>
                  </a:cubicBezTo>
                  <a:cubicBezTo>
                    <a:pt x="280" y="237"/>
                    <a:pt x="300" y="237"/>
                    <a:pt x="322" y="237"/>
                  </a:cubicBezTo>
                  <a:cubicBezTo>
                    <a:pt x="344" y="237"/>
                    <a:pt x="368" y="237"/>
                    <a:pt x="409" y="21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3"/>
            <p:cNvSpPr/>
            <p:nvPr/>
          </p:nvSpPr>
          <p:spPr>
            <a:xfrm>
              <a:off x="6048750" y="2814675"/>
              <a:ext cx="10225" cy="8925"/>
            </a:xfrm>
            <a:custGeom>
              <a:avLst/>
              <a:gdLst/>
              <a:ahLst/>
              <a:cxnLst/>
              <a:rect l="l" t="t" r="r" b="b"/>
              <a:pathLst>
                <a:path w="409" h="357" extrusionOk="0">
                  <a:moveTo>
                    <a:pt x="301" y="1"/>
                  </a:moveTo>
                  <a:cubicBezTo>
                    <a:pt x="206" y="56"/>
                    <a:pt x="245" y="69"/>
                    <a:pt x="164" y="112"/>
                  </a:cubicBezTo>
                  <a:cubicBezTo>
                    <a:pt x="98" y="138"/>
                    <a:pt x="82" y="112"/>
                    <a:pt x="0" y="151"/>
                  </a:cubicBezTo>
                  <a:lnTo>
                    <a:pt x="98" y="356"/>
                  </a:lnTo>
                  <a:cubicBezTo>
                    <a:pt x="206" y="301"/>
                    <a:pt x="164" y="288"/>
                    <a:pt x="245" y="245"/>
                  </a:cubicBezTo>
                  <a:cubicBezTo>
                    <a:pt x="314" y="219"/>
                    <a:pt x="327" y="245"/>
                    <a:pt x="408" y="20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3"/>
            <p:cNvSpPr/>
            <p:nvPr/>
          </p:nvSpPr>
          <p:spPr>
            <a:xfrm>
              <a:off x="6047125" y="2818175"/>
              <a:ext cx="6125" cy="5675"/>
            </a:xfrm>
            <a:custGeom>
              <a:avLst/>
              <a:gdLst/>
              <a:ahLst/>
              <a:cxnLst/>
              <a:rect l="l" t="t" r="r" b="b"/>
              <a:pathLst>
                <a:path w="245" h="227" extrusionOk="0">
                  <a:moveTo>
                    <a:pt x="111" y="0"/>
                  </a:moveTo>
                  <a:cubicBezTo>
                    <a:pt x="96" y="0"/>
                    <a:pt x="80" y="4"/>
                    <a:pt x="65" y="11"/>
                  </a:cubicBezTo>
                  <a:cubicBezTo>
                    <a:pt x="13" y="24"/>
                    <a:pt x="0" y="92"/>
                    <a:pt x="26" y="161"/>
                  </a:cubicBezTo>
                  <a:cubicBezTo>
                    <a:pt x="45" y="202"/>
                    <a:pt x="88" y="226"/>
                    <a:pt x="125" y="226"/>
                  </a:cubicBezTo>
                  <a:cubicBezTo>
                    <a:pt x="139" y="226"/>
                    <a:pt x="152" y="223"/>
                    <a:pt x="163" y="216"/>
                  </a:cubicBezTo>
                  <a:cubicBezTo>
                    <a:pt x="216" y="187"/>
                    <a:pt x="245" y="122"/>
                    <a:pt x="216" y="66"/>
                  </a:cubicBezTo>
                  <a:cubicBezTo>
                    <a:pt x="196" y="25"/>
                    <a:pt x="154"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3"/>
            <p:cNvSpPr/>
            <p:nvPr/>
          </p:nvSpPr>
          <p:spPr>
            <a:xfrm>
              <a:off x="6048750" y="2819700"/>
              <a:ext cx="2800" cy="2500"/>
            </a:xfrm>
            <a:custGeom>
              <a:avLst/>
              <a:gdLst/>
              <a:ahLst/>
              <a:cxnLst/>
              <a:rect l="l" t="t" r="r" b="b"/>
              <a:pathLst>
                <a:path w="112" h="100" extrusionOk="0">
                  <a:moveTo>
                    <a:pt x="51" y="0"/>
                  </a:moveTo>
                  <a:cubicBezTo>
                    <a:pt x="44" y="0"/>
                    <a:pt x="37" y="2"/>
                    <a:pt x="30" y="5"/>
                  </a:cubicBezTo>
                  <a:cubicBezTo>
                    <a:pt x="0" y="18"/>
                    <a:pt x="0" y="44"/>
                    <a:pt x="17" y="74"/>
                  </a:cubicBezTo>
                  <a:cubicBezTo>
                    <a:pt x="30" y="100"/>
                    <a:pt x="56" y="100"/>
                    <a:pt x="69" y="100"/>
                  </a:cubicBezTo>
                  <a:cubicBezTo>
                    <a:pt x="98" y="87"/>
                    <a:pt x="111" y="61"/>
                    <a:pt x="98" y="31"/>
                  </a:cubicBezTo>
                  <a:cubicBezTo>
                    <a:pt x="86" y="12"/>
                    <a:pt x="69"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3"/>
            <p:cNvSpPr/>
            <p:nvPr/>
          </p:nvSpPr>
          <p:spPr>
            <a:xfrm>
              <a:off x="6054550" y="2814425"/>
              <a:ext cx="6125" cy="5675"/>
            </a:xfrm>
            <a:custGeom>
              <a:avLst/>
              <a:gdLst/>
              <a:ahLst/>
              <a:cxnLst/>
              <a:rect l="l" t="t" r="r" b="b"/>
              <a:pathLst>
                <a:path w="245" h="227" extrusionOk="0">
                  <a:moveTo>
                    <a:pt x="115" y="0"/>
                  </a:moveTo>
                  <a:cubicBezTo>
                    <a:pt x="99" y="0"/>
                    <a:pt x="83" y="4"/>
                    <a:pt x="69" y="11"/>
                  </a:cubicBezTo>
                  <a:cubicBezTo>
                    <a:pt x="13" y="40"/>
                    <a:pt x="0" y="108"/>
                    <a:pt x="30" y="161"/>
                  </a:cubicBezTo>
                  <a:cubicBezTo>
                    <a:pt x="49" y="201"/>
                    <a:pt x="91" y="226"/>
                    <a:pt x="133" y="226"/>
                  </a:cubicBezTo>
                  <a:cubicBezTo>
                    <a:pt x="148" y="226"/>
                    <a:pt x="163" y="223"/>
                    <a:pt x="176" y="216"/>
                  </a:cubicBezTo>
                  <a:cubicBezTo>
                    <a:pt x="232" y="203"/>
                    <a:pt x="245" y="135"/>
                    <a:pt x="219"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3"/>
            <p:cNvSpPr/>
            <p:nvPr/>
          </p:nvSpPr>
          <p:spPr>
            <a:xfrm>
              <a:off x="6056250" y="2816075"/>
              <a:ext cx="2725" cy="2500"/>
            </a:xfrm>
            <a:custGeom>
              <a:avLst/>
              <a:gdLst/>
              <a:ahLst/>
              <a:cxnLst/>
              <a:rect l="l" t="t" r="r" b="b"/>
              <a:pathLst>
                <a:path w="109" h="100" extrusionOk="0">
                  <a:moveTo>
                    <a:pt x="27" y="0"/>
                  </a:moveTo>
                  <a:cubicBezTo>
                    <a:pt x="14" y="13"/>
                    <a:pt x="1" y="42"/>
                    <a:pt x="14" y="69"/>
                  </a:cubicBezTo>
                  <a:cubicBezTo>
                    <a:pt x="23" y="88"/>
                    <a:pt x="42" y="100"/>
                    <a:pt x="61" y="100"/>
                  </a:cubicBezTo>
                  <a:cubicBezTo>
                    <a:pt x="68" y="100"/>
                    <a:pt x="75" y="98"/>
                    <a:pt x="82" y="95"/>
                  </a:cubicBezTo>
                  <a:cubicBezTo>
                    <a:pt x="95" y="82"/>
                    <a:pt x="108" y="56"/>
                    <a:pt x="95" y="26"/>
                  </a:cubicBezTo>
                  <a:cubicBezTo>
                    <a:pt x="82" y="0"/>
                    <a:pt x="56" y="0"/>
                    <a:pt x="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3"/>
            <p:cNvSpPr/>
            <p:nvPr/>
          </p:nvSpPr>
          <p:spPr>
            <a:xfrm>
              <a:off x="6071600" y="2803825"/>
              <a:ext cx="10225" cy="8825"/>
            </a:xfrm>
            <a:custGeom>
              <a:avLst/>
              <a:gdLst/>
              <a:ahLst/>
              <a:cxnLst/>
              <a:rect l="l" t="t" r="r" b="b"/>
              <a:pathLst>
                <a:path w="409" h="353" extrusionOk="0">
                  <a:moveTo>
                    <a:pt x="297" y="0"/>
                  </a:moveTo>
                  <a:cubicBezTo>
                    <a:pt x="203" y="56"/>
                    <a:pt x="229" y="69"/>
                    <a:pt x="164" y="108"/>
                  </a:cubicBezTo>
                  <a:cubicBezTo>
                    <a:pt x="95" y="137"/>
                    <a:pt x="82" y="108"/>
                    <a:pt x="0" y="151"/>
                  </a:cubicBezTo>
                  <a:lnTo>
                    <a:pt x="108" y="353"/>
                  </a:lnTo>
                  <a:cubicBezTo>
                    <a:pt x="203" y="314"/>
                    <a:pt x="164" y="288"/>
                    <a:pt x="245" y="245"/>
                  </a:cubicBezTo>
                  <a:cubicBezTo>
                    <a:pt x="310" y="219"/>
                    <a:pt x="327" y="245"/>
                    <a:pt x="408" y="206"/>
                  </a:cubicBezTo>
                  <a:lnTo>
                    <a:pt x="29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3"/>
            <p:cNvSpPr/>
            <p:nvPr/>
          </p:nvSpPr>
          <p:spPr>
            <a:xfrm>
              <a:off x="6063775" y="2807575"/>
              <a:ext cx="10550" cy="8850"/>
            </a:xfrm>
            <a:custGeom>
              <a:avLst/>
              <a:gdLst/>
              <a:ahLst/>
              <a:cxnLst/>
              <a:rect l="l" t="t" r="r" b="b"/>
              <a:pathLst>
                <a:path w="422" h="354" extrusionOk="0">
                  <a:moveTo>
                    <a:pt x="313" y="1"/>
                  </a:moveTo>
                  <a:cubicBezTo>
                    <a:pt x="202" y="40"/>
                    <a:pt x="245" y="69"/>
                    <a:pt x="176" y="95"/>
                  </a:cubicBezTo>
                  <a:cubicBezTo>
                    <a:pt x="95" y="138"/>
                    <a:pt x="82" y="108"/>
                    <a:pt x="0" y="138"/>
                  </a:cubicBezTo>
                  <a:lnTo>
                    <a:pt x="108" y="353"/>
                  </a:lnTo>
                  <a:cubicBezTo>
                    <a:pt x="215" y="301"/>
                    <a:pt x="176" y="285"/>
                    <a:pt x="245" y="245"/>
                  </a:cubicBezTo>
                  <a:cubicBezTo>
                    <a:pt x="326" y="219"/>
                    <a:pt x="339" y="245"/>
                    <a:pt x="421" y="203"/>
                  </a:cubicBezTo>
                  <a:lnTo>
                    <a:pt x="31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3"/>
            <p:cNvSpPr/>
            <p:nvPr/>
          </p:nvSpPr>
          <p:spPr>
            <a:xfrm>
              <a:off x="6062050" y="2810725"/>
              <a:ext cx="6475" cy="5975"/>
            </a:xfrm>
            <a:custGeom>
              <a:avLst/>
              <a:gdLst/>
              <a:ahLst/>
              <a:cxnLst/>
              <a:rect l="l" t="t" r="r" b="b"/>
              <a:pathLst>
                <a:path w="259" h="239" extrusionOk="0">
                  <a:moveTo>
                    <a:pt x="113" y="0"/>
                  </a:moveTo>
                  <a:cubicBezTo>
                    <a:pt x="98" y="0"/>
                    <a:pt x="83" y="4"/>
                    <a:pt x="69" y="12"/>
                  </a:cubicBezTo>
                  <a:cubicBezTo>
                    <a:pt x="27" y="38"/>
                    <a:pt x="0" y="106"/>
                    <a:pt x="27" y="159"/>
                  </a:cubicBezTo>
                  <a:cubicBezTo>
                    <a:pt x="48" y="209"/>
                    <a:pt x="90" y="238"/>
                    <a:pt x="132" y="238"/>
                  </a:cubicBezTo>
                  <a:cubicBezTo>
                    <a:pt x="147" y="238"/>
                    <a:pt x="162" y="235"/>
                    <a:pt x="177" y="227"/>
                  </a:cubicBezTo>
                  <a:cubicBezTo>
                    <a:pt x="232" y="201"/>
                    <a:pt x="258" y="132"/>
                    <a:pt x="219" y="77"/>
                  </a:cubicBezTo>
                  <a:cubicBezTo>
                    <a:pt x="198" y="29"/>
                    <a:pt x="155" y="0"/>
                    <a:pt x="11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3"/>
            <p:cNvSpPr/>
            <p:nvPr/>
          </p:nvSpPr>
          <p:spPr>
            <a:xfrm>
              <a:off x="6063775" y="2812500"/>
              <a:ext cx="2700" cy="2375"/>
            </a:xfrm>
            <a:custGeom>
              <a:avLst/>
              <a:gdLst/>
              <a:ahLst/>
              <a:cxnLst/>
              <a:rect l="l" t="t" r="r" b="b"/>
              <a:pathLst>
                <a:path w="108" h="95" extrusionOk="0">
                  <a:moveTo>
                    <a:pt x="52" y="1"/>
                  </a:moveTo>
                  <a:cubicBezTo>
                    <a:pt x="47" y="1"/>
                    <a:pt x="43" y="2"/>
                    <a:pt x="39" y="6"/>
                  </a:cubicBezTo>
                  <a:cubicBezTo>
                    <a:pt x="13" y="6"/>
                    <a:pt x="0" y="48"/>
                    <a:pt x="13" y="61"/>
                  </a:cubicBezTo>
                  <a:cubicBezTo>
                    <a:pt x="23" y="80"/>
                    <a:pt x="39" y="94"/>
                    <a:pt x="58" y="94"/>
                  </a:cubicBezTo>
                  <a:cubicBezTo>
                    <a:pt x="66" y="94"/>
                    <a:pt x="74" y="92"/>
                    <a:pt x="82" y="88"/>
                  </a:cubicBezTo>
                  <a:cubicBezTo>
                    <a:pt x="108" y="88"/>
                    <a:pt x="108" y="48"/>
                    <a:pt x="95" y="35"/>
                  </a:cubicBezTo>
                  <a:cubicBezTo>
                    <a:pt x="85" y="14"/>
                    <a:pt x="67" y="1"/>
                    <a:pt x="5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3"/>
            <p:cNvSpPr/>
            <p:nvPr/>
          </p:nvSpPr>
          <p:spPr>
            <a:xfrm>
              <a:off x="6069550" y="2807325"/>
              <a:ext cx="6475" cy="5625"/>
            </a:xfrm>
            <a:custGeom>
              <a:avLst/>
              <a:gdLst/>
              <a:ahLst/>
              <a:cxnLst/>
              <a:rect l="l" t="t" r="r" b="b"/>
              <a:pathLst>
                <a:path w="259" h="225" extrusionOk="0">
                  <a:moveTo>
                    <a:pt x="126" y="0"/>
                  </a:moveTo>
                  <a:cubicBezTo>
                    <a:pt x="111" y="0"/>
                    <a:pt x="96" y="4"/>
                    <a:pt x="82" y="11"/>
                  </a:cubicBezTo>
                  <a:cubicBezTo>
                    <a:pt x="27" y="37"/>
                    <a:pt x="1" y="92"/>
                    <a:pt x="40" y="161"/>
                  </a:cubicBezTo>
                  <a:cubicBezTo>
                    <a:pt x="59" y="199"/>
                    <a:pt x="100" y="225"/>
                    <a:pt x="143" y="225"/>
                  </a:cubicBezTo>
                  <a:cubicBezTo>
                    <a:pt x="159" y="225"/>
                    <a:pt x="175" y="221"/>
                    <a:pt x="190" y="213"/>
                  </a:cubicBezTo>
                  <a:cubicBezTo>
                    <a:pt x="229" y="187"/>
                    <a:pt x="259" y="118"/>
                    <a:pt x="229" y="66"/>
                  </a:cubicBezTo>
                  <a:cubicBezTo>
                    <a:pt x="210" y="25"/>
                    <a:pt x="168"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3"/>
            <p:cNvSpPr/>
            <p:nvPr/>
          </p:nvSpPr>
          <p:spPr>
            <a:xfrm>
              <a:off x="6071600" y="2808800"/>
              <a:ext cx="2725" cy="2675"/>
            </a:xfrm>
            <a:custGeom>
              <a:avLst/>
              <a:gdLst/>
              <a:ahLst/>
              <a:cxnLst/>
              <a:rect l="l" t="t" r="r" b="b"/>
              <a:pathLst>
                <a:path w="109" h="107" extrusionOk="0">
                  <a:moveTo>
                    <a:pt x="49" y="1"/>
                  </a:moveTo>
                  <a:cubicBezTo>
                    <a:pt x="41" y="1"/>
                    <a:pt x="34" y="3"/>
                    <a:pt x="26" y="7"/>
                  </a:cubicBezTo>
                  <a:cubicBezTo>
                    <a:pt x="0" y="20"/>
                    <a:pt x="0" y="46"/>
                    <a:pt x="13" y="72"/>
                  </a:cubicBezTo>
                  <a:cubicBezTo>
                    <a:pt x="23" y="94"/>
                    <a:pt x="40" y="107"/>
                    <a:pt x="53" y="107"/>
                  </a:cubicBezTo>
                  <a:cubicBezTo>
                    <a:pt x="58" y="107"/>
                    <a:pt x="62" y="105"/>
                    <a:pt x="66" y="102"/>
                  </a:cubicBezTo>
                  <a:cubicBezTo>
                    <a:pt x="95" y="89"/>
                    <a:pt x="108" y="59"/>
                    <a:pt x="95" y="33"/>
                  </a:cubicBezTo>
                  <a:cubicBezTo>
                    <a:pt x="86" y="14"/>
                    <a:pt x="68"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3"/>
            <p:cNvSpPr/>
            <p:nvPr/>
          </p:nvSpPr>
          <p:spPr>
            <a:xfrm>
              <a:off x="6086525" y="2796000"/>
              <a:ext cx="10225" cy="9225"/>
            </a:xfrm>
            <a:custGeom>
              <a:avLst/>
              <a:gdLst/>
              <a:ahLst/>
              <a:cxnLst/>
              <a:rect l="l" t="t" r="r" b="b"/>
              <a:pathLst>
                <a:path w="409" h="369" extrusionOk="0">
                  <a:moveTo>
                    <a:pt x="301" y="0"/>
                  </a:moveTo>
                  <a:cubicBezTo>
                    <a:pt x="190" y="56"/>
                    <a:pt x="232" y="69"/>
                    <a:pt x="164" y="111"/>
                  </a:cubicBezTo>
                  <a:cubicBezTo>
                    <a:pt x="95" y="150"/>
                    <a:pt x="82" y="124"/>
                    <a:pt x="1" y="163"/>
                  </a:cubicBezTo>
                  <a:lnTo>
                    <a:pt x="108" y="369"/>
                  </a:lnTo>
                  <a:cubicBezTo>
                    <a:pt x="203" y="313"/>
                    <a:pt x="164" y="300"/>
                    <a:pt x="246" y="258"/>
                  </a:cubicBezTo>
                  <a:cubicBezTo>
                    <a:pt x="314" y="219"/>
                    <a:pt x="327" y="245"/>
                    <a:pt x="409"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3"/>
            <p:cNvSpPr/>
            <p:nvPr/>
          </p:nvSpPr>
          <p:spPr>
            <a:xfrm>
              <a:off x="6079025" y="2800075"/>
              <a:ext cx="10225" cy="8925"/>
            </a:xfrm>
            <a:custGeom>
              <a:avLst/>
              <a:gdLst/>
              <a:ahLst/>
              <a:cxnLst/>
              <a:rect l="l" t="t" r="r" b="b"/>
              <a:pathLst>
                <a:path w="409" h="357" extrusionOk="0">
                  <a:moveTo>
                    <a:pt x="301" y="0"/>
                  </a:moveTo>
                  <a:cubicBezTo>
                    <a:pt x="206" y="56"/>
                    <a:pt x="245" y="69"/>
                    <a:pt x="164" y="111"/>
                  </a:cubicBezTo>
                  <a:cubicBezTo>
                    <a:pt x="129" y="131"/>
                    <a:pt x="109" y="131"/>
                    <a:pt x="87" y="131"/>
                  </a:cubicBezTo>
                  <a:cubicBezTo>
                    <a:pt x="65" y="131"/>
                    <a:pt x="41" y="131"/>
                    <a:pt x="0" y="150"/>
                  </a:cubicBezTo>
                  <a:lnTo>
                    <a:pt x="111" y="356"/>
                  </a:lnTo>
                  <a:cubicBezTo>
                    <a:pt x="219" y="314"/>
                    <a:pt x="177" y="287"/>
                    <a:pt x="245" y="258"/>
                  </a:cubicBezTo>
                  <a:cubicBezTo>
                    <a:pt x="314" y="219"/>
                    <a:pt x="327" y="245"/>
                    <a:pt x="408"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3"/>
            <p:cNvSpPr/>
            <p:nvPr/>
          </p:nvSpPr>
          <p:spPr>
            <a:xfrm>
              <a:off x="6077300" y="2803575"/>
              <a:ext cx="6150" cy="5675"/>
            </a:xfrm>
            <a:custGeom>
              <a:avLst/>
              <a:gdLst/>
              <a:ahLst/>
              <a:cxnLst/>
              <a:rect l="l" t="t" r="r" b="b"/>
              <a:pathLst>
                <a:path w="246" h="227" extrusionOk="0">
                  <a:moveTo>
                    <a:pt x="115" y="0"/>
                  </a:moveTo>
                  <a:cubicBezTo>
                    <a:pt x="100" y="0"/>
                    <a:pt x="84" y="3"/>
                    <a:pt x="69" y="10"/>
                  </a:cubicBezTo>
                  <a:cubicBezTo>
                    <a:pt x="17" y="37"/>
                    <a:pt x="1" y="105"/>
                    <a:pt x="30" y="161"/>
                  </a:cubicBezTo>
                  <a:cubicBezTo>
                    <a:pt x="49" y="201"/>
                    <a:pt x="92" y="226"/>
                    <a:pt x="134" y="226"/>
                  </a:cubicBezTo>
                  <a:cubicBezTo>
                    <a:pt x="150" y="226"/>
                    <a:pt x="166" y="223"/>
                    <a:pt x="180" y="216"/>
                  </a:cubicBezTo>
                  <a:cubicBezTo>
                    <a:pt x="233" y="200"/>
                    <a:pt x="246" y="134"/>
                    <a:pt x="220"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3"/>
            <p:cNvSpPr/>
            <p:nvPr/>
          </p:nvSpPr>
          <p:spPr>
            <a:xfrm>
              <a:off x="6079025" y="2805200"/>
              <a:ext cx="2800" cy="2525"/>
            </a:xfrm>
            <a:custGeom>
              <a:avLst/>
              <a:gdLst/>
              <a:ahLst/>
              <a:cxnLst/>
              <a:rect l="l" t="t" r="r" b="b"/>
              <a:pathLst>
                <a:path w="112" h="101" extrusionOk="0">
                  <a:moveTo>
                    <a:pt x="30" y="1"/>
                  </a:moveTo>
                  <a:cubicBezTo>
                    <a:pt x="13" y="14"/>
                    <a:pt x="0" y="40"/>
                    <a:pt x="13" y="69"/>
                  </a:cubicBezTo>
                  <a:cubicBezTo>
                    <a:pt x="25" y="89"/>
                    <a:pt x="43" y="101"/>
                    <a:pt x="61" y="101"/>
                  </a:cubicBezTo>
                  <a:cubicBezTo>
                    <a:pt x="68" y="101"/>
                    <a:pt x="75" y="99"/>
                    <a:pt x="82" y="96"/>
                  </a:cubicBezTo>
                  <a:cubicBezTo>
                    <a:pt x="95" y="82"/>
                    <a:pt x="111" y="53"/>
                    <a:pt x="95" y="27"/>
                  </a:cubicBezTo>
                  <a:cubicBezTo>
                    <a:pt x="82" y="1"/>
                    <a:pt x="56" y="1"/>
                    <a:pt x="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3"/>
            <p:cNvSpPr/>
            <p:nvPr/>
          </p:nvSpPr>
          <p:spPr>
            <a:xfrm>
              <a:off x="6084825" y="2799750"/>
              <a:ext cx="6125" cy="5800"/>
            </a:xfrm>
            <a:custGeom>
              <a:avLst/>
              <a:gdLst/>
              <a:ahLst/>
              <a:cxnLst/>
              <a:rect l="l" t="t" r="r" b="b"/>
              <a:pathLst>
                <a:path w="245" h="232" extrusionOk="0">
                  <a:moveTo>
                    <a:pt x="122" y="1"/>
                  </a:moveTo>
                  <a:cubicBezTo>
                    <a:pt x="104" y="1"/>
                    <a:pt x="86" y="5"/>
                    <a:pt x="69" y="13"/>
                  </a:cubicBezTo>
                  <a:cubicBezTo>
                    <a:pt x="13" y="43"/>
                    <a:pt x="0" y="108"/>
                    <a:pt x="26" y="163"/>
                  </a:cubicBezTo>
                  <a:cubicBezTo>
                    <a:pt x="46" y="211"/>
                    <a:pt x="85" y="231"/>
                    <a:pt x="124" y="231"/>
                  </a:cubicBezTo>
                  <a:cubicBezTo>
                    <a:pt x="142" y="231"/>
                    <a:pt x="160" y="227"/>
                    <a:pt x="176" y="219"/>
                  </a:cubicBezTo>
                  <a:cubicBezTo>
                    <a:pt x="232" y="190"/>
                    <a:pt x="245" y="124"/>
                    <a:pt x="219" y="69"/>
                  </a:cubicBezTo>
                  <a:cubicBezTo>
                    <a:pt x="199" y="22"/>
                    <a:pt x="162"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3"/>
            <p:cNvSpPr/>
            <p:nvPr/>
          </p:nvSpPr>
          <p:spPr>
            <a:xfrm>
              <a:off x="6086525" y="2801325"/>
              <a:ext cx="2725" cy="2650"/>
            </a:xfrm>
            <a:custGeom>
              <a:avLst/>
              <a:gdLst/>
              <a:ahLst/>
              <a:cxnLst/>
              <a:rect l="l" t="t" r="r" b="b"/>
              <a:pathLst>
                <a:path w="109" h="106" extrusionOk="0">
                  <a:moveTo>
                    <a:pt x="50" y="1"/>
                  </a:moveTo>
                  <a:cubicBezTo>
                    <a:pt x="42" y="1"/>
                    <a:pt x="35" y="2"/>
                    <a:pt x="27" y="6"/>
                  </a:cubicBezTo>
                  <a:cubicBezTo>
                    <a:pt x="14" y="19"/>
                    <a:pt x="1" y="45"/>
                    <a:pt x="14" y="74"/>
                  </a:cubicBezTo>
                  <a:cubicBezTo>
                    <a:pt x="23" y="93"/>
                    <a:pt x="42" y="106"/>
                    <a:pt x="61" y="106"/>
                  </a:cubicBezTo>
                  <a:cubicBezTo>
                    <a:pt x="68" y="106"/>
                    <a:pt x="75" y="104"/>
                    <a:pt x="82" y="100"/>
                  </a:cubicBezTo>
                  <a:cubicBezTo>
                    <a:pt x="95" y="87"/>
                    <a:pt x="108" y="61"/>
                    <a:pt x="95" y="32"/>
                  </a:cubicBezTo>
                  <a:cubicBezTo>
                    <a:pt x="86" y="13"/>
                    <a:pt x="69"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3"/>
            <p:cNvSpPr/>
            <p:nvPr/>
          </p:nvSpPr>
          <p:spPr>
            <a:xfrm>
              <a:off x="6101125" y="2787500"/>
              <a:ext cx="9900" cy="9575"/>
            </a:xfrm>
            <a:custGeom>
              <a:avLst/>
              <a:gdLst/>
              <a:ahLst/>
              <a:cxnLst/>
              <a:rect l="l" t="t" r="r" b="b"/>
              <a:pathLst>
                <a:path w="396" h="383" extrusionOk="0">
                  <a:moveTo>
                    <a:pt x="327" y="1"/>
                  </a:moveTo>
                  <a:cubicBezTo>
                    <a:pt x="220" y="69"/>
                    <a:pt x="220" y="95"/>
                    <a:pt x="164" y="125"/>
                  </a:cubicBezTo>
                  <a:cubicBezTo>
                    <a:pt x="96" y="164"/>
                    <a:pt x="83" y="138"/>
                    <a:pt x="1" y="177"/>
                  </a:cubicBezTo>
                  <a:lnTo>
                    <a:pt x="109" y="382"/>
                  </a:lnTo>
                  <a:cubicBezTo>
                    <a:pt x="220" y="327"/>
                    <a:pt x="177" y="314"/>
                    <a:pt x="246" y="272"/>
                  </a:cubicBezTo>
                  <a:cubicBezTo>
                    <a:pt x="269" y="258"/>
                    <a:pt x="282" y="254"/>
                    <a:pt x="291" y="254"/>
                  </a:cubicBezTo>
                  <a:cubicBezTo>
                    <a:pt x="309" y="254"/>
                    <a:pt x="306" y="272"/>
                    <a:pt x="314" y="272"/>
                  </a:cubicBezTo>
                  <a:lnTo>
                    <a:pt x="396" y="43"/>
                  </a:lnTo>
                  <a:cubicBezTo>
                    <a:pt x="370" y="27"/>
                    <a:pt x="340" y="14"/>
                    <a:pt x="32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3"/>
            <p:cNvSpPr/>
            <p:nvPr/>
          </p:nvSpPr>
          <p:spPr>
            <a:xfrm>
              <a:off x="6094025" y="2791900"/>
              <a:ext cx="9825" cy="9250"/>
            </a:xfrm>
            <a:custGeom>
              <a:avLst/>
              <a:gdLst/>
              <a:ahLst/>
              <a:cxnLst/>
              <a:rect l="l" t="t" r="r" b="b"/>
              <a:pathLst>
                <a:path w="393" h="370" extrusionOk="0">
                  <a:moveTo>
                    <a:pt x="285" y="1"/>
                  </a:moveTo>
                  <a:cubicBezTo>
                    <a:pt x="190" y="56"/>
                    <a:pt x="229" y="69"/>
                    <a:pt x="164" y="112"/>
                  </a:cubicBezTo>
                  <a:cubicBezTo>
                    <a:pt x="83" y="151"/>
                    <a:pt x="66" y="125"/>
                    <a:pt x="1" y="164"/>
                  </a:cubicBezTo>
                  <a:lnTo>
                    <a:pt x="109" y="370"/>
                  </a:lnTo>
                  <a:cubicBezTo>
                    <a:pt x="203" y="314"/>
                    <a:pt x="164" y="301"/>
                    <a:pt x="229" y="259"/>
                  </a:cubicBezTo>
                  <a:cubicBezTo>
                    <a:pt x="311" y="220"/>
                    <a:pt x="327" y="246"/>
                    <a:pt x="393" y="206"/>
                  </a:cubicBezTo>
                  <a:lnTo>
                    <a:pt x="28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3"/>
            <p:cNvSpPr/>
            <p:nvPr/>
          </p:nvSpPr>
          <p:spPr>
            <a:xfrm>
              <a:off x="6092325" y="2795725"/>
              <a:ext cx="6150" cy="5750"/>
            </a:xfrm>
            <a:custGeom>
              <a:avLst/>
              <a:gdLst/>
              <a:ahLst/>
              <a:cxnLst/>
              <a:rect l="l" t="t" r="r" b="b"/>
              <a:pathLst>
                <a:path w="246" h="230" extrusionOk="0">
                  <a:moveTo>
                    <a:pt x="105" y="1"/>
                  </a:moveTo>
                  <a:cubicBezTo>
                    <a:pt x="92" y="1"/>
                    <a:pt x="79" y="4"/>
                    <a:pt x="69" y="11"/>
                  </a:cubicBezTo>
                  <a:cubicBezTo>
                    <a:pt x="14" y="40"/>
                    <a:pt x="0" y="106"/>
                    <a:pt x="27" y="161"/>
                  </a:cubicBezTo>
                  <a:cubicBezTo>
                    <a:pt x="45" y="208"/>
                    <a:pt x="82" y="229"/>
                    <a:pt x="122" y="229"/>
                  </a:cubicBezTo>
                  <a:cubicBezTo>
                    <a:pt x="141" y="229"/>
                    <a:pt x="159" y="225"/>
                    <a:pt x="177" y="217"/>
                  </a:cubicBezTo>
                  <a:cubicBezTo>
                    <a:pt x="232" y="187"/>
                    <a:pt x="245" y="122"/>
                    <a:pt x="216" y="67"/>
                  </a:cubicBezTo>
                  <a:cubicBezTo>
                    <a:pt x="187" y="26"/>
                    <a:pt x="142" y="1"/>
                    <a:pt x="10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3"/>
            <p:cNvSpPr/>
            <p:nvPr/>
          </p:nvSpPr>
          <p:spPr>
            <a:xfrm>
              <a:off x="6094025" y="2797250"/>
              <a:ext cx="2725" cy="2650"/>
            </a:xfrm>
            <a:custGeom>
              <a:avLst/>
              <a:gdLst/>
              <a:ahLst/>
              <a:cxnLst/>
              <a:rect l="l" t="t" r="r" b="b"/>
              <a:pathLst>
                <a:path w="109" h="106" extrusionOk="0">
                  <a:moveTo>
                    <a:pt x="48" y="0"/>
                  </a:moveTo>
                  <a:cubicBezTo>
                    <a:pt x="41" y="0"/>
                    <a:pt x="34" y="2"/>
                    <a:pt x="27" y="6"/>
                  </a:cubicBezTo>
                  <a:cubicBezTo>
                    <a:pt x="1" y="19"/>
                    <a:pt x="1" y="45"/>
                    <a:pt x="14" y="74"/>
                  </a:cubicBezTo>
                  <a:cubicBezTo>
                    <a:pt x="24" y="93"/>
                    <a:pt x="40" y="105"/>
                    <a:pt x="53" y="105"/>
                  </a:cubicBezTo>
                  <a:cubicBezTo>
                    <a:pt x="58" y="105"/>
                    <a:pt x="63" y="104"/>
                    <a:pt x="66" y="100"/>
                  </a:cubicBezTo>
                  <a:cubicBezTo>
                    <a:pt x="96" y="87"/>
                    <a:pt x="109" y="61"/>
                    <a:pt x="96" y="32"/>
                  </a:cubicBezTo>
                  <a:cubicBezTo>
                    <a:pt x="86" y="13"/>
                    <a:pt x="6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3"/>
            <p:cNvSpPr/>
            <p:nvPr/>
          </p:nvSpPr>
          <p:spPr>
            <a:xfrm>
              <a:off x="6099425" y="2791650"/>
              <a:ext cx="6150" cy="5725"/>
            </a:xfrm>
            <a:custGeom>
              <a:avLst/>
              <a:gdLst/>
              <a:ahLst/>
              <a:cxnLst/>
              <a:rect l="l" t="t" r="r" b="b"/>
              <a:pathLst>
                <a:path w="246" h="229" extrusionOk="0">
                  <a:moveTo>
                    <a:pt x="115" y="1"/>
                  </a:moveTo>
                  <a:cubicBezTo>
                    <a:pt x="99" y="1"/>
                    <a:pt x="84" y="4"/>
                    <a:pt x="69" y="11"/>
                  </a:cubicBezTo>
                  <a:cubicBezTo>
                    <a:pt x="13" y="40"/>
                    <a:pt x="0" y="106"/>
                    <a:pt x="30" y="161"/>
                  </a:cubicBezTo>
                  <a:cubicBezTo>
                    <a:pt x="57" y="208"/>
                    <a:pt x="97" y="229"/>
                    <a:pt x="133" y="229"/>
                  </a:cubicBezTo>
                  <a:cubicBezTo>
                    <a:pt x="149" y="229"/>
                    <a:pt x="164" y="225"/>
                    <a:pt x="177" y="216"/>
                  </a:cubicBezTo>
                  <a:cubicBezTo>
                    <a:pt x="232" y="187"/>
                    <a:pt x="245" y="122"/>
                    <a:pt x="219" y="66"/>
                  </a:cubicBezTo>
                  <a:cubicBezTo>
                    <a:pt x="200" y="26"/>
                    <a:pt x="158" y="1"/>
                    <a:pt x="11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3"/>
            <p:cNvSpPr/>
            <p:nvPr/>
          </p:nvSpPr>
          <p:spPr>
            <a:xfrm>
              <a:off x="6101125" y="2793175"/>
              <a:ext cx="2725" cy="2650"/>
            </a:xfrm>
            <a:custGeom>
              <a:avLst/>
              <a:gdLst/>
              <a:ahLst/>
              <a:cxnLst/>
              <a:rect l="l" t="t" r="r" b="b"/>
              <a:pathLst>
                <a:path w="109" h="106" extrusionOk="0">
                  <a:moveTo>
                    <a:pt x="56" y="0"/>
                  </a:moveTo>
                  <a:cubicBezTo>
                    <a:pt x="51" y="0"/>
                    <a:pt x="47" y="2"/>
                    <a:pt x="43" y="5"/>
                  </a:cubicBezTo>
                  <a:cubicBezTo>
                    <a:pt x="14" y="18"/>
                    <a:pt x="1" y="45"/>
                    <a:pt x="14" y="74"/>
                  </a:cubicBezTo>
                  <a:cubicBezTo>
                    <a:pt x="24" y="93"/>
                    <a:pt x="42" y="105"/>
                    <a:pt x="61" y="105"/>
                  </a:cubicBezTo>
                  <a:cubicBezTo>
                    <a:pt x="68" y="105"/>
                    <a:pt x="76" y="104"/>
                    <a:pt x="83" y="100"/>
                  </a:cubicBezTo>
                  <a:cubicBezTo>
                    <a:pt x="109" y="87"/>
                    <a:pt x="109" y="61"/>
                    <a:pt x="96" y="31"/>
                  </a:cubicBezTo>
                  <a:cubicBezTo>
                    <a:pt x="86" y="12"/>
                    <a:pt x="70"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3"/>
            <p:cNvSpPr/>
            <p:nvPr/>
          </p:nvSpPr>
          <p:spPr>
            <a:xfrm>
              <a:off x="6114775" y="2794275"/>
              <a:ext cx="10225" cy="9900"/>
            </a:xfrm>
            <a:custGeom>
              <a:avLst/>
              <a:gdLst/>
              <a:ahLst/>
              <a:cxnLst/>
              <a:rect l="l" t="t" r="r" b="b"/>
              <a:pathLst>
                <a:path w="409" h="396" extrusionOk="0">
                  <a:moveTo>
                    <a:pt x="150" y="1"/>
                  </a:moveTo>
                  <a:lnTo>
                    <a:pt x="0" y="193"/>
                  </a:lnTo>
                  <a:cubicBezTo>
                    <a:pt x="95" y="262"/>
                    <a:pt x="95" y="219"/>
                    <a:pt x="163" y="262"/>
                  </a:cubicBezTo>
                  <a:cubicBezTo>
                    <a:pt x="215" y="314"/>
                    <a:pt x="202" y="343"/>
                    <a:pt x="271" y="395"/>
                  </a:cubicBezTo>
                  <a:lnTo>
                    <a:pt x="408" y="206"/>
                  </a:lnTo>
                  <a:cubicBezTo>
                    <a:pt x="326" y="138"/>
                    <a:pt x="326" y="180"/>
                    <a:pt x="258" y="125"/>
                  </a:cubicBezTo>
                  <a:cubicBezTo>
                    <a:pt x="189" y="82"/>
                    <a:pt x="215" y="56"/>
                    <a:pt x="1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3"/>
            <p:cNvSpPr/>
            <p:nvPr/>
          </p:nvSpPr>
          <p:spPr>
            <a:xfrm>
              <a:off x="6108975" y="2788575"/>
              <a:ext cx="9575" cy="10550"/>
            </a:xfrm>
            <a:custGeom>
              <a:avLst/>
              <a:gdLst/>
              <a:ahLst/>
              <a:cxnLst/>
              <a:rect l="l" t="t" r="r" b="b"/>
              <a:pathLst>
                <a:path w="383" h="422" extrusionOk="0">
                  <a:moveTo>
                    <a:pt x="82" y="0"/>
                  </a:moveTo>
                  <a:lnTo>
                    <a:pt x="0" y="229"/>
                  </a:lnTo>
                  <a:cubicBezTo>
                    <a:pt x="0" y="245"/>
                    <a:pt x="13" y="245"/>
                    <a:pt x="13" y="245"/>
                  </a:cubicBezTo>
                  <a:cubicBezTo>
                    <a:pt x="39" y="258"/>
                    <a:pt x="39" y="258"/>
                    <a:pt x="56" y="258"/>
                  </a:cubicBezTo>
                  <a:cubicBezTo>
                    <a:pt x="69" y="258"/>
                    <a:pt x="95" y="258"/>
                    <a:pt x="121" y="284"/>
                  </a:cubicBezTo>
                  <a:cubicBezTo>
                    <a:pt x="190" y="339"/>
                    <a:pt x="164" y="366"/>
                    <a:pt x="232" y="421"/>
                  </a:cubicBezTo>
                  <a:lnTo>
                    <a:pt x="382" y="229"/>
                  </a:lnTo>
                  <a:cubicBezTo>
                    <a:pt x="284" y="163"/>
                    <a:pt x="284" y="202"/>
                    <a:pt x="219" y="163"/>
                  </a:cubicBezTo>
                  <a:cubicBezTo>
                    <a:pt x="190" y="134"/>
                    <a:pt x="177" y="108"/>
                    <a:pt x="164" y="95"/>
                  </a:cubicBezTo>
                  <a:cubicBezTo>
                    <a:pt x="164" y="82"/>
                    <a:pt x="150" y="65"/>
                    <a:pt x="150" y="65"/>
                  </a:cubicBezTo>
                  <a:lnTo>
                    <a:pt x="137" y="52"/>
                  </a:lnTo>
                  <a:lnTo>
                    <a:pt x="121" y="39"/>
                  </a:lnTo>
                  <a:cubicBezTo>
                    <a:pt x="108" y="2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3"/>
            <p:cNvSpPr/>
            <p:nvPr/>
          </p:nvSpPr>
          <p:spPr>
            <a:xfrm>
              <a:off x="6106925" y="2787825"/>
              <a:ext cx="5825" cy="6475"/>
            </a:xfrm>
            <a:custGeom>
              <a:avLst/>
              <a:gdLst/>
              <a:ahLst/>
              <a:cxnLst/>
              <a:rect l="l" t="t" r="r" b="b"/>
              <a:pathLst>
                <a:path w="233" h="259" extrusionOk="0">
                  <a:moveTo>
                    <a:pt x="95" y="1"/>
                  </a:moveTo>
                  <a:cubicBezTo>
                    <a:pt x="27" y="56"/>
                    <a:pt x="1" y="112"/>
                    <a:pt x="27" y="151"/>
                  </a:cubicBezTo>
                  <a:cubicBezTo>
                    <a:pt x="56" y="206"/>
                    <a:pt x="82" y="232"/>
                    <a:pt x="82" y="259"/>
                  </a:cubicBezTo>
                  <a:lnTo>
                    <a:pt x="121" y="259"/>
                  </a:lnTo>
                  <a:cubicBezTo>
                    <a:pt x="164" y="259"/>
                    <a:pt x="190" y="245"/>
                    <a:pt x="203" y="219"/>
                  </a:cubicBezTo>
                  <a:cubicBezTo>
                    <a:pt x="219" y="193"/>
                    <a:pt x="232" y="151"/>
                    <a:pt x="232" y="125"/>
                  </a:cubicBezTo>
                  <a:cubicBezTo>
                    <a:pt x="232" y="112"/>
                    <a:pt x="219" y="95"/>
                    <a:pt x="219" y="82"/>
                  </a:cubicBezTo>
                  <a:cubicBezTo>
                    <a:pt x="219" y="82"/>
                    <a:pt x="203" y="69"/>
                    <a:pt x="190" y="56"/>
                  </a:cubicBezTo>
                  <a:cubicBezTo>
                    <a:pt x="190" y="56"/>
                    <a:pt x="177" y="43"/>
                    <a:pt x="164" y="30"/>
                  </a:cubicBezTo>
                  <a:cubicBezTo>
                    <a:pt x="138" y="14"/>
                    <a:pt x="108" y="1"/>
                    <a:pt x="9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3"/>
            <p:cNvSpPr/>
            <p:nvPr/>
          </p:nvSpPr>
          <p:spPr>
            <a:xfrm>
              <a:off x="6108975" y="2789950"/>
              <a:ext cx="2050" cy="3050"/>
            </a:xfrm>
            <a:custGeom>
              <a:avLst/>
              <a:gdLst/>
              <a:ahLst/>
              <a:cxnLst/>
              <a:rect l="l" t="t" r="r" b="b"/>
              <a:pathLst>
                <a:path w="82" h="122" extrusionOk="0">
                  <a:moveTo>
                    <a:pt x="28" y="1"/>
                  </a:moveTo>
                  <a:cubicBezTo>
                    <a:pt x="20" y="1"/>
                    <a:pt x="13" y="4"/>
                    <a:pt x="13" y="10"/>
                  </a:cubicBezTo>
                  <a:cubicBezTo>
                    <a:pt x="0" y="27"/>
                    <a:pt x="0" y="40"/>
                    <a:pt x="0" y="40"/>
                  </a:cubicBezTo>
                  <a:lnTo>
                    <a:pt x="0" y="66"/>
                  </a:lnTo>
                  <a:cubicBezTo>
                    <a:pt x="0" y="92"/>
                    <a:pt x="13" y="108"/>
                    <a:pt x="13" y="121"/>
                  </a:cubicBezTo>
                  <a:lnTo>
                    <a:pt x="39" y="121"/>
                  </a:lnTo>
                  <a:cubicBezTo>
                    <a:pt x="56" y="108"/>
                    <a:pt x="69" y="108"/>
                    <a:pt x="69" y="92"/>
                  </a:cubicBezTo>
                  <a:cubicBezTo>
                    <a:pt x="82" y="79"/>
                    <a:pt x="82" y="66"/>
                    <a:pt x="82" y="53"/>
                  </a:cubicBezTo>
                  <a:cubicBezTo>
                    <a:pt x="82" y="40"/>
                    <a:pt x="69" y="27"/>
                    <a:pt x="56" y="10"/>
                  </a:cubicBezTo>
                  <a:cubicBezTo>
                    <a:pt x="48" y="4"/>
                    <a:pt x="37" y="1"/>
                    <a:pt x="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3"/>
            <p:cNvSpPr/>
            <p:nvPr/>
          </p:nvSpPr>
          <p:spPr>
            <a:xfrm>
              <a:off x="6113375" y="2793700"/>
              <a:ext cx="6475" cy="5750"/>
            </a:xfrm>
            <a:custGeom>
              <a:avLst/>
              <a:gdLst/>
              <a:ahLst/>
              <a:cxnLst/>
              <a:rect l="l" t="t" r="r" b="b"/>
              <a:pathLst>
                <a:path w="259" h="230" extrusionOk="0">
                  <a:moveTo>
                    <a:pt x="138" y="1"/>
                  </a:moveTo>
                  <a:cubicBezTo>
                    <a:pt x="102" y="1"/>
                    <a:pt x="67" y="19"/>
                    <a:pt x="43" y="53"/>
                  </a:cubicBezTo>
                  <a:cubicBezTo>
                    <a:pt x="1" y="105"/>
                    <a:pt x="14" y="174"/>
                    <a:pt x="56" y="216"/>
                  </a:cubicBezTo>
                  <a:cubicBezTo>
                    <a:pt x="74" y="225"/>
                    <a:pt x="94" y="230"/>
                    <a:pt x="115" y="230"/>
                  </a:cubicBezTo>
                  <a:cubicBezTo>
                    <a:pt x="153" y="230"/>
                    <a:pt x="192" y="214"/>
                    <a:pt x="219" y="187"/>
                  </a:cubicBezTo>
                  <a:cubicBezTo>
                    <a:pt x="258" y="134"/>
                    <a:pt x="245" y="66"/>
                    <a:pt x="206" y="24"/>
                  </a:cubicBezTo>
                  <a:cubicBezTo>
                    <a:pt x="185" y="8"/>
                    <a:pt x="161" y="1"/>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3"/>
            <p:cNvSpPr/>
            <p:nvPr/>
          </p:nvSpPr>
          <p:spPr>
            <a:xfrm>
              <a:off x="6115425" y="2795450"/>
              <a:ext cx="2375" cy="2500"/>
            </a:xfrm>
            <a:custGeom>
              <a:avLst/>
              <a:gdLst/>
              <a:ahLst/>
              <a:cxnLst/>
              <a:rect l="l" t="t" r="r" b="b"/>
              <a:pathLst>
                <a:path w="95" h="100" extrusionOk="0">
                  <a:moveTo>
                    <a:pt x="49" y="0"/>
                  </a:moveTo>
                  <a:cubicBezTo>
                    <a:pt x="34" y="0"/>
                    <a:pt x="21" y="7"/>
                    <a:pt x="13" y="22"/>
                  </a:cubicBezTo>
                  <a:cubicBezTo>
                    <a:pt x="0" y="35"/>
                    <a:pt x="0" y="78"/>
                    <a:pt x="13" y="91"/>
                  </a:cubicBezTo>
                  <a:cubicBezTo>
                    <a:pt x="25" y="96"/>
                    <a:pt x="37" y="99"/>
                    <a:pt x="47" y="99"/>
                  </a:cubicBezTo>
                  <a:cubicBezTo>
                    <a:pt x="62" y="99"/>
                    <a:pt x="74" y="93"/>
                    <a:pt x="82" y="78"/>
                  </a:cubicBezTo>
                  <a:cubicBezTo>
                    <a:pt x="95" y="51"/>
                    <a:pt x="95" y="22"/>
                    <a:pt x="82" y="9"/>
                  </a:cubicBezTo>
                  <a:cubicBezTo>
                    <a:pt x="71" y="4"/>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3"/>
            <p:cNvSpPr/>
            <p:nvPr/>
          </p:nvSpPr>
          <p:spPr>
            <a:xfrm>
              <a:off x="6128300" y="2804475"/>
              <a:ext cx="10225" cy="9575"/>
            </a:xfrm>
            <a:custGeom>
              <a:avLst/>
              <a:gdLst/>
              <a:ahLst/>
              <a:cxnLst/>
              <a:rect l="l" t="t" r="r" b="b"/>
              <a:pathLst>
                <a:path w="409" h="383" extrusionOk="0">
                  <a:moveTo>
                    <a:pt x="138" y="1"/>
                  </a:moveTo>
                  <a:lnTo>
                    <a:pt x="1" y="193"/>
                  </a:lnTo>
                  <a:cubicBezTo>
                    <a:pt x="82" y="262"/>
                    <a:pt x="82" y="206"/>
                    <a:pt x="151" y="262"/>
                  </a:cubicBezTo>
                  <a:cubicBezTo>
                    <a:pt x="220" y="301"/>
                    <a:pt x="193" y="343"/>
                    <a:pt x="262" y="382"/>
                  </a:cubicBezTo>
                  <a:lnTo>
                    <a:pt x="409" y="206"/>
                  </a:lnTo>
                  <a:cubicBezTo>
                    <a:pt x="314" y="138"/>
                    <a:pt x="314" y="180"/>
                    <a:pt x="246" y="125"/>
                  </a:cubicBezTo>
                  <a:cubicBezTo>
                    <a:pt x="193" y="82"/>
                    <a:pt x="207" y="56"/>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3"/>
            <p:cNvSpPr/>
            <p:nvPr/>
          </p:nvSpPr>
          <p:spPr>
            <a:xfrm>
              <a:off x="6121525" y="2799425"/>
              <a:ext cx="10225" cy="9900"/>
            </a:xfrm>
            <a:custGeom>
              <a:avLst/>
              <a:gdLst/>
              <a:ahLst/>
              <a:cxnLst/>
              <a:rect l="l" t="t" r="r" b="b"/>
              <a:pathLst>
                <a:path w="409" h="396" extrusionOk="0">
                  <a:moveTo>
                    <a:pt x="138" y="0"/>
                  </a:moveTo>
                  <a:lnTo>
                    <a:pt x="1" y="189"/>
                  </a:lnTo>
                  <a:cubicBezTo>
                    <a:pt x="96" y="258"/>
                    <a:pt x="96" y="203"/>
                    <a:pt x="151" y="258"/>
                  </a:cubicBezTo>
                  <a:cubicBezTo>
                    <a:pt x="220" y="313"/>
                    <a:pt x="207" y="340"/>
                    <a:pt x="272" y="395"/>
                  </a:cubicBezTo>
                  <a:lnTo>
                    <a:pt x="409" y="203"/>
                  </a:lnTo>
                  <a:cubicBezTo>
                    <a:pt x="314" y="137"/>
                    <a:pt x="314" y="176"/>
                    <a:pt x="259" y="121"/>
                  </a:cubicBezTo>
                  <a:cubicBezTo>
                    <a:pt x="190" y="82"/>
                    <a:pt x="220"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3"/>
            <p:cNvSpPr/>
            <p:nvPr/>
          </p:nvSpPr>
          <p:spPr>
            <a:xfrm>
              <a:off x="6120150" y="2798800"/>
              <a:ext cx="6150" cy="5725"/>
            </a:xfrm>
            <a:custGeom>
              <a:avLst/>
              <a:gdLst/>
              <a:ahLst/>
              <a:cxnLst/>
              <a:rect l="l" t="t" r="r" b="b"/>
              <a:pathLst>
                <a:path w="246" h="229" extrusionOk="0">
                  <a:moveTo>
                    <a:pt x="135" y="1"/>
                  </a:moveTo>
                  <a:cubicBezTo>
                    <a:pt x="102" y="1"/>
                    <a:pt x="67" y="19"/>
                    <a:pt x="43" y="51"/>
                  </a:cubicBezTo>
                  <a:cubicBezTo>
                    <a:pt x="0" y="107"/>
                    <a:pt x="17" y="175"/>
                    <a:pt x="56" y="214"/>
                  </a:cubicBezTo>
                  <a:cubicBezTo>
                    <a:pt x="70" y="224"/>
                    <a:pt x="89" y="229"/>
                    <a:pt x="108" y="229"/>
                  </a:cubicBezTo>
                  <a:cubicBezTo>
                    <a:pt x="147" y="229"/>
                    <a:pt x="189" y="210"/>
                    <a:pt x="206" y="175"/>
                  </a:cubicBezTo>
                  <a:cubicBezTo>
                    <a:pt x="245" y="133"/>
                    <a:pt x="245" y="51"/>
                    <a:pt x="193" y="25"/>
                  </a:cubicBezTo>
                  <a:cubicBezTo>
                    <a:pt x="176" y="9"/>
                    <a:pt x="156"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3"/>
            <p:cNvSpPr/>
            <p:nvPr/>
          </p:nvSpPr>
          <p:spPr>
            <a:xfrm>
              <a:off x="6121875" y="2800525"/>
              <a:ext cx="2775" cy="2475"/>
            </a:xfrm>
            <a:custGeom>
              <a:avLst/>
              <a:gdLst/>
              <a:ahLst/>
              <a:cxnLst/>
              <a:rect l="l" t="t" r="r" b="b"/>
              <a:pathLst>
                <a:path w="111" h="99" extrusionOk="0">
                  <a:moveTo>
                    <a:pt x="60" y="1"/>
                  </a:moveTo>
                  <a:cubicBezTo>
                    <a:pt x="49" y="1"/>
                    <a:pt x="37" y="8"/>
                    <a:pt x="29" y="25"/>
                  </a:cubicBezTo>
                  <a:cubicBezTo>
                    <a:pt x="0" y="38"/>
                    <a:pt x="0" y="77"/>
                    <a:pt x="29" y="93"/>
                  </a:cubicBezTo>
                  <a:cubicBezTo>
                    <a:pt x="33" y="97"/>
                    <a:pt x="39" y="99"/>
                    <a:pt x="46" y="99"/>
                  </a:cubicBezTo>
                  <a:cubicBezTo>
                    <a:pt x="63" y="99"/>
                    <a:pt x="85" y="89"/>
                    <a:pt x="95" y="77"/>
                  </a:cubicBezTo>
                  <a:cubicBezTo>
                    <a:pt x="111" y="51"/>
                    <a:pt x="111" y="25"/>
                    <a:pt x="82" y="12"/>
                  </a:cubicBezTo>
                  <a:cubicBezTo>
                    <a:pt x="76" y="5"/>
                    <a:pt x="68" y="1"/>
                    <a:pt x="6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3"/>
            <p:cNvSpPr/>
            <p:nvPr/>
          </p:nvSpPr>
          <p:spPr>
            <a:xfrm>
              <a:off x="6127000" y="2803900"/>
              <a:ext cx="6150" cy="5750"/>
            </a:xfrm>
            <a:custGeom>
              <a:avLst/>
              <a:gdLst/>
              <a:ahLst/>
              <a:cxnLst/>
              <a:rect l="l" t="t" r="r" b="b"/>
              <a:pathLst>
                <a:path w="246" h="230" extrusionOk="0">
                  <a:moveTo>
                    <a:pt x="134" y="1"/>
                  </a:moveTo>
                  <a:cubicBezTo>
                    <a:pt x="101" y="1"/>
                    <a:pt x="66" y="19"/>
                    <a:pt x="40" y="53"/>
                  </a:cubicBezTo>
                  <a:cubicBezTo>
                    <a:pt x="1" y="105"/>
                    <a:pt x="1" y="174"/>
                    <a:pt x="53" y="216"/>
                  </a:cubicBezTo>
                  <a:cubicBezTo>
                    <a:pt x="67" y="225"/>
                    <a:pt x="84" y="229"/>
                    <a:pt x="101" y="229"/>
                  </a:cubicBezTo>
                  <a:cubicBezTo>
                    <a:pt x="137" y="229"/>
                    <a:pt x="177" y="211"/>
                    <a:pt x="203" y="174"/>
                  </a:cubicBezTo>
                  <a:cubicBezTo>
                    <a:pt x="245" y="134"/>
                    <a:pt x="245" y="53"/>
                    <a:pt x="190" y="24"/>
                  </a:cubicBezTo>
                  <a:cubicBezTo>
                    <a:pt x="175" y="8"/>
                    <a:pt x="155" y="1"/>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3"/>
            <p:cNvSpPr/>
            <p:nvPr/>
          </p:nvSpPr>
          <p:spPr>
            <a:xfrm>
              <a:off x="6128725" y="2805650"/>
              <a:ext cx="2700" cy="2425"/>
            </a:xfrm>
            <a:custGeom>
              <a:avLst/>
              <a:gdLst/>
              <a:ahLst/>
              <a:cxnLst/>
              <a:rect l="l" t="t" r="r" b="b"/>
              <a:pathLst>
                <a:path w="108" h="97" extrusionOk="0">
                  <a:moveTo>
                    <a:pt x="57" y="0"/>
                  </a:moveTo>
                  <a:cubicBezTo>
                    <a:pt x="44" y="0"/>
                    <a:pt x="29" y="7"/>
                    <a:pt x="13" y="22"/>
                  </a:cubicBezTo>
                  <a:cubicBezTo>
                    <a:pt x="0" y="35"/>
                    <a:pt x="0" y="78"/>
                    <a:pt x="26" y="91"/>
                  </a:cubicBezTo>
                  <a:cubicBezTo>
                    <a:pt x="30" y="94"/>
                    <a:pt x="35" y="96"/>
                    <a:pt x="41" y="96"/>
                  </a:cubicBezTo>
                  <a:cubicBezTo>
                    <a:pt x="55" y="96"/>
                    <a:pt x="74" y="87"/>
                    <a:pt x="95" y="78"/>
                  </a:cubicBezTo>
                  <a:cubicBezTo>
                    <a:pt x="108" y="51"/>
                    <a:pt x="108" y="22"/>
                    <a:pt x="82" y="9"/>
                  </a:cubicBezTo>
                  <a:cubicBezTo>
                    <a:pt x="75" y="4"/>
                    <a:pt x="67" y="0"/>
                    <a:pt x="5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3"/>
            <p:cNvSpPr/>
            <p:nvPr/>
          </p:nvSpPr>
          <p:spPr>
            <a:xfrm>
              <a:off x="6134850" y="2809625"/>
              <a:ext cx="10550" cy="9575"/>
            </a:xfrm>
            <a:custGeom>
              <a:avLst/>
              <a:gdLst/>
              <a:ahLst/>
              <a:cxnLst/>
              <a:rect l="l" t="t" r="r" b="b"/>
              <a:pathLst>
                <a:path w="422" h="383" extrusionOk="0">
                  <a:moveTo>
                    <a:pt x="147" y="0"/>
                  </a:moveTo>
                  <a:lnTo>
                    <a:pt x="0" y="176"/>
                  </a:lnTo>
                  <a:cubicBezTo>
                    <a:pt x="95" y="258"/>
                    <a:pt x="95" y="203"/>
                    <a:pt x="163" y="258"/>
                  </a:cubicBezTo>
                  <a:cubicBezTo>
                    <a:pt x="228" y="300"/>
                    <a:pt x="202" y="327"/>
                    <a:pt x="271" y="382"/>
                  </a:cubicBezTo>
                  <a:lnTo>
                    <a:pt x="421" y="203"/>
                  </a:lnTo>
                  <a:cubicBezTo>
                    <a:pt x="326" y="137"/>
                    <a:pt x="326" y="176"/>
                    <a:pt x="258" y="121"/>
                  </a:cubicBezTo>
                  <a:cubicBezTo>
                    <a:pt x="202" y="82"/>
                    <a:pt x="215" y="56"/>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3"/>
            <p:cNvSpPr/>
            <p:nvPr/>
          </p:nvSpPr>
          <p:spPr>
            <a:xfrm>
              <a:off x="6133775" y="2809000"/>
              <a:ext cx="6150" cy="5650"/>
            </a:xfrm>
            <a:custGeom>
              <a:avLst/>
              <a:gdLst/>
              <a:ahLst/>
              <a:cxnLst/>
              <a:rect l="l" t="t" r="r" b="b"/>
              <a:pathLst>
                <a:path w="246" h="226" extrusionOk="0">
                  <a:moveTo>
                    <a:pt x="124" y="1"/>
                  </a:moveTo>
                  <a:cubicBezTo>
                    <a:pt x="88" y="1"/>
                    <a:pt x="53" y="19"/>
                    <a:pt x="27" y="51"/>
                  </a:cubicBezTo>
                  <a:cubicBezTo>
                    <a:pt x="1" y="107"/>
                    <a:pt x="1" y="175"/>
                    <a:pt x="43" y="201"/>
                  </a:cubicBezTo>
                  <a:cubicBezTo>
                    <a:pt x="63" y="218"/>
                    <a:pt x="86" y="226"/>
                    <a:pt x="109" y="226"/>
                  </a:cubicBezTo>
                  <a:cubicBezTo>
                    <a:pt x="145" y="226"/>
                    <a:pt x="180" y="207"/>
                    <a:pt x="206" y="175"/>
                  </a:cubicBezTo>
                  <a:cubicBezTo>
                    <a:pt x="245" y="120"/>
                    <a:pt x="232" y="51"/>
                    <a:pt x="190" y="25"/>
                  </a:cubicBezTo>
                  <a:cubicBezTo>
                    <a:pt x="169" y="9"/>
                    <a:pt x="147" y="1"/>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3"/>
            <p:cNvSpPr/>
            <p:nvPr/>
          </p:nvSpPr>
          <p:spPr>
            <a:xfrm>
              <a:off x="6135500" y="2810600"/>
              <a:ext cx="2700" cy="2600"/>
            </a:xfrm>
            <a:custGeom>
              <a:avLst/>
              <a:gdLst/>
              <a:ahLst/>
              <a:cxnLst/>
              <a:rect l="l" t="t" r="r" b="b"/>
              <a:pathLst>
                <a:path w="108" h="104" extrusionOk="0">
                  <a:moveTo>
                    <a:pt x="51" y="0"/>
                  </a:moveTo>
                  <a:cubicBezTo>
                    <a:pt x="35" y="0"/>
                    <a:pt x="21" y="12"/>
                    <a:pt x="13" y="30"/>
                  </a:cubicBezTo>
                  <a:cubicBezTo>
                    <a:pt x="0" y="43"/>
                    <a:pt x="0" y="69"/>
                    <a:pt x="13" y="98"/>
                  </a:cubicBezTo>
                  <a:cubicBezTo>
                    <a:pt x="21" y="102"/>
                    <a:pt x="28" y="104"/>
                    <a:pt x="36" y="104"/>
                  </a:cubicBezTo>
                  <a:cubicBezTo>
                    <a:pt x="55" y="104"/>
                    <a:pt x="72" y="94"/>
                    <a:pt x="82" y="82"/>
                  </a:cubicBezTo>
                  <a:cubicBezTo>
                    <a:pt x="108" y="56"/>
                    <a:pt x="95" y="30"/>
                    <a:pt x="82" y="17"/>
                  </a:cubicBezTo>
                  <a:cubicBezTo>
                    <a:pt x="71" y="5"/>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3"/>
            <p:cNvSpPr/>
            <p:nvPr/>
          </p:nvSpPr>
          <p:spPr>
            <a:xfrm>
              <a:off x="6082125" y="2788575"/>
              <a:ext cx="225075" cy="156025"/>
            </a:xfrm>
            <a:custGeom>
              <a:avLst/>
              <a:gdLst/>
              <a:ahLst/>
              <a:cxnLst/>
              <a:rect l="l" t="t" r="r" b="b"/>
              <a:pathLst>
                <a:path w="9003" h="6241" extrusionOk="0">
                  <a:moveTo>
                    <a:pt x="0" y="0"/>
                  </a:moveTo>
                  <a:lnTo>
                    <a:pt x="1959" y="2366"/>
                  </a:lnTo>
                  <a:lnTo>
                    <a:pt x="5657" y="4390"/>
                  </a:lnTo>
                  <a:lnTo>
                    <a:pt x="8229" y="6241"/>
                  </a:lnTo>
                  <a:lnTo>
                    <a:pt x="9003" y="5901"/>
                  </a:lnTo>
                  <a:lnTo>
                    <a:pt x="9003" y="5696"/>
                  </a:lnTo>
                  <a:lnTo>
                    <a:pt x="6147" y="2543"/>
                  </a:lnTo>
                  <a:lnTo>
                    <a:pt x="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3"/>
            <p:cNvSpPr/>
            <p:nvPr/>
          </p:nvSpPr>
          <p:spPr>
            <a:xfrm>
              <a:off x="6082125" y="2783425"/>
              <a:ext cx="225075" cy="156125"/>
            </a:xfrm>
            <a:custGeom>
              <a:avLst/>
              <a:gdLst/>
              <a:ahLst/>
              <a:cxnLst/>
              <a:rect l="l" t="t" r="r" b="b"/>
              <a:pathLst>
                <a:path w="9003" h="6245" extrusionOk="0">
                  <a:moveTo>
                    <a:pt x="0" y="0"/>
                  </a:moveTo>
                  <a:lnTo>
                    <a:pt x="1959" y="2380"/>
                  </a:lnTo>
                  <a:lnTo>
                    <a:pt x="5657" y="4407"/>
                  </a:lnTo>
                  <a:lnTo>
                    <a:pt x="8229" y="6244"/>
                  </a:lnTo>
                  <a:lnTo>
                    <a:pt x="9003" y="5902"/>
                  </a:lnTo>
                  <a:lnTo>
                    <a:pt x="8800" y="4939"/>
                  </a:lnTo>
                  <a:lnTo>
                    <a:pt x="6147" y="2556"/>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3"/>
            <p:cNvSpPr/>
            <p:nvPr/>
          </p:nvSpPr>
          <p:spPr>
            <a:xfrm>
              <a:off x="5867600" y="2757225"/>
              <a:ext cx="296475" cy="122100"/>
            </a:xfrm>
            <a:custGeom>
              <a:avLst/>
              <a:gdLst/>
              <a:ahLst/>
              <a:cxnLst/>
              <a:rect l="l" t="t" r="r" b="b"/>
              <a:pathLst>
                <a:path w="11859" h="4884" extrusionOk="0">
                  <a:moveTo>
                    <a:pt x="6636" y="1"/>
                  </a:moveTo>
                  <a:lnTo>
                    <a:pt x="1401" y="1238"/>
                  </a:lnTo>
                  <a:lnTo>
                    <a:pt x="0" y="1920"/>
                  </a:lnTo>
                  <a:lnTo>
                    <a:pt x="842" y="2449"/>
                  </a:lnTo>
                  <a:lnTo>
                    <a:pt x="7723" y="4884"/>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3"/>
            <p:cNvSpPr/>
            <p:nvPr/>
          </p:nvSpPr>
          <p:spPr>
            <a:xfrm>
              <a:off x="5867600" y="2749400"/>
              <a:ext cx="296475" cy="122100"/>
            </a:xfrm>
            <a:custGeom>
              <a:avLst/>
              <a:gdLst/>
              <a:ahLst/>
              <a:cxnLst/>
              <a:rect l="l" t="t" r="r" b="b"/>
              <a:pathLst>
                <a:path w="11859" h="4884" extrusionOk="0">
                  <a:moveTo>
                    <a:pt x="6636" y="0"/>
                  </a:moveTo>
                  <a:lnTo>
                    <a:pt x="1401" y="1241"/>
                  </a:lnTo>
                  <a:lnTo>
                    <a:pt x="0" y="1920"/>
                  </a:lnTo>
                  <a:lnTo>
                    <a:pt x="842" y="2448"/>
                  </a:lnTo>
                  <a:lnTo>
                    <a:pt x="7723" y="4870"/>
                  </a:lnTo>
                  <a:lnTo>
                    <a:pt x="10403" y="4883"/>
                  </a:lnTo>
                  <a:lnTo>
                    <a:pt x="11859" y="3264"/>
                  </a:lnTo>
                  <a:lnTo>
                    <a:pt x="8608" y="232"/>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3"/>
            <p:cNvSpPr/>
            <p:nvPr/>
          </p:nvSpPr>
          <p:spPr>
            <a:xfrm>
              <a:off x="5955325" y="2779675"/>
              <a:ext cx="144450" cy="66675"/>
            </a:xfrm>
            <a:custGeom>
              <a:avLst/>
              <a:gdLst/>
              <a:ahLst/>
              <a:cxnLst/>
              <a:rect l="l" t="t" r="r" b="b"/>
              <a:pathLst>
                <a:path w="5778" h="2667" extrusionOk="0">
                  <a:moveTo>
                    <a:pt x="4093" y="0"/>
                  </a:moveTo>
                  <a:lnTo>
                    <a:pt x="0" y="911"/>
                  </a:lnTo>
                  <a:lnTo>
                    <a:pt x="1289" y="1293"/>
                  </a:lnTo>
                  <a:lnTo>
                    <a:pt x="4596" y="2667"/>
                  </a:lnTo>
                  <a:lnTo>
                    <a:pt x="5751" y="1525"/>
                  </a:lnTo>
                  <a:lnTo>
                    <a:pt x="5777" y="1335"/>
                  </a:lnTo>
                  <a:lnTo>
                    <a:pt x="4093"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3"/>
            <p:cNvSpPr/>
            <p:nvPr/>
          </p:nvSpPr>
          <p:spPr>
            <a:xfrm>
              <a:off x="6025650" y="2856200"/>
              <a:ext cx="23850" cy="84975"/>
            </a:xfrm>
            <a:custGeom>
              <a:avLst/>
              <a:gdLst/>
              <a:ahLst/>
              <a:cxnLst/>
              <a:rect l="l" t="t" r="r" b="b"/>
              <a:pathLst>
                <a:path w="954" h="3399" extrusionOk="0">
                  <a:moveTo>
                    <a:pt x="954" y="1"/>
                  </a:moveTo>
                  <a:lnTo>
                    <a:pt x="1" y="993"/>
                  </a:lnTo>
                  <a:lnTo>
                    <a:pt x="1" y="3399"/>
                  </a:lnTo>
                  <a:lnTo>
                    <a:pt x="954" y="2406"/>
                  </a:lnTo>
                  <a:lnTo>
                    <a:pt x="95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3"/>
            <p:cNvSpPr/>
            <p:nvPr/>
          </p:nvSpPr>
          <p:spPr>
            <a:xfrm>
              <a:off x="6015125" y="2941900"/>
              <a:ext cx="123400" cy="99250"/>
            </a:xfrm>
            <a:custGeom>
              <a:avLst/>
              <a:gdLst/>
              <a:ahLst/>
              <a:cxnLst/>
              <a:rect l="l" t="t" r="r" b="b"/>
              <a:pathLst>
                <a:path w="4936" h="3970" extrusionOk="0">
                  <a:moveTo>
                    <a:pt x="627" y="0"/>
                  </a:moveTo>
                  <a:lnTo>
                    <a:pt x="1" y="434"/>
                  </a:lnTo>
                  <a:lnTo>
                    <a:pt x="2488" y="2011"/>
                  </a:lnTo>
                  <a:lnTo>
                    <a:pt x="2367" y="2693"/>
                  </a:lnTo>
                  <a:lnTo>
                    <a:pt x="3128" y="3333"/>
                  </a:lnTo>
                  <a:lnTo>
                    <a:pt x="3918" y="3969"/>
                  </a:lnTo>
                  <a:lnTo>
                    <a:pt x="4936" y="3943"/>
                  </a:lnTo>
                  <a:lnTo>
                    <a:pt x="3467" y="1603"/>
                  </a:lnTo>
                  <a:lnTo>
                    <a:pt x="62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3"/>
            <p:cNvSpPr/>
            <p:nvPr/>
          </p:nvSpPr>
          <p:spPr>
            <a:xfrm>
              <a:off x="6005900" y="2892600"/>
              <a:ext cx="71425" cy="99575"/>
            </a:xfrm>
            <a:custGeom>
              <a:avLst/>
              <a:gdLst/>
              <a:ahLst/>
              <a:cxnLst/>
              <a:rect l="l" t="t" r="r" b="b"/>
              <a:pathLst>
                <a:path w="2857" h="3983" extrusionOk="0">
                  <a:moveTo>
                    <a:pt x="370" y="1"/>
                  </a:moveTo>
                  <a:lnTo>
                    <a:pt x="69" y="259"/>
                  </a:lnTo>
                  <a:lnTo>
                    <a:pt x="1" y="461"/>
                  </a:lnTo>
                  <a:lnTo>
                    <a:pt x="1" y="1972"/>
                  </a:lnTo>
                  <a:lnTo>
                    <a:pt x="69" y="2122"/>
                  </a:lnTo>
                  <a:lnTo>
                    <a:pt x="370" y="2406"/>
                  </a:lnTo>
                  <a:lnTo>
                    <a:pt x="2857" y="3983"/>
                  </a:lnTo>
                  <a:lnTo>
                    <a:pt x="2857" y="1577"/>
                  </a:lnTo>
                  <a:lnTo>
                    <a:pt x="37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3"/>
            <p:cNvSpPr/>
            <p:nvPr/>
          </p:nvSpPr>
          <p:spPr>
            <a:xfrm>
              <a:off x="6133450" y="2931375"/>
              <a:ext cx="75175" cy="100625"/>
            </a:xfrm>
            <a:custGeom>
              <a:avLst/>
              <a:gdLst/>
              <a:ahLst/>
              <a:cxnLst/>
              <a:rect l="l" t="t" r="r" b="b"/>
              <a:pathLst>
                <a:path w="3007" h="4025" extrusionOk="0">
                  <a:moveTo>
                    <a:pt x="1" y="0"/>
                  </a:moveTo>
                  <a:lnTo>
                    <a:pt x="898" y="2745"/>
                  </a:lnTo>
                  <a:lnTo>
                    <a:pt x="1835" y="4025"/>
                  </a:lnTo>
                  <a:lnTo>
                    <a:pt x="3007" y="3045"/>
                  </a:lnTo>
                  <a:cubicBezTo>
                    <a:pt x="3007" y="3045"/>
                    <a:pt x="1753" y="1306"/>
                    <a:pt x="1456" y="1005"/>
                  </a:cubicBezTo>
                  <a:cubicBezTo>
                    <a:pt x="1169" y="692"/>
                    <a:pt x="1" y="0"/>
                    <a:pt x="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3"/>
            <p:cNvSpPr/>
            <p:nvPr/>
          </p:nvSpPr>
          <p:spPr>
            <a:xfrm>
              <a:off x="6030800" y="2858250"/>
              <a:ext cx="135325" cy="129200"/>
            </a:xfrm>
            <a:custGeom>
              <a:avLst/>
              <a:gdLst/>
              <a:ahLst/>
              <a:cxnLst/>
              <a:rect l="l" t="t" r="r" b="b"/>
              <a:pathLst>
                <a:path w="5413" h="5168" extrusionOk="0">
                  <a:moveTo>
                    <a:pt x="898" y="1"/>
                  </a:moveTo>
                  <a:lnTo>
                    <a:pt x="0" y="937"/>
                  </a:lnTo>
                  <a:lnTo>
                    <a:pt x="2840" y="2543"/>
                  </a:lnTo>
                  <a:lnTo>
                    <a:pt x="4309" y="4883"/>
                  </a:lnTo>
                  <a:lnTo>
                    <a:pt x="4746" y="5128"/>
                  </a:lnTo>
                  <a:lnTo>
                    <a:pt x="5412" y="5167"/>
                  </a:lnTo>
                  <a:lnTo>
                    <a:pt x="5412" y="5167"/>
                  </a:lnTo>
                  <a:lnTo>
                    <a:pt x="5275" y="4828"/>
                  </a:lnTo>
                  <a:lnTo>
                    <a:pt x="4162" y="2243"/>
                  </a:lnTo>
                  <a:lnTo>
                    <a:pt x="3780" y="1727"/>
                  </a:lnTo>
                  <a:lnTo>
                    <a:pt x="2040" y="461"/>
                  </a:lnTo>
                  <a:lnTo>
                    <a:pt x="898"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3"/>
            <p:cNvSpPr/>
            <p:nvPr/>
          </p:nvSpPr>
          <p:spPr>
            <a:xfrm>
              <a:off x="5811125" y="2822500"/>
              <a:ext cx="28250" cy="90850"/>
            </a:xfrm>
            <a:custGeom>
              <a:avLst/>
              <a:gdLst/>
              <a:ahLst/>
              <a:cxnLst/>
              <a:rect l="l" t="t" r="r" b="b"/>
              <a:pathLst>
                <a:path w="1130" h="3634" extrusionOk="0">
                  <a:moveTo>
                    <a:pt x="245" y="1"/>
                  </a:moveTo>
                  <a:lnTo>
                    <a:pt x="177" y="125"/>
                  </a:lnTo>
                  <a:lnTo>
                    <a:pt x="40" y="585"/>
                  </a:lnTo>
                  <a:lnTo>
                    <a:pt x="1" y="1091"/>
                  </a:lnTo>
                  <a:lnTo>
                    <a:pt x="1" y="1293"/>
                  </a:lnTo>
                  <a:lnTo>
                    <a:pt x="56" y="1852"/>
                  </a:lnTo>
                  <a:lnTo>
                    <a:pt x="164" y="2204"/>
                  </a:lnTo>
                  <a:lnTo>
                    <a:pt x="245" y="2423"/>
                  </a:lnTo>
                  <a:lnTo>
                    <a:pt x="1130" y="3634"/>
                  </a:lnTo>
                  <a:lnTo>
                    <a:pt x="1130" y="1225"/>
                  </a:lnTo>
                  <a:lnTo>
                    <a:pt x="245"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3"/>
            <p:cNvSpPr/>
            <p:nvPr/>
          </p:nvSpPr>
          <p:spPr>
            <a:xfrm>
              <a:off x="5817250" y="2785800"/>
              <a:ext cx="232250" cy="105450"/>
            </a:xfrm>
            <a:custGeom>
              <a:avLst/>
              <a:gdLst/>
              <a:ahLst/>
              <a:cxnLst/>
              <a:rect l="l" t="t" r="r" b="b"/>
              <a:pathLst>
                <a:path w="9290" h="4218" extrusionOk="0">
                  <a:moveTo>
                    <a:pt x="2161" y="0"/>
                  </a:moveTo>
                  <a:lnTo>
                    <a:pt x="1577" y="150"/>
                  </a:lnTo>
                  <a:lnTo>
                    <a:pt x="0" y="1469"/>
                  </a:lnTo>
                  <a:lnTo>
                    <a:pt x="885" y="2693"/>
                  </a:lnTo>
                  <a:cubicBezTo>
                    <a:pt x="885" y="2693"/>
                    <a:pt x="3565" y="3930"/>
                    <a:pt x="3849" y="3959"/>
                  </a:cubicBezTo>
                  <a:cubicBezTo>
                    <a:pt x="4120" y="3972"/>
                    <a:pt x="7615" y="4217"/>
                    <a:pt x="7615" y="4217"/>
                  </a:cubicBezTo>
                  <a:lnTo>
                    <a:pt x="8337" y="3809"/>
                  </a:lnTo>
                  <a:lnTo>
                    <a:pt x="9290" y="2817"/>
                  </a:lnTo>
                  <a:lnTo>
                    <a:pt x="9127" y="2559"/>
                  </a:lnTo>
                  <a:lnTo>
                    <a:pt x="8745" y="2203"/>
                  </a:lnTo>
                  <a:lnTo>
                    <a:pt x="8255" y="1932"/>
                  </a:lnTo>
                  <a:lnTo>
                    <a:pt x="3672" y="274"/>
                  </a:lnTo>
                  <a:lnTo>
                    <a:pt x="2896" y="69"/>
                  </a:lnTo>
                  <a:lnTo>
                    <a:pt x="216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3"/>
            <p:cNvSpPr/>
            <p:nvPr/>
          </p:nvSpPr>
          <p:spPr>
            <a:xfrm>
              <a:off x="5733600" y="2750775"/>
              <a:ext cx="82275" cy="90450"/>
            </a:xfrm>
            <a:custGeom>
              <a:avLst/>
              <a:gdLst/>
              <a:ahLst/>
              <a:cxnLst/>
              <a:rect l="l" t="t" r="r" b="b"/>
              <a:pathLst>
                <a:path w="3291" h="3618" extrusionOk="0">
                  <a:moveTo>
                    <a:pt x="2096" y="1"/>
                  </a:moveTo>
                  <a:lnTo>
                    <a:pt x="898" y="206"/>
                  </a:lnTo>
                  <a:lnTo>
                    <a:pt x="14" y="1267"/>
                  </a:lnTo>
                  <a:lnTo>
                    <a:pt x="1" y="1470"/>
                  </a:lnTo>
                  <a:lnTo>
                    <a:pt x="95" y="3617"/>
                  </a:lnTo>
                  <a:lnTo>
                    <a:pt x="1251" y="2912"/>
                  </a:lnTo>
                  <a:lnTo>
                    <a:pt x="2096" y="2965"/>
                  </a:lnTo>
                  <a:lnTo>
                    <a:pt x="3115" y="1783"/>
                  </a:lnTo>
                  <a:lnTo>
                    <a:pt x="3291" y="598"/>
                  </a:lnTo>
                  <a:lnTo>
                    <a:pt x="209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3"/>
            <p:cNvSpPr/>
            <p:nvPr/>
          </p:nvSpPr>
          <p:spPr>
            <a:xfrm>
              <a:off x="6149450" y="2986450"/>
              <a:ext cx="17325" cy="61225"/>
            </a:xfrm>
            <a:custGeom>
              <a:avLst/>
              <a:gdLst/>
              <a:ahLst/>
              <a:cxnLst/>
              <a:rect l="l" t="t" r="r" b="b"/>
              <a:pathLst>
                <a:path w="693" h="2449" extrusionOk="0">
                  <a:moveTo>
                    <a:pt x="0" y="0"/>
                  </a:moveTo>
                  <a:lnTo>
                    <a:pt x="0" y="2406"/>
                  </a:lnTo>
                  <a:lnTo>
                    <a:pt x="666" y="2448"/>
                  </a:lnTo>
                  <a:lnTo>
                    <a:pt x="692" y="2367"/>
                  </a:lnTo>
                  <a:lnTo>
                    <a:pt x="529" y="1835"/>
                  </a:lnTo>
                  <a:lnTo>
                    <a:pt x="529" y="963"/>
                  </a:lnTo>
                  <a:lnTo>
                    <a:pt x="666" y="297"/>
                  </a:lnTo>
                  <a:lnTo>
                    <a:pt x="666" y="39"/>
                  </a:lnTo>
                  <a:lnTo>
                    <a:pt x="0"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3"/>
            <p:cNvSpPr/>
            <p:nvPr/>
          </p:nvSpPr>
          <p:spPr>
            <a:xfrm>
              <a:off x="6138500" y="2980325"/>
              <a:ext cx="10975" cy="66275"/>
            </a:xfrm>
            <a:custGeom>
              <a:avLst/>
              <a:gdLst/>
              <a:ahLst/>
              <a:cxnLst/>
              <a:rect l="l" t="t" r="r" b="b"/>
              <a:pathLst>
                <a:path w="439" h="2651" extrusionOk="0">
                  <a:moveTo>
                    <a:pt x="1" y="0"/>
                  </a:moveTo>
                  <a:lnTo>
                    <a:pt x="1" y="203"/>
                  </a:lnTo>
                  <a:lnTo>
                    <a:pt x="1" y="2406"/>
                  </a:lnTo>
                  <a:lnTo>
                    <a:pt x="438" y="2651"/>
                  </a:lnTo>
                  <a:lnTo>
                    <a:pt x="438" y="245"/>
                  </a:lnTo>
                  <a:lnTo>
                    <a:pt x="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3"/>
            <p:cNvSpPr/>
            <p:nvPr/>
          </p:nvSpPr>
          <p:spPr>
            <a:xfrm>
              <a:off x="5786000" y="2811000"/>
              <a:ext cx="15275" cy="20025"/>
            </a:xfrm>
            <a:custGeom>
              <a:avLst/>
              <a:gdLst/>
              <a:ahLst/>
              <a:cxnLst/>
              <a:rect l="l" t="t" r="r" b="b"/>
              <a:pathLst>
                <a:path w="611" h="801" extrusionOk="0">
                  <a:moveTo>
                    <a:pt x="95" y="1"/>
                  </a:moveTo>
                  <a:lnTo>
                    <a:pt x="0" y="735"/>
                  </a:lnTo>
                  <a:lnTo>
                    <a:pt x="516" y="800"/>
                  </a:lnTo>
                  <a:lnTo>
                    <a:pt x="611" y="66"/>
                  </a:lnTo>
                  <a:lnTo>
                    <a:pt x="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3"/>
            <p:cNvSpPr/>
            <p:nvPr/>
          </p:nvSpPr>
          <p:spPr>
            <a:xfrm>
              <a:off x="5784925" y="2808975"/>
              <a:ext cx="20750" cy="10800"/>
            </a:xfrm>
            <a:custGeom>
              <a:avLst/>
              <a:gdLst/>
              <a:ahLst/>
              <a:cxnLst/>
              <a:rect l="l" t="t" r="r" b="b"/>
              <a:pathLst>
                <a:path w="830" h="432" extrusionOk="0">
                  <a:moveTo>
                    <a:pt x="27" y="0"/>
                  </a:moveTo>
                  <a:cubicBezTo>
                    <a:pt x="27" y="0"/>
                    <a:pt x="27" y="1"/>
                    <a:pt x="27" y="1"/>
                  </a:cubicBezTo>
                  <a:lnTo>
                    <a:pt x="27" y="1"/>
                  </a:lnTo>
                  <a:lnTo>
                    <a:pt x="27" y="0"/>
                  </a:lnTo>
                  <a:close/>
                  <a:moveTo>
                    <a:pt x="830" y="95"/>
                  </a:moveTo>
                  <a:lnTo>
                    <a:pt x="828" y="115"/>
                  </a:lnTo>
                  <a:lnTo>
                    <a:pt x="828" y="115"/>
                  </a:lnTo>
                  <a:cubicBezTo>
                    <a:pt x="829" y="108"/>
                    <a:pt x="830" y="102"/>
                    <a:pt x="830" y="95"/>
                  </a:cubicBezTo>
                  <a:close/>
                  <a:moveTo>
                    <a:pt x="27" y="1"/>
                  </a:moveTo>
                  <a:lnTo>
                    <a:pt x="1" y="134"/>
                  </a:lnTo>
                  <a:cubicBezTo>
                    <a:pt x="1" y="202"/>
                    <a:pt x="43" y="271"/>
                    <a:pt x="125" y="340"/>
                  </a:cubicBezTo>
                  <a:cubicBezTo>
                    <a:pt x="208" y="401"/>
                    <a:pt x="329" y="431"/>
                    <a:pt x="447" y="431"/>
                  </a:cubicBezTo>
                  <a:cubicBezTo>
                    <a:pt x="537" y="431"/>
                    <a:pt x="626" y="414"/>
                    <a:pt x="696" y="379"/>
                  </a:cubicBezTo>
                  <a:cubicBezTo>
                    <a:pt x="761" y="340"/>
                    <a:pt x="804" y="284"/>
                    <a:pt x="817" y="229"/>
                  </a:cubicBezTo>
                  <a:lnTo>
                    <a:pt x="828" y="115"/>
                  </a:lnTo>
                  <a:lnTo>
                    <a:pt x="828" y="115"/>
                  </a:lnTo>
                  <a:cubicBezTo>
                    <a:pt x="819" y="161"/>
                    <a:pt x="780" y="208"/>
                    <a:pt x="709" y="245"/>
                  </a:cubicBezTo>
                  <a:cubicBezTo>
                    <a:pt x="646" y="279"/>
                    <a:pt x="563" y="296"/>
                    <a:pt x="476" y="296"/>
                  </a:cubicBezTo>
                  <a:cubicBezTo>
                    <a:pt x="358" y="296"/>
                    <a:pt x="232" y="265"/>
                    <a:pt x="138" y="202"/>
                  </a:cubicBezTo>
                  <a:cubicBezTo>
                    <a:pt x="57" y="134"/>
                    <a:pt x="14" y="66"/>
                    <a:pt x="2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3"/>
            <p:cNvSpPr/>
            <p:nvPr/>
          </p:nvSpPr>
          <p:spPr>
            <a:xfrm>
              <a:off x="5778475" y="2777300"/>
              <a:ext cx="9575" cy="45225"/>
            </a:xfrm>
            <a:custGeom>
              <a:avLst/>
              <a:gdLst/>
              <a:ahLst/>
              <a:cxnLst/>
              <a:rect l="l" t="t" r="r" b="b"/>
              <a:pathLst>
                <a:path w="383" h="1809" extrusionOk="0">
                  <a:moveTo>
                    <a:pt x="259" y="1"/>
                  </a:moveTo>
                  <a:lnTo>
                    <a:pt x="177" y="43"/>
                  </a:lnTo>
                  <a:lnTo>
                    <a:pt x="220" y="761"/>
                  </a:lnTo>
                  <a:lnTo>
                    <a:pt x="1" y="1482"/>
                  </a:lnTo>
                  <a:lnTo>
                    <a:pt x="353" y="1809"/>
                  </a:lnTo>
                  <a:lnTo>
                    <a:pt x="383" y="1659"/>
                  </a:lnTo>
                  <a:lnTo>
                    <a:pt x="151" y="1388"/>
                  </a:lnTo>
                  <a:lnTo>
                    <a:pt x="353" y="777"/>
                  </a:lnTo>
                  <a:lnTo>
                    <a:pt x="25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3"/>
            <p:cNvSpPr/>
            <p:nvPr/>
          </p:nvSpPr>
          <p:spPr>
            <a:xfrm>
              <a:off x="5784600" y="2803900"/>
              <a:ext cx="22150" cy="12500"/>
            </a:xfrm>
            <a:custGeom>
              <a:avLst/>
              <a:gdLst/>
              <a:ahLst/>
              <a:cxnLst/>
              <a:rect l="l" t="t" r="r" b="b"/>
              <a:pathLst>
                <a:path w="886" h="500" extrusionOk="0">
                  <a:moveTo>
                    <a:pt x="407" y="64"/>
                  </a:moveTo>
                  <a:cubicBezTo>
                    <a:pt x="498" y="64"/>
                    <a:pt x="592" y="88"/>
                    <a:pt x="654" y="134"/>
                  </a:cubicBezTo>
                  <a:cubicBezTo>
                    <a:pt x="774" y="216"/>
                    <a:pt x="774" y="337"/>
                    <a:pt x="654" y="405"/>
                  </a:cubicBezTo>
                  <a:cubicBezTo>
                    <a:pt x="603" y="428"/>
                    <a:pt x="542" y="439"/>
                    <a:pt x="480" y="439"/>
                  </a:cubicBezTo>
                  <a:cubicBezTo>
                    <a:pt x="388" y="439"/>
                    <a:pt x="291" y="415"/>
                    <a:pt x="219" y="366"/>
                  </a:cubicBezTo>
                  <a:cubicBezTo>
                    <a:pt x="95" y="285"/>
                    <a:pt x="108" y="161"/>
                    <a:pt x="219" y="105"/>
                  </a:cubicBezTo>
                  <a:cubicBezTo>
                    <a:pt x="271" y="77"/>
                    <a:pt x="338" y="64"/>
                    <a:pt x="407" y="64"/>
                  </a:cubicBezTo>
                  <a:close/>
                  <a:moveTo>
                    <a:pt x="400" y="0"/>
                  </a:moveTo>
                  <a:cubicBezTo>
                    <a:pt x="309" y="0"/>
                    <a:pt x="221" y="18"/>
                    <a:pt x="151" y="53"/>
                  </a:cubicBezTo>
                  <a:cubicBezTo>
                    <a:pt x="1" y="134"/>
                    <a:pt x="1" y="298"/>
                    <a:pt x="151" y="405"/>
                  </a:cubicBezTo>
                  <a:cubicBezTo>
                    <a:pt x="245" y="468"/>
                    <a:pt x="371" y="499"/>
                    <a:pt x="489" y="499"/>
                  </a:cubicBezTo>
                  <a:cubicBezTo>
                    <a:pt x="576" y="499"/>
                    <a:pt x="659" y="482"/>
                    <a:pt x="722" y="448"/>
                  </a:cubicBezTo>
                  <a:cubicBezTo>
                    <a:pt x="885" y="366"/>
                    <a:pt x="885" y="203"/>
                    <a:pt x="735" y="92"/>
                  </a:cubicBezTo>
                  <a:cubicBezTo>
                    <a:pt x="642" y="31"/>
                    <a:pt x="519" y="0"/>
                    <a:pt x="40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3"/>
            <p:cNvSpPr/>
            <p:nvPr/>
          </p:nvSpPr>
          <p:spPr>
            <a:xfrm>
              <a:off x="5787625" y="2773550"/>
              <a:ext cx="19775" cy="41350"/>
            </a:xfrm>
            <a:custGeom>
              <a:avLst/>
              <a:gdLst/>
              <a:ahLst/>
              <a:cxnLst/>
              <a:rect l="l" t="t" r="r" b="b"/>
              <a:pathLst>
                <a:path w="791" h="1654" extrusionOk="0">
                  <a:moveTo>
                    <a:pt x="790" y="82"/>
                  </a:moveTo>
                  <a:lnTo>
                    <a:pt x="788" y="105"/>
                  </a:lnTo>
                  <a:lnTo>
                    <a:pt x="788" y="105"/>
                  </a:lnTo>
                  <a:cubicBezTo>
                    <a:pt x="790" y="97"/>
                    <a:pt x="790" y="90"/>
                    <a:pt x="790" y="82"/>
                  </a:cubicBezTo>
                  <a:close/>
                  <a:moveTo>
                    <a:pt x="180" y="0"/>
                  </a:moveTo>
                  <a:lnTo>
                    <a:pt x="17" y="1430"/>
                  </a:lnTo>
                  <a:cubicBezTo>
                    <a:pt x="1" y="1482"/>
                    <a:pt x="30" y="1538"/>
                    <a:pt x="98" y="1580"/>
                  </a:cubicBezTo>
                  <a:cubicBezTo>
                    <a:pt x="170" y="1629"/>
                    <a:pt x="267" y="1653"/>
                    <a:pt x="359" y="1653"/>
                  </a:cubicBezTo>
                  <a:cubicBezTo>
                    <a:pt x="421" y="1653"/>
                    <a:pt x="482" y="1642"/>
                    <a:pt x="533" y="1619"/>
                  </a:cubicBezTo>
                  <a:cubicBezTo>
                    <a:pt x="588" y="1580"/>
                    <a:pt x="627" y="1538"/>
                    <a:pt x="627" y="1499"/>
                  </a:cubicBezTo>
                  <a:lnTo>
                    <a:pt x="788" y="105"/>
                  </a:lnTo>
                  <a:lnTo>
                    <a:pt x="788" y="105"/>
                  </a:lnTo>
                  <a:cubicBezTo>
                    <a:pt x="780" y="138"/>
                    <a:pt x="754" y="169"/>
                    <a:pt x="709" y="193"/>
                  </a:cubicBezTo>
                  <a:cubicBezTo>
                    <a:pt x="657" y="221"/>
                    <a:pt x="590" y="235"/>
                    <a:pt x="521" y="235"/>
                  </a:cubicBezTo>
                  <a:cubicBezTo>
                    <a:pt x="430" y="235"/>
                    <a:pt x="336" y="210"/>
                    <a:pt x="275" y="164"/>
                  </a:cubicBezTo>
                  <a:cubicBezTo>
                    <a:pt x="206" y="111"/>
                    <a:pt x="180" y="56"/>
                    <a:pt x="18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3"/>
            <p:cNvSpPr/>
            <p:nvPr/>
          </p:nvSpPr>
          <p:spPr>
            <a:xfrm>
              <a:off x="5791375" y="2769775"/>
              <a:ext cx="17075" cy="9650"/>
            </a:xfrm>
            <a:custGeom>
              <a:avLst/>
              <a:gdLst/>
              <a:ahLst/>
              <a:cxnLst/>
              <a:rect l="l" t="t" r="r" b="b"/>
              <a:pathLst>
                <a:path w="683" h="386" extrusionOk="0">
                  <a:moveTo>
                    <a:pt x="304" y="1"/>
                  </a:moveTo>
                  <a:cubicBezTo>
                    <a:pt x="239" y="1"/>
                    <a:pt x="175" y="15"/>
                    <a:pt x="125" y="44"/>
                  </a:cubicBezTo>
                  <a:cubicBezTo>
                    <a:pt x="1" y="112"/>
                    <a:pt x="1" y="233"/>
                    <a:pt x="125" y="315"/>
                  </a:cubicBezTo>
                  <a:cubicBezTo>
                    <a:pt x="186" y="361"/>
                    <a:pt x="280" y="386"/>
                    <a:pt x="371" y="386"/>
                  </a:cubicBezTo>
                  <a:cubicBezTo>
                    <a:pt x="440" y="386"/>
                    <a:pt x="507" y="372"/>
                    <a:pt x="559" y="344"/>
                  </a:cubicBezTo>
                  <a:cubicBezTo>
                    <a:pt x="667" y="275"/>
                    <a:pt x="683" y="165"/>
                    <a:pt x="559" y="83"/>
                  </a:cubicBezTo>
                  <a:cubicBezTo>
                    <a:pt x="489" y="28"/>
                    <a:pt x="395" y="1"/>
                    <a:pt x="30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3"/>
            <p:cNvSpPr/>
            <p:nvPr/>
          </p:nvSpPr>
          <p:spPr>
            <a:xfrm>
              <a:off x="6057650" y="2779675"/>
              <a:ext cx="43850" cy="66675"/>
            </a:xfrm>
            <a:custGeom>
              <a:avLst/>
              <a:gdLst/>
              <a:ahLst/>
              <a:cxnLst/>
              <a:rect l="l" t="t" r="r" b="b"/>
              <a:pathLst>
                <a:path w="1754" h="2667" extrusionOk="0">
                  <a:moveTo>
                    <a:pt x="0" y="0"/>
                  </a:moveTo>
                  <a:lnTo>
                    <a:pt x="1684" y="1335"/>
                  </a:lnTo>
                  <a:lnTo>
                    <a:pt x="1658" y="1525"/>
                  </a:lnTo>
                  <a:lnTo>
                    <a:pt x="503" y="2667"/>
                  </a:lnTo>
                  <a:lnTo>
                    <a:pt x="503" y="2667"/>
                  </a:lnTo>
                  <a:lnTo>
                    <a:pt x="1753" y="1482"/>
                  </a:lnTo>
                  <a:lnTo>
                    <a:pt x="1753" y="1074"/>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3"/>
            <p:cNvSpPr/>
            <p:nvPr/>
          </p:nvSpPr>
          <p:spPr>
            <a:xfrm>
              <a:off x="5817250" y="2789550"/>
              <a:ext cx="232250" cy="101700"/>
            </a:xfrm>
            <a:custGeom>
              <a:avLst/>
              <a:gdLst/>
              <a:ahLst/>
              <a:cxnLst/>
              <a:rect l="l" t="t" r="r" b="b"/>
              <a:pathLst>
                <a:path w="9290" h="4068" extrusionOk="0">
                  <a:moveTo>
                    <a:pt x="1577" y="0"/>
                  </a:moveTo>
                  <a:lnTo>
                    <a:pt x="0" y="1319"/>
                  </a:lnTo>
                  <a:lnTo>
                    <a:pt x="885" y="2543"/>
                  </a:lnTo>
                  <a:cubicBezTo>
                    <a:pt x="885" y="2543"/>
                    <a:pt x="2896" y="3535"/>
                    <a:pt x="3849" y="3809"/>
                  </a:cubicBezTo>
                  <a:lnTo>
                    <a:pt x="7615" y="4067"/>
                  </a:lnTo>
                  <a:lnTo>
                    <a:pt x="8337" y="3659"/>
                  </a:lnTo>
                  <a:lnTo>
                    <a:pt x="9290" y="2667"/>
                  </a:lnTo>
                  <a:lnTo>
                    <a:pt x="8268" y="3427"/>
                  </a:lnTo>
                  <a:lnTo>
                    <a:pt x="7508" y="3780"/>
                  </a:lnTo>
                  <a:lnTo>
                    <a:pt x="3849" y="3320"/>
                  </a:lnTo>
                  <a:lnTo>
                    <a:pt x="1169" y="2177"/>
                  </a:lnTo>
                  <a:lnTo>
                    <a:pt x="572" y="1267"/>
                  </a:lnTo>
                  <a:lnTo>
                    <a:pt x="1577"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3"/>
            <p:cNvSpPr/>
            <p:nvPr/>
          </p:nvSpPr>
          <p:spPr>
            <a:xfrm>
              <a:off x="5733600" y="2787500"/>
              <a:ext cx="2400" cy="119000"/>
            </a:xfrm>
            <a:custGeom>
              <a:avLst/>
              <a:gdLst/>
              <a:ahLst/>
              <a:cxnLst/>
              <a:rect l="l" t="t" r="r" b="b"/>
              <a:pathLst>
                <a:path w="96" h="4760" extrusionOk="0">
                  <a:moveTo>
                    <a:pt x="1" y="1"/>
                  </a:moveTo>
                  <a:lnTo>
                    <a:pt x="1" y="2612"/>
                  </a:lnTo>
                  <a:lnTo>
                    <a:pt x="95" y="4760"/>
                  </a:lnTo>
                  <a:lnTo>
                    <a:pt x="95" y="2148"/>
                  </a:lnTo>
                  <a:lnTo>
                    <a:pt x="1" y="1"/>
                  </a:lnTo>
                  <a:close/>
                </a:path>
              </a:pathLst>
            </a:custGeom>
            <a:solidFill>
              <a:srgbClr val="E63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3"/>
            <p:cNvSpPr/>
            <p:nvPr/>
          </p:nvSpPr>
          <p:spPr>
            <a:xfrm>
              <a:off x="5719000" y="2782450"/>
              <a:ext cx="17000" cy="124050"/>
            </a:xfrm>
            <a:custGeom>
              <a:avLst/>
              <a:gdLst/>
              <a:ahLst/>
              <a:cxnLst/>
              <a:rect l="l" t="t" r="r" b="b"/>
              <a:pathLst>
                <a:path w="680" h="4962" extrusionOk="0">
                  <a:moveTo>
                    <a:pt x="598" y="0"/>
                  </a:moveTo>
                  <a:cubicBezTo>
                    <a:pt x="598" y="0"/>
                    <a:pt x="151" y="829"/>
                    <a:pt x="82" y="1126"/>
                  </a:cubicBezTo>
                  <a:cubicBezTo>
                    <a:pt x="0" y="1521"/>
                    <a:pt x="53" y="2337"/>
                    <a:pt x="121" y="2732"/>
                  </a:cubicBezTo>
                  <a:cubicBezTo>
                    <a:pt x="216" y="3303"/>
                    <a:pt x="679" y="4962"/>
                    <a:pt x="679" y="4962"/>
                  </a:cubicBezTo>
                  <a:lnTo>
                    <a:pt x="679" y="2350"/>
                  </a:lnTo>
                  <a:lnTo>
                    <a:pt x="598"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3"/>
            <p:cNvSpPr/>
            <p:nvPr/>
          </p:nvSpPr>
          <p:spPr>
            <a:xfrm>
              <a:off x="5724800" y="2806925"/>
              <a:ext cx="40075" cy="131900"/>
            </a:xfrm>
            <a:custGeom>
              <a:avLst/>
              <a:gdLst/>
              <a:ahLst/>
              <a:cxnLst/>
              <a:rect l="l" t="t" r="r" b="b"/>
              <a:pathLst>
                <a:path w="1603" h="5276" extrusionOk="0">
                  <a:moveTo>
                    <a:pt x="392" y="0"/>
                  </a:moveTo>
                  <a:lnTo>
                    <a:pt x="0" y="529"/>
                  </a:lnTo>
                  <a:lnTo>
                    <a:pt x="13" y="1861"/>
                  </a:lnTo>
                  <a:lnTo>
                    <a:pt x="490" y="5275"/>
                  </a:lnTo>
                  <a:lnTo>
                    <a:pt x="474" y="1822"/>
                  </a:lnTo>
                  <a:lnTo>
                    <a:pt x="1603" y="666"/>
                  </a:lnTo>
                  <a:lnTo>
                    <a:pt x="39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3"/>
            <p:cNvSpPr/>
            <p:nvPr/>
          </p:nvSpPr>
          <p:spPr>
            <a:xfrm>
              <a:off x="5732550" y="2823575"/>
              <a:ext cx="32325" cy="132300"/>
            </a:xfrm>
            <a:custGeom>
              <a:avLst/>
              <a:gdLst/>
              <a:ahLst/>
              <a:cxnLst/>
              <a:rect l="l" t="t" r="r" b="b"/>
              <a:pathLst>
                <a:path w="1293" h="5292" extrusionOk="0">
                  <a:moveTo>
                    <a:pt x="1293" y="0"/>
                  </a:moveTo>
                  <a:lnTo>
                    <a:pt x="137" y="705"/>
                  </a:lnTo>
                  <a:lnTo>
                    <a:pt x="0" y="1440"/>
                  </a:lnTo>
                  <a:lnTo>
                    <a:pt x="0" y="2719"/>
                  </a:lnTo>
                  <a:lnTo>
                    <a:pt x="180" y="4609"/>
                  </a:lnTo>
                  <a:lnTo>
                    <a:pt x="356" y="5291"/>
                  </a:lnTo>
                  <a:lnTo>
                    <a:pt x="219" y="4652"/>
                  </a:lnTo>
                  <a:lnTo>
                    <a:pt x="219" y="3101"/>
                  </a:lnTo>
                  <a:lnTo>
                    <a:pt x="588" y="1156"/>
                  </a:lnTo>
                  <a:lnTo>
                    <a:pt x="12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3"/>
            <p:cNvSpPr/>
            <p:nvPr/>
          </p:nvSpPr>
          <p:spPr>
            <a:xfrm>
              <a:off x="5839350" y="2843975"/>
              <a:ext cx="74125" cy="40825"/>
            </a:xfrm>
            <a:custGeom>
              <a:avLst/>
              <a:gdLst/>
              <a:ahLst/>
              <a:cxnLst/>
              <a:rect l="l" t="t" r="r" b="b"/>
              <a:pathLst>
                <a:path w="2965" h="1633" extrusionOk="0">
                  <a:moveTo>
                    <a:pt x="285" y="0"/>
                  </a:moveTo>
                  <a:lnTo>
                    <a:pt x="1" y="366"/>
                  </a:lnTo>
                  <a:lnTo>
                    <a:pt x="298" y="598"/>
                  </a:lnTo>
                  <a:lnTo>
                    <a:pt x="925" y="1019"/>
                  </a:lnTo>
                  <a:lnTo>
                    <a:pt x="2012" y="1482"/>
                  </a:lnTo>
                  <a:lnTo>
                    <a:pt x="2664" y="1619"/>
                  </a:lnTo>
                  <a:lnTo>
                    <a:pt x="2965" y="1632"/>
                  </a:lnTo>
                  <a:lnTo>
                    <a:pt x="2965" y="1143"/>
                  </a:lnTo>
                  <a:lnTo>
                    <a:pt x="285"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3"/>
            <p:cNvSpPr/>
            <p:nvPr/>
          </p:nvSpPr>
          <p:spPr>
            <a:xfrm>
              <a:off x="5846450" y="2831725"/>
              <a:ext cx="67025" cy="40825"/>
            </a:xfrm>
            <a:custGeom>
              <a:avLst/>
              <a:gdLst/>
              <a:ahLst/>
              <a:cxnLst/>
              <a:rect l="l" t="t" r="r" b="b"/>
              <a:pathLst>
                <a:path w="2681" h="1633" extrusionOk="0">
                  <a:moveTo>
                    <a:pt x="1" y="1"/>
                  </a:moveTo>
                  <a:lnTo>
                    <a:pt x="1" y="490"/>
                  </a:lnTo>
                  <a:lnTo>
                    <a:pt x="233" y="735"/>
                  </a:lnTo>
                  <a:lnTo>
                    <a:pt x="641" y="1019"/>
                  </a:lnTo>
                  <a:lnTo>
                    <a:pt x="1728" y="1483"/>
                  </a:lnTo>
                  <a:lnTo>
                    <a:pt x="2380" y="1620"/>
                  </a:lnTo>
                  <a:lnTo>
                    <a:pt x="2681" y="1633"/>
                  </a:lnTo>
                  <a:lnTo>
                    <a:pt x="2681" y="1143"/>
                  </a:lnTo>
                  <a:lnTo>
                    <a:pt x="1"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3"/>
            <p:cNvSpPr/>
            <p:nvPr/>
          </p:nvSpPr>
          <p:spPr>
            <a:xfrm>
              <a:off x="6071200" y="2948000"/>
              <a:ext cx="71825" cy="93150"/>
            </a:xfrm>
            <a:custGeom>
              <a:avLst/>
              <a:gdLst/>
              <a:ahLst/>
              <a:cxnLst/>
              <a:rect l="l" t="t" r="r" b="b"/>
              <a:pathLst>
                <a:path w="2873" h="3726" extrusionOk="0">
                  <a:moveTo>
                    <a:pt x="124" y="1"/>
                  </a:moveTo>
                  <a:lnTo>
                    <a:pt x="42" y="216"/>
                  </a:lnTo>
                  <a:lnTo>
                    <a:pt x="16" y="530"/>
                  </a:lnTo>
                  <a:lnTo>
                    <a:pt x="0" y="2080"/>
                  </a:lnTo>
                  <a:lnTo>
                    <a:pt x="42" y="2273"/>
                  </a:lnTo>
                  <a:lnTo>
                    <a:pt x="124" y="2449"/>
                  </a:lnTo>
                  <a:lnTo>
                    <a:pt x="1675" y="3725"/>
                  </a:lnTo>
                  <a:lnTo>
                    <a:pt x="2693" y="3699"/>
                  </a:lnTo>
                  <a:lnTo>
                    <a:pt x="2774" y="3660"/>
                  </a:lnTo>
                  <a:lnTo>
                    <a:pt x="2872" y="3441"/>
                  </a:lnTo>
                  <a:lnTo>
                    <a:pt x="2872" y="2123"/>
                  </a:lnTo>
                  <a:lnTo>
                    <a:pt x="2774" y="1522"/>
                  </a:lnTo>
                  <a:lnTo>
                    <a:pt x="2693" y="1293"/>
                  </a:lnTo>
                  <a:lnTo>
                    <a:pt x="1675" y="1320"/>
                  </a:lnTo>
                  <a:lnTo>
                    <a:pt x="12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3"/>
            <p:cNvSpPr/>
            <p:nvPr/>
          </p:nvSpPr>
          <p:spPr>
            <a:xfrm>
              <a:off x="6113050" y="2980325"/>
              <a:ext cx="29975" cy="60825"/>
            </a:xfrm>
            <a:custGeom>
              <a:avLst/>
              <a:gdLst/>
              <a:ahLst/>
              <a:cxnLst/>
              <a:rect l="l" t="t" r="r" b="b"/>
              <a:pathLst>
                <a:path w="1199" h="2433" extrusionOk="0">
                  <a:moveTo>
                    <a:pt x="1019" y="0"/>
                  </a:moveTo>
                  <a:lnTo>
                    <a:pt x="1" y="27"/>
                  </a:lnTo>
                  <a:lnTo>
                    <a:pt x="95" y="258"/>
                  </a:lnTo>
                  <a:lnTo>
                    <a:pt x="190" y="856"/>
                  </a:lnTo>
                  <a:lnTo>
                    <a:pt x="190" y="2174"/>
                  </a:lnTo>
                  <a:lnTo>
                    <a:pt x="95" y="2393"/>
                  </a:lnTo>
                  <a:lnTo>
                    <a:pt x="1" y="2432"/>
                  </a:lnTo>
                  <a:lnTo>
                    <a:pt x="1" y="2432"/>
                  </a:lnTo>
                  <a:lnTo>
                    <a:pt x="1019" y="2406"/>
                  </a:lnTo>
                  <a:lnTo>
                    <a:pt x="1100" y="2367"/>
                  </a:lnTo>
                  <a:lnTo>
                    <a:pt x="1198" y="2148"/>
                  </a:lnTo>
                  <a:lnTo>
                    <a:pt x="1198" y="830"/>
                  </a:lnTo>
                  <a:lnTo>
                    <a:pt x="1100" y="229"/>
                  </a:lnTo>
                  <a:lnTo>
                    <a:pt x="101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3"/>
            <p:cNvSpPr/>
            <p:nvPr/>
          </p:nvSpPr>
          <p:spPr>
            <a:xfrm>
              <a:off x="6015125" y="2881675"/>
              <a:ext cx="123400" cy="99325"/>
            </a:xfrm>
            <a:custGeom>
              <a:avLst/>
              <a:gdLst/>
              <a:ahLst/>
              <a:cxnLst/>
              <a:rect l="l" t="t" r="r" b="b"/>
              <a:pathLst>
                <a:path w="4936" h="3973" extrusionOk="0">
                  <a:moveTo>
                    <a:pt x="627" y="0"/>
                  </a:moveTo>
                  <a:lnTo>
                    <a:pt x="1" y="438"/>
                  </a:lnTo>
                  <a:lnTo>
                    <a:pt x="2488" y="2014"/>
                  </a:lnTo>
                  <a:lnTo>
                    <a:pt x="2367" y="2693"/>
                  </a:lnTo>
                  <a:lnTo>
                    <a:pt x="3128" y="3333"/>
                  </a:lnTo>
                  <a:lnTo>
                    <a:pt x="3918" y="3973"/>
                  </a:lnTo>
                  <a:lnTo>
                    <a:pt x="4936" y="3946"/>
                  </a:lnTo>
                  <a:lnTo>
                    <a:pt x="3467" y="1606"/>
                  </a:lnTo>
                  <a:lnTo>
                    <a:pt x="3075" y="1293"/>
                  </a:lnTo>
                  <a:lnTo>
                    <a:pt x="62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3"/>
            <p:cNvSpPr/>
            <p:nvPr/>
          </p:nvSpPr>
          <p:spPr>
            <a:xfrm>
              <a:off x="6177275" y="3001675"/>
              <a:ext cx="33725" cy="37150"/>
            </a:xfrm>
            <a:custGeom>
              <a:avLst/>
              <a:gdLst/>
              <a:ahLst/>
              <a:cxnLst/>
              <a:rect l="l" t="t" r="r" b="b"/>
              <a:pathLst>
                <a:path w="1349" h="1486" extrusionOk="0">
                  <a:moveTo>
                    <a:pt x="810" y="0"/>
                  </a:moveTo>
                  <a:cubicBezTo>
                    <a:pt x="769" y="0"/>
                    <a:pt x="726" y="5"/>
                    <a:pt x="682" y="15"/>
                  </a:cubicBezTo>
                  <a:cubicBezTo>
                    <a:pt x="314" y="83"/>
                    <a:pt x="0" y="478"/>
                    <a:pt x="0" y="886"/>
                  </a:cubicBezTo>
                  <a:cubicBezTo>
                    <a:pt x="0" y="1234"/>
                    <a:pt x="243" y="1485"/>
                    <a:pt x="552" y="1485"/>
                  </a:cubicBezTo>
                  <a:cubicBezTo>
                    <a:pt x="594" y="1485"/>
                    <a:pt x="638" y="1480"/>
                    <a:pt x="682" y="1470"/>
                  </a:cubicBezTo>
                  <a:cubicBezTo>
                    <a:pt x="1048" y="1402"/>
                    <a:pt x="1348" y="1007"/>
                    <a:pt x="1348" y="599"/>
                  </a:cubicBezTo>
                  <a:cubicBezTo>
                    <a:pt x="1348" y="254"/>
                    <a:pt x="1116" y="0"/>
                    <a:pt x="81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3"/>
            <p:cNvSpPr/>
            <p:nvPr/>
          </p:nvSpPr>
          <p:spPr>
            <a:xfrm>
              <a:off x="6186825" y="3012050"/>
              <a:ext cx="14950" cy="16625"/>
            </a:xfrm>
            <a:custGeom>
              <a:avLst/>
              <a:gdLst/>
              <a:ahLst/>
              <a:cxnLst/>
              <a:rect l="l" t="t" r="r" b="b"/>
              <a:pathLst>
                <a:path w="598" h="665" extrusionOk="0">
                  <a:moveTo>
                    <a:pt x="361" y="0"/>
                  </a:moveTo>
                  <a:cubicBezTo>
                    <a:pt x="342" y="0"/>
                    <a:pt x="321" y="3"/>
                    <a:pt x="300" y="8"/>
                  </a:cubicBezTo>
                  <a:cubicBezTo>
                    <a:pt x="137" y="37"/>
                    <a:pt x="0" y="213"/>
                    <a:pt x="0" y="390"/>
                  </a:cubicBezTo>
                  <a:cubicBezTo>
                    <a:pt x="0" y="548"/>
                    <a:pt x="112" y="665"/>
                    <a:pt x="253" y="665"/>
                  </a:cubicBezTo>
                  <a:cubicBezTo>
                    <a:pt x="268" y="665"/>
                    <a:pt x="284" y="663"/>
                    <a:pt x="300" y="661"/>
                  </a:cubicBezTo>
                  <a:cubicBezTo>
                    <a:pt x="464" y="621"/>
                    <a:pt x="598" y="445"/>
                    <a:pt x="598" y="266"/>
                  </a:cubicBezTo>
                  <a:cubicBezTo>
                    <a:pt x="598" y="112"/>
                    <a:pt x="496" y="0"/>
                    <a:pt x="36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3"/>
            <p:cNvSpPr/>
            <p:nvPr/>
          </p:nvSpPr>
          <p:spPr>
            <a:xfrm>
              <a:off x="5852250" y="2883025"/>
              <a:ext cx="25900" cy="33050"/>
            </a:xfrm>
            <a:custGeom>
              <a:avLst/>
              <a:gdLst/>
              <a:ahLst/>
              <a:cxnLst/>
              <a:rect l="l" t="t" r="r" b="b"/>
              <a:pathLst>
                <a:path w="1036" h="1322" extrusionOk="0">
                  <a:moveTo>
                    <a:pt x="287" y="1"/>
                  </a:moveTo>
                  <a:cubicBezTo>
                    <a:pt x="118" y="1"/>
                    <a:pt x="1" y="135"/>
                    <a:pt x="1" y="367"/>
                  </a:cubicBezTo>
                  <a:cubicBezTo>
                    <a:pt x="1" y="694"/>
                    <a:pt x="232" y="1089"/>
                    <a:pt x="516" y="1252"/>
                  </a:cubicBezTo>
                  <a:cubicBezTo>
                    <a:pt x="600" y="1299"/>
                    <a:pt x="678" y="1321"/>
                    <a:pt x="748" y="1321"/>
                  </a:cubicBezTo>
                  <a:cubicBezTo>
                    <a:pt x="918" y="1321"/>
                    <a:pt x="1035" y="1187"/>
                    <a:pt x="1035" y="955"/>
                  </a:cubicBezTo>
                  <a:cubicBezTo>
                    <a:pt x="1035" y="628"/>
                    <a:pt x="804" y="234"/>
                    <a:pt x="516" y="70"/>
                  </a:cubicBezTo>
                  <a:cubicBezTo>
                    <a:pt x="434" y="23"/>
                    <a:pt x="356" y="1"/>
                    <a:pt x="28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3"/>
            <p:cNvSpPr/>
            <p:nvPr/>
          </p:nvSpPr>
          <p:spPr>
            <a:xfrm>
              <a:off x="5850875" y="2886900"/>
              <a:ext cx="22450" cy="29050"/>
            </a:xfrm>
            <a:custGeom>
              <a:avLst/>
              <a:gdLst/>
              <a:ahLst/>
              <a:cxnLst/>
              <a:rect l="l" t="t" r="r" b="b"/>
              <a:pathLst>
                <a:path w="898" h="1162" extrusionOk="0">
                  <a:moveTo>
                    <a:pt x="249" y="1"/>
                  </a:moveTo>
                  <a:cubicBezTo>
                    <a:pt x="103" y="1"/>
                    <a:pt x="0" y="120"/>
                    <a:pt x="0" y="323"/>
                  </a:cubicBezTo>
                  <a:cubicBezTo>
                    <a:pt x="0" y="607"/>
                    <a:pt x="206" y="947"/>
                    <a:pt x="451" y="1097"/>
                  </a:cubicBezTo>
                  <a:cubicBezTo>
                    <a:pt x="523" y="1141"/>
                    <a:pt x="591" y="1162"/>
                    <a:pt x="651" y="1162"/>
                  </a:cubicBezTo>
                  <a:cubicBezTo>
                    <a:pt x="797" y="1162"/>
                    <a:pt x="898" y="1042"/>
                    <a:pt x="898" y="839"/>
                  </a:cubicBezTo>
                  <a:cubicBezTo>
                    <a:pt x="898" y="555"/>
                    <a:pt x="695" y="199"/>
                    <a:pt x="451" y="65"/>
                  </a:cubicBezTo>
                  <a:cubicBezTo>
                    <a:pt x="379" y="21"/>
                    <a:pt x="310" y="1"/>
                    <a:pt x="24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3"/>
            <p:cNvSpPr/>
            <p:nvPr/>
          </p:nvSpPr>
          <p:spPr>
            <a:xfrm>
              <a:off x="5727475" y="2764725"/>
              <a:ext cx="46300" cy="30300"/>
            </a:xfrm>
            <a:custGeom>
              <a:avLst/>
              <a:gdLst/>
              <a:ahLst/>
              <a:cxnLst/>
              <a:rect l="l" t="t" r="r" b="b"/>
              <a:pathLst>
                <a:path w="1852" h="1212" extrusionOk="0">
                  <a:moveTo>
                    <a:pt x="1101" y="1"/>
                  </a:moveTo>
                  <a:lnTo>
                    <a:pt x="748" y="122"/>
                  </a:lnTo>
                  <a:lnTo>
                    <a:pt x="259" y="709"/>
                  </a:lnTo>
                  <a:lnTo>
                    <a:pt x="1" y="1212"/>
                  </a:lnTo>
                  <a:lnTo>
                    <a:pt x="301" y="843"/>
                  </a:lnTo>
                  <a:lnTo>
                    <a:pt x="1251" y="843"/>
                  </a:lnTo>
                  <a:lnTo>
                    <a:pt x="1633" y="993"/>
                  </a:lnTo>
                  <a:lnTo>
                    <a:pt x="1852" y="353"/>
                  </a:lnTo>
                  <a:lnTo>
                    <a:pt x="110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3" name="Google Shape;3323;p43"/>
          <p:cNvGrpSpPr/>
          <p:nvPr/>
        </p:nvGrpSpPr>
        <p:grpSpPr>
          <a:xfrm>
            <a:off x="5540025" y="2738608"/>
            <a:ext cx="1485720" cy="1156166"/>
            <a:chOff x="4551775" y="1391800"/>
            <a:chExt cx="565450" cy="440025"/>
          </a:xfrm>
        </p:grpSpPr>
        <p:sp>
          <p:nvSpPr>
            <p:cNvPr id="3324" name="Google Shape;3324;p43"/>
            <p:cNvSpPr/>
            <p:nvPr/>
          </p:nvSpPr>
          <p:spPr>
            <a:xfrm>
              <a:off x="4982550" y="1527675"/>
              <a:ext cx="20425" cy="23600"/>
            </a:xfrm>
            <a:custGeom>
              <a:avLst/>
              <a:gdLst/>
              <a:ahLst/>
              <a:cxnLst/>
              <a:rect l="l" t="t" r="r" b="b"/>
              <a:pathLst>
                <a:path w="817" h="944" extrusionOk="0">
                  <a:moveTo>
                    <a:pt x="656" y="0"/>
                  </a:moveTo>
                  <a:cubicBezTo>
                    <a:pt x="646" y="0"/>
                    <a:pt x="636" y="2"/>
                    <a:pt x="624" y="7"/>
                  </a:cubicBezTo>
                  <a:cubicBezTo>
                    <a:pt x="542" y="7"/>
                    <a:pt x="422" y="89"/>
                    <a:pt x="203" y="222"/>
                  </a:cubicBezTo>
                  <a:cubicBezTo>
                    <a:pt x="121" y="291"/>
                    <a:pt x="40" y="386"/>
                    <a:pt x="14" y="480"/>
                  </a:cubicBezTo>
                  <a:lnTo>
                    <a:pt x="14" y="497"/>
                  </a:lnTo>
                  <a:cubicBezTo>
                    <a:pt x="1" y="510"/>
                    <a:pt x="1" y="523"/>
                    <a:pt x="1" y="536"/>
                  </a:cubicBezTo>
                  <a:lnTo>
                    <a:pt x="1" y="604"/>
                  </a:lnTo>
                  <a:lnTo>
                    <a:pt x="1" y="699"/>
                  </a:lnTo>
                  <a:cubicBezTo>
                    <a:pt x="1" y="754"/>
                    <a:pt x="1" y="794"/>
                    <a:pt x="14" y="823"/>
                  </a:cubicBezTo>
                  <a:cubicBezTo>
                    <a:pt x="14" y="836"/>
                    <a:pt x="27" y="849"/>
                    <a:pt x="27" y="849"/>
                  </a:cubicBezTo>
                  <a:cubicBezTo>
                    <a:pt x="40" y="862"/>
                    <a:pt x="40" y="862"/>
                    <a:pt x="53" y="875"/>
                  </a:cubicBezTo>
                  <a:cubicBezTo>
                    <a:pt x="82" y="905"/>
                    <a:pt x="134" y="931"/>
                    <a:pt x="203" y="944"/>
                  </a:cubicBezTo>
                  <a:lnTo>
                    <a:pt x="298" y="944"/>
                  </a:lnTo>
                  <a:cubicBezTo>
                    <a:pt x="327" y="944"/>
                    <a:pt x="366" y="931"/>
                    <a:pt x="396" y="918"/>
                  </a:cubicBezTo>
                  <a:cubicBezTo>
                    <a:pt x="396" y="918"/>
                    <a:pt x="409" y="918"/>
                    <a:pt x="409" y="905"/>
                  </a:cubicBezTo>
                  <a:cubicBezTo>
                    <a:pt x="422" y="905"/>
                    <a:pt x="422" y="905"/>
                    <a:pt x="435" y="888"/>
                  </a:cubicBezTo>
                  <a:cubicBezTo>
                    <a:pt x="559" y="807"/>
                    <a:pt x="722" y="660"/>
                    <a:pt x="774" y="536"/>
                  </a:cubicBezTo>
                  <a:cubicBezTo>
                    <a:pt x="787" y="510"/>
                    <a:pt x="804" y="497"/>
                    <a:pt x="804" y="467"/>
                  </a:cubicBezTo>
                  <a:cubicBezTo>
                    <a:pt x="804" y="441"/>
                    <a:pt x="817" y="415"/>
                    <a:pt x="817" y="399"/>
                  </a:cubicBezTo>
                  <a:lnTo>
                    <a:pt x="817" y="372"/>
                  </a:lnTo>
                  <a:lnTo>
                    <a:pt x="817" y="317"/>
                  </a:lnTo>
                  <a:lnTo>
                    <a:pt x="817" y="278"/>
                  </a:lnTo>
                  <a:lnTo>
                    <a:pt x="817" y="252"/>
                  </a:lnTo>
                  <a:cubicBezTo>
                    <a:pt x="817" y="222"/>
                    <a:pt x="804" y="183"/>
                    <a:pt x="804" y="170"/>
                  </a:cubicBezTo>
                  <a:lnTo>
                    <a:pt x="804" y="154"/>
                  </a:lnTo>
                  <a:cubicBezTo>
                    <a:pt x="787" y="102"/>
                    <a:pt x="761" y="59"/>
                    <a:pt x="735" y="33"/>
                  </a:cubicBezTo>
                  <a:cubicBezTo>
                    <a:pt x="704" y="14"/>
                    <a:pt x="682" y="0"/>
                    <a:pt x="656"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3"/>
            <p:cNvSpPr/>
            <p:nvPr/>
          </p:nvSpPr>
          <p:spPr>
            <a:xfrm>
              <a:off x="4986950" y="1530200"/>
              <a:ext cx="16025" cy="20650"/>
            </a:xfrm>
            <a:custGeom>
              <a:avLst/>
              <a:gdLst/>
              <a:ahLst/>
              <a:cxnLst/>
              <a:rect l="l" t="t" r="r" b="b"/>
              <a:pathLst>
                <a:path w="641" h="826" extrusionOk="0">
                  <a:moveTo>
                    <a:pt x="530" y="1"/>
                  </a:moveTo>
                  <a:cubicBezTo>
                    <a:pt x="464" y="14"/>
                    <a:pt x="340" y="69"/>
                    <a:pt x="259" y="134"/>
                  </a:cubicBezTo>
                  <a:cubicBezTo>
                    <a:pt x="151" y="232"/>
                    <a:pt x="1" y="327"/>
                    <a:pt x="1" y="529"/>
                  </a:cubicBezTo>
                  <a:lnTo>
                    <a:pt x="1" y="559"/>
                  </a:lnTo>
                  <a:cubicBezTo>
                    <a:pt x="1" y="624"/>
                    <a:pt x="1" y="679"/>
                    <a:pt x="27" y="722"/>
                  </a:cubicBezTo>
                  <a:lnTo>
                    <a:pt x="27" y="735"/>
                  </a:lnTo>
                  <a:cubicBezTo>
                    <a:pt x="40" y="774"/>
                    <a:pt x="69" y="804"/>
                    <a:pt x="95" y="817"/>
                  </a:cubicBezTo>
                  <a:cubicBezTo>
                    <a:pt x="113" y="822"/>
                    <a:pt x="130" y="825"/>
                    <a:pt x="148" y="825"/>
                  </a:cubicBezTo>
                  <a:cubicBezTo>
                    <a:pt x="173" y="825"/>
                    <a:pt x="200" y="819"/>
                    <a:pt x="233" y="804"/>
                  </a:cubicBezTo>
                  <a:cubicBezTo>
                    <a:pt x="246" y="804"/>
                    <a:pt x="246" y="804"/>
                    <a:pt x="259" y="787"/>
                  </a:cubicBezTo>
                  <a:cubicBezTo>
                    <a:pt x="409" y="722"/>
                    <a:pt x="546" y="572"/>
                    <a:pt x="598" y="435"/>
                  </a:cubicBezTo>
                  <a:cubicBezTo>
                    <a:pt x="611" y="409"/>
                    <a:pt x="628" y="396"/>
                    <a:pt x="628" y="366"/>
                  </a:cubicBezTo>
                  <a:cubicBezTo>
                    <a:pt x="628" y="340"/>
                    <a:pt x="641" y="327"/>
                    <a:pt x="641" y="298"/>
                  </a:cubicBezTo>
                  <a:lnTo>
                    <a:pt x="641" y="271"/>
                  </a:lnTo>
                  <a:lnTo>
                    <a:pt x="641" y="216"/>
                  </a:lnTo>
                  <a:lnTo>
                    <a:pt x="641" y="177"/>
                  </a:lnTo>
                  <a:lnTo>
                    <a:pt x="641" y="151"/>
                  </a:lnTo>
                  <a:cubicBezTo>
                    <a:pt x="641" y="108"/>
                    <a:pt x="628" y="82"/>
                    <a:pt x="628" y="69"/>
                  </a:cubicBezTo>
                  <a:lnTo>
                    <a:pt x="628" y="53"/>
                  </a:lnTo>
                  <a:cubicBezTo>
                    <a:pt x="611" y="27"/>
                    <a:pt x="598" y="1"/>
                    <a:pt x="572" y="1"/>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3"/>
            <p:cNvSpPr/>
            <p:nvPr/>
          </p:nvSpPr>
          <p:spPr>
            <a:xfrm>
              <a:off x="4551775" y="1474050"/>
              <a:ext cx="565450" cy="317525"/>
            </a:xfrm>
            <a:custGeom>
              <a:avLst/>
              <a:gdLst/>
              <a:ahLst/>
              <a:cxnLst/>
              <a:rect l="l" t="t" r="r" b="b"/>
              <a:pathLst>
                <a:path w="22618" h="12701" extrusionOk="0">
                  <a:moveTo>
                    <a:pt x="4960" y="0"/>
                  </a:moveTo>
                  <a:cubicBezTo>
                    <a:pt x="3732" y="0"/>
                    <a:pt x="176" y="2999"/>
                    <a:pt x="82" y="3523"/>
                  </a:cubicBezTo>
                  <a:cubicBezTo>
                    <a:pt x="1" y="4029"/>
                    <a:pt x="461" y="4313"/>
                    <a:pt x="1127" y="4708"/>
                  </a:cubicBezTo>
                  <a:lnTo>
                    <a:pt x="13667" y="12039"/>
                  </a:lnTo>
                  <a:cubicBezTo>
                    <a:pt x="13667" y="12039"/>
                    <a:pt x="14810" y="12623"/>
                    <a:pt x="15952" y="12691"/>
                  </a:cubicBezTo>
                  <a:cubicBezTo>
                    <a:pt x="16034" y="12697"/>
                    <a:pt x="16114" y="12700"/>
                    <a:pt x="16194" y="12700"/>
                  </a:cubicBezTo>
                  <a:cubicBezTo>
                    <a:pt x="17233" y="12700"/>
                    <a:pt x="18123" y="12232"/>
                    <a:pt x="18769" y="11944"/>
                  </a:cubicBezTo>
                  <a:cubicBezTo>
                    <a:pt x="19461" y="11631"/>
                    <a:pt x="21054" y="10704"/>
                    <a:pt x="21380" y="10394"/>
                  </a:cubicBezTo>
                  <a:cubicBezTo>
                    <a:pt x="21720" y="10093"/>
                    <a:pt x="22617" y="9440"/>
                    <a:pt x="21720" y="8556"/>
                  </a:cubicBezTo>
                  <a:cubicBezTo>
                    <a:pt x="20822" y="7671"/>
                    <a:pt x="6173" y="43"/>
                    <a:pt x="4991" y="1"/>
                  </a:cubicBezTo>
                  <a:cubicBezTo>
                    <a:pt x="4981" y="0"/>
                    <a:pt x="4971" y="0"/>
                    <a:pt x="496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3"/>
            <p:cNvSpPr/>
            <p:nvPr/>
          </p:nvSpPr>
          <p:spPr>
            <a:xfrm>
              <a:off x="4604425" y="1497225"/>
              <a:ext cx="350900" cy="252250"/>
            </a:xfrm>
            <a:custGeom>
              <a:avLst/>
              <a:gdLst/>
              <a:ahLst/>
              <a:cxnLst/>
              <a:rect l="l" t="t" r="r" b="b"/>
              <a:pathLst>
                <a:path w="14036" h="10090" extrusionOk="0">
                  <a:moveTo>
                    <a:pt x="163" y="1"/>
                  </a:moveTo>
                  <a:lnTo>
                    <a:pt x="0" y="2733"/>
                  </a:lnTo>
                  <a:lnTo>
                    <a:pt x="424" y="3360"/>
                  </a:lnTo>
                  <a:lnTo>
                    <a:pt x="1469" y="2625"/>
                  </a:lnTo>
                  <a:lnTo>
                    <a:pt x="6012" y="5713"/>
                  </a:lnTo>
                  <a:lnTo>
                    <a:pt x="10216" y="9235"/>
                  </a:lnTo>
                  <a:lnTo>
                    <a:pt x="11196" y="8621"/>
                  </a:lnTo>
                  <a:lnTo>
                    <a:pt x="13533" y="10090"/>
                  </a:lnTo>
                  <a:lnTo>
                    <a:pt x="14035" y="4979"/>
                  </a:lnTo>
                  <a:lnTo>
                    <a:pt x="163"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3"/>
            <p:cNvSpPr/>
            <p:nvPr/>
          </p:nvSpPr>
          <p:spPr>
            <a:xfrm>
              <a:off x="4909100" y="1719200"/>
              <a:ext cx="33000" cy="42200"/>
            </a:xfrm>
            <a:custGeom>
              <a:avLst/>
              <a:gdLst/>
              <a:ahLst/>
              <a:cxnLst/>
              <a:rect l="l" t="t" r="r" b="b"/>
              <a:pathLst>
                <a:path w="1320" h="1688" extrusionOk="0">
                  <a:moveTo>
                    <a:pt x="233" y="0"/>
                  </a:moveTo>
                  <a:lnTo>
                    <a:pt x="1" y="287"/>
                  </a:lnTo>
                  <a:lnTo>
                    <a:pt x="1088" y="1688"/>
                  </a:lnTo>
                  <a:lnTo>
                    <a:pt x="1320" y="1404"/>
                  </a:lnTo>
                  <a:lnTo>
                    <a:pt x="233" y="0"/>
                  </a:lnTo>
                  <a:close/>
                </a:path>
              </a:pathLst>
            </a:custGeom>
            <a:solidFill>
              <a:srgbClr val="FFE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3"/>
            <p:cNvSpPr/>
            <p:nvPr/>
          </p:nvSpPr>
          <p:spPr>
            <a:xfrm>
              <a:off x="4906750" y="1720900"/>
              <a:ext cx="32650" cy="42225"/>
            </a:xfrm>
            <a:custGeom>
              <a:avLst/>
              <a:gdLst/>
              <a:ahLst/>
              <a:cxnLst/>
              <a:rect l="l" t="t" r="r" b="b"/>
              <a:pathLst>
                <a:path w="1306" h="1689" extrusionOk="0">
                  <a:moveTo>
                    <a:pt x="216" y="1"/>
                  </a:moveTo>
                  <a:lnTo>
                    <a:pt x="0" y="288"/>
                  </a:lnTo>
                  <a:lnTo>
                    <a:pt x="1074" y="1688"/>
                  </a:lnTo>
                  <a:lnTo>
                    <a:pt x="1306" y="1401"/>
                  </a:lnTo>
                  <a:lnTo>
                    <a:pt x="216" y="1"/>
                  </a:lnTo>
                  <a:close/>
                </a:path>
              </a:pathLst>
            </a:custGeom>
            <a:solidFill>
              <a:srgbClr val="FFB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3"/>
            <p:cNvSpPr/>
            <p:nvPr/>
          </p:nvSpPr>
          <p:spPr>
            <a:xfrm>
              <a:off x="4871000" y="1681825"/>
              <a:ext cx="67350" cy="85375"/>
            </a:xfrm>
            <a:custGeom>
              <a:avLst/>
              <a:gdLst/>
              <a:ahLst/>
              <a:cxnLst/>
              <a:rect l="l" t="t" r="r" b="b"/>
              <a:pathLst>
                <a:path w="2694" h="3415" extrusionOk="0">
                  <a:moveTo>
                    <a:pt x="1074" y="0"/>
                  </a:moveTo>
                  <a:lnTo>
                    <a:pt x="1" y="627"/>
                  </a:lnTo>
                  <a:lnTo>
                    <a:pt x="1607" y="3414"/>
                  </a:lnTo>
                  <a:lnTo>
                    <a:pt x="2693" y="2788"/>
                  </a:lnTo>
                  <a:lnTo>
                    <a:pt x="2341" y="872"/>
                  </a:lnTo>
                  <a:lnTo>
                    <a:pt x="107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3"/>
            <p:cNvSpPr/>
            <p:nvPr/>
          </p:nvSpPr>
          <p:spPr>
            <a:xfrm>
              <a:off x="4862200" y="1695825"/>
              <a:ext cx="57125" cy="73600"/>
            </a:xfrm>
            <a:custGeom>
              <a:avLst/>
              <a:gdLst/>
              <a:ahLst/>
              <a:cxnLst/>
              <a:rect l="l" t="t" r="r" b="b"/>
              <a:pathLst>
                <a:path w="2285" h="2944" extrusionOk="0">
                  <a:moveTo>
                    <a:pt x="627" y="1"/>
                  </a:moveTo>
                  <a:cubicBezTo>
                    <a:pt x="256" y="1"/>
                    <a:pt x="0" y="296"/>
                    <a:pt x="0" y="814"/>
                  </a:cubicBezTo>
                  <a:cubicBezTo>
                    <a:pt x="0" y="1536"/>
                    <a:pt x="516" y="2420"/>
                    <a:pt x="1143" y="2786"/>
                  </a:cubicBezTo>
                  <a:cubicBezTo>
                    <a:pt x="1324" y="2893"/>
                    <a:pt x="1497" y="2944"/>
                    <a:pt x="1651" y="2944"/>
                  </a:cubicBezTo>
                  <a:cubicBezTo>
                    <a:pt x="2024" y="2944"/>
                    <a:pt x="2285" y="2644"/>
                    <a:pt x="2285" y="2133"/>
                  </a:cubicBezTo>
                  <a:cubicBezTo>
                    <a:pt x="2285" y="1412"/>
                    <a:pt x="1766" y="527"/>
                    <a:pt x="1143" y="161"/>
                  </a:cubicBezTo>
                  <a:cubicBezTo>
                    <a:pt x="958" y="53"/>
                    <a:pt x="783" y="1"/>
                    <a:pt x="627" y="1"/>
                  </a:cubicBezTo>
                  <a:close/>
                </a:path>
              </a:pathLst>
            </a:custGeom>
            <a:solidFill>
              <a:srgbClr val="853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3"/>
            <p:cNvSpPr/>
            <p:nvPr/>
          </p:nvSpPr>
          <p:spPr>
            <a:xfrm>
              <a:off x="4644550" y="1538750"/>
              <a:ext cx="57150" cy="73425"/>
            </a:xfrm>
            <a:custGeom>
              <a:avLst/>
              <a:gdLst/>
              <a:ahLst/>
              <a:cxnLst/>
              <a:rect l="l" t="t" r="r" b="b"/>
              <a:pathLst>
                <a:path w="2286" h="2937" extrusionOk="0">
                  <a:moveTo>
                    <a:pt x="621" y="0"/>
                  </a:moveTo>
                  <a:cubicBezTo>
                    <a:pt x="250" y="0"/>
                    <a:pt x="1" y="293"/>
                    <a:pt x="1" y="801"/>
                  </a:cubicBezTo>
                  <a:cubicBezTo>
                    <a:pt x="1" y="1535"/>
                    <a:pt x="504" y="2420"/>
                    <a:pt x="1143" y="2786"/>
                  </a:cubicBezTo>
                  <a:cubicBezTo>
                    <a:pt x="1325" y="2888"/>
                    <a:pt x="1498" y="2936"/>
                    <a:pt x="1651" y="2936"/>
                  </a:cubicBezTo>
                  <a:cubicBezTo>
                    <a:pt x="2026" y="2936"/>
                    <a:pt x="2286" y="2645"/>
                    <a:pt x="2286" y="2133"/>
                  </a:cubicBezTo>
                  <a:cubicBezTo>
                    <a:pt x="2286" y="1398"/>
                    <a:pt x="1770" y="514"/>
                    <a:pt x="1143" y="161"/>
                  </a:cubicBezTo>
                  <a:cubicBezTo>
                    <a:pt x="954" y="52"/>
                    <a:pt x="777" y="0"/>
                    <a:pt x="621" y="0"/>
                  </a:cubicBezTo>
                  <a:close/>
                </a:path>
              </a:pathLst>
            </a:custGeom>
            <a:solidFill>
              <a:srgbClr val="7427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3"/>
            <p:cNvSpPr/>
            <p:nvPr/>
          </p:nvSpPr>
          <p:spPr>
            <a:xfrm>
              <a:off x="4626200" y="1540400"/>
              <a:ext cx="67350" cy="85375"/>
            </a:xfrm>
            <a:custGeom>
              <a:avLst/>
              <a:gdLst/>
              <a:ahLst/>
              <a:cxnLst/>
              <a:rect l="l" t="t" r="r" b="b"/>
              <a:pathLst>
                <a:path w="2694" h="3415" extrusionOk="0">
                  <a:moveTo>
                    <a:pt x="1087" y="1"/>
                  </a:moveTo>
                  <a:lnTo>
                    <a:pt x="1" y="624"/>
                  </a:lnTo>
                  <a:lnTo>
                    <a:pt x="1619" y="3415"/>
                  </a:lnTo>
                  <a:lnTo>
                    <a:pt x="2693" y="2788"/>
                  </a:lnTo>
                  <a:lnTo>
                    <a:pt x="2354" y="869"/>
                  </a:lnTo>
                  <a:lnTo>
                    <a:pt x="1087"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3"/>
            <p:cNvSpPr/>
            <p:nvPr/>
          </p:nvSpPr>
          <p:spPr>
            <a:xfrm>
              <a:off x="4696950" y="1391800"/>
              <a:ext cx="403225" cy="309050"/>
            </a:xfrm>
            <a:custGeom>
              <a:avLst/>
              <a:gdLst/>
              <a:ahLst/>
              <a:cxnLst/>
              <a:rect l="l" t="t" r="r" b="b"/>
              <a:pathLst>
                <a:path w="16129" h="12362" extrusionOk="0">
                  <a:moveTo>
                    <a:pt x="692" y="1"/>
                  </a:moveTo>
                  <a:lnTo>
                    <a:pt x="542" y="40"/>
                  </a:lnTo>
                  <a:lnTo>
                    <a:pt x="516" y="409"/>
                  </a:lnTo>
                  <a:lnTo>
                    <a:pt x="284" y="627"/>
                  </a:lnTo>
                  <a:lnTo>
                    <a:pt x="379" y="804"/>
                  </a:lnTo>
                  <a:lnTo>
                    <a:pt x="284" y="1483"/>
                  </a:lnTo>
                  <a:lnTo>
                    <a:pt x="95" y="1590"/>
                  </a:lnTo>
                  <a:lnTo>
                    <a:pt x="13" y="2204"/>
                  </a:lnTo>
                  <a:lnTo>
                    <a:pt x="0" y="2243"/>
                  </a:lnTo>
                  <a:cubicBezTo>
                    <a:pt x="0" y="2243"/>
                    <a:pt x="151" y="2814"/>
                    <a:pt x="353" y="3059"/>
                  </a:cubicBezTo>
                  <a:cubicBezTo>
                    <a:pt x="516" y="3252"/>
                    <a:pt x="1632" y="3986"/>
                    <a:pt x="2054" y="4257"/>
                  </a:cubicBezTo>
                  <a:cubicBezTo>
                    <a:pt x="2148" y="4326"/>
                    <a:pt x="2204" y="4365"/>
                    <a:pt x="2204" y="4365"/>
                  </a:cubicBezTo>
                  <a:lnTo>
                    <a:pt x="2230" y="4365"/>
                  </a:lnTo>
                  <a:lnTo>
                    <a:pt x="2230" y="3957"/>
                  </a:lnTo>
                  <a:cubicBezTo>
                    <a:pt x="2230" y="3360"/>
                    <a:pt x="2530" y="3016"/>
                    <a:pt x="2966" y="3016"/>
                  </a:cubicBezTo>
                  <a:cubicBezTo>
                    <a:pt x="3145" y="3016"/>
                    <a:pt x="3348" y="3074"/>
                    <a:pt x="3562" y="3196"/>
                  </a:cubicBezTo>
                  <a:cubicBezTo>
                    <a:pt x="4296" y="3617"/>
                    <a:pt x="4896" y="4652"/>
                    <a:pt x="4896" y="5507"/>
                  </a:cubicBezTo>
                  <a:lnTo>
                    <a:pt x="4896" y="6121"/>
                  </a:lnTo>
                  <a:lnTo>
                    <a:pt x="4923" y="6147"/>
                  </a:lnTo>
                  <a:lnTo>
                    <a:pt x="12009" y="10240"/>
                  </a:lnTo>
                  <a:lnTo>
                    <a:pt x="12009" y="9617"/>
                  </a:lnTo>
                  <a:cubicBezTo>
                    <a:pt x="12009" y="9017"/>
                    <a:pt x="12309" y="8672"/>
                    <a:pt x="12746" y="8672"/>
                  </a:cubicBezTo>
                  <a:cubicBezTo>
                    <a:pt x="12925" y="8672"/>
                    <a:pt x="13127" y="8730"/>
                    <a:pt x="13341" y="8853"/>
                  </a:cubicBezTo>
                  <a:cubicBezTo>
                    <a:pt x="14075" y="9290"/>
                    <a:pt x="14676" y="10322"/>
                    <a:pt x="14676" y="11167"/>
                  </a:cubicBezTo>
                  <a:lnTo>
                    <a:pt x="14676" y="11790"/>
                  </a:lnTo>
                  <a:lnTo>
                    <a:pt x="14796" y="11859"/>
                  </a:lnTo>
                  <a:lnTo>
                    <a:pt x="14852" y="11888"/>
                  </a:lnTo>
                  <a:lnTo>
                    <a:pt x="15694" y="12349"/>
                  </a:lnTo>
                  <a:lnTo>
                    <a:pt x="15707" y="12362"/>
                  </a:lnTo>
                  <a:lnTo>
                    <a:pt x="15913" y="12336"/>
                  </a:lnTo>
                  <a:lnTo>
                    <a:pt x="15952" y="12185"/>
                  </a:lnTo>
                  <a:lnTo>
                    <a:pt x="15857" y="12185"/>
                  </a:lnTo>
                  <a:lnTo>
                    <a:pt x="15913" y="12117"/>
                  </a:lnTo>
                  <a:lnTo>
                    <a:pt x="16089" y="11872"/>
                  </a:lnTo>
                  <a:lnTo>
                    <a:pt x="16128" y="11696"/>
                  </a:lnTo>
                  <a:lnTo>
                    <a:pt x="16076" y="10485"/>
                  </a:lnTo>
                  <a:lnTo>
                    <a:pt x="16076" y="10446"/>
                  </a:lnTo>
                  <a:cubicBezTo>
                    <a:pt x="16076" y="10446"/>
                    <a:pt x="15818" y="10051"/>
                    <a:pt x="15423" y="9669"/>
                  </a:cubicBezTo>
                  <a:cubicBezTo>
                    <a:pt x="15028" y="9303"/>
                    <a:pt x="14607" y="8706"/>
                    <a:pt x="13778" y="8135"/>
                  </a:cubicBezTo>
                  <a:cubicBezTo>
                    <a:pt x="12946" y="7547"/>
                    <a:pt x="12146" y="6937"/>
                    <a:pt x="12146" y="6937"/>
                  </a:cubicBezTo>
                  <a:cubicBezTo>
                    <a:pt x="12146" y="6937"/>
                    <a:pt x="11656" y="6353"/>
                    <a:pt x="11206" y="5821"/>
                  </a:cubicBezTo>
                  <a:cubicBezTo>
                    <a:pt x="10772" y="5292"/>
                    <a:pt x="9887" y="4352"/>
                    <a:pt x="8963" y="3591"/>
                  </a:cubicBezTo>
                  <a:cubicBezTo>
                    <a:pt x="8036" y="2831"/>
                    <a:pt x="7289" y="2436"/>
                    <a:pt x="6773" y="2149"/>
                  </a:cubicBezTo>
                  <a:cubicBezTo>
                    <a:pt x="6271" y="1865"/>
                    <a:pt x="5262" y="1264"/>
                    <a:pt x="4067" y="954"/>
                  </a:cubicBezTo>
                  <a:cubicBezTo>
                    <a:pt x="2870" y="627"/>
                    <a:pt x="1835" y="340"/>
                    <a:pt x="1835" y="340"/>
                  </a:cubicBezTo>
                  <a:lnTo>
                    <a:pt x="692"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3"/>
            <p:cNvSpPr/>
            <p:nvPr/>
          </p:nvSpPr>
          <p:spPr>
            <a:xfrm>
              <a:off x="4709850" y="1391800"/>
              <a:ext cx="389000" cy="262125"/>
            </a:xfrm>
            <a:custGeom>
              <a:avLst/>
              <a:gdLst/>
              <a:ahLst/>
              <a:cxnLst/>
              <a:rect l="l" t="t" r="r" b="b"/>
              <a:pathLst>
                <a:path w="15560" h="10485" extrusionOk="0">
                  <a:moveTo>
                    <a:pt x="176" y="1"/>
                  </a:moveTo>
                  <a:lnTo>
                    <a:pt x="26" y="40"/>
                  </a:lnTo>
                  <a:lnTo>
                    <a:pt x="0" y="409"/>
                  </a:lnTo>
                  <a:lnTo>
                    <a:pt x="1306" y="1117"/>
                  </a:lnTo>
                  <a:cubicBezTo>
                    <a:pt x="1306" y="1117"/>
                    <a:pt x="2367" y="1659"/>
                    <a:pt x="3509" y="2325"/>
                  </a:cubicBezTo>
                  <a:cubicBezTo>
                    <a:pt x="4651" y="3007"/>
                    <a:pt x="9916" y="6189"/>
                    <a:pt x="11059" y="6911"/>
                  </a:cubicBezTo>
                  <a:cubicBezTo>
                    <a:pt x="12201" y="7629"/>
                    <a:pt x="13817" y="9045"/>
                    <a:pt x="13817" y="9045"/>
                  </a:cubicBezTo>
                  <a:lnTo>
                    <a:pt x="15410" y="10338"/>
                  </a:lnTo>
                  <a:lnTo>
                    <a:pt x="15560" y="10485"/>
                  </a:lnTo>
                  <a:lnTo>
                    <a:pt x="15560" y="10446"/>
                  </a:lnTo>
                  <a:cubicBezTo>
                    <a:pt x="15560" y="10446"/>
                    <a:pt x="15302" y="10051"/>
                    <a:pt x="14907" y="9669"/>
                  </a:cubicBezTo>
                  <a:cubicBezTo>
                    <a:pt x="14512" y="9303"/>
                    <a:pt x="14091" y="8706"/>
                    <a:pt x="13262" y="8135"/>
                  </a:cubicBezTo>
                  <a:cubicBezTo>
                    <a:pt x="12430" y="7547"/>
                    <a:pt x="11630" y="6937"/>
                    <a:pt x="11630" y="6937"/>
                  </a:cubicBezTo>
                  <a:cubicBezTo>
                    <a:pt x="11630" y="6937"/>
                    <a:pt x="11140" y="6353"/>
                    <a:pt x="10690" y="5821"/>
                  </a:cubicBezTo>
                  <a:cubicBezTo>
                    <a:pt x="10256" y="5292"/>
                    <a:pt x="9371" y="4352"/>
                    <a:pt x="8447" y="3591"/>
                  </a:cubicBezTo>
                  <a:cubicBezTo>
                    <a:pt x="7520" y="2831"/>
                    <a:pt x="6773" y="2436"/>
                    <a:pt x="6257" y="2149"/>
                  </a:cubicBezTo>
                  <a:cubicBezTo>
                    <a:pt x="5918" y="1959"/>
                    <a:pt x="5304" y="1564"/>
                    <a:pt x="4583" y="1264"/>
                  </a:cubicBezTo>
                  <a:cubicBezTo>
                    <a:pt x="4256" y="1130"/>
                    <a:pt x="3930" y="1049"/>
                    <a:pt x="3551" y="954"/>
                  </a:cubicBezTo>
                  <a:cubicBezTo>
                    <a:pt x="2354" y="627"/>
                    <a:pt x="1319" y="340"/>
                    <a:pt x="1319" y="340"/>
                  </a:cubicBezTo>
                  <a:lnTo>
                    <a:pt x="17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3"/>
            <p:cNvSpPr/>
            <p:nvPr/>
          </p:nvSpPr>
          <p:spPr>
            <a:xfrm>
              <a:off x="4801000" y="1444200"/>
              <a:ext cx="186950" cy="190075"/>
            </a:xfrm>
            <a:custGeom>
              <a:avLst/>
              <a:gdLst/>
              <a:ahLst/>
              <a:cxnLst/>
              <a:rect l="l" t="t" r="r" b="b"/>
              <a:pathLst>
                <a:path w="7478" h="7603" extrusionOk="0">
                  <a:moveTo>
                    <a:pt x="52" y="0"/>
                  </a:moveTo>
                  <a:lnTo>
                    <a:pt x="0" y="340"/>
                  </a:lnTo>
                  <a:lnTo>
                    <a:pt x="284" y="1277"/>
                  </a:lnTo>
                  <a:lnTo>
                    <a:pt x="1495" y="4106"/>
                  </a:lnTo>
                  <a:lnTo>
                    <a:pt x="7315" y="7602"/>
                  </a:lnTo>
                  <a:lnTo>
                    <a:pt x="7383" y="7126"/>
                  </a:lnTo>
                  <a:lnTo>
                    <a:pt x="7383" y="6825"/>
                  </a:lnTo>
                  <a:cubicBezTo>
                    <a:pt x="7396" y="6773"/>
                    <a:pt x="7478" y="6078"/>
                    <a:pt x="7465" y="5562"/>
                  </a:cubicBezTo>
                  <a:cubicBezTo>
                    <a:pt x="7452" y="5043"/>
                    <a:pt x="7452" y="4815"/>
                    <a:pt x="7452" y="4815"/>
                  </a:cubicBezTo>
                  <a:lnTo>
                    <a:pt x="7452" y="4798"/>
                  </a:lnTo>
                  <a:lnTo>
                    <a:pt x="7263" y="4338"/>
                  </a:lnTo>
                  <a:lnTo>
                    <a:pt x="7181" y="4377"/>
                  </a:lnTo>
                  <a:lnTo>
                    <a:pt x="7370" y="4815"/>
                  </a:lnTo>
                  <a:cubicBezTo>
                    <a:pt x="7370" y="4867"/>
                    <a:pt x="7370" y="5099"/>
                    <a:pt x="7383" y="5562"/>
                  </a:cubicBezTo>
                  <a:cubicBezTo>
                    <a:pt x="7413" y="6091"/>
                    <a:pt x="7302" y="6799"/>
                    <a:pt x="7302" y="6812"/>
                  </a:cubicBezTo>
                  <a:lnTo>
                    <a:pt x="7302" y="7113"/>
                  </a:lnTo>
                  <a:lnTo>
                    <a:pt x="7250" y="7478"/>
                  </a:lnTo>
                  <a:lnTo>
                    <a:pt x="1564" y="4051"/>
                  </a:lnTo>
                  <a:lnTo>
                    <a:pt x="353" y="1250"/>
                  </a:lnTo>
                  <a:lnTo>
                    <a:pt x="82" y="340"/>
                  </a:lnTo>
                  <a:lnTo>
                    <a:pt x="121" y="13"/>
                  </a:lnTo>
                  <a:lnTo>
                    <a:pt x="52"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3"/>
            <p:cNvSpPr/>
            <p:nvPr/>
          </p:nvSpPr>
          <p:spPr>
            <a:xfrm>
              <a:off x="4780600" y="1416275"/>
              <a:ext cx="211450" cy="145850"/>
            </a:xfrm>
            <a:custGeom>
              <a:avLst/>
              <a:gdLst/>
              <a:ahLst/>
              <a:cxnLst/>
              <a:rect l="l" t="t" r="r" b="b"/>
              <a:pathLst>
                <a:path w="8458" h="5834" extrusionOk="0">
                  <a:moveTo>
                    <a:pt x="108" y="1"/>
                  </a:moveTo>
                  <a:cubicBezTo>
                    <a:pt x="108" y="1"/>
                    <a:pt x="0" y="285"/>
                    <a:pt x="0" y="301"/>
                  </a:cubicBezTo>
                  <a:cubicBezTo>
                    <a:pt x="0" y="314"/>
                    <a:pt x="395" y="804"/>
                    <a:pt x="395" y="804"/>
                  </a:cubicBezTo>
                  <a:lnTo>
                    <a:pt x="8376" y="5834"/>
                  </a:lnTo>
                  <a:lnTo>
                    <a:pt x="8457" y="5795"/>
                  </a:lnTo>
                  <a:cubicBezTo>
                    <a:pt x="8457" y="5795"/>
                    <a:pt x="7276" y="4381"/>
                    <a:pt x="6433" y="3510"/>
                  </a:cubicBezTo>
                  <a:cubicBezTo>
                    <a:pt x="5588" y="2638"/>
                    <a:pt x="4501" y="1933"/>
                    <a:pt x="3969" y="1620"/>
                  </a:cubicBezTo>
                  <a:cubicBezTo>
                    <a:pt x="3427" y="1320"/>
                    <a:pt x="1998" y="546"/>
                    <a:pt x="1495" y="396"/>
                  </a:cubicBezTo>
                  <a:cubicBezTo>
                    <a:pt x="1005" y="246"/>
                    <a:pt x="108" y="1"/>
                    <a:pt x="108" y="1"/>
                  </a:cubicBezTo>
                  <a:close/>
                </a:path>
              </a:pathLst>
            </a:custGeom>
            <a:solidFill>
              <a:srgbClr val="84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3"/>
            <p:cNvSpPr/>
            <p:nvPr/>
          </p:nvSpPr>
          <p:spPr>
            <a:xfrm>
              <a:off x="4803675" y="1426150"/>
              <a:ext cx="25575" cy="25825"/>
            </a:xfrm>
            <a:custGeom>
              <a:avLst/>
              <a:gdLst/>
              <a:ahLst/>
              <a:cxnLst/>
              <a:rect l="l" t="t" r="r" b="b"/>
              <a:pathLst>
                <a:path w="1023" h="1033" extrusionOk="0">
                  <a:moveTo>
                    <a:pt x="572" y="1"/>
                  </a:moveTo>
                  <a:lnTo>
                    <a:pt x="1" y="735"/>
                  </a:lnTo>
                  <a:lnTo>
                    <a:pt x="464" y="1032"/>
                  </a:lnTo>
                  <a:lnTo>
                    <a:pt x="1022" y="164"/>
                  </a:lnTo>
                  <a:lnTo>
                    <a:pt x="572"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3"/>
            <p:cNvSpPr/>
            <p:nvPr/>
          </p:nvSpPr>
          <p:spPr>
            <a:xfrm>
              <a:off x="5050525" y="1617925"/>
              <a:ext cx="44575" cy="36000"/>
            </a:xfrm>
            <a:custGeom>
              <a:avLst/>
              <a:gdLst/>
              <a:ahLst/>
              <a:cxnLst/>
              <a:rect l="l" t="t" r="r" b="b"/>
              <a:pathLst>
                <a:path w="1783" h="1440" extrusionOk="0">
                  <a:moveTo>
                    <a:pt x="190" y="0"/>
                  </a:moveTo>
                  <a:lnTo>
                    <a:pt x="1" y="53"/>
                  </a:lnTo>
                  <a:lnTo>
                    <a:pt x="533" y="679"/>
                  </a:lnTo>
                  <a:lnTo>
                    <a:pt x="1117" y="1130"/>
                  </a:lnTo>
                  <a:lnTo>
                    <a:pt x="1251" y="1130"/>
                  </a:lnTo>
                  <a:lnTo>
                    <a:pt x="1646" y="1440"/>
                  </a:lnTo>
                  <a:lnTo>
                    <a:pt x="1783" y="1293"/>
                  </a:lnTo>
                  <a:lnTo>
                    <a:pt x="954" y="529"/>
                  </a:lnTo>
                  <a:lnTo>
                    <a:pt x="190" y="0"/>
                  </a:lnTo>
                  <a:close/>
                </a:path>
              </a:pathLst>
            </a:custGeom>
            <a:solidFill>
              <a:srgbClr val="E1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3"/>
            <p:cNvSpPr/>
            <p:nvPr/>
          </p:nvSpPr>
          <p:spPr>
            <a:xfrm>
              <a:off x="5095075" y="1655300"/>
              <a:ext cx="5100" cy="28900"/>
            </a:xfrm>
            <a:custGeom>
              <a:avLst/>
              <a:gdLst/>
              <a:ahLst/>
              <a:cxnLst/>
              <a:rect l="l" t="t" r="r" b="b"/>
              <a:pathLst>
                <a:path w="204" h="1156" extrusionOk="0">
                  <a:moveTo>
                    <a:pt x="164" y="0"/>
                  </a:moveTo>
                  <a:lnTo>
                    <a:pt x="14" y="232"/>
                  </a:lnTo>
                  <a:lnTo>
                    <a:pt x="1" y="761"/>
                  </a:lnTo>
                  <a:lnTo>
                    <a:pt x="203" y="1156"/>
                  </a:lnTo>
                  <a:lnTo>
                    <a:pt x="164"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3"/>
            <p:cNvSpPr/>
            <p:nvPr/>
          </p:nvSpPr>
          <p:spPr>
            <a:xfrm>
              <a:off x="4704050" y="1398250"/>
              <a:ext cx="38450" cy="25575"/>
            </a:xfrm>
            <a:custGeom>
              <a:avLst/>
              <a:gdLst/>
              <a:ahLst/>
              <a:cxnLst/>
              <a:rect l="l" t="t" r="r" b="b"/>
              <a:pathLst>
                <a:path w="1538" h="1023" extrusionOk="0">
                  <a:moveTo>
                    <a:pt x="245" y="1"/>
                  </a:moveTo>
                  <a:lnTo>
                    <a:pt x="0" y="369"/>
                  </a:lnTo>
                  <a:lnTo>
                    <a:pt x="111" y="477"/>
                  </a:lnTo>
                  <a:lnTo>
                    <a:pt x="1280" y="1022"/>
                  </a:lnTo>
                  <a:lnTo>
                    <a:pt x="1512" y="993"/>
                  </a:lnTo>
                  <a:lnTo>
                    <a:pt x="1538" y="859"/>
                  </a:lnTo>
                  <a:lnTo>
                    <a:pt x="722" y="108"/>
                  </a:lnTo>
                  <a:lnTo>
                    <a:pt x="382" y="14"/>
                  </a:lnTo>
                  <a:lnTo>
                    <a:pt x="245" y="1"/>
                  </a:lnTo>
                  <a:close/>
                </a:path>
              </a:pathLst>
            </a:custGeom>
            <a:solidFill>
              <a:srgbClr val="E1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3"/>
            <p:cNvSpPr/>
            <p:nvPr/>
          </p:nvSpPr>
          <p:spPr>
            <a:xfrm>
              <a:off x="4696950" y="1446900"/>
              <a:ext cx="55100" cy="54025"/>
            </a:xfrm>
            <a:custGeom>
              <a:avLst/>
              <a:gdLst/>
              <a:ahLst/>
              <a:cxnLst/>
              <a:rect l="l" t="t" r="r" b="b"/>
              <a:pathLst>
                <a:path w="2204" h="2161" extrusionOk="0">
                  <a:moveTo>
                    <a:pt x="13" y="0"/>
                  </a:moveTo>
                  <a:lnTo>
                    <a:pt x="0" y="39"/>
                  </a:lnTo>
                  <a:cubicBezTo>
                    <a:pt x="0" y="39"/>
                    <a:pt x="151" y="610"/>
                    <a:pt x="353" y="855"/>
                  </a:cubicBezTo>
                  <a:cubicBezTo>
                    <a:pt x="516" y="1048"/>
                    <a:pt x="1632" y="1782"/>
                    <a:pt x="2054" y="2053"/>
                  </a:cubicBezTo>
                  <a:cubicBezTo>
                    <a:pt x="2148" y="2122"/>
                    <a:pt x="2204" y="2161"/>
                    <a:pt x="2204" y="2161"/>
                  </a:cubicBezTo>
                  <a:lnTo>
                    <a:pt x="898" y="1155"/>
                  </a:lnTo>
                  <a:lnTo>
                    <a:pt x="598" y="447"/>
                  </a:lnTo>
                  <a:lnTo>
                    <a:pt x="13"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3"/>
            <p:cNvSpPr/>
            <p:nvPr/>
          </p:nvSpPr>
          <p:spPr>
            <a:xfrm>
              <a:off x="4699325" y="1428850"/>
              <a:ext cx="47600" cy="35025"/>
            </a:xfrm>
            <a:custGeom>
              <a:avLst/>
              <a:gdLst/>
              <a:ahLst/>
              <a:cxnLst/>
              <a:rect l="l" t="t" r="r" b="b"/>
              <a:pathLst>
                <a:path w="1904" h="1401" extrusionOk="0">
                  <a:moveTo>
                    <a:pt x="189" y="1"/>
                  </a:moveTo>
                  <a:lnTo>
                    <a:pt x="0" y="108"/>
                  </a:lnTo>
                  <a:lnTo>
                    <a:pt x="137" y="259"/>
                  </a:lnTo>
                  <a:lnTo>
                    <a:pt x="1903" y="1401"/>
                  </a:lnTo>
                  <a:lnTo>
                    <a:pt x="1632" y="1061"/>
                  </a:lnTo>
                  <a:lnTo>
                    <a:pt x="735" y="422"/>
                  </a:lnTo>
                  <a:lnTo>
                    <a:pt x="232" y="125"/>
                  </a:lnTo>
                  <a:lnTo>
                    <a:pt x="189" y="69"/>
                  </a:lnTo>
                  <a:lnTo>
                    <a:pt x="189"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3"/>
            <p:cNvSpPr/>
            <p:nvPr/>
          </p:nvSpPr>
          <p:spPr>
            <a:xfrm>
              <a:off x="4824725" y="1518950"/>
              <a:ext cx="165775" cy="106400"/>
            </a:xfrm>
            <a:custGeom>
              <a:avLst/>
              <a:gdLst/>
              <a:ahLst/>
              <a:cxnLst/>
              <a:rect l="l" t="t" r="r" b="b"/>
              <a:pathLst>
                <a:path w="6631" h="4256" extrusionOk="0">
                  <a:moveTo>
                    <a:pt x="1" y="0"/>
                  </a:moveTo>
                  <a:cubicBezTo>
                    <a:pt x="1" y="0"/>
                    <a:pt x="6408" y="4191"/>
                    <a:pt x="6529" y="4243"/>
                  </a:cubicBezTo>
                  <a:cubicBezTo>
                    <a:pt x="6543" y="4251"/>
                    <a:pt x="6555" y="4255"/>
                    <a:pt x="6564" y="4255"/>
                  </a:cubicBezTo>
                  <a:cubicBezTo>
                    <a:pt x="6631" y="4255"/>
                    <a:pt x="6535" y="4039"/>
                    <a:pt x="6258" y="3822"/>
                  </a:cubicBezTo>
                  <a:cubicBezTo>
                    <a:pt x="5945" y="3591"/>
                    <a:pt x="1839" y="1035"/>
                    <a:pt x="1023" y="532"/>
                  </a:cubicBezTo>
                  <a:cubicBezTo>
                    <a:pt x="220" y="13"/>
                    <a:pt x="1" y="0"/>
                    <a:pt x="1"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3"/>
            <p:cNvSpPr/>
            <p:nvPr/>
          </p:nvSpPr>
          <p:spPr>
            <a:xfrm>
              <a:off x="5063825" y="1642400"/>
              <a:ext cx="30225" cy="27200"/>
            </a:xfrm>
            <a:custGeom>
              <a:avLst/>
              <a:gdLst/>
              <a:ahLst/>
              <a:cxnLst/>
              <a:rect l="l" t="t" r="r" b="b"/>
              <a:pathLst>
                <a:path w="1209" h="1088" extrusionOk="0">
                  <a:moveTo>
                    <a:pt x="1" y="1"/>
                  </a:moveTo>
                  <a:lnTo>
                    <a:pt x="556" y="407"/>
                  </a:lnTo>
                  <a:lnTo>
                    <a:pt x="529" y="379"/>
                  </a:lnTo>
                  <a:lnTo>
                    <a:pt x="1" y="1"/>
                  </a:lnTo>
                  <a:close/>
                  <a:moveTo>
                    <a:pt x="556" y="407"/>
                  </a:moveTo>
                  <a:lnTo>
                    <a:pt x="1208" y="1088"/>
                  </a:lnTo>
                  <a:lnTo>
                    <a:pt x="817" y="598"/>
                  </a:lnTo>
                  <a:lnTo>
                    <a:pt x="556" y="407"/>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3"/>
            <p:cNvSpPr/>
            <p:nvPr/>
          </p:nvSpPr>
          <p:spPr>
            <a:xfrm>
              <a:off x="5001900" y="1614925"/>
              <a:ext cx="57125" cy="73550"/>
            </a:xfrm>
            <a:custGeom>
              <a:avLst/>
              <a:gdLst/>
              <a:ahLst/>
              <a:cxnLst/>
              <a:rect l="l" t="t" r="r" b="b"/>
              <a:pathLst>
                <a:path w="2285" h="2942" extrusionOk="0">
                  <a:moveTo>
                    <a:pt x="629" y="1"/>
                  </a:moveTo>
                  <a:cubicBezTo>
                    <a:pt x="258" y="1"/>
                    <a:pt x="0" y="294"/>
                    <a:pt x="0" y="812"/>
                  </a:cubicBezTo>
                  <a:cubicBezTo>
                    <a:pt x="0" y="1534"/>
                    <a:pt x="519" y="2418"/>
                    <a:pt x="1143" y="2784"/>
                  </a:cubicBezTo>
                  <a:cubicBezTo>
                    <a:pt x="1325" y="2891"/>
                    <a:pt x="1498" y="2942"/>
                    <a:pt x="1652" y="2942"/>
                  </a:cubicBezTo>
                  <a:cubicBezTo>
                    <a:pt x="2026" y="2942"/>
                    <a:pt x="2285" y="2642"/>
                    <a:pt x="2285" y="2131"/>
                  </a:cubicBezTo>
                  <a:cubicBezTo>
                    <a:pt x="2285" y="1413"/>
                    <a:pt x="1769" y="528"/>
                    <a:pt x="1143" y="160"/>
                  </a:cubicBezTo>
                  <a:cubicBezTo>
                    <a:pt x="959" y="52"/>
                    <a:pt x="784" y="1"/>
                    <a:pt x="62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3"/>
            <p:cNvSpPr/>
            <p:nvPr/>
          </p:nvSpPr>
          <p:spPr>
            <a:xfrm>
              <a:off x="4757425" y="1473200"/>
              <a:ext cx="57125" cy="73575"/>
            </a:xfrm>
            <a:custGeom>
              <a:avLst/>
              <a:gdLst/>
              <a:ahLst/>
              <a:cxnLst/>
              <a:rect l="l" t="t" r="r" b="b"/>
              <a:pathLst>
                <a:path w="2285" h="2943" extrusionOk="0">
                  <a:moveTo>
                    <a:pt x="629" y="1"/>
                  </a:moveTo>
                  <a:cubicBezTo>
                    <a:pt x="254" y="1"/>
                    <a:pt x="0" y="301"/>
                    <a:pt x="0" y="812"/>
                  </a:cubicBezTo>
                  <a:cubicBezTo>
                    <a:pt x="0" y="1546"/>
                    <a:pt x="506" y="2431"/>
                    <a:pt x="1143" y="2783"/>
                  </a:cubicBezTo>
                  <a:cubicBezTo>
                    <a:pt x="1327" y="2891"/>
                    <a:pt x="1502" y="2942"/>
                    <a:pt x="1657" y="2942"/>
                  </a:cubicBezTo>
                  <a:cubicBezTo>
                    <a:pt x="2028" y="2942"/>
                    <a:pt x="2285" y="2648"/>
                    <a:pt x="2285" y="2130"/>
                  </a:cubicBezTo>
                  <a:cubicBezTo>
                    <a:pt x="2285" y="1409"/>
                    <a:pt x="1769" y="525"/>
                    <a:pt x="1143" y="159"/>
                  </a:cubicBezTo>
                  <a:cubicBezTo>
                    <a:pt x="957" y="52"/>
                    <a:pt x="783" y="1"/>
                    <a:pt x="62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3"/>
            <p:cNvSpPr/>
            <p:nvPr/>
          </p:nvSpPr>
          <p:spPr>
            <a:xfrm>
              <a:off x="4992750" y="1603100"/>
              <a:ext cx="75500" cy="85925"/>
            </a:xfrm>
            <a:custGeom>
              <a:avLst/>
              <a:gdLst/>
              <a:ahLst/>
              <a:cxnLst/>
              <a:rect l="l" t="t" r="r" b="b"/>
              <a:pathLst>
                <a:path w="3020" h="3437" extrusionOk="0">
                  <a:moveTo>
                    <a:pt x="833" y="1"/>
                  </a:moveTo>
                  <a:cubicBezTo>
                    <a:pt x="340" y="1"/>
                    <a:pt x="1" y="396"/>
                    <a:pt x="1" y="1070"/>
                  </a:cubicBezTo>
                  <a:lnTo>
                    <a:pt x="1" y="1693"/>
                  </a:lnTo>
                  <a:lnTo>
                    <a:pt x="177" y="1788"/>
                  </a:lnTo>
                  <a:lnTo>
                    <a:pt x="177" y="1165"/>
                  </a:lnTo>
                  <a:cubicBezTo>
                    <a:pt x="177" y="565"/>
                    <a:pt x="477" y="220"/>
                    <a:pt x="914" y="220"/>
                  </a:cubicBezTo>
                  <a:cubicBezTo>
                    <a:pt x="1093" y="220"/>
                    <a:pt x="1295" y="278"/>
                    <a:pt x="1509" y="401"/>
                  </a:cubicBezTo>
                  <a:cubicBezTo>
                    <a:pt x="2243" y="838"/>
                    <a:pt x="2844" y="1870"/>
                    <a:pt x="2844" y="2715"/>
                  </a:cubicBezTo>
                  <a:lnTo>
                    <a:pt x="2844" y="3338"/>
                  </a:lnTo>
                  <a:lnTo>
                    <a:pt x="2964" y="3407"/>
                  </a:lnTo>
                  <a:lnTo>
                    <a:pt x="3020" y="3436"/>
                  </a:lnTo>
                  <a:lnTo>
                    <a:pt x="3020" y="2810"/>
                  </a:lnTo>
                  <a:cubicBezTo>
                    <a:pt x="3020" y="1857"/>
                    <a:pt x="2338" y="688"/>
                    <a:pt x="1509" y="212"/>
                  </a:cubicBezTo>
                  <a:cubicBezTo>
                    <a:pt x="1266" y="68"/>
                    <a:pt x="1036" y="1"/>
                    <a:pt x="833" y="1"/>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3"/>
            <p:cNvSpPr/>
            <p:nvPr/>
          </p:nvSpPr>
          <p:spPr>
            <a:xfrm>
              <a:off x="4748275" y="1461500"/>
              <a:ext cx="75175" cy="86025"/>
            </a:xfrm>
            <a:custGeom>
              <a:avLst/>
              <a:gdLst/>
              <a:ahLst/>
              <a:cxnLst/>
              <a:rect l="l" t="t" r="r" b="b"/>
              <a:pathLst>
                <a:path w="3007" h="3441" extrusionOk="0">
                  <a:moveTo>
                    <a:pt x="834" y="1"/>
                  </a:moveTo>
                  <a:cubicBezTo>
                    <a:pt x="341" y="1"/>
                    <a:pt x="1" y="390"/>
                    <a:pt x="1" y="1074"/>
                  </a:cubicBezTo>
                  <a:lnTo>
                    <a:pt x="1" y="1469"/>
                  </a:lnTo>
                  <a:cubicBezTo>
                    <a:pt x="95" y="1538"/>
                    <a:pt x="151" y="1577"/>
                    <a:pt x="151" y="1577"/>
                  </a:cubicBezTo>
                  <a:lnTo>
                    <a:pt x="177" y="1577"/>
                  </a:lnTo>
                  <a:lnTo>
                    <a:pt x="177" y="1169"/>
                  </a:lnTo>
                  <a:cubicBezTo>
                    <a:pt x="177" y="572"/>
                    <a:pt x="477" y="228"/>
                    <a:pt x="913" y="228"/>
                  </a:cubicBezTo>
                  <a:cubicBezTo>
                    <a:pt x="1092" y="228"/>
                    <a:pt x="1295" y="286"/>
                    <a:pt x="1509" y="408"/>
                  </a:cubicBezTo>
                  <a:cubicBezTo>
                    <a:pt x="2243" y="829"/>
                    <a:pt x="2843" y="1864"/>
                    <a:pt x="2843" y="2719"/>
                  </a:cubicBezTo>
                  <a:lnTo>
                    <a:pt x="2843" y="3333"/>
                  </a:lnTo>
                  <a:lnTo>
                    <a:pt x="2870" y="3359"/>
                  </a:lnTo>
                  <a:lnTo>
                    <a:pt x="3007" y="3441"/>
                  </a:lnTo>
                  <a:lnTo>
                    <a:pt x="3007" y="2817"/>
                  </a:lnTo>
                  <a:cubicBezTo>
                    <a:pt x="3007" y="1864"/>
                    <a:pt x="2341" y="696"/>
                    <a:pt x="1509" y="206"/>
                  </a:cubicBezTo>
                  <a:cubicBezTo>
                    <a:pt x="1266" y="67"/>
                    <a:pt x="1037" y="1"/>
                    <a:pt x="834" y="1"/>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3"/>
            <p:cNvSpPr/>
            <p:nvPr/>
          </p:nvSpPr>
          <p:spPr>
            <a:xfrm>
              <a:off x="4627925" y="1407800"/>
              <a:ext cx="194475" cy="89775"/>
            </a:xfrm>
            <a:custGeom>
              <a:avLst/>
              <a:gdLst/>
              <a:ahLst/>
              <a:cxnLst/>
              <a:rect l="l" t="t" r="r" b="b"/>
              <a:pathLst>
                <a:path w="7779" h="3591" extrusionOk="0">
                  <a:moveTo>
                    <a:pt x="4677" y="1"/>
                  </a:moveTo>
                  <a:lnTo>
                    <a:pt x="3809" y="327"/>
                  </a:lnTo>
                  <a:lnTo>
                    <a:pt x="2856" y="722"/>
                  </a:lnTo>
                  <a:lnTo>
                    <a:pt x="1198" y="1685"/>
                  </a:lnTo>
                  <a:lnTo>
                    <a:pt x="313" y="2354"/>
                  </a:lnTo>
                  <a:lnTo>
                    <a:pt x="0" y="2638"/>
                  </a:lnTo>
                  <a:lnTo>
                    <a:pt x="0" y="2801"/>
                  </a:lnTo>
                  <a:lnTo>
                    <a:pt x="2585" y="3591"/>
                  </a:lnTo>
                  <a:lnTo>
                    <a:pt x="3264" y="3088"/>
                  </a:lnTo>
                  <a:lnTo>
                    <a:pt x="4351" y="2354"/>
                  </a:lnTo>
                  <a:lnTo>
                    <a:pt x="5712" y="1577"/>
                  </a:lnTo>
                  <a:lnTo>
                    <a:pt x="6747" y="1074"/>
                  </a:lnTo>
                  <a:lnTo>
                    <a:pt x="7778" y="666"/>
                  </a:lnTo>
                  <a:lnTo>
                    <a:pt x="5085"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3"/>
            <p:cNvSpPr/>
            <p:nvPr/>
          </p:nvSpPr>
          <p:spPr>
            <a:xfrm>
              <a:off x="4629625" y="1409525"/>
              <a:ext cx="186975" cy="86350"/>
            </a:xfrm>
            <a:custGeom>
              <a:avLst/>
              <a:gdLst/>
              <a:ahLst/>
              <a:cxnLst/>
              <a:rect l="l" t="t" r="r" b="b"/>
              <a:pathLst>
                <a:path w="7479" h="3454" extrusionOk="0">
                  <a:moveTo>
                    <a:pt x="4622" y="0"/>
                  </a:moveTo>
                  <a:lnTo>
                    <a:pt x="3767" y="326"/>
                  </a:lnTo>
                  <a:lnTo>
                    <a:pt x="2814" y="718"/>
                  </a:lnTo>
                  <a:lnTo>
                    <a:pt x="1169" y="1671"/>
                  </a:lnTo>
                  <a:lnTo>
                    <a:pt x="298" y="2337"/>
                  </a:lnTo>
                  <a:lnTo>
                    <a:pt x="1" y="2611"/>
                  </a:lnTo>
                  <a:lnTo>
                    <a:pt x="1" y="2677"/>
                  </a:lnTo>
                  <a:lnTo>
                    <a:pt x="1672" y="3196"/>
                  </a:lnTo>
                  <a:lnTo>
                    <a:pt x="2501" y="3453"/>
                  </a:lnTo>
                  <a:lnTo>
                    <a:pt x="3154" y="2964"/>
                  </a:lnTo>
                  <a:lnTo>
                    <a:pt x="4244" y="2229"/>
                  </a:lnTo>
                  <a:lnTo>
                    <a:pt x="5602" y="1440"/>
                  </a:lnTo>
                  <a:lnTo>
                    <a:pt x="6418" y="1045"/>
                  </a:lnTo>
                  <a:lnTo>
                    <a:pt x="6649" y="937"/>
                  </a:lnTo>
                  <a:lnTo>
                    <a:pt x="7439" y="624"/>
                  </a:lnTo>
                  <a:lnTo>
                    <a:pt x="7479" y="610"/>
                  </a:lnTo>
                  <a:lnTo>
                    <a:pt x="6813" y="447"/>
                  </a:lnTo>
                  <a:lnTo>
                    <a:pt x="6134" y="284"/>
                  </a:lnTo>
                  <a:lnTo>
                    <a:pt x="5017" y="13"/>
                  </a:lnTo>
                  <a:lnTo>
                    <a:pt x="4828"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3"/>
            <p:cNvSpPr/>
            <p:nvPr/>
          </p:nvSpPr>
          <p:spPr>
            <a:xfrm>
              <a:off x="4955300" y="1652925"/>
              <a:ext cx="143550" cy="120400"/>
            </a:xfrm>
            <a:custGeom>
              <a:avLst/>
              <a:gdLst/>
              <a:ahLst/>
              <a:cxnLst/>
              <a:rect l="l" t="t" r="r" b="b"/>
              <a:pathLst>
                <a:path w="5742" h="4816" extrusionOk="0">
                  <a:moveTo>
                    <a:pt x="5742" y="1"/>
                  </a:moveTo>
                  <a:lnTo>
                    <a:pt x="4342" y="817"/>
                  </a:lnTo>
                  <a:lnTo>
                    <a:pt x="653" y="2951"/>
                  </a:lnTo>
                  <a:lnTo>
                    <a:pt x="56" y="4407"/>
                  </a:lnTo>
                  <a:lnTo>
                    <a:pt x="0" y="4570"/>
                  </a:lnTo>
                  <a:lnTo>
                    <a:pt x="356" y="4815"/>
                  </a:lnTo>
                  <a:lnTo>
                    <a:pt x="1430" y="4609"/>
                  </a:lnTo>
                  <a:lnTo>
                    <a:pt x="2804" y="4038"/>
                  </a:lnTo>
                  <a:lnTo>
                    <a:pt x="4475" y="3075"/>
                  </a:lnTo>
                  <a:lnTo>
                    <a:pt x="5197" y="2436"/>
                  </a:lnTo>
                  <a:lnTo>
                    <a:pt x="5579" y="1891"/>
                  </a:lnTo>
                  <a:lnTo>
                    <a:pt x="5579" y="1740"/>
                  </a:lnTo>
                  <a:lnTo>
                    <a:pt x="5579" y="1701"/>
                  </a:lnTo>
                  <a:lnTo>
                    <a:pt x="5579" y="1672"/>
                  </a:lnTo>
                  <a:lnTo>
                    <a:pt x="5566" y="1564"/>
                  </a:lnTo>
                  <a:lnTo>
                    <a:pt x="5647" y="980"/>
                  </a:lnTo>
                  <a:lnTo>
                    <a:pt x="5742"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3"/>
            <p:cNvSpPr/>
            <p:nvPr/>
          </p:nvSpPr>
          <p:spPr>
            <a:xfrm>
              <a:off x="5000575" y="1565200"/>
              <a:ext cx="98275" cy="93875"/>
            </a:xfrm>
            <a:custGeom>
              <a:avLst/>
              <a:gdLst/>
              <a:ahLst/>
              <a:cxnLst/>
              <a:rect l="l" t="t" r="r" b="b"/>
              <a:pathLst>
                <a:path w="3931" h="3755" extrusionOk="0">
                  <a:moveTo>
                    <a:pt x="1" y="1"/>
                  </a:moveTo>
                  <a:lnTo>
                    <a:pt x="1672" y="2952"/>
                  </a:lnTo>
                  <a:lnTo>
                    <a:pt x="3931" y="3754"/>
                  </a:lnTo>
                  <a:cubicBezTo>
                    <a:pt x="3931" y="3754"/>
                    <a:pt x="3901" y="3428"/>
                    <a:pt x="3794" y="3170"/>
                  </a:cubicBezTo>
                  <a:cubicBezTo>
                    <a:pt x="3686" y="2912"/>
                    <a:pt x="3399" y="2586"/>
                    <a:pt x="2801" y="2109"/>
                  </a:cubicBezTo>
                  <a:cubicBezTo>
                    <a:pt x="2204" y="1620"/>
                    <a:pt x="1" y="1"/>
                    <a:pt x="1" y="1"/>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3"/>
            <p:cNvSpPr/>
            <p:nvPr/>
          </p:nvSpPr>
          <p:spPr>
            <a:xfrm>
              <a:off x="4860800" y="1565200"/>
              <a:ext cx="238050" cy="161525"/>
            </a:xfrm>
            <a:custGeom>
              <a:avLst/>
              <a:gdLst/>
              <a:ahLst/>
              <a:cxnLst/>
              <a:rect l="l" t="t" r="r" b="b"/>
              <a:pathLst>
                <a:path w="9522" h="6461" extrusionOk="0">
                  <a:moveTo>
                    <a:pt x="5592" y="1"/>
                  </a:moveTo>
                  <a:lnTo>
                    <a:pt x="1" y="3239"/>
                  </a:lnTo>
                  <a:lnTo>
                    <a:pt x="1117" y="4038"/>
                  </a:lnTo>
                  <a:lnTo>
                    <a:pt x="4433" y="6460"/>
                  </a:lnTo>
                  <a:lnTo>
                    <a:pt x="5713" y="6052"/>
                  </a:lnTo>
                  <a:lnTo>
                    <a:pt x="6705" y="5605"/>
                  </a:lnTo>
                  <a:lnTo>
                    <a:pt x="8461" y="4584"/>
                  </a:lnTo>
                  <a:lnTo>
                    <a:pt x="8908" y="4202"/>
                  </a:lnTo>
                  <a:lnTo>
                    <a:pt x="9522" y="3510"/>
                  </a:lnTo>
                  <a:cubicBezTo>
                    <a:pt x="9522" y="3510"/>
                    <a:pt x="9385" y="3304"/>
                    <a:pt x="9140" y="3007"/>
                  </a:cubicBezTo>
                  <a:cubicBezTo>
                    <a:pt x="8840" y="2625"/>
                    <a:pt x="8379" y="2109"/>
                    <a:pt x="7847" y="1688"/>
                  </a:cubicBezTo>
                  <a:cubicBezTo>
                    <a:pt x="6898" y="938"/>
                    <a:pt x="5592" y="1"/>
                    <a:pt x="5592" y="1"/>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3"/>
            <p:cNvSpPr/>
            <p:nvPr/>
          </p:nvSpPr>
          <p:spPr>
            <a:xfrm>
              <a:off x="4843825" y="1637250"/>
              <a:ext cx="255025" cy="90125"/>
            </a:xfrm>
            <a:custGeom>
              <a:avLst/>
              <a:gdLst/>
              <a:ahLst/>
              <a:cxnLst/>
              <a:rect l="l" t="t" r="r" b="b"/>
              <a:pathLst>
                <a:path w="10201" h="3605" extrusionOk="0">
                  <a:moveTo>
                    <a:pt x="1" y="1"/>
                  </a:moveTo>
                  <a:lnTo>
                    <a:pt x="82" y="314"/>
                  </a:lnTo>
                  <a:cubicBezTo>
                    <a:pt x="95" y="314"/>
                    <a:pt x="95" y="314"/>
                    <a:pt x="108" y="327"/>
                  </a:cubicBezTo>
                  <a:cubicBezTo>
                    <a:pt x="1251" y="1049"/>
                    <a:pt x="3209" y="2260"/>
                    <a:pt x="3209" y="2260"/>
                  </a:cubicBezTo>
                  <a:lnTo>
                    <a:pt x="4965" y="3458"/>
                  </a:lnTo>
                  <a:lnTo>
                    <a:pt x="5112" y="3604"/>
                  </a:lnTo>
                  <a:lnTo>
                    <a:pt x="5112" y="3578"/>
                  </a:lnTo>
                  <a:lnTo>
                    <a:pt x="6392" y="3170"/>
                  </a:lnTo>
                  <a:lnTo>
                    <a:pt x="7384" y="2723"/>
                  </a:lnTo>
                  <a:lnTo>
                    <a:pt x="9140" y="1702"/>
                  </a:lnTo>
                  <a:lnTo>
                    <a:pt x="9587" y="1320"/>
                  </a:lnTo>
                  <a:lnTo>
                    <a:pt x="10201" y="628"/>
                  </a:lnTo>
                  <a:cubicBezTo>
                    <a:pt x="10201" y="628"/>
                    <a:pt x="10064" y="422"/>
                    <a:pt x="9819" y="125"/>
                  </a:cubicBezTo>
                  <a:cubicBezTo>
                    <a:pt x="9806" y="194"/>
                    <a:pt x="9793" y="275"/>
                    <a:pt x="9780" y="357"/>
                  </a:cubicBezTo>
                  <a:cubicBezTo>
                    <a:pt x="9698" y="654"/>
                    <a:pt x="9140" y="1320"/>
                    <a:pt x="8947" y="1470"/>
                  </a:cubicBezTo>
                  <a:cubicBezTo>
                    <a:pt x="8758" y="1633"/>
                    <a:pt x="6907" y="2612"/>
                    <a:pt x="6568" y="2655"/>
                  </a:cubicBezTo>
                  <a:cubicBezTo>
                    <a:pt x="6418" y="2679"/>
                    <a:pt x="6133" y="2695"/>
                    <a:pt x="5822" y="2695"/>
                  </a:cubicBezTo>
                  <a:cubicBezTo>
                    <a:pt x="5455" y="2695"/>
                    <a:pt x="5051" y="2672"/>
                    <a:pt x="4786" y="2612"/>
                  </a:cubicBezTo>
                  <a:cubicBezTo>
                    <a:pt x="4489" y="2544"/>
                    <a:pt x="4068" y="2397"/>
                    <a:pt x="3699" y="2247"/>
                  </a:cubicBezTo>
                  <a:cubicBezTo>
                    <a:pt x="3467" y="2152"/>
                    <a:pt x="3265" y="2054"/>
                    <a:pt x="3128" y="1959"/>
                  </a:cubicBezTo>
                  <a:cubicBezTo>
                    <a:pt x="2951" y="1865"/>
                    <a:pt x="2380" y="1525"/>
                    <a:pt x="1796" y="1156"/>
                  </a:cubicBezTo>
                  <a:cubicBezTo>
                    <a:pt x="1048" y="709"/>
                    <a:pt x="259" y="233"/>
                    <a:pt x="259" y="233"/>
                  </a:cubicBezTo>
                  <a:lnTo>
                    <a:pt x="1"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3"/>
            <p:cNvSpPr/>
            <p:nvPr/>
          </p:nvSpPr>
          <p:spPr>
            <a:xfrm>
              <a:off x="4883575" y="1640025"/>
              <a:ext cx="129925" cy="68650"/>
            </a:xfrm>
            <a:custGeom>
              <a:avLst/>
              <a:gdLst/>
              <a:ahLst/>
              <a:cxnLst/>
              <a:rect l="l" t="t" r="r" b="b"/>
              <a:pathLst>
                <a:path w="5197" h="2746" extrusionOk="0">
                  <a:moveTo>
                    <a:pt x="69" y="1"/>
                  </a:moveTo>
                  <a:lnTo>
                    <a:pt x="0" y="14"/>
                  </a:lnTo>
                  <a:cubicBezTo>
                    <a:pt x="0" y="27"/>
                    <a:pt x="5128" y="2514"/>
                    <a:pt x="5184" y="2746"/>
                  </a:cubicBezTo>
                  <a:cubicBezTo>
                    <a:pt x="5197" y="2651"/>
                    <a:pt x="5102" y="2583"/>
                    <a:pt x="4857" y="2433"/>
                  </a:cubicBezTo>
                  <a:cubicBezTo>
                    <a:pt x="4257" y="1972"/>
                    <a:pt x="69" y="1"/>
                    <a:pt x="69" y="1"/>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3"/>
            <p:cNvSpPr/>
            <p:nvPr/>
          </p:nvSpPr>
          <p:spPr>
            <a:xfrm>
              <a:off x="4988350" y="1581850"/>
              <a:ext cx="82925" cy="95250"/>
            </a:xfrm>
            <a:custGeom>
              <a:avLst/>
              <a:gdLst/>
              <a:ahLst/>
              <a:cxnLst/>
              <a:rect l="l" t="t" r="r" b="b"/>
              <a:pathLst>
                <a:path w="3317" h="3810" extrusionOk="0">
                  <a:moveTo>
                    <a:pt x="66" y="1"/>
                  </a:moveTo>
                  <a:lnTo>
                    <a:pt x="0" y="27"/>
                  </a:lnTo>
                  <a:lnTo>
                    <a:pt x="3235" y="3604"/>
                  </a:lnTo>
                  <a:lnTo>
                    <a:pt x="3317" y="3810"/>
                  </a:lnTo>
                  <a:lnTo>
                    <a:pt x="3264" y="3536"/>
                  </a:lnTo>
                  <a:lnTo>
                    <a:pt x="6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3"/>
            <p:cNvSpPr/>
            <p:nvPr/>
          </p:nvSpPr>
          <p:spPr>
            <a:xfrm>
              <a:off x="4986300" y="1659700"/>
              <a:ext cx="100000" cy="60575"/>
            </a:xfrm>
            <a:custGeom>
              <a:avLst/>
              <a:gdLst/>
              <a:ahLst/>
              <a:cxnLst/>
              <a:rect l="l" t="t" r="r" b="b"/>
              <a:pathLst>
                <a:path w="4000" h="2423" extrusionOk="0">
                  <a:moveTo>
                    <a:pt x="3999" y="1"/>
                  </a:moveTo>
                  <a:cubicBezTo>
                    <a:pt x="3999" y="1"/>
                    <a:pt x="3536" y="614"/>
                    <a:pt x="3386" y="735"/>
                  </a:cubicBezTo>
                  <a:cubicBezTo>
                    <a:pt x="3102" y="954"/>
                    <a:pt x="2054" y="1580"/>
                    <a:pt x="1633" y="1757"/>
                  </a:cubicBezTo>
                  <a:cubicBezTo>
                    <a:pt x="1235" y="1934"/>
                    <a:pt x="817" y="2112"/>
                    <a:pt x="140" y="2112"/>
                  </a:cubicBezTo>
                  <a:cubicBezTo>
                    <a:pt x="95" y="2112"/>
                    <a:pt x="48" y="2111"/>
                    <a:pt x="1" y="2109"/>
                  </a:cubicBezTo>
                  <a:lnTo>
                    <a:pt x="1" y="2109"/>
                  </a:lnTo>
                  <a:cubicBezTo>
                    <a:pt x="121" y="2285"/>
                    <a:pt x="706" y="2422"/>
                    <a:pt x="706" y="2422"/>
                  </a:cubicBezTo>
                  <a:lnTo>
                    <a:pt x="2406" y="1538"/>
                  </a:lnTo>
                  <a:lnTo>
                    <a:pt x="3673" y="777"/>
                  </a:lnTo>
                  <a:lnTo>
                    <a:pt x="3999"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3"/>
            <p:cNvSpPr/>
            <p:nvPr/>
          </p:nvSpPr>
          <p:spPr>
            <a:xfrm>
              <a:off x="4787025" y="1481575"/>
              <a:ext cx="213575" cy="164600"/>
            </a:xfrm>
            <a:custGeom>
              <a:avLst/>
              <a:gdLst/>
              <a:ahLst/>
              <a:cxnLst/>
              <a:rect l="l" t="t" r="r" b="b"/>
              <a:pathLst>
                <a:path w="8543" h="6584" extrusionOk="0">
                  <a:moveTo>
                    <a:pt x="5360" y="0"/>
                  </a:moveTo>
                  <a:lnTo>
                    <a:pt x="1" y="3101"/>
                  </a:lnTo>
                  <a:lnTo>
                    <a:pt x="2952" y="6584"/>
                  </a:lnTo>
                  <a:lnTo>
                    <a:pt x="4218" y="6228"/>
                  </a:lnTo>
                  <a:lnTo>
                    <a:pt x="5099" y="5875"/>
                  </a:lnTo>
                  <a:lnTo>
                    <a:pt x="7453" y="4514"/>
                  </a:lnTo>
                  <a:lnTo>
                    <a:pt x="7890" y="4106"/>
                  </a:lnTo>
                  <a:lnTo>
                    <a:pt x="8543" y="3346"/>
                  </a:lnTo>
                  <a:lnTo>
                    <a:pt x="536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3"/>
            <p:cNvSpPr/>
            <p:nvPr/>
          </p:nvSpPr>
          <p:spPr>
            <a:xfrm>
              <a:off x="4856075" y="1555000"/>
              <a:ext cx="144525" cy="91175"/>
            </a:xfrm>
            <a:custGeom>
              <a:avLst/>
              <a:gdLst/>
              <a:ahLst/>
              <a:cxnLst/>
              <a:rect l="l" t="t" r="r" b="b"/>
              <a:pathLst>
                <a:path w="5781" h="3647" extrusionOk="0">
                  <a:moveTo>
                    <a:pt x="5386" y="1"/>
                  </a:moveTo>
                  <a:lnTo>
                    <a:pt x="5317" y="138"/>
                  </a:lnTo>
                  <a:cubicBezTo>
                    <a:pt x="5373" y="233"/>
                    <a:pt x="5154" y="709"/>
                    <a:pt x="4720" y="1036"/>
                  </a:cubicBezTo>
                  <a:cubicBezTo>
                    <a:pt x="4283" y="1362"/>
                    <a:pt x="2256" y="2530"/>
                    <a:pt x="1782" y="2733"/>
                  </a:cubicBezTo>
                  <a:cubicBezTo>
                    <a:pt x="1319" y="2933"/>
                    <a:pt x="790" y="3158"/>
                    <a:pt x="299" y="3158"/>
                  </a:cubicBezTo>
                  <a:cubicBezTo>
                    <a:pt x="285" y="3158"/>
                    <a:pt x="272" y="3157"/>
                    <a:pt x="258" y="3157"/>
                  </a:cubicBezTo>
                  <a:cubicBezTo>
                    <a:pt x="251" y="3156"/>
                    <a:pt x="243" y="3156"/>
                    <a:pt x="236" y="3156"/>
                  </a:cubicBezTo>
                  <a:cubicBezTo>
                    <a:pt x="123" y="3156"/>
                    <a:pt x="37" y="3274"/>
                    <a:pt x="0" y="3415"/>
                  </a:cubicBezTo>
                  <a:lnTo>
                    <a:pt x="190" y="3647"/>
                  </a:lnTo>
                  <a:lnTo>
                    <a:pt x="1456" y="3291"/>
                  </a:lnTo>
                  <a:lnTo>
                    <a:pt x="2337" y="2938"/>
                  </a:lnTo>
                  <a:lnTo>
                    <a:pt x="4691" y="1577"/>
                  </a:lnTo>
                  <a:lnTo>
                    <a:pt x="5128" y="1169"/>
                  </a:lnTo>
                  <a:lnTo>
                    <a:pt x="5781" y="409"/>
                  </a:lnTo>
                  <a:lnTo>
                    <a:pt x="5631" y="246"/>
                  </a:lnTo>
                  <a:lnTo>
                    <a:pt x="538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3"/>
            <p:cNvSpPr/>
            <p:nvPr/>
          </p:nvSpPr>
          <p:spPr>
            <a:xfrm>
              <a:off x="4897200" y="1487025"/>
              <a:ext cx="92800" cy="76500"/>
            </a:xfrm>
            <a:custGeom>
              <a:avLst/>
              <a:gdLst/>
              <a:ahLst/>
              <a:cxnLst/>
              <a:rect l="l" t="t" r="r" b="b"/>
              <a:pathLst>
                <a:path w="3712" h="3060" extrusionOk="0">
                  <a:moveTo>
                    <a:pt x="803" y="1"/>
                  </a:moveTo>
                  <a:cubicBezTo>
                    <a:pt x="803" y="1"/>
                    <a:pt x="435" y="353"/>
                    <a:pt x="0" y="667"/>
                  </a:cubicBezTo>
                  <a:lnTo>
                    <a:pt x="3557" y="2906"/>
                  </a:lnTo>
                  <a:lnTo>
                    <a:pt x="3557" y="2906"/>
                  </a:lnTo>
                  <a:cubicBezTo>
                    <a:pt x="3228" y="2517"/>
                    <a:pt x="2335" y="1472"/>
                    <a:pt x="1659" y="774"/>
                  </a:cubicBezTo>
                  <a:cubicBezTo>
                    <a:pt x="1388" y="504"/>
                    <a:pt x="1100" y="246"/>
                    <a:pt x="803" y="1"/>
                  </a:cubicBezTo>
                  <a:close/>
                  <a:moveTo>
                    <a:pt x="3557" y="2906"/>
                  </a:moveTo>
                  <a:cubicBezTo>
                    <a:pt x="3638" y="3003"/>
                    <a:pt x="3685" y="3059"/>
                    <a:pt x="3685" y="3059"/>
                  </a:cubicBezTo>
                  <a:lnTo>
                    <a:pt x="3712" y="3004"/>
                  </a:lnTo>
                  <a:lnTo>
                    <a:pt x="3557" y="2906"/>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3"/>
            <p:cNvSpPr/>
            <p:nvPr/>
          </p:nvSpPr>
          <p:spPr>
            <a:xfrm>
              <a:off x="4857050" y="1548225"/>
              <a:ext cx="132300" cy="87025"/>
            </a:xfrm>
            <a:custGeom>
              <a:avLst/>
              <a:gdLst/>
              <a:ahLst/>
              <a:cxnLst/>
              <a:rect l="l" t="t" r="r" b="b"/>
              <a:pathLst>
                <a:path w="5292" h="3481" extrusionOk="0">
                  <a:moveTo>
                    <a:pt x="4218" y="1"/>
                  </a:moveTo>
                  <a:lnTo>
                    <a:pt x="2285" y="1225"/>
                  </a:lnTo>
                  <a:lnTo>
                    <a:pt x="1972" y="2025"/>
                  </a:lnTo>
                  <a:lnTo>
                    <a:pt x="0" y="3102"/>
                  </a:lnTo>
                  <a:cubicBezTo>
                    <a:pt x="14" y="3115"/>
                    <a:pt x="30" y="3115"/>
                    <a:pt x="30" y="3128"/>
                  </a:cubicBezTo>
                  <a:cubicBezTo>
                    <a:pt x="69" y="3183"/>
                    <a:pt x="111" y="3223"/>
                    <a:pt x="138" y="3265"/>
                  </a:cubicBezTo>
                  <a:cubicBezTo>
                    <a:pt x="151" y="3278"/>
                    <a:pt x="151" y="3278"/>
                    <a:pt x="164" y="3291"/>
                  </a:cubicBezTo>
                  <a:cubicBezTo>
                    <a:pt x="177" y="3304"/>
                    <a:pt x="177" y="3304"/>
                    <a:pt x="177" y="3317"/>
                  </a:cubicBezTo>
                  <a:lnTo>
                    <a:pt x="193" y="3317"/>
                  </a:lnTo>
                  <a:cubicBezTo>
                    <a:pt x="193" y="3330"/>
                    <a:pt x="206" y="3330"/>
                    <a:pt x="206" y="3330"/>
                  </a:cubicBezTo>
                  <a:lnTo>
                    <a:pt x="219" y="3347"/>
                  </a:lnTo>
                  <a:lnTo>
                    <a:pt x="232" y="3360"/>
                  </a:lnTo>
                  <a:lnTo>
                    <a:pt x="245" y="3373"/>
                  </a:lnTo>
                  <a:lnTo>
                    <a:pt x="245" y="3386"/>
                  </a:lnTo>
                  <a:lnTo>
                    <a:pt x="258" y="3399"/>
                  </a:lnTo>
                  <a:lnTo>
                    <a:pt x="275" y="3399"/>
                  </a:lnTo>
                  <a:lnTo>
                    <a:pt x="288" y="3412"/>
                  </a:lnTo>
                  <a:lnTo>
                    <a:pt x="301" y="3428"/>
                  </a:lnTo>
                  <a:lnTo>
                    <a:pt x="314" y="3441"/>
                  </a:lnTo>
                  <a:lnTo>
                    <a:pt x="327" y="3441"/>
                  </a:lnTo>
                  <a:lnTo>
                    <a:pt x="340" y="3454"/>
                  </a:lnTo>
                  <a:lnTo>
                    <a:pt x="356" y="3454"/>
                  </a:lnTo>
                  <a:lnTo>
                    <a:pt x="422" y="3480"/>
                  </a:lnTo>
                  <a:cubicBezTo>
                    <a:pt x="696" y="3428"/>
                    <a:pt x="941" y="3386"/>
                    <a:pt x="1091" y="3317"/>
                  </a:cubicBezTo>
                  <a:cubicBezTo>
                    <a:pt x="1091" y="3317"/>
                    <a:pt x="1401" y="3236"/>
                    <a:pt x="1796" y="3059"/>
                  </a:cubicBezTo>
                  <a:cubicBezTo>
                    <a:pt x="2259" y="2857"/>
                    <a:pt x="2843" y="2544"/>
                    <a:pt x="3359" y="2230"/>
                  </a:cubicBezTo>
                  <a:cubicBezTo>
                    <a:pt x="4449" y="1590"/>
                    <a:pt x="4733" y="1333"/>
                    <a:pt x="4733" y="1333"/>
                  </a:cubicBezTo>
                  <a:lnTo>
                    <a:pt x="5223" y="801"/>
                  </a:lnTo>
                  <a:cubicBezTo>
                    <a:pt x="5265" y="706"/>
                    <a:pt x="5291" y="611"/>
                    <a:pt x="5291" y="504"/>
                  </a:cubicBezTo>
                  <a:cubicBezTo>
                    <a:pt x="5252" y="435"/>
                    <a:pt x="5197" y="340"/>
                    <a:pt x="5128" y="229"/>
                  </a:cubicBezTo>
                  <a:lnTo>
                    <a:pt x="5102" y="216"/>
                  </a:lnTo>
                  <a:lnTo>
                    <a:pt x="421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3"/>
            <p:cNvSpPr/>
            <p:nvPr/>
          </p:nvSpPr>
          <p:spPr>
            <a:xfrm>
              <a:off x="4788750" y="1528500"/>
              <a:ext cx="145525" cy="115975"/>
            </a:xfrm>
            <a:custGeom>
              <a:avLst/>
              <a:gdLst/>
              <a:ahLst/>
              <a:cxnLst/>
              <a:rect l="l" t="t" r="r" b="b"/>
              <a:pathLst>
                <a:path w="5821" h="4639" extrusionOk="0">
                  <a:moveTo>
                    <a:pt x="2693" y="0"/>
                  </a:moveTo>
                  <a:lnTo>
                    <a:pt x="1264" y="464"/>
                  </a:lnTo>
                  <a:lnTo>
                    <a:pt x="0" y="1198"/>
                  </a:lnTo>
                  <a:cubicBezTo>
                    <a:pt x="190" y="1443"/>
                    <a:pt x="542" y="1890"/>
                    <a:pt x="1114" y="2474"/>
                  </a:cubicBezTo>
                  <a:cubicBezTo>
                    <a:pt x="2041" y="3466"/>
                    <a:pt x="2543" y="4364"/>
                    <a:pt x="3046" y="4596"/>
                  </a:cubicBezTo>
                  <a:cubicBezTo>
                    <a:pt x="3072" y="4609"/>
                    <a:pt x="3088" y="4625"/>
                    <a:pt x="3127" y="4638"/>
                  </a:cubicBezTo>
                  <a:lnTo>
                    <a:pt x="4149" y="4351"/>
                  </a:lnTo>
                  <a:lnTo>
                    <a:pt x="5030" y="3998"/>
                  </a:lnTo>
                  <a:lnTo>
                    <a:pt x="5820" y="3548"/>
                  </a:lnTo>
                  <a:cubicBezTo>
                    <a:pt x="4038" y="1100"/>
                    <a:pt x="2693" y="0"/>
                    <a:pt x="269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3"/>
            <p:cNvSpPr/>
            <p:nvPr/>
          </p:nvSpPr>
          <p:spPr>
            <a:xfrm>
              <a:off x="4688450" y="1424450"/>
              <a:ext cx="232600" cy="134675"/>
            </a:xfrm>
            <a:custGeom>
              <a:avLst/>
              <a:gdLst/>
              <a:ahLst/>
              <a:cxnLst/>
              <a:rect l="l" t="t" r="r" b="b"/>
              <a:pathLst>
                <a:path w="9304" h="5387" extrusionOk="0">
                  <a:moveTo>
                    <a:pt x="5357" y="0"/>
                  </a:moveTo>
                  <a:lnTo>
                    <a:pt x="4326" y="408"/>
                  </a:lnTo>
                  <a:lnTo>
                    <a:pt x="3291" y="911"/>
                  </a:lnTo>
                  <a:lnTo>
                    <a:pt x="1930" y="1688"/>
                  </a:lnTo>
                  <a:lnTo>
                    <a:pt x="843" y="2422"/>
                  </a:lnTo>
                  <a:lnTo>
                    <a:pt x="1" y="3101"/>
                  </a:lnTo>
                  <a:lnTo>
                    <a:pt x="3944" y="5386"/>
                  </a:lnTo>
                  <a:lnTo>
                    <a:pt x="5060" y="4952"/>
                  </a:lnTo>
                  <a:lnTo>
                    <a:pt x="6310" y="4312"/>
                  </a:lnTo>
                  <a:lnTo>
                    <a:pt x="7982" y="3346"/>
                  </a:lnTo>
                  <a:lnTo>
                    <a:pt x="8540" y="2925"/>
                  </a:lnTo>
                  <a:lnTo>
                    <a:pt x="9303" y="2285"/>
                  </a:lnTo>
                  <a:lnTo>
                    <a:pt x="7629" y="1182"/>
                  </a:lnTo>
                  <a:lnTo>
                    <a:pt x="5357"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3"/>
            <p:cNvSpPr/>
            <p:nvPr/>
          </p:nvSpPr>
          <p:spPr>
            <a:xfrm>
              <a:off x="4577250" y="1392775"/>
              <a:ext cx="176100" cy="90200"/>
            </a:xfrm>
            <a:custGeom>
              <a:avLst/>
              <a:gdLst/>
              <a:ahLst/>
              <a:cxnLst/>
              <a:rect l="l" t="t" r="r" b="b"/>
              <a:pathLst>
                <a:path w="7044" h="3608" extrusionOk="0">
                  <a:moveTo>
                    <a:pt x="5330" y="1"/>
                  </a:moveTo>
                  <a:lnTo>
                    <a:pt x="4380" y="327"/>
                  </a:lnTo>
                  <a:lnTo>
                    <a:pt x="3440" y="722"/>
                  </a:lnTo>
                  <a:lnTo>
                    <a:pt x="1306" y="1959"/>
                  </a:lnTo>
                  <a:lnTo>
                    <a:pt x="516" y="2560"/>
                  </a:lnTo>
                  <a:lnTo>
                    <a:pt x="0" y="3089"/>
                  </a:lnTo>
                  <a:lnTo>
                    <a:pt x="1619" y="3608"/>
                  </a:lnTo>
                  <a:lnTo>
                    <a:pt x="2340" y="2955"/>
                  </a:lnTo>
                  <a:lnTo>
                    <a:pt x="3225" y="2286"/>
                  </a:lnTo>
                  <a:lnTo>
                    <a:pt x="4883" y="1323"/>
                  </a:lnTo>
                  <a:lnTo>
                    <a:pt x="5836" y="928"/>
                  </a:lnTo>
                  <a:lnTo>
                    <a:pt x="7044" y="478"/>
                  </a:lnTo>
                  <a:lnTo>
                    <a:pt x="5330"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3"/>
            <p:cNvSpPr/>
            <p:nvPr/>
          </p:nvSpPr>
          <p:spPr>
            <a:xfrm>
              <a:off x="4566050" y="1469000"/>
              <a:ext cx="405600" cy="304975"/>
            </a:xfrm>
            <a:custGeom>
              <a:avLst/>
              <a:gdLst/>
              <a:ahLst/>
              <a:cxnLst/>
              <a:rect l="l" t="t" r="r" b="b"/>
              <a:pathLst>
                <a:path w="16224" h="12199" extrusionOk="0">
                  <a:moveTo>
                    <a:pt x="611" y="1"/>
                  </a:moveTo>
                  <a:lnTo>
                    <a:pt x="448" y="40"/>
                  </a:lnTo>
                  <a:lnTo>
                    <a:pt x="367" y="435"/>
                  </a:lnTo>
                  <a:lnTo>
                    <a:pt x="272" y="830"/>
                  </a:lnTo>
                  <a:lnTo>
                    <a:pt x="367" y="1019"/>
                  </a:lnTo>
                  <a:lnTo>
                    <a:pt x="272" y="1701"/>
                  </a:lnTo>
                  <a:lnTo>
                    <a:pt x="83" y="1809"/>
                  </a:lnTo>
                  <a:lnTo>
                    <a:pt x="1" y="2419"/>
                  </a:lnTo>
                  <a:lnTo>
                    <a:pt x="1" y="2462"/>
                  </a:lnTo>
                  <a:cubicBezTo>
                    <a:pt x="1" y="2462"/>
                    <a:pt x="203" y="3235"/>
                    <a:pt x="409" y="3480"/>
                  </a:cubicBezTo>
                  <a:cubicBezTo>
                    <a:pt x="572" y="3673"/>
                    <a:pt x="1388" y="4120"/>
                    <a:pt x="1796" y="4378"/>
                  </a:cubicBezTo>
                  <a:cubicBezTo>
                    <a:pt x="1891" y="4446"/>
                    <a:pt x="1959" y="4489"/>
                    <a:pt x="1959" y="4489"/>
                  </a:cubicBezTo>
                  <a:lnTo>
                    <a:pt x="1972" y="4502"/>
                  </a:lnTo>
                  <a:lnTo>
                    <a:pt x="1878" y="4107"/>
                  </a:lnTo>
                  <a:cubicBezTo>
                    <a:pt x="1878" y="3511"/>
                    <a:pt x="2177" y="3158"/>
                    <a:pt x="2612" y="3158"/>
                  </a:cubicBezTo>
                  <a:cubicBezTo>
                    <a:pt x="2792" y="3158"/>
                    <a:pt x="2995" y="3218"/>
                    <a:pt x="3209" y="3346"/>
                  </a:cubicBezTo>
                  <a:cubicBezTo>
                    <a:pt x="3944" y="3767"/>
                    <a:pt x="4541" y="4802"/>
                    <a:pt x="4541" y="5657"/>
                  </a:cubicBezTo>
                  <a:lnTo>
                    <a:pt x="4636" y="6241"/>
                  </a:lnTo>
                  <a:lnTo>
                    <a:pt x="4665" y="6271"/>
                  </a:lnTo>
                  <a:lnTo>
                    <a:pt x="11751" y="10364"/>
                  </a:lnTo>
                  <a:lnTo>
                    <a:pt x="11654" y="9763"/>
                  </a:lnTo>
                  <a:cubicBezTo>
                    <a:pt x="11654" y="9166"/>
                    <a:pt x="11955" y="8822"/>
                    <a:pt x="12393" y="8822"/>
                  </a:cubicBezTo>
                  <a:cubicBezTo>
                    <a:pt x="12572" y="8822"/>
                    <a:pt x="12775" y="8880"/>
                    <a:pt x="12989" y="9003"/>
                  </a:cubicBezTo>
                  <a:cubicBezTo>
                    <a:pt x="13723" y="9437"/>
                    <a:pt x="14320" y="10472"/>
                    <a:pt x="14320" y="11314"/>
                  </a:cubicBezTo>
                  <a:lnTo>
                    <a:pt x="14415" y="11914"/>
                  </a:lnTo>
                  <a:lnTo>
                    <a:pt x="14457" y="11940"/>
                  </a:lnTo>
                  <a:lnTo>
                    <a:pt x="14552" y="11983"/>
                  </a:lnTo>
                  <a:lnTo>
                    <a:pt x="14591" y="12009"/>
                  </a:lnTo>
                  <a:lnTo>
                    <a:pt x="15721" y="12198"/>
                  </a:lnTo>
                  <a:lnTo>
                    <a:pt x="15926" y="12172"/>
                  </a:lnTo>
                  <a:lnTo>
                    <a:pt x="15965" y="12035"/>
                  </a:lnTo>
                  <a:lnTo>
                    <a:pt x="15871" y="12035"/>
                  </a:lnTo>
                  <a:lnTo>
                    <a:pt x="16076" y="11833"/>
                  </a:lnTo>
                  <a:lnTo>
                    <a:pt x="16089" y="11777"/>
                  </a:lnTo>
                  <a:lnTo>
                    <a:pt x="16115" y="11656"/>
                  </a:lnTo>
                  <a:lnTo>
                    <a:pt x="16223" y="10334"/>
                  </a:lnTo>
                  <a:lnTo>
                    <a:pt x="16223" y="10308"/>
                  </a:lnTo>
                  <a:cubicBezTo>
                    <a:pt x="16223" y="10308"/>
                    <a:pt x="15965" y="9913"/>
                    <a:pt x="15570" y="9535"/>
                  </a:cubicBezTo>
                  <a:cubicBezTo>
                    <a:pt x="15179" y="9153"/>
                    <a:pt x="14252" y="8853"/>
                    <a:pt x="13423" y="8281"/>
                  </a:cubicBezTo>
                  <a:cubicBezTo>
                    <a:pt x="12594" y="7697"/>
                    <a:pt x="11791" y="7087"/>
                    <a:pt x="11791" y="7087"/>
                  </a:cubicBezTo>
                  <a:cubicBezTo>
                    <a:pt x="11791" y="7087"/>
                    <a:pt x="11301" y="6499"/>
                    <a:pt x="10854" y="5970"/>
                  </a:cubicBezTo>
                  <a:cubicBezTo>
                    <a:pt x="10416" y="5438"/>
                    <a:pt x="9764" y="4365"/>
                    <a:pt x="8840" y="3604"/>
                  </a:cubicBezTo>
                  <a:cubicBezTo>
                    <a:pt x="7916" y="2844"/>
                    <a:pt x="7165" y="2449"/>
                    <a:pt x="6663" y="2161"/>
                  </a:cubicBezTo>
                  <a:cubicBezTo>
                    <a:pt x="6147" y="1877"/>
                    <a:pt x="5125" y="1264"/>
                    <a:pt x="3931" y="950"/>
                  </a:cubicBezTo>
                  <a:cubicBezTo>
                    <a:pt x="2733" y="624"/>
                    <a:pt x="1646" y="396"/>
                    <a:pt x="1646" y="396"/>
                  </a:cubicBezTo>
                  <a:lnTo>
                    <a:pt x="611"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3"/>
            <p:cNvSpPr/>
            <p:nvPr/>
          </p:nvSpPr>
          <p:spPr>
            <a:xfrm>
              <a:off x="4608500" y="1533525"/>
              <a:ext cx="75175" cy="76925"/>
            </a:xfrm>
            <a:custGeom>
              <a:avLst/>
              <a:gdLst/>
              <a:ahLst/>
              <a:cxnLst/>
              <a:rect l="l" t="t" r="r" b="b"/>
              <a:pathLst>
                <a:path w="3007" h="3077" extrusionOk="0">
                  <a:moveTo>
                    <a:pt x="1037" y="0"/>
                  </a:moveTo>
                  <a:cubicBezTo>
                    <a:pt x="724" y="0"/>
                    <a:pt x="488" y="124"/>
                    <a:pt x="343" y="246"/>
                  </a:cubicBezTo>
                  <a:cubicBezTo>
                    <a:pt x="82" y="465"/>
                    <a:pt x="0" y="968"/>
                    <a:pt x="0" y="1431"/>
                  </a:cubicBezTo>
                  <a:cubicBezTo>
                    <a:pt x="261" y="778"/>
                    <a:pt x="193" y="628"/>
                    <a:pt x="682" y="478"/>
                  </a:cubicBezTo>
                  <a:cubicBezTo>
                    <a:pt x="746" y="460"/>
                    <a:pt x="810" y="452"/>
                    <a:pt x="873" y="452"/>
                  </a:cubicBezTo>
                  <a:cubicBezTo>
                    <a:pt x="1281" y="452"/>
                    <a:pt x="1649" y="778"/>
                    <a:pt x="1649" y="778"/>
                  </a:cubicBezTo>
                  <a:lnTo>
                    <a:pt x="2190" y="1242"/>
                  </a:lnTo>
                  <a:lnTo>
                    <a:pt x="2654" y="1960"/>
                  </a:lnTo>
                  <a:lnTo>
                    <a:pt x="3006" y="3076"/>
                  </a:lnTo>
                  <a:cubicBezTo>
                    <a:pt x="2873" y="1323"/>
                    <a:pt x="2817" y="928"/>
                    <a:pt x="2014" y="357"/>
                  </a:cubicBezTo>
                  <a:cubicBezTo>
                    <a:pt x="1636" y="92"/>
                    <a:pt x="1307" y="0"/>
                    <a:pt x="1037"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3"/>
            <p:cNvSpPr/>
            <p:nvPr/>
          </p:nvSpPr>
          <p:spPr>
            <a:xfrm>
              <a:off x="4688800" y="1600525"/>
              <a:ext cx="162175" cy="105600"/>
            </a:xfrm>
            <a:custGeom>
              <a:avLst/>
              <a:gdLst/>
              <a:ahLst/>
              <a:cxnLst/>
              <a:rect l="l" t="t" r="r" b="b"/>
              <a:pathLst>
                <a:path w="6487" h="4224" extrusionOk="0">
                  <a:moveTo>
                    <a:pt x="23" y="0"/>
                  </a:moveTo>
                  <a:cubicBezTo>
                    <a:pt x="8" y="0"/>
                    <a:pt x="0" y="1"/>
                    <a:pt x="0" y="1"/>
                  </a:cubicBezTo>
                  <a:cubicBezTo>
                    <a:pt x="0" y="1"/>
                    <a:pt x="6254" y="4163"/>
                    <a:pt x="6378" y="4218"/>
                  </a:cubicBezTo>
                  <a:cubicBezTo>
                    <a:pt x="6384" y="4222"/>
                    <a:pt x="6390" y="4224"/>
                    <a:pt x="6395" y="4224"/>
                  </a:cubicBezTo>
                  <a:cubicBezTo>
                    <a:pt x="6487" y="4224"/>
                    <a:pt x="6375" y="3673"/>
                    <a:pt x="6091" y="3441"/>
                  </a:cubicBezTo>
                  <a:cubicBezTo>
                    <a:pt x="5781" y="3213"/>
                    <a:pt x="2040" y="980"/>
                    <a:pt x="1224" y="465"/>
                  </a:cubicBezTo>
                  <a:cubicBezTo>
                    <a:pt x="529" y="30"/>
                    <a:pt x="121" y="0"/>
                    <a:pt x="23"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3"/>
            <p:cNvSpPr/>
            <p:nvPr/>
          </p:nvSpPr>
          <p:spPr>
            <a:xfrm>
              <a:off x="4575200" y="1469000"/>
              <a:ext cx="396450" cy="258375"/>
            </a:xfrm>
            <a:custGeom>
              <a:avLst/>
              <a:gdLst/>
              <a:ahLst/>
              <a:cxnLst/>
              <a:rect l="l" t="t" r="r" b="b"/>
              <a:pathLst>
                <a:path w="15858" h="10335" extrusionOk="0">
                  <a:moveTo>
                    <a:pt x="245" y="1"/>
                  </a:moveTo>
                  <a:lnTo>
                    <a:pt x="82" y="40"/>
                  </a:lnTo>
                  <a:lnTo>
                    <a:pt x="1" y="435"/>
                  </a:lnTo>
                  <a:lnTo>
                    <a:pt x="1104" y="1264"/>
                  </a:lnTo>
                  <a:cubicBezTo>
                    <a:pt x="1104" y="1264"/>
                    <a:pt x="2165" y="1809"/>
                    <a:pt x="3307" y="2475"/>
                  </a:cubicBezTo>
                  <a:cubicBezTo>
                    <a:pt x="4433" y="3141"/>
                    <a:pt x="9656" y="6297"/>
                    <a:pt x="10827" y="7044"/>
                  </a:cubicBezTo>
                  <a:cubicBezTo>
                    <a:pt x="10840" y="7044"/>
                    <a:pt x="10840" y="7044"/>
                    <a:pt x="10853" y="7057"/>
                  </a:cubicBezTo>
                  <a:cubicBezTo>
                    <a:pt x="11996" y="7779"/>
                    <a:pt x="13954" y="8990"/>
                    <a:pt x="13954" y="8990"/>
                  </a:cubicBezTo>
                  <a:lnTo>
                    <a:pt x="15710" y="10188"/>
                  </a:lnTo>
                  <a:lnTo>
                    <a:pt x="15857" y="10334"/>
                  </a:lnTo>
                  <a:lnTo>
                    <a:pt x="15857" y="10308"/>
                  </a:lnTo>
                  <a:cubicBezTo>
                    <a:pt x="15857" y="10308"/>
                    <a:pt x="15599" y="9913"/>
                    <a:pt x="15204" y="9535"/>
                  </a:cubicBezTo>
                  <a:cubicBezTo>
                    <a:pt x="15015" y="9355"/>
                    <a:pt x="14757" y="9179"/>
                    <a:pt x="14444" y="8977"/>
                  </a:cubicBezTo>
                  <a:cubicBezTo>
                    <a:pt x="14078" y="8745"/>
                    <a:pt x="13670" y="8487"/>
                    <a:pt x="13220" y="8174"/>
                  </a:cubicBezTo>
                  <a:cubicBezTo>
                    <a:pt x="12404" y="7616"/>
                    <a:pt x="11451" y="7100"/>
                    <a:pt x="11425" y="7087"/>
                  </a:cubicBezTo>
                  <a:cubicBezTo>
                    <a:pt x="11425" y="7087"/>
                    <a:pt x="11098" y="6405"/>
                    <a:pt x="10664" y="5876"/>
                  </a:cubicBezTo>
                  <a:cubicBezTo>
                    <a:pt x="10214" y="5344"/>
                    <a:pt x="9398" y="4365"/>
                    <a:pt x="8474" y="3604"/>
                  </a:cubicBezTo>
                  <a:cubicBezTo>
                    <a:pt x="7550" y="2844"/>
                    <a:pt x="6799" y="2449"/>
                    <a:pt x="6297" y="2161"/>
                  </a:cubicBezTo>
                  <a:cubicBezTo>
                    <a:pt x="5781" y="1877"/>
                    <a:pt x="4759" y="1264"/>
                    <a:pt x="3565" y="950"/>
                  </a:cubicBezTo>
                  <a:cubicBezTo>
                    <a:pt x="2367" y="624"/>
                    <a:pt x="1280" y="396"/>
                    <a:pt x="1280" y="396"/>
                  </a:cubicBezTo>
                  <a:lnTo>
                    <a:pt x="245"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3"/>
            <p:cNvSpPr/>
            <p:nvPr/>
          </p:nvSpPr>
          <p:spPr>
            <a:xfrm>
              <a:off x="4740125" y="1573700"/>
              <a:ext cx="10225" cy="79250"/>
            </a:xfrm>
            <a:custGeom>
              <a:avLst/>
              <a:gdLst/>
              <a:ahLst/>
              <a:cxnLst/>
              <a:rect l="l" t="t" r="r" b="b"/>
              <a:pathLst>
                <a:path w="409" h="3170" extrusionOk="0">
                  <a:moveTo>
                    <a:pt x="327" y="0"/>
                  </a:moveTo>
                  <a:lnTo>
                    <a:pt x="202" y="395"/>
                  </a:lnTo>
                  <a:cubicBezTo>
                    <a:pt x="189" y="434"/>
                    <a:pt x="0" y="1117"/>
                    <a:pt x="0" y="1469"/>
                  </a:cubicBezTo>
                  <a:cubicBezTo>
                    <a:pt x="0" y="1796"/>
                    <a:pt x="69" y="2066"/>
                    <a:pt x="82" y="2122"/>
                  </a:cubicBezTo>
                  <a:lnTo>
                    <a:pt x="0" y="2461"/>
                  </a:lnTo>
                  <a:lnTo>
                    <a:pt x="39" y="3170"/>
                  </a:lnTo>
                  <a:lnTo>
                    <a:pt x="121" y="3170"/>
                  </a:lnTo>
                  <a:lnTo>
                    <a:pt x="69" y="2461"/>
                  </a:lnTo>
                  <a:lnTo>
                    <a:pt x="163" y="2122"/>
                  </a:lnTo>
                  <a:lnTo>
                    <a:pt x="150" y="2109"/>
                  </a:lnTo>
                  <a:cubicBezTo>
                    <a:pt x="150" y="2109"/>
                    <a:pt x="82" y="1809"/>
                    <a:pt x="82" y="1469"/>
                  </a:cubicBezTo>
                  <a:cubicBezTo>
                    <a:pt x="82" y="1117"/>
                    <a:pt x="271" y="434"/>
                    <a:pt x="271" y="421"/>
                  </a:cubicBezTo>
                  <a:lnTo>
                    <a:pt x="408" y="13"/>
                  </a:lnTo>
                  <a:lnTo>
                    <a:pt x="327"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3"/>
            <p:cNvSpPr/>
            <p:nvPr/>
          </p:nvSpPr>
          <p:spPr>
            <a:xfrm>
              <a:off x="4843825" y="1637250"/>
              <a:ext cx="127825" cy="90125"/>
            </a:xfrm>
            <a:custGeom>
              <a:avLst/>
              <a:gdLst/>
              <a:ahLst/>
              <a:cxnLst/>
              <a:rect l="l" t="t" r="r" b="b"/>
              <a:pathLst>
                <a:path w="5113" h="3605" extrusionOk="0">
                  <a:moveTo>
                    <a:pt x="1" y="1"/>
                  </a:moveTo>
                  <a:lnTo>
                    <a:pt x="82" y="314"/>
                  </a:lnTo>
                  <a:cubicBezTo>
                    <a:pt x="95" y="314"/>
                    <a:pt x="95" y="314"/>
                    <a:pt x="108" y="327"/>
                  </a:cubicBezTo>
                  <a:cubicBezTo>
                    <a:pt x="1251" y="1049"/>
                    <a:pt x="3209" y="2260"/>
                    <a:pt x="3209" y="2260"/>
                  </a:cubicBezTo>
                  <a:lnTo>
                    <a:pt x="4965" y="3458"/>
                  </a:lnTo>
                  <a:lnTo>
                    <a:pt x="5112" y="3604"/>
                  </a:lnTo>
                  <a:lnTo>
                    <a:pt x="5112" y="3578"/>
                  </a:lnTo>
                  <a:cubicBezTo>
                    <a:pt x="5112" y="3578"/>
                    <a:pt x="4854" y="3183"/>
                    <a:pt x="4459" y="2805"/>
                  </a:cubicBezTo>
                  <a:cubicBezTo>
                    <a:pt x="4270" y="2625"/>
                    <a:pt x="4012" y="2449"/>
                    <a:pt x="3699" y="2247"/>
                  </a:cubicBezTo>
                  <a:cubicBezTo>
                    <a:pt x="3467" y="2152"/>
                    <a:pt x="3265" y="2054"/>
                    <a:pt x="3128" y="1959"/>
                  </a:cubicBezTo>
                  <a:cubicBezTo>
                    <a:pt x="2951" y="1865"/>
                    <a:pt x="2380" y="1525"/>
                    <a:pt x="1796" y="1156"/>
                  </a:cubicBezTo>
                  <a:cubicBezTo>
                    <a:pt x="1048" y="709"/>
                    <a:pt x="259" y="233"/>
                    <a:pt x="259" y="233"/>
                  </a:cubicBezTo>
                  <a:lnTo>
                    <a:pt x="1"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3"/>
            <p:cNvSpPr/>
            <p:nvPr/>
          </p:nvSpPr>
          <p:spPr>
            <a:xfrm>
              <a:off x="4661200" y="1525050"/>
              <a:ext cx="187050" cy="190075"/>
            </a:xfrm>
            <a:custGeom>
              <a:avLst/>
              <a:gdLst/>
              <a:ahLst/>
              <a:cxnLst/>
              <a:rect l="l" t="t" r="r" b="b"/>
              <a:pathLst>
                <a:path w="7482" h="7603" extrusionOk="0">
                  <a:moveTo>
                    <a:pt x="56" y="1"/>
                  </a:moveTo>
                  <a:lnTo>
                    <a:pt x="1" y="340"/>
                  </a:lnTo>
                  <a:lnTo>
                    <a:pt x="43" y="912"/>
                  </a:lnTo>
                  <a:lnTo>
                    <a:pt x="288" y="1293"/>
                  </a:lnTo>
                  <a:cubicBezTo>
                    <a:pt x="314" y="1336"/>
                    <a:pt x="765" y="2165"/>
                    <a:pt x="872" y="2462"/>
                  </a:cubicBezTo>
                  <a:cubicBezTo>
                    <a:pt x="993" y="2818"/>
                    <a:pt x="1199" y="3905"/>
                    <a:pt x="1199" y="3918"/>
                  </a:cubicBezTo>
                  <a:lnTo>
                    <a:pt x="1199" y="3931"/>
                  </a:lnTo>
                  <a:lnTo>
                    <a:pt x="7319" y="7603"/>
                  </a:lnTo>
                  <a:lnTo>
                    <a:pt x="7387" y="7130"/>
                  </a:lnTo>
                  <a:lnTo>
                    <a:pt x="7387" y="6816"/>
                  </a:lnTo>
                  <a:cubicBezTo>
                    <a:pt x="7400" y="6774"/>
                    <a:pt x="7482" y="6082"/>
                    <a:pt x="7469" y="5563"/>
                  </a:cubicBezTo>
                  <a:cubicBezTo>
                    <a:pt x="7456" y="5047"/>
                    <a:pt x="7456" y="4815"/>
                    <a:pt x="7456" y="4815"/>
                  </a:cubicBezTo>
                  <a:lnTo>
                    <a:pt x="7456" y="4802"/>
                  </a:lnTo>
                  <a:lnTo>
                    <a:pt x="7263" y="4339"/>
                  </a:lnTo>
                  <a:lnTo>
                    <a:pt x="7182" y="4381"/>
                  </a:lnTo>
                  <a:lnTo>
                    <a:pt x="7374" y="4815"/>
                  </a:lnTo>
                  <a:cubicBezTo>
                    <a:pt x="7374" y="4871"/>
                    <a:pt x="7374" y="5103"/>
                    <a:pt x="7387" y="5563"/>
                  </a:cubicBezTo>
                  <a:cubicBezTo>
                    <a:pt x="7413" y="6095"/>
                    <a:pt x="7319" y="6803"/>
                    <a:pt x="7306" y="6816"/>
                  </a:cubicBezTo>
                  <a:lnTo>
                    <a:pt x="7306" y="7113"/>
                  </a:lnTo>
                  <a:lnTo>
                    <a:pt x="7250" y="7482"/>
                  </a:lnTo>
                  <a:lnTo>
                    <a:pt x="1280" y="3892"/>
                  </a:lnTo>
                  <a:cubicBezTo>
                    <a:pt x="1254" y="3742"/>
                    <a:pt x="1062" y="2775"/>
                    <a:pt x="941" y="2436"/>
                  </a:cubicBezTo>
                  <a:cubicBezTo>
                    <a:pt x="830" y="2136"/>
                    <a:pt x="383" y="1293"/>
                    <a:pt x="357" y="1254"/>
                  </a:cubicBezTo>
                  <a:lnTo>
                    <a:pt x="112" y="885"/>
                  </a:lnTo>
                  <a:lnTo>
                    <a:pt x="82" y="340"/>
                  </a:lnTo>
                  <a:lnTo>
                    <a:pt x="138" y="14"/>
                  </a:lnTo>
                  <a:lnTo>
                    <a:pt x="56"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3"/>
            <p:cNvSpPr/>
            <p:nvPr/>
          </p:nvSpPr>
          <p:spPr>
            <a:xfrm>
              <a:off x="4640800" y="1497225"/>
              <a:ext cx="211550" cy="145850"/>
            </a:xfrm>
            <a:custGeom>
              <a:avLst/>
              <a:gdLst/>
              <a:ahLst/>
              <a:cxnLst/>
              <a:rect l="l" t="t" r="r" b="b"/>
              <a:pathLst>
                <a:path w="8462" h="5834" extrusionOk="0">
                  <a:moveTo>
                    <a:pt x="112" y="1"/>
                  </a:moveTo>
                  <a:cubicBezTo>
                    <a:pt x="112" y="1"/>
                    <a:pt x="1" y="285"/>
                    <a:pt x="1" y="298"/>
                  </a:cubicBezTo>
                  <a:cubicBezTo>
                    <a:pt x="1" y="311"/>
                    <a:pt x="396" y="801"/>
                    <a:pt x="396" y="801"/>
                  </a:cubicBezTo>
                  <a:lnTo>
                    <a:pt x="8380" y="5834"/>
                  </a:lnTo>
                  <a:lnTo>
                    <a:pt x="8461" y="5795"/>
                  </a:lnTo>
                  <a:cubicBezTo>
                    <a:pt x="8461" y="5795"/>
                    <a:pt x="7508" y="4244"/>
                    <a:pt x="6666" y="3373"/>
                  </a:cubicBezTo>
                  <a:cubicBezTo>
                    <a:pt x="5824" y="2514"/>
                    <a:pt x="4747" y="1796"/>
                    <a:pt x="4205" y="1483"/>
                  </a:cubicBezTo>
                  <a:cubicBezTo>
                    <a:pt x="3660" y="1182"/>
                    <a:pt x="2233" y="409"/>
                    <a:pt x="1744" y="259"/>
                  </a:cubicBezTo>
                  <a:cubicBezTo>
                    <a:pt x="1238" y="109"/>
                    <a:pt x="112" y="1"/>
                    <a:pt x="11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3"/>
            <p:cNvSpPr/>
            <p:nvPr/>
          </p:nvSpPr>
          <p:spPr>
            <a:xfrm>
              <a:off x="4643900" y="1499925"/>
              <a:ext cx="202325" cy="137350"/>
            </a:xfrm>
            <a:custGeom>
              <a:avLst/>
              <a:gdLst/>
              <a:ahLst/>
              <a:cxnLst/>
              <a:rect l="l" t="t" r="r" b="b"/>
              <a:pathLst>
                <a:path w="8093" h="5494" extrusionOk="0">
                  <a:moveTo>
                    <a:pt x="53" y="1"/>
                  </a:moveTo>
                  <a:cubicBezTo>
                    <a:pt x="27" y="69"/>
                    <a:pt x="14" y="121"/>
                    <a:pt x="1" y="164"/>
                  </a:cubicBezTo>
                  <a:cubicBezTo>
                    <a:pt x="53" y="245"/>
                    <a:pt x="203" y="435"/>
                    <a:pt x="340" y="611"/>
                  </a:cubicBezTo>
                  <a:lnTo>
                    <a:pt x="8092" y="5494"/>
                  </a:lnTo>
                  <a:cubicBezTo>
                    <a:pt x="7792" y="5034"/>
                    <a:pt x="7100" y="3986"/>
                    <a:pt x="6473" y="3346"/>
                  </a:cubicBezTo>
                  <a:cubicBezTo>
                    <a:pt x="5700" y="2543"/>
                    <a:pt x="4665" y="1835"/>
                    <a:pt x="4025" y="1469"/>
                  </a:cubicBezTo>
                  <a:cubicBezTo>
                    <a:pt x="3549" y="1199"/>
                    <a:pt x="2080" y="396"/>
                    <a:pt x="1577" y="245"/>
                  </a:cubicBezTo>
                  <a:cubicBezTo>
                    <a:pt x="1182" y="121"/>
                    <a:pt x="327" y="27"/>
                    <a:pt x="53"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5" name="Google Shape;3375;p43"/>
            <p:cNvSpPr/>
            <p:nvPr/>
          </p:nvSpPr>
          <p:spPr>
            <a:xfrm>
              <a:off x="4663975" y="1503675"/>
              <a:ext cx="31275" cy="29250"/>
            </a:xfrm>
            <a:custGeom>
              <a:avLst/>
              <a:gdLst/>
              <a:ahLst/>
              <a:cxnLst/>
              <a:rect l="l" t="t" r="r" b="b"/>
              <a:pathLst>
                <a:path w="1251" h="1170" extrusionOk="0">
                  <a:moveTo>
                    <a:pt x="817" y="1"/>
                  </a:moveTo>
                  <a:lnTo>
                    <a:pt x="1" y="869"/>
                  </a:lnTo>
                  <a:lnTo>
                    <a:pt x="461" y="1169"/>
                  </a:lnTo>
                  <a:lnTo>
                    <a:pt x="1251" y="164"/>
                  </a:lnTo>
                  <a:lnTo>
                    <a:pt x="817"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3"/>
            <p:cNvSpPr/>
            <p:nvPr/>
          </p:nvSpPr>
          <p:spPr>
            <a:xfrm>
              <a:off x="4745175" y="1541700"/>
              <a:ext cx="15375" cy="37825"/>
            </a:xfrm>
            <a:custGeom>
              <a:avLst/>
              <a:gdLst/>
              <a:ahLst/>
              <a:cxnLst/>
              <a:rect l="l" t="t" r="r" b="b"/>
              <a:pathLst>
                <a:path w="615" h="1513" extrusionOk="0">
                  <a:moveTo>
                    <a:pt x="356" y="1"/>
                  </a:moveTo>
                  <a:lnTo>
                    <a:pt x="0" y="1306"/>
                  </a:lnTo>
                  <a:lnTo>
                    <a:pt x="301" y="1512"/>
                  </a:lnTo>
                  <a:lnTo>
                    <a:pt x="614" y="125"/>
                  </a:lnTo>
                  <a:lnTo>
                    <a:pt x="35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3"/>
            <p:cNvSpPr/>
            <p:nvPr/>
          </p:nvSpPr>
          <p:spPr>
            <a:xfrm>
              <a:off x="4919300" y="1693725"/>
              <a:ext cx="48675" cy="34050"/>
            </a:xfrm>
            <a:custGeom>
              <a:avLst/>
              <a:gdLst/>
              <a:ahLst/>
              <a:cxnLst/>
              <a:rect l="l" t="t" r="r" b="b"/>
              <a:pathLst>
                <a:path w="1947" h="1362" extrusionOk="0">
                  <a:moveTo>
                    <a:pt x="190" y="1"/>
                  </a:moveTo>
                  <a:lnTo>
                    <a:pt x="1" y="56"/>
                  </a:lnTo>
                  <a:lnTo>
                    <a:pt x="530" y="693"/>
                  </a:lnTo>
                  <a:lnTo>
                    <a:pt x="1101" y="1143"/>
                  </a:lnTo>
                  <a:lnTo>
                    <a:pt x="1251" y="1143"/>
                  </a:lnTo>
                  <a:lnTo>
                    <a:pt x="1809" y="1362"/>
                  </a:lnTo>
                  <a:lnTo>
                    <a:pt x="1946" y="1199"/>
                  </a:lnTo>
                  <a:lnTo>
                    <a:pt x="951" y="546"/>
                  </a:lnTo>
                  <a:lnTo>
                    <a:pt x="190"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3"/>
            <p:cNvSpPr/>
            <p:nvPr/>
          </p:nvSpPr>
          <p:spPr>
            <a:xfrm>
              <a:off x="4963450" y="1728725"/>
              <a:ext cx="8600" cy="31700"/>
            </a:xfrm>
            <a:custGeom>
              <a:avLst/>
              <a:gdLst/>
              <a:ahLst/>
              <a:cxnLst/>
              <a:rect l="l" t="t" r="r" b="b"/>
              <a:pathLst>
                <a:path w="344" h="1268" extrusionOk="0">
                  <a:moveTo>
                    <a:pt x="344" y="1"/>
                  </a:moveTo>
                  <a:lnTo>
                    <a:pt x="193" y="246"/>
                  </a:lnTo>
                  <a:lnTo>
                    <a:pt x="1" y="859"/>
                  </a:lnTo>
                  <a:lnTo>
                    <a:pt x="219" y="1267"/>
                  </a:lnTo>
                  <a:lnTo>
                    <a:pt x="344"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3"/>
            <p:cNvSpPr/>
            <p:nvPr/>
          </p:nvSpPr>
          <p:spPr>
            <a:xfrm>
              <a:off x="4572825" y="1476425"/>
              <a:ext cx="25900" cy="27600"/>
            </a:xfrm>
            <a:custGeom>
              <a:avLst/>
              <a:gdLst/>
              <a:ahLst/>
              <a:cxnLst/>
              <a:rect l="l" t="t" r="r" b="b"/>
              <a:pathLst>
                <a:path w="1036" h="1104" extrusionOk="0">
                  <a:moveTo>
                    <a:pt x="96" y="1"/>
                  </a:moveTo>
                  <a:lnTo>
                    <a:pt x="1" y="533"/>
                  </a:lnTo>
                  <a:lnTo>
                    <a:pt x="96" y="683"/>
                  </a:lnTo>
                  <a:lnTo>
                    <a:pt x="791" y="1104"/>
                  </a:lnTo>
                  <a:lnTo>
                    <a:pt x="1019" y="1078"/>
                  </a:lnTo>
                  <a:lnTo>
                    <a:pt x="1036" y="996"/>
                  </a:lnTo>
                  <a:lnTo>
                    <a:pt x="1036" y="941"/>
                  </a:lnTo>
                  <a:lnTo>
                    <a:pt x="383" y="219"/>
                  </a:lnTo>
                  <a:lnTo>
                    <a:pt x="233" y="99"/>
                  </a:lnTo>
                  <a:lnTo>
                    <a:pt x="177" y="43"/>
                  </a:lnTo>
                  <a:lnTo>
                    <a:pt x="9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3"/>
            <p:cNvSpPr/>
            <p:nvPr/>
          </p:nvSpPr>
          <p:spPr>
            <a:xfrm>
              <a:off x="4566050" y="1529475"/>
              <a:ext cx="49000" cy="51750"/>
            </a:xfrm>
            <a:custGeom>
              <a:avLst/>
              <a:gdLst/>
              <a:ahLst/>
              <a:cxnLst/>
              <a:rect l="l" t="t" r="r" b="b"/>
              <a:pathLst>
                <a:path w="1960" h="2070" extrusionOk="0">
                  <a:moveTo>
                    <a:pt x="1" y="0"/>
                  </a:moveTo>
                  <a:lnTo>
                    <a:pt x="1" y="43"/>
                  </a:lnTo>
                  <a:cubicBezTo>
                    <a:pt x="1" y="43"/>
                    <a:pt x="203" y="816"/>
                    <a:pt x="409" y="1061"/>
                  </a:cubicBezTo>
                  <a:cubicBezTo>
                    <a:pt x="572" y="1254"/>
                    <a:pt x="1388" y="1701"/>
                    <a:pt x="1796" y="1959"/>
                  </a:cubicBezTo>
                  <a:cubicBezTo>
                    <a:pt x="1891" y="2027"/>
                    <a:pt x="1959" y="2070"/>
                    <a:pt x="1959" y="2070"/>
                  </a:cubicBezTo>
                  <a:lnTo>
                    <a:pt x="637" y="1061"/>
                  </a:lnTo>
                  <a:lnTo>
                    <a:pt x="246" y="382"/>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3"/>
            <p:cNvSpPr/>
            <p:nvPr/>
          </p:nvSpPr>
          <p:spPr>
            <a:xfrm>
              <a:off x="4564350" y="1497225"/>
              <a:ext cx="42850" cy="47600"/>
            </a:xfrm>
            <a:custGeom>
              <a:avLst/>
              <a:gdLst/>
              <a:ahLst/>
              <a:cxnLst/>
              <a:rect l="l" t="t" r="r" b="b"/>
              <a:pathLst>
                <a:path w="1714" h="1904" extrusionOk="0">
                  <a:moveTo>
                    <a:pt x="421" y="1"/>
                  </a:moveTo>
                  <a:cubicBezTo>
                    <a:pt x="421" y="1"/>
                    <a:pt x="40" y="259"/>
                    <a:pt x="151" y="680"/>
                  </a:cubicBezTo>
                  <a:cubicBezTo>
                    <a:pt x="151" y="680"/>
                    <a:pt x="148" y="680"/>
                    <a:pt x="145" y="680"/>
                  </a:cubicBezTo>
                  <a:cubicBezTo>
                    <a:pt x="117" y="680"/>
                    <a:pt x="1" y="690"/>
                    <a:pt x="245" y="882"/>
                  </a:cubicBezTo>
                  <a:cubicBezTo>
                    <a:pt x="516" y="1101"/>
                    <a:pt x="1714" y="1904"/>
                    <a:pt x="1714" y="1904"/>
                  </a:cubicBezTo>
                  <a:cubicBezTo>
                    <a:pt x="1714" y="1904"/>
                    <a:pt x="1577" y="1809"/>
                    <a:pt x="1440" y="1604"/>
                  </a:cubicBezTo>
                  <a:cubicBezTo>
                    <a:pt x="774" y="1169"/>
                    <a:pt x="421" y="654"/>
                    <a:pt x="340" y="572"/>
                  </a:cubicBezTo>
                  <a:cubicBezTo>
                    <a:pt x="340" y="504"/>
                    <a:pt x="421" y="1"/>
                    <a:pt x="421" y="1"/>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3"/>
            <p:cNvSpPr/>
            <p:nvPr/>
          </p:nvSpPr>
          <p:spPr>
            <a:xfrm>
              <a:off x="4862200" y="1695825"/>
              <a:ext cx="57125" cy="73600"/>
            </a:xfrm>
            <a:custGeom>
              <a:avLst/>
              <a:gdLst/>
              <a:ahLst/>
              <a:cxnLst/>
              <a:rect l="l" t="t" r="r" b="b"/>
              <a:pathLst>
                <a:path w="2285" h="2944" extrusionOk="0">
                  <a:moveTo>
                    <a:pt x="627" y="1"/>
                  </a:moveTo>
                  <a:cubicBezTo>
                    <a:pt x="256" y="1"/>
                    <a:pt x="0" y="296"/>
                    <a:pt x="0" y="814"/>
                  </a:cubicBezTo>
                  <a:cubicBezTo>
                    <a:pt x="0" y="1536"/>
                    <a:pt x="516" y="2420"/>
                    <a:pt x="1143" y="2786"/>
                  </a:cubicBezTo>
                  <a:cubicBezTo>
                    <a:pt x="1324" y="2893"/>
                    <a:pt x="1497" y="2944"/>
                    <a:pt x="1651" y="2944"/>
                  </a:cubicBezTo>
                  <a:cubicBezTo>
                    <a:pt x="2024" y="2944"/>
                    <a:pt x="2285" y="2644"/>
                    <a:pt x="2285" y="2133"/>
                  </a:cubicBezTo>
                  <a:cubicBezTo>
                    <a:pt x="2285" y="1412"/>
                    <a:pt x="1766" y="527"/>
                    <a:pt x="1143" y="161"/>
                  </a:cubicBezTo>
                  <a:cubicBezTo>
                    <a:pt x="958" y="53"/>
                    <a:pt x="783" y="1"/>
                    <a:pt x="62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3"/>
            <p:cNvSpPr/>
            <p:nvPr/>
          </p:nvSpPr>
          <p:spPr>
            <a:xfrm>
              <a:off x="4617725" y="1554125"/>
              <a:ext cx="57125" cy="73600"/>
            </a:xfrm>
            <a:custGeom>
              <a:avLst/>
              <a:gdLst/>
              <a:ahLst/>
              <a:cxnLst/>
              <a:rect l="l" t="t" r="r" b="b"/>
              <a:pathLst>
                <a:path w="2285" h="2944" extrusionOk="0">
                  <a:moveTo>
                    <a:pt x="629" y="1"/>
                  </a:moveTo>
                  <a:cubicBezTo>
                    <a:pt x="253" y="1"/>
                    <a:pt x="0" y="300"/>
                    <a:pt x="0" y="809"/>
                  </a:cubicBezTo>
                  <a:cubicBezTo>
                    <a:pt x="0" y="1544"/>
                    <a:pt x="503" y="2415"/>
                    <a:pt x="1142" y="2784"/>
                  </a:cubicBezTo>
                  <a:cubicBezTo>
                    <a:pt x="1327" y="2892"/>
                    <a:pt x="1502" y="2943"/>
                    <a:pt x="1657" y="2943"/>
                  </a:cubicBezTo>
                  <a:cubicBezTo>
                    <a:pt x="2028" y="2943"/>
                    <a:pt x="2285" y="2649"/>
                    <a:pt x="2285" y="2131"/>
                  </a:cubicBezTo>
                  <a:cubicBezTo>
                    <a:pt x="2285" y="1410"/>
                    <a:pt x="1769" y="525"/>
                    <a:pt x="1142" y="157"/>
                  </a:cubicBezTo>
                  <a:cubicBezTo>
                    <a:pt x="957" y="51"/>
                    <a:pt x="783" y="1"/>
                    <a:pt x="62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3"/>
            <p:cNvSpPr/>
            <p:nvPr/>
          </p:nvSpPr>
          <p:spPr>
            <a:xfrm>
              <a:off x="4608500" y="1542375"/>
              <a:ext cx="77950" cy="85450"/>
            </a:xfrm>
            <a:custGeom>
              <a:avLst/>
              <a:gdLst/>
              <a:ahLst/>
              <a:cxnLst/>
              <a:rect l="l" t="t" r="r" b="b"/>
              <a:pathLst>
                <a:path w="3118" h="3418" extrusionOk="0">
                  <a:moveTo>
                    <a:pt x="838" y="1"/>
                  </a:moveTo>
                  <a:cubicBezTo>
                    <a:pt x="343" y="1"/>
                    <a:pt x="0" y="392"/>
                    <a:pt x="0" y="1077"/>
                  </a:cubicBezTo>
                  <a:lnTo>
                    <a:pt x="98" y="1443"/>
                  </a:lnTo>
                  <a:cubicBezTo>
                    <a:pt x="193" y="1511"/>
                    <a:pt x="261" y="1554"/>
                    <a:pt x="261" y="1554"/>
                  </a:cubicBezTo>
                  <a:lnTo>
                    <a:pt x="274" y="1567"/>
                  </a:lnTo>
                  <a:lnTo>
                    <a:pt x="180" y="1172"/>
                  </a:lnTo>
                  <a:cubicBezTo>
                    <a:pt x="180" y="576"/>
                    <a:pt x="479" y="223"/>
                    <a:pt x="914" y="223"/>
                  </a:cubicBezTo>
                  <a:cubicBezTo>
                    <a:pt x="1094" y="223"/>
                    <a:pt x="1297" y="283"/>
                    <a:pt x="1511" y="411"/>
                  </a:cubicBezTo>
                  <a:cubicBezTo>
                    <a:pt x="2246" y="832"/>
                    <a:pt x="2843" y="1867"/>
                    <a:pt x="2843" y="2722"/>
                  </a:cubicBezTo>
                  <a:lnTo>
                    <a:pt x="2938" y="3306"/>
                  </a:lnTo>
                  <a:lnTo>
                    <a:pt x="2967" y="3336"/>
                  </a:lnTo>
                  <a:lnTo>
                    <a:pt x="3117" y="3417"/>
                  </a:lnTo>
                  <a:lnTo>
                    <a:pt x="3019" y="2817"/>
                  </a:lnTo>
                  <a:cubicBezTo>
                    <a:pt x="3019" y="1867"/>
                    <a:pt x="2341" y="695"/>
                    <a:pt x="1511" y="206"/>
                  </a:cubicBezTo>
                  <a:cubicBezTo>
                    <a:pt x="1270" y="67"/>
                    <a:pt x="1041" y="1"/>
                    <a:pt x="838" y="1"/>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3"/>
            <p:cNvSpPr/>
            <p:nvPr/>
          </p:nvSpPr>
          <p:spPr>
            <a:xfrm>
              <a:off x="4916200" y="1481575"/>
              <a:ext cx="84400" cy="102350"/>
            </a:xfrm>
            <a:custGeom>
              <a:avLst/>
              <a:gdLst/>
              <a:ahLst/>
              <a:cxnLst/>
              <a:rect l="l" t="t" r="r" b="b"/>
              <a:pathLst>
                <a:path w="3376" h="4094" extrusionOk="0">
                  <a:moveTo>
                    <a:pt x="193" y="0"/>
                  </a:moveTo>
                  <a:lnTo>
                    <a:pt x="1" y="13"/>
                  </a:lnTo>
                  <a:cubicBezTo>
                    <a:pt x="1" y="13"/>
                    <a:pt x="1212" y="1074"/>
                    <a:pt x="1891" y="1851"/>
                  </a:cubicBezTo>
                  <a:cubicBezTo>
                    <a:pt x="2380" y="2406"/>
                    <a:pt x="2707" y="2801"/>
                    <a:pt x="2912" y="3075"/>
                  </a:cubicBezTo>
                  <a:cubicBezTo>
                    <a:pt x="3196" y="3440"/>
                    <a:pt x="2788" y="4093"/>
                    <a:pt x="2788" y="4093"/>
                  </a:cubicBezTo>
                  <a:lnTo>
                    <a:pt x="3376" y="3359"/>
                  </a:lnTo>
                  <a:lnTo>
                    <a:pt x="2041" y="1782"/>
                  </a:lnTo>
                  <a:lnTo>
                    <a:pt x="193"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3"/>
            <p:cNvSpPr/>
            <p:nvPr/>
          </p:nvSpPr>
          <p:spPr>
            <a:xfrm>
              <a:off x="4617050" y="1473725"/>
              <a:ext cx="92500" cy="27950"/>
            </a:xfrm>
            <a:custGeom>
              <a:avLst/>
              <a:gdLst/>
              <a:ahLst/>
              <a:cxnLst/>
              <a:rect l="l" t="t" r="r" b="b"/>
              <a:pathLst>
                <a:path w="3700" h="1118" extrusionOk="0">
                  <a:moveTo>
                    <a:pt x="435" y="1"/>
                  </a:moveTo>
                  <a:lnTo>
                    <a:pt x="1" y="340"/>
                  </a:lnTo>
                  <a:lnTo>
                    <a:pt x="2883" y="1117"/>
                  </a:lnTo>
                  <a:lnTo>
                    <a:pt x="3699" y="451"/>
                  </a:lnTo>
                  <a:lnTo>
                    <a:pt x="3699" y="451"/>
                  </a:lnTo>
                  <a:lnTo>
                    <a:pt x="3020" y="954"/>
                  </a:lnTo>
                  <a:lnTo>
                    <a:pt x="435" y="164"/>
                  </a:lnTo>
                  <a:lnTo>
                    <a:pt x="435"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3"/>
            <p:cNvSpPr/>
            <p:nvPr/>
          </p:nvSpPr>
          <p:spPr>
            <a:xfrm>
              <a:off x="4744200" y="1404050"/>
              <a:ext cx="78925" cy="21400"/>
            </a:xfrm>
            <a:custGeom>
              <a:avLst/>
              <a:gdLst/>
              <a:ahLst/>
              <a:cxnLst/>
              <a:rect l="l" t="t" r="r" b="b"/>
              <a:pathLst>
                <a:path w="3157" h="856" extrusionOk="0">
                  <a:moveTo>
                    <a:pt x="366" y="0"/>
                  </a:moveTo>
                  <a:lnTo>
                    <a:pt x="0" y="151"/>
                  </a:lnTo>
                  <a:lnTo>
                    <a:pt x="434" y="151"/>
                  </a:lnTo>
                  <a:lnTo>
                    <a:pt x="3059" y="816"/>
                  </a:lnTo>
                  <a:lnTo>
                    <a:pt x="3046" y="856"/>
                  </a:lnTo>
                  <a:lnTo>
                    <a:pt x="3046" y="856"/>
                  </a:lnTo>
                  <a:lnTo>
                    <a:pt x="3157" y="816"/>
                  </a:lnTo>
                  <a:lnTo>
                    <a:pt x="366"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3"/>
            <p:cNvSpPr/>
            <p:nvPr/>
          </p:nvSpPr>
          <p:spPr>
            <a:xfrm>
              <a:off x="4862200" y="1695825"/>
              <a:ext cx="57125" cy="73600"/>
            </a:xfrm>
            <a:custGeom>
              <a:avLst/>
              <a:gdLst/>
              <a:ahLst/>
              <a:cxnLst/>
              <a:rect l="l" t="t" r="r" b="b"/>
              <a:pathLst>
                <a:path w="2285" h="2944" extrusionOk="0">
                  <a:moveTo>
                    <a:pt x="627" y="1"/>
                  </a:moveTo>
                  <a:cubicBezTo>
                    <a:pt x="256" y="1"/>
                    <a:pt x="0" y="296"/>
                    <a:pt x="0" y="814"/>
                  </a:cubicBezTo>
                  <a:cubicBezTo>
                    <a:pt x="0" y="1536"/>
                    <a:pt x="516" y="2420"/>
                    <a:pt x="1143" y="2786"/>
                  </a:cubicBezTo>
                  <a:cubicBezTo>
                    <a:pt x="1324" y="2893"/>
                    <a:pt x="1497" y="2944"/>
                    <a:pt x="1651" y="2944"/>
                  </a:cubicBezTo>
                  <a:cubicBezTo>
                    <a:pt x="2024" y="2944"/>
                    <a:pt x="2285" y="2644"/>
                    <a:pt x="2285" y="2133"/>
                  </a:cubicBezTo>
                  <a:cubicBezTo>
                    <a:pt x="2285" y="1412"/>
                    <a:pt x="1766" y="527"/>
                    <a:pt x="1143" y="161"/>
                  </a:cubicBezTo>
                  <a:cubicBezTo>
                    <a:pt x="958" y="53"/>
                    <a:pt x="783" y="1"/>
                    <a:pt x="627"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3"/>
            <p:cNvSpPr/>
            <p:nvPr/>
          </p:nvSpPr>
          <p:spPr>
            <a:xfrm>
              <a:off x="4862525" y="1697550"/>
              <a:ext cx="55100" cy="70725"/>
            </a:xfrm>
            <a:custGeom>
              <a:avLst/>
              <a:gdLst/>
              <a:ahLst/>
              <a:cxnLst/>
              <a:rect l="l" t="t" r="r" b="b"/>
              <a:pathLst>
                <a:path w="2204" h="2829" extrusionOk="0">
                  <a:moveTo>
                    <a:pt x="606" y="1"/>
                  </a:moveTo>
                  <a:cubicBezTo>
                    <a:pt x="246" y="1"/>
                    <a:pt x="0" y="281"/>
                    <a:pt x="0" y="771"/>
                  </a:cubicBezTo>
                  <a:cubicBezTo>
                    <a:pt x="0" y="1480"/>
                    <a:pt x="490" y="2322"/>
                    <a:pt x="1100" y="2678"/>
                  </a:cubicBezTo>
                  <a:cubicBezTo>
                    <a:pt x="1279" y="2780"/>
                    <a:pt x="1447" y="2829"/>
                    <a:pt x="1595" y="2829"/>
                  </a:cubicBezTo>
                  <a:cubicBezTo>
                    <a:pt x="1957" y="2829"/>
                    <a:pt x="2203" y="2541"/>
                    <a:pt x="2203" y="2051"/>
                  </a:cubicBezTo>
                  <a:cubicBezTo>
                    <a:pt x="2203" y="1356"/>
                    <a:pt x="1714" y="500"/>
                    <a:pt x="1100" y="148"/>
                  </a:cubicBezTo>
                  <a:cubicBezTo>
                    <a:pt x="922" y="48"/>
                    <a:pt x="755" y="1"/>
                    <a:pt x="60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3"/>
            <p:cNvSpPr/>
            <p:nvPr/>
          </p:nvSpPr>
          <p:spPr>
            <a:xfrm>
              <a:off x="4866925" y="1703025"/>
              <a:ext cx="46625" cy="60200"/>
            </a:xfrm>
            <a:custGeom>
              <a:avLst/>
              <a:gdLst/>
              <a:ahLst/>
              <a:cxnLst/>
              <a:rect l="l" t="t" r="r" b="b"/>
              <a:pathLst>
                <a:path w="1865" h="2408" extrusionOk="0">
                  <a:moveTo>
                    <a:pt x="514" y="0"/>
                  </a:moveTo>
                  <a:cubicBezTo>
                    <a:pt x="209" y="0"/>
                    <a:pt x="0" y="240"/>
                    <a:pt x="0" y="663"/>
                  </a:cubicBezTo>
                  <a:cubicBezTo>
                    <a:pt x="0" y="1261"/>
                    <a:pt x="421" y="1982"/>
                    <a:pt x="940" y="2279"/>
                  </a:cubicBezTo>
                  <a:cubicBezTo>
                    <a:pt x="1087" y="2367"/>
                    <a:pt x="1227" y="2408"/>
                    <a:pt x="1351" y="2408"/>
                  </a:cubicBezTo>
                  <a:cubicBezTo>
                    <a:pt x="1653" y="2408"/>
                    <a:pt x="1864" y="2164"/>
                    <a:pt x="1864" y="1750"/>
                  </a:cubicBezTo>
                  <a:cubicBezTo>
                    <a:pt x="1864" y="1153"/>
                    <a:pt x="1443" y="432"/>
                    <a:pt x="940" y="131"/>
                  </a:cubicBezTo>
                  <a:cubicBezTo>
                    <a:pt x="787" y="43"/>
                    <a:pt x="642" y="0"/>
                    <a:pt x="514" y="0"/>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3"/>
            <p:cNvSpPr/>
            <p:nvPr/>
          </p:nvSpPr>
          <p:spPr>
            <a:xfrm>
              <a:off x="4868625" y="1703725"/>
              <a:ext cx="44275" cy="57025"/>
            </a:xfrm>
            <a:custGeom>
              <a:avLst/>
              <a:gdLst/>
              <a:ahLst/>
              <a:cxnLst/>
              <a:rect l="l" t="t" r="r" b="b"/>
              <a:pathLst>
                <a:path w="1771" h="2281" extrusionOk="0">
                  <a:moveTo>
                    <a:pt x="493" y="1"/>
                  </a:moveTo>
                  <a:cubicBezTo>
                    <a:pt x="201" y="1"/>
                    <a:pt x="1" y="229"/>
                    <a:pt x="1" y="635"/>
                  </a:cubicBezTo>
                  <a:cubicBezTo>
                    <a:pt x="1" y="1190"/>
                    <a:pt x="396" y="1872"/>
                    <a:pt x="886" y="2156"/>
                  </a:cubicBezTo>
                  <a:cubicBezTo>
                    <a:pt x="1029" y="2240"/>
                    <a:pt x="1164" y="2280"/>
                    <a:pt x="1283" y="2280"/>
                  </a:cubicBezTo>
                  <a:cubicBezTo>
                    <a:pt x="1572" y="2280"/>
                    <a:pt x="1770" y="2049"/>
                    <a:pt x="1770" y="1654"/>
                  </a:cubicBezTo>
                  <a:cubicBezTo>
                    <a:pt x="1770" y="1096"/>
                    <a:pt x="1375" y="404"/>
                    <a:pt x="886" y="116"/>
                  </a:cubicBezTo>
                  <a:cubicBezTo>
                    <a:pt x="744" y="38"/>
                    <a:pt x="611" y="1"/>
                    <a:pt x="49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3"/>
            <p:cNvSpPr/>
            <p:nvPr/>
          </p:nvSpPr>
          <p:spPr>
            <a:xfrm>
              <a:off x="4869625" y="1705575"/>
              <a:ext cx="41875" cy="53475"/>
            </a:xfrm>
            <a:custGeom>
              <a:avLst/>
              <a:gdLst/>
              <a:ahLst/>
              <a:cxnLst/>
              <a:rect l="l" t="t" r="r" b="b"/>
              <a:pathLst>
                <a:path w="1675" h="2139" extrusionOk="0">
                  <a:moveTo>
                    <a:pt x="472" y="1"/>
                  </a:moveTo>
                  <a:cubicBezTo>
                    <a:pt x="323" y="1"/>
                    <a:pt x="198" y="65"/>
                    <a:pt x="111" y="193"/>
                  </a:cubicBezTo>
                  <a:cubicBezTo>
                    <a:pt x="111" y="206"/>
                    <a:pt x="111" y="206"/>
                    <a:pt x="98" y="206"/>
                  </a:cubicBezTo>
                  <a:cubicBezTo>
                    <a:pt x="82" y="248"/>
                    <a:pt x="56" y="287"/>
                    <a:pt x="43" y="330"/>
                  </a:cubicBezTo>
                  <a:cubicBezTo>
                    <a:pt x="16" y="450"/>
                    <a:pt x="0" y="587"/>
                    <a:pt x="30" y="725"/>
                  </a:cubicBezTo>
                  <a:cubicBezTo>
                    <a:pt x="56" y="1051"/>
                    <a:pt x="219" y="1417"/>
                    <a:pt x="477" y="1717"/>
                  </a:cubicBezTo>
                  <a:cubicBezTo>
                    <a:pt x="724" y="1989"/>
                    <a:pt x="999" y="2139"/>
                    <a:pt x="1225" y="2139"/>
                  </a:cubicBezTo>
                  <a:cubicBezTo>
                    <a:pt x="1235" y="2139"/>
                    <a:pt x="1244" y="2138"/>
                    <a:pt x="1254" y="2138"/>
                  </a:cubicBezTo>
                  <a:cubicBezTo>
                    <a:pt x="1348" y="2125"/>
                    <a:pt x="1443" y="2095"/>
                    <a:pt x="1511" y="2014"/>
                  </a:cubicBezTo>
                  <a:cubicBezTo>
                    <a:pt x="1538" y="2001"/>
                    <a:pt x="1567" y="1975"/>
                    <a:pt x="1580" y="1932"/>
                  </a:cubicBezTo>
                  <a:lnTo>
                    <a:pt x="1593" y="1919"/>
                  </a:lnTo>
                  <a:cubicBezTo>
                    <a:pt x="1606" y="1893"/>
                    <a:pt x="1606" y="1880"/>
                    <a:pt x="1619" y="1851"/>
                  </a:cubicBezTo>
                  <a:cubicBezTo>
                    <a:pt x="1632" y="1825"/>
                    <a:pt x="1648" y="1785"/>
                    <a:pt x="1648" y="1756"/>
                  </a:cubicBezTo>
                  <a:cubicBezTo>
                    <a:pt x="1662" y="1687"/>
                    <a:pt x="1675" y="1622"/>
                    <a:pt x="1675" y="1554"/>
                  </a:cubicBezTo>
                  <a:lnTo>
                    <a:pt x="1675" y="1443"/>
                  </a:lnTo>
                  <a:cubicBezTo>
                    <a:pt x="1675" y="1430"/>
                    <a:pt x="1662" y="1417"/>
                    <a:pt x="1662" y="1403"/>
                  </a:cubicBezTo>
                  <a:lnTo>
                    <a:pt x="1662" y="1361"/>
                  </a:lnTo>
                  <a:lnTo>
                    <a:pt x="1662" y="1335"/>
                  </a:lnTo>
                  <a:cubicBezTo>
                    <a:pt x="1648" y="1296"/>
                    <a:pt x="1648" y="1266"/>
                    <a:pt x="1632" y="1240"/>
                  </a:cubicBezTo>
                  <a:cubicBezTo>
                    <a:pt x="1632" y="1214"/>
                    <a:pt x="1632" y="1198"/>
                    <a:pt x="1619" y="1185"/>
                  </a:cubicBezTo>
                  <a:cubicBezTo>
                    <a:pt x="1619" y="1172"/>
                    <a:pt x="1619" y="1159"/>
                    <a:pt x="1606" y="1146"/>
                  </a:cubicBezTo>
                  <a:cubicBezTo>
                    <a:pt x="1606" y="1133"/>
                    <a:pt x="1606" y="1103"/>
                    <a:pt x="1593" y="1090"/>
                  </a:cubicBezTo>
                  <a:cubicBezTo>
                    <a:pt x="1593" y="1077"/>
                    <a:pt x="1580" y="1064"/>
                    <a:pt x="1580" y="1051"/>
                  </a:cubicBezTo>
                  <a:cubicBezTo>
                    <a:pt x="1551" y="982"/>
                    <a:pt x="1524" y="927"/>
                    <a:pt x="1498" y="858"/>
                  </a:cubicBezTo>
                  <a:cubicBezTo>
                    <a:pt x="1498" y="845"/>
                    <a:pt x="1485" y="845"/>
                    <a:pt x="1485" y="832"/>
                  </a:cubicBezTo>
                  <a:cubicBezTo>
                    <a:pt x="1456" y="790"/>
                    <a:pt x="1443" y="751"/>
                    <a:pt x="1417" y="708"/>
                  </a:cubicBezTo>
                  <a:cubicBezTo>
                    <a:pt x="1417" y="695"/>
                    <a:pt x="1404" y="682"/>
                    <a:pt x="1404" y="669"/>
                  </a:cubicBezTo>
                  <a:cubicBezTo>
                    <a:pt x="1387" y="656"/>
                    <a:pt x="1374" y="643"/>
                    <a:pt x="1361" y="627"/>
                  </a:cubicBezTo>
                  <a:cubicBezTo>
                    <a:pt x="1322" y="545"/>
                    <a:pt x="1267" y="493"/>
                    <a:pt x="1211" y="424"/>
                  </a:cubicBezTo>
                  <a:cubicBezTo>
                    <a:pt x="1185" y="398"/>
                    <a:pt x="1159" y="369"/>
                    <a:pt x="1129" y="343"/>
                  </a:cubicBezTo>
                  <a:cubicBezTo>
                    <a:pt x="1116" y="330"/>
                    <a:pt x="1103" y="317"/>
                    <a:pt x="1090" y="300"/>
                  </a:cubicBezTo>
                  <a:lnTo>
                    <a:pt x="1077" y="287"/>
                  </a:lnTo>
                  <a:cubicBezTo>
                    <a:pt x="1061" y="274"/>
                    <a:pt x="1061" y="261"/>
                    <a:pt x="1048" y="261"/>
                  </a:cubicBezTo>
                  <a:cubicBezTo>
                    <a:pt x="914" y="137"/>
                    <a:pt x="777" y="72"/>
                    <a:pt x="653" y="29"/>
                  </a:cubicBezTo>
                  <a:cubicBezTo>
                    <a:pt x="590" y="10"/>
                    <a:pt x="529" y="1"/>
                    <a:pt x="47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3"/>
            <p:cNvSpPr/>
            <p:nvPr/>
          </p:nvSpPr>
          <p:spPr>
            <a:xfrm>
              <a:off x="4872400" y="1705575"/>
              <a:ext cx="32325" cy="17725"/>
            </a:xfrm>
            <a:custGeom>
              <a:avLst/>
              <a:gdLst/>
              <a:ahLst/>
              <a:cxnLst/>
              <a:rect l="l" t="t" r="r" b="b"/>
              <a:pathLst>
                <a:path w="1293" h="709" extrusionOk="0">
                  <a:moveTo>
                    <a:pt x="361" y="1"/>
                  </a:moveTo>
                  <a:cubicBezTo>
                    <a:pt x="212" y="1"/>
                    <a:pt x="87" y="65"/>
                    <a:pt x="0" y="193"/>
                  </a:cubicBezTo>
                  <a:cubicBezTo>
                    <a:pt x="120" y="152"/>
                    <a:pt x="229" y="135"/>
                    <a:pt x="329" y="135"/>
                  </a:cubicBezTo>
                  <a:cubicBezTo>
                    <a:pt x="764" y="135"/>
                    <a:pt x="1005" y="450"/>
                    <a:pt x="1005" y="450"/>
                  </a:cubicBezTo>
                  <a:lnTo>
                    <a:pt x="1018" y="708"/>
                  </a:lnTo>
                  <a:cubicBezTo>
                    <a:pt x="1100" y="695"/>
                    <a:pt x="1195" y="682"/>
                    <a:pt x="1293" y="669"/>
                  </a:cubicBezTo>
                  <a:cubicBezTo>
                    <a:pt x="1276" y="656"/>
                    <a:pt x="1263" y="643"/>
                    <a:pt x="1250" y="627"/>
                  </a:cubicBezTo>
                  <a:cubicBezTo>
                    <a:pt x="1211" y="545"/>
                    <a:pt x="1156" y="493"/>
                    <a:pt x="1100" y="424"/>
                  </a:cubicBezTo>
                  <a:cubicBezTo>
                    <a:pt x="1074" y="398"/>
                    <a:pt x="1048" y="369"/>
                    <a:pt x="1018" y="343"/>
                  </a:cubicBezTo>
                  <a:cubicBezTo>
                    <a:pt x="1005" y="330"/>
                    <a:pt x="992" y="317"/>
                    <a:pt x="979" y="300"/>
                  </a:cubicBezTo>
                  <a:lnTo>
                    <a:pt x="966" y="287"/>
                  </a:lnTo>
                  <a:cubicBezTo>
                    <a:pt x="950" y="274"/>
                    <a:pt x="950" y="261"/>
                    <a:pt x="937" y="261"/>
                  </a:cubicBezTo>
                  <a:cubicBezTo>
                    <a:pt x="803" y="137"/>
                    <a:pt x="666" y="72"/>
                    <a:pt x="542" y="29"/>
                  </a:cubicBezTo>
                  <a:cubicBezTo>
                    <a:pt x="479" y="10"/>
                    <a:pt x="418" y="1"/>
                    <a:pt x="361"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3"/>
            <p:cNvSpPr/>
            <p:nvPr/>
          </p:nvSpPr>
          <p:spPr>
            <a:xfrm>
              <a:off x="4871325" y="1723275"/>
              <a:ext cx="27275" cy="24175"/>
            </a:xfrm>
            <a:custGeom>
              <a:avLst/>
              <a:gdLst/>
              <a:ahLst/>
              <a:cxnLst/>
              <a:rect l="l" t="t" r="r" b="b"/>
              <a:pathLst>
                <a:path w="1091" h="967" extrusionOk="0">
                  <a:moveTo>
                    <a:pt x="1061" y="0"/>
                  </a:moveTo>
                  <a:cubicBezTo>
                    <a:pt x="795" y="16"/>
                    <a:pt x="514" y="19"/>
                    <a:pt x="308" y="19"/>
                  </a:cubicBezTo>
                  <a:cubicBezTo>
                    <a:pt x="124" y="19"/>
                    <a:pt x="1" y="17"/>
                    <a:pt x="1" y="17"/>
                  </a:cubicBezTo>
                  <a:lnTo>
                    <a:pt x="1" y="17"/>
                  </a:lnTo>
                  <a:cubicBezTo>
                    <a:pt x="1" y="17"/>
                    <a:pt x="219" y="301"/>
                    <a:pt x="438" y="369"/>
                  </a:cubicBezTo>
                  <a:cubicBezTo>
                    <a:pt x="667" y="451"/>
                    <a:pt x="1091" y="966"/>
                    <a:pt x="1091" y="966"/>
                  </a:cubicBezTo>
                  <a:lnTo>
                    <a:pt x="1061"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3"/>
            <p:cNvSpPr/>
            <p:nvPr/>
          </p:nvSpPr>
          <p:spPr>
            <a:xfrm>
              <a:off x="4882275" y="1706300"/>
              <a:ext cx="29225" cy="43525"/>
            </a:xfrm>
            <a:custGeom>
              <a:avLst/>
              <a:gdLst/>
              <a:ahLst/>
              <a:cxnLst/>
              <a:rect l="l" t="t" r="r" b="b"/>
              <a:pathLst>
                <a:path w="1169" h="1741" extrusionOk="0">
                  <a:moveTo>
                    <a:pt x="147" y="0"/>
                  </a:moveTo>
                  <a:cubicBezTo>
                    <a:pt x="121" y="26"/>
                    <a:pt x="95" y="56"/>
                    <a:pt x="82" y="82"/>
                  </a:cubicBezTo>
                  <a:cubicBezTo>
                    <a:pt x="65" y="124"/>
                    <a:pt x="39" y="150"/>
                    <a:pt x="39" y="190"/>
                  </a:cubicBezTo>
                  <a:cubicBezTo>
                    <a:pt x="13" y="245"/>
                    <a:pt x="13" y="301"/>
                    <a:pt x="0" y="369"/>
                  </a:cubicBezTo>
                  <a:cubicBezTo>
                    <a:pt x="0" y="421"/>
                    <a:pt x="0" y="464"/>
                    <a:pt x="13" y="516"/>
                  </a:cubicBezTo>
                  <a:cubicBezTo>
                    <a:pt x="39" y="803"/>
                    <a:pt x="176" y="1117"/>
                    <a:pt x="408" y="1374"/>
                  </a:cubicBezTo>
                  <a:cubicBezTo>
                    <a:pt x="516" y="1512"/>
                    <a:pt x="653" y="1606"/>
                    <a:pt x="774" y="1675"/>
                  </a:cubicBezTo>
                  <a:cubicBezTo>
                    <a:pt x="881" y="1714"/>
                    <a:pt x="979" y="1740"/>
                    <a:pt x="1061" y="1740"/>
                  </a:cubicBezTo>
                  <a:cubicBezTo>
                    <a:pt x="1074" y="1740"/>
                    <a:pt x="1074" y="1740"/>
                    <a:pt x="1087" y="1727"/>
                  </a:cubicBezTo>
                  <a:lnTo>
                    <a:pt x="1142" y="1727"/>
                  </a:lnTo>
                  <a:cubicBezTo>
                    <a:pt x="1156" y="1658"/>
                    <a:pt x="1169" y="1593"/>
                    <a:pt x="1169" y="1525"/>
                  </a:cubicBezTo>
                  <a:lnTo>
                    <a:pt x="1169" y="1414"/>
                  </a:lnTo>
                  <a:cubicBezTo>
                    <a:pt x="1169" y="1401"/>
                    <a:pt x="1156" y="1388"/>
                    <a:pt x="1156" y="1374"/>
                  </a:cubicBezTo>
                  <a:lnTo>
                    <a:pt x="1156" y="1332"/>
                  </a:lnTo>
                  <a:lnTo>
                    <a:pt x="1156" y="1306"/>
                  </a:lnTo>
                  <a:cubicBezTo>
                    <a:pt x="1142" y="1267"/>
                    <a:pt x="1142" y="1237"/>
                    <a:pt x="1126" y="1211"/>
                  </a:cubicBezTo>
                  <a:cubicBezTo>
                    <a:pt x="1126" y="1185"/>
                    <a:pt x="1126" y="1169"/>
                    <a:pt x="1113" y="1156"/>
                  </a:cubicBezTo>
                  <a:cubicBezTo>
                    <a:pt x="1113" y="1143"/>
                    <a:pt x="1113" y="1130"/>
                    <a:pt x="1100" y="1117"/>
                  </a:cubicBezTo>
                  <a:cubicBezTo>
                    <a:pt x="1100" y="1104"/>
                    <a:pt x="1100" y="1074"/>
                    <a:pt x="1087" y="1061"/>
                  </a:cubicBezTo>
                  <a:cubicBezTo>
                    <a:pt x="1087" y="1048"/>
                    <a:pt x="1074" y="1035"/>
                    <a:pt x="1074" y="1022"/>
                  </a:cubicBezTo>
                  <a:cubicBezTo>
                    <a:pt x="1045" y="953"/>
                    <a:pt x="1018" y="898"/>
                    <a:pt x="992" y="829"/>
                  </a:cubicBezTo>
                  <a:cubicBezTo>
                    <a:pt x="992" y="816"/>
                    <a:pt x="979" y="816"/>
                    <a:pt x="979" y="803"/>
                  </a:cubicBezTo>
                  <a:cubicBezTo>
                    <a:pt x="950" y="761"/>
                    <a:pt x="937" y="722"/>
                    <a:pt x="911" y="679"/>
                  </a:cubicBezTo>
                  <a:cubicBezTo>
                    <a:pt x="898" y="653"/>
                    <a:pt x="868" y="627"/>
                    <a:pt x="855" y="598"/>
                  </a:cubicBezTo>
                  <a:cubicBezTo>
                    <a:pt x="816" y="516"/>
                    <a:pt x="761" y="464"/>
                    <a:pt x="705" y="395"/>
                  </a:cubicBezTo>
                  <a:cubicBezTo>
                    <a:pt x="679" y="369"/>
                    <a:pt x="653" y="340"/>
                    <a:pt x="623" y="314"/>
                  </a:cubicBezTo>
                  <a:cubicBezTo>
                    <a:pt x="610" y="301"/>
                    <a:pt x="597" y="288"/>
                    <a:pt x="584" y="271"/>
                  </a:cubicBezTo>
                  <a:lnTo>
                    <a:pt x="571" y="258"/>
                  </a:lnTo>
                  <a:cubicBezTo>
                    <a:pt x="555" y="245"/>
                    <a:pt x="555" y="232"/>
                    <a:pt x="542" y="232"/>
                  </a:cubicBezTo>
                  <a:cubicBezTo>
                    <a:pt x="408" y="108"/>
                    <a:pt x="271" y="43"/>
                    <a:pt x="147"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3"/>
            <p:cNvSpPr/>
            <p:nvPr/>
          </p:nvSpPr>
          <p:spPr>
            <a:xfrm>
              <a:off x="4895150" y="1712750"/>
              <a:ext cx="9900" cy="18375"/>
            </a:xfrm>
            <a:custGeom>
              <a:avLst/>
              <a:gdLst/>
              <a:ahLst/>
              <a:cxnLst/>
              <a:rect l="l" t="t" r="r" b="b"/>
              <a:pathLst>
                <a:path w="396" h="735" extrusionOk="0">
                  <a:moveTo>
                    <a:pt x="56" y="0"/>
                  </a:moveTo>
                  <a:cubicBezTo>
                    <a:pt x="27" y="13"/>
                    <a:pt x="1" y="30"/>
                    <a:pt x="1" y="30"/>
                  </a:cubicBezTo>
                  <a:lnTo>
                    <a:pt x="190" y="245"/>
                  </a:lnTo>
                  <a:lnTo>
                    <a:pt x="138" y="735"/>
                  </a:lnTo>
                  <a:lnTo>
                    <a:pt x="285" y="640"/>
                  </a:lnTo>
                  <a:lnTo>
                    <a:pt x="396" y="421"/>
                  </a:lnTo>
                  <a:cubicBezTo>
                    <a:pt x="383" y="395"/>
                    <a:pt x="353" y="369"/>
                    <a:pt x="340" y="340"/>
                  </a:cubicBezTo>
                  <a:cubicBezTo>
                    <a:pt x="301" y="258"/>
                    <a:pt x="246" y="206"/>
                    <a:pt x="190" y="137"/>
                  </a:cubicBezTo>
                  <a:cubicBezTo>
                    <a:pt x="164" y="111"/>
                    <a:pt x="138" y="82"/>
                    <a:pt x="108" y="56"/>
                  </a:cubicBezTo>
                  <a:cubicBezTo>
                    <a:pt x="95" y="43"/>
                    <a:pt x="82" y="30"/>
                    <a:pt x="69" y="13"/>
                  </a:cubicBezTo>
                  <a:lnTo>
                    <a:pt x="5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3"/>
            <p:cNvSpPr/>
            <p:nvPr/>
          </p:nvSpPr>
          <p:spPr>
            <a:xfrm>
              <a:off x="4897850" y="1728725"/>
              <a:ext cx="12275" cy="28600"/>
            </a:xfrm>
            <a:custGeom>
              <a:avLst/>
              <a:gdLst/>
              <a:ahLst/>
              <a:cxnLst/>
              <a:rect l="l" t="t" r="r" b="b"/>
              <a:pathLst>
                <a:path w="491" h="1144" extrusionOk="0">
                  <a:moveTo>
                    <a:pt x="177" y="1"/>
                  </a:moveTo>
                  <a:lnTo>
                    <a:pt x="30" y="96"/>
                  </a:lnTo>
                  <a:lnTo>
                    <a:pt x="0" y="288"/>
                  </a:lnTo>
                  <a:lnTo>
                    <a:pt x="151" y="778"/>
                  </a:lnTo>
                  <a:lnTo>
                    <a:pt x="219" y="993"/>
                  </a:lnTo>
                  <a:cubicBezTo>
                    <a:pt x="245" y="1036"/>
                    <a:pt x="177" y="1143"/>
                    <a:pt x="206" y="1143"/>
                  </a:cubicBezTo>
                  <a:cubicBezTo>
                    <a:pt x="258" y="1130"/>
                    <a:pt x="382" y="1062"/>
                    <a:pt x="451" y="1006"/>
                  </a:cubicBezTo>
                  <a:lnTo>
                    <a:pt x="464" y="993"/>
                  </a:lnTo>
                  <a:cubicBezTo>
                    <a:pt x="477" y="967"/>
                    <a:pt x="477" y="954"/>
                    <a:pt x="490" y="925"/>
                  </a:cubicBezTo>
                  <a:cubicBezTo>
                    <a:pt x="490" y="912"/>
                    <a:pt x="490" y="899"/>
                    <a:pt x="477" y="885"/>
                  </a:cubicBezTo>
                  <a:lnTo>
                    <a:pt x="464" y="830"/>
                  </a:lnTo>
                  <a:lnTo>
                    <a:pt x="193" y="27"/>
                  </a:lnTo>
                  <a:lnTo>
                    <a:pt x="17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3"/>
            <p:cNvSpPr/>
            <p:nvPr/>
          </p:nvSpPr>
          <p:spPr>
            <a:xfrm>
              <a:off x="4871325" y="1712825"/>
              <a:ext cx="24175" cy="17975"/>
            </a:xfrm>
            <a:custGeom>
              <a:avLst/>
              <a:gdLst/>
              <a:ahLst/>
              <a:cxnLst/>
              <a:rect l="l" t="t" r="r" b="b"/>
              <a:pathLst>
                <a:path w="967" h="719" extrusionOk="0">
                  <a:moveTo>
                    <a:pt x="199" y="0"/>
                  </a:moveTo>
                  <a:cubicBezTo>
                    <a:pt x="192" y="0"/>
                    <a:pt x="185" y="4"/>
                    <a:pt x="177" y="10"/>
                  </a:cubicBezTo>
                  <a:cubicBezTo>
                    <a:pt x="164" y="10"/>
                    <a:pt x="14" y="79"/>
                    <a:pt x="14" y="92"/>
                  </a:cubicBezTo>
                  <a:cubicBezTo>
                    <a:pt x="1" y="173"/>
                    <a:pt x="138" y="190"/>
                    <a:pt x="138" y="271"/>
                  </a:cubicBezTo>
                  <a:cubicBezTo>
                    <a:pt x="138" y="324"/>
                    <a:pt x="164" y="366"/>
                    <a:pt x="206" y="392"/>
                  </a:cubicBezTo>
                  <a:lnTo>
                    <a:pt x="804" y="624"/>
                  </a:lnTo>
                  <a:lnTo>
                    <a:pt x="967" y="719"/>
                  </a:lnTo>
                  <a:lnTo>
                    <a:pt x="967" y="324"/>
                  </a:lnTo>
                  <a:lnTo>
                    <a:pt x="954" y="324"/>
                  </a:lnTo>
                  <a:lnTo>
                    <a:pt x="219" y="10"/>
                  </a:lnTo>
                  <a:cubicBezTo>
                    <a:pt x="213" y="4"/>
                    <a:pt x="206" y="0"/>
                    <a:pt x="19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3"/>
            <p:cNvSpPr/>
            <p:nvPr/>
          </p:nvSpPr>
          <p:spPr>
            <a:xfrm>
              <a:off x="4887000" y="1713275"/>
              <a:ext cx="16025" cy="25350"/>
            </a:xfrm>
            <a:custGeom>
              <a:avLst/>
              <a:gdLst/>
              <a:ahLst/>
              <a:cxnLst/>
              <a:rect l="l" t="t" r="r" b="b"/>
              <a:pathLst>
                <a:path w="641" h="1014" extrusionOk="0">
                  <a:moveTo>
                    <a:pt x="353" y="1"/>
                  </a:moveTo>
                  <a:cubicBezTo>
                    <a:pt x="341" y="1"/>
                    <a:pt x="333" y="8"/>
                    <a:pt x="327" y="22"/>
                  </a:cubicBezTo>
                  <a:lnTo>
                    <a:pt x="0" y="674"/>
                  </a:lnTo>
                  <a:lnTo>
                    <a:pt x="314" y="1014"/>
                  </a:lnTo>
                  <a:lnTo>
                    <a:pt x="627" y="374"/>
                  </a:lnTo>
                  <a:cubicBezTo>
                    <a:pt x="640" y="348"/>
                    <a:pt x="627" y="293"/>
                    <a:pt x="598" y="253"/>
                  </a:cubicBezTo>
                  <a:cubicBezTo>
                    <a:pt x="572" y="211"/>
                    <a:pt x="545" y="172"/>
                    <a:pt x="503" y="142"/>
                  </a:cubicBezTo>
                  <a:cubicBezTo>
                    <a:pt x="477" y="103"/>
                    <a:pt x="434" y="61"/>
                    <a:pt x="408" y="35"/>
                  </a:cubicBezTo>
                  <a:cubicBezTo>
                    <a:pt x="385" y="12"/>
                    <a:pt x="367" y="1"/>
                    <a:pt x="35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3"/>
            <p:cNvSpPr/>
            <p:nvPr/>
          </p:nvSpPr>
          <p:spPr>
            <a:xfrm>
              <a:off x="4870675" y="1714975"/>
              <a:ext cx="21075" cy="18200"/>
            </a:xfrm>
            <a:custGeom>
              <a:avLst/>
              <a:gdLst/>
              <a:ahLst/>
              <a:cxnLst/>
              <a:rect l="l" t="t" r="r" b="b"/>
              <a:pathLst>
                <a:path w="843" h="728" extrusionOk="0">
                  <a:moveTo>
                    <a:pt x="74" y="1"/>
                  </a:moveTo>
                  <a:cubicBezTo>
                    <a:pt x="55" y="1"/>
                    <a:pt x="36" y="14"/>
                    <a:pt x="27" y="35"/>
                  </a:cubicBezTo>
                  <a:cubicBezTo>
                    <a:pt x="14" y="117"/>
                    <a:pt x="1" y="185"/>
                    <a:pt x="14" y="280"/>
                  </a:cubicBezTo>
                  <a:cubicBezTo>
                    <a:pt x="14" y="319"/>
                    <a:pt x="40" y="375"/>
                    <a:pt x="82" y="388"/>
                  </a:cubicBezTo>
                  <a:lnTo>
                    <a:pt x="679" y="633"/>
                  </a:lnTo>
                  <a:lnTo>
                    <a:pt x="843" y="727"/>
                  </a:lnTo>
                  <a:lnTo>
                    <a:pt x="843" y="332"/>
                  </a:lnTo>
                  <a:lnTo>
                    <a:pt x="817" y="319"/>
                  </a:lnTo>
                  <a:lnTo>
                    <a:pt x="95" y="6"/>
                  </a:lnTo>
                  <a:cubicBezTo>
                    <a:pt x="88" y="2"/>
                    <a:pt x="81" y="1"/>
                    <a:pt x="7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3"/>
            <p:cNvSpPr/>
            <p:nvPr/>
          </p:nvSpPr>
          <p:spPr>
            <a:xfrm>
              <a:off x="4891725" y="1731100"/>
              <a:ext cx="15050" cy="26550"/>
            </a:xfrm>
            <a:custGeom>
              <a:avLst/>
              <a:gdLst/>
              <a:ahLst/>
              <a:cxnLst/>
              <a:rect l="l" t="t" r="r" b="b"/>
              <a:pathLst>
                <a:path w="602" h="1062" extrusionOk="0">
                  <a:moveTo>
                    <a:pt x="275" y="1"/>
                  </a:moveTo>
                  <a:lnTo>
                    <a:pt x="1" y="82"/>
                  </a:lnTo>
                  <a:lnTo>
                    <a:pt x="95" y="288"/>
                  </a:lnTo>
                  <a:lnTo>
                    <a:pt x="314" y="980"/>
                  </a:lnTo>
                  <a:cubicBezTo>
                    <a:pt x="340" y="1035"/>
                    <a:pt x="383" y="1061"/>
                    <a:pt x="409" y="1061"/>
                  </a:cubicBezTo>
                  <a:cubicBezTo>
                    <a:pt x="464" y="1048"/>
                    <a:pt x="520" y="1022"/>
                    <a:pt x="572" y="980"/>
                  </a:cubicBezTo>
                  <a:cubicBezTo>
                    <a:pt x="585" y="967"/>
                    <a:pt x="601" y="928"/>
                    <a:pt x="572" y="885"/>
                  </a:cubicBezTo>
                  <a:lnTo>
                    <a:pt x="288" y="30"/>
                  </a:lnTo>
                  <a:lnTo>
                    <a:pt x="27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3"/>
            <p:cNvSpPr/>
            <p:nvPr/>
          </p:nvSpPr>
          <p:spPr>
            <a:xfrm>
              <a:off x="4873050" y="1716500"/>
              <a:ext cx="30950" cy="38775"/>
            </a:xfrm>
            <a:custGeom>
              <a:avLst/>
              <a:gdLst/>
              <a:ahLst/>
              <a:cxnLst/>
              <a:rect l="l" t="t" r="r" b="b"/>
              <a:pathLst>
                <a:path w="1238" h="1551" extrusionOk="0">
                  <a:moveTo>
                    <a:pt x="924" y="0"/>
                  </a:moveTo>
                  <a:lnTo>
                    <a:pt x="761" y="382"/>
                  </a:lnTo>
                  <a:lnTo>
                    <a:pt x="13" y="69"/>
                  </a:lnTo>
                  <a:cubicBezTo>
                    <a:pt x="13" y="108"/>
                    <a:pt x="0" y="164"/>
                    <a:pt x="13" y="206"/>
                  </a:cubicBezTo>
                  <a:cubicBezTo>
                    <a:pt x="13" y="219"/>
                    <a:pt x="26" y="245"/>
                    <a:pt x="26" y="245"/>
                  </a:cubicBezTo>
                  <a:lnTo>
                    <a:pt x="653" y="490"/>
                  </a:lnTo>
                  <a:lnTo>
                    <a:pt x="924" y="816"/>
                  </a:lnTo>
                  <a:lnTo>
                    <a:pt x="1143" y="1525"/>
                  </a:lnTo>
                  <a:cubicBezTo>
                    <a:pt x="1143" y="1538"/>
                    <a:pt x="1156" y="1538"/>
                    <a:pt x="1156" y="1551"/>
                  </a:cubicBezTo>
                  <a:cubicBezTo>
                    <a:pt x="1185" y="1538"/>
                    <a:pt x="1211" y="1525"/>
                    <a:pt x="1237" y="1512"/>
                  </a:cubicBezTo>
                  <a:lnTo>
                    <a:pt x="924" y="598"/>
                  </a:lnTo>
                  <a:lnTo>
                    <a:pt x="1087" y="206"/>
                  </a:lnTo>
                  <a:lnTo>
                    <a:pt x="1087" y="177"/>
                  </a:lnTo>
                  <a:cubicBezTo>
                    <a:pt x="1061" y="137"/>
                    <a:pt x="1022" y="108"/>
                    <a:pt x="992" y="69"/>
                  </a:cubicBezTo>
                  <a:cubicBezTo>
                    <a:pt x="966" y="43"/>
                    <a:pt x="953" y="13"/>
                    <a:pt x="924"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3"/>
            <p:cNvSpPr/>
            <p:nvPr/>
          </p:nvSpPr>
          <p:spPr>
            <a:xfrm>
              <a:off x="4617725" y="1554125"/>
              <a:ext cx="57125" cy="73600"/>
            </a:xfrm>
            <a:custGeom>
              <a:avLst/>
              <a:gdLst/>
              <a:ahLst/>
              <a:cxnLst/>
              <a:rect l="l" t="t" r="r" b="b"/>
              <a:pathLst>
                <a:path w="2285" h="2944" extrusionOk="0">
                  <a:moveTo>
                    <a:pt x="629" y="1"/>
                  </a:moveTo>
                  <a:cubicBezTo>
                    <a:pt x="253" y="1"/>
                    <a:pt x="0" y="300"/>
                    <a:pt x="0" y="809"/>
                  </a:cubicBezTo>
                  <a:cubicBezTo>
                    <a:pt x="0" y="1544"/>
                    <a:pt x="503" y="2415"/>
                    <a:pt x="1142" y="2784"/>
                  </a:cubicBezTo>
                  <a:cubicBezTo>
                    <a:pt x="1327" y="2892"/>
                    <a:pt x="1502" y="2943"/>
                    <a:pt x="1657" y="2943"/>
                  </a:cubicBezTo>
                  <a:cubicBezTo>
                    <a:pt x="2028" y="2943"/>
                    <a:pt x="2285" y="2649"/>
                    <a:pt x="2285" y="2131"/>
                  </a:cubicBezTo>
                  <a:cubicBezTo>
                    <a:pt x="2285" y="1410"/>
                    <a:pt x="1769" y="525"/>
                    <a:pt x="1142" y="157"/>
                  </a:cubicBezTo>
                  <a:cubicBezTo>
                    <a:pt x="957" y="51"/>
                    <a:pt x="783" y="1"/>
                    <a:pt x="62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3"/>
            <p:cNvSpPr/>
            <p:nvPr/>
          </p:nvSpPr>
          <p:spPr>
            <a:xfrm>
              <a:off x="4617725" y="1554125"/>
              <a:ext cx="57125" cy="73600"/>
            </a:xfrm>
            <a:custGeom>
              <a:avLst/>
              <a:gdLst/>
              <a:ahLst/>
              <a:cxnLst/>
              <a:rect l="l" t="t" r="r" b="b"/>
              <a:pathLst>
                <a:path w="2285" h="2944" extrusionOk="0">
                  <a:moveTo>
                    <a:pt x="629" y="1"/>
                  </a:moveTo>
                  <a:cubicBezTo>
                    <a:pt x="253" y="1"/>
                    <a:pt x="0" y="300"/>
                    <a:pt x="0" y="809"/>
                  </a:cubicBezTo>
                  <a:cubicBezTo>
                    <a:pt x="0" y="1544"/>
                    <a:pt x="503" y="2415"/>
                    <a:pt x="1142" y="2784"/>
                  </a:cubicBezTo>
                  <a:cubicBezTo>
                    <a:pt x="1327" y="2892"/>
                    <a:pt x="1502" y="2943"/>
                    <a:pt x="1657" y="2943"/>
                  </a:cubicBezTo>
                  <a:cubicBezTo>
                    <a:pt x="2028" y="2943"/>
                    <a:pt x="2285" y="2649"/>
                    <a:pt x="2285" y="2131"/>
                  </a:cubicBezTo>
                  <a:cubicBezTo>
                    <a:pt x="2285" y="1410"/>
                    <a:pt x="1769" y="525"/>
                    <a:pt x="1142" y="157"/>
                  </a:cubicBezTo>
                  <a:cubicBezTo>
                    <a:pt x="957" y="51"/>
                    <a:pt x="783" y="1"/>
                    <a:pt x="629"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3"/>
            <p:cNvSpPr/>
            <p:nvPr/>
          </p:nvSpPr>
          <p:spPr>
            <a:xfrm>
              <a:off x="4618050" y="1555950"/>
              <a:ext cx="54775" cy="70575"/>
            </a:xfrm>
            <a:custGeom>
              <a:avLst/>
              <a:gdLst/>
              <a:ahLst/>
              <a:cxnLst/>
              <a:rect l="l" t="t" r="r" b="b"/>
              <a:pathLst>
                <a:path w="2191" h="2823" extrusionOk="0">
                  <a:moveTo>
                    <a:pt x="607" y="1"/>
                  </a:moveTo>
                  <a:cubicBezTo>
                    <a:pt x="246" y="1"/>
                    <a:pt x="0" y="287"/>
                    <a:pt x="0" y="779"/>
                  </a:cubicBezTo>
                  <a:cubicBezTo>
                    <a:pt x="0" y="1471"/>
                    <a:pt x="490" y="2329"/>
                    <a:pt x="1103" y="2669"/>
                  </a:cubicBezTo>
                  <a:cubicBezTo>
                    <a:pt x="1280" y="2773"/>
                    <a:pt x="1447" y="2823"/>
                    <a:pt x="1595" y="2823"/>
                  </a:cubicBezTo>
                  <a:cubicBezTo>
                    <a:pt x="1947" y="2823"/>
                    <a:pt x="2190" y="2541"/>
                    <a:pt x="2190" y="2042"/>
                  </a:cubicBezTo>
                  <a:cubicBezTo>
                    <a:pt x="2190" y="1350"/>
                    <a:pt x="1701" y="508"/>
                    <a:pt x="1103" y="152"/>
                  </a:cubicBezTo>
                  <a:cubicBezTo>
                    <a:pt x="924" y="49"/>
                    <a:pt x="756" y="1"/>
                    <a:pt x="60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3"/>
            <p:cNvSpPr/>
            <p:nvPr/>
          </p:nvSpPr>
          <p:spPr>
            <a:xfrm>
              <a:off x="4622450" y="1561325"/>
              <a:ext cx="46625" cy="60225"/>
            </a:xfrm>
            <a:custGeom>
              <a:avLst/>
              <a:gdLst/>
              <a:ahLst/>
              <a:cxnLst/>
              <a:rect l="l" t="t" r="r" b="b"/>
              <a:pathLst>
                <a:path w="1865" h="2409" extrusionOk="0">
                  <a:moveTo>
                    <a:pt x="509" y="1"/>
                  </a:moveTo>
                  <a:cubicBezTo>
                    <a:pt x="205" y="1"/>
                    <a:pt x="0" y="245"/>
                    <a:pt x="0" y="658"/>
                  </a:cubicBezTo>
                  <a:cubicBezTo>
                    <a:pt x="0" y="1256"/>
                    <a:pt x="408" y="1977"/>
                    <a:pt x="927" y="2277"/>
                  </a:cubicBezTo>
                  <a:cubicBezTo>
                    <a:pt x="1080" y="2366"/>
                    <a:pt x="1224" y="2408"/>
                    <a:pt x="1351" y="2408"/>
                  </a:cubicBezTo>
                  <a:cubicBezTo>
                    <a:pt x="1655" y="2408"/>
                    <a:pt x="1864" y="2168"/>
                    <a:pt x="1864" y="1745"/>
                  </a:cubicBezTo>
                  <a:cubicBezTo>
                    <a:pt x="1864" y="1148"/>
                    <a:pt x="1443" y="427"/>
                    <a:pt x="927" y="130"/>
                  </a:cubicBezTo>
                  <a:cubicBezTo>
                    <a:pt x="776" y="42"/>
                    <a:pt x="634" y="1"/>
                    <a:pt x="509" y="1"/>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3"/>
            <p:cNvSpPr/>
            <p:nvPr/>
          </p:nvSpPr>
          <p:spPr>
            <a:xfrm>
              <a:off x="4624150" y="1562125"/>
              <a:ext cx="44275" cy="57150"/>
            </a:xfrm>
            <a:custGeom>
              <a:avLst/>
              <a:gdLst/>
              <a:ahLst/>
              <a:cxnLst/>
              <a:rect l="l" t="t" r="r" b="b"/>
              <a:pathLst>
                <a:path w="1771" h="2286" extrusionOk="0">
                  <a:moveTo>
                    <a:pt x="488" y="0"/>
                  </a:moveTo>
                  <a:cubicBezTo>
                    <a:pt x="199" y="0"/>
                    <a:pt x="1" y="232"/>
                    <a:pt x="1" y="626"/>
                  </a:cubicBezTo>
                  <a:cubicBezTo>
                    <a:pt x="1" y="1185"/>
                    <a:pt x="396" y="1877"/>
                    <a:pt x="885" y="2164"/>
                  </a:cubicBezTo>
                  <a:cubicBezTo>
                    <a:pt x="1028" y="2247"/>
                    <a:pt x="1163" y="2286"/>
                    <a:pt x="1282" y="2286"/>
                  </a:cubicBezTo>
                  <a:cubicBezTo>
                    <a:pt x="1572" y="2286"/>
                    <a:pt x="1770" y="2053"/>
                    <a:pt x="1770" y="1648"/>
                  </a:cubicBezTo>
                  <a:cubicBezTo>
                    <a:pt x="1770" y="1090"/>
                    <a:pt x="1375" y="408"/>
                    <a:pt x="885" y="124"/>
                  </a:cubicBezTo>
                  <a:cubicBezTo>
                    <a:pt x="742" y="40"/>
                    <a:pt x="607" y="0"/>
                    <a:pt x="48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3"/>
            <p:cNvSpPr/>
            <p:nvPr/>
          </p:nvSpPr>
          <p:spPr>
            <a:xfrm>
              <a:off x="4625225" y="1563825"/>
              <a:ext cx="41800" cy="53425"/>
            </a:xfrm>
            <a:custGeom>
              <a:avLst/>
              <a:gdLst/>
              <a:ahLst/>
              <a:cxnLst/>
              <a:rect l="l" t="t" r="r" b="b"/>
              <a:pathLst>
                <a:path w="1672" h="2137" extrusionOk="0">
                  <a:moveTo>
                    <a:pt x="468" y="1"/>
                  </a:moveTo>
                  <a:cubicBezTo>
                    <a:pt x="315" y="1"/>
                    <a:pt x="186" y="67"/>
                    <a:pt x="108" y="206"/>
                  </a:cubicBezTo>
                  <a:cubicBezTo>
                    <a:pt x="108" y="206"/>
                    <a:pt x="95" y="206"/>
                    <a:pt x="95" y="219"/>
                  </a:cubicBezTo>
                  <a:cubicBezTo>
                    <a:pt x="66" y="258"/>
                    <a:pt x="53" y="301"/>
                    <a:pt x="40" y="340"/>
                  </a:cubicBezTo>
                  <a:cubicBezTo>
                    <a:pt x="13" y="451"/>
                    <a:pt x="0" y="585"/>
                    <a:pt x="13" y="735"/>
                  </a:cubicBezTo>
                  <a:cubicBezTo>
                    <a:pt x="53" y="1048"/>
                    <a:pt x="216" y="1417"/>
                    <a:pt x="474" y="1714"/>
                  </a:cubicBezTo>
                  <a:cubicBezTo>
                    <a:pt x="705" y="1998"/>
                    <a:pt x="987" y="2136"/>
                    <a:pt x="1213" y="2136"/>
                  </a:cubicBezTo>
                  <a:cubicBezTo>
                    <a:pt x="1226" y="2136"/>
                    <a:pt x="1238" y="2136"/>
                    <a:pt x="1250" y="2135"/>
                  </a:cubicBezTo>
                  <a:cubicBezTo>
                    <a:pt x="1345" y="2135"/>
                    <a:pt x="1440" y="2096"/>
                    <a:pt x="1508" y="2027"/>
                  </a:cubicBezTo>
                  <a:cubicBezTo>
                    <a:pt x="1534" y="2001"/>
                    <a:pt x="1551" y="1972"/>
                    <a:pt x="1577" y="1946"/>
                  </a:cubicBezTo>
                  <a:lnTo>
                    <a:pt x="1577" y="1933"/>
                  </a:lnTo>
                  <a:cubicBezTo>
                    <a:pt x="1590" y="1907"/>
                    <a:pt x="1603" y="1877"/>
                    <a:pt x="1616" y="1864"/>
                  </a:cubicBezTo>
                  <a:cubicBezTo>
                    <a:pt x="1632" y="1825"/>
                    <a:pt x="1645" y="1796"/>
                    <a:pt x="1645" y="1756"/>
                  </a:cubicBezTo>
                  <a:cubicBezTo>
                    <a:pt x="1658" y="1688"/>
                    <a:pt x="1672" y="1619"/>
                    <a:pt x="1672" y="1551"/>
                  </a:cubicBezTo>
                  <a:cubicBezTo>
                    <a:pt x="1672" y="1525"/>
                    <a:pt x="1672" y="1482"/>
                    <a:pt x="1658" y="1456"/>
                  </a:cubicBezTo>
                  <a:lnTo>
                    <a:pt x="1658" y="1401"/>
                  </a:lnTo>
                  <a:lnTo>
                    <a:pt x="1658" y="1375"/>
                  </a:lnTo>
                  <a:cubicBezTo>
                    <a:pt x="1658" y="1361"/>
                    <a:pt x="1645" y="1348"/>
                    <a:pt x="1645" y="1335"/>
                  </a:cubicBezTo>
                  <a:cubicBezTo>
                    <a:pt x="1645" y="1306"/>
                    <a:pt x="1632" y="1267"/>
                    <a:pt x="1632" y="1237"/>
                  </a:cubicBezTo>
                  <a:cubicBezTo>
                    <a:pt x="1632" y="1224"/>
                    <a:pt x="1616" y="1211"/>
                    <a:pt x="1616" y="1198"/>
                  </a:cubicBezTo>
                  <a:cubicBezTo>
                    <a:pt x="1616" y="1185"/>
                    <a:pt x="1603" y="1172"/>
                    <a:pt x="1603" y="1156"/>
                  </a:cubicBezTo>
                  <a:cubicBezTo>
                    <a:pt x="1603" y="1130"/>
                    <a:pt x="1590" y="1117"/>
                    <a:pt x="1590" y="1091"/>
                  </a:cubicBezTo>
                  <a:cubicBezTo>
                    <a:pt x="1577" y="1074"/>
                    <a:pt x="1577" y="1061"/>
                    <a:pt x="1577" y="1048"/>
                  </a:cubicBezTo>
                  <a:cubicBezTo>
                    <a:pt x="1551" y="993"/>
                    <a:pt x="1521" y="927"/>
                    <a:pt x="1495" y="872"/>
                  </a:cubicBezTo>
                  <a:cubicBezTo>
                    <a:pt x="1495" y="859"/>
                    <a:pt x="1482" y="846"/>
                    <a:pt x="1482" y="829"/>
                  </a:cubicBezTo>
                  <a:cubicBezTo>
                    <a:pt x="1453" y="790"/>
                    <a:pt x="1440" y="748"/>
                    <a:pt x="1414" y="709"/>
                  </a:cubicBezTo>
                  <a:lnTo>
                    <a:pt x="1388" y="683"/>
                  </a:lnTo>
                  <a:cubicBezTo>
                    <a:pt x="1388" y="666"/>
                    <a:pt x="1371" y="640"/>
                    <a:pt x="1358" y="627"/>
                  </a:cubicBezTo>
                  <a:cubicBezTo>
                    <a:pt x="1319" y="558"/>
                    <a:pt x="1264" y="490"/>
                    <a:pt x="1208" y="438"/>
                  </a:cubicBezTo>
                  <a:cubicBezTo>
                    <a:pt x="1182" y="395"/>
                    <a:pt x="1156" y="369"/>
                    <a:pt x="1126" y="340"/>
                  </a:cubicBezTo>
                  <a:lnTo>
                    <a:pt x="1087" y="301"/>
                  </a:lnTo>
                  <a:lnTo>
                    <a:pt x="1074" y="288"/>
                  </a:lnTo>
                  <a:cubicBezTo>
                    <a:pt x="1061" y="288"/>
                    <a:pt x="1045" y="275"/>
                    <a:pt x="1045" y="258"/>
                  </a:cubicBezTo>
                  <a:cubicBezTo>
                    <a:pt x="911" y="150"/>
                    <a:pt x="774" y="69"/>
                    <a:pt x="653" y="30"/>
                  </a:cubicBezTo>
                  <a:cubicBezTo>
                    <a:pt x="589" y="11"/>
                    <a:pt x="527" y="1"/>
                    <a:pt x="46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3"/>
            <p:cNvSpPr/>
            <p:nvPr/>
          </p:nvSpPr>
          <p:spPr>
            <a:xfrm>
              <a:off x="4627925" y="1563825"/>
              <a:ext cx="32000" cy="17725"/>
            </a:xfrm>
            <a:custGeom>
              <a:avLst/>
              <a:gdLst/>
              <a:ahLst/>
              <a:cxnLst/>
              <a:rect l="l" t="t" r="r" b="b"/>
              <a:pathLst>
                <a:path w="1280" h="709" extrusionOk="0">
                  <a:moveTo>
                    <a:pt x="360" y="1"/>
                  </a:moveTo>
                  <a:cubicBezTo>
                    <a:pt x="207" y="1"/>
                    <a:pt x="78" y="67"/>
                    <a:pt x="0" y="206"/>
                  </a:cubicBezTo>
                  <a:cubicBezTo>
                    <a:pt x="123" y="162"/>
                    <a:pt x="235" y="144"/>
                    <a:pt x="337" y="144"/>
                  </a:cubicBezTo>
                  <a:cubicBezTo>
                    <a:pt x="766" y="144"/>
                    <a:pt x="1005" y="464"/>
                    <a:pt x="1005" y="464"/>
                  </a:cubicBezTo>
                  <a:lnTo>
                    <a:pt x="1005" y="709"/>
                  </a:lnTo>
                  <a:cubicBezTo>
                    <a:pt x="1100" y="696"/>
                    <a:pt x="1198" y="696"/>
                    <a:pt x="1280" y="683"/>
                  </a:cubicBezTo>
                  <a:cubicBezTo>
                    <a:pt x="1280" y="666"/>
                    <a:pt x="1263" y="640"/>
                    <a:pt x="1250" y="627"/>
                  </a:cubicBezTo>
                  <a:cubicBezTo>
                    <a:pt x="1211" y="558"/>
                    <a:pt x="1156" y="490"/>
                    <a:pt x="1100" y="438"/>
                  </a:cubicBezTo>
                  <a:cubicBezTo>
                    <a:pt x="1074" y="395"/>
                    <a:pt x="1048" y="369"/>
                    <a:pt x="1018" y="340"/>
                  </a:cubicBezTo>
                  <a:lnTo>
                    <a:pt x="979" y="301"/>
                  </a:lnTo>
                  <a:lnTo>
                    <a:pt x="966" y="288"/>
                  </a:lnTo>
                  <a:cubicBezTo>
                    <a:pt x="953" y="288"/>
                    <a:pt x="937" y="275"/>
                    <a:pt x="937" y="258"/>
                  </a:cubicBezTo>
                  <a:cubicBezTo>
                    <a:pt x="803" y="150"/>
                    <a:pt x="666" y="69"/>
                    <a:pt x="545" y="30"/>
                  </a:cubicBezTo>
                  <a:cubicBezTo>
                    <a:pt x="481" y="11"/>
                    <a:pt x="419" y="1"/>
                    <a:pt x="36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3"/>
            <p:cNvSpPr/>
            <p:nvPr/>
          </p:nvSpPr>
          <p:spPr>
            <a:xfrm>
              <a:off x="4626850" y="1581525"/>
              <a:ext cx="27275" cy="24175"/>
            </a:xfrm>
            <a:custGeom>
              <a:avLst/>
              <a:gdLst/>
              <a:ahLst/>
              <a:cxnLst/>
              <a:rect l="l" t="t" r="r" b="b"/>
              <a:pathLst>
                <a:path w="1091" h="967" extrusionOk="0">
                  <a:moveTo>
                    <a:pt x="1048" y="1"/>
                  </a:moveTo>
                  <a:cubicBezTo>
                    <a:pt x="833" y="17"/>
                    <a:pt x="610" y="22"/>
                    <a:pt x="425" y="22"/>
                  </a:cubicBezTo>
                  <a:cubicBezTo>
                    <a:pt x="179" y="22"/>
                    <a:pt x="1" y="14"/>
                    <a:pt x="1" y="14"/>
                  </a:cubicBezTo>
                  <a:lnTo>
                    <a:pt x="1" y="14"/>
                  </a:lnTo>
                  <a:cubicBezTo>
                    <a:pt x="1" y="14"/>
                    <a:pt x="219" y="301"/>
                    <a:pt x="438" y="383"/>
                  </a:cubicBezTo>
                  <a:cubicBezTo>
                    <a:pt x="653" y="448"/>
                    <a:pt x="1091" y="967"/>
                    <a:pt x="1091" y="967"/>
                  </a:cubicBezTo>
                  <a:lnTo>
                    <a:pt x="104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3"/>
            <p:cNvSpPr/>
            <p:nvPr/>
          </p:nvSpPr>
          <p:spPr>
            <a:xfrm>
              <a:off x="4637800" y="1564550"/>
              <a:ext cx="29225" cy="43525"/>
            </a:xfrm>
            <a:custGeom>
              <a:avLst/>
              <a:gdLst/>
              <a:ahLst/>
              <a:cxnLst/>
              <a:rect l="l" t="t" r="r" b="b"/>
              <a:pathLst>
                <a:path w="1169" h="1741" extrusionOk="0">
                  <a:moveTo>
                    <a:pt x="150" y="1"/>
                  </a:moveTo>
                  <a:cubicBezTo>
                    <a:pt x="121" y="27"/>
                    <a:pt x="95" y="53"/>
                    <a:pt x="82" y="95"/>
                  </a:cubicBezTo>
                  <a:cubicBezTo>
                    <a:pt x="52" y="121"/>
                    <a:pt x="39" y="164"/>
                    <a:pt x="26" y="190"/>
                  </a:cubicBezTo>
                  <a:cubicBezTo>
                    <a:pt x="13" y="246"/>
                    <a:pt x="0" y="311"/>
                    <a:pt x="0" y="366"/>
                  </a:cubicBezTo>
                  <a:cubicBezTo>
                    <a:pt x="0" y="422"/>
                    <a:pt x="0" y="474"/>
                    <a:pt x="13" y="529"/>
                  </a:cubicBezTo>
                  <a:cubicBezTo>
                    <a:pt x="39" y="800"/>
                    <a:pt x="176" y="1127"/>
                    <a:pt x="395" y="1372"/>
                  </a:cubicBezTo>
                  <a:cubicBezTo>
                    <a:pt x="516" y="1509"/>
                    <a:pt x="653" y="1616"/>
                    <a:pt x="774" y="1672"/>
                  </a:cubicBezTo>
                  <a:cubicBezTo>
                    <a:pt x="868" y="1727"/>
                    <a:pt x="979" y="1740"/>
                    <a:pt x="1061" y="1740"/>
                  </a:cubicBezTo>
                  <a:lnTo>
                    <a:pt x="1087" y="1740"/>
                  </a:lnTo>
                  <a:cubicBezTo>
                    <a:pt x="1100" y="1740"/>
                    <a:pt x="1129" y="1740"/>
                    <a:pt x="1142" y="1727"/>
                  </a:cubicBezTo>
                  <a:cubicBezTo>
                    <a:pt x="1155" y="1659"/>
                    <a:pt x="1169" y="1590"/>
                    <a:pt x="1169" y="1522"/>
                  </a:cubicBezTo>
                  <a:cubicBezTo>
                    <a:pt x="1169" y="1496"/>
                    <a:pt x="1169" y="1453"/>
                    <a:pt x="1155" y="1427"/>
                  </a:cubicBezTo>
                  <a:lnTo>
                    <a:pt x="1155" y="1372"/>
                  </a:lnTo>
                  <a:lnTo>
                    <a:pt x="1155" y="1346"/>
                  </a:lnTo>
                  <a:cubicBezTo>
                    <a:pt x="1155" y="1332"/>
                    <a:pt x="1142" y="1319"/>
                    <a:pt x="1142" y="1306"/>
                  </a:cubicBezTo>
                  <a:cubicBezTo>
                    <a:pt x="1142" y="1277"/>
                    <a:pt x="1129" y="1238"/>
                    <a:pt x="1129" y="1208"/>
                  </a:cubicBezTo>
                  <a:cubicBezTo>
                    <a:pt x="1129" y="1195"/>
                    <a:pt x="1113" y="1182"/>
                    <a:pt x="1113" y="1169"/>
                  </a:cubicBezTo>
                  <a:cubicBezTo>
                    <a:pt x="1113" y="1156"/>
                    <a:pt x="1100" y="1143"/>
                    <a:pt x="1100" y="1127"/>
                  </a:cubicBezTo>
                  <a:cubicBezTo>
                    <a:pt x="1100" y="1101"/>
                    <a:pt x="1087" y="1088"/>
                    <a:pt x="1087" y="1062"/>
                  </a:cubicBezTo>
                  <a:cubicBezTo>
                    <a:pt x="1074" y="1045"/>
                    <a:pt x="1074" y="1032"/>
                    <a:pt x="1074" y="1019"/>
                  </a:cubicBezTo>
                  <a:cubicBezTo>
                    <a:pt x="1048" y="964"/>
                    <a:pt x="1018" y="898"/>
                    <a:pt x="992" y="843"/>
                  </a:cubicBezTo>
                  <a:cubicBezTo>
                    <a:pt x="992" y="830"/>
                    <a:pt x="979" y="817"/>
                    <a:pt x="979" y="800"/>
                  </a:cubicBezTo>
                  <a:cubicBezTo>
                    <a:pt x="950" y="761"/>
                    <a:pt x="937" y="719"/>
                    <a:pt x="911" y="680"/>
                  </a:cubicBezTo>
                  <a:cubicBezTo>
                    <a:pt x="898" y="654"/>
                    <a:pt x="868" y="624"/>
                    <a:pt x="855" y="598"/>
                  </a:cubicBezTo>
                  <a:cubicBezTo>
                    <a:pt x="816" y="529"/>
                    <a:pt x="761" y="461"/>
                    <a:pt x="705" y="409"/>
                  </a:cubicBezTo>
                  <a:cubicBezTo>
                    <a:pt x="679" y="366"/>
                    <a:pt x="653" y="340"/>
                    <a:pt x="623" y="311"/>
                  </a:cubicBezTo>
                  <a:lnTo>
                    <a:pt x="584" y="272"/>
                  </a:lnTo>
                  <a:lnTo>
                    <a:pt x="571" y="259"/>
                  </a:lnTo>
                  <a:cubicBezTo>
                    <a:pt x="558" y="259"/>
                    <a:pt x="542" y="246"/>
                    <a:pt x="542" y="229"/>
                  </a:cubicBezTo>
                  <a:cubicBezTo>
                    <a:pt x="408" y="121"/>
                    <a:pt x="271" y="40"/>
                    <a:pt x="15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3"/>
            <p:cNvSpPr/>
            <p:nvPr/>
          </p:nvSpPr>
          <p:spPr>
            <a:xfrm>
              <a:off x="4650675" y="1571000"/>
              <a:ext cx="9900" cy="18375"/>
            </a:xfrm>
            <a:custGeom>
              <a:avLst/>
              <a:gdLst/>
              <a:ahLst/>
              <a:cxnLst/>
              <a:rect l="l" t="t" r="r" b="b"/>
              <a:pathLst>
                <a:path w="396" h="735" extrusionOk="0">
                  <a:moveTo>
                    <a:pt x="56" y="1"/>
                  </a:moveTo>
                  <a:cubicBezTo>
                    <a:pt x="27" y="27"/>
                    <a:pt x="1" y="40"/>
                    <a:pt x="1" y="40"/>
                  </a:cubicBezTo>
                  <a:lnTo>
                    <a:pt x="190" y="258"/>
                  </a:lnTo>
                  <a:lnTo>
                    <a:pt x="138" y="735"/>
                  </a:lnTo>
                  <a:lnTo>
                    <a:pt x="288" y="653"/>
                  </a:lnTo>
                  <a:lnTo>
                    <a:pt x="396" y="422"/>
                  </a:lnTo>
                  <a:cubicBezTo>
                    <a:pt x="383" y="396"/>
                    <a:pt x="353" y="366"/>
                    <a:pt x="340" y="340"/>
                  </a:cubicBezTo>
                  <a:cubicBezTo>
                    <a:pt x="301" y="271"/>
                    <a:pt x="246" y="203"/>
                    <a:pt x="190" y="151"/>
                  </a:cubicBezTo>
                  <a:cubicBezTo>
                    <a:pt x="164" y="108"/>
                    <a:pt x="138" y="82"/>
                    <a:pt x="108" y="53"/>
                  </a:cubicBezTo>
                  <a:lnTo>
                    <a:pt x="69" y="14"/>
                  </a:lnTo>
                  <a:lnTo>
                    <a:pt x="5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3"/>
            <p:cNvSpPr/>
            <p:nvPr/>
          </p:nvSpPr>
          <p:spPr>
            <a:xfrm>
              <a:off x="4653375" y="1587325"/>
              <a:ext cx="12275" cy="28275"/>
            </a:xfrm>
            <a:custGeom>
              <a:avLst/>
              <a:gdLst/>
              <a:ahLst/>
              <a:cxnLst/>
              <a:rect l="l" t="t" r="r" b="b"/>
              <a:pathLst>
                <a:path w="491" h="1131" extrusionOk="0">
                  <a:moveTo>
                    <a:pt x="180" y="0"/>
                  </a:moveTo>
                  <a:lnTo>
                    <a:pt x="30" y="82"/>
                  </a:lnTo>
                  <a:lnTo>
                    <a:pt x="0" y="284"/>
                  </a:lnTo>
                  <a:lnTo>
                    <a:pt x="151" y="761"/>
                  </a:lnTo>
                  <a:lnTo>
                    <a:pt x="219" y="980"/>
                  </a:lnTo>
                  <a:cubicBezTo>
                    <a:pt x="244" y="1029"/>
                    <a:pt x="187" y="1131"/>
                    <a:pt x="203" y="1131"/>
                  </a:cubicBezTo>
                  <a:cubicBezTo>
                    <a:pt x="203" y="1131"/>
                    <a:pt x="205" y="1130"/>
                    <a:pt x="206" y="1130"/>
                  </a:cubicBezTo>
                  <a:cubicBezTo>
                    <a:pt x="262" y="1130"/>
                    <a:pt x="382" y="1048"/>
                    <a:pt x="451" y="1006"/>
                  </a:cubicBezTo>
                  <a:lnTo>
                    <a:pt x="451" y="993"/>
                  </a:lnTo>
                  <a:cubicBezTo>
                    <a:pt x="464" y="967"/>
                    <a:pt x="477" y="937"/>
                    <a:pt x="490" y="924"/>
                  </a:cubicBezTo>
                  <a:cubicBezTo>
                    <a:pt x="490" y="911"/>
                    <a:pt x="477" y="898"/>
                    <a:pt x="477" y="885"/>
                  </a:cubicBezTo>
                  <a:lnTo>
                    <a:pt x="464" y="829"/>
                  </a:lnTo>
                  <a:lnTo>
                    <a:pt x="193" y="26"/>
                  </a:lnTo>
                  <a:lnTo>
                    <a:pt x="18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3"/>
            <p:cNvSpPr/>
            <p:nvPr/>
          </p:nvSpPr>
          <p:spPr>
            <a:xfrm>
              <a:off x="4626850" y="1571325"/>
              <a:ext cx="24175" cy="18050"/>
            </a:xfrm>
            <a:custGeom>
              <a:avLst/>
              <a:gdLst/>
              <a:ahLst/>
              <a:cxnLst/>
              <a:rect l="l" t="t" r="r" b="b"/>
              <a:pathLst>
                <a:path w="967" h="722" extrusionOk="0">
                  <a:moveTo>
                    <a:pt x="164" y="1"/>
                  </a:moveTo>
                  <a:cubicBezTo>
                    <a:pt x="164" y="1"/>
                    <a:pt x="17" y="82"/>
                    <a:pt x="17" y="95"/>
                  </a:cubicBezTo>
                  <a:cubicBezTo>
                    <a:pt x="1" y="164"/>
                    <a:pt x="125" y="177"/>
                    <a:pt x="138" y="272"/>
                  </a:cubicBezTo>
                  <a:cubicBezTo>
                    <a:pt x="138" y="314"/>
                    <a:pt x="164" y="366"/>
                    <a:pt x="206" y="383"/>
                  </a:cubicBezTo>
                  <a:lnTo>
                    <a:pt x="804" y="627"/>
                  </a:lnTo>
                  <a:lnTo>
                    <a:pt x="967" y="722"/>
                  </a:lnTo>
                  <a:lnTo>
                    <a:pt x="967" y="327"/>
                  </a:lnTo>
                  <a:lnTo>
                    <a:pt x="941" y="314"/>
                  </a:lnTo>
                  <a:lnTo>
                    <a:pt x="21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3"/>
            <p:cNvSpPr/>
            <p:nvPr/>
          </p:nvSpPr>
          <p:spPr>
            <a:xfrm>
              <a:off x="4642525" y="1571825"/>
              <a:ext cx="16025" cy="25400"/>
            </a:xfrm>
            <a:custGeom>
              <a:avLst/>
              <a:gdLst/>
              <a:ahLst/>
              <a:cxnLst/>
              <a:rect l="l" t="t" r="r" b="b"/>
              <a:pathLst>
                <a:path w="641" h="1016" extrusionOk="0">
                  <a:moveTo>
                    <a:pt x="351" y="0"/>
                  </a:moveTo>
                  <a:cubicBezTo>
                    <a:pt x="334" y="0"/>
                    <a:pt x="320" y="7"/>
                    <a:pt x="314" y="20"/>
                  </a:cubicBezTo>
                  <a:lnTo>
                    <a:pt x="0" y="660"/>
                  </a:lnTo>
                  <a:lnTo>
                    <a:pt x="314" y="1015"/>
                  </a:lnTo>
                  <a:lnTo>
                    <a:pt x="627" y="363"/>
                  </a:lnTo>
                  <a:cubicBezTo>
                    <a:pt x="640" y="333"/>
                    <a:pt x="627" y="294"/>
                    <a:pt x="598" y="252"/>
                  </a:cubicBezTo>
                  <a:cubicBezTo>
                    <a:pt x="572" y="212"/>
                    <a:pt x="532" y="170"/>
                    <a:pt x="503" y="131"/>
                  </a:cubicBezTo>
                  <a:cubicBezTo>
                    <a:pt x="477" y="88"/>
                    <a:pt x="434" y="62"/>
                    <a:pt x="408" y="20"/>
                  </a:cubicBezTo>
                  <a:cubicBezTo>
                    <a:pt x="389" y="7"/>
                    <a:pt x="368" y="0"/>
                    <a:pt x="35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3"/>
            <p:cNvSpPr/>
            <p:nvPr/>
          </p:nvSpPr>
          <p:spPr>
            <a:xfrm>
              <a:off x="4626200" y="1573350"/>
              <a:ext cx="21075" cy="18075"/>
            </a:xfrm>
            <a:custGeom>
              <a:avLst/>
              <a:gdLst/>
              <a:ahLst/>
              <a:cxnLst/>
              <a:rect l="l" t="t" r="r" b="b"/>
              <a:pathLst>
                <a:path w="843" h="723" extrusionOk="0">
                  <a:moveTo>
                    <a:pt x="58" y="1"/>
                  </a:moveTo>
                  <a:cubicBezTo>
                    <a:pt x="39" y="1"/>
                    <a:pt x="27" y="15"/>
                    <a:pt x="27" y="40"/>
                  </a:cubicBezTo>
                  <a:cubicBezTo>
                    <a:pt x="14" y="109"/>
                    <a:pt x="1" y="191"/>
                    <a:pt x="14" y="272"/>
                  </a:cubicBezTo>
                  <a:cubicBezTo>
                    <a:pt x="14" y="315"/>
                    <a:pt x="43" y="367"/>
                    <a:pt x="82" y="396"/>
                  </a:cubicBezTo>
                  <a:lnTo>
                    <a:pt x="679" y="628"/>
                  </a:lnTo>
                  <a:lnTo>
                    <a:pt x="843" y="723"/>
                  </a:lnTo>
                  <a:lnTo>
                    <a:pt x="843" y="328"/>
                  </a:lnTo>
                  <a:lnTo>
                    <a:pt x="817" y="315"/>
                  </a:lnTo>
                  <a:lnTo>
                    <a:pt x="95" y="14"/>
                  </a:lnTo>
                  <a:cubicBezTo>
                    <a:pt x="81" y="5"/>
                    <a:pt x="69" y="1"/>
                    <a:pt x="5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3"/>
            <p:cNvSpPr/>
            <p:nvPr/>
          </p:nvSpPr>
          <p:spPr>
            <a:xfrm>
              <a:off x="4647250" y="1589350"/>
              <a:ext cx="14725" cy="26625"/>
            </a:xfrm>
            <a:custGeom>
              <a:avLst/>
              <a:gdLst/>
              <a:ahLst/>
              <a:cxnLst/>
              <a:rect l="l" t="t" r="r" b="b"/>
              <a:pathLst>
                <a:path w="589" h="1065" extrusionOk="0">
                  <a:moveTo>
                    <a:pt x="275" y="1"/>
                  </a:moveTo>
                  <a:lnTo>
                    <a:pt x="1" y="83"/>
                  </a:lnTo>
                  <a:lnTo>
                    <a:pt x="99" y="285"/>
                  </a:lnTo>
                  <a:lnTo>
                    <a:pt x="314" y="993"/>
                  </a:lnTo>
                  <a:cubicBezTo>
                    <a:pt x="325" y="1027"/>
                    <a:pt x="369" y="1064"/>
                    <a:pt x="398" y="1064"/>
                  </a:cubicBezTo>
                  <a:cubicBezTo>
                    <a:pt x="402" y="1064"/>
                    <a:pt x="405" y="1063"/>
                    <a:pt x="409" y="1062"/>
                  </a:cubicBezTo>
                  <a:cubicBezTo>
                    <a:pt x="464" y="1049"/>
                    <a:pt x="520" y="1019"/>
                    <a:pt x="572" y="993"/>
                  </a:cubicBezTo>
                  <a:cubicBezTo>
                    <a:pt x="588" y="967"/>
                    <a:pt x="588" y="925"/>
                    <a:pt x="572" y="886"/>
                  </a:cubicBezTo>
                  <a:lnTo>
                    <a:pt x="275" y="27"/>
                  </a:lnTo>
                  <a:lnTo>
                    <a:pt x="27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3"/>
            <p:cNvSpPr/>
            <p:nvPr/>
          </p:nvSpPr>
          <p:spPr>
            <a:xfrm>
              <a:off x="4628575" y="1574750"/>
              <a:ext cx="30950" cy="38800"/>
            </a:xfrm>
            <a:custGeom>
              <a:avLst/>
              <a:gdLst/>
              <a:ahLst/>
              <a:cxnLst/>
              <a:rect l="l" t="t" r="r" b="b"/>
              <a:pathLst>
                <a:path w="1238" h="1552" extrusionOk="0">
                  <a:moveTo>
                    <a:pt x="927" y="1"/>
                  </a:moveTo>
                  <a:lnTo>
                    <a:pt x="764" y="392"/>
                  </a:lnTo>
                  <a:lnTo>
                    <a:pt x="13" y="66"/>
                  </a:lnTo>
                  <a:cubicBezTo>
                    <a:pt x="0" y="121"/>
                    <a:pt x="0" y="164"/>
                    <a:pt x="0" y="216"/>
                  </a:cubicBezTo>
                  <a:cubicBezTo>
                    <a:pt x="0" y="229"/>
                    <a:pt x="13" y="246"/>
                    <a:pt x="30" y="259"/>
                  </a:cubicBezTo>
                  <a:lnTo>
                    <a:pt x="640" y="503"/>
                  </a:lnTo>
                  <a:lnTo>
                    <a:pt x="927" y="817"/>
                  </a:lnTo>
                  <a:lnTo>
                    <a:pt x="1143" y="1535"/>
                  </a:lnTo>
                  <a:lnTo>
                    <a:pt x="1156" y="1551"/>
                  </a:lnTo>
                  <a:cubicBezTo>
                    <a:pt x="1185" y="1535"/>
                    <a:pt x="1211" y="1535"/>
                    <a:pt x="1237" y="1522"/>
                  </a:cubicBezTo>
                  <a:lnTo>
                    <a:pt x="927" y="611"/>
                  </a:lnTo>
                  <a:lnTo>
                    <a:pt x="1090" y="216"/>
                  </a:lnTo>
                  <a:cubicBezTo>
                    <a:pt x="1090" y="203"/>
                    <a:pt x="1090" y="190"/>
                    <a:pt x="1074" y="190"/>
                  </a:cubicBezTo>
                  <a:cubicBezTo>
                    <a:pt x="1048" y="148"/>
                    <a:pt x="1022" y="108"/>
                    <a:pt x="992" y="82"/>
                  </a:cubicBezTo>
                  <a:cubicBezTo>
                    <a:pt x="966" y="53"/>
                    <a:pt x="953" y="27"/>
                    <a:pt x="927"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3"/>
            <p:cNvSpPr/>
            <p:nvPr/>
          </p:nvSpPr>
          <p:spPr>
            <a:xfrm>
              <a:off x="4968925" y="1669575"/>
              <a:ext cx="128225" cy="90850"/>
            </a:xfrm>
            <a:custGeom>
              <a:avLst/>
              <a:gdLst/>
              <a:ahLst/>
              <a:cxnLst/>
              <a:rect l="l" t="t" r="r" b="b"/>
              <a:pathLst>
                <a:path w="5129" h="3634" extrusionOk="0">
                  <a:moveTo>
                    <a:pt x="5128" y="1"/>
                  </a:moveTo>
                  <a:lnTo>
                    <a:pt x="3973" y="830"/>
                  </a:lnTo>
                  <a:lnTo>
                    <a:pt x="2817" y="1593"/>
                  </a:lnTo>
                  <a:lnTo>
                    <a:pt x="1319" y="2354"/>
                  </a:lnTo>
                  <a:lnTo>
                    <a:pt x="125" y="2367"/>
                  </a:lnTo>
                  <a:lnTo>
                    <a:pt x="0" y="3633"/>
                  </a:lnTo>
                  <a:lnTo>
                    <a:pt x="1619" y="3428"/>
                  </a:lnTo>
                  <a:lnTo>
                    <a:pt x="4515" y="1757"/>
                  </a:lnTo>
                  <a:lnTo>
                    <a:pt x="5102" y="314"/>
                  </a:lnTo>
                  <a:lnTo>
                    <a:pt x="5128"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3"/>
            <p:cNvSpPr/>
            <p:nvPr/>
          </p:nvSpPr>
          <p:spPr>
            <a:xfrm>
              <a:off x="4994475" y="1686225"/>
              <a:ext cx="94175" cy="55825"/>
            </a:xfrm>
            <a:custGeom>
              <a:avLst/>
              <a:gdLst/>
              <a:ahLst/>
              <a:cxnLst/>
              <a:rect l="l" t="t" r="r" b="b"/>
              <a:pathLst>
                <a:path w="3767" h="2233" extrusionOk="0">
                  <a:moveTo>
                    <a:pt x="3767" y="0"/>
                  </a:moveTo>
                  <a:lnTo>
                    <a:pt x="3140" y="95"/>
                  </a:lnTo>
                  <a:cubicBezTo>
                    <a:pt x="3140" y="95"/>
                    <a:pt x="2758" y="382"/>
                    <a:pt x="2229" y="683"/>
                  </a:cubicBezTo>
                  <a:cubicBezTo>
                    <a:pt x="1684" y="993"/>
                    <a:pt x="1018" y="1306"/>
                    <a:pt x="1018" y="1306"/>
                  </a:cubicBezTo>
                  <a:lnTo>
                    <a:pt x="0" y="2233"/>
                  </a:lnTo>
                  <a:cubicBezTo>
                    <a:pt x="0" y="2233"/>
                    <a:pt x="434" y="2096"/>
                    <a:pt x="610" y="2083"/>
                  </a:cubicBezTo>
                  <a:cubicBezTo>
                    <a:pt x="898" y="2070"/>
                    <a:pt x="2775" y="1074"/>
                    <a:pt x="2951" y="872"/>
                  </a:cubicBezTo>
                  <a:cubicBezTo>
                    <a:pt x="3153" y="640"/>
                    <a:pt x="3767" y="0"/>
                    <a:pt x="3767"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3"/>
            <p:cNvSpPr/>
            <p:nvPr/>
          </p:nvSpPr>
          <p:spPr>
            <a:xfrm>
              <a:off x="4924050" y="1693725"/>
              <a:ext cx="90100" cy="34050"/>
            </a:xfrm>
            <a:custGeom>
              <a:avLst/>
              <a:gdLst/>
              <a:ahLst/>
              <a:cxnLst/>
              <a:rect l="l" t="t" r="r" b="b"/>
              <a:pathLst>
                <a:path w="3604" h="1362" extrusionOk="0">
                  <a:moveTo>
                    <a:pt x="0" y="1"/>
                  </a:moveTo>
                  <a:lnTo>
                    <a:pt x="859" y="856"/>
                  </a:lnTo>
                  <a:lnTo>
                    <a:pt x="1619" y="1362"/>
                  </a:lnTo>
                  <a:lnTo>
                    <a:pt x="3062" y="1362"/>
                  </a:lnTo>
                  <a:lnTo>
                    <a:pt x="3509" y="967"/>
                  </a:lnTo>
                  <a:lnTo>
                    <a:pt x="3604" y="722"/>
                  </a:lnTo>
                  <a:lnTo>
                    <a:pt x="2667" y="911"/>
                  </a:lnTo>
                  <a:lnTo>
                    <a:pt x="1525" y="761"/>
                  </a:lnTo>
                  <a:lnTo>
                    <a:pt x="0"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3"/>
            <p:cNvSpPr/>
            <p:nvPr/>
          </p:nvSpPr>
          <p:spPr>
            <a:xfrm>
              <a:off x="4931550" y="1701225"/>
              <a:ext cx="72400" cy="25375"/>
            </a:xfrm>
            <a:custGeom>
              <a:avLst/>
              <a:gdLst/>
              <a:ahLst/>
              <a:cxnLst/>
              <a:rect l="l" t="t" r="r" b="b"/>
              <a:pathLst>
                <a:path w="2896" h="1015" extrusionOk="0">
                  <a:moveTo>
                    <a:pt x="108" y="1"/>
                  </a:moveTo>
                  <a:lnTo>
                    <a:pt x="1" y="148"/>
                  </a:lnTo>
                  <a:cubicBezTo>
                    <a:pt x="1" y="148"/>
                    <a:pt x="121" y="353"/>
                    <a:pt x="314" y="543"/>
                  </a:cubicBezTo>
                  <a:cubicBezTo>
                    <a:pt x="490" y="719"/>
                    <a:pt x="1101" y="980"/>
                    <a:pt x="1277" y="993"/>
                  </a:cubicBezTo>
                  <a:cubicBezTo>
                    <a:pt x="1430" y="1009"/>
                    <a:pt x="1595" y="1015"/>
                    <a:pt x="1758" y="1015"/>
                  </a:cubicBezTo>
                  <a:cubicBezTo>
                    <a:pt x="1872" y="1015"/>
                    <a:pt x="1986" y="1012"/>
                    <a:pt x="2093" y="1006"/>
                  </a:cubicBezTo>
                  <a:lnTo>
                    <a:pt x="2122" y="1006"/>
                  </a:lnTo>
                  <a:cubicBezTo>
                    <a:pt x="2161" y="1006"/>
                    <a:pt x="2204" y="993"/>
                    <a:pt x="2243" y="980"/>
                  </a:cubicBezTo>
                  <a:cubicBezTo>
                    <a:pt x="2256" y="980"/>
                    <a:pt x="2272" y="964"/>
                    <a:pt x="2298" y="964"/>
                  </a:cubicBezTo>
                  <a:cubicBezTo>
                    <a:pt x="2556" y="856"/>
                    <a:pt x="2857" y="624"/>
                    <a:pt x="2896" y="585"/>
                  </a:cubicBezTo>
                  <a:lnTo>
                    <a:pt x="2762" y="530"/>
                  </a:lnTo>
                  <a:cubicBezTo>
                    <a:pt x="2733" y="517"/>
                    <a:pt x="2706" y="517"/>
                    <a:pt x="2680" y="517"/>
                  </a:cubicBezTo>
                  <a:cubicBezTo>
                    <a:pt x="2638" y="504"/>
                    <a:pt x="2582" y="491"/>
                    <a:pt x="2543" y="491"/>
                  </a:cubicBezTo>
                  <a:cubicBezTo>
                    <a:pt x="2191" y="435"/>
                    <a:pt x="1685" y="422"/>
                    <a:pt x="1345" y="353"/>
                  </a:cubicBezTo>
                  <a:cubicBezTo>
                    <a:pt x="1061" y="298"/>
                    <a:pt x="774" y="190"/>
                    <a:pt x="585" y="122"/>
                  </a:cubicBezTo>
                  <a:cubicBezTo>
                    <a:pt x="490" y="83"/>
                    <a:pt x="409" y="53"/>
                    <a:pt x="366" y="40"/>
                  </a:cubicBezTo>
                  <a:cubicBezTo>
                    <a:pt x="298" y="14"/>
                    <a:pt x="232" y="14"/>
                    <a:pt x="190" y="1"/>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3"/>
            <p:cNvSpPr/>
            <p:nvPr/>
          </p:nvSpPr>
          <p:spPr>
            <a:xfrm>
              <a:off x="4931550" y="1701225"/>
              <a:ext cx="72400" cy="25375"/>
            </a:xfrm>
            <a:custGeom>
              <a:avLst/>
              <a:gdLst/>
              <a:ahLst/>
              <a:cxnLst/>
              <a:rect l="l" t="t" r="r" b="b"/>
              <a:pathLst>
                <a:path w="2896" h="1015" extrusionOk="0">
                  <a:moveTo>
                    <a:pt x="108" y="1"/>
                  </a:moveTo>
                  <a:lnTo>
                    <a:pt x="1" y="148"/>
                  </a:lnTo>
                  <a:cubicBezTo>
                    <a:pt x="1" y="148"/>
                    <a:pt x="121" y="353"/>
                    <a:pt x="314" y="543"/>
                  </a:cubicBezTo>
                  <a:cubicBezTo>
                    <a:pt x="490" y="719"/>
                    <a:pt x="1101" y="980"/>
                    <a:pt x="1277" y="993"/>
                  </a:cubicBezTo>
                  <a:cubicBezTo>
                    <a:pt x="1430" y="1009"/>
                    <a:pt x="1595" y="1015"/>
                    <a:pt x="1758" y="1015"/>
                  </a:cubicBezTo>
                  <a:cubicBezTo>
                    <a:pt x="1872" y="1015"/>
                    <a:pt x="1986" y="1012"/>
                    <a:pt x="2093" y="1006"/>
                  </a:cubicBezTo>
                  <a:lnTo>
                    <a:pt x="2122" y="1006"/>
                  </a:lnTo>
                  <a:cubicBezTo>
                    <a:pt x="2148" y="1006"/>
                    <a:pt x="2191" y="993"/>
                    <a:pt x="2243" y="980"/>
                  </a:cubicBezTo>
                  <a:cubicBezTo>
                    <a:pt x="2256" y="980"/>
                    <a:pt x="2272" y="964"/>
                    <a:pt x="2298" y="964"/>
                  </a:cubicBezTo>
                  <a:cubicBezTo>
                    <a:pt x="2556" y="856"/>
                    <a:pt x="2857" y="624"/>
                    <a:pt x="2896" y="585"/>
                  </a:cubicBezTo>
                  <a:lnTo>
                    <a:pt x="2762" y="530"/>
                  </a:lnTo>
                  <a:cubicBezTo>
                    <a:pt x="2733" y="517"/>
                    <a:pt x="2706" y="517"/>
                    <a:pt x="2680" y="517"/>
                  </a:cubicBezTo>
                  <a:cubicBezTo>
                    <a:pt x="2569" y="598"/>
                    <a:pt x="2243" y="830"/>
                    <a:pt x="2080" y="856"/>
                  </a:cubicBezTo>
                  <a:cubicBezTo>
                    <a:pt x="2017" y="870"/>
                    <a:pt x="1906" y="875"/>
                    <a:pt x="1787" y="875"/>
                  </a:cubicBezTo>
                  <a:cubicBezTo>
                    <a:pt x="1550" y="875"/>
                    <a:pt x="1277" y="856"/>
                    <a:pt x="1277" y="856"/>
                  </a:cubicBezTo>
                  <a:cubicBezTo>
                    <a:pt x="1277" y="856"/>
                    <a:pt x="559" y="624"/>
                    <a:pt x="422" y="530"/>
                  </a:cubicBezTo>
                  <a:cubicBezTo>
                    <a:pt x="271" y="435"/>
                    <a:pt x="82" y="135"/>
                    <a:pt x="82" y="135"/>
                  </a:cubicBezTo>
                  <a:lnTo>
                    <a:pt x="190"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3"/>
            <p:cNvSpPr/>
            <p:nvPr/>
          </p:nvSpPr>
          <p:spPr>
            <a:xfrm>
              <a:off x="5075325" y="1634900"/>
              <a:ext cx="23200" cy="43200"/>
            </a:xfrm>
            <a:custGeom>
              <a:avLst/>
              <a:gdLst/>
              <a:ahLst/>
              <a:cxnLst/>
              <a:rect l="l" t="t" r="r" b="b"/>
              <a:pathLst>
                <a:path w="928" h="1728" extrusionOk="0">
                  <a:moveTo>
                    <a:pt x="559" y="0"/>
                  </a:moveTo>
                  <a:cubicBezTo>
                    <a:pt x="559" y="1"/>
                    <a:pt x="748" y="288"/>
                    <a:pt x="765" y="382"/>
                  </a:cubicBezTo>
                  <a:cubicBezTo>
                    <a:pt x="765" y="421"/>
                    <a:pt x="748" y="653"/>
                    <a:pt x="696" y="735"/>
                  </a:cubicBezTo>
                  <a:cubicBezTo>
                    <a:pt x="572" y="911"/>
                    <a:pt x="340" y="1293"/>
                    <a:pt x="125" y="1538"/>
                  </a:cubicBezTo>
                  <a:lnTo>
                    <a:pt x="1" y="1727"/>
                  </a:lnTo>
                  <a:cubicBezTo>
                    <a:pt x="6" y="1727"/>
                    <a:pt x="12" y="1727"/>
                    <a:pt x="18" y="1727"/>
                  </a:cubicBezTo>
                  <a:cubicBezTo>
                    <a:pt x="278" y="1727"/>
                    <a:pt x="723" y="1442"/>
                    <a:pt x="765" y="1388"/>
                  </a:cubicBezTo>
                  <a:cubicBezTo>
                    <a:pt x="791" y="1348"/>
                    <a:pt x="817" y="1319"/>
                    <a:pt x="830" y="1280"/>
                  </a:cubicBezTo>
                  <a:cubicBezTo>
                    <a:pt x="885" y="1061"/>
                    <a:pt x="911" y="872"/>
                    <a:pt x="928" y="872"/>
                  </a:cubicBezTo>
                  <a:cubicBezTo>
                    <a:pt x="928" y="872"/>
                    <a:pt x="911" y="653"/>
                    <a:pt x="817" y="421"/>
                  </a:cubicBezTo>
                  <a:cubicBezTo>
                    <a:pt x="722" y="206"/>
                    <a:pt x="559" y="1"/>
                    <a:pt x="559"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3"/>
            <p:cNvSpPr/>
            <p:nvPr/>
          </p:nvSpPr>
          <p:spPr>
            <a:xfrm>
              <a:off x="4994050" y="1683525"/>
              <a:ext cx="94275" cy="55425"/>
            </a:xfrm>
            <a:custGeom>
              <a:avLst/>
              <a:gdLst/>
              <a:ahLst/>
              <a:cxnLst/>
              <a:rect l="l" t="t" r="r" b="b"/>
              <a:pathLst>
                <a:path w="3771" h="2217" extrusionOk="0">
                  <a:moveTo>
                    <a:pt x="3771" y="1"/>
                  </a:moveTo>
                  <a:lnTo>
                    <a:pt x="3131" y="69"/>
                  </a:lnTo>
                  <a:cubicBezTo>
                    <a:pt x="3131" y="69"/>
                    <a:pt x="2762" y="353"/>
                    <a:pt x="2220" y="653"/>
                  </a:cubicBezTo>
                  <a:cubicBezTo>
                    <a:pt x="1675" y="954"/>
                    <a:pt x="1009" y="1306"/>
                    <a:pt x="1009" y="1306"/>
                  </a:cubicBezTo>
                  <a:lnTo>
                    <a:pt x="1" y="2217"/>
                  </a:lnTo>
                  <a:cubicBezTo>
                    <a:pt x="1" y="2217"/>
                    <a:pt x="438" y="2096"/>
                    <a:pt x="601" y="2080"/>
                  </a:cubicBezTo>
                  <a:cubicBezTo>
                    <a:pt x="885" y="2067"/>
                    <a:pt x="2762" y="1075"/>
                    <a:pt x="2938" y="872"/>
                  </a:cubicBezTo>
                  <a:cubicBezTo>
                    <a:pt x="3157" y="627"/>
                    <a:pt x="3771" y="1"/>
                    <a:pt x="3771"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3"/>
            <p:cNvSpPr/>
            <p:nvPr/>
          </p:nvSpPr>
          <p:spPr>
            <a:xfrm>
              <a:off x="4994050" y="1683525"/>
              <a:ext cx="94275" cy="55425"/>
            </a:xfrm>
            <a:custGeom>
              <a:avLst/>
              <a:gdLst/>
              <a:ahLst/>
              <a:cxnLst/>
              <a:rect l="l" t="t" r="r" b="b"/>
              <a:pathLst>
                <a:path w="3771" h="2217" extrusionOk="0">
                  <a:moveTo>
                    <a:pt x="3771" y="1"/>
                  </a:moveTo>
                  <a:lnTo>
                    <a:pt x="3376" y="40"/>
                  </a:lnTo>
                  <a:cubicBezTo>
                    <a:pt x="3183" y="245"/>
                    <a:pt x="2886" y="559"/>
                    <a:pt x="2749" y="709"/>
                  </a:cubicBezTo>
                  <a:cubicBezTo>
                    <a:pt x="2573" y="911"/>
                    <a:pt x="696" y="1904"/>
                    <a:pt x="409" y="1917"/>
                  </a:cubicBezTo>
                  <a:cubicBezTo>
                    <a:pt x="383" y="1917"/>
                    <a:pt x="357" y="1917"/>
                    <a:pt x="314" y="1933"/>
                  </a:cubicBezTo>
                  <a:lnTo>
                    <a:pt x="1" y="2217"/>
                  </a:lnTo>
                  <a:cubicBezTo>
                    <a:pt x="1" y="2217"/>
                    <a:pt x="438" y="2096"/>
                    <a:pt x="601" y="2080"/>
                  </a:cubicBezTo>
                  <a:cubicBezTo>
                    <a:pt x="885" y="2067"/>
                    <a:pt x="2762" y="1075"/>
                    <a:pt x="2938" y="872"/>
                  </a:cubicBezTo>
                  <a:cubicBezTo>
                    <a:pt x="3157" y="627"/>
                    <a:pt x="3771" y="1"/>
                    <a:pt x="3771" y="1"/>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3"/>
            <p:cNvSpPr/>
            <p:nvPr/>
          </p:nvSpPr>
          <p:spPr>
            <a:xfrm>
              <a:off x="5078425" y="1640000"/>
              <a:ext cx="17650" cy="33350"/>
            </a:xfrm>
            <a:custGeom>
              <a:avLst/>
              <a:gdLst/>
              <a:ahLst/>
              <a:cxnLst/>
              <a:rect l="l" t="t" r="r" b="b"/>
              <a:pathLst>
                <a:path w="706" h="1334" extrusionOk="0">
                  <a:moveTo>
                    <a:pt x="569" y="0"/>
                  </a:moveTo>
                  <a:cubicBezTo>
                    <a:pt x="567" y="0"/>
                    <a:pt x="571" y="13"/>
                    <a:pt x="585" y="41"/>
                  </a:cubicBezTo>
                  <a:cubicBezTo>
                    <a:pt x="611" y="110"/>
                    <a:pt x="611" y="178"/>
                    <a:pt x="598" y="247"/>
                  </a:cubicBezTo>
                  <a:cubicBezTo>
                    <a:pt x="598" y="299"/>
                    <a:pt x="585" y="354"/>
                    <a:pt x="559" y="410"/>
                  </a:cubicBezTo>
                  <a:cubicBezTo>
                    <a:pt x="543" y="449"/>
                    <a:pt x="530" y="475"/>
                    <a:pt x="503" y="505"/>
                  </a:cubicBezTo>
                  <a:cubicBezTo>
                    <a:pt x="435" y="625"/>
                    <a:pt x="177" y="1063"/>
                    <a:pt x="53" y="1265"/>
                  </a:cubicBezTo>
                  <a:cubicBezTo>
                    <a:pt x="40" y="1278"/>
                    <a:pt x="27" y="1291"/>
                    <a:pt x="27" y="1308"/>
                  </a:cubicBezTo>
                  <a:cubicBezTo>
                    <a:pt x="14" y="1321"/>
                    <a:pt x="14" y="1334"/>
                    <a:pt x="1" y="1334"/>
                  </a:cubicBezTo>
                  <a:cubicBezTo>
                    <a:pt x="53" y="1334"/>
                    <a:pt x="95" y="1321"/>
                    <a:pt x="135" y="1308"/>
                  </a:cubicBezTo>
                  <a:cubicBezTo>
                    <a:pt x="327" y="1226"/>
                    <a:pt x="503" y="1007"/>
                    <a:pt x="598" y="789"/>
                  </a:cubicBezTo>
                  <a:cubicBezTo>
                    <a:pt x="680" y="638"/>
                    <a:pt x="706" y="492"/>
                    <a:pt x="706" y="394"/>
                  </a:cubicBezTo>
                  <a:cubicBezTo>
                    <a:pt x="685" y="189"/>
                    <a:pt x="578" y="0"/>
                    <a:pt x="569"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3"/>
            <p:cNvSpPr/>
            <p:nvPr/>
          </p:nvSpPr>
          <p:spPr>
            <a:xfrm>
              <a:off x="4869300" y="1679750"/>
              <a:ext cx="62400" cy="62850"/>
            </a:xfrm>
            <a:custGeom>
              <a:avLst/>
              <a:gdLst/>
              <a:ahLst/>
              <a:cxnLst/>
              <a:rect l="l" t="t" r="r" b="b"/>
              <a:pathLst>
                <a:path w="2496" h="2514" extrusionOk="0">
                  <a:moveTo>
                    <a:pt x="635" y="0"/>
                  </a:moveTo>
                  <a:cubicBezTo>
                    <a:pt x="421" y="0"/>
                    <a:pt x="283" y="115"/>
                    <a:pt x="0" y="191"/>
                  </a:cubicBezTo>
                  <a:cubicBezTo>
                    <a:pt x="1237" y="534"/>
                    <a:pt x="1701" y="1186"/>
                    <a:pt x="1932" y="1620"/>
                  </a:cubicBezTo>
                  <a:cubicBezTo>
                    <a:pt x="2151" y="2055"/>
                    <a:pt x="2314" y="2505"/>
                    <a:pt x="2314" y="2505"/>
                  </a:cubicBezTo>
                  <a:cubicBezTo>
                    <a:pt x="2317" y="2511"/>
                    <a:pt x="2320" y="2514"/>
                    <a:pt x="2324" y="2514"/>
                  </a:cubicBezTo>
                  <a:cubicBezTo>
                    <a:pt x="2392" y="2514"/>
                    <a:pt x="2496" y="1190"/>
                    <a:pt x="1142" y="152"/>
                  </a:cubicBezTo>
                  <a:cubicBezTo>
                    <a:pt x="916" y="40"/>
                    <a:pt x="762" y="0"/>
                    <a:pt x="635"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3"/>
            <p:cNvSpPr/>
            <p:nvPr/>
          </p:nvSpPr>
          <p:spPr>
            <a:xfrm>
              <a:off x="4850925" y="1675075"/>
              <a:ext cx="55425" cy="49600"/>
            </a:xfrm>
            <a:custGeom>
              <a:avLst/>
              <a:gdLst/>
              <a:ahLst/>
              <a:cxnLst/>
              <a:rect l="l" t="t" r="r" b="b"/>
              <a:pathLst>
                <a:path w="2217" h="1984" extrusionOk="0">
                  <a:moveTo>
                    <a:pt x="1034" y="0"/>
                  </a:moveTo>
                  <a:cubicBezTo>
                    <a:pt x="887" y="0"/>
                    <a:pt x="786" y="51"/>
                    <a:pt x="683" y="94"/>
                  </a:cubicBezTo>
                  <a:cubicBezTo>
                    <a:pt x="219" y="296"/>
                    <a:pt x="1" y="978"/>
                    <a:pt x="56" y="1386"/>
                  </a:cubicBezTo>
                  <a:cubicBezTo>
                    <a:pt x="112" y="1794"/>
                    <a:pt x="206" y="1984"/>
                    <a:pt x="206" y="1984"/>
                  </a:cubicBezTo>
                  <a:cubicBezTo>
                    <a:pt x="206" y="1984"/>
                    <a:pt x="125" y="1318"/>
                    <a:pt x="232" y="1099"/>
                  </a:cubicBezTo>
                  <a:cubicBezTo>
                    <a:pt x="340" y="867"/>
                    <a:pt x="370" y="704"/>
                    <a:pt x="667" y="502"/>
                  </a:cubicBezTo>
                  <a:cubicBezTo>
                    <a:pt x="743" y="443"/>
                    <a:pt x="843" y="422"/>
                    <a:pt x="948" y="422"/>
                  </a:cubicBezTo>
                  <a:cubicBezTo>
                    <a:pt x="1236" y="422"/>
                    <a:pt x="1564" y="583"/>
                    <a:pt x="1564" y="583"/>
                  </a:cubicBezTo>
                  <a:lnTo>
                    <a:pt x="2217" y="910"/>
                  </a:lnTo>
                  <a:lnTo>
                    <a:pt x="1877" y="339"/>
                  </a:lnTo>
                  <a:cubicBezTo>
                    <a:pt x="1466" y="77"/>
                    <a:pt x="1215" y="0"/>
                    <a:pt x="1034"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3"/>
            <p:cNvSpPr/>
            <p:nvPr/>
          </p:nvSpPr>
          <p:spPr>
            <a:xfrm>
              <a:off x="4852975" y="1684050"/>
              <a:ext cx="77875" cy="85175"/>
            </a:xfrm>
            <a:custGeom>
              <a:avLst/>
              <a:gdLst/>
              <a:ahLst/>
              <a:cxnLst/>
              <a:rect l="l" t="t" r="r" b="b"/>
              <a:pathLst>
                <a:path w="3115" h="3407" extrusionOk="0">
                  <a:moveTo>
                    <a:pt x="835" y="1"/>
                  </a:moveTo>
                  <a:cubicBezTo>
                    <a:pt x="342" y="1"/>
                    <a:pt x="0" y="395"/>
                    <a:pt x="0" y="1067"/>
                  </a:cubicBezTo>
                  <a:lnTo>
                    <a:pt x="95" y="1667"/>
                  </a:lnTo>
                  <a:lnTo>
                    <a:pt x="274" y="1762"/>
                  </a:lnTo>
                  <a:lnTo>
                    <a:pt x="177" y="1161"/>
                  </a:lnTo>
                  <a:cubicBezTo>
                    <a:pt x="177" y="564"/>
                    <a:pt x="478" y="220"/>
                    <a:pt x="916" y="220"/>
                  </a:cubicBezTo>
                  <a:cubicBezTo>
                    <a:pt x="1095" y="220"/>
                    <a:pt x="1298" y="278"/>
                    <a:pt x="1512" y="401"/>
                  </a:cubicBezTo>
                  <a:cubicBezTo>
                    <a:pt x="2246" y="835"/>
                    <a:pt x="2843" y="1870"/>
                    <a:pt x="2843" y="2712"/>
                  </a:cubicBezTo>
                  <a:lnTo>
                    <a:pt x="2938" y="3312"/>
                  </a:lnTo>
                  <a:lnTo>
                    <a:pt x="3075" y="3381"/>
                  </a:lnTo>
                  <a:lnTo>
                    <a:pt x="3114" y="3407"/>
                  </a:lnTo>
                  <a:lnTo>
                    <a:pt x="3020" y="2810"/>
                  </a:lnTo>
                  <a:cubicBezTo>
                    <a:pt x="3020" y="1856"/>
                    <a:pt x="2341" y="688"/>
                    <a:pt x="1512" y="211"/>
                  </a:cubicBezTo>
                  <a:cubicBezTo>
                    <a:pt x="1269" y="68"/>
                    <a:pt x="1039" y="1"/>
                    <a:pt x="835" y="1"/>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3"/>
            <p:cNvSpPr/>
            <p:nvPr/>
          </p:nvSpPr>
          <p:spPr>
            <a:xfrm>
              <a:off x="4938000" y="1684175"/>
              <a:ext cx="162175" cy="83375"/>
            </a:xfrm>
            <a:custGeom>
              <a:avLst/>
              <a:gdLst/>
              <a:ahLst/>
              <a:cxnLst/>
              <a:rect l="l" t="t" r="r" b="b"/>
              <a:pathLst>
                <a:path w="6487" h="3335" extrusionOk="0">
                  <a:moveTo>
                    <a:pt x="6486" y="1"/>
                  </a:moveTo>
                  <a:lnTo>
                    <a:pt x="6486" y="1"/>
                  </a:lnTo>
                  <a:cubicBezTo>
                    <a:pt x="6160" y="409"/>
                    <a:pt x="5915" y="572"/>
                    <a:pt x="5481" y="928"/>
                  </a:cubicBezTo>
                  <a:cubicBezTo>
                    <a:pt x="5060" y="1267"/>
                    <a:pt x="3454" y="2233"/>
                    <a:pt x="2925" y="2367"/>
                  </a:cubicBezTo>
                  <a:cubicBezTo>
                    <a:pt x="2539" y="2467"/>
                    <a:pt x="2162" y="2593"/>
                    <a:pt x="1704" y="2593"/>
                  </a:cubicBezTo>
                  <a:cubicBezTo>
                    <a:pt x="1530" y="2593"/>
                    <a:pt x="1345" y="2575"/>
                    <a:pt x="1143" y="2530"/>
                  </a:cubicBezTo>
                  <a:cubicBezTo>
                    <a:pt x="395" y="2354"/>
                    <a:pt x="1" y="2233"/>
                    <a:pt x="0" y="2233"/>
                  </a:cubicBezTo>
                  <a:lnTo>
                    <a:pt x="0" y="2233"/>
                  </a:lnTo>
                  <a:lnTo>
                    <a:pt x="121" y="2530"/>
                  </a:lnTo>
                  <a:cubicBezTo>
                    <a:pt x="121" y="2530"/>
                    <a:pt x="190" y="3278"/>
                    <a:pt x="598" y="3320"/>
                  </a:cubicBezTo>
                  <a:cubicBezTo>
                    <a:pt x="668" y="3330"/>
                    <a:pt x="749" y="3335"/>
                    <a:pt x="838" y="3335"/>
                  </a:cubicBezTo>
                  <a:cubicBezTo>
                    <a:pt x="1263" y="3335"/>
                    <a:pt x="1879" y="3230"/>
                    <a:pt x="2543" y="3062"/>
                  </a:cubicBezTo>
                  <a:cubicBezTo>
                    <a:pt x="3333" y="2857"/>
                    <a:pt x="5141" y="1701"/>
                    <a:pt x="5141" y="1701"/>
                  </a:cubicBezTo>
                  <a:lnTo>
                    <a:pt x="5820" y="1156"/>
                  </a:lnTo>
                  <a:lnTo>
                    <a:pt x="6271" y="477"/>
                  </a:lnTo>
                  <a:lnTo>
                    <a:pt x="6447" y="177"/>
                  </a:lnTo>
                  <a:lnTo>
                    <a:pt x="6486"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3"/>
            <p:cNvSpPr/>
            <p:nvPr/>
          </p:nvSpPr>
          <p:spPr>
            <a:xfrm>
              <a:off x="4927475" y="1695450"/>
              <a:ext cx="168275" cy="78525"/>
            </a:xfrm>
            <a:custGeom>
              <a:avLst/>
              <a:gdLst/>
              <a:ahLst/>
              <a:cxnLst/>
              <a:rect l="l" t="t" r="r" b="b"/>
              <a:pathLst>
                <a:path w="6731" h="3141" extrusionOk="0">
                  <a:moveTo>
                    <a:pt x="6692" y="0"/>
                  </a:moveTo>
                  <a:lnTo>
                    <a:pt x="6636" y="39"/>
                  </a:lnTo>
                  <a:lnTo>
                    <a:pt x="6473" y="203"/>
                  </a:lnTo>
                  <a:lnTo>
                    <a:pt x="6284" y="408"/>
                  </a:lnTo>
                  <a:lnTo>
                    <a:pt x="5712" y="911"/>
                  </a:lnTo>
                  <a:lnTo>
                    <a:pt x="3806" y="2027"/>
                  </a:lnTo>
                  <a:lnTo>
                    <a:pt x="2337" y="2611"/>
                  </a:lnTo>
                  <a:cubicBezTo>
                    <a:pt x="2337" y="2611"/>
                    <a:pt x="1985" y="2693"/>
                    <a:pt x="1632" y="2719"/>
                  </a:cubicBezTo>
                  <a:cubicBezTo>
                    <a:pt x="1570" y="2725"/>
                    <a:pt x="1508" y="2728"/>
                    <a:pt x="1448" y="2728"/>
                  </a:cubicBezTo>
                  <a:cubicBezTo>
                    <a:pt x="1363" y="2728"/>
                    <a:pt x="1282" y="2721"/>
                    <a:pt x="1211" y="2706"/>
                  </a:cubicBezTo>
                  <a:lnTo>
                    <a:pt x="1169" y="2706"/>
                  </a:lnTo>
                  <a:cubicBezTo>
                    <a:pt x="816" y="2611"/>
                    <a:pt x="542" y="2079"/>
                    <a:pt x="542" y="2079"/>
                  </a:cubicBezTo>
                  <a:cubicBezTo>
                    <a:pt x="542" y="2079"/>
                    <a:pt x="177" y="2474"/>
                    <a:pt x="134" y="2598"/>
                  </a:cubicBezTo>
                  <a:cubicBezTo>
                    <a:pt x="108" y="2651"/>
                    <a:pt x="13" y="2762"/>
                    <a:pt x="0" y="2882"/>
                  </a:cubicBezTo>
                  <a:lnTo>
                    <a:pt x="95" y="2925"/>
                  </a:lnTo>
                  <a:lnTo>
                    <a:pt x="134" y="2951"/>
                  </a:lnTo>
                  <a:lnTo>
                    <a:pt x="1264" y="3140"/>
                  </a:lnTo>
                  <a:lnTo>
                    <a:pt x="1469" y="3114"/>
                  </a:lnTo>
                  <a:lnTo>
                    <a:pt x="2543" y="2908"/>
                  </a:lnTo>
                  <a:lnTo>
                    <a:pt x="3917" y="2337"/>
                  </a:lnTo>
                  <a:lnTo>
                    <a:pt x="5588" y="1374"/>
                  </a:lnTo>
                  <a:lnTo>
                    <a:pt x="6310" y="735"/>
                  </a:lnTo>
                  <a:lnTo>
                    <a:pt x="6692" y="190"/>
                  </a:lnTo>
                  <a:lnTo>
                    <a:pt x="6731" y="39"/>
                  </a:lnTo>
                  <a:lnTo>
                    <a:pt x="6692" y="39"/>
                  </a:lnTo>
                  <a:lnTo>
                    <a:pt x="669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3"/>
            <p:cNvSpPr/>
            <p:nvPr/>
          </p:nvSpPr>
          <p:spPr>
            <a:xfrm>
              <a:off x="4985900" y="1705500"/>
              <a:ext cx="98675" cy="55250"/>
            </a:xfrm>
            <a:custGeom>
              <a:avLst/>
              <a:gdLst/>
              <a:ahLst/>
              <a:cxnLst/>
              <a:rect l="l" t="t" r="r" b="b"/>
              <a:pathLst>
                <a:path w="3947" h="2210" extrusionOk="0">
                  <a:moveTo>
                    <a:pt x="3929" y="0"/>
                  </a:moveTo>
                  <a:cubicBezTo>
                    <a:pt x="3856" y="0"/>
                    <a:pt x="3637" y="168"/>
                    <a:pt x="3552" y="277"/>
                  </a:cubicBezTo>
                  <a:cubicBezTo>
                    <a:pt x="3457" y="385"/>
                    <a:pt x="2873" y="728"/>
                    <a:pt x="2383" y="1012"/>
                  </a:cubicBezTo>
                  <a:cubicBezTo>
                    <a:pt x="1894" y="1299"/>
                    <a:pt x="1091" y="1707"/>
                    <a:pt x="777" y="1772"/>
                  </a:cubicBezTo>
                  <a:cubicBezTo>
                    <a:pt x="464" y="1828"/>
                    <a:pt x="245" y="1922"/>
                    <a:pt x="0" y="2209"/>
                  </a:cubicBezTo>
                  <a:cubicBezTo>
                    <a:pt x="722" y="1991"/>
                    <a:pt x="1198" y="1870"/>
                    <a:pt x="2109" y="1364"/>
                  </a:cubicBezTo>
                  <a:cubicBezTo>
                    <a:pt x="3036" y="848"/>
                    <a:pt x="3470" y="522"/>
                    <a:pt x="3470" y="522"/>
                  </a:cubicBezTo>
                  <a:cubicBezTo>
                    <a:pt x="3470" y="522"/>
                    <a:pt x="3878" y="169"/>
                    <a:pt x="3947" y="6"/>
                  </a:cubicBezTo>
                  <a:cubicBezTo>
                    <a:pt x="3943" y="2"/>
                    <a:pt x="3936" y="0"/>
                    <a:pt x="3929"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3"/>
            <p:cNvSpPr/>
            <p:nvPr/>
          </p:nvSpPr>
          <p:spPr>
            <a:xfrm>
              <a:off x="4572825" y="1456750"/>
              <a:ext cx="17325" cy="33000"/>
            </a:xfrm>
            <a:custGeom>
              <a:avLst/>
              <a:gdLst/>
              <a:ahLst/>
              <a:cxnLst/>
              <a:rect l="l" t="t" r="r" b="b"/>
              <a:pathLst>
                <a:path w="693" h="1320" extrusionOk="0">
                  <a:moveTo>
                    <a:pt x="693" y="1"/>
                  </a:moveTo>
                  <a:lnTo>
                    <a:pt x="177" y="530"/>
                  </a:lnTo>
                  <a:lnTo>
                    <a:pt x="96" y="788"/>
                  </a:lnTo>
                  <a:lnTo>
                    <a:pt x="1" y="1320"/>
                  </a:lnTo>
                  <a:lnTo>
                    <a:pt x="314" y="980"/>
                  </a:lnTo>
                  <a:lnTo>
                    <a:pt x="314" y="693"/>
                  </a:lnTo>
                  <a:lnTo>
                    <a:pt x="220" y="530"/>
                  </a:lnTo>
                  <a:lnTo>
                    <a:pt x="641" y="83"/>
                  </a:lnTo>
                  <a:lnTo>
                    <a:pt x="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3"/>
            <p:cNvSpPr/>
            <p:nvPr/>
          </p:nvSpPr>
          <p:spPr>
            <a:xfrm>
              <a:off x="4577250" y="1472350"/>
              <a:ext cx="21075" cy="28575"/>
            </a:xfrm>
            <a:custGeom>
              <a:avLst/>
              <a:gdLst/>
              <a:ahLst/>
              <a:cxnLst/>
              <a:rect l="l" t="t" r="r" b="b"/>
              <a:pathLst>
                <a:path w="843" h="1143" extrusionOk="0">
                  <a:moveTo>
                    <a:pt x="95" y="0"/>
                  </a:moveTo>
                  <a:cubicBezTo>
                    <a:pt x="82" y="43"/>
                    <a:pt x="43" y="219"/>
                    <a:pt x="43" y="219"/>
                  </a:cubicBezTo>
                  <a:lnTo>
                    <a:pt x="0" y="559"/>
                  </a:lnTo>
                  <a:lnTo>
                    <a:pt x="108" y="735"/>
                  </a:lnTo>
                  <a:lnTo>
                    <a:pt x="640" y="1143"/>
                  </a:lnTo>
                  <a:lnTo>
                    <a:pt x="829" y="1130"/>
                  </a:lnTo>
                  <a:lnTo>
                    <a:pt x="842" y="1061"/>
                  </a:lnTo>
                  <a:lnTo>
                    <a:pt x="627" y="722"/>
                  </a:lnTo>
                  <a:lnTo>
                    <a:pt x="232" y="219"/>
                  </a:lnTo>
                  <a:cubicBezTo>
                    <a:pt x="232" y="219"/>
                    <a:pt x="150" y="98"/>
                    <a:pt x="95"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3"/>
            <p:cNvSpPr/>
            <p:nvPr/>
          </p:nvSpPr>
          <p:spPr>
            <a:xfrm>
              <a:off x="4787025" y="1481575"/>
              <a:ext cx="134025" cy="164925"/>
            </a:xfrm>
            <a:custGeom>
              <a:avLst/>
              <a:gdLst/>
              <a:ahLst/>
              <a:cxnLst/>
              <a:rect l="l" t="t" r="r" b="b"/>
              <a:pathLst>
                <a:path w="5361" h="6597" extrusionOk="0">
                  <a:moveTo>
                    <a:pt x="5360" y="0"/>
                  </a:moveTo>
                  <a:lnTo>
                    <a:pt x="1" y="3101"/>
                  </a:lnTo>
                  <a:lnTo>
                    <a:pt x="2952" y="6597"/>
                  </a:lnTo>
                  <a:lnTo>
                    <a:pt x="3755" y="6352"/>
                  </a:lnTo>
                  <a:cubicBezTo>
                    <a:pt x="3755" y="6352"/>
                    <a:pt x="3347" y="6202"/>
                    <a:pt x="3170" y="6133"/>
                  </a:cubicBezTo>
                  <a:cubicBezTo>
                    <a:pt x="2978" y="6065"/>
                    <a:pt x="2651" y="5523"/>
                    <a:pt x="2015" y="4759"/>
                  </a:cubicBezTo>
                  <a:cubicBezTo>
                    <a:pt x="1375" y="3999"/>
                    <a:pt x="367" y="3075"/>
                    <a:pt x="367" y="3075"/>
                  </a:cubicBezTo>
                  <a:cubicBezTo>
                    <a:pt x="367" y="3075"/>
                    <a:pt x="1049" y="2788"/>
                    <a:pt x="1457" y="2585"/>
                  </a:cubicBezTo>
                  <a:cubicBezTo>
                    <a:pt x="1878" y="2380"/>
                    <a:pt x="3742" y="1332"/>
                    <a:pt x="4218" y="1019"/>
                  </a:cubicBezTo>
                  <a:cubicBezTo>
                    <a:pt x="4678" y="722"/>
                    <a:pt x="5318" y="121"/>
                    <a:pt x="5318" y="121"/>
                  </a:cubicBezTo>
                  <a:lnTo>
                    <a:pt x="5360" y="13"/>
                  </a:lnTo>
                  <a:lnTo>
                    <a:pt x="5360"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3"/>
            <p:cNvSpPr/>
            <p:nvPr/>
          </p:nvSpPr>
          <p:spPr>
            <a:xfrm>
              <a:off x="4834600" y="1635125"/>
              <a:ext cx="5825" cy="10650"/>
            </a:xfrm>
            <a:custGeom>
              <a:avLst/>
              <a:gdLst/>
              <a:ahLst/>
              <a:cxnLst/>
              <a:rect l="l" t="t" r="r" b="b"/>
              <a:pathLst>
                <a:path w="233" h="426" extrusionOk="0">
                  <a:moveTo>
                    <a:pt x="143" y="0"/>
                  </a:moveTo>
                  <a:cubicBezTo>
                    <a:pt x="122" y="0"/>
                    <a:pt x="101" y="4"/>
                    <a:pt x="82" y="17"/>
                  </a:cubicBezTo>
                  <a:cubicBezTo>
                    <a:pt x="56" y="34"/>
                    <a:pt x="43" y="73"/>
                    <a:pt x="56" y="141"/>
                  </a:cubicBezTo>
                  <a:cubicBezTo>
                    <a:pt x="82" y="305"/>
                    <a:pt x="14" y="386"/>
                    <a:pt x="1" y="386"/>
                  </a:cubicBezTo>
                  <a:lnTo>
                    <a:pt x="43" y="425"/>
                  </a:lnTo>
                  <a:cubicBezTo>
                    <a:pt x="43" y="412"/>
                    <a:pt x="138" y="318"/>
                    <a:pt x="96" y="128"/>
                  </a:cubicBezTo>
                  <a:cubicBezTo>
                    <a:pt x="96" y="99"/>
                    <a:pt x="96" y="73"/>
                    <a:pt x="112" y="60"/>
                  </a:cubicBezTo>
                  <a:cubicBezTo>
                    <a:pt x="121" y="51"/>
                    <a:pt x="133" y="48"/>
                    <a:pt x="146" y="48"/>
                  </a:cubicBezTo>
                  <a:cubicBezTo>
                    <a:pt x="172" y="48"/>
                    <a:pt x="202" y="60"/>
                    <a:pt x="220" y="60"/>
                  </a:cubicBezTo>
                  <a:lnTo>
                    <a:pt x="233" y="17"/>
                  </a:lnTo>
                  <a:cubicBezTo>
                    <a:pt x="224" y="17"/>
                    <a:pt x="185" y="0"/>
                    <a:pt x="143"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3"/>
            <p:cNvSpPr/>
            <p:nvPr/>
          </p:nvSpPr>
          <p:spPr>
            <a:xfrm>
              <a:off x="4837375" y="1633575"/>
              <a:ext cx="9500" cy="6475"/>
            </a:xfrm>
            <a:custGeom>
              <a:avLst/>
              <a:gdLst/>
              <a:ahLst/>
              <a:cxnLst/>
              <a:rect l="l" t="t" r="r" b="b"/>
              <a:pathLst>
                <a:path w="380" h="259" extrusionOk="0">
                  <a:moveTo>
                    <a:pt x="216" y="0"/>
                  </a:moveTo>
                  <a:cubicBezTo>
                    <a:pt x="126" y="0"/>
                    <a:pt x="1" y="40"/>
                    <a:pt x="1" y="40"/>
                  </a:cubicBezTo>
                  <a:lnTo>
                    <a:pt x="96" y="135"/>
                  </a:lnTo>
                  <a:lnTo>
                    <a:pt x="53" y="259"/>
                  </a:lnTo>
                  <a:lnTo>
                    <a:pt x="203" y="259"/>
                  </a:lnTo>
                  <a:cubicBezTo>
                    <a:pt x="203" y="259"/>
                    <a:pt x="298" y="243"/>
                    <a:pt x="340" y="203"/>
                  </a:cubicBezTo>
                  <a:cubicBezTo>
                    <a:pt x="379" y="177"/>
                    <a:pt x="353" y="53"/>
                    <a:pt x="285" y="14"/>
                  </a:cubicBezTo>
                  <a:cubicBezTo>
                    <a:pt x="269" y="4"/>
                    <a:pt x="244" y="0"/>
                    <a:pt x="216"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3"/>
            <p:cNvSpPr/>
            <p:nvPr/>
          </p:nvSpPr>
          <p:spPr>
            <a:xfrm>
              <a:off x="4836000" y="1634900"/>
              <a:ext cx="5500" cy="3125"/>
            </a:xfrm>
            <a:custGeom>
              <a:avLst/>
              <a:gdLst/>
              <a:ahLst/>
              <a:cxnLst/>
              <a:rect l="l" t="t" r="r" b="b"/>
              <a:pathLst>
                <a:path w="220" h="125" extrusionOk="0">
                  <a:moveTo>
                    <a:pt x="121" y="0"/>
                  </a:moveTo>
                  <a:lnTo>
                    <a:pt x="0" y="108"/>
                  </a:lnTo>
                  <a:lnTo>
                    <a:pt x="219" y="124"/>
                  </a:lnTo>
                  <a:lnTo>
                    <a:pt x="219" y="124"/>
                  </a:lnTo>
                  <a:lnTo>
                    <a:pt x="137" y="56"/>
                  </a:lnTo>
                  <a:lnTo>
                    <a:pt x="12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3"/>
            <p:cNvSpPr/>
            <p:nvPr/>
          </p:nvSpPr>
          <p:spPr>
            <a:xfrm>
              <a:off x="4813875" y="1641800"/>
              <a:ext cx="24175" cy="26725"/>
            </a:xfrm>
            <a:custGeom>
              <a:avLst/>
              <a:gdLst/>
              <a:ahLst/>
              <a:cxnLst/>
              <a:rect l="l" t="t" r="r" b="b"/>
              <a:pathLst>
                <a:path w="967" h="1069" extrusionOk="0">
                  <a:moveTo>
                    <a:pt x="614" y="0"/>
                  </a:moveTo>
                  <a:cubicBezTo>
                    <a:pt x="506" y="0"/>
                    <a:pt x="408" y="79"/>
                    <a:pt x="353" y="188"/>
                  </a:cubicBezTo>
                  <a:cubicBezTo>
                    <a:pt x="353" y="188"/>
                    <a:pt x="177" y="420"/>
                    <a:pt x="69" y="635"/>
                  </a:cubicBezTo>
                  <a:cubicBezTo>
                    <a:pt x="14" y="730"/>
                    <a:pt x="1" y="854"/>
                    <a:pt x="109" y="961"/>
                  </a:cubicBezTo>
                  <a:cubicBezTo>
                    <a:pt x="125" y="974"/>
                    <a:pt x="125" y="974"/>
                    <a:pt x="138" y="991"/>
                  </a:cubicBezTo>
                  <a:cubicBezTo>
                    <a:pt x="181" y="1025"/>
                    <a:pt x="238" y="1068"/>
                    <a:pt x="314" y="1068"/>
                  </a:cubicBezTo>
                  <a:cubicBezTo>
                    <a:pt x="383" y="1068"/>
                    <a:pt x="468" y="1033"/>
                    <a:pt x="572" y="922"/>
                  </a:cubicBezTo>
                  <a:cubicBezTo>
                    <a:pt x="778" y="704"/>
                    <a:pt x="872" y="446"/>
                    <a:pt x="898" y="377"/>
                  </a:cubicBezTo>
                  <a:cubicBezTo>
                    <a:pt x="925" y="309"/>
                    <a:pt x="967" y="214"/>
                    <a:pt x="778" y="64"/>
                  </a:cubicBezTo>
                  <a:cubicBezTo>
                    <a:pt x="724" y="19"/>
                    <a:pt x="668" y="0"/>
                    <a:pt x="614"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3"/>
            <p:cNvSpPr/>
            <p:nvPr/>
          </p:nvSpPr>
          <p:spPr>
            <a:xfrm>
              <a:off x="4816250" y="1642225"/>
              <a:ext cx="21150" cy="24900"/>
            </a:xfrm>
            <a:custGeom>
              <a:avLst/>
              <a:gdLst/>
              <a:ahLst/>
              <a:cxnLst/>
              <a:rect l="l" t="t" r="r" b="b"/>
              <a:pathLst>
                <a:path w="846" h="996" extrusionOk="0">
                  <a:moveTo>
                    <a:pt x="579" y="1"/>
                  </a:moveTo>
                  <a:cubicBezTo>
                    <a:pt x="568" y="1"/>
                    <a:pt x="556" y="3"/>
                    <a:pt x="546" y="8"/>
                  </a:cubicBezTo>
                  <a:cubicBezTo>
                    <a:pt x="451" y="60"/>
                    <a:pt x="327" y="252"/>
                    <a:pt x="219" y="429"/>
                  </a:cubicBezTo>
                  <a:cubicBezTo>
                    <a:pt x="111" y="605"/>
                    <a:pt x="0" y="713"/>
                    <a:pt x="138" y="876"/>
                  </a:cubicBezTo>
                  <a:cubicBezTo>
                    <a:pt x="218" y="964"/>
                    <a:pt x="274" y="996"/>
                    <a:pt x="323" y="996"/>
                  </a:cubicBezTo>
                  <a:cubicBezTo>
                    <a:pt x="357" y="996"/>
                    <a:pt x="388" y="980"/>
                    <a:pt x="422" y="957"/>
                  </a:cubicBezTo>
                  <a:cubicBezTo>
                    <a:pt x="490" y="905"/>
                    <a:pt x="601" y="781"/>
                    <a:pt x="722" y="566"/>
                  </a:cubicBezTo>
                  <a:cubicBezTo>
                    <a:pt x="846" y="334"/>
                    <a:pt x="830" y="279"/>
                    <a:pt x="816" y="197"/>
                  </a:cubicBezTo>
                  <a:cubicBezTo>
                    <a:pt x="793" y="136"/>
                    <a:pt x="672" y="1"/>
                    <a:pt x="579" y="1"/>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3"/>
            <p:cNvSpPr/>
            <p:nvPr/>
          </p:nvSpPr>
          <p:spPr>
            <a:xfrm>
              <a:off x="4953250" y="1657000"/>
              <a:ext cx="135075" cy="55150"/>
            </a:xfrm>
            <a:custGeom>
              <a:avLst/>
              <a:gdLst/>
              <a:ahLst/>
              <a:cxnLst/>
              <a:rect l="l" t="t" r="r" b="b"/>
              <a:pathLst>
                <a:path w="5403" h="2206" extrusionOk="0">
                  <a:moveTo>
                    <a:pt x="5403" y="1"/>
                  </a:moveTo>
                  <a:lnTo>
                    <a:pt x="4450" y="598"/>
                  </a:lnTo>
                  <a:lnTo>
                    <a:pt x="3836" y="774"/>
                  </a:lnTo>
                  <a:cubicBezTo>
                    <a:pt x="3836" y="774"/>
                    <a:pt x="3526" y="1169"/>
                    <a:pt x="3213" y="1293"/>
                  </a:cubicBezTo>
                  <a:cubicBezTo>
                    <a:pt x="2886" y="1401"/>
                    <a:pt x="2410" y="1754"/>
                    <a:pt x="2410" y="1754"/>
                  </a:cubicBezTo>
                  <a:cubicBezTo>
                    <a:pt x="2410" y="1754"/>
                    <a:pt x="2436" y="1728"/>
                    <a:pt x="2057" y="1728"/>
                  </a:cubicBezTo>
                  <a:cubicBezTo>
                    <a:pt x="1696" y="1728"/>
                    <a:pt x="1415" y="2041"/>
                    <a:pt x="1275" y="2041"/>
                  </a:cubicBezTo>
                  <a:cubicBezTo>
                    <a:pt x="1273" y="2041"/>
                    <a:pt x="1270" y="2041"/>
                    <a:pt x="1267" y="2041"/>
                  </a:cubicBezTo>
                  <a:cubicBezTo>
                    <a:pt x="1130" y="2041"/>
                    <a:pt x="1" y="1946"/>
                    <a:pt x="1" y="1946"/>
                  </a:cubicBezTo>
                  <a:lnTo>
                    <a:pt x="1" y="1946"/>
                  </a:lnTo>
                  <a:cubicBezTo>
                    <a:pt x="1" y="1946"/>
                    <a:pt x="370" y="2096"/>
                    <a:pt x="1049" y="2178"/>
                  </a:cubicBezTo>
                  <a:cubicBezTo>
                    <a:pt x="1089" y="2178"/>
                    <a:pt x="1409" y="2206"/>
                    <a:pt x="1691" y="2206"/>
                  </a:cubicBezTo>
                  <a:cubicBezTo>
                    <a:pt x="1797" y="2206"/>
                    <a:pt x="1897" y="2202"/>
                    <a:pt x="1976" y="2191"/>
                  </a:cubicBezTo>
                  <a:cubicBezTo>
                    <a:pt x="2259" y="2149"/>
                    <a:pt x="2641" y="1998"/>
                    <a:pt x="2641" y="1998"/>
                  </a:cubicBezTo>
                  <a:lnTo>
                    <a:pt x="4694" y="856"/>
                  </a:lnTo>
                  <a:lnTo>
                    <a:pt x="5403"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3"/>
            <p:cNvSpPr/>
            <p:nvPr/>
          </p:nvSpPr>
          <p:spPr>
            <a:xfrm>
              <a:off x="4878825" y="1656675"/>
              <a:ext cx="81975" cy="49650"/>
            </a:xfrm>
            <a:custGeom>
              <a:avLst/>
              <a:gdLst/>
              <a:ahLst/>
              <a:cxnLst/>
              <a:rect l="l" t="t" r="r" b="b"/>
              <a:pathLst>
                <a:path w="3279" h="1986" extrusionOk="0">
                  <a:moveTo>
                    <a:pt x="1" y="1"/>
                  </a:moveTo>
                  <a:lnTo>
                    <a:pt x="1333" y="898"/>
                  </a:lnTo>
                  <a:lnTo>
                    <a:pt x="2978" y="1959"/>
                  </a:lnTo>
                  <a:lnTo>
                    <a:pt x="3278" y="1985"/>
                  </a:lnTo>
                  <a:lnTo>
                    <a:pt x="2178" y="530"/>
                  </a:lnTo>
                  <a:lnTo>
                    <a:pt x="1401" y="543"/>
                  </a:lnTo>
                  <a:lnTo>
                    <a:pt x="1183"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3"/>
            <p:cNvSpPr/>
            <p:nvPr/>
          </p:nvSpPr>
          <p:spPr>
            <a:xfrm>
              <a:off x="4933275" y="1596125"/>
              <a:ext cx="151950" cy="110200"/>
            </a:xfrm>
            <a:custGeom>
              <a:avLst/>
              <a:gdLst/>
              <a:ahLst/>
              <a:cxnLst/>
              <a:rect l="l" t="t" r="r" b="b"/>
              <a:pathLst>
                <a:path w="6078" h="4408" extrusionOk="0">
                  <a:moveTo>
                    <a:pt x="5059" y="1"/>
                  </a:moveTo>
                  <a:lnTo>
                    <a:pt x="3153" y="1169"/>
                  </a:lnTo>
                  <a:lnTo>
                    <a:pt x="1426" y="1865"/>
                  </a:lnTo>
                  <a:lnTo>
                    <a:pt x="0" y="2952"/>
                  </a:lnTo>
                  <a:lnTo>
                    <a:pt x="1100" y="4407"/>
                  </a:lnTo>
                  <a:lnTo>
                    <a:pt x="2461" y="3278"/>
                  </a:lnTo>
                  <a:lnTo>
                    <a:pt x="4351" y="2544"/>
                  </a:lnTo>
                  <a:lnTo>
                    <a:pt x="6078" y="1564"/>
                  </a:lnTo>
                  <a:lnTo>
                    <a:pt x="5059"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3"/>
            <p:cNvSpPr/>
            <p:nvPr/>
          </p:nvSpPr>
          <p:spPr>
            <a:xfrm>
              <a:off x="4913850" y="1596125"/>
              <a:ext cx="145925" cy="74125"/>
            </a:xfrm>
            <a:custGeom>
              <a:avLst/>
              <a:gdLst/>
              <a:ahLst/>
              <a:cxnLst/>
              <a:rect l="l" t="t" r="r" b="b"/>
              <a:pathLst>
                <a:path w="5837" h="2965" extrusionOk="0">
                  <a:moveTo>
                    <a:pt x="5046" y="1"/>
                  </a:moveTo>
                  <a:lnTo>
                    <a:pt x="3741" y="980"/>
                  </a:lnTo>
                  <a:lnTo>
                    <a:pt x="1838" y="1715"/>
                  </a:lnTo>
                  <a:lnTo>
                    <a:pt x="0" y="2965"/>
                  </a:lnTo>
                  <a:lnTo>
                    <a:pt x="777" y="2952"/>
                  </a:lnTo>
                  <a:lnTo>
                    <a:pt x="2203" y="1865"/>
                  </a:lnTo>
                  <a:lnTo>
                    <a:pt x="3930" y="1169"/>
                  </a:lnTo>
                  <a:lnTo>
                    <a:pt x="5836"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3"/>
            <p:cNvSpPr/>
            <p:nvPr/>
          </p:nvSpPr>
          <p:spPr>
            <a:xfrm>
              <a:off x="4908375" y="1582500"/>
              <a:ext cx="131650" cy="87750"/>
            </a:xfrm>
            <a:custGeom>
              <a:avLst/>
              <a:gdLst/>
              <a:ahLst/>
              <a:cxnLst/>
              <a:rect l="l" t="t" r="r" b="b"/>
              <a:pathLst>
                <a:path w="5266" h="3510" extrusionOk="0">
                  <a:moveTo>
                    <a:pt x="5047" y="1"/>
                  </a:moveTo>
                  <a:lnTo>
                    <a:pt x="3552" y="941"/>
                  </a:lnTo>
                  <a:lnTo>
                    <a:pt x="1499" y="1688"/>
                  </a:lnTo>
                  <a:lnTo>
                    <a:pt x="1" y="2968"/>
                  </a:lnTo>
                  <a:lnTo>
                    <a:pt x="219" y="3510"/>
                  </a:lnTo>
                  <a:lnTo>
                    <a:pt x="2057" y="2260"/>
                  </a:lnTo>
                  <a:lnTo>
                    <a:pt x="3960" y="1525"/>
                  </a:lnTo>
                  <a:lnTo>
                    <a:pt x="5265" y="546"/>
                  </a:lnTo>
                  <a:lnTo>
                    <a:pt x="5047"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3"/>
            <p:cNvSpPr/>
            <p:nvPr/>
          </p:nvSpPr>
          <p:spPr>
            <a:xfrm>
              <a:off x="4878825" y="1578425"/>
              <a:ext cx="155725" cy="78275"/>
            </a:xfrm>
            <a:custGeom>
              <a:avLst/>
              <a:gdLst/>
              <a:ahLst/>
              <a:cxnLst/>
              <a:rect l="l" t="t" r="r" b="b"/>
              <a:pathLst>
                <a:path w="6229" h="3131" extrusionOk="0">
                  <a:moveTo>
                    <a:pt x="5263" y="1"/>
                  </a:moveTo>
                  <a:lnTo>
                    <a:pt x="4150" y="941"/>
                  </a:lnTo>
                  <a:lnTo>
                    <a:pt x="1822" y="1851"/>
                  </a:lnTo>
                  <a:lnTo>
                    <a:pt x="1" y="3131"/>
                  </a:lnTo>
                  <a:lnTo>
                    <a:pt x="1183" y="3131"/>
                  </a:lnTo>
                  <a:lnTo>
                    <a:pt x="2681" y="1851"/>
                  </a:lnTo>
                  <a:lnTo>
                    <a:pt x="4734" y="1104"/>
                  </a:lnTo>
                  <a:lnTo>
                    <a:pt x="6229" y="164"/>
                  </a:lnTo>
                  <a:lnTo>
                    <a:pt x="5263"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3"/>
            <p:cNvSpPr/>
            <p:nvPr/>
          </p:nvSpPr>
          <p:spPr>
            <a:xfrm>
              <a:off x="4918575" y="1515600"/>
              <a:ext cx="15050" cy="91425"/>
            </a:xfrm>
            <a:custGeom>
              <a:avLst/>
              <a:gdLst/>
              <a:ahLst/>
              <a:cxnLst/>
              <a:rect l="l" t="t" r="r" b="b"/>
              <a:pathLst>
                <a:path w="602" h="3657" extrusionOk="0">
                  <a:moveTo>
                    <a:pt x="125" y="0"/>
                  </a:moveTo>
                  <a:cubicBezTo>
                    <a:pt x="151" y="66"/>
                    <a:pt x="138" y="190"/>
                    <a:pt x="151" y="271"/>
                  </a:cubicBezTo>
                  <a:cubicBezTo>
                    <a:pt x="164" y="366"/>
                    <a:pt x="219" y="490"/>
                    <a:pt x="301" y="529"/>
                  </a:cubicBezTo>
                  <a:cubicBezTo>
                    <a:pt x="343" y="666"/>
                    <a:pt x="301" y="816"/>
                    <a:pt x="301" y="963"/>
                  </a:cubicBezTo>
                  <a:cubicBezTo>
                    <a:pt x="288" y="963"/>
                    <a:pt x="288" y="980"/>
                    <a:pt x="301" y="993"/>
                  </a:cubicBezTo>
                  <a:lnTo>
                    <a:pt x="301" y="1019"/>
                  </a:lnTo>
                  <a:cubicBezTo>
                    <a:pt x="327" y="1074"/>
                    <a:pt x="327" y="1156"/>
                    <a:pt x="301" y="1208"/>
                  </a:cubicBezTo>
                  <a:cubicBezTo>
                    <a:pt x="288" y="1250"/>
                    <a:pt x="275" y="1277"/>
                    <a:pt x="262" y="1306"/>
                  </a:cubicBezTo>
                  <a:cubicBezTo>
                    <a:pt x="245" y="1332"/>
                    <a:pt x="245" y="1358"/>
                    <a:pt x="232" y="1388"/>
                  </a:cubicBezTo>
                  <a:cubicBezTo>
                    <a:pt x="151" y="1534"/>
                    <a:pt x="82" y="1685"/>
                    <a:pt x="1" y="1848"/>
                  </a:cubicBezTo>
                  <a:cubicBezTo>
                    <a:pt x="41" y="1822"/>
                    <a:pt x="90" y="1818"/>
                    <a:pt x="138" y="1818"/>
                  </a:cubicBezTo>
                  <a:cubicBezTo>
                    <a:pt x="154" y="1818"/>
                    <a:pt x="170" y="1819"/>
                    <a:pt x="186" y="1819"/>
                  </a:cubicBezTo>
                  <a:cubicBezTo>
                    <a:pt x="217" y="1819"/>
                    <a:pt x="248" y="1817"/>
                    <a:pt x="275" y="1809"/>
                  </a:cubicBezTo>
                  <a:lnTo>
                    <a:pt x="275" y="1809"/>
                  </a:lnTo>
                  <a:cubicBezTo>
                    <a:pt x="245" y="1998"/>
                    <a:pt x="219" y="2174"/>
                    <a:pt x="193" y="2367"/>
                  </a:cubicBezTo>
                  <a:lnTo>
                    <a:pt x="193" y="2393"/>
                  </a:lnTo>
                  <a:cubicBezTo>
                    <a:pt x="193" y="2406"/>
                    <a:pt x="206" y="2406"/>
                    <a:pt x="219" y="2419"/>
                  </a:cubicBezTo>
                  <a:cubicBezTo>
                    <a:pt x="261" y="2448"/>
                    <a:pt x="287" y="2474"/>
                    <a:pt x="313" y="2512"/>
                  </a:cubicBezTo>
                  <a:lnTo>
                    <a:pt x="313" y="2512"/>
                  </a:lnTo>
                  <a:cubicBezTo>
                    <a:pt x="312" y="2511"/>
                    <a:pt x="311" y="2511"/>
                    <a:pt x="310" y="2511"/>
                  </a:cubicBezTo>
                  <a:cubicBezTo>
                    <a:pt x="287" y="2511"/>
                    <a:pt x="206" y="2651"/>
                    <a:pt x="206" y="2651"/>
                  </a:cubicBezTo>
                  <a:cubicBezTo>
                    <a:pt x="180" y="2719"/>
                    <a:pt x="151" y="2788"/>
                    <a:pt x="112" y="2856"/>
                  </a:cubicBezTo>
                  <a:lnTo>
                    <a:pt x="112" y="2882"/>
                  </a:lnTo>
                  <a:lnTo>
                    <a:pt x="125" y="2882"/>
                  </a:lnTo>
                  <a:cubicBezTo>
                    <a:pt x="219" y="2964"/>
                    <a:pt x="206" y="3085"/>
                    <a:pt x="232" y="3196"/>
                  </a:cubicBezTo>
                  <a:cubicBezTo>
                    <a:pt x="262" y="3264"/>
                    <a:pt x="288" y="3317"/>
                    <a:pt x="314" y="3385"/>
                  </a:cubicBezTo>
                  <a:cubicBezTo>
                    <a:pt x="343" y="3480"/>
                    <a:pt x="369" y="3574"/>
                    <a:pt x="369" y="3656"/>
                  </a:cubicBezTo>
                  <a:cubicBezTo>
                    <a:pt x="409" y="3643"/>
                    <a:pt x="438" y="3617"/>
                    <a:pt x="477" y="3604"/>
                  </a:cubicBezTo>
                  <a:cubicBezTo>
                    <a:pt x="464" y="3574"/>
                    <a:pt x="451" y="3535"/>
                    <a:pt x="451" y="3493"/>
                  </a:cubicBezTo>
                  <a:lnTo>
                    <a:pt x="451" y="3493"/>
                  </a:lnTo>
                  <a:cubicBezTo>
                    <a:pt x="490" y="3509"/>
                    <a:pt x="546" y="3509"/>
                    <a:pt x="601" y="3509"/>
                  </a:cubicBezTo>
                  <a:lnTo>
                    <a:pt x="572" y="3441"/>
                  </a:lnTo>
                  <a:cubicBezTo>
                    <a:pt x="559" y="3398"/>
                    <a:pt x="559" y="3398"/>
                    <a:pt x="520" y="3398"/>
                  </a:cubicBezTo>
                  <a:cubicBezTo>
                    <a:pt x="438" y="3398"/>
                    <a:pt x="396" y="3346"/>
                    <a:pt x="369" y="3290"/>
                  </a:cubicBezTo>
                  <a:cubicBezTo>
                    <a:pt x="343" y="3196"/>
                    <a:pt x="301" y="3114"/>
                    <a:pt x="275" y="3033"/>
                  </a:cubicBezTo>
                  <a:cubicBezTo>
                    <a:pt x="262" y="3003"/>
                    <a:pt x="245" y="2977"/>
                    <a:pt x="245" y="2964"/>
                  </a:cubicBezTo>
                  <a:cubicBezTo>
                    <a:pt x="262" y="2909"/>
                    <a:pt x="245" y="2856"/>
                    <a:pt x="232" y="2814"/>
                  </a:cubicBezTo>
                  <a:cubicBezTo>
                    <a:pt x="219" y="2801"/>
                    <a:pt x="219" y="2788"/>
                    <a:pt x="219" y="2788"/>
                  </a:cubicBezTo>
                  <a:cubicBezTo>
                    <a:pt x="219" y="2775"/>
                    <a:pt x="232" y="2775"/>
                    <a:pt x="232" y="2758"/>
                  </a:cubicBezTo>
                  <a:cubicBezTo>
                    <a:pt x="262" y="2745"/>
                    <a:pt x="275" y="2732"/>
                    <a:pt x="301" y="2706"/>
                  </a:cubicBezTo>
                  <a:cubicBezTo>
                    <a:pt x="343" y="2664"/>
                    <a:pt x="396" y="2612"/>
                    <a:pt x="464" y="2595"/>
                  </a:cubicBezTo>
                  <a:cubicBezTo>
                    <a:pt x="425" y="2582"/>
                    <a:pt x="382" y="2582"/>
                    <a:pt x="369" y="2556"/>
                  </a:cubicBezTo>
                  <a:cubicBezTo>
                    <a:pt x="356" y="2514"/>
                    <a:pt x="356" y="2461"/>
                    <a:pt x="327" y="2419"/>
                  </a:cubicBezTo>
                  <a:cubicBezTo>
                    <a:pt x="314" y="2380"/>
                    <a:pt x="288" y="2337"/>
                    <a:pt x="262" y="2298"/>
                  </a:cubicBezTo>
                  <a:lnTo>
                    <a:pt x="262" y="2285"/>
                  </a:lnTo>
                  <a:lnTo>
                    <a:pt x="262" y="2256"/>
                  </a:lnTo>
                  <a:cubicBezTo>
                    <a:pt x="275" y="2187"/>
                    <a:pt x="301" y="2122"/>
                    <a:pt x="327" y="2053"/>
                  </a:cubicBezTo>
                  <a:lnTo>
                    <a:pt x="327" y="2040"/>
                  </a:lnTo>
                  <a:lnTo>
                    <a:pt x="343" y="2040"/>
                  </a:lnTo>
                  <a:cubicBezTo>
                    <a:pt x="382" y="2053"/>
                    <a:pt x="425" y="2066"/>
                    <a:pt x="451" y="2079"/>
                  </a:cubicBezTo>
                  <a:cubicBezTo>
                    <a:pt x="438" y="2066"/>
                    <a:pt x="425" y="1985"/>
                    <a:pt x="409" y="1972"/>
                  </a:cubicBezTo>
                  <a:cubicBezTo>
                    <a:pt x="371" y="1972"/>
                    <a:pt x="330" y="1984"/>
                    <a:pt x="292" y="1996"/>
                  </a:cubicBezTo>
                  <a:lnTo>
                    <a:pt x="292" y="1996"/>
                  </a:lnTo>
                  <a:cubicBezTo>
                    <a:pt x="317" y="1980"/>
                    <a:pt x="343" y="1833"/>
                    <a:pt x="343" y="1809"/>
                  </a:cubicBezTo>
                  <a:cubicBezTo>
                    <a:pt x="369" y="1753"/>
                    <a:pt x="369" y="1698"/>
                    <a:pt x="356" y="1645"/>
                  </a:cubicBezTo>
                  <a:lnTo>
                    <a:pt x="356" y="1645"/>
                  </a:lnTo>
                  <a:cubicBezTo>
                    <a:pt x="356" y="1658"/>
                    <a:pt x="343" y="1671"/>
                    <a:pt x="327" y="1685"/>
                  </a:cubicBezTo>
                  <a:cubicBezTo>
                    <a:pt x="314" y="1698"/>
                    <a:pt x="288" y="1714"/>
                    <a:pt x="275" y="1714"/>
                  </a:cubicBezTo>
                  <a:cubicBezTo>
                    <a:pt x="245" y="1727"/>
                    <a:pt x="206" y="1727"/>
                    <a:pt x="164" y="1727"/>
                  </a:cubicBezTo>
                  <a:cubicBezTo>
                    <a:pt x="151" y="1685"/>
                    <a:pt x="164" y="1645"/>
                    <a:pt x="180" y="1616"/>
                  </a:cubicBezTo>
                  <a:cubicBezTo>
                    <a:pt x="206" y="1577"/>
                    <a:pt x="232" y="1551"/>
                    <a:pt x="262" y="1521"/>
                  </a:cubicBezTo>
                  <a:cubicBezTo>
                    <a:pt x="288" y="1495"/>
                    <a:pt x="301" y="1453"/>
                    <a:pt x="314" y="1414"/>
                  </a:cubicBezTo>
                  <a:cubicBezTo>
                    <a:pt x="327" y="1371"/>
                    <a:pt x="343" y="1319"/>
                    <a:pt x="369" y="1277"/>
                  </a:cubicBezTo>
                  <a:cubicBezTo>
                    <a:pt x="382" y="1237"/>
                    <a:pt x="382" y="1195"/>
                    <a:pt x="382" y="1156"/>
                  </a:cubicBezTo>
                  <a:cubicBezTo>
                    <a:pt x="369" y="1061"/>
                    <a:pt x="369" y="963"/>
                    <a:pt x="369" y="869"/>
                  </a:cubicBezTo>
                  <a:cubicBezTo>
                    <a:pt x="369" y="748"/>
                    <a:pt x="343" y="611"/>
                    <a:pt x="356" y="490"/>
                  </a:cubicBezTo>
                  <a:cubicBezTo>
                    <a:pt x="369" y="447"/>
                    <a:pt x="382" y="408"/>
                    <a:pt x="396" y="366"/>
                  </a:cubicBezTo>
                  <a:cubicBezTo>
                    <a:pt x="425" y="310"/>
                    <a:pt x="438" y="245"/>
                    <a:pt x="464" y="177"/>
                  </a:cubicBezTo>
                  <a:lnTo>
                    <a:pt x="464" y="177"/>
                  </a:lnTo>
                  <a:cubicBezTo>
                    <a:pt x="396" y="229"/>
                    <a:pt x="343" y="310"/>
                    <a:pt x="301" y="392"/>
                  </a:cubicBezTo>
                  <a:cubicBezTo>
                    <a:pt x="245" y="271"/>
                    <a:pt x="180" y="134"/>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3"/>
            <p:cNvSpPr/>
            <p:nvPr/>
          </p:nvSpPr>
          <p:spPr>
            <a:xfrm>
              <a:off x="4928775" y="1529875"/>
              <a:ext cx="31350" cy="56750"/>
            </a:xfrm>
            <a:custGeom>
              <a:avLst/>
              <a:gdLst/>
              <a:ahLst/>
              <a:cxnLst/>
              <a:rect l="l" t="t" r="r" b="b"/>
              <a:pathLst>
                <a:path w="1254" h="2270" extrusionOk="0">
                  <a:moveTo>
                    <a:pt x="1048" y="1"/>
                  </a:moveTo>
                  <a:cubicBezTo>
                    <a:pt x="980" y="203"/>
                    <a:pt x="996" y="422"/>
                    <a:pt x="980" y="624"/>
                  </a:cubicBezTo>
                  <a:cubicBezTo>
                    <a:pt x="954" y="787"/>
                    <a:pt x="941" y="963"/>
                    <a:pt x="885" y="1114"/>
                  </a:cubicBezTo>
                  <a:cubicBezTo>
                    <a:pt x="872" y="1182"/>
                    <a:pt x="859" y="1238"/>
                    <a:pt x="833" y="1290"/>
                  </a:cubicBezTo>
                  <a:cubicBezTo>
                    <a:pt x="804" y="1345"/>
                    <a:pt x="817" y="1401"/>
                    <a:pt x="790" y="1440"/>
                  </a:cubicBezTo>
                  <a:cubicBezTo>
                    <a:pt x="764" y="1469"/>
                    <a:pt x="735" y="1495"/>
                    <a:pt x="709" y="1508"/>
                  </a:cubicBezTo>
                  <a:cubicBezTo>
                    <a:pt x="653" y="1551"/>
                    <a:pt x="588" y="1603"/>
                    <a:pt x="520" y="1633"/>
                  </a:cubicBezTo>
                  <a:cubicBezTo>
                    <a:pt x="507" y="1637"/>
                    <a:pt x="496" y="1639"/>
                    <a:pt x="486" y="1639"/>
                  </a:cubicBezTo>
                  <a:cubicBezTo>
                    <a:pt x="441" y="1639"/>
                    <a:pt x="415" y="1596"/>
                    <a:pt x="369" y="1564"/>
                  </a:cubicBezTo>
                  <a:cubicBezTo>
                    <a:pt x="343" y="1535"/>
                    <a:pt x="314" y="1508"/>
                    <a:pt x="288" y="1508"/>
                  </a:cubicBezTo>
                  <a:cubicBezTo>
                    <a:pt x="245" y="1508"/>
                    <a:pt x="219" y="1535"/>
                    <a:pt x="193" y="1551"/>
                  </a:cubicBezTo>
                  <a:lnTo>
                    <a:pt x="164" y="1551"/>
                  </a:lnTo>
                  <a:cubicBezTo>
                    <a:pt x="151" y="1551"/>
                    <a:pt x="138" y="1551"/>
                    <a:pt x="125" y="1535"/>
                  </a:cubicBezTo>
                  <a:cubicBezTo>
                    <a:pt x="82" y="1522"/>
                    <a:pt x="43" y="1508"/>
                    <a:pt x="1" y="1482"/>
                  </a:cubicBezTo>
                  <a:lnTo>
                    <a:pt x="1" y="1482"/>
                  </a:lnTo>
                  <a:cubicBezTo>
                    <a:pt x="17" y="1508"/>
                    <a:pt x="17" y="1535"/>
                    <a:pt x="17" y="1564"/>
                  </a:cubicBezTo>
                  <a:cubicBezTo>
                    <a:pt x="26" y="1562"/>
                    <a:pt x="36" y="1561"/>
                    <a:pt x="46" y="1561"/>
                  </a:cubicBezTo>
                  <a:cubicBezTo>
                    <a:pt x="89" y="1561"/>
                    <a:pt x="132" y="1582"/>
                    <a:pt x="164" y="1603"/>
                  </a:cubicBezTo>
                  <a:lnTo>
                    <a:pt x="206" y="1603"/>
                  </a:lnTo>
                  <a:cubicBezTo>
                    <a:pt x="219" y="1603"/>
                    <a:pt x="232" y="1590"/>
                    <a:pt x="245" y="1590"/>
                  </a:cubicBezTo>
                  <a:cubicBezTo>
                    <a:pt x="275" y="1577"/>
                    <a:pt x="301" y="1577"/>
                    <a:pt x="327" y="1577"/>
                  </a:cubicBezTo>
                  <a:cubicBezTo>
                    <a:pt x="356" y="1590"/>
                    <a:pt x="409" y="1616"/>
                    <a:pt x="425" y="1646"/>
                  </a:cubicBezTo>
                  <a:cubicBezTo>
                    <a:pt x="425" y="1672"/>
                    <a:pt x="396" y="1714"/>
                    <a:pt x="396" y="1740"/>
                  </a:cubicBezTo>
                  <a:cubicBezTo>
                    <a:pt x="382" y="1809"/>
                    <a:pt x="369" y="1848"/>
                    <a:pt x="343" y="1903"/>
                  </a:cubicBezTo>
                  <a:cubicBezTo>
                    <a:pt x="301" y="1959"/>
                    <a:pt x="301" y="2041"/>
                    <a:pt x="275" y="2093"/>
                  </a:cubicBezTo>
                  <a:cubicBezTo>
                    <a:pt x="262" y="2148"/>
                    <a:pt x="219" y="2243"/>
                    <a:pt x="180" y="2269"/>
                  </a:cubicBezTo>
                  <a:cubicBezTo>
                    <a:pt x="245" y="2230"/>
                    <a:pt x="314" y="2174"/>
                    <a:pt x="356" y="2093"/>
                  </a:cubicBezTo>
                  <a:cubicBezTo>
                    <a:pt x="369" y="2067"/>
                    <a:pt x="382" y="2024"/>
                    <a:pt x="382" y="1998"/>
                  </a:cubicBezTo>
                  <a:cubicBezTo>
                    <a:pt x="451" y="1740"/>
                    <a:pt x="670" y="1535"/>
                    <a:pt x="914" y="1469"/>
                  </a:cubicBezTo>
                  <a:cubicBezTo>
                    <a:pt x="928" y="1332"/>
                    <a:pt x="954" y="1208"/>
                    <a:pt x="980" y="1087"/>
                  </a:cubicBezTo>
                  <a:cubicBezTo>
                    <a:pt x="1022" y="937"/>
                    <a:pt x="1091" y="800"/>
                    <a:pt x="1159" y="666"/>
                  </a:cubicBezTo>
                  <a:cubicBezTo>
                    <a:pt x="1198" y="598"/>
                    <a:pt x="1254" y="516"/>
                    <a:pt x="1254" y="435"/>
                  </a:cubicBezTo>
                  <a:lnTo>
                    <a:pt x="1254" y="435"/>
                  </a:lnTo>
                  <a:cubicBezTo>
                    <a:pt x="1185" y="516"/>
                    <a:pt x="1117" y="598"/>
                    <a:pt x="1048" y="666"/>
                  </a:cubicBezTo>
                  <a:lnTo>
                    <a:pt x="104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3"/>
            <p:cNvSpPr/>
            <p:nvPr/>
          </p:nvSpPr>
          <p:spPr>
            <a:xfrm>
              <a:off x="4950575" y="1562775"/>
              <a:ext cx="34700" cy="28650"/>
            </a:xfrm>
            <a:custGeom>
              <a:avLst/>
              <a:gdLst/>
              <a:ahLst/>
              <a:cxnLst/>
              <a:rect l="l" t="t" r="r" b="b"/>
              <a:pathLst>
                <a:path w="1388" h="1146" extrusionOk="0">
                  <a:moveTo>
                    <a:pt x="24" y="1"/>
                  </a:moveTo>
                  <a:cubicBezTo>
                    <a:pt x="16" y="1"/>
                    <a:pt x="8" y="1"/>
                    <a:pt x="0" y="3"/>
                  </a:cubicBezTo>
                  <a:cubicBezTo>
                    <a:pt x="13" y="29"/>
                    <a:pt x="56" y="55"/>
                    <a:pt x="82" y="72"/>
                  </a:cubicBezTo>
                  <a:cubicBezTo>
                    <a:pt x="137" y="111"/>
                    <a:pt x="189" y="137"/>
                    <a:pt x="245" y="179"/>
                  </a:cubicBezTo>
                  <a:cubicBezTo>
                    <a:pt x="245" y="192"/>
                    <a:pt x="258" y="192"/>
                    <a:pt x="258" y="206"/>
                  </a:cubicBezTo>
                  <a:cubicBezTo>
                    <a:pt x="271" y="219"/>
                    <a:pt x="258" y="235"/>
                    <a:pt x="245" y="248"/>
                  </a:cubicBezTo>
                  <a:cubicBezTo>
                    <a:pt x="232" y="300"/>
                    <a:pt x="232" y="356"/>
                    <a:pt x="245" y="398"/>
                  </a:cubicBezTo>
                  <a:cubicBezTo>
                    <a:pt x="258" y="480"/>
                    <a:pt x="271" y="561"/>
                    <a:pt x="287" y="643"/>
                  </a:cubicBezTo>
                  <a:lnTo>
                    <a:pt x="287" y="669"/>
                  </a:lnTo>
                  <a:cubicBezTo>
                    <a:pt x="271" y="682"/>
                    <a:pt x="258" y="695"/>
                    <a:pt x="245" y="695"/>
                  </a:cubicBezTo>
                  <a:cubicBezTo>
                    <a:pt x="219" y="725"/>
                    <a:pt x="176" y="764"/>
                    <a:pt x="163" y="806"/>
                  </a:cubicBezTo>
                  <a:cubicBezTo>
                    <a:pt x="150" y="806"/>
                    <a:pt x="150" y="819"/>
                    <a:pt x="150" y="832"/>
                  </a:cubicBezTo>
                  <a:cubicBezTo>
                    <a:pt x="150" y="832"/>
                    <a:pt x="150" y="845"/>
                    <a:pt x="163" y="858"/>
                  </a:cubicBezTo>
                  <a:cubicBezTo>
                    <a:pt x="189" y="953"/>
                    <a:pt x="219" y="1051"/>
                    <a:pt x="232" y="1146"/>
                  </a:cubicBezTo>
                  <a:cubicBezTo>
                    <a:pt x="245" y="1064"/>
                    <a:pt x="271" y="982"/>
                    <a:pt x="258" y="888"/>
                  </a:cubicBezTo>
                  <a:cubicBezTo>
                    <a:pt x="245" y="858"/>
                    <a:pt x="245" y="819"/>
                    <a:pt x="258" y="790"/>
                  </a:cubicBezTo>
                  <a:cubicBezTo>
                    <a:pt x="271" y="764"/>
                    <a:pt x="313" y="751"/>
                    <a:pt x="326" y="725"/>
                  </a:cubicBezTo>
                  <a:cubicBezTo>
                    <a:pt x="353" y="695"/>
                    <a:pt x="353" y="656"/>
                    <a:pt x="340" y="627"/>
                  </a:cubicBezTo>
                  <a:cubicBezTo>
                    <a:pt x="340" y="587"/>
                    <a:pt x="326" y="561"/>
                    <a:pt x="313" y="532"/>
                  </a:cubicBezTo>
                  <a:cubicBezTo>
                    <a:pt x="300" y="463"/>
                    <a:pt x="313" y="411"/>
                    <a:pt x="313" y="343"/>
                  </a:cubicBezTo>
                  <a:cubicBezTo>
                    <a:pt x="313" y="330"/>
                    <a:pt x="313" y="330"/>
                    <a:pt x="326" y="317"/>
                  </a:cubicBezTo>
                  <a:lnTo>
                    <a:pt x="340" y="317"/>
                  </a:lnTo>
                  <a:cubicBezTo>
                    <a:pt x="353" y="313"/>
                    <a:pt x="366" y="312"/>
                    <a:pt x="379" y="312"/>
                  </a:cubicBezTo>
                  <a:cubicBezTo>
                    <a:pt x="434" y="312"/>
                    <a:pt x="487" y="337"/>
                    <a:pt x="532" y="369"/>
                  </a:cubicBezTo>
                  <a:cubicBezTo>
                    <a:pt x="597" y="411"/>
                    <a:pt x="653" y="480"/>
                    <a:pt x="721" y="480"/>
                  </a:cubicBezTo>
                  <a:cubicBezTo>
                    <a:pt x="721" y="437"/>
                    <a:pt x="734" y="398"/>
                    <a:pt x="777" y="382"/>
                  </a:cubicBezTo>
                  <a:cubicBezTo>
                    <a:pt x="803" y="369"/>
                    <a:pt x="842" y="369"/>
                    <a:pt x="885" y="369"/>
                  </a:cubicBezTo>
                  <a:cubicBezTo>
                    <a:pt x="1005" y="369"/>
                    <a:pt x="1116" y="411"/>
                    <a:pt x="1224" y="463"/>
                  </a:cubicBezTo>
                  <a:cubicBezTo>
                    <a:pt x="1267" y="411"/>
                    <a:pt x="1332" y="369"/>
                    <a:pt x="1387" y="343"/>
                  </a:cubicBezTo>
                  <a:cubicBezTo>
                    <a:pt x="1374" y="317"/>
                    <a:pt x="1348" y="317"/>
                    <a:pt x="1319" y="317"/>
                  </a:cubicBezTo>
                  <a:cubicBezTo>
                    <a:pt x="1306" y="330"/>
                    <a:pt x="1293" y="356"/>
                    <a:pt x="1267" y="369"/>
                  </a:cubicBezTo>
                  <a:cubicBezTo>
                    <a:pt x="1251" y="384"/>
                    <a:pt x="1234" y="390"/>
                    <a:pt x="1216" y="390"/>
                  </a:cubicBezTo>
                  <a:cubicBezTo>
                    <a:pt x="1184" y="390"/>
                    <a:pt x="1150" y="372"/>
                    <a:pt x="1116" y="356"/>
                  </a:cubicBezTo>
                  <a:cubicBezTo>
                    <a:pt x="1074" y="330"/>
                    <a:pt x="1035" y="287"/>
                    <a:pt x="979" y="274"/>
                  </a:cubicBezTo>
                  <a:cubicBezTo>
                    <a:pt x="953" y="274"/>
                    <a:pt x="911" y="274"/>
                    <a:pt x="885" y="287"/>
                  </a:cubicBezTo>
                  <a:cubicBezTo>
                    <a:pt x="859" y="300"/>
                    <a:pt x="842" y="317"/>
                    <a:pt x="816" y="330"/>
                  </a:cubicBezTo>
                  <a:cubicBezTo>
                    <a:pt x="790" y="343"/>
                    <a:pt x="761" y="343"/>
                    <a:pt x="734" y="343"/>
                  </a:cubicBezTo>
                  <a:cubicBezTo>
                    <a:pt x="708" y="356"/>
                    <a:pt x="666" y="369"/>
                    <a:pt x="666" y="411"/>
                  </a:cubicBezTo>
                  <a:cubicBezTo>
                    <a:pt x="614" y="382"/>
                    <a:pt x="571" y="330"/>
                    <a:pt x="516" y="287"/>
                  </a:cubicBezTo>
                  <a:cubicBezTo>
                    <a:pt x="482" y="262"/>
                    <a:pt x="441" y="240"/>
                    <a:pt x="401" y="240"/>
                  </a:cubicBezTo>
                  <a:cubicBezTo>
                    <a:pt x="380" y="240"/>
                    <a:pt x="359" y="246"/>
                    <a:pt x="340" y="261"/>
                  </a:cubicBezTo>
                  <a:cubicBezTo>
                    <a:pt x="353" y="219"/>
                    <a:pt x="369" y="179"/>
                    <a:pt x="382" y="137"/>
                  </a:cubicBezTo>
                  <a:cubicBezTo>
                    <a:pt x="313" y="98"/>
                    <a:pt x="245" y="72"/>
                    <a:pt x="176" y="42"/>
                  </a:cubicBezTo>
                  <a:cubicBezTo>
                    <a:pt x="131" y="31"/>
                    <a:pt x="74" y="1"/>
                    <a:pt x="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3"/>
            <p:cNvSpPr/>
            <p:nvPr/>
          </p:nvSpPr>
          <p:spPr>
            <a:xfrm>
              <a:off x="4898175" y="1555325"/>
              <a:ext cx="84075" cy="71100"/>
            </a:xfrm>
            <a:custGeom>
              <a:avLst/>
              <a:gdLst/>
              <a:ahLst/>
              <a:cxnLst/>
              <a:rect l="l" t="t" r="r" b="b"/>
              <a:pathLst>
                <a:path w="3363" h="2844" extrusionOk="0">
                  <a:moveTo>
                    <a:pt x="1456" y="1"/>
                  </a:moveTo>
                  <a:cubicBezTo>
                    <a:pt x="1430" y="1"/>
                    <a:pt x="1404" y="27"/>
                    <a:pt x="1362" y="43"/>
                  </a:cubicBezTo>
                  <a:cubicBezTo>
                    <a:pt x="1241" y="125"/>
                    <a:pt x="1104" y="220"/>
                    <a:pt x="967" y="301"/>
                  </a:cubicBezTo>
                  <a:cubicBezTo>
                    <a:pt x="898" y="340"/>
                    <a:pt x="846" y="396"/>
                    <a:pt x="777" y="435"/>
                  </a:cubicBezTo>
                  <a:cubicBezTo>
                    <a:pt x="722" y="451"/>
                    <a:pt x="709" y="517"/>
                    <a:pt x="709" y="572"/>
                  </a:cubicBezTo>
                  <a:lnTo>
                    <a:pt x="709" y="598"/>
                  </a:lnTo>
                  <a:cubicBezTo>
                    <a:pt x="709" y="598"/>
                    <a:pt x="696" y="598"/>
                    <a:pt x="696" y="615"/>
                  </a:cubicBezTo>
                  <a:cubicBezTo>
                    <a:pt x="683" y="628"/>
                    <a:pt x="670" y="628"/>
                    <a:pt x="640" y="641"/>
                  </a:cubicBezTo>
                  <a:lnTo>
                    <a:pt x="614" y="667"/>
                  </a:lnTo>
                  <a:lnTo>
                    <a:pt x="614" y="680"/>
                  </a:lnTo>
                  <a:cubicBezTo>
                    <a:pt x="601" y="735"/>
                    <a:pt x="601" y="804"/>
                    <a:pt x="601" y="859"/>
                  </a:cubicBezTo>
                  <a:cubicBezTo>
                    <a:pt x="546" y="859"/>
                    <a:pt x="506" y="885"/>
                    <a:pt x="464" y="912"/>
                  </a:cubicBezTo>
                  <a:cubicBezTo>
                    <a:pt x="451" y="912"/>
                    <a:pt x="425" y="912"/>
                    <a:pt x="425" y="925"/>
                  </a:cubicBezTo>
                  <a:cubicBezTo>
                    <a:pt x="396" y="941"/>
                    <a:pt x="382" y="967"/>
                    <a:pt x="369" y="980"/>
                  </a:cubicBezTo>
                  <a:lnTo>
                    <a:pt x="369" y="993"/>
                  </a:lnTo>
                  <a:lnTo>
                    <a:pt x="369" y="1006"/>
                  </a:lnTo>
                  <a:cubicBezTo>
                    <a:pt x="382" y="1088"/>
                    <a:pt x="409" y="1156"/>
                    <a:pt x="425" y="1225"/>
                  </a:cubicBezTo>
                  <a:cubicBezTo>
                    <a:pt x="382" y="1238"/>
                    <a:pt x="356" y="1251"/>
                    <a:pt x="314" y="1267"/>
                  </a:cubicBezTo>
                  <a:cubicBezTo>
                    <a:pt x="301" y="1280"/>
                    <a:pt x="288" y="1280"/>
                    <a:pt x="275" y="1293"/>
                  </a:cubicBezTo>
                  <a:cubicBezTo>
                    <a:pt x="262" y="1306"/>
                    <a:pt x="262" y="1320"/>
                    <a:pt x="245" y="1333"/>
                  </a:cubicBezTo>
                  <a:cubicBezTo>
                    <a:pt x="219" y="1375"/>
                    <a:pt x="206" y="1431"/>
                    <a:pt x="180" y="1470"/>
                  </a:cubicBezTo>
                  <a:cubicBezTo>
                    <a:pt x="164" y="1496"/>
                    <a:pt x="164" y="1512"/>
                    <a:pt x="164" y="1538"/>
                  </a:cubicBezTo>
                  <a:lnTo>
                    <a:pt x="164" y="1607"/>
                  </a:lnTo>
                  <a:cubicBezTo>
                    <a:pt x="180" y="1688"/>
                    <a:pt x="180" y="1783"/>
                    <a:pt x="193" y="1865"/>
                  </a:cubicBezTo>
                  <a:cubicBezTo>
                    <a:pt x="164" y="1878"/>
                    <a:pt x="138" y="1878"/>
                    <a:pt x="112" y="1891"/>
                  </a:cubicBezTo>
                  <a:cubicBezTo>
                    <a:pt x="98" y="1904"/>
                    <a:pt x="82" y="1920"/>
                    <a:pt x="82" y="1920"/>
                  </a:cubicBezTo>
                  <a:cubicBezTo>
                    <a:pt x="30" y="1985"/>
                    <a:pt x="1" y="2028"/>
                    <a:pt x="17" y="2109"/>
                  </a:cubicBezTo>
                  <a:cubicBezTo>
                    <a:pt x="30" y="2191"/>
                    <a:pt x="56" y="2286"/>
                    <a:pt x="56" y="2367"/>
                  </a:cubicBezTo>
                  <a:cubicBezTo>
                    <a:pt x="69" y="2531"/>
                    <a:pt x="30" y="2694"/>
                    <a:pt x="1" y="2844"/>
                  </a:cubicBezTo>
                  <a:cubicBezTo>
                    <a:pt x="43" y="2788"/>
                    <a:pt x="69" y="2736"/>
                    <a:pt x="82" y="2668"/>
                  </a:cubicBezTo>
                  <a:cubicBezTo>
                    <a:pt x="138" y="2462"/>
                    <a:pt x="180" y="2286"/>
                    <a:pt x="112" y="2054"/>
                  </a:cubicBezTo>
                  <a:lnTo>
                    <a:pt x="112" y="2028"/>
                  </a:lnTo>
                  <a:cubicBezTo>
                    <a:pt x="112" y="1985"/>
                    <a:pt x="151" y="1972"/>
                    <a:pt x="180" y="1959"/>
                  </a:cubicBezTo>
                  <a:cubicBezTo>
                    <a:pt x="219" y="1920"/>
                    <a:pt x="232" y="1839"/>
                    <a:pt x="245" y="1770"/>
                  </a:cubicBezTo>
                  <a:cubicBezTo>
                    <a:pt x="245" y="1701"/>
                    <a:pt x="232" y="1620"/>
                    <a:pt x="219" y="1538"/>
                  </a:cubicBezTo>
                  <a:lnTo>
                    <a:pt x="219" y="1512"/>
                  </a:lnTo>
                  <a:lnTo>
                    <a:pt x="232" y="1496"/>
                  </a:lnTo>
                  <a:lnTo>
                    <a:pt x="356" y="1375"/>
                  </a:lnTo>
                  <a:cubicBezTo>
                    <a:pt x="369" y="1362"/>
                    <a:pt x="382" y="1362"/>
                    <a:pt x="382" y="1349"/>
                  </a:cubicBezTo>
                  <a:cubicBezTo>
                    <a:pt x="409" y="1333"/>
                    <a:pt x="425" y="1333"/>
                    <a:pt x="451" y="1320"/>
                  </a:cubicBezTo>
                  <a:cubicBezTo>
                    <a:pt x="464" y="1293"/>
                    <a:pt x="477" y="1267"/>
                    <a:pt x="477" y="1238"/>
                  </a:cubicBezTo>
                  <a:lnTo>
                    <a:pt x="477" y="1104"/>
                  </a:lnTo>
                  <a:cubicBezTo>
                    <a:pt x="477" y="1075"/>
                    <a:pt x="477" y="1036"/>
                    <a:pt x="490" y="1006"/>
                  </a:cubicBezTo>
                  <a:lnTo>
                    <a:pt x="490" y="993"/>
                  </a:lnTo>
                  <a:cubicBezTo>
                    <a:pt x="506" y="980"/>
                    <a:pt x="546" y="967"/>
                    <a:pt x="559" y="967"/>
                  </a:cubicBezTo>
                  <a:cubicBezTo>
                    <a:pt x="572" y="954"/>
                    <a:pt x="670" y="912"/>
                    <a:pt x="670" y="898"/>
                  </a:cubicBezTo>
                  <a:cubicBezTo>
                    <a:pt x="670" y="843"/>
                    <a:pt x="683" y="791"/>
                    <a:pt x="683" y="735"/>
                  </a:cubicBezTo>
                  <a:lnTo>
                    <a:pt x="683" y="709"/>
                  </a:lnTo>
                  <a:cubicBezTo>
                    <a:pt x="696" y="709"/>
                    <a:pt x="696" y="696"/>
                    <a:pt x="696" y="696"/>
                  </a:cubicBezTo>
                  <a:cubicBezTo>
                    <a:pt x="709" y="680"/>
                    <a:pt x="735" y="667"/>
                    <a:pt x="751" y="654"/>
                  </a:cubicBezTo>
                  <a:cubicBezTo>
                    <a:pt x="777" y="628"/>
                    <a:pt x="735" y="559"/>
                    <a:pt x="764" y="533"/>
                  </a:cubicBezTo>
                  <a:cubicBezTo>
                    <a:pt x="764" y="517"/>
                    <a:pt x="777" y="504"/>
                    <a:pt x="790" y="504"/>
                  </a:cubicBezTo>
                  <a:cubicBezTo>
                    <a:pt x="817" y="490"/>
                    <a:pt x="833" y="477"/>
                    <a:pt x="859" y="464"/>
                  </a:cubicBezTo>
                  <a:cubicBezTo>
                    <a:pt x="885" y="435"/>
                    <a:pt x="914" y="422"/>
                    <a:pt x="941" y="396"/>
                  </a:cubicBezTo>
                  <a:cubicBezTo>
                    <a:pt x="954" y="383"/>
                    <a:pt x="980" y="370"/>
                    <a:pt x="1009" y="340"/>
                  </a:cubicBezTo>
                  <a:cubicBezTo>
                    <a:pt x="1022" y="327"/>
                    <a:pt x="1048" y="327"/>
                    <a:pt x="1078" y="327"/>
                  </a:cubicBezTo>
                  <a:cubicBezTo>
                    <a:pt x="1172" y="288"/>
                    <a:pt x="1280" y="259"/>
                    <a:pt x="1362" y="190"/>
                  </a:cubicBezTo>
                  <a:cubicBezTo>
                    <a:pt x="1404" y="151"/>
                    <a:pt x="1443" y="96"/>
                    <a:pt x="1499" y="96"/>
                  </a:cubicBezTo>
                  <a:cubicBezTo>
                    <a:pt x="1593" y="96"/>
                    <a:pt x="1633" y="233"/>
                    <a:pt x="1714" y="233"/>
                  </a:cubicBezTo>
                  <a:cubicBezTo>
                    <a:pt x="1796" y="233"/>
                    <a:pt x="1851" y="109"/>
                    <a:pt x="1933" y="109"/>
                  </a:cubicBezTo>
                  <a:cubicBezTo>
                    <a:pt x="1988" y="109"/>
                    <a:pt x="2028" y="164"/>
                    <a:pt x="2070" y="190"/>
                  </a:cubicBezTo>
                  <a:cubicBezTo>
                    <a:pt x="2104" y="212"/>
                    <a:pt x="2141" y="220"/>
                    <a:pt x="2179" y="220"/>
                  </a:cubicBezTo>
                  <a:cubicBezTo>
                    <a:pt x="2264" y="220"/>
                    <a:pt x="2357" y="182"/>
                    <a:pt x="2449" y="164"/>
                  </a:cubicBezTo>
                  <a:lnTo>
                    <a:pt x="2517" y="164"/>
                  </a:lnTo>
                  <a:cubicBezTo>
                    <a:pt x="2530" y="177"/>
                    <a:pt x="2560" y="190"/>
                    <a:pt x="2573" y="207"/>
                  </a:cubicBezTo>
                  <a:cubicBezTo>
                    <a:pt x="2654" y="287"/>
                    <a:pt x="2744" y="378"/>
                    <a:pt x="2838" y="378"/>
                  </a:cubicBezTo>
                  <a:cubicBezTo>
                    <a:pt x="2854" y="378"/>
                    <a:pt x="2870" y="375"/>
                    <a:pt x="2886" y="370"/>
                  </a:cubicBezTo>
                  <a:cubicBezTo>
                    <a:pt x="2937" y="358"/>
                    <a:pt x="2985" y="326"/>
                    <a:pt x="3030" y="326"/>
                  </a:cubicBezTo>
                  <a:cubicBezTo>
                    <a:pt x="3046" y="326"/>
                    <a:pt x="3061" y="330"/>
                    <a:pt x="3075" y="340"/>
                  </a:cubicBezTo>
                  <a:cubicBezTo>
                    <a:pt x="3088" y="340"/>
                    <a:pt x="3101" y="370"/>
                    <a:pt x="3131" y="383"/>
                  </a:cubicBezTo>
                  <a:cubicBezTo>
                    <a:pt x="3170" y="435"/>
                    <a:pt x="3238" y="490"/>
                    <a:pt x="3320" y="517"/>
                  </a:cubicBezTo>
                  <a:cubicBezTo>
                    <a:pt x="3294" y="598"/>
                    <a:pt x="3307" y="709"/>
                    <a:pt x="3363" y="778"/>
                  </a:cubicBezTo>
                  <a:lnTo>
                    <a:pt x="3363" y="477"/>
                  </a:lnTo>
                  <a:cubicBezTo>
                    <a:pt x="3269" y="375"/>
                    <a:pt x="3156" y="258"/>
                    <a:pt x="3016" y="258"/>
                  </a:cubicBezTo>
                  <a:cubicBezTo>
                    <a:pt x="3008" y="258"/>
                    <a:pt x="3001" y="258"/>
                    <a:pt x="2994" y="259"/>
                  </a:cubicBezTo>
                  <a:cubicBezTo>
                    <a:pt x="2938" y="259"/>
                    <a:pt x="2899" y="288"/>
                    <a:pt x="2844" y="288"/>
                  </a:cubicBezTo>
                  <a:cubicBezTo>
                    <a:pt x="2723" y="272"/>
                    <a:pt x="2641" y="138"/>
                    <a:pt x="2530" y="96"/>
                  </a:cubicBezTo>
                  <a:cubicBezTo>
                    <a:pt x="2508" y="90"/>
                    <a:pt x="2487" y="88"/>
                    <a:pt x="2464" y="88"/>
                  </a:cubicBezTo>
                  <a:cubicBezTo>
                    <a:pt x="2361" y="88"/>
                    <a:pt x="2254" y="136"/>
                    <a:pt x="2154" y="136"/>
                  </a:cubicBezTo>
                  <a:cubicBezTo>
                    <a:pt x="2115" y="136"/>
                    <a:pt x="2077" y="128"/>
                    <a:pt x="2041" y="109"/>
                  </a:cubicBezTo>
                  <a:cubicBezTo>
                    <a:pt x="2001" y="82"/>
                    <a:pt x="1959" y="43"/>
                    <a:pt x="1920" y="43"/>
                  </a:cubicBezTo>
                  <a:cubicBezTo>
                    <a:pt x="1838" y="43"/>
                    <a:pt x="1783" y="138"/>
                    <a:pt x="1714" y="151"/>
                  </a:cubicBezTo>
                  <a:cubicBezTo>
                    <a:pt x="1606" y="151"/>
                    <a:pt x="1567" y="1"/>
                    <a:pt x="14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3"/>
            <p:cNvSpPr/>
            <p:nvPr/>
          </p:nvSpPr>
          <p:spPr>
            <a:xfrm>
              <a:off x="4868300" y="1559425"/>
              <a:ext cx="38800" cy="73775"/>
            </a:xfrm>
            <a:custGeom>
              <a:avLst/>
              <a:gdLst/>
              <a:ahLst/>
              <a:cxnLst/>
              <a:rect l="l" t="t" r="r" b="b"/>
              <a:pathLst>
                <a:path w="1552" h="2951" extrusionOk="0">
                  <a:moveTo>
                    <a:pt x="1551" y="0"/>
                  </a:moveTo>
                  <a:cubicBezTo>
                    <a:pt x="1483" y="108"/>
                    <a:pt x="1320" y="124"/>
                    <a:pt x="1251" y="232"/>
                  </a:cubicBezTo>
                  <a:cubicBezTo>
                    <a:pt x="1238" y="245"/>
                    <a:pt x="1225" y="271"/>
                    <a:pt x="1212" y="300"/>
                  </a:cubicBezTo>
                  <a:cubicBezTo>
                    <a:pt x="1196" y="313"/>
                    <a:pt x="1182" y="326"/>
                    <a:pt x="1156" y="353"/>
                  </a:cubicBezTo>
                  <a:cubicBezTo>
                    <a:pt x="1114" y="382"/>
                    <a:pt x="1088" y="434"/>
                    <a:pt x="1062" y="490"/>
                  </a:cubicBezTo>
                  <a:cubicBezTo>
                    <a:pt x="1062" y="490"/>
                    <a:pt x="1062" y="503"/>
                    <a:pt x="1049" y="516"/>
                  </a:cubicBezTo>
                  <a:lnTo>
                    <a:pt x="1019" y="516"/>
                  </a:lnTo>
                  <a:cubicBezTo>
                    <a:pt x="967" y="516"/>
                    <a:pt x="912" y="516"/>
                    <a:pt x="856" y="532"/>
                  </a:cubicBezTo>
                  <a:cubicBezTo>
                    <a:pt x="830" y="545"/>
                    <a:pt x="804" y="558"/>
                    <a:pt x="774" y="571"/>
                  </a:cubicBezTo>
                  <a:cubicBezTo>
                    <a:pt x="766" y="589"/>
                    <a:pt x="757" y="602"/>
                    <a:pt x="748" y="616"/>
                  </a:cubicBezTo>
                  <a:lnTo>
                    <a:pt x="748" y="616"/>
                  </a:lnTo>
                  <a:cubicBezTo>
                    <a:pt x="773" y="600"/>
                    <a:pt x="806" y="591"/>
                    <a:pt x="843" y="584"/>
                  </a:cubicBezTo>
                  <a:cubicBezTo>
                    <a:pt x="912" y="584"/>
                    <a:pt x="993" y="571"/>
                    <a:pt x="1062" y="558"/>
                  </a:cubicBezTo>
                  <a:cubicBezTo>
                    <a:pt x="1075" y="558"/>
                    <a:pt x="1088" y="545"/>
                    <a:pt x="1101" y="545"/>
                  </a:cubicBezTo>
                  <a:lnTo>
                    <a:pt x="1101" y="516"/>
                  </a:lnTo>
                  <a:cubicBezTo>
                    <a:pt x="1114" y="503"/>
                    <a:pt x="1114" y="490"/>
                    <a:pt x="1130" y="477"/>
                  </a:cubicBezTo>
                  <a:cubicBezTo>
                    <a:pt x="1182" y="408"/>
                    <a:pt x="1251" y="326"/>
                    <a:pt x="1307" y="258"/>
                  </a:cubicBezTo>
                  <a:cubicBezTo>
                    <a:pt x="1320" y="245"/>
                    <a:pt x="1333" y="232"/>
                    <a:pt x="1346" y="219"/>
                  </a:cubicBezTo>
                  <a:lnTo>
                    <a:pt x="1401" y="219"/>
                  </a:lnTo>
                  <a:cubicBezTo>
                    <a:pt x="1427" y="219"/>
                    <a:pt x="1440" y="189"/>
                    <a:pt x="1470" y="163"/>
                  </a:cubicBezTo>
                  <a:cubicBezTo>
                    <a:pt x="1496" y="124"/>
                    <a:pt x="1522" y="69"/>
                    <a:pt x="1551" y="0"/>
                  </a:cubicBezTo>
                  <a:close/>
                  <a:moveTo>
                    <a:pt x="748" y="616"/>
                  </a:moveTo>
                  <a:cubicBezTo>
                    <a:pt x="740" y="622"/>
                    <a:pt x="732" y="629"/>
                    <a:pt x="725" y="638"/>
                  </a:cubicBezTo>
                  <a:lnTo>
                    <a:pt x="725" y="638"/>
                  </a:lnTo>
                  <a:cubicBezTo>
                    <a:pt x="721" y="637"/>
                    <a:pt x="717" y="637"/>
                    <a:pt x="713" y="637"/>
                  </a:cubicBezTo>
                  <a:cubicBezTo>
                    <a:pt x="627" y="637"/>
                    <a:pt x="639" y="783"/>
                    <a:pt x="624" y="859"/>
                  </a:cubicBezTo>
                  <a:cubicBezTo>
                    <a:pt x="624" y="872"/>
                    <a:pt x="611" y="898"/>
                    <a:pt x="611" y="911"/>
                  </a:cubicBezTo>
                  <a:cubicBezTo>
                    <a:pt x="598" y="940"/>
                    <a:pt x="572" y="953"/>
                    <a:pt x="572" y="979"/>
                  </a:cubicBezTo>
                  <a:cubicBezTo>
                    <a:pt x="572" y="1005"/>
                    <a:pt x="585" y="1035"/>
                    <a:pt x="585" y="1061"/>
                  </a:cubicBezTo>
                  <a:cubicBezTo>
                    <a:pt x="585" y="1142"/>
                    <a:pt x="517" y="1211"/>
                    <a:pt x="517" y="1293"/>
                  </a:cubicBezTo>
                  <a:lnTo>
                    <a:pt x="517" y="1319"/>
                  </a:lnTo>
                  <a:cubicBezTo>
                    <a:pt x="504" y="1319"/>
                    <a:pt x="504" y="1332"/>
                    <a:pt x="491" y="1332"/>
                  </a:cubicBezTo>
                  <a:cubicBezTo>
                    <a:pt x="461" y="1332"/>
                    <a:pt x="435" y="1348"/>
                    <a:pt x="396" y="1361"/>
                  </a:cubicBezTo>
                  <a:cubicBezTo>
                    <a:pt x="380" y="1413"/>
                    <a:pt x="340" y="1469"/>
                    <a:pt x="314" y="1511"/>
                  </a:cubicBezTo>
                  <a:cubicBezTo>
                    <a:pt x="285" y="1537"/>
                    <a:pt x="246" y="1577"/>
                    <a:pt x="233" y="1619"/>
                  </a:cubicBezTo>
                  <a:lnTo>
                    <a:pt x="233" y="1701"/>
                  </a:lnTo>
                  <a:cubicBezTo>
                    <a:pt x="216" y="1769"/>
                    <a:pt x="216" y="1821"/>
                    <a:pt x="216" y="1890"/>
                  </a:cubicBezTo>
                  <a:cubicBezTo>
                    <a:pt x="216" y="1919"/>
                    <a:pt x="216" y="1932"/>
                    <a:pt x="203" y="1945"/>
                  </a:cubicBezTo>
                  <a:cubicBezTo>
                    <a:pt x="190" y="1945"/>
                    <a:pt x="177" y="1945"/>
                    <a:pt x="164" y="1959"/>
                  </a:cubicBezTo>
                  <a:cubicBezTo>
                    <a:pt x="122" y="1972"/>
                    <a:pt x="96" y="2014"/>
                    <a:pt x="83" y="2053"/>
                  </a:cubicBezTo>
                  <a:cubicBezTo>
                    <a:pt x="69" y="2122"/>
                    <a:pt x="40" y="2190"/>
                    <a:pt x="27" y="2259"/>
                  </a:cubicBezTo>
                  <a:cubicBezTo>
                    <a:pt x="1" y="2327"/>
                    <a:pt x="1" y="2340"/>
                    <a:pt x="27" y="2393"/>
                  </a:cubicBezTo>
                  <a:cubicBezTo>
                    <a:pt x="122" y="2572"/>
                    <a:pt x="96" y="2761"/>
                    <a:pt x="83" y="2951"/>
                  </a:cubicBezTo>
                  <a:cubicBezTo>
                    <a:pt x="122" y="2951"/>
                    <a:pt x="151" y="2912"/>
                    <a:pt x="164" y="2869"/>
                  </a:cubicBezTo>
                  <a:cubicBezTo>
                    <a:pt x="164" y="2830"/>
                    <a:pt x="151" y="2788"/>
                    <a:pt x="151" y="2748"/>
                  </a:cubicBezTo>
                  <a:cubicBezTo>
                    <a:pt x="109" y="2598"/>
                    <a:pt x="83" y="2448"/>
                    <a:pt x="83" y="2298"/>
                  </a:cubicBezTo>
                  <a:cubicBezTo>
                    <a:pt x="83" y="2229"/>
                    <a:pt x="109" y="2148"/>
                    <a:pt x="135" y="2083"/>
                  </a:cubicBezTo>
                  <a:lnTo>
                    <a:pt x="135" y="2053"/>
                  </a:lnTo>
                  <a:lnTo>
                    <a:pt x="259" y="2053"/>
                  </a:lnTo>
                  <a:cubicBezTo>
                    <a:pt x="259" y="2053"/>
                    <a:pt x="285" y="1903"/>
                    <a:pt x="285" y="1890"/>
                  </a:cubicBezTo>
                  <a:cubicBezTo>
                    <a:pt x="298" y="1821"/>
                    <a:pt x="298" y="1795"/>
                    <a:pt x="298" y="1740"/>
                  </a:cubicBezTo>
                  <a:cubicBezTo>
                    <a:pt x="285" y="1658"/>
                    <a:pt x="298" y="1551"/>
                    <a:pt x="366" y="1511"/>
                  </a:cubicBezTo>
                  <a:cubicBezTo>
                    <a:pt x="409" y="1469"/>
                    <a:pt x="477" y="1469"/>
                    <a:pt x="517" y="1430"/>
                  </a:cubicBezTo>
                  <a:cubicBezTo>
                    <a:pt x="559" y="1387"/>
                    <a:pt x="598" y="1319"/>
                    <a:pt x="611" y="1250"/>
                  </a:cubicBezTo>
                  <a:cubicBezTo>
                    <a:pt x="624" y="1211"/>
                    <a:pt x="611" y="1142"/>
                    <a:pt x="611" y="1103"/>
                  </a:cubicBezTo>
                  <a:cubicBezTo>
                    <a:pt x="624" y="1074"/>
                    <a:pt x="624" y="1035"/>
                    <a:pt x="641" y="1005"/>
                  </a:cubicBezTo>
                  <a:cubicBezTo>
                    <a:pt x="654" y="979"/>
                    <a:pt x="680" y="940"/>
                    <a:pt x="706" y="924"/>
                  </a:cubicBezTo>
                  <a:cubicBezTo>
                    <a:pt x="706" y="842"/>
                    <a:pt x="693" y="761"/>
                    <a:pt x="706" y="679"/>
                  </a:cubicBezTo>
                  <a:cubicBezTo>
                    <a:pt x="710" y="662"/>
                    <a:pt x="717" y="649"/>
                    <a:pt x="725" y="638"/>
                  </a:cubicBezTo>
                  <a:lnTo>
                    <a:pt x="725" y="638"/>
                  </a:lnTo>
                  <a:cubicBezTo>
                    <a:pt x="728" y="638"/>
                    <a:pt x="732" y="639"/>
                    <a:pt x="735" y="640"/>
                  </a:cubicBezTo>
                  <a:cubicBezTo>
                    <a:pt x="740" y="631"/>
                    <a:pt x="744" y="623"/>
                    <a:pt x="748" y="616"/>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3"/>
            <p:cNvSpPr/>
            <p:nvPr/>
          </p:nvSpPr>
          <p:spPr>
            <a:xfrm>
              <a:off x="4856400" y="1595800"/>
              <a:ext cx="18375" cy="6800"/>
            </a:xfrm>
            <a:custGeom>
              <a:avLst/>
              <a:gdLst/>
              <a:ahLst/>
              <a:cxnLst/>
              <a:rect l="l" t="t" r="r" b="b"/>
              <a:pathLst>
                <a:path w="735" h="272" extrusionOk="0">
                  <a:moveTo>
                    <a:pt x="164" y="1"/>
                  </a:moveTo>
                  <a:cubicBezTo>
                    <a:pt x="164" y="27"/>
                    <a:pt x="164" y="69"/>
                    <a:pt x="151" y="96"/>
                  </a:cubicBezTo>
                  <a:cubicBezTo>
                    <a:pt x="127" y="85"/>
                    <a:pt x="62" y="48"/>
                    <a:pt x="24" y="48"/>
                  </a:cubicBezTo>
                  <a:cubicBezTo>
                    <a:pt x="14" y="48"/>
                    <a:pt x="6" y="50"/>
                    <a:pt x="0" y="56"/>
                  </a:cubicBezTo>
                  <a:cubicBezTo>
                    <a:pt x="40" y="96"/>
                    <a:pt x="108" y="122"/>
                    <a:pt x="151" y="151"/>
                  </a:cubicBezTo>
                  <a:cubicBezTo>
                    <a:pt x="177" y="164"/>
                    <a:pt x="219" y="190"/>
                    <a:pt x="245" y="203"/>
                  </a:cubicBezTo>
                  <a:cubicBezTo>
                    <a:pt x="258" y="203"/>
                    <a:pt x="314" y="233"/>
                    <a:pt x="327" y="246"/>
                  </a:cubicBezTo>
                  <a:cubicBezTo>
                    <a:pt x="284" y="177"/>
                    <a:pt x="245" y="122"/>
                    <a:pt x="203" y="56"/>
                  </a:cubicBezTo>
                  <a:lnTo>
                    <a:pt x="203" y="56"/>
                  </a:lnTo>
                  <a:cubicBezTo>
                    <a:pt x="253" y="72"/>
                    <a:pt x="310" y="84"/>
                    <a:pt x="365" y="84"/>
                  </a:cubicBezTo>
                  <a:cubicBezTo>
                    <a:pt x="399" y="84"/>
                    <a:pt x="433" y="79"/>
                    <a:pt x="464" y="69"/>
                  </a:cubicBezTo>
                  <a:cubicBezTo>
                    <a:pt x="490" y="69"/>
                    <a:pt x="516" y="56"/>
                    <a:pt x="559" y="56"/>
                  </a:cubicBezTo>
                  <a:cubicBezTo>
                    <a:pt x="559" y="56"/>
                    <a:pt x="572" y="56"/>
                    <a:pt x="585" y="69"/>
                  </a:cubicBezTo>
                  <a:cubicBezTo>
                    <a:pt x="598" y="69"/>
                    <a:pt x="598" y="96"/>
                    <a:pt x="611" y="109"/>
                  </a:cubicBezTo>
                  <a:cubicBezTo>
                    <a:pt x="640" y="164"/>
                    <a:pt x="679" y="220"/>
                    <a:pt x="735" y="272"/>
                  </a:cubicBezTo>
                  <a:lnTo>
                    <a:pt x="611" y="27"/>
                  </a:lnTo>
                  <a:cubicBezTo>
                    <a:pt x="611" y="27"/>
                    <a:pt x="598" y="14"/>
                    <a:pt x="598" y="1"/>
                  </a:cubicBezTo>
                  <a:lnTo>
                    <a:pt x="545" y="1"/>
                  </a:lnTo>
                  <a:cubicBezTo>
                    <a:pt x="474" y="8"/>
                    <a:pt x="398" y="16"/>
                    <a:pt x="323" y="16"/>
                  </a:cubicBezTo>
                  <a:cubicBezTo>
                    <a:pt x="269" y="16"/>
                    <a:pt x="215" y="12"/>
                    <a:pt x="1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3"/>
            <p:cNvSpPr/>
            <p:nvPr/>
          </p:nvSpPr>
          <p:spPr>
            <a:xfrm>
              <a:off x="4927150" y="1531175"/>
              <a:ext cx="27525" cy="11625"/>
            </a:xfrm>
            <a:custGeom>
              <a:avLst/>
              <a:gdLst/>
              <a:ahLst/>
              <a:cxnLst/>
              <a:rect l="l" t="t" r="r" b="b"/>
              <a:pathLst>
                <a:path w="1101" h="465" extrusionOk="0">
                  <a:moveTo>
                    <a:pt x="203" y="1"/>
                  </a:moveTo>
                  <a:cubicBezTo>
                    <a:pt x="190" y="30"/>
                    <a:pt x="190" y="56"/>
                    <a:pt x="177" y="82"/>
                  </a:cubicBezTo>
                  <a:cubicBezTo>
                    <a:pt x="163" y="82"/>
                    <a:pt x="13" y="43"/>
                    <a:pt x="0" y="43"/>
                  </a:cubicBezTo>
                  <a:lnTo>
                    <a:pt x="0" y="43"/>
                  </a:lnTo>
                  <a:cubicBezTo>
                    <a:pt x="0" y="82"/>
                    <a:pt x="53" y="95"/>
                    <a:pt x="82" y="112"/>
                  </a:cubicBezTo>
                  <a:cubicBezTo>
                    <a:pt x="134" y="138"/>
                    <a:pt x="177" y="151"/>
                    <a:pt x="229" y="164"/>
                  </a:cubicBezTo>
                  <a:lnTo>
                    <a:pt x="229" y="69"/>
                  </a:lnTo>
                  <a:cubicBezTo>
                    <a:pt x="271" y="82"/>
                    <a:pt x="310" y="95"/>
                    <a:pt x="353" y="112"/>
                  </a:cubicBezTo>
                  <a:cubicBezTo>
                    <a:pt x="392" y="112"/>
                    <a:pt x="421" y="125"/>
                    <a:pt x="461" y="138"/>
                  </a:cubicBezTo>
                  <a:cubicBezTo>
                    <a:pt x="529" y="177"/>
                    <a:pt x="585" y="232"/>
                    <a:pt x="637" y="288"/>
                  </a:cubicBezTo>
                  <a:lnTo>
                    <a:pt x="692" y="288"/>
                  </a:lnTo>
                  <a:cubicBezTo>
                    <a:pt x="700" y="285"/>
                    <a:pt x="708" y="284"/>
                    <a:pt x="716" y="284"/>
                  </a:cubicBezTo>
                  <a:cubicBezTo>
                    <a:pt x="749" y="284"/>
                    <a:pt x="779" y="304"/>
                    <a:pt x="800" y="314"/>
                  </a:cubicBezTo>
                  <a:cubicBezTo>
                    <a:pt x="898" y="370"/>
                    <a:pt x="1019" y="396"/>
                    <a:pt x="1100" y="464"/>
                  </a:cubicBezTo>
                  <a:cubicBezTo>
                    <a:pt x="1074" y="409"/>
                    <a:pt x="1006" y="370"/>
                    <a:pt x="950" y="340"/>
                  </a:cubicBezTo>
                  <a:cubicBezTo>
                    <a:pt x="882" y="314"/>
                    <a:pt x="800" y="275"/>
                    <a:pt x="735" y="232"/>
                  </a:cubicBezTo>
                  <a:lnTo>
                    <a:pt x="718" y="232"/>
                  </a:lnTo>
                  <a:cubicBezTo>
                    <a:pt x="701" y="232"/>
                    <a:pt x="689" y="238"/>
                    <a:pt x="676" y="238"/>
                  </a:cubicBezTo>
                  <a:cubicBezTo>
                    <a:pt x="669" y="238"/>
                    <a:pt x="662" y="237"/>
                    <a:pt x="653" y="232"/>
                  </a:cubicBezTo>
                  <a:cubicBezTo>
                    <a:pt x="637" y="232"/>
                    <a:pt x="624" y="206"/>
                    <a:pt x="624" y="193"/>
                  </a:cubicBezTo>
                  <a:cubicBezTo>
                    <a:pt x="598" y="138"/>
                    <a:pt x="542" y="82"/>
                    <a:pt x="490" y="43"/>
                  </a:cubicBezTo>
                  <a:cubicBezTo>
                    <a:pt x="490" y="43"/>
                    <a:pt x="474" y="30"/>
                    <a:pt x="461" y="30"/>
                  </a:cubicBezTo>
                  <a:lnTo>
                    <a:pt x="297" y="30"/>
                  </a:lnTo>
                  <a:cubicBezTo>
                    <a:pt x="258" y="30"/>
                    <a:pt x="216" y="30"/>
                    <a:pt x="20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3"/>
            <p:cNvSpPr/>
            <p:nvPr/>
          </p:nvSpPr>
          <p:spPr>
            <a:xfrm>
              <a:off x="4872400" y="1567900"/>
              <a:ext cx="66275" cy="25250"/>
            </a:xfrm>
            <a:custGeom>
              <a:avLst/>
              <a:gdLst/>
              <a:ahLst/>
              <a:cxnLst/>
              <a:rect l="l" t="t" r="r" b="b"/>
              <a:pathLst>
                <a:path w="2651" h="1010" extrusionOk="0">
                  <a:moveTo>
                    <a:pt x="0" y="1"/>
                  </a:moveTo>
                  <a:cubicBezTo>
                    <a:pt x="2" y="5"/>
                    <a:pt x="6" y="9"/>
                    <a:pt x="10" y="12"/>
                  </a:cubicBezTo>
                  <a:lnTo>
                    <a:pt x="10" y="12"/>
                  </a:lnTo>
                  <a:cubicBezTo>
                    <a:pt x="7" y="8"/>
                    <a:pt x="4" y="4"/>
                    <a:pt x="0" y="1"/>
                  </a:cubicBezTo>
                  <a:close/>
                  <a:moveTo>
                    <a:pt x="10" y="12"/>
                  </a:moveTo>
                  <a:cubicBezTo>
                    <a:pt x="58" y="63"/>
                    <a:pt x="98" y="114"/>
                    <a:pt x="150" y="151"/>
                  </a:cubicBezTo>
                  <a:cubicBezTo>
                    <a:pt x="245" y="245"/>
                    <a:pt x="340" y="340"/>
                    <a:pt x="477" y="382"/>
                  </a:cubicBezTo>
                  <a:cubicBezTo>
                    <a:pt x="597" y="422"/>
                    <a:pt x="692" y="395"/>
                    <a:pt x="803" y="464"/>
                  </a:cubicBezTo>
                  <a:cubicBezTo>
                    <a:pt x="855" y="490"/>
                    <a:pt x="898" y="520"/>
                    <a:pt x="937" y="533"/>
                  </a:cubicBezTo>
                  <a:cubicBezTo>
                    <a:pt x="958" y="542"/>
                    <a:pt x="977" y="551"/>
                    <a:pt x="995" y="551"/>
                  </a:cubicBezTo>
                  <a:cubicBezTo>
                    <a:pt x="1003" y="551"/>
                    <a:pt x="1011" y="549"/>
                    <a:pt x="1018" y="546"/>
                  </a:cubicBezTo>
                  <a:cubicBezTo>
                    <a:pt x="1048" y="546"/>
                    <a:pt x="1061" y="520"/>
                    <a:pt x="1087" y="503"/>
                  </a:cubicBezTo>
                  <a:cubicBezTo>
                    <a:pt x="1104" y="495"/>
                    <a:pt x="1122" y="492"/>
                    <a:pt x="1141" y="492"/>
                  </a:cubicBezTo>
                  <a:cubicBezTo>
                    <a:pt x="1183" y="492"/>
                    <a:pt x="1227" y="508"/>
                    <a:pt x="1263" y="520"/>
                  </a:cubicBezTo>
                  <a:cubicBezTo>
                    <a:pt x="1306" y="546"/>
                    <a:pt x="1358" y="559"/>
                    <a:pt x="1413" y="572"/>
                  </a:cubicBezTo>
                  <a:cubicBezTo>
                    <a:pt x="1431" y="572"/>
                    <a:pt x="1450" y="566"/>
                    <a:pt x="1468" y="566"/>
                  </a:cubicBezTo>
                  <a:cubicBezTo>
                    <a:pt x="1477" y="566"/>
                    <a:pt x="1486" y="567"/>
                    <a:pt x="1495" y="572"/>
                  </a:cubicBezTo>
                  <a:cubicBezTo>
                    <a:pt x="1537" y="572"/>
                    <a:pt x="1564" y="601"/>
                    <a:pt x="1590" y="614"/>
                  </a:cubicBezTo>
                  <a:cubicBezTo>
                    <a:pt x="1658" y="653"/>
                    <a:pt x="1740" y="640"/>
                    <a:pt x="1821" y="653"/>
                  </a:cubicBezTo>
                  <a:cubicBezTo>
                    <a:pt x="1890" y="653"/>
                    <a:pt x="1959" y="683"/>
                    <a:pt x="2027" y="709"/>
                  </a:cubicBezTo>
                  <a:cubicBezTo>
                    <a:pt x="2040" y="709"/>
                    <a:pt x="2053" y="709"/>
                    <a:pt x="2053" y="722"/>
                  </a:cubicBezTo>
                  <a:cubicBezTo>
                    <a:pt x="2066" y="735"/>
                    <a:pt x="2066" y="735"/>
                    <a:pt x="2079" y="748"/>
                  </a:cubicBezTo>
                  <a:cubicBezTo>
                    <a:pt x="2109" y="790"/>
                    <a:pt x="2161" y="803"/>
                    <a:pt x="2203" y="817"/>
                  </a:cubicBezTo>
                  <a:cubicBezTo>
                    <a:pt x="2353" y="859"/>
                    <a:pt x="2500" y="928"/>
                    <a:pt x="2651" y="1009"/>
                  </a:cubicBezTo>
                  <a:cubicBezTo>
                    <a:pt x="2556" y="885"/>
                    <a:pt x="2419" y="803"/>
                    <a:pt x="2285" y="764"/>
                  </a:cubicBezTo>
                  <a:cubicBezTo>
                    <a:pt x="2203" y="735"/>
                    <a:pt x="2135" y="735"/>
                    <a:pt x="2079" y="683"/>
                  </a:cubicBezTo>
                  <a:cubicBezTo>
                    <a:pt x="2066" y="666"/>
                    <a:pt x="2053" y="653"/>
                    <a:pt x="2040" y="640"/>
                  </a:cubicBezTo>
                  <a:cubicBezTo>
                    <a:pt x="2011" y="627"/>
                    <a:pt x="1985" y="627"/>
                    <a:pt x="1972" y="627"/>
                  </a:cubicBezTo>
                  <a:cubicBezTo>
                    <a:pt x="1903" y="614"/>
                    <a:pt x="1835" y="601"/>
                    <a:pt x="1753" y="601"/>
                  </a:cubicBezTo>
                  <a:cubicBezTo>
                    <a:pt x="1727" y="585"/>
                    <a:pt x="1684" y="585"/>
                    <a:pt x="1645" y="572"/>
                  </a:cubicBezTo>
                  <a:cubicBezTo>
                    <a:pt x="1598" y="550"/>
                    <a:pt x="1572" y="516"/>
                    <a:pt x="1532" y="516"/>
                  </a:cubicBezTo>
                  <a:cubicBezTo>
                    <a:pt x="1525" y="516"/>
                    <a:pt x="1517" y="517"/>
                    <a:pt x="1508" y="520"/>
                  </a:cubicBezTo>
                  <a:cubicBezTo>
                    <a:pt x="1440" y="520"/>
                    <a:pt x="1413" y="520"/>
                    <a:pt x="1345" y="490"/>
                  </a:cubicBezTo>
                  <a:cubicBezTo>
                    <a:pt x="1276" y="464"/>
                    <a:pt x="1211" y="438"/>
                    <a:pt x="1129" y="422"/>
                  </a:cubicBezTo>
                  <a:cubicBezTo>
                    <a:pt x="1121" y="420"/>
                    <a:pt x="1113" y="419"/>
                    <a:pt x="1105" y="419"/>
                  </a:cubicBezTo>
                  <a:cubicBezTo>
                    <a:pt x="1053" y="419"/>
                    <a:pt x="1025" y="456"/>
                    <a:pt x="979" y="490"/>
                  </a:cubicBezTo>
                  <a:cubicBezTo>
                    <a:pt x="924" y="464"/>
                    <a:pt x="868" y="409"/>
                    <a:pt x="803" y="369"/>
                  </a:cubicBezTo>
                  <a:cubicBezTo>
                    <a:pt x="740" y="327"/>
                    <a:pt x="661" y="309"/>
                    <a:pt x="578" y="309"/>
                  </a:cubicBezTo>
                  <a:cubicBezTo>
                    <a:pt x="553" y="309"/>
                    <a:pt x="528" y="311"/>
                    <a:pt x="503" y="314"/>
                  </a:cubicBezTo>
                  <a:cubicBezTo>
                    <a:pt x="490" y="327"/>
                    <a:pt x="460" y="327"/>
                    <a:pt x="447" y="327"/>
                  </a:cubicBezTo>
                  <a:cubicBezTo>
                    <a:pt x="421" y="327"/>
                    <a:pt x="408" y="314"/>
                    <a:pt x="395" y="301"/>
                  </a:cubicBezTo>
                  <a:cubicBezTo>
                    <a:pt x="313" y="232"/>
                    <a:pt x="232" y="164"/>
                    <a:pt x="150" y="95"/>
                  </a:cubicBezTo>
                  <a:cubicBezTo>
                    <a:pt x="121" y="69"/>
                    <a:pt x="121" y="56"/>
                    <a:pt x="95" y="30"/>
                  </a:cubicBezTo>
                  <a:cubicBezTo>
                    <a:pt x="84" y="16"/>
                    <a:pt x="34" y="25"/>
                    <a:pt x="10" y="12"/>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3"/>
            <p:cNvSpPr/>
            <p:nvPr/>
          </p:nvSpPr>
          <p:spPr>
            <a:xfrm>
              <a:off x="4877125" y="1533225"/>
              <a:ext cx="51350" cy="39525"/>
            </a:xfrm>
            <a:custGeom>
              <a:avLst/>
              <a:gdLst/>
              <a:ahLst/>
              <a:cxnLst/>
              <a:rect l="l" t="t" r="r" b="b"/>
              <a:pathLst>
                <a:path w="2054" h="1581" extrusionOk="0">
                  <a:moveTo>
                    <a:pt x="2054" y="0"/>
                  </a:moveTo>
                  <a:lnTo>
                    <a:pt x="2040" y="30"/>
                  </a:lnTo>
                  <a:cubicBezTo>
                    <a:pt x="1946" y="30"/>
                    <a:pt x="1890" y="150"/>
                    <a:pt x="1822" y="193"/>
                  </a:cubicBezTo>
                  <a:cubicBezTo>
                    <a:pt x="1727" y="245"/>
                    <a:pt x="1593" y="232"/>
                    <a:pt x="1538" y="314"/>
                  </a:cubicBezTo>
                  <a:cubicBezTo>
                    <a:pt x="1538" y="327"/>
                    <a:pt x="1525" y="356"/>
                    <a:pt x="1525" y="369"/>
                  </a:cubicBezTo>
                  <a:cubicBezTo>
                    <a:pt x="1495" y="395"/>
                    <a:pt x="1456" y="421"/>
                    <a:pt x="1414" y="438"/>
                  </a:cubicBezTo>
                  <a:cubicBezTo>
                    <a:pt x="1332" y="477"/>
                    <a:pt x="1238" y="532"/>
                    <a:pt x="1156" y="585"/>
                  </a:cubicBezTo>
                  <a:cubicBezTo>
                    <a:pt x="1130" y="614"/>
                    <a:pt x="1087" y="640"/>
                    <a:pt x="1061" y="683"/>
                  </a:cubicBezTo>
                  <a:cubicBezTo>
                    <a:pt x="1048" y="709"/>
                    <a:pt x="1048" y="748"/>
                    <a:pt x="1022" y="777"/>
                  </a:cubicBezTo>
                  <a:cubicBezTo>
                    <a:pt x="940" y="940"/>
                    <a:pt x="666" y="927"/>
                    <a:pt x="572" y="1074"/>
                  </a:cubicBezTo>
                  <a:cubicBezTo>
                    <a:pt x="503" y="1172"/>
                    <a:pt x="464" y="1156"/>
                    <a:pt x="369" y="1198"/>
                  </a:cubicBezTo>
                  <a:cubicBezTo>
                    <a:pt x="288" y="1237"/>
                    <a:pt x="219" y="1348"/>
                    <a:pt x="164" y="1417"/>
                  </a:cubicBezTo>
                  <a:cubicBezTo>
                    <a:pt x="130" y="1450"/>
                    <a:pt x="85" y="1486"/>
                    <a:pt x="39" y="1486"/>
                  </a:cubicBezTo>
                  <a:cubicBezTo>
                    <a:pt x="30" y="1486"/>
                    <a:pt x="22" y="1485"/>
                    <a:pt x="13" y="1482"/>
                  </a:cubicBezTo>
                  <a:lnTo>
                    <a:pt x="13" y="1482"/>
                  </a:lnTo>
                  <a:cubicBezTo>
                    <a:pt x="0" y="1512"/>
                    <a:pt x="13" y="1551"/>
                    <a:pt x="43" y="1580"/>
                  </a:cubicBezTo>
                  <a:cubicBezTo>
                    <a:pt x="82" y="1538"/>
                    <a:pt x="124" y="1482"/>
                    <a:pt x="164" y="1443"/>
                  </a:cubicBezTo>
                  <a:cubicBezTo>
                    <a:pt x="219" y="1388"/>
                    <a:pt x="288" y="1335"/>
                    <a:pt x="353" y="1293"/>
                  </a:cubicBezTo>
                  <a:cubicBezTo>
                    <a:pt x="421" y="1237"/>
                    <a:pt x="503" y="1185"/>
                    <a:pt x="585" y="1156"/>
                  </a:cubicBezTo>
                  <a:cubicBezTo>
                    <a:pt x="653" y="1130"/>
                    <a:pt x="748" y="1117"/>
                    <a:pt x="790" y="1048"/>
                  </a:cubicBezTo>
                  <a:cubicBezTo>
                    <a:pt x="803" y="1022"/>
                    <a:pt x="803" y="993"/>
                    <a:pt x="816" y="966"/>
                  </a:cubicBezTo>
                  <a:cubicBezTo>
                    <a:pt x="843" y="953"/>
                    <a:pt x="872" y="940"/>
                    <a:pt x="898" y="927"/>
                  </a:cubicBezTo>
                  <a:cubicBezTo>
                    <a:pt x="993" y="898"/>
                    <a:pt x="1074" y="872"/>
                    <a:pt x="1169" y="846"/>
                  </a:cubicBezTo>
                  <a:cubicBezTo>
                    <a:pt x="1156" y="777"/>
                    <a:pt x="1156" y="696"/>
                    <a:pt x="1198" y="640"/>
                  </a:cubicBezTo>
                  <a:cubicBezTo>
                    <a:pt x="1211" y="627"/>
                    <a:pt x="1238" y="614"/>
                    <a:pt x="1251" y="601"/>
                  </a:cubicBezTo>
                  <a:cubicBezTo>
                    <a:pt x="1348" y="545"/>
                    <a:pt x="1430" y="490"/>
                    <a:pt x="1512" y="438"/>
                  </a:cubicBezTo>
                  <a:cubicBezTo>
                    <a:pt x="1564" y="408"/>
                    <a:pt x="1606" y="382"/>
                    <a:pt x="1632" y="327"/>
                  </a:cubicBezTo>
                  <a:cubicBezTo>
                    <a:pt x="1632" y="314"/>
                    <a:pt x="1646" y="301"/>
                    <a:pt x="1646" y="288"/>
                  </a:cubicBezTo>
                  <a:cubicBezTo>
                    <a:pt x="1659" y="275"/>
                    <a:pt x="1688" y="275"/>
                    <a:pt x="1701" y="258"/>
                  </a:cubicBezTo>
                  <a:cubicBezTo>
                    <a:pt x="1770" y="245"/>
                    <a:pt x="1851" y="232"/>
                    <a:pt x="1920" y="193"/>
                  </a:cubicBezTo>
                  <a:cubicBezTo>
                    <a:pt x="2001" y="150"/>
                    <a:pt x="2054" y="82"/>
                    <a:pt x="205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3"/>
            <p:cNvSpPr/>
            <p:nvPr/>
          </p:nvSpPr>
          <p:spPr>
            <a:xfrm>
              <a:off x="4865525" y="1597200"/>
              <a:ext cx="65000" cy="28325"/>
            </a:xfrm>
            <a:custGeom>
              <a:avLst/>
              <a:gdLst/>
              <a:ahLst/>
              <a:cxnLst/>
              <a:rect l="l" t="t" r="r" b="b"/>
              <a:pathLst>
                <a:path w="2600" h="1133" extrusionOk="0">
                  <a:moveTo>
                    <a:pt x="2543" y="190"/>
                  </a:moveTo>
                  <a:cubicBezTo>
                    <a:pt x="2562" y="195"/>
                    <a:pt x="2580" y="199"/>
                    <a:pt x="2599" y="203"/>
                  </a:cubicBezTo>
                  <a:cubicBezTo>
                    <a:pt x="2581" y="198"/>
                    <a:pt x="2562" y="193"/>
                    <a:pt x="2543" y="190"/>
                  </a:cubicBezTo>
                  <a:close/>
                  <a:moveTo>
                    <a:pt x="872" y="0"/>
                  </a:moveTo>
                  <a:cubicBezTo>
                    <a:pt x="941" y="108"/>
                    <a:pt x="1010" y="190"/>
                    <a:pt x="1104" y="271"/>
                  </a:cubicBezTo>
                  <a:cubicBezTo>
                    <a:pt x="1036" y="327"/>
                    <a:pt x="941" y="340"/>
                    <a:pt x="859" y="340"/>
                  </a:cubicBezTo>
                  <a:cubicBezTo>
                    <a:pt x="833" y="392"/>
                    <a:pt x="804" y="434"/>
                    <a:pt x="804" y="490"/>
                  </a:cubicBezTo>
                  <a:cubicBezTo>
                    <a:pt x="791" y="516"/>
                    <a:pt x="791" y="555"/>
                    <a:pt x="791" y="585"/>
                  </a:cubicBezTo>
                  <a:cubicBezTo>
                    <a:pt x="765" y="666"/>
                    <a:pt x="709" y="718"/>
                    <a:pt x="641" y="761"/>
                  </a:cubicBezTo>
                  <a:cubicBezTo>
                    <a:pt x="572" y="816"/>
                    <a:pt x="507" y="842"/>
                    <a:pt x="425" y="869"/>
                  </a:cubicBezTo>
                  <a:cubicBezTo>
                    <a:pt x="275" y="937"/>
                    <a:pt x="138" y="1032"/>
                    <a:pt x="1" y="1126"/>
                  </a:cubicBezTo>
                  <a:cubicBezTo>
                    <a:pt x="20" y="1131"/>
                    <a:pt x="40" y="1133"/>
                    <a:pt x="60" y="1133"/>
                  </a:cubicBezTo>
                  <a:cubicBezTo>
                    <a:pt x="180" y="1133"/>
                    <a:pt x="303" y="1061"/>
                    <a:pt x="396" y="980"/>
                  </a:cubicBezTo>
                  <a:cubicBezTo>
                    <a:pt x="477" y="924"/>
                    <a:pt x="559" y="869"/>
                    <a:pt x="654" y="856"/>
                  </a:cubicBezTo>
                  <a:cubicBezTo>
                    <a:pt x="683" y="856"/>
                    <a:pt x="722" y="856"/>
                    <a:pt x="752" y="842"/>
                  </a:cubicBezTo>
                  <a:cubicBezTo>
                    <a:pt x="791" y="829"/>
                    <a:pt x="817" y="787"/>
                    <a:pt x="833" y="761"/>
                  </a:cubicBezTo>
                  <a:cubicBezTo>
                    <a:pt x="872" y="705"/>
                    <a:pt x="915" y="666"/>
                    <a:pt x="915" y="598"/>
                  </a:cubicBezTo>
                  <a:cubicBezTo>
                    <a:pt x="915" y="555"/>
                    <a:pt x="885" y="503"/>
                    <a:pt x="899" y="448"/>
                  </a:cubicBezTo>
                  <a:cubicBezTo>
                    <a:pt x="928" y="392"/>
                    <a:pt x="996" y="379"/>
                    <a:pt x="1049" y="379"/>
                  </a:cubicBezTo>
                  <a:cubicBezTo>
                    <a:pt x="1104" y="366"/>
                    <a:pt x="1160" y="366"/>
                    <a:pt x="1212" y="366"/>
                  </a:cubicBezTo>
                  <a:cubicBezTo>
                    <a:pt x="1231" y="366"/>
                    <a:pt x="1244" y="360"/>
                    <a:pt x="1254" y="360"/>
                  </a:cubicBezTo>
                  <a:cubicBezTo>
                    <a:pt x="1259" y="360"/>
                    <a:pt x="1263" y="362"/>
                    <a:pt x="1267" y="366"/>
                  </a:cubicBezTo>
                  <a:cubicBezTo>
                    <a:pt x="1293" y="379"/>
                    <a:pt x="1293" y="434"/>
                    <a:pt x="1336" y="448"/>
                  </a:cubicBezTo>
                  <a:cubicBezTo>
                    <a:pt x="1340" y="449"/>
                    <a:pt x="1344" y="450"/>
                    <a:pt x="1348" y="450"/>
                  </a:cubicBezTo>
                  <a:cubicBezTo>
                    <a:pt x="1377" y="450"/>
                    <a:pt x="1423" y="420"/>
                    <a:pt x="1457" y="408"/>
                  </a:cubicBezTo>
                  <a:cubicBezTo>
                    <a:pt x="1476" y="408"/>
                    <a:pt x="1615" y="395"/>
                    <a:pt x="1705" y="395"/>
                  </a:cubicBezTo>
                  <a:cubicBezTo>
                    <a:pt x="1750" y="395"/>
                    <a:pt x="1783" y="399"/>
                    <a:pt x="1783" y="408"/>
                  </a:cubicBezTo>
                  <a:lnTo>
                    <a:pt x="1783" y="340"/>
                  </a:lnTo>
                  <a:cubicBezTo>
                    <a:pt x="1920" y="297"/>
                    <a:pt x="2070" y="297"/>
                    <a:pt x="2204" y="297"/>
                  </a:cubicBezTo>
                  <a:cubicBezTo>
                    <a:pt x="2191" y="271"/>
                    <a:pt x="2191" y="229"/>
                    <a:pt x="2220" y="216"/>
                  </a:cubicBezTo>
                  <a:cubicBezTo>
                    <a:pt x="2247" y="190"/>
                    <a:pt x="2286" y="190"/>
                    <a:pt x="2315" y="190"/>
                  </a:cubicBezTo>
                  <a:cubicBezTo>
                    <a:pt x="2354" y="184"/>
                    <a:pt x="2394" y="181"/>
                    <a:pt x="2433" y="181"/>
                  </a:cubicBezTo>
                  <a:cubicBezTo>
                    <a:pt x="2470" y="181"/>
                    <a:pt x="2507" y="184"/>
                    <a:pt x="2543" y="190"/>
                  </a:cubicBezTo>
                  <a:lnTo>
                    <a:pt x="2543" y="190"/>
                  </a:lnTo>
                  <a:cubicBezTo>
                    <a:pt x="2444" y="167"/>
                    <a:pt x="2351" y="141"/>
                    <a:pt x="2260" y="108"/>
                  </a:cubicBezTo>
                  <a:cubicBezTo>
                    <a:pt x="2247" y="108"/>
                    <a:pt x="2220" y="108"/>
                    <a:pt x="2204" y="121"/>
                  </a:cubicBezTo>
                  <a:cubicBezTo>
                    <a:pt x="2191" y="134"/>
                    <a:pt x="2191" y="164"/>
                    <a:pt x="2178" y="177"/>
                  </a:cubicBezTo>
                  <a:cubicBezTo>
                    <a:pt x="2165" y="190"/>
                    <a:pt x="2152" y="190"/>
                    <a:pt x="2139" y="203"/>
                  </a:cubicBezTo>
                  <a:cubicBezTo>
                    <a:pt x="2041" y="229"/>
                    <a:pt x="1933" y="245"/>
                    <a:pt x="1839" y="245"/>
                  </a:cubicBezTo>
                  <a:cubicBezTo>
                    <a:pt x="1812" y="245"/>
                    <a:pt x="1796" y="245"/>
                    <a:pt x="1770" y="258"/>
                  </a:cubicBezTo>
                  <a:cubicBezTo>
                    <a:pt x="1757" y="258"/>
                    <a:pt x="1744" y="271"/>
                    <a:pt x="1731" y="284"/>
                  </a:cubicBezTo>
                  <a:cubicBezTo>
                    <a:pt x="1672" y="325"/>
                    <a:pt x="1610" y="337"/>
                    <a:pt x="1546" y="337"/>
                  </a:cubicBezTo>
                  <a:cubicBezTo>
                    <a:pt x="1504" y="337"/>
                    <a:pt x="1461" y="332"/>
                    <a:pt x="1418" y="327"/>
                  </a:cubicBezTo>
                  <a:cubicBezTo>
                    <a:pt x="1375" y="327"/>
                    <a:pt x="1336" y="310"/>
                    <a:pt x="1293" y="297"/>
                  </a:cubicBezTo>
                  <a:lnTo>
                    <a:pt x="1241" y="245"/>
                  </a:lnTo>
                  <a:cubicBezTo>
                    <a:pt x="1212" y="216"/>
                    <a:pt x="1173" y="203"/>
                    <a:pt x="1130" y="190"/>
                  </a:cubicBezTo>
                  <a:cubicBezTo>
                    <a:pt x="1036" y="147"/>
                    <a:pt x="941" y="82"/>
                    <a:pt x="87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3"/>
            <p:cNvSpPr/>
            <p:nvPr/>
          </p:nvSpPr>
          <p:spPr>
            <a:xfrm>
              <a:off x="4938000" y="1580900"/>
              <a:ext cx="12600" cy="13650"/>
            </a:xfrm>
            <a:custGeom>
              <a:avLst/>
              <a:gdLst/>
              <a:ahLst/>
              <a:cxnLst/>
              <a:rect l="l" t="t" r="r" b="b"/>
              <a:pathLst>
                <a:path w="504" h="546" extrusionOk="0">
                  <a:moveTo>
                    <a:pt x="377" y="43"/>
                  </a:moveTo>
                  <a:cubicBezTo>
                    <a:pt x="404" y="43"/>
                    <a:pt x="434" y="52"/>
                    <a:pt x="464" y="54"/>
                  </a:cubicBezTo>
                  <a:lnTo>
                    <a:pt x="464" y="54"/>
                  </a:lnTo>
                  <a:cubicBezTo>
                    <a:pt x="464" y="67"/>
                    <a:pt x="463" y="82"/>
                    <a:pt x="448" y="94"/>
                  </a:cubicBezTo>
                  <a:lnTo>
                    <a:pt x="448" y="189"/>
                  </a:lnTo>
                  <a:cubicBezTo>
                    <a:pt x="435" y="215"/>
                    <a:pt x="408" y="228"/>
                    <a:pt x="395" y="257"/>
                  </a:cubicBezTo>
                  <a:cubicBezTo>
                    <a:pt x="382" y="283"/>
                    <a:pt x="395" y="310"/>
                    <a:pt x="395" y="339"/>
                  </a:cubicBezTo>
                  <a:cubicBezTo>
                    <a:pt x="353" y="339"/>
                    <a:pt x="327" y="352"/>
                    <a:pt x="301" y="365"/>
                  </a:cubicBezTo>
                  <a:cubicBezTo>
                    <a:pt x="258" y="391"/>
                    <a:pt x="245" y="434"/>
                    <a:pt x="258" y="460"/>
                  </a:cubicBezTo>
                  <a:cubicBezTo>
                    <a:pt x="190" y="460"/>
                    <a:pt x="137" y="460"/>
                    <a:pt x="69" y="473"/>
                  </a:cubicBezTo>
                  <a:cubicBezTo>
                    <a:pt x="95" y="460"/>
                    <a:pt x="108" y="421"/>
                    <a:pt x="95" y="378"/>
                  </a:cubicBezTo>
                  <a:cubicBezTo>
                    <a:pt x="95" y="352"/>
                    <a:pt x="69" y="339"/>
                    <a:pt x="69" y="310"/>
                  </a:cubicBezTo>
                  <a:cubicBezTo>
                    <a:pt x="82" y="270"/>
                    <a:pt x="121" y="257"/>
                    <a:pt x="137" y="228"/>
                  </a:cubicBezTo>
                  <a:lnTo>
                    <a:pt x="137" y="202"/>
                  </a:lnTo>
                  <a:cubicBezTo>
                    <a:pt x="137" y="189"/>
                    <a:pt x="151" y="176"/>
                    <a:pt x="151" y="176"/>
                  </a:cubicBezTo>
                  <a:cubicBezTo>
                    <a:pt x="177" y="146"/>
                    <a:pt x="203" y="133"/>
                    <a:pt x="245" y="120"/>
                  </a:cubicBezTo>
                  <a:cubicBezTo>
                    <a:pt x="271" y="107"/>
                    <a:pt x="284" y="107"/>
                    <a:pt x="314" y="81"/>
                  </a:cubicBezTo>
                  <a:cubicBezTo>
                    <a:pt x="327" y="81"/>
                    <a:pt x="327" y="65"/>
                    <a:pt x="340" y="52"/>
                  </a:cubicBezTo>
                  <a:cubicBezTo>
                    <a:pt x="351" y="45"/>
                    <a:pt x="364" y="43"/>
                    <a:pt x="377" y="43"/>
                  </a:cubicBezTo>
                  <a:close/>
                  <a:moveTo>
                    <a:pt x="384" y="1"/>
                  </a:moveTo>
                  <a:cubicBezTo>
                    <a:pt x="366" y="1"/>
                    <a:pt x="346" y="4"/>
                    <a:pt x="327" y="13"/>
                  </a:cubicBezTo>
                  <a:cubicBezTo>
                    <a:pt x="284" y="26"/>
                    <a:pt x="258" y="52"/>
                    <a:pt x="219" y="81"/>
                  </a:cubicBezTo>
                  <a:cubicBezTo>
                    <a:pt x="190" y="94"/>
                    <a:pt x="151" y="107"/>
                    <a:pt x="121" y="133"/>
                  </a:cubicBezTo>
                  <a:cubicBezTo>
                    <a:pt x="82" y="163"/>
                    <a:pt x="56" y="215"/>
                    <a:pt x="27" y="270"/>
                  </a:cubicBezTo>
                  <a:cubicBezTo>
                    <a:pt x="0" y="310"/>
                    <a:pt x="13" y="326"/>
                    <a:pt x="13" y="365"/>
                  </a:cubicBezTo>
                  <a:cubicBezTo>
                    <a:pt x="27" y="421"/>
                    <a:pt x="0" y="473"/>
                    <a:pt x="0" y="528"/>
                  </a:cubicBezTo>
                  <a:cubicBezTo>
                    <a:pt x="27" y="528"/>
                    <a:pt x="54" y="522"/>
                    <a:pt x="81" y="522"/>
                  </a:cubicBezTo>
                  <a:cubicBezTo>
                    <a:pt x="95" y="522"/>
                    <a:pt x="108" y="524"/>
                    <a:pt x="121" y="528"/>
                  </a:cubicBezTo>
                  <a:cubicBezTo>
                    <a:pt x="145" y="528"/>
                    <a:pt x="174" y="545"/>
                    <a:pt x="207" y="545"/>
                  </a:cubicBezTo>
                  <a:cubicBezTo>
                    <a:pt x="215" y="545"/>
                    <a:pt x="224" y="544"/>
                    <a:pt x="232" y="541"/>
                  </a:cubicBezTo>
                  <a:cubicBezTo>
                    <a:pt x="258" y="541"/>
                    <a:pt x="271" y="515"/>
                    <a:pt x="284" y="502"/>
                  </a:cubicBezTo>
                  <a:cubicBezTo>
                    <a:pt x="327" y="447"/>
                    <a:pt x="382" y="408"/>
                    <a:pt x="435" y="391"/>
                  </a:cubicBezTo>
                  <a:cubicBezTo>
                    <a:pt x="448" y="391"/>
                    <a:pt x="464" y="391"/>
                    <a:pt x="464" y="378"/>
                  </a:cubicBezTo>
                  <a:cubicBezTo>
                    <a:pt x="477" y="365"/>
                    <a:pt x="464" y="310"/>
                    <a:pt x="464" y="297"/>
                  </a:cubicBezTo>
                  <a:cubicBezTo>
                    <a:pt x="464" y="257"/>
                    <a:pt x="477" y="202"/>
                    <a:pt x="490" y="163"/>
                  </a:cubicBezTo>
                  <a:lnTo>
                    <a:pt x="490" y="81"/>
                  </a:lnTo>
                  <a:cubicBezTo>
                    <a:pt x="490" y="72"/>
                    <a:pt x="489" y="63"/>
                    <a:pt x="486" y="54"/>
                  </a:cubicBezTo>
                  <a:lnTo>
                    <a:pt x="486" y="54"/>
                  </a:lnTo>
                  <a:cubicBezTo>
                    <a:pt x="492" y="54"/>
                    <a:pt x="497" y="53"/>
                    <a:pt x="503" y="52"/>
                  </a:cubicBezTo>
                  <a:cubicBezTo>
                    <a:pt x="492" y="41"/>
                    <a:pt x="478" y="30"/>
                    <a:pt x="463" y="22"/>
                  </a:cubicBezTo>
                  <a:lnTo>
                    <a:pt x="463" y="22"/>
                  </a:lnTo>
                  <a:cubicBezTo>
                    <a:pt x="459" y="18"/>
                    <a:pt x="453" y="15"/>
                    <a:pt x="448" y="13"/>
                  </a:cubicBezTo>
                  <a:lnTo>
                    <a:pt x="448" y="13"/>
                  </a:lnTo>
                  <a:cubicBezTo>
                    <a:pt x="449" y="14"/>
                    <a:pt x="450" y="15"/>
                    <a:pt x="451" y="16"/>
                  </a:cubicBezTo>
                  <a:lnTo>
                    <a:pt x="451" y="16"/>
                  </a:lnTo>
                  <a:cubicBezTo>
                    <a:pt x="431" y="6"/>
                    <a:pt x="408" y="1"/>
                    <a:pt x="38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3"/>
            <p:cNvSpPr/>
            <p:nvPr/>
          </p:nvSpPr>
          <p:spPr>
            <a:xfrm>
              <a:off x="4942075" y="1562100"/>
              <a:ext cx="6150" cy="21175"/>
            </a:xfrm>
            <a:custGeom>
              <a:avLst/>
              <a:gdLst/>
              <a:ahLst/>
              <a:cxnLst/>
              <a:rect l="l" t="t" r="r" b="b"/>
              <a:pathLst>
                <a:path w="246" h="847" extrusionOk="0">
                  <a:moveTo>
                    <a:pt x="108" y="1"/>
                  </a:moveTo>
                  <a:cubicBezTo>
                    <a:pt x="95" y="1"/>
                    <a:pt x="56" y="43"/>
                    <a:pt x="56" y="43"/>
                  </a:cubicBezTo>
                  <a:cubicBezTo>
                    <a:pt x="82" y="138"/>
                    <a:pt x="14" y="233"/>
                    <a:pt x="1" y="327"/>
                  </a:cubicBezTo>
                  <a:cubicBezTo>
                    <a:pt x="40" y="327"/>
                    <a:pt x="82" y="344"/>
                    <a:pt x="95" y="383"/>
                  </a:cubicBezTo>
                  <a:cubicBezTo>
                    <a:pt x="108" y="396"/>
                    <a:pt x="108" y="425"/>
                    <a:pt x="108" y="438"/>
                  </a:cubicBezTo>
                  <a:lnTo>
                    <a:pt x="108" y="627"/>
                  </a:lnTo>
                  <a:lnTo>
                    <a:pt x="108" y="683"/>
                  </a:lnTo>
                  <a:lnTo>
                    <a:pt x="108" y="709"/>
                  </a:lnTo>
                  <a:cubicBezTo>
                    <a:pt x="121" y="709"/>
                    <a:pt x="121" y="722"/>
                    <a:pt x="138" y="722"/>
                  </a:cubicBezTo>
                  <a:cubicBezTo>
                    <a:pt x="151" y="735"/>
                    <a:pt x="151" y="735"/>
                    <a:pt x="151" y="752"/>
                  </a:cubicBezTo>
                  <a:cubicBezTo>
                    <a:pt x="164" y="791"/>
                    <a:pt x="177" y="817"/>
                    <a:pt x="190" y="846"/>
                  </a:cubicBezTo>
                  <a:cubicBezTo>
                    <a:pt x="245" y="722"/>
                    <a:pt x="151" y="572"/>
                    <a:pt x="177" y="438"/>
                  </a:cubicBezTo>
                  <a:cubicBezTo>
                    <a:pt x="177" y="425"/>
                    <a:pt x="190" y="396"/>
                    <a:pt x="190" y="370"/>
                  </a:cubicBezTo>
                  <a:cubicBezTo>
                    <a:pt x="190" y="357"/>
                    <a:pt x="177" y="327"/>
                    <a:pt x="164" y="314"/>
                  </a:cubicBezTo>
                  <a:cubicBezTo>
                    <a:pt x="138" y="301"/>
                    <a:pt x="108" y="301"/>
                    <a:pt x="95" y="275"/>
                  </a:cubicBezTo>
                  <a:cubicBezTo>
                    <a:pt x="82" y="262"/>
                    <a:pt x="82" y="262"/>
                    <a:pt x="82" y="246"/>
                  </a:cubicBezTo>
                  <a:cubicBezTo>
                    <a:pt x="82" y="164"/>
                    <a:pt x="95" y="82"/>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3"/>
            <p:cNvSpPr/>
            <p:nvPr/>
          </p:nvSpPr>
          <p:spPr>
            <a:xfrm>
              <a:off x="4926400" y="1591475"/>
              <a:ext cx="13325" cy="10050"/>
            </a:xfrm>
            <a:custGeom>
              <a:avLst/>
              <a:gdLst/>
              <a:ahLst/>
              <a:cxnLst/>
              <a:rect l="l" t="t" r="r" b="b"/>
              <a:pathLst>
                <a:path w="533" h="402" extrusionOk="0">
                  <a:moveTo>
                    <a:pt x="471" y="1"/>
                  </a:moveTo>
                  <a:cubicBezTo>
                    <a:pt x="451" y="1"/>
                    <a:pt x="430" y="4"/>
                    <a:pt x="409" y="11"/>
                  </a:cubicBezTo>
                  <a:cubicBezTo>
                    <a:pt x="383" y="37"/>
                    <a:pt x="340" y="50"/>
                    <a:pt x="314" y="79"/>
                  </a:cubicBezTo>
                  <a:cubicBezTo>
                    <a:pt x="288" y="105"/>
                    <a:pt x="275" y="118"/>
                    <a:pt x="259" y="148"/>
                  </a:cubicBezTo>
                  <a:lnTo>
                    <a:pt x="259" y="187"/>
                  </a:lnTo>
                  <a:cubicBezTo>
                    <a:pt x="246" y="242"/>
                    <a:pt x="193" y="269"/>
                    <a:pt x="138" y="295"/>
                  </a:cubicBezTo>
                  <a:cubicBezTo>
                    <a:pt x="96" y="311"/>
                    <a:pt x="43" y="324"/>
                    <a:pt x="1" y="376"/>
                  </a:cubicBezTo>
                  <a:lnTo>
                    <a:pt x="1" y="393"/>
                  </a:lnTo>
                  <a:lnTo>
                    <a:pt x="14" y="393"/>
                  </a:lnTo>
                  <a:cubicBezTo>
                    <a:pt x="32" y="399"/>
                    <a:pt x="50" y="402"/>
                    <a:pt x="67" y="402"/>
                  </a:cubicBezTo>
                  <a:cubicBezTo>
                    <a:pt x="155" y="402"/>
                    <a:pt x="233" y="326"/>
                    <a:pt x="301" y="269"/>
                  </a:cubicBezTo>
                  <a:cubicBezTo>
                    <a:pt x="288" y="242"/>
                    <a:pt x="288" y="213"/>
                    <a:pt x="301" y="187"/>
                  </a:cubicBezTo>
                  <a:cubicBezTo>
                    <a:pt x="314" y="161"/>
                    <a:pt x="340" y="131"/>
                    <a:pt x="370" y="105"/>
                  </a:cubicBezTo>
                  <a:cubicBezTo>
                    <a:pt x="409" y="66"/>
                    <a:pt x="477" y="37"/>
                    <a:pt x="533" y="11"/>
                  </a:cubicBezTo>
                  <a:cubicBezTo>
                    <a:pt x="512" y="4"/>
                    <a:pt x="491" y="1"/>
                    <a:pt x="47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3"/>
            <p:cNvSpPr/>
            <p:nvPr/>
          </p:nvSpPr>
          <p:spPr>
            <a:xfrm>
              <a:off x="4896875" y="1548550"/>
              <a:ext cx="45875" cy="37075"/>
            </a:xfrm>
            <a:custGeom>
              <a:avLst/>
              <a:gdLst/>
              <a:ahLst/>
              <a:cxnLst/>
              <a:rect l="l" t="t" r="r" b="b"/>
              <a:pathLst>
                <a:path w="1835" h="1483" extrusionOk="0">
                  <a:moveTo>
                    <a:pt x="0" y="1"/>
                  </a:moveTo>
                  <a:lnTo>
                    <a:pt x="0" y="1"/>
                  </a:lnTo>
                  <a:cubicBezTo>
                    <a:pt x="39" y="83"/>
                    <a:pt x="164" y="109"/>
                    <a:pt x="216" y="177"/>
                  </a:cubicBezTo>
                  <a:cubicBezTo>
                    <a:pt x="232" y="203"/>
                    <a:pt x="245" y="216"/>
                    <a:pt x="245" y="246"/>
                  </a:cubicBezTo>
                  <a:lnTo>
                    <a:pt x="245" y="298"/>
                  </a:lnTo>
                  <a:cubicBezTo>
                    <a:pt x="245" y="340"/>
                    <a:pt x="271" y="380"/>
                    <a:pt x="297" y="422"/>
                  </a:cubicBezTo>
                  <a:cubicBezTo>
                    <a:pt x="314" y="448"/>
                    <a:pt x="327" y="461"/>
                    <a:pt x="353" y="478"/>
                  </a:cubicBezTo>
                  <a:lnTo>
                    <a:pt x="408" y="478"/>
                  </a:lnTo>
                  <a:cubicBezTo>
                    <a:pt x="434" y="491"/>
                    <a:pt x="461" y="530"/>
                    <a:pt x="461" y="572"/>
                  </a:cubicBezTo>
                  <a:cubicBezTo>
                    <a:pt x="490" y="624"/>
                    <a:pt x="503" y="680"/>
                    <a:pt x="490" y="735"/>
                  </a:cubicBezTo>
                  <a:lnTo>
                    <a:pt x="490" y="761"/>
                  </a:lnTo>
                  <a:cubicBezTo>
                    <a:pt x="503" y="775"/>
                    <a:pt x="503" y="788"/>
                    <a:pt x="516" y="788"/>
                  </a:cubicBezTo>
                  <a:cubicBezTo>
                    <a:pt x="585" y="843"/>
                    <a:pt x="705" y="856"/>
                    <a:pt x="748" y="938"/>
                  </a:cubicBezTo>
                  <a:cubicBezTo>
                    <a:pt x="761" y="967"/>
                    <a:pt x="774" y="993"/>
                    <a:pt x="787" y="1006"/>
                  </a:cubicBezTo>
                  <a:cubicBezTo>
                    <a:pt x="798" y="1012"/>
                    <a:pt x="809" y="1014"/>
                    <a:pt x="820" y="1014"/>
                  </a:cubicBezTo>
                  <a:cubicBezTo>
                    <a:pt x="864" y="1014"/>
                    <a:pt x="906" y="980"/>
                    <a:pt x="937" y="980"/>
                  </a:cubicBezTo>
                  <a:cubicBezTo>
                    <a:pt x="966" y="980"/>
                    <a:pt x="980" y="980"/>
                    <a:pt x="1006" y="993"/>
                  </a:cubicBezTo>
                  <a:cubicBezTo>
                    <a:pt x="1143" y="1062"/>
                    <a:pt x="1277" y="1114"/>
                    <a:pt x="1401" y="1183"/>
                  </a:cubicBezTo>
                  <a:cubicBezTo>
                    <a:pt x="1427" y="1183"/>
                    <a:pt x="1440" y="1196"/>
                    <a:pt x="1440" y="1212"/>
                  </a:cubicBezTo>
                  <a:cubicBezTo>
                    <a:pt x="1456" y="1225"/>
                    <a:pt x="1456" y="1238"/>
                    <a:pt x="1469" y="1251"/>
                  </a:cubicBezTo>
                  <a:cubicBezTo>
                    <a:pt x="1482" y="1264"/>
                    <a:pt x="1495" y="1264"/>
                    <a:pt x="1521" y="1264"/>
                  </a:cubicBezTo>
                  <a:cubicBezTo>
                    <a:pt x="1564" y="1264"/>
                    <a:pt x="1603" y="1264"/>
                    <a:pt x="1645" y="1294"/>
                  </a:cubicBezTo>
                  <a:cubicBezTo>
                    <a:pt x="1727" y="1333"/>
                    <a:pt x="1753" y="1440"/>
                    <a:pt x="1835" y="1483"/>
                  </a:cubicBezTo>
                  <a:cubicBezTo>
                    <a:pt x="1796" y="1414"/>
                    <a:pt x="1766" y="1359"/>
                    <a:pt x="1727" y="1307"/>
                  </a:cubicBezTo>
                  <a:cubicBezTo>
                    <a:pt x="1704" y="1269"/>
                    <a:pt x="1678" y="1223"/>
                    <a:pt x="1635" y="1223"/>
                  </a:cubicBezTo>
                  <a:cubicBezTo>
                    <a:pt x="1630" y="1223"/>
                    <a:pt x="1625" y="1224"/>
                    <a:pt x="1619" y="1225"/>
                  </a:cubicBezTo>
                  <a:cubicBezTo>
                    <a:pt x="1608" y="1225"/>
                    <a:pt x="1599" y="1231"/>
                    <a:pt x="1586" y="1231"/>
                  </a:cubicBezTo>
                  <a:cubicBezTo>
                    <a:pt x="1580" y="1231"/>
                    <a:pt x="1573" y="1229"/>
                    <a:pt x="1564" y="1225"/>
                  </a:cubicBezTo>
                  <a:cubicBezTo>
                    <a:pt x="1508" y="1225"/>
                    <a:pt x="1521" y="1143"/>
                    <a:pt x="1482" y="1101"/>
                  </a:cubicBezTo>
                  <a:cubicBezTo>
                    <a:pt x="1469" y="1088"/>
                    <a:pt x="1440" y="1088"/>
                    <a:pt x="1427" y="1088"/>
                  </a:cubicBezTo>
                  <a:cubicBezTo>
                    <a:pt x="1319" y="1062"/>
                    <a:pt x="1224" y="1032"/>
                    <a:pt x="1130" y="980"/>
                  </a:cubicBezTo>
                  <a:cubicBezTo>
                    <a:pt x="1082" y="955"/>
                    <a:pt x="1024" y="922"/>
                    <a:pt x="965" y="922"/>
                  </a:cubicBezTo>
                  <a:cubicBezTo>
                    <a:pt x="956" y="922"/>
                    <a:pt x="946" y="923"/>
                    <a:pt x="937" y="925"/>
                  </a:cubicBezTo>
                  <a:cubicBezTo>
                    <a:pt x="920" y="925"/>
                    <a:pt x="895" y="930"/>
                    <a:pt x="869" y="930"/>
                  </a:cubicBezTo>
                  <a:cubicBezTo>
                    <a:pt x="856" y="930"/>
                    <a:pt x="842" y="929"/>
                    <a:pt x="829" y="925"/>
                  </a:cubicBezTo>
                  <a:cubicBezTo>
                    <a:pt x="774" y="925"/>
                    <a:pt x="735" y="869"/>
                    <a:pt x="705" y="830"/>
                  </a:cubicBezTo>
                  <a:cubicBezTo>
                    <a:pt x="671" y="807"/>
                    <a:pt x="625" y="772"/>
                    <a:pt x="579" y="772"/>
                  </a:cubicBezTo>
                  <a:cubicBezTo>
                    <a:pt x="572" y="772"/>
                    <a:pt x="565" y="773"/>
                    <a:pt x="558" y="775"/>
                  </a:cubicBezTo>
                  <a:cubicBezTo>
                    <a:pt x="558" y="654"/>
                    <a:pt x="529" y="543"/>
                    <a:pt x="503" y="435"/>
                  </a:cubicBezTo>
                  <a:cubicBezTo>
                    <a:pt x="490" y="422"/>
                    <a:pt x="490" y="409"/>
                    <a:pt x="477" y="396"/>
                  </a:cubicBezTo>
                  <a:cubicBezTo>
                    <a:pt x="471" y="390"/>
                    <a:pt x="465" y="389"/>
                    <a:pt x="458" y="389"/>
                  </a:cubicBezTo>
                  <a:cubicBezTo>
                    <a:pt x="443" y="389"/>
                    <a:pt x="426" y="396"/>
                    <a:pt x="408" y="396"/>
                  </a:cubicBezTo>
                  <a:cubicBezTo>
                    <a:pt x="366" y="396"/>
                    <a:pt x="353" y="353"/>
                    <a:pt x="327" y="314"/>
                  </a:cubicBezTo>
                  <a:cubicBezTo>
                    <a:pt x="297" y="259"/>
                    <a:pt x="314" y="177"/>
                    <a:pt x="271" y="135"/>
                  </a:cubicBezTo>
                  <a:cubicBezTo>
                    <a:pt x="203" y="70"/>
                    <a:pt x="82" y="40"/>
                    <a:pt x="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3"/>
            <p:cNvSpPr/>
            <p:nvPr/>
          </p:nvSpPr>
          <p:spPr>
            <a:xfrm>
              <a:off x="4938000" y="1539675"/>
              <a:ext cx="5825" cy="28250"/>
            </a:xfrm>
            <a:custGeom>
              <a:avLst/>
              <a:gdLst/>
              <a:ahLst/>
              <a:cxnLst/>
              <a:rect l="l" t="t" r="r" b="b"/>
              <a:pathLst>
                <a:path w="233" h="1130" extrusionOk="0">
                  <a:moveTo>
                    <a:pt x="108" y="0"/>
                  </a:moveTo>
                  <a:lnTo>
                    <a:pt x="108" y="0"/>
                  </a:lnTo>
                  <a:cubicBezTo>
                    <a:pt x="95" y="69"/>
                    <a:pt x="82" y="150"/>
                    <a:pt x="69" y="219"/>
                  </a:cubicBezTo>
                  <a:cubicBezTo>
                    <a:pt x="69" y="261"/>
                    <a:pt x="40" y="382"/>
                    <a:pt x="0" y="408"/>
                  </a:cubicBezTo>
                  <a:cubicBezTo>
                    <a:pt x="56" y="382"/>
                    <a:pt x="95" y="369"/>
                    <a:pt x="137" y="356"/>
                  </a:cubicBezTo>
                  <a:lnTo>
                    <a:pt x="137" y="356"/>
                  </a:lnTo>
                  <a:cubicBezTo>
                    <a:pt x="151" y="451"/>
                    <a:pt x="137" y="545"/>
                    <a:pt x="121" y="627"/>
                  </a:cubicBezTo>
                  <a:cubicBezTo>
                    <a:pt x="108" y="640"/>
                    <a:pt x="108" y="653"/>
                    <a:pt x="108" y="669"/>
                  </a:cubicBezTo>
                  <a:lnTo>
                    <a:pt x="108" y="695"/>
                  </a:lnTo>
                  <a:cubicBezTo>
                    <a:pt x="108" y="751"/>
                    <a:pt x="108" y="833"/>
                    <a:pt x="121" y="885"/>
                  </a:cubicBezTo>
                  <a:cubicBezTo>
                    <a:pt x="137" y="927"/>
                    <a:pt x="164" y="966"/>
                    <a:pt x="177" y="1009"/>
                  </a:cubicBezTo>
                  <a:cubicBezTo>
                    <a:pt x="190" y="1048"/>
                    <a:pt x="219" y="1103"/>
                    <a:pt x="219" y="1130"/>
                  </a:cubicBezTo>
                  <a:cubicBezTo>
                    <a:pt x="232" y="1009"/>
                    <a:pt x="177" y="872"/>
                    <a:pt x="151" y="751"/>
                  </a:cubicBezTo>
                  <a:cubicBezTo>
                    <a:pt x="151" y="695"/>
                    <a:pt x="137" y="653"/>
                    <a:pt x="151" y="601"/>
                  </a:cubicBezTo>
                  <a:cubicBezTo>
                    <a:pt x="151" y="571"/>
                    <a:pt x="177" y="558"/>
                    <a:pt x="190" y="532"/>
                  </a:cubicBezTo>
                  <a:cubicBezTo>
                    <a:pt x="190" y="519"/>
                    <a:pt x="232" y="274"/>
                    <a:pt x="219" y="274"/>
                  </a:cubicBezTo>
                  <a:lnTo>
                    <a:pt x="219" y="274"/>
                  </a:lnTo>
                  <a:cubicBezTo>
                    <a:pt x="177" y="287"/>
                    <a:pt x="137" y="287"/>
                    <a:pt x="82" y="287"/>
                  </a:cubicBezTo>
                  <a:cubicBezTo>
                    <a:pt x="95" y="193"/>
                    <a:pt x="95" y="98"/>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3"/>
            <p:cNvSpPr/>
            <p:nvPr/>
          </p:nvSpPr>
          <p:spPr>
            <a:xfrm>
              <a:off x="4866275" y="1580475"/>
              <a:ext cx="19025" cy="16350"/>
            </a:xfrm>
            <a:custGeom>
              <a:avLst/>
              <a:gdLst/>
              <a:ahLst/>
              <a:cxnLst/>
              <a:rect l="l" t="t" r="r" b="b"/>
              <a:pathLst>
                <a:path w="761" h="654" extrusionOk="0">
                  <a:moveTo>
                    <a:pt x="53" y="0"/>
                  </a:moveTo>
                  <a:lnTo>
                    <a:pt x="53" y="0"/>
                  </a:lnTo>
                  <a:cubicBezTo>
                    <a:pt x="67" y="28"/>
                    <a:pt x="85" y="52"/>
                    <a:pt x="105" y="72"/>
                  </a:cubicBezTo>
                  <a:lnTo>
                    <a:pt x="105" y="72"/>
                  </a:lnTo>
                  <a:cubicBezTo>
                    <a:pt x="92" y="48"/>
                    <a:pt x="77" y="25"/>
                    <a:pt x="53" y="0"/>
                  </a:cubicBezTo>
                  <a:close/>
                  <a:moveTo>
                    <a:pt x="761" y="0"/>
                  </a:moveTo>
                  <a:lnTo>
                    <a:pt x="761" y="0"/>
                  </a:lnTo>
                  <a:cubicBezTo>
                    <a:pt x="653" y="17"/>
                    <a:pt x="558" y="56"/>
                    <a:pt x="461" y="124"/>
                  </a:cubicBezTo>
                  <a:cubicBezTo>
                    <a:pt x="408" y="163"/>
                    <a:pt x="366" y="206"/>
                    <a:pt x="297" y="232"/>
                  </a:cubicBezTo>
                  <a:cubicBezTo>
                    <a:pt x="297" y="206"/>
                    <a:pt x="271" y="180"/>
                    <a:pt x="245" y="163"/>
                  </a:cubicBezTo>
                  <a:cubicBezTo>
                    <a:pt x="191" y="138"/>
                    <a:pt x="144" y="111"/>
                    <a:pt x="105" y="72"/>
                  </a:cubicBezTo>
                  <a:lnTo>
                    <a:pt x="105" y="72"/>
                  </a:lnTo>
                  <a:cubicBezTo>
                    <a:pt x="114" y="89"/>
                    <a:pt x="123" y="106"/>
                    <a:pt x="134" y="124"/>
                  </a:cubicBezTo>
                  <a:cubicBezTo>
                    <a:pt x="164" y="193"/>
                    <a:pt x="216" y="232"/>
                    <a:pt x="271" y="274"/>
                  </a:cubicBezTo>
                  <a:cubicBezTo>
                    <a:pt x="258" y="300"/>
                    <a:pt x="258" y="327"/>
                    <a:pt x="232" y="356"/>
                  </a:cubicBezTo>
                  <a:cubicBezTo>
                    <a:pt x="216" y="369"/>
                    <a:pt x="203" y="395"/>
                    <a:pt x="177" y="395"/>
                  </a:cubicBezTo>
                  <a:cubicBezTo>
                    <a:pt x="134" y="425"/>
                    <a:pt x="69" y="395"/>
                    <a:pt x="53" y="464"/>
                  </a:cubicBezTo>
                  <a:cubicBezTo>
                    <a:pt x="26" y="519"/>
                    <a:pt x="26" y="601"/>
                    <a:pt x="0" y="653"/>
                  </a:cubicBezTo>
                  <a:cubicBezTo>
                    <a:pt x="39" y="588"/>
                    <a:pt x="82" y="438"/>
                    <a:pt x="177" y="408"/>
                  </a:cubicBezTo>
                  <a:cubicBezTo>
                    <a:pt x="185" y="408"/>
                    <a:pt x="213" y="415"/>
                    <a:pt x="234" y="415"/>
                  </a:cubicBezTo>
                  <a:cubicBezTo>
                    <a:pt x="245" y="415"/>
                    <a:pt x="254" y="414"/>
                    <a:pt x="258" y="408"/>
                  </a:cubicBezTo>
                  <a:cubicBezTo>
                    <a:pt x="271" y="395"/>
                    <a:pt x="284" y="382"/>
                    <a:pt x="284" y="369"/>
                  </a:cubicBezTo>
                  <a:cubicBezTo>
                    <a:pt x="395" y="193"/>
                    <a:pt x="585" y="98"/>
                    <a:pt x="76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3"/>
            <p:cNvSpPr/>
            <p:nvPr/>
          </p:nvSpPr>
          <p:spPr>
            <a:xfrm>
              <a:off x="4958725" y="1647800"/>
              <a:ext cx="24175" cy="41875"/>
            </a:xfrm>
            <a:custGeom>
              <a:avLst/>
              <a:gdLst/>
              <a:ahLst/>
              <a:cxnLst/>
              <a:rect l="l" t="t" r="r" b="b"/>
              <a:pathLst>
                <a:path w="967" h="1675" extrusionOk="0">
                  <a:moveTo>
                    <a:pt x="14" y="0"/>
                  </a:moveTo>
                  <a:lnTo>
                    <a:pt x="0" y="111"/>
                  </a:lnTo>
                  <a:lnTo>
                    <a:pt x="885" y="1674"/>
                  </a:lnTo>
                  <a:lnTo>
                    <a:pt x="967" y="1606"/>
                  </a:lnTo>
                  <a:lnTo>
                    <a:pt x="14"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3"/>
            <p:cNvSpPr/>
            <p:nvPr/>
          </p:nvSpPr>
          <p:spPr>
            <a:xfrm>
              <a:off x="4942075" y="1647800"/>
              <a:ext cx="17000" cy="3125"/>
            </a:xfrm>
            <a:custGeom>
              <a:avLst/>
              <a:gdLst/>
              <a:ahLst/>
              <a:cxnLst/>
              <a:rect l="l" t="t" r="r" b="b"/>
              <a:pathLst>
                <a:path w="680" h="125" extrusionOk="0">
                  <a:moveTo>
                    <a:pt x="680" y="0"/>
                  </a:moveTo>
                  <a:lnTo>
                    <a:pt x="56" y="82"/>
                  </a:lnTo>
                  <a:lnTo>
                    <a:pt x="1" y="124"/>
                  </a:lnTo>
                  <a:lnTo>
                    <a:pt x="666" y="111"/>
                  </a:lnTo>
                  <a:lnTo>
                    <a:pt x="680"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3"/>
            <p:cNvSpPr/>
            <p:nvPr/>
          </p:nvSpPr>
          <p:spPr>
            <a:xfrm>
              <a:off x="4932525" y="1633175"/>
              <a:ext cx="10975" cy="17750"/>
            </a:xfrm>
            <a:custGeom>
              <a:avLst/>
              <a:gdLst/>
              <a:ahLst/>
              <a:cxnLst/>
              <a:rect l="l" t="t" r="r" b="b"/>
              <a:pathLst>
                <a:path w="439" h="710" extrusionOk="0">
                  <a:moveTo>
                    <a:pt x="43" y="1"/>
                  </a:moveTo>
                  <a:lnTo>
                    <a:pt x="1" y="112"/>
                  </a:lnTo>
                  <a:lnTo>
                    <a:pt x="383" y="709"/>
                  </a:lnTo>
                  <a:lnTo>
                    <a:pt x="438" y="667"/>
                  </a:lnTo>
                  <a:lnTo>
                    <a:pt x="43"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3"/>
            <p:cNvSpPr/>
            <p:nvPr/>
          </p:nvSpPr>
          <p:spPr>
            <a:xfrm>
              <a:off x="4894500" y="1633175"/>
              <a:ext cx="39125" cy="12600"/>
            </a:xfrm>
            <a:custGeom>
              <a:avLst/>
              <a:gdLst/>
              <a:ahLst/>
              <a:cxnLst/>
              <a:rect l="l" t="t" r="r" b="b"/>
              <a:pathLst>
                <a:path w="1565" h="504" extrusionOk="0">
                  <a:moveTo>
                    <a:pt x="1564" y="1"/>
                  </a:moveTo>
                  <a:lnTo>
                    <a:pt x="40" y="464"/>
                  </a:lnTo>
                  <a:lnTo>
                    <a:pt x="1" y="503"/>
                  </a:lnTo>
                  <a:lnTo>
                    <a:pt x="1522" y="112"/>
                  </a:lnTo>
                  <a:lnTo>
                    <a:pt x="156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3"/>
            <p:cNvSpPr/>
            <p:nvPr/>
          </p:nvSpPr>
          <p:spPr>
            <a:xfrm>
              <a:off x="4944775" y="1704250"/>
              <a:ext cx="45950" cy="14875"/>
            </a:xfrm>
            <a:custGeom>
              <a:avLst/>
              <a:gdLst/>
              <a:ahLst/>
              <a:cxnLst/>
              <a:rect l="l" t="t" r="r" b="b"/>
              <a:pathLst>
                <a:path w="1838" h="595" extrusionOk="0">
                  <a:moveTo>
                    <a:pt x="56" y="1"/>
                  </a:moveTo>
                  <a:cubicBezTo>
                    <a:pt x="43" y="56"/>
                    <a:pt x="0" y="232"/>
                    <a:pt x="0" y="272"/>
                  </a:cubicBezTo>
                  <a:cubicBezTo>
                    <a:pt x="0" y="314"/>
                    <a:pt x="683" y="559"/>
                    <a:pt x="748" y="585"/>
                  </a:cubicBezTo>
                  <a:cubicBezTo>
                    <a:pt x="782" y="592"/>
                    <a:pt x="962" y="595"/>
                    <a:pt x="1141" y="595"/>
                  </a:cubicBezTo>
                  <a:cubicBezTo>
                    <a:pt x="1320" y="595"/>
                    <a:pt x="1497" y="592"/>
                    <a:pt x="1525" y="585"/>
                  </a:cubicBezTo>
                  <a:cubicBezTo>
                    <a:pt x="1564" y="572"/>
                    <a:pt x="1714" y="451"/>
                    <a:pt x="1838" y="340"/>
                  </a:cubicBezTo>
                  <a:cubicBezTo>
                    <a:pt x="1512" y="314"/>
                    <a:pt x="1104" y="288"/>
                    <a:pt x="816" y="232"/>
                  </a:cubicBezTo>
                  <a:cubicBezTo>
                    <a:pt x="532" y="177"/>
                    <a:pt x="245" y="69"/>
                    <a:pt x="56" y="1"/>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3"/>
            <p:cNvSpPr/>
            <p:nvPr/>
          </p:nvSpPr>
          <p:spPr>
            <a:xfrm>
              <a:off x="5079750" y="1646150"/>
              <a:ext cx="15350" cy="26550"/>
            </a:xfrm>
            <a:custGeom>
              <a:avLst/>
              <a:gdLst/>
              <a:ahLst/>
              <a:cxnLst/>
              <a:rect l="l" t="t" r="r" b="b"/>
              <a:pathLst>
                <a:path w="614" h="1062" extrusionOk="0">
                  <a:moveTo>
                    <a:pt x="545" y="1"/>
                  </a:moveTo>
                  <a:cubicBezTo>
                    <a:pt x="545" y="53"/>
                    <a:pt x="532" y="108"/>
                    <a:pt x="506" y="164"/>
                  </a:cubicBezTo>
                  <a:cubicBezTo>
                    <a:pt x="490" y="203"/>
                    <a:pt x="477" y="229"/>
                    <a:pt x="450" y="259"/>
                  </a:cubicBezTo>
                  <a:cubicBezTo>
                    <a:pt x="382" y="379"/>
                    <a:pt x="124" y="817"/>
                    <a:pt x="0" y="1019"/>
                  </a:cubicBezTo>
                  <a:cubicBezTo>
                    <a:pt x="29" y="1045"/>
                    <a:pt x="56" y="1062"/>
                    <a:pt x="82" y="1062"/>
                  </a:cubicBezTo>
                  <a:cubicBezTo>
                    <a:pt x="111" y="1062"/>
                    <a:pt x="150" y="1045"/>
                    <a:pt x="206" y="1032"/>
                  </a:cubicBezTo>
                  <a:cubicBezTo>
                    <a:pt x="343" y="1006"/>
                    <a:pt x="424" y="817"/>
                    <a:pt x="477" y="748"/>
                  </a:cubicBezTo>
                  <a:cubicBezTo>
                    <a:pt x="506" y="719"/>
                    <a:pt x="532" y="637"/>
                    <a:pt x="545" y="543"/>
                  </a:cubicBezTo>
                  <a:cubicBezTo>
                    <a:pt x="571" y="448"/>
                    <a:pt x="588" y="340"/>
                    <a:pt x="601" y="298"/>
                  </a:cubicBezTo>
                  <a:cubicBezTo>
                    <a:pt x="614" y="246"/>
                    <a:pt x="588" y="108"/>
                    <a:pt x="545" y="1"/>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3"/>
            <p:cNvSpPr/>
            <p:nvPr/>
          </p:nvSpPr>
          <p:spPr>
            <a:xfrm>
              <a:off x="4748275" y="1592700"/>
              <a:ext cx="14625" cy="14000"/>
            </a:xfrm>
            <a:custGeom>
              <a:avLst/>
              <a:gdLst/>
              <a:ahLst/>
              <a:cxnLst/>
              <a:rect l="l" t="t" r="r" b="b"/>
              <a:pathLst>
                <a:path w="585" h="560" extrusionOk="0">
                  <a:moveTo>
                    <a:pt x="82" y="1"/>
                  </a:moveTo>
                  <a:cubicBezTo>
                    <a:pt x="27" y="69"/>
                    <a:pt x="1" y="164"/>
                    <a:pt x="27" y="220"/>
                  </a:cubicBezTo>
                  <a:cubicBezTo>
                    <a:pt x="40" y="288"/>
                    <a:pt x="477" y="546"/>
                    <a:pt x="516" y="559"/>
                  </a:cubicBezTo>
                  <a:cubicBezTo>
                    <a:pt x="518" y="560"/>
                    <a:pt x="521" y="560"/>
                    <a:pt x="523" y="560"/>
                  </a:cubicBezTo>
                  <a:cubicBezTo>
                    <a:pt x="561" y="560"/>
                    <a:pt x="585" y="449"/>
                    <a:pt x="585" y="409"/>
                  </a:cubicBezTo>
                  <a:cubicBezTo>
                    <a:pt x="585" y="370"/>
                    <a:pt x="82" y="1"/>
                    <a:pt x="82" y="1"/>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3"/>
            <p:cNvSpPr/>
            <p:nvPr/>
          </p:nvSpPr>
          <p:spPr>
            <a:xfrm>
              <a:off x="4750000" y="1592450"/>
              <a:ext cx="13100" cy="11425"/>
            </a:xfrm>
            <a:custGeom>
              <a:avLst/>
              <a:gdLst/>
              <a:ahLst/>
              <a:cxnLst/>
              <a:rect l="l" t="t" r="r" b="b"/>
              <a:pathLst>
                <a:path w="524" h="457" extrusionOk="0">
                  <a:moveTo>
                    <a:pt x="37" y="0"/>
                  </a:moveTo>
                  <a:cubicBezTo>
                    <a:pt x="14" y="0"/>
                    <a:pt x="0" y="23"/>
                    <a:pt x="0" y="53"/>
                  </a:cubicBezTo>
                  <a:lnTo>
                    <a:pt x="0" y="66"/>
                  </a:lnTo>
                  <a:cubicBezTo>
                    <a:pt x="0" y="109"/>
                    <a:pt x="26" y="161"/>
                    <a:pt x="69" y="190"/>
                  </a:cubicBezTo>
                  <a:lnTo>
                    <a:pt x="460" y="448"/>
                  </a:lnTo>
                  <a:cubicBezTo>
                    <a:pt x="469" y="454"/>
                    <a:pt x="478" y="456"/>
                    <a:pt x="485" y="456"/>
                  </a:cubicBezTo>
                  <a:cubicBezTo>
                    <a:pt x="511" y="456"/>
                    <a:pt x="523" y="421"/>
                    <a:pt x="503" y="367"/>
                  </a:cubicBezTo>
                  <a:cubicBezTo>
                    <a:pt x="477" y="298"/>
                    <a:pt x="421" y="243"/>
                    <a:pt x="366" y="203"/>
                  </a:cubicBezTo>
                  <a:lnTo>
                    <a:pt x="69" y="11"/>
                  </a:lnTo>
                  <a:cubicBezTo>
                    <a:pt x="57" y="4"/>
                    <a:pt x="46" y="0"/>
                    <a:pt x="37" y="0"/>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3"/>
            <p:cNvSpPr/>
            <p:nvPr/>
          </p:nvSpPr>
          <p:spPr>
            <a:xfrm>
              <a:off x="4750975" y="1593975"/>
              <a:ext cx="2050" cy="2400"/>
            </a:xfrm>
            <a:custGeom>
              <a:avLst/>
              <a:gdLst/>
              <a:ahLst/>
              <a:cxnLst/>
              <a:rect l="l" t="t" r="r" b="b"/>
              <a:pathLst>
                <a:path w="82" h="96" extrusionOk="0">
                  <a:moveTo>
                    <a:pt x="23" y="0"/>
                  </a:moveTo>
                  <a:cubicBezTo>
                    <a:pt x="7" y="0"/>
                    <a:pt x="0" y="12"/>
                    <a:pt x="0" y="31"/>
                  </a:cubicBezTo>
                  <a:cubicBezTo>
                    <a:pt x="0" y="48"/>
                    <a:pt x="13" y="87"/>
                    <a:pt x="43" y="87"/>
                  </a:cubicBezTo>
                  <a:cubicBezTo>
                    <a:pt x="48" y="92"/>
                    <a:pt x="53" y="95"/>
                    <a:pt x="59" y="95"/>
                  </a:cubicBezTo>
                  <a:cubicBezTo>
                    <a:pt x="67" y="95"/>
                    <a:pt x="74" y="89"/>
                    <a:pt x="82" y="74"/>
                  </a:cubicBezTo>
                  <a:cubicBezTo>
                    <a:pt x="82" y="48"/>
                    <a:pt x="56" y="18"/>
                    <a:pt x="43" y="5"/>
                  </a:cubicBezTo>
                  <a:cubicBezTo>
                    <a:pt x="35" y="2"/>
                    <a:pt x="28" y="0"/>
                    <a:pt x="2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3"/>
            <p:cNvSpPr/>
            <p:nvPr/>
          </p:nvSpPr>
          <p:spPr>
            <a:xfrm>
              <a:off x="4671400" y="1544475"/>
              <a:ext cx="14650" cy="13975"/>
            </a:xfrm>
            <a:custGeom>
              <a:avLst/>
              <a:gdLst/>
              <a:ahLst/>
              <a:cxnLst/>
              <a:rect l="l" t="t" r="r" b="b"/>
              <a:pathLst>
                <a:path w="586" h="559" extrusionOk="0">
                  <a:moveTo>
                    <a:pt x="82" y="1"/>
                  </a:moveTo>
                  <a:cubicBezTo>
                    <a:pt x="30" y="69"/>
                    <a:pt x="1" y="164"/>
                    <a:pt x="14" y="216"/>
                  </a:cubicBezTo>
                  <a:cubicBezTo>
                    <a:pt x="43" y="285"/>
                    <a:pt x="477" y="543"/>
                    <a:pt x="520" y="559"/>
                  </a:cubicBezTo>
                  <a:cubicBezTo>
                    <a:pt x="559" y="559"/>
                    <a:pt x="585" y="448"/>
                    <a:pt x="585" y="409"/>
                  </a:cubicBezTo>
                  <a:cubicBezTo>
                    <a:pt x="572" y="366"/>
                    <a:pt x="82" y="1"/>
                    <a:pt x="82" y="1"/>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3"/>
            <p:cNvSpPr/>
            <p:nvPr/>
          </p:nvSpPr>
          <p:spPr>
            <a:xfrm>
              <a:off x="4673125" y="1544175"/>
              <a:ext cx="13200" cy="11350"/>
            </a:xfrm>
            <a:custGeom>
              <a:avLst/>
              <a:gdLst/>
              <a:ahLst/>
              <a:cxnLst/>
              <a:rect l="l" t="t" r="r" b="b"/>
              <a:pathLst>
                <a:path w="528" h="454" extrusionOk="0">
                  <a:moveTo>
                    <a:pt x="37" y="1"/>
                  </a:moveTo>
                  <a:cubicBezTo>
                    <a:pt x="14" y="1"/>
                    <a:pt x="0" y="24"/>
                    <a:pt x="0" y="52"/>
                  </a:cubicBezTo>
                  <a:lnTo>
                    <a:pt x="0" y="65"/>
                  </a:lnTo>
                  <a:cubicBezTo>
                    <a:pt x="0" y="107"/>
                    <a:pt x="26" y="163"/>
                    <a:pt x="56" y="189"/>
                  </a:cubicBezTo>
                  <a:lnTo>
                    <a:pt x="464" y="447"/>
                  </a:lnTo>
                  <a:cubicBezTo>
                    <a:pt x="471" y="452"/>
                    <a:pt x="478" y="454"/>
                    <a:pt x="484" y="454"/>
                  </a:cubicBezTo>
                  <a:cubicBezTo>
                    <a:pt x="512" y="454"/>
                    <a:pt x="527" y="411"/>
                    <a:pt x="503" y="365"/>
                  </a:cubicBezTo>
                  <a:cubicBezTo>
                    <a:pt x="464" y="297"/>
                    <a:pt x="408" y="228"/>
                    <a:pt x="353" y="202"/>
                  </a:cubicBezTo>
                  <a:lnTo>
                    <a:pt x="69" y="13"/>
                  </a:lnTo>
                  <a:cubicBezTo>
                    <a:pt x="57" y="4"/>
                    <a:pt x="46" y="1"/>
                    <a:pt x="37" y="1"/>
                  </a:cubicBez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3"/>
            <p:cNvSpPr/>
            <p:nvPr/>
          </p:nvSpPr>
          <p:spPr>
            <a:xfrm>
              <a:off x="4674175" y="1545650"/>
              <a:ext cx="1675" cy="2475"/>
            </a:xfrm>
            <a:custGeom>
              <a:avLst/>
              <a:gdLst/>
              <a:ahLst/>
              <a:cxnLst/>
              <a:rect l="l" t="t" r="r" b="b"/>
              <a:pathLst>
                <a:path w="67" h="99" extrusionOk="0">
                  <a:moveTo>
                    <a:pt x="21" y="1"/>
                  </a:moveTo>
                  <a:cubicBezTo>
                    <a:pt x="7" y="1"/>
                    <a:pt x="1" y="11"/>
                    <a:pt x="1" y="22"/>
                  </a:cubicBezTo>
                  <a:cubicBezTo>
                    <a:pt x="1" y="48"/>
                    <a:pt x="14" y="75"/>
                    <a:pt x="27" y="88"/>
                  </a:cubicBezTo>
                  <a:cubicBezTo>
                    <a:pt x="38" y="95"/>
                    <a:pt x="47" y="99"/>
                    <a:pt x="53" y="99"/>
                  </a:cubicBezTo>
                  <a:cubicBezTo>
                    <a:pt x="62" y="99"/>
                    <a:pt x="66" y="91"/>
                    <a:pt x="66" y="75"/>
                  </a:cubicBezTo>
                  <a:cubicBezTo>
                    <a:pt x="66" y="48"/>
                    <a:pt x="53" y="22"/>
                    <a:pt x="40" y="6"/>
                  </a:cubicBezTo>
                  <a:cubicBezTo>
                    <a:pt x="32" y="2"/>
                    <a:pt x="26" y="1"/>
                    <a:pt x="21"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3"/>
            <p:cNvSpPr/>
            <p:nvPr/>
          </p:nvSpPr>
          <p:spPr>
            <a:xfrm>
              <a:off x="4971300" y="1773300"/>
              <a:ext cx="36400" cy="20425"/>
            </a:xfrm>
            <a:custGeom>
              <a:avLst/>
              <a:gdLst/>
              <a:ahLst/>
              <a:cxnLst/>
              <a:rect l="l" t="t" r="r" b="b"/>
              <a:pathLst>
                <a:path w="1456" h="817" extrusionOk="0">
                  <a:moveTo>
                    <a:pt x="1456" y="0"/>
                  </a:moveTo>
                  <a:lnTo>
                    <a:pt x="979" y="56"/>
                  </a:lnTo>
                  <a:lnTo>
                    <a:pt x="898" y="366"/>
                  </a:lnTo>
                  <a:lnTo>
                    <a:pt x="0" y="408"/>
                  </a:lnTo>
                  <a:lnTo>
                    <a:pt x="382" y="816"/>
                  </a:lnTo>
                  <a:lnTo>
                    <a:pt x="1061" y="477"/>
                  </a:lnTo>
                  <a:lnTo>
                    <a:pt x="145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3"/>
            <p:cNvSpPr/>
            <p:nvPr/>
          </p:nvSpPr>
          <p:spPr>
            <a:xfrm>
              <a:off x="4917600" y="1796375"/>
              <a:ext cx="49950" cy="11300"/>
            </a:xfrm>
            <a:custGeom>
              <a:avLst/>
              <a:gdLst/>
              <a:ahLst/>
              <a:cxnLst/>
              <a:rect l="l" t="t" r="r" b="b"/>
              <a:pathLst>
                <a:path w="1998" h="452" extrusionOk="0">
                  <a:moveTo>
                    <a:pt x="1061" y="1"/>
                  </a:moveTo>
                  <a:lnTo>
                    <a:pt x="0" y="259"/>
                  </a:lnTo>
                  <a:lnTo>
                    <a:pt x="1211" y="451"/>
                  </a:lnTo>
                  <a:lnTo>
                    <a:pt x="1998"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3"/>
            <p:cNvSpPr/>
            <p:nvPr/>
          </p:nvSpPr>
          <p:spPr>
            <a:xfrm>
              <a:off x="4994800" y="1808950"/>
              <a:ext cx="24500" cy="22875"/>
            </a:xfrm>
            <a:custGeom>
              <a:avLst/>
              <a:gdLst/>
              <a:ahLst/>
              <a:cxnLst/>
              <a:rect l="l" t="t" r="r" b="b"/>
              <a:pathLst>
                <a:path w="980" h="915" extrusionOk="0">
                  <a:moveTo>
                    <a:pt x="735" y="0"/>
                  </a:moveTo>
                  <a:lnTo>
                    <a:pt x="0" y="914"/>
                  </a:lnTo>
                  <a:lnTo>
                    <a:pt x="0" y="914"/>
                  </a:lnTo>
                  <a:lnTo>
                    <a:pt x="979" y="477"/>
                  </a:lnTo>
                  <a:lnTo>
                    <a:pt x="73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3"/>
            <p:cNvSpPr/>
            <p:nvPr/>
          </p:nvSpPr>
          <p:spPr>
            <a:xfrm>
              <a:off x="4972025" y="1791650"/>
              <a:ext cx="41150" cy="17725"/>
            </a:xfrm>
            <a:custGeom>
              <a:avLst/>
              <a:gdLst/>
              <a:ahLst/>
              <a:cxnLst/>
              <a:rect l="l" t="t" r="r" b="b"/>
              <a:pathLst>
                <a:path w="1646" h="709" extrusionOk="0">
                  <a:moveTo>
                    <a:pt x="1646" y="0"/>
                  </a:moveTo>
                  <a:lnTo>
                    <a:pt x="666" y="190"/>
                  </a:lnTo>
                  <a:lnTo>
                    <a:pt x="1" y="709"/>
                  </a:lnTo>
                  <a:lnTo>
                    <a:pt x="911" y="516"/>
                  </a:lnTo>
                  <a:lnTo>
                    <a:pt x="164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3"/>
            <p:cNvSpPr/>
            <p:nvPr/>
          </p:nvSpPr>
          <p:spPr>
            <a:xfrm>
              <a:off x="4916525" y="1785200"/>
              <a:ext cx="18800" cy="8525"/>
            </a:xfrm>
            <a:custGeom>
              <a:avLst/>
              <a:gdLst/>
              <a:ahLst/>
              <a:cxnLst/>
              <a:rect l="l" t="t" r="r" b="b"/>
              <a:pathLst>
                <a:path w="752" h="341" extrusionOk="0">
                  <a:moveTo>
                    <a:pt x="438" y="1"/>
                  </a:moveTo>
                  <a:lnTo>
                    <a:pt x="1" y="340"/>
                  </a:lnTo>
                  <a:lnTo>
                    <a:pt x="752" y="164"/>
                  </a:lnTo>
                  <a:lnTo>
                    <a:pt x="43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3"/>
            <p:cNvSpPr/>
            <p:nvPr/>
          </p:nvSpPr>
          <p:spPr>
            <a:xfrm>
              <a:off x="4887650" y="1805925"/>
              <a:ext cx="15700" cy="7125"/>
            </a:xfrm>
            <a:custGeom>
              <a:avLst/>
              <a:gdLst/>
              <a:ahLst/>
              <a:cxnLst/>
              <a:rect l="l" t="t" r="r" b="b"/>
              <a:pathLst>
                <a:path w="628" h="285" extrusionOk="0">
                  <a:moveTo>
                    <a:pt x="438" y="1"/>
                  </a:moveTo>
                  <a:lnTo>
                    <a:pt x="0" y="232"/>
                  </a:lnTo>
                  <a:lnTo>
                    <a:pt x="627" y="285"/>
                  </a:lnTo>
                  <a:lnTo>
                    <a:pt x="43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3"/>
            <p:cNvSpPr/>
            <p:nvPr/>
          </p:nvSpPr>
          <p:spPr>
            <a:xfrm>
              <a:off x="5029475" y="1778750"/>
              <a:ext cx="15275" cy="5425"/>
            </a:xfrm>
            <a:custGeom>
              <a:avLst/>
              <a:gdLst/>
              <a:ahLst/>
              <a:cxnLst/>
              <a:rect l="l" t="t" r="r" b="b"/>
              <a:pathLst>
                <a:path w="611" h="217" extrusionOk="0">
                  <a:moveTo>
                    <a:pt x="542" y="1"/>
                  </a:moveTo>
                  <a:lnTo>
                    <a:pt x="0" y="216"/>
                  </a:lnTo>
                  <a:lnTo>
                    <a:pt x="611" y="216"/>
                  </a:lnTo>
                  <a:lnTo>
                    <a:pt x="54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81"/>
        <p:cNvGrpSpPr/>
        <p:nvPr/>
      </p:nvGrpSpPr>
      <p:grpSpPr>
        <a:xfrm>
          <a:off x="0" y="0"/>
          <a:ext cx="0" cy="0"/>
          <a:chOff x="0" y="0"/>
          <a:chExt cx="0" cy="0"/>
        </a:xfrm>
      </p:grpSpPr>
      <p:cxnSp>
        <p:nvCxnSpPr>
          <p:cNvPr id="1582" name="Google Shape;1582;p40"/>
          <p:cNvCxnSpPr/>
          <p:nvPr/>
        </p:nvCxnSpPr>
        <p:spPr>
          <a:xfrm>
            <a:off x="285100" y="2179425"/>
            <a:ext cx="4948800" cy="0"/>
          </a:xfrm>
          <a:prstGeom prst="straightConnector1">
            <a:avLst/>
          </a:prstGeom>
          <a:noFill/>
          <a:ln w="9525" cap="flat" cmpd="sng">
            <a:solidFill>
              <a:schemeClr val="dk1"/>
            </a:solidFill>
            <a:prstDash val="solid"/>
            <a:round/>
            <a:headEnd type="none" w="med" len="med"/>
            <a:tailEnd type="none" w="med" len="med"/>
          </a:ln>
        </p:spPr>
      </p:cxnSp>
      <p:sp>
        <p:nvSpPr>
          <p:cNvPr id="1583" name="Google Shape;1583;p40"/>
          <p:cNvSpPr txBox="1">
            <a:spLocks noGrp="1"/>
          </p:cNvSpPr>
          <p:nvPr>
            <p:ph type="title"/>
          </p:nvPr>
        </p:nvSpPr>
        <p:spPr>
          <a:xfrm>
            <a:off x="507432" y="2187636"/>
            <a:ext cx="3978550" cy="148268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300" dirty="0"/>
              <a:t>BUSINESS QUESTIONS</a:t>
            </a:r>
            <a:endParaRPr sz="4300" dirty="0"/>
          </a:p>
        </p:txBody>
      </p:sp>
      <p:sp>
        <p:nvSpPr>
          <p:cNvPr id="1584" name="Google Shape;1584;p40"/>
          <p:cNvSpPr txBox="1">
            <a:spLocks noGrp="1"/>
          </p:cNvSpPr>
          <p:nvPr>
            <p:ph type="subTitle" idx="1"/>
          </p:nvPr>
        </p:nvSpPr>
        <p:spPr>
          <a:xfrm>
            <a:off x="613197" y="3726231"/>
            <a:ext cx="3429600" cy="91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bg1"/>
                </a:solidFill>
              </a:rPr>
              <a:t>Focus on the decision-making aspect</a:t>
            </a:r>
          </a:p>
        </p:txBody>
      </p:sp>
      <p:grpSp>
        <p:nvGrpSpPr>
          <p:cNvPr id="1585" name="Google Shape;1585;p40"/>
          <p:cNvGrpSpPr/>
          <p:nvPr/>
        </p:nvGrpSpPr>
        <p:grpSpPr>
          <a:xfrm>
            <a:off x="713021" y="897733"/>
            <a:ext cx="805788" cy="952437"/>
            <a:chOff x="6819875" y="4319550"/>
            <a:chExt cx="399875" cy="472650"/>
          </a:xfrm>
        </p:grpSpPr>
        <p:sp>
          <p:nvSpPr>
            <p:cNvPr id="1586" name="Google Shape;1586;p40"/>
            <p:cNvSpPr/>
            <p:nvPr/>
          </p:nvSpPr>
          <p:spPr>
            <a:xfrm>
              <a:off x="6819875" y="4422200"/>
              <a:ext cx="208525" cy="291425"/>
            </a:xfrm>
            <a:custGeom>
              <a:avLst/>
              <a:gdLst/>
              <a:ahLst/>
              <a:cxnLst/>
              <a:rect l="l" t="t" r="r" b="b"/>
              <a:pathLst>
                <a:path w="8341" h="11657" extrusionOk="0">
                  <a:moveTo>
                    <a:pt x="7890" y="1"/>
                  </a:moveTo>
                  <a:lnTo>
                    <a:pt x="1" y="11412"/>
                  </a:lnTo>
                  <a:lnTo>
                    <a:pt x="409" y="11657"/>
                  </a:lnTo>
                  <a:lnTo>
                    <a:pt x="8340" y="6855"/>
                  </a:lnTo>
                  <a:lnTo>
                    <a:pt x="7753" y="6219"/>
                  </a:lnTo>
                  <a:lnTo>
                    <a:pt x="2530" y="9195"/>
                  </a:lnTo>
                  <a:lnTo>
                    <a:pt x="2530" y="9195"/>
                  </a:lnTo>
                  <a:lnTo>
                    <a:pt x="7782" y="1812"/>
                  </a:lnTo>
                  <a:lnTo>
                    <a:pt x="789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0"/>
            <p:cNvSpPr/>
            <p:nvPr/>
          </p:nvSpPr>
          <p:spPr>
            <a:xfrm>
              <a:off x="6830075" y="4428325"/>
              <a:ext cx="208525" cy="285300"/>
            </a:xfrm>
            <a:custGeom>
              <a:avLst/>
              <a:gdLst/>
              <a:ahLst/>
              <a:cxnLst/>
              <a:rect l="l" t="t" r="r" b="b"/>
              <a:pathLst>
                <a:path w="8341" h="11412" extrusionOk="0">
                  <a:moveTo>
                    <a:pt x="7890" y="1"/>
                  </a:moveTo>
                  <a:lnTo>
                    <a:pt x="1" y="11412"/>
                  </a:lnTo>
                  <a:lnTo>
                    <a:pt x="8340" y="6871"/>
                  </a:lnTo>
                  <a:lnTo>
                    <a:pt x="7753" y="6218"/>
                  </a:lnTo>
                  <a:lnTo>
                    <a:pt x="2530" y="9208"/>
                  </a:lnTo>
                  <a:lnTo>
                    <a:pt x="7782" y="1825"/>
                  </a:lnTo>
                  <a:lnTo>
                    <a:pt x="789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0"/>
            <p:cNvSpPr/>
            <p:nvPr/>
          </p:nvSpPr>
          <p:spPr>
            <a:xfrm>
              <a:off x="6878375" y="4319550"/>
              <a:ext cx="116975" cy="472650"/>
            </a:xfrm>
            <a:custGeom>
              <a:avLst/>
              <a:gdLst/>
              <a:ahLst/>
              <a:cxnLst/>
              <a:rect l="l" t="t" r="r" b="b"/>
              <a:pathLst>
                <a:path w="4679" h="18906" extrusionOk="0">
                  <a:moveTo>
                    <a:pt x="4678" y="1"/>
                  </a:moveTo>
                  <a:lnTo>
                    <a:pt x="4042" y="190"/>
                  </a:lnTo>
                  <a:lnTo>
                    <a:pt x="1" y="18648"/>
                  </a:lnTo>
                  <a:lnTo>
                    <a:pt x="533" y="18906"/>
                  </a:lnTo>
                  <a:lnTo>
                    <a:pt x="4678"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0"/>
            <p:cNvSpPr/>
            <p:nvPr/>
          </p:nvSpPr>
          <p:spPr>
            <a:xfrm>
              <a:off x="6891675" y="4319550"/>
              <a:ext cx="328075" cy="472650"/>
            </a:xfrm>
            <a:custGeom>
              <a:avLst/>
              <a:gdLst/>
              <a:ahLst/>
              <a:cxnLst/>
              <a:rect l="l" t="t" r="r" b="b"/>
              <a:pathLst>
                <a:path w="13123" h="18906" extrusionOk="0">
                  <a:moveTo>
                    <a:pt x="4146" y="1"/>
                  </a:moveTo>
                  <a:lnTo>
                    <a:pt x="1" y="18906"/>
                  </a:lnTo>
                  <a:lnTo>
                    <a:pt x="13122" y="11343"/>
                  </a:lnTo>
                  <a:lnTo>
                    <a:pt x="414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0"/>
            <p:cNvSpPr/>
            <p:nvPr/>
          </p:nvSpPr>
          <p:spPr>
            <a:xfrm>
              <a:off x="6908650" y="4339625"/>
              <a:ext cx="298850" cy="432825"/>
            </a:xfrm>
            <a:custGeom>
              <a:avLst/>
              <a:gdLst/>
              <a:ahLst/>
              <a:cxnLst/>
              <a:rect l="l" t="t" r="r" b="b"/>
              <a:pathLst>
                <a:path w="11954" h="17313" extrusionOk="0">
                  <a:moveTo>
                    <a:pt x="3536" y="1"/>
                  </a:moveTo>
                  <a:lnTo>
                    <a:pt x="1" y="17313"/>
                  </a:lnTo>
                  <a:lnTo>
                    <a:pt x="1" y="17313"/>
                  </a:lnTo>
                  <a:lnTo>
                    <a:pt x="11954" y="10419"/>
                  </a:lnTo>
                  <a:lnTo>
                    <a:pt x="35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0"/>
            <p:cNvSpPr/>
            <p:nvPr/>
          </p:nvSpPr>
          <p:spPr>
            <a:xfrm>
              <a:off x="6951175" y="4386875"/>
              <a:ext cx="220025" cy="330825"/>
            </a:xfrm>
            <a:custGeom>
              <a:avLst/>
              <a:gdLst/>
              <a:ahLst/>
              <a:cxnLst/>
              <a:rect l="l" t="t" r="r" b="b"/>
              <a:pathLst>
                <a:path w="8801" h="13233" extrusionOk="0">
                  <a:moveTo>
                    <a:pt x="2272" y="0"/>
                  </a:moveTo>
                  <a:lnTo>
                    <a:pt x="0" y="13233"/>
                  </a:lnTo>
                  <a:lnTo>
                    <a:pt x="8800" y="8160"/>
                  </a:lnTo>
                  <a:lnTo>
                    <a:pt x="227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0"/>
            <p:cNvSpPr/>
            <p:nvPr/>
          </p:nvSpPr>
          <p:spPr>
            <a:xfrm>
              <a:off x="7014425" y="4465450"/>
              <a:ext cx="55425" cy="174075"/>
            </a:xfrm>
            <a:custGeom>
              <a:avLst/>
              <a:gdLst/>
              <a:ahLst/>
              <a:cxnLst/>
              <a:rect l="l" t="t" r="r" b="b"/>
              <a:pathLst>
                <a:path w="2217" h="6963" extrusionOk="0">
                  <a:moveTo>
                    <a:pt x="1129" y="1"/>
                  </a:moveTo>
                  <a:lnTo>
                    <a:pt x="0" y="653"/>
                  </a:lnTo>
                  <a:lnTo>
                    <a:pt x="313" y="2351"/>
                  </a:lnTo>
                  <a:lnTo>
                    <a:pt x="966" y="4636"/>
                  </a:lnTo>
                  <a:lnTo>
                    <a:pt x="1671" y="4228"/>
                  </a:lnTo>
                  <a:lnTo>
                    <a:pt x="1440" y="1714"/>
                  </a:lnTo>
                  <a:lnTo>
                    <a:pt x="1129" y="1"/>
                  </a:lnTo>
                  <a:close/>
                  <a:moveTo>
                    <a:pt x="1586" y="4950"/>
                  </a:moveTo>
                  <a:cubicBezTo>
                    <a:pt x="1522" y="4950"/>
                    <a:pt x="1456" y="4967"/>
                    <a:pt x="1387" y="5004"/>
                  </a:cubicBezTo>
                  <a:cubicBezTo>
                    <a:pt x="1074" y="5194"/>
                    <a:pt x="924" y="5713"/>
                    <a:pt x="1031" y="6268"/>
                  </a:cubicBezTo>
                  <a:cubicBezTo>
                    <a:pt x="1109" y="6709"/>
                    <a:pt x="1311" y="6962"/>
                    <a:pt x="1546" y="6962"/>
                  </a:cubicBezTo>
                  <a:cubicBezTo>
                    <a:pt x="1609" y="6962"/>
                    <a:pt x="1674" y="6944"/>
                    <a:pt x="1740" y="6907"/>
                  </a:cubicBezTo>
                  <a:cubicBezTo>
                    <a:pt x="2066" y="6718"/>
                    <a:pt x="2216" y="6215"/>
                    <a:pt x="2109" y="5644"/>
                  </a:cubicBezTo>
                  <a:cubicBezTo>
                    <a:pt x="2021" y="5203"/>
                    <a:pt x="1825" y="4950"/>
                    <a:pt x="1586" y="495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 name="Google Shape;1593;p40"/>
          <p:cNvGrpSpPr/>
          <p:nvPr/>
        </p:nvGrpSpPr>
        <p:grpSpPr>
          <a:xfrm>
            <a:off x="4475016" y="327242"/>
            <a:ext cx="4347097" cy="4551135"/>
            <a:chOff x="4475016" y="327242"/>
            <a:chExt cx="4347097" cy="4551135"/>
          </a:xfrm>
        </p:grpSpPr>
        <p:grpSp>
          <p:nvGrpSpPr>
            <p:cNvPr id="1594" name="Google Shape;1594;p40"/>
            <p:cNvGrpSpPr/>
            <p:nvPr/>
          </p:nvGrpSpPr>
          <p:grpSpPr>
            <a:xfrm>
              <a:off x="4475016" y="1304487"/>
              <a:ext cx="4347097" cy="3573889"/>
              <a:chOff x="1900997" y="762837"/>
              <a:chExt cx="4274432" cy="3514149"/>
            </a:xfrm>
          </p:grpSpPr>
          <p:sp>
            <p:nvSpPr>
              <p:cNvPr id="1595" name="Google Shape;1595;p40"/>
              <p:cNvSpPr/>
              <p:nvPr/>
            </p:nvSpPr>
            <p:spPr>
              <a:xfrm>
                <a:off x="1900997" y="2385357"/>
                <a:ext cx="3053299" cy="1891629"/>
              </a:xfrm>
              <a:custGeom>
                <a:avLst/>
                <a:gdLst/>
                <a:ahLst/>
                <a:cxnLst/>
                <a:rect l="l" t="t" r="r" b="b"/>
                <a:pathLst>
                  <a:path w="48935" h="30317" extrusionOk="0">
                    <a:moveTo>
                      <a:pt x="0" y="1"/>
                    </a:moveTo>
                    <a:lnTo>
                      <a:pt x="0" y="1483"/>
                    </a:lnTo>
                    <a:lnTo>
                      <a:pt x="48934" y="30317"/>
                    </a:lnTo>
                    <a:lnTo>
                      <a:pt x="48934" y="28630"/>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0"/>
              <p:cNvSpPr/>
              <p:nvPr/>
            </p:nvSpPr>
            <p:spPr>
              <a:xfrm>
                <a:off x="4954234" y="3531740"/>
                <a:ext cx="1054787" cy="745246"/>
              </a:xfrm>
              <a:custGeom>
                <a:avLst/>
                <a:gdLst/>
                <a:ahLst/>
                <a:cxnLst/>
                <a:rect l="l" t="t" r="r" b="b"/>
                <a:pathLst>
                  <a:path w="16905" h="11944" extrusionOk="0">
                    <a:moveTo>
                      <a:pt x="16866" y="1"/>
                    </a:moveTo>
                    <a:lnTo>
                      <a:pt x="0" y="10257"/>
                    </a:lnTo>
                    <a:lnTo>
                      <a:pt x="0" y="11944"/>
                    </a:lnTo>
                    <a:lnTo>
                      <a:pt x="16905" y="1662"/>
                    </a:lnTo>
                    <a:lnTo>
                      <a:pt x="1686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0"/>
              <p:cNvSpPr/>
              <p:nvPr/>
            </p:nvSpPr>
            <p:spPr>
              <a:xfrm>
                <a:off x="1900997" y="1770142"/>
                <a:ext cx="4091989" cy="2401584"/>
              </a:xfrm>
              <a:custGeom>
                <a:avLst/>
                <a:gdLst/>
                <a:ahLst/>
                <a:cxnLst/>
                <a:rect l="l" t="t" r="r" b="b"/>
                <a:pathLst>
                  <a:path w="65582" h="38490" extrusionOk="0">
                    <a:moveTo>
                      <a:pt x="16852" y="0"/>
                    </a:moveTo>
                    <a:lnTo>
                      <a:pt x="0" y="9861"/>
                    </a:lnTo>
                    <a:lnTo>
                      <a:pt x="48934" y="38490"/>
                    </a:lnTo>
                    <a:lnTo>
                      <a:pt x="65581" y="28384"/>
                    </a:lnTo>
                    <a:lnTo>
                      <a:pt x="16852"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0"/>
              <p:cNvSpPr/>
              <p:nvPr/>
            </p:nvSpPr>
            <p:spPr>
              <a:xfrm>
                <a:off x="2952478" y="1751611"/>
                <a:ext cx="804521" cy="494730"/>
              </a:xfrm>
              <a:custGeom>
                <a:avLst/>
                <a:gdLst/>
                <a:ahLst/>
                <a:cxnLst/>
                <a:rect l="l" t="t" r="r" b="b"/>
                <a:pathLst>
                  <a:path w="12894" h="7929" extrusionOk="0">
                    <a:moveTo>
                      <a:pt x="0" y="0"/>
                    </a:moveTo>
                    <a:lnTo>
                      <a:pt x="0" y="408"/>
                    </a:lnTo>
                    <a:lnTo>
                      <a:pt x="12893" y="7928"/>
                    </a:lnTo>
                    <a:lnTo>
                      <a:pt x="12893" y="7507"/>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0"/>
              <p:cNvSpPr/>
              <p:nvPr/>
            </p:nvSpPr>
            <p:spPr>
              <a:xfrm>
                <a:off x="6006526" y="3434217"/>
                <a:ext cx="168903" cy="201286"/>
              </a:xfrm>
              <a:custGeom>
                <a:avLst/>
                <a:gdLst/>
                <a:ahLst/>
                <a:cxnLst/>
                <a:rect l="l" t="t" r="r" b="b"/>
                <a:pathLst>
                  <a:path w="2707" h="3226" extrusionOk="0">
                    <a:moveTo>
                      <a:pt x="2707" y="0"/>
                    </a:moveTo>
                    <a:lnTo>
                      <a:pt x="1" y="1564"/>
                    </a:lnTo>
                    <a:lnTo>
                      <a:pt x="40" y="3225"/>
                    </a:lnTo>
                    <a:lnTo>
                      <a:pt x="2707" y="1619"/>
                    </a:lnTo>
                    <a:lnTo>
                      <a:pt x="270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0"/>
              <p:cNvSpPr/>
              <p:nvPr/>
            </p:nvSpPr>
            <p:spPr>
              <a:xfrm>
                <a:off x="2952478" y="1653838"/>
                <a:ext cx="3222951" cy="1878776"/>
              </a:xfrm>
              <a:custGeom>
                <a:avLst/>
                <a:gdLst/>
                <a:ahLst/>
                <a:cxnLst/>
                <a:rect l="l" t="t" r="r" b="b"/>
                <a:pathLst>
                  <a:path w="51654" h="30111" extrusionOk="0">
                    <a:moveTo>
                      <a:pt x="2693" y="0"/>
                    </a:moveTo>
                    <a:lnTo>
                      <a:pt x="0" y="1567"/>
                    </a:lnTo>
                    <a:lnTo>
                      <a:pt x="49029" y="30111"/>
                    </a:lnTo>
                    <a:lnTo>
                      <a:pt x="51654" y="28534"/>
                    </a:lnTo>
                    <a:lnTo>
                      <a:pt x="26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0"/>
              <p:cNvSpPr/>
              <p:nvPr/>
            </p:nvSpPr>
            <p:spPr>
              <a:xfrm>
                <a:off x="2938002" y="1765026"/>
                <a:ext cx="200288" cy="130031"/>
              </a:xfrm>
              <a:custGeom>
                <a:avLst/>
                <a:gdLst/>
                <a:ahLst/>
                <a:cxnLst/>
                <a:rect l="l" t="t" r="r" b="b"/>
                <a:pathLst>
                  <a:path w="3210" h="2084" extrusionOk="0">
                    <a:moveTo>
                      <a:pt x="1" y="1"/>
                    </a:moveTo>
                    <a:lnTo>
                      <a:pt x="1" y="219"/>
                    </a:lnTo>
                    <a:lnTo>
                      <a:pt x="3209" y="2083"/>
                    </a:lnTo>
                    <a:lnTo>
                      <a:pt x="3209"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0"/>
              <p:cNvSpPr/>
              <p:nvPr/>
            </p:nvSpPr>
            <p:spPr>
              <a:xfrm>
                <a:off x="2943119" y="1751611"/>
                <a:ext cx="209585" cy="122232"/>
              </a:xfrm>
              <a:custGeom>
                <a:avLst/>
                <a:gdLst/>
                <a:ahLst/>
                <a:cxnLst/>
                <a:rect l="l" t="t" r="r" b="b"/>
                <a:pathLst>
                  <a:path w="3359" h="1959" extrusionOk="0">
                    <a:moveTo>
                      <a:pt x="150" y="0"/>
                    </a:moveTo>
                    <a:lnTo>
                      <a:pt x="0" y="82"/>
                    </a:lnTo>
                    <a:lnTo>
                      <a:pt x="3196" y="1959"/>
                    </a:lnTo>
                    <a:lnTo>
                      <a:pt x="3359" y="1861"/>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0"/>
              <p:cNvSpPr/>
              <p:nvPr/>
            </p:nvSpPr>
            <p:spPr>
              <a:xfrm>
                <a:off x="2938002" y="1756665"/>
                <a:ext cx="204531" cy="124728"/>
              </a:xfrm>
              <a:custGeom>
                <a:avLst/>
                <a:gdLst/>
                <a:ahLst/>
                <a:cxnLst/>
                <a:rect l="l" t="t" r="r" b="b"/>
                <a:pathLst>
                  <a:path w="3278" h="1999" extrusionOk="0">
                    <a:moveTo>
                      <a:pt x="82" y="1"/>
                    </a:moveTo>
                    <a:cubicBezTo>
                      <a:pt x="27" y="27"/>
                      <a:pt x="1" y="82"/>
                      <a:pt x="1" y="135"/>
                    </a:cubicBezTo>
                    <a:lnTo>
                      <a:pt x="3209" y="1998"/>
                    </a:lnTo>
                    <a:cubicBezTo>
                      <a:pt x="3209" y="1959"/>
                      <a:pt x="3238" y="1891"/>
                      <a:pt x="3278" y="1878"/>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0"/>
              <p:cNvSpPr/>
              <p:nvPr/>
            </p:nvSpPr>
            <p:spPr>
              <a:xfrm>
                <a:off x="3138228" y="1867665"/>
                <a:ext cx="14476" cy="27391"/>
              </a:xfrm>
              <a:custGeom>
                <a:avLst/>
                <a:gdLst/>
                <a:ahLst/>
                <a:cxnLst/>
                <a:rect l="l" t="t" r="r" b="b"/>
                <a:pathLst>
                  <a:path w="232" h="439" extrusionOk="0">
                    <a:moveTo>
                      <a:pt x="232" y="1"/>
                    </a:moveTo>
                    <a:lnTo>
                      <a:pt x="69" y="99"/>
                    </a:lnTo>
                    <a:cubicBezTo>
                      <a:pt x="29" y="112"/>
                      <a:pt x="0" y="180"/>
                      <a:pt x="0" y="219"/>
                    </a:cubicBezTo>
                    <a:lnTo>
                      <a:pt x="0" y="438"/>
                    </a:lnTo>
                    <a:lnTo>
                      <a:pt x="232" y="301"/>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0"/>
              <p:cNvSpPr/>
              <p:nvPr/>
            </p:nvSpPr>
            <p:spPr>
              <a:xfrm>
                <a:off x="3139039" y="1882141"/>
                <a:ext cx="200413" cy="130780"/>
              </a:xfrm>
              <a:custGeom>
                <a:avLst/>
                <a:gdLst/>
                <a:ahLst/>
                <a:cxnLst/>
                <a:rect l="l" t="t" r="r" b="b"/>
                <a:pathLst>
                  <a:path w="3212" h="2096" extrusionOk="0">
                    <a:moveTo>
                      <a:pt x="0" y="0"/>
                    </a:moveTo>
                    <a:lnTo>
                      <a:pt x="0" y="219"/>
                    </a:lnTo>
                    <a:lnTo>
                      <a:pt x="3212" y="2096"/>
                    </a:lnTo>
                    <a:lnTo>
                      <a:pt x="3212" y="1877"/>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0"/>
              <p:cNvSpPr/>
              <p:nvPr/>
            </p:nvSpPr>
            <p:spPr>
              <a:xfrm>
                <a:off x="3144093" y="1868664"/>
                <a:ext cx="209834" cy="122294"/>
              </a:xfrm>
              <a:custGeom>
                <a:avLst/>
                <a:gdLst/>
                <a:ahLst/>
                <a:cxnLst/>
                <a:rect l="l" t="t" r="r" b="b"/>
                <a:pathLst>
                  <a:path w="3363" h="1960" extrusionOk="0">
                    <a:moveTo>
                      <a:pt x="151" y="1"/>
                    </a:moveTo>
                    <a:lnTo>
                      <a:pt x="1" y="96"/>
                    </a:lnTo>
                    <a:lnTo>
                      <a:pt x="3213" y="1959"/>
                    </a:lnTo>
                    <a:lnTo>
                      <a:pt x="3363" y="1861"/>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0"/>
              <p:cNvSpPr/>
              <p:nvPr/>
            </p:nvSpPr>
            <p:spPr>
              <a:xfrm>
                <a:off x="3139039" y="1874591"/>
                <a:ext cx="205529" cy="124728"/>
              </a:xfrm>
              <a:custGeom>
                <a:avLst/>
                <a:gdLst/>
                <a:ahLst/>
                <a:cxnLst/>
                <a:rect l="l" t="t" r="r" b="b"/>
                <a:pathLst>
                  <a:path w="3294" h="1999" extrusionOk="0">
                    <a:moveTo>
                      <a:pt x="82" y="1"/>
                    </a:moveTo>
                    <a:cubicBezTo>
                      <a:pt x="43" y="14"/>
                      <a:pt x="0" y="82"/>
                      <a:pt x="0" y="121"/>
                    </a:cubicBezTo>
                    <a:lnTo>
                      <a:pt x="3212" y="1998"/>
                    </a:lnTo>
                    <a:cubicBezTo>
                      <a:pt x="3212" y="1946"/>
                      <a:pt x="3251" y="1890"/>
                      <a:pt x="3294" y="1864"/>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0"/>
              <p:cNvSpPr/>
              <p:nvPr/>
            </p:nvSpPr>
            <p:spPr>
              <a:xfrm>
                <a:off x="3339389" y="1984781"/>
                <a:ext cx="14538" cy="28140"/>
              </a:xfrm>
              <a:custGeom>
                <a:avLst/>
                <a:gdLst/>
                <a:ahLst/>
                <a:cxnLst/>
                <a:rect l="l" t="t" r="r" b="b"/>
                <a:pathLst>
                  <a:path w="233" h="451" extrusionOk="0">
                    <a:moveTo>
                      <a:pt x="233" y="0"/>
                    </a:moveTo>
                    <a:lnTo>
                      <a:pt x="83" y="98"/>
                    </a:lnTo>
                    <a:cubicBezTo>
                      <a:pt x="40" y="124"/>
                      <a:pt x="1" y="180"/>
                      <a:pt x="1" y="232"/>
                    </a:cubicBezTo>
                    <a:lnTo>
                      <a:pt x="1" y="451"/>
                    </a:lnTo>
                    <a:lnTo>
                      <a:pt x="233" y="314"/>
                    </a:lnTo>
                    <a:lnTo>
                      <a:pt x="23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0"/>
              <p:cNvSpPr/>
              <p:nvPr/>
            </p:nvSpPr>
            <p:spPr>
              <a:xfrm>
                <a:off x="3341074" y="2000068"/>
                <a:ext cx="200226" cy="129969"/>
              </a:xfrm>
              <a:custGeom>
                <a:avLst/>
                <a:gdLst/>
                <a:ahLst/>
                <a:cxnLst/>
                <a:rect l="l" t="t" r="r" b="b"/>
                <a:pathLst>
                  <a:path w="3209" h="2083" extrusionOk="0">
                    <a:moveTo>
                      <a:pt x="0" y="0"/>
                    </a:moveTo>
                    <a:lnTo>
                      <a:pt x="0" y="219"/>
                    </a:lnTo>
                    <a:lnTo>
                      <a:pt x="3209" y="2083"/>
                    </a:lnTo>
                    <a:lnTo>
                      <a:pt x="3209"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0"/>
              <p:cNvSpPr/>
              <p:nvPr/>
            </p:nvSpPr>
            <p:spPr>
              <a:xfrm>
                <a:off x="3345317" y="1985779"/>
                <a:ext cx="209647" cy="122294"/>
              </a:xfrm>
              <a:custGeom>
                <a:avLst/>
                <a:gdLst/>
                <a:ahLst/>
                <a:cxnLst/>
                <a:rect l="l" t="t" r="r" b="b"/>
                <a:pathLst>
                  <a:path w="3360" h="1960" extrusionOk="0">
                    <a:moveTo>
                      <a:pt x="164" y="1"/>
                    </a:moveTo>
                    <a:lnTo>
                      <a:pt x="1" y="95"/>
                    </a:lnTo>
                    <a:lnTo>
                      <a:pt x="3209" y="1959"/>
                    </a:lnTo>
                    <a:lnTo>
                      <a:pt x="3359" y="1878"/>
                    </a:lnTo>
                    <a:lnTo>
                      <a:pt x="1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0"/>
              <p:cNvSpPr/>
              <p:nvPr/>
            </p:nvSpPr>
            <p:spPr>
              <a:xfrm>
                <a:off x="3341074" y="1991707"/>
                <a:ext cx="204531" cy="124665"/>
              </a:xfrm>
              <a:custGeom>
                <a:avLst/>
                <a:gdLst/>
                <a:ahLst/>
                <a:cxnLst/>
                <a:rect l="l" t="t" r="r" b="b"/>
                <a:pathLst>
                  <a:path w="3278" h="1998" extrusionOk="0">
                    <a:moveTo>
                      <a:pt x="69" y="0"/>
                    </a:moveTo>
                    <a:cubicBezTo>
                      <a:pt x="26" y="27"/>
                      <a:pt x="0" y="82"/>
                      <a:pt x="0" y="134"/>
                    </a:cubicBezTo>
                    <a:lnTo>
                      <a:pt x="3209" y="1998"/>
                    </a:lnTo>
                    <a:cubicBezTo>
                      <a:pt x="3209" y="1946"/>
                      <a:pt x="3238" y="1890"/>
                      <a:pt x="3277"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0"/>
              <p:cNvSpPr/>
              <p:nvPr/>
            </p:nvSpPr>
            <p:spPr>
              <a:xfrm>
                <a:off x="3541237" y="2102895"/>
                <a:ext cx="14538" cy="27142"/>
              </a:xfrm>
              <a:custGeom>
                <a:avLst/>
                <a:gdLst/>
                <a:ahLst/>
                <a:cxnLst/>
                <a:rect l="l" t="t" r="r" b="b"/>
                <a:pathLst>
                  <a:path w="233" h="435" extrusionOk="0">
                    <a:moveTo>
                      <a:pt x="219" y="1"/>
                    </a:moveTo>
                    <a:lnTo>
                      <a:pt x="69" y="82"/>
                    </a:lnTo>
                    <a:cubicBezTo>
                      <a:pt x="30" y="108"/>
                      <a:pt x="1" y="164"/>
                      <a:pt x="1" y="216"/>
                    </a:cubicBezTo>
                    <a:lnTo>
                      <a:pt x="1" y="435"/>
                    </a:lnTo>
                    <a:lnTo>
                      <a:pt x="232" y="298"/>
                    </a:lnTo>
                    <a:lnTo>
                      <a:pt x="21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0"/>
              <p:cNvSpPr/>
              <p:nvPr/>
            </p:nvSpPr>
            <p:spPr>
              <a:xfrm>
                <a:off x="3542236" y="2117183"/>
                <a:ext cx="200288" cy="129969"/>
              </a:xfrm>
              <a:custGeom>
                <a:avLst/>
                <a:gdLst/>
                <a:ahLst/>
                <a:cxnLst/>
                <a:rect l="l" t="t" r="r" b="b"/>
                <a:pathLst>
                  <a:path w="3210" h="2083" extrusionOk="0">
                    <a:moveTo>
                      <a:pt x="1" y="0"/>
                    </a:moveTo>
                    <a:lnTo>
                      <a:pt x="1" y="219"/>
                    </a:lnTo>
                    <a:lnTo>
                      <a:pt x="3209" y="2083"/>
                    </a:lnTo>
                    <a:lnTo>
                      <a:pt x="3209" y="1864"/>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0"/>
              <p:cNvSpPr/>
              <p:nvPr/>
            </p:nvSpPr>
            <p:spPr>
              <a:xfrm>
                <a:off x="3547352" y="2103706"/>
                <a:ext cx="209647" cy="122294"/>
              </a:xfrm>
              <a:custGeom>
                <a:avLst/>
                <a:gdLst/>
                <a:ahLst/>
                <a:cxnLst/>
                <a:rect l="l" t="t" r="r" b="b"/>
                <a:pathLst>
                  <a:path w="3360" h="1960" extrusionOk="0">
                    <a:moveTo>
                      <a:pt x="147" y="1"/>
                    </a:moveTo>
                    <a:lnTo>
                      <a:pt x="1" y="82"/>
                    </a:lnTo>
                    <a:lnTo>
                      <a:pt x="3209" y="1959"/>
                    </a:lnTo>
                    <a:lnTo>
                      <a:pt x="3359" y="1864"/>
                    </a:lnTo>
                    <a:lnTo>
                      <a:pt x="14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0"/>
              <p:cNvSpPr/>
              <p:nvPr/>
            </p:nvSpPr>
            <p:spPr>
              <a:xfrm>
                <a:off x="3542236" y="2108822"/>
                <a:ext cx="205404" cy="124665"/>
              </a:xfrm>
              <a:custGeom>
                <a:avLst/>
                <a:gdLst/>
                <a:ahLst/>
                <a:cxnLst/>
                <a:rect l="l" t="t" r="r" b="b"/>
                <a:pathLst>
                  <a:path w="3292" h="1998" extrusionOk="0">
                    <a:moveTo>
                      <a:pt x="83" y="0"/>
                    </a:moveTo>
                    <a:cubicBezTo>
                      <a:pt x="40" y="26"/>
                      <a:pt x="1" y="82"/>
                      <a:pt x="1" y="134"/>
                    </a:cubicBezTo>
                    <a:lnTo>
                      <a:pt x="3209" y="1998"/>
                    </a:lnTo>
                    <a:cubicBezTo>
                      <a:pt x="3209" y="1959"/>
                      <a:pt x="3236" y="1890"/>
                      <a:pt x="3291" y="1877"/>
                    </a:cubicBezTo>
                    <a:lnTo>
                      <a:pt x="8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0"/>
              <p:cNvSpPr/>
              <p:nvPr/>
            </p:nvSpPr>
            <p:spPr>
              <a:xfrm>
                <a:off x="3742461" y="2220010"/>
                <a:ext cx="14538" cy="27142"/>
              </a:xfrm>
              <a:custGeom>
                <a:avLst/>
                <a:gdLst/>
                <a:ahLst/>
                <a:cxnLst/>
                <a:rect l="l" t="t" r="r" b="b"/>
                <a:pathLst>
                  <a:path w="233" h="435" extrusionOk="0">
                    <a:moveTo>
                      <a:pt x="232" y="0"/>
                    </a:moveTo>
                    <a:lnTo>
                      <a:pt x="82" y="95"/>
                    </a:lnTo>
                    <a:cubicBezTo>
                      <a:pt x="27" y="108"/>
                      <a:pt x="0" y="177"/>
                      <a:pt x="0" y="216"/>
                    </a:cubicBezTo>
                    <a:lnTo>
                      <a:pt x="0" y="435"/>
                    </a:lnTo>
                    <a:lnTo>
                      <a:pt x="232" y="31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0"/>
              <p:cNvSpPr/>
              <p:nvPr/>
            </p:nvSpPr>
            <p:spPr>
              <a:xfrm>
                <a:off x="3742461" y="2233425"/>
                <a:ext cx="200288" cy="130842"/>
              </a:xfrm>
              <a:custGeom>
                <a:avLst/>
                <a:gdLst/>
                <a:ahLst/>
                <a:cxnLst/>
                <a:rect l="l" t="t" r="r" b="b"/>
                <a:pathLst>
                  <a:path w="3210" h="2097" extrusionOk="0">
                    <a:moveTo>
                      <a:pt x="0" y="1"/>
                    </a:moveTo>
                    <a:lnTo>
                      <a:pt x="0" y="220"/>
                    </a:lnTo>
                    <a:lnTo>
                      <a:pt x="3209" y="2096"/>
                    </a:lnTo>
                    <a:lnTo>
                      <a:pt x="3209" y="1878"/>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0"/>
              <p:cNvSpPr/>
              <p:nvPr/>
            </p:nvSpPr>
            <p:spPr>
              <a:xfrm>
                <a:off x="3747578" y="2220010"/>
                <a:ext cx="209585" cy="122232"/>
              </a:xfrm>
              <a:custGeom>
                <a:avLst/>
                <a:gdLst/>
                <a:ahLst/>
                <a:cxnLst/>
                <a:rect l="l" t="t" r="r" b="b"/>
                <a:pathLst>
                  <a:path w="3359" h="1959" extrusionOk="0">
                    <a:moveTo>
                      <a:pt x="150" y="0"/>
                    </a:moveTo>
                    <a:lnTo>
                      <a:pt x="0" y="95"/>
                    </a:lnTo>
                    <a:lnTo>
                      <a:pt x="3196" y="1959"/>
                    </a:lnTo>
                    <a:lnTo>
                      <a:pt x="3359" y="1877"/>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0"/>
              <p:cNvSpPr/>
              <p:nvPr/>
            </p:nvSpPr>
            <p:spPr>
              <a:xfrm>
                <a:off x="3742461" y="2225938"/>
                <a:ext cx="204531" cy="124665"/>
              </a:xfrm>
              <a:custGeom>
                <a:avLst/>
                <a:gdLst/>
                <a:ahLst/>
                <a:cxnLst/>
                <a:rect l="l" t="t" r="r" b="b"/>
                <a:pathLst>
                  <a:path w="3278" h="1998" extrusionOk="0">
                    <a:moveTo>
                      <a:pt x="82" y="0"/>
                    </a:moveTo>
                    <a:cubicBezTo>
                      <a:pt x="40" y="13"/>
                      <a:pt x="0" y="82"/>
                      <a:pt x="0" y="121"/>
                    </a:cubicBezTo>
                    <a:lnTo>
                      <a:pt x="3209" y="1998"/>
                    </a:lnTo>
                    <a:cubicBezTo>
                      <a:pt x="3209" y="1945"/>
                      <a:pt x="3238" y="1890"/>
                      <a:pt x="3278" y="1864"/>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0"/>
              <p:cNvSpPr/>
              <p:nvPr/>
            </p:nvSpPr>
            <p:spPr>
              <a:xfrm>
                <a:off x="3942687" y="2337125"/>
                <a:ext cx="14476" cy="27142"/>
              </a:xfrm>
              <a:custGeom>
                <a:avLst/>
                <a:gdLst/>
                <a:ahLst/>
                <a:cxnLst/>
                <a:rect l="l" t="t" r="r" b="b"/>
                <a:pathLst>
                  <a:path w="232" h="435" extrusionOk="0">
                    <a:moveTo>
                      <a:pt x="232" y="0"/>
                    </a:moveTo>
                    <a:lnTo>
                      <a:pt x="69" y="82"/>
                    </a:lnTo>
                    <a:cubicBezTo>
                      <a:pt x="29" y="108"/>
                      <a:pt x="0" y="163"/>
                      <a:pt x="0" y="216"/>
                    </a:cubicBezTo>
                    <a:lnTo>
                      <a:pt x="0" y="434"/>
                    </a:lnTo>
                    <a:lnTo>
                      <a:pt x="232" y="297"/>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0"/>
              <p:cNvSpPr/>
              <p:nvPr/>
            </p:nvSpPr>
            <p:spPr>
              <a:xfrm>
                <a:off x="3941813" y="2349729"/>
                <a:ext cx="200288" cy="130031"/>
              </a:xfrm>
              <a:custGeom>
                <a:avLst/>
                <a:gdLst/>
                <a:ahLst/>
                <a:cxnLst/>
                <a:rect l="l" t="t" r="r" b="b"/>
                <a:pathLst>
                  <a:path w="3210" h="2084" extrusionOk="0">
                    <a:moveTo>
                      <a:pt x="1" y="1"/>
                    </a:moveTo>
                    <a:lnTo>
                      <a:pt x="1" y="219"/>
                    </a:lnTo>
                    <a:lnTo>
                      <a:pt x="3210" y="2083"/>
                    </a:lnTo>
                    <a:lnTo>
                      <a:pt x="3210"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0"/>
              <p:cNvSpPr/>
              <p:nvPr/>
            </p:nvSpPr>
            <p:spPr>
              <a:xfrm>
                <a:off x="3946930" y="2336065"/>
                <a:ext cx="209647" cy="122294"/>
              </a:xfrm>
              <a:custGeom>
                <a:avLst/>
                <a:gdLst/>
                <a:ahLst/>
                <a:cxnLst/>
                <a:rect l="l" t="t" r="r" b="b"/>
                <a:pathLst>
                  <a:path w="3360" h="1960" extrusionOk="0">
                    <a:moveTo>
                      <a:pt x="151" y="1"/>
                    </a:moveTo>
                    <a:lnTo>
                      <a:pt x="1" y="82"/>
                    </a:lnTo>
                    <a:lnTo>
                      <a:pt x="3196" y="1959"/>
                    </a:lnTo>
                    <a:lnTo>
                      <a:pt x="3359" y="1865"/>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0"/>
              <p:cNvSpPr/>
              <p:nvPr/>
            </p:nvSpPr>
            <p:spPr>
              <a:xfrm>
                <a:off x="3941813" y="2341181"/>
                <a:ext cx="204593" cy="124915"/>
              </a:xfrm>
              <a:custGeom>
                <a:avLst/>
                <a:gdLst/>
                <a:ahLst/>
                <a:cxnLst/>
                <a:rect l="l" t="t" r="r" b="b"/>
                <a:pathLst>
                  <a:path w="3279" h="2002" extrusionOk="0">
                    <a:moveTo>
                      <a:pt x="83" y="0"/>
                    </a:moveTo>
                    <a:cubicBezTo>
                      <a:pt x="43" y="30"/>
                      <a:pt x="1" y="82"/>
                      <a:pt x="1" y="138"/>
                    </a:cubicBezTo>
                    <a:lnTo>
                      <a:pt x="3210" y="2001"/>
                    </a:lnTo>
                    <a:cubicBezTo>
                      <a:pt x="3210" y="1959"/>
                      <a:pt x="3239" y="1894"/>
                      <a:pt x="3278" y="1877"/>
                    </a:cubicBezTo>
                    <a:lnTo>
                      <a:pt x="8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0"/>
              <p:cNvSpPr/>
              <p:nvPr/>
            </p:nvSpPr>
            <p:spPr>
              <a:xfrm>
                <a:off x="4142039" y="2452369"/>
                <a:ext cx="14538" cy="27391"/>
              </a:xfrm>
              <a:custGeom>
                <a:avLst/>
                <a:gdLst/>
                <a:ahLst/>
                <a:cxnLst/>
                <a:rect l="l" t="t" r="r" b="b"/>
                <a:pathLst>
                  <a:path w="233" h="439" extrusionOk="0">
                    <a:moveTo>
                      <a:pt x="232" y="1"/>
                    </a:moveTo>
                    <a:lnTo>
                      <a:pt x="69" y="95"/>
                    </a:lnTo>
                    <a:cubicBezTo>
                      <a:pt x="30" y="112"/>
                      <a:pt x="1" y="177"/>
                      <a:pt x="1" y="219"/>
                    </a:cubicBezTo>
                    <a:lnTo>
                      <a:pt x="1" y="438"/>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0"/>
              <p:cNvSpPr/>
              <p:nvPr/>
            </p:nvSpPr>
            <p:spPr>
              <a:xfrm>
                <a:off x="4142039" y="2466034"/>
                <a:ext cx="200475" cy="130780"/>
              </a:xfrm>
              <a:custGeom>
                <a:avLst/>
                <a:gdLst/>
                <a:ahLst/>
                <a:cxnLst/>
                <a:rect l="l" t="t" r="r" b="b"/>
                <a:pathLst>
                  <a:path w="3213" h="2096" extrusionOk="0">
                    <a:moveTo>
                      <a:pt x="1" y="0"/>
                    </a:moveTo>
                    <a:lnTo>
                      <a:pt x="1" y="219"/>
                    </a:lnTo>
                    <a:lnTo>
                      <a:pt x="3212" y="2096"/>
                    </a:lnTo>
                    <a:lnTo>
                      <a:pt x="3212" y="1877"/>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0"/>
              <p:cNvSpPr/>
              <p:nvPr/>
            </p:nvSpPr>
            <p:spPr>
              <a:xfrm>
                <a:off x="4147155" y="2452369"/>
                <a:ext cx="209834" cy="122294"/>
              </a:xfrm>
              <a:custGeom>
                <a:avLst/>
                <a:gdLst/>
                <a:ahLst/>
                <a:cxnLst/>
                <a:rect l="l" t="t" r="r" b="b"/>
                <a:pathLst>
                  <a:path w="3363" h="1960" extrusionOk="0">
                    <a:moveTo>
                      <a:pt x="150" y="1"/>
                    </a:moveTo>
                    <a:lnTo>
                      <a:pt x="0" y="95"/>
                    </a:lnTo>
                    <a:lnTo>
                      <a:pt x="3199" y="1959"/>
                    </a:lnTo>
                    <a:lnTo>
                      <a:pt x="3362" y="1864"/>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0"/>
              <p:cNvSpPr/>
              <p:nvPr/>
            </p:nvSpPr>
            <p:spPr>
              <a:xfrm>
                <a:off x="4142039" y="2458297"/>
                <a:ext cx="204718" cy="124915"/>
              </a:xfrm>
              <a:custGeom>
                <a:avLst/>
                <a:gdLst/>
                <a:ahLst/>
                <a:cxnLst/>
                <a:rect l="l" t="t" r="r" b="b"/>
                <a:pathLst>
                  <a:path w="3281" h="2002" extrusionOk="0">
                    <a:moveTo>
                      <a:pt x="82" y="0"/>
                    </a:moveTo>
                    <a:cubicBezTo>
                      <a:pt x="30" y="17"/>
                      <a:pt x="1" y="82"/>
                      <a:pt x="1" y="124"/>
                    </a:cubicBezTo>
                    <a:lnTo>
                      <a:pt x="3212" y="2001"/>
                    </a:lnTo>
                    <a:cubicBezTo>
                      <a:pt x="3212" y="1946"/>
                      <a:pt x="3238" y="1893"/>
                      <a:pt x="3281" y="1864"/>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0"/>
              <p:cNvSpPr/>
              <p:nvPr/>
            </p:nvSpPr>
            <p:spPr>
              <a:xfrm>
                <a:off x="4342451" y="2568673"/>
                <a:ext cx="14538" cy="28140"/>
              </a:xfrm>
              <a:custGeom>
                <a:avLst/>
                <a:gdLst/>
                <a:ahLst/>
                <a:cxnLst/>
                <a:rect l="l" t="t" r="r" b="b"/>
                <a:pathLst>
                  <a:path w="233" h="451" extrusionOk="0">
                    <a:moveTo>
                      <a:pt x="232" y="0"/>
                    </a:moveTo>
                    <a:lnTo>
                      <a:pt x="69" y="95"/>
                    </a:lnTo>
                    <a:cubicBezTo>
                      <a:pt x="26" y="124"/>
                      <a:pt x="0" y="177"/>
                      <a:pt x="0" y="232"/>
                    </a:cubicBezTo>
                    <a:lnTo>
                      <a:pt x="0" y="451"/>
                    </a:lnTo>
                    <a:lnTo>
                      <a:pt x="232" y="314"/>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0"/>
              <p:cNvSpPr/>
              <p:nvPr/>
            </p:nvSpPr>
            <p:spPr>
              <a:xfrm>
                <a:off x="2952478" y="1653838"/>
                <a:ext cx="172335" cy="99458"/>
              </a:xfrm>
              <a:custGeom>
                <a:avLst/>
                <a:gdLst/>
                <a:ahLst/>
                <a:cxnLst/>
                <a:rect l="l" t="t" r="r" b="b"/>
                <a:pathLst>
                  <a:path w="2762" h="1594" extrusionOk="0">
                    <a:moveTo>
                      <a:pt x="2693" y="0"/>
                    </a:moveTo>
                    <a:lnTo>
                      <a:pt x="0" y="1567"/>
                    </a:lnTo>
                    <a:lnTo>
                      <a:pt x="69" y="1593"/>
                    </a:lnTo>
                    <a:lnTo>
                      <a:pt x="2762" y="30"/>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0"/>
              <p:cNvSpPr/>
              <p:nvPr/>
            </p:nvSpPr>
            <p:spPr>
              <a:xfrm>
                <a:off x="3152641" y="1770142"/>
                <a:ext cx="171586" cy="100269"/>
              </a:xfrm>
              <a:custGeom>
                <a:avLst/>
                <a:gdLst/>
                <a:ahLst/>
                <a:cxnLst/>
                <a:rect l="l" t="t" r="r" b="b"/>
                <a:pathLst>
                  <a:path w="2750" h="1607" extrusionOk="0">
                    <a:moveTo>
                      <a:pt x="2694" y="0"/>
                    </a:moveTo>
                    <a:lnTo>
                      <a:pt x="1" y="1564"/>
                    </a:lnTo>
                    <a:lnTo>
                      <a:pt x="69" y="1606"/>
                    </a:lnTo>
                    <a:lnTo>
                      <a:pt x="2749" y="43"/>
                    </a:lnTo>
                    <a:lnTo>
                      <a:pt x="269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0"/>
              <p:cNvSpPr/>
              <p:nvPr/>
            </p:nvSpPr>
            <p:spPr>
              <a:xfrm>
                <a:off x="3352867" y="1887195"/>
                <a:ext cx="171524" cy="99458"/>
              </a:xfrm>
              <a:custGeom>
                <a:avLst/>
                <a:gdLst/>
                <a:ahLst/>
                <a:cxnLst/>
                <a:rect l="l" t="t" r="r" b="b"/>
                <a:pathLst>
                  <a:path w="2749" h="1594" extrusionOk="0">
                    <a:moveTo>
                      <a:pt x="2693" y="1"/>
                    </a:moveTo>
                    <a:lnTo>
                      <a:pt x="0" y="1564"/>
                    </a:lnTo>
                    <a:lnTo>
                      <a:pt x="69" y="1594"/>
                    </a:lnTo>
                    <a:lnTo>
                      <a:pt x="2749" y="30"/>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0"/>
              <p:cNvSpPr/>
              <p:nvPr/>
            </p:nvSpPr>
            <p:spPr>
              <a:xfrm>
                <a:off x="3553279" y="2003499"/>
                <a:ext cx="171337" cy="100269"/>
              </a:xfrm>
              <a:custGeom>
                <a:avLst/>
                <a:gdLst/>
                <a:ahLst/>
                <a:cxnLst/>
                <a:rect l="l" t="t" r="r" b="b"/>
                <a:pathLst>
                  <a:path w="2746" h="1607" extrusionOk="0">
                    <a:moveTo>
                      <a:pt x="2693" y="1"/>
                    </a:moveTo>
                    <a:lnTo>
                      <a:pt x="0" y="1564"/>
                    </a:lnTo>
                    <a:lnTo>
                      <a:pt x="69" y="1607"/>
                    </a:lnTo>
                    <a:lnTo>
                      <a:pt x="2745" y="43"/>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0"/>
              <p:cNvSpPr/>
              <p:nvPr/>
            </p:nvSpPr>
            <p:spPr>
              <a:xfrm>
                <a:off x="3753443" y="2120615"/>
                <a:ext cx="171586" cy="100269"/>
              </a:xfrm>
              <a:custGeom>
                <a:avLst/>
                <a:gdLst/>
                <a:ahLst/>
                <a:cxnLst/>
                <a:rect l="l" t="t" r="r" b="b"/>
                <a:pathLst>
                  <a:path w="2750" h="1607" extrusionOk="0">
                    <a:moveTo>
                      <a:pt x="2694" y="1"/>
                    </a:moveTo>
                    <a:lnTo>
                      <a:pt x="1" y="1564"/>
                    </a:lnTo>
                    <a:lnTo>
                      <a:pt x="69" y="1606"/>
                    </a:lnTo>
                    <a:lnTo>
                      <a:pt x="2749" y="27"/>
                    </a:lnTo>
                    <a:lnTo>
                      <a:pt x="269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0"/>
              <p:cNvSpPr/>
              <p:nvPr/>
            </p:nvSpPr>
            <p:spPr>
              <a:xfrm>
                <a:off x="3953668" y="2236919"/>
                <a:ext cx="171524" cy="100269"/>
              </a:xfrm>
              <a:custGeom>
                <a:avLst/>
                <a:gdLst/>
                <a:ahLst/>
                <a:cxnLst/>
                <a:rect l="l" t="t" r="r" b="b"/>
                <a:pathLst>
                  <a:path w="2749" h="1607" extrusionOk="0">
                    <a:moveTo>
                      <a:pt x="2693" y="0"/>
                    </a:moveTo>
                    <a:lnTo>
                      <a:pt x="0" y="1564"/>
                    </a:lnTo>
                    <a:lnTo>
                      <a:pt x="56" y="1606"/>
                    </a:lnTo>
                    <a:lnTo>
                      <a:pt x="2749" y="39"/>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a:off x="4152209" y="2354035"/>
                <a:ext cx="172397" cy="100269"/>
              </a:xfrm>
              <a:custGeom>
                <a:avLst/>
                <a:gdLst/>
                <a:ahLst/>
                <a:cxnLst/>
                <a:rect l="l" t="t" r="r" b="b"/>
                <a:pathLst>
                  <a:path w="2763" h="1607" extrusionOk="0">
                    <a:moveTo>
                      <a:pt x="2710" y="0"/>
                    </a:moveTo>
                    <a:lnTo>
                      <a:pt x="1" y="1564"/>
                    </a:lnTo>
                    <a:lnTo>
                      <a:pt x="69" y="1606"/>
                    </a:lnTo>
                    <a:lnTo>
                      <a:pt x="2762" y="26"/>
                    </a:lnTo>
                    <a:lnTo>
                      <a:pt x="271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a:off x="4352622" y="2470276"/>
                <a:ext cx="172335" cy="100082"/>
              </a:xfrm>
              <a:custGeom>
                <a:avLst/>
                <a:gdLst/>
                <a:ahLst/>
                <a:cxnLst/>
                <a:rect l="l" t="t" r="r" b="b"/>
                <a:pathLst>
                  <a:path w="2762" h="1604" extrusionOk="0">
                    <a:moveTo>
                      <a:pt x="2706" y="1"/>
                    </a:moveTo>
                    <a:lnTo>
                      <a:pt x="1" y="1564"/>
                    </a:lnTo>
                    <a:lnTo>
                      <a:pt x="69" y="1604"/>
                    </a:lnTo>
                    <a:lnTo>
                      <a:pt x="2762" y="40"/>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a:off x="4342451" y="2583149"/>
                <a:ext cx="199414" cy="129782"/>
              </a:xfrm>
              <a:custGeom>
                <a:avLst/>
                <a:gdLst/>
                <a:ahLst/>
                <a:cxnLst/>
                <a:rect l="l" t="t" r="r" b="b"/>
                <a:pathLst>
                  <a:path w="3196" h="2080" extrusionOk="0">
                    <a:moveTo>
                      <a:pt x="0" y="0"/>
                    </a:moveTo>
                    <a:lnTo>
                      <a:pt x="0" y="219"/>
                    </a:lnTo>
                    <a:lnTo>
                      <a:pt x="3196" y="2079"/>
                    </a:lnTo>
                    <a:lnTo>
                      <a:pt x="3196"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a:off x="4346694" y="2568673"/>
                <a:ext cx="209647" cy="122232"/>
              </a:xfrm>
              <a:custGeom>
                <a:avLst/>
                <a:gdLst/>
                <a:ahLst/>
                <a:cxnLst/>
                <a:rect l="l" t="t" r="r" b="b"/>
                <a:pathLst>
                  <a:path w="3360" h="1959" extrusionOk="0">
                    <a:moveTo>
                      <a:pt x="164" y="0"/>
                    </a:moveTo>
                    <a:lnTo>
                      <a:pt x="1" y="95"/>
                    </a:lnTo>
                    <a:lnTo>
                      <a:pt x="3209" y="1959"/>
                    </a:lnTo>
                    <a:lnTo>
                      <a:pt x="3360" y="1877"/>
                    </a:lnTo>
                    <a:lnTo>
                      <a:pt x="16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a:off x="4342451" y="2574601"/>
                <a:ext cx="204531" cy="124852"/>
              </a:xfrm>
              <a:custGeom>
                <a:avLst/>
                <a:gdLst/>
                <a:ahLst/>
                <a:cxnLst/>
                <a:rect l="l" t="t" r="r" b="b"/>
                <a:pathLst>
                  <a:path w="3278" h="2001" extrusionOk="0">
                    <a:moveTo>
                      <a:pt x="69" y="0"/>
                    </a:moveTo>
                    <a:cubicBezTo>
                      <a:pt x="26" y="29"/>
                      <a:pt x="0" y="82"/>
                      <a:pt x="0" y="137"/>
                    </a:cubicBezTo>
                    <a:lnTo>
                      <a:pt x="3196" y="2001"/>
                    </a:lnTo>
                    <a:cubicBezTo>
                      <a:pt x="3196" y="1958"/>
                      <a:pt x="3235" y="1890"/>
                      <a:pt x="3277"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a:off x="4541803" y="2685789"/>
                <a:ext cx="14538" cy="27142"/>
              </a:xfrm>
              <a:custGeom>
                <a:avLst/>
                <a:gdLst/>
                <a:ahLst/>
                <a:cxnLst/>
                <a:rect l="l" t="t" r="r" b="b"/>
                <a:pathLst>
                  <a:path w="233" h="435" extrusionOk="0">
                    <a:moveTo>
                      <a:pt x="233" y="0"/>
                    </a:moveTo>
                    <a:lnTo>
                      <a:pt x="82" y="82"/>
                    </a:lnTo>
                    <a:cubicBezTo>
                      <a:pt x="40" y="108"/>
                      <a:pt x="1" y="176"/>
                      <a:pt x="1" y="219"/>
                    </a:cubicBezTo>
                    <a:lnTo>
                      <a:pt x="1" y="434"/>
                    </a:lnTo>
                    <a:lnTo>
                      <a:pt x="233" y="300"/>
                    </a:lnTo>
                    <a:lnTo>
                      <a:pt x="23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0"/>
              <p:cNvSpPr/>
              <p:nvPr/>
            </p:nvSpPr>
            <p:spPr>
              <a:xfrm>
                <a:off x="4552847" y="2587392"/>
                <a:ext cx="172335" cy="100082"/>
              </a:xfrm>
              <a:custGeom>
                <a:avLst/>
                <a:gdLst/>
                <a:ahLst/>
                <a:cxnLst/>
                <a:rect l="l" t="t" r="r" b="b"/>
                <a:pathLst>
                  <a:path w="2762" h="1604" extrusionOk="0">
                    <a:moveTo>
                      <a:pt x="2693" y="1"/>
                    </a:moveTo>
                    <a:lnTo>
                      <a:pt x="0" y="1564"/>
                    </a:lnTo>
                    <a:lnTo>
                      <a:pt x="69" y="1603"/>
                    </a:lnTo>
                    <a:lnTo>
                      <a:pt x="2761" y="27"/>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0"/>
              <p:cNvSpPr/>
              <p:nvPr/>
            </p:nvSpPr>
            <p:spPr>
              <a:xfrm>
                <a:off x="4541803" y="2699391"/>
                <a:ext cx="200288" cy="130655"/>
              </a:xfrm>
              <a:custGeom>
                <a:avLst/>
                <a:gdLst/>
                <a:ahLst/>
                <a:cxnLst/>
                <a:rect l="l" t="t" r="r" b="b"/>
                <a:pathLst>
                  <a:path w="3210" h="2094" extrusionOk="0">
                    <a:moveTo>
                      <a:pt x="1" y="1"/>
                    </a:moveTo>
                    <a:lnTo>
                      <a:pt x="1" y="216"/>
                    </a:lnTo>
                    <a:lnTo>
                      <a:pt x="3209" y="2093"/>
                    </a:lnTo>
                    <a:lnTo>
                      <a:pt x="3209" y="1865"/>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a:off x="4546920" y="2685789"/>
                <a:ext cx="209647" cy="122232"/>
              </a:xfrm>
              <a:custGeom>
                <a:avLst/>
                <a:gdLst/>
                <a:ahLst/>
                <a:cxnLst/>
                <a:rect l="l" t="t" r="r" b="b"/>
                <a:pathLst>
                  <a:path w="3360" h="1959" extrusionOk="0">
                    <a:moveTo>
                      <a:pt x="151" y="0"/>
                    </a:moveTo>
                    <a:lnTo>
                      <a:pt x="0" y="82"/>
                    </a:lnTo>
                    <a:lnTo>
                      <a:pt x="3209" y="1959"/>
                    </a:lnTo>
                    <a:lnTo>
                      <a:pt x="3359" y="1864"/>
                    </a:lnTo>
                    <a:lnTo>
                      <a:pt x="15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a:off x="4541803" y="2690843"/>
                <a:ext cx="205342" cy="124915"/>
              </a:xfrm>
              <a:custGeom>
                <a:avLst/>
                <a:gdLst/>
                <a:ahLst/>
                <a:cxnLst/>
                <a:rect l="l" t="t" r="r" b="b"/>
                <a:pathLst>
                  <a:path w="3291" h="2002" extrusionOk="0">
                    <a:moveTo>
                      <a:pt x="82" y="1"/>
                    </a:moveTo>
                    <a:cubicBezTo>
                      <a:pt x="40" y="27"/>
                      <a:pt x="1" y="95"/>
                      <a:pt x="1" y="138"/>
                    </a:cubicBezTo>
                    <a:lnTo>
                      <a:pt x="3209" y="2002"/>
                    </a:lnTo>
                    <a:cubicBezTo>
                      <a:pt x="3209" y="1959"/>
                      <a:pt x="3252" y="1904"/>
                      <a:pt x="3291" y="1878"/>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4742029" y="2802031"/>
                <a:ext cx="14538" cy="28015"/>
              </a:xfrm>
              <a:custGeom>
                <a:avLst/>
                <a:gdLst/>
                <a:ahLst/>
                <a:cxnLst/>
                <a:rect l="l" t="t" r="r" b="b"/>
                <a:pathLst>
                  <a:path w="233" h="449" extrusionOk="0">
                    <a:moveTo>
                      <a:pt x="232" y="1"/>
                    </a:moveTo>
                    <a:lnTo>
                      <a:pt x="82" y="96"/>
                    </a:lnTo>
                    <a:cubicBezTo>
                      <a:pt x="43" y="122"/>
                      <a:pt x="0" y="177"/>
                      <a:pt x="0" y="220"/>
                    </a:cubicBezTo>
                    <a:lnTo>
                      <a:pt x="0" y="448"/>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4753011" y="2703696"/>
                <a:ext cx="171524" cy="100082"/>
              </a:xfrm>
              <a:custGeom>
                <a:avLst/>
                <a:gdLst/>
                <a:ahLst/>
                <a:cxnLst/>
                <a:rect l="l" t="t" r="r" b="b"/>
                <a:pathLst>
                  <a:path w="2749" h="1604" extrusionOk="0">
                    <a:moveTo>
                      <a:pt x="2693" y="0"/>
                    </a:moveTo>
                    <a:lnTo>
                      <a:pt x="1" y="1564"/>
                    </a:lnTo>
                    <a:lnTo>
                      <a:pt x="56" y="1603"/>
                    </a:lnTo>
                    <a:lnTo>
                      <a:pt x="2749" y="40"/>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4742029" y="2815695"/>
                <a:ext cx="200475" cy="130593"/>
              </a:xfrm>
              <a:custGeom>
                <a:avLst/>
                <a:gdLst/>
                <a:ahLst/>
                <a:cxnLst/>
                <a:rect l="l" t="t" r="r" b="b"/>
                <a:pathLst>
                  <a:path w="3213" h="2093" extrusionOk="0">
                    <a:moveTo>
                      <a:pt x="0" y="1"/>
                    </a:moveTo>
                    <a:lnTo>
                      <a:pt x="0" y="229"/>
                    </a:lnTo>
                    <a:lnTo>
                      <a:pt x="3212" y="2093"/>
                    </a:lnTo>
                    <a:lnTo>
                      <a:pt x="3212" y="1877"/>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4747083" y="2802031"/>
                <a:ext cx="209647" cy="122294"/>
              </a:xfrm>
              <a:custGeom>
                <a:avLst/>
                <a:gdLst/>
                <a:ahLst/>
                <a:cxnLst/>
                <a:rect l="l" t="t" r="r" b="b"/>
                <a:pathLst>
                  <a:path w="3360" h="1960" extrusionOk="0">
                    <a:moveTo>
                      <a:pt x="151" y="1"/>
                    </a:moveTo>
                    <a:lnTo>
                      <a:pt x="1" y="96"/>
                    </a:lnTo>
                    <a:lnTo>
                      <a:pt x="3196" y="1959"/>
                    </a:lnTo>
                    <a:lnTo>
                      <a:pt x="3360" y="1878"/>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4742029" y="2807958"/>
                <a:ext cx="204531" cy="124915"/>
              </a:xfrm>
              <a:custGeom>
                <a:avLst/>
                <a:gdLst/>
                <a:ahLst/>
                <a:cxnLst/>
                <a:rect l="l" t="t" r="r" b="b"/>
                <a:pathLst>
                  <a:path w="3278" h="2002" extrusionOk="0">
                    <a:moveTo>
                      <a:pt x="82" y="1"/>
                    </a:moveTo>
                    <a:cubicBezTo>
                      <a:pt x="43" y="27"/>
                      <a:pt x="0" y="82"/>
                      <a:pt x="0" y="125"/>
                    </a:cubicBezTo>
                    <a:lnTo>
                      <a:pt x="3212" y="2001"/>
                    </a:lnTo>
                    <a:cubicBezTo>
                      <a:pt x="3212" y="1946"/>
                      <a:pt x="3238" y="1890"/>
                      <a:pt x="3277" y="1864"/>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4942442" y="2919146"/>
                <a:ext cx="14288" cy="27142"/>
              </a:xfrm>
              <a:custGeom>
                <a:avLst/>
                <a:gdLst/>
                <a:ahLst/>
                <a:cxnLst/>
                <a:rect l="l" t="t" r="r" b="b"/>
                <a:pathLst>
                  <a:path w="229" h="435" extrusionOk="0">
                    <a:moveTo>
                      <a:pt x="229" y="1"/>
                    </a:moveTo>
                    <a:lnTo>
                      <a:pt x="65" y="82"/>
                    </a:lnTo>
                    <a:cubicBezTo>
                      <a:pt x="26" y="108"/>
                      <a:pt x="0" y="164"/>
                      <a:pt x="0" y="219"/>
                    </a:cubicBezTo>
                    <a:lnTo>
                      <a:pt x="0" y="435"/>
                    </a:lnTo>
                    <a:lnTo>
                      <a:pt x="229" y="301"/>
                    </a:lnTo>
                    <a:lnTo>
                      <a:pt x="22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4952612" y="2820812"/>
                <a:ext cx="172148" cy="99208"/>
              </a:xfrm>
              <a:custGeom>
                <a:avLst/>
                <a:gdLst/>
                <a:ahLst/>
                <a:cxnLst/>
                <a:rect l="l" t="t" r="r" b="b"/>
                <a:pathLst>
                  <a:path w="2759" h="1590" extrusionOk="0">
                    <a:moveTo>
                      <a:pt x="2706" y="0"/>
                    </a:moveTo>
                    <a:lnTo>
                      <a:pt x="0" y="1564"/>
                    </a:lnTo>
                    <a:lnTo>
                      <a:pt x="66" y="1590"/>
                    </a:lnTo>
                    <a:lnTo>
                      <a:pt x="2758" y="26"/>
                    </a:lnTo>
                    <a:lnTo>
                      <a:pt x="270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4942442" y="2932811"/>
                <a:ext cx="199414" cy="129782"/>
              </a:xfrm>
              <a:custGeom>
                <a:avLst/>
                <a:gdLst/>
                <a:ahLst/>
                <a:cxnLst/>
                <a:rect l="l" t="t" r="r" b="b"/>
                <a:pathLst>
                  <a:path w="3196" h="2080" extrusionOk="0">
                    <a:moveTo>
                      <a:pt x="0" y="0"/>
                    </a:moveTo>
                    <a:lnTo>
                      <a:pt x="0" y="216"/>
                    </a:lnTo>
                    <a:lnTo>
                      <a:pt x="3196" y="2080"/>
                    </a:lnTo>
                    <a:lnTo>
                      <a:pt x="3196" y="1861"/>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0"/>
              <p:cNvSpPr/>
              <p:nvPr/>
            </p:nvSpPr>
            <p:spPr>
              <a:xfrm>
                <a:off x="4946497" y="2918335"/>
                <a:ext cx="209834" cy="122294"/>
              </a:xfrm>
              <a:custGeom>
                <a:avLst/>
                <a:gdLst/>
                <a:ahLst/>
                <a:cxnLst/>
                <a:rect l="l" t="t" r="r" b="b"/>
                <a:pathLst>
                  <a:path w="3363" h="1960" extrusionOk="0">
                    <a:moveTo>
                      <a:pt x="151" y="1"/>
                    </a:moveTo>
                    <a:lnTo>
                      <a:pt x="0" y="95"/>
                    </a:lnTo>
                    <a:lnTo>
                      <a:pt x="3212" y="1959"/>
                    </a:lnTo>
                    <a:lnTo>
                      <a:pt x="3362" y="1878"/>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0"/>
              <p:cNvSpPr/>
              <p:nvPr/>
            </p:nvSpPr>
            <p:spPr>
              <a:xfrm>
                <a:off x="4942442" y="2924262"/>
                <a:ext cx="204531" cy="124665"/>
              </a:xfrm>
              <a:custGeom>
                <a:avLst/>
                <a:gdLst/>
                <a:ahLst/>
                <a:cxnLst/>
                <a:rect l="l" t="t" r="r" b="b"/>
                <a:pathLst>
                  <a:path w="3278" h="1998" extrusionOk="0">
                    <a:moveTo>
                      <a:pt x="65" y="0"/>
                    </a:moveTo>
                    <a:cubicBezTo>
                      <a:pt x="26" y="26"/>
                      <a:pt x="0" y="82"/>
                      <a:pt x="0" y="137"/>
                    </a:cubicBezTo>
                    <a:lnTo>
                      <a:pt x="3196" y="1998"/>
                    </a:lnTo>
                    <a:cubicBezTo>
                      <a:pt x="3196" y="1959"/>
                      <a:pt x="3235" y="1890"/>
                      <a:pt x="3277" y="1864"/>
                    </a:cubicBezTo>
                    <a:lnTo>
                      <a:pt x="65"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5141794" y="3035450"/>
                <a:ext cx="14538" cy="27142"/>
              </a:xfrm>
              <a:custGeom>
                <a:avLst/>
                <a:gdLst/>
                <a:ahLst/>
                <a:cxnLst/>
                <a:rect l="l" t="t" r="r" b="b"/>
                <a:pathLst>
                  <a:path w="233" h="435" extrusionOk="0">
                    <a:moveTo>
                      <a:pt x="232" y="1"/>
                    </a:moveTo>
                    <a:lnTo>
                      <a:pt x="82" y="82"/>
                    </a:lnTo>
                    <a:cubicBezTo>
                      <a:pt x="40" y="108"/>
                      <a:pt x="1" y="177"/>
                      <a:pt x="1" y="216"/>
                    </a:cubicBezTo>
                    <a:lnTo>
                      <a:pt x="1" y="435"/>
                    </a:lnTo>
                    <a:lnTo>
                      <a:pt x="232" y="298"/>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5152775" y="2936866"/>
                <a:ext cx="172397" cy="100269"/>
              </a:xfrm>
              <a:custGeom>
                <a:avLst/>
                <a:gdLst/>
                <a:ahLst/>
                <a:cxnLst/>
                <a:rect l="l" t="t" r="r" b="b"/>
                <a:pathLst>
                  <a:path w="2763" h="1607" extrusionOk="0">
                    <a:moveTo>
                      <a:pt x="2694" y="1"/>
                    </a:moveTo>
                    <a:lnTo>
                      <a:pt x="1" y="1567"/>
                    </a:lnTo>
                    <a:lnTo>
                      <a:pt x="69" y="1607"/>
                    </a:lnTo>
                    <a:lnTo>
                      <a:pt x="2762" y="30"/>
                    </a:lnTo>
                    <a:lnTo>
                      <a:pt x="269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5141794" y="3048865"/>
                <a:ext cx="200288" cy="130842"/>
              </a:xfrm>
              <a:custGeom>
                <a:avLst/>
                <a:gdLst/>
                <a:ahLst/>
                <a:cxnLst/>
                <a:rect l="l" t="t" r="r" b="b"/>
                <a:pathLst>
                  <a:path w="3210" h="2097" extrusionOk="0">
                    <a:moveTo>
                      <a:pt x="1" y="1"/>
                    </a:moveTo>
                    <a:lnTo>
                      <a:pt x="1" y="220"/>
                    </a:lnTo>
                    <a:lnTo>
                      <a:pt x="3209" y="2096"/>
                    </a:lnTo>
                    <a:lnTo>
                      <a:pt x="3209" y="1878"/>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5146910" y="3035450"/>
                <a:ext cx="209585" cy="122232"/>
              </a:xfrm>
              <a:custGeom>
                <a:avLst/>
                <a:gdLst/>
                <a:ahLst/>
                <a:cxnLst/>
                <a:rect l="l" t="t" r="r" b="b"/>
                <a:pathLst>
                  <a:path w="3359" h="1959" extrusionOk="0">
                    <a:moveTo>
                      <a:pt x="150" y="1"/>
                    </a:moveTo>
                    <a:lnTo>
                      <a:pt x="0" y="82"/>
                    </a:lnTo>
                    <a:lnTo>
                      <a:pt x="3209" y="1959"/>
                    </a:lnTo>
                    <a:lnTo>
                      <a:pt x="3359" y="1864"/>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0"/>
              <p:cNvSpPr/>
              <p:nvPr/>
            </p:nvSpPr>
            <p:spPr>
              <a:xfrm>
                <a:off x="5141794" y="3040567"/>
                <a:ext cx="205342" cy="125476"/>
              </a:xfrm>
              <a:custGeom>
                <a:avLst/>
                <a:gdLst/>
                <a:ahLst/>
                <a:cxnLst/>
                <a:rect l="l" t="t" r="r" b="b"/>
                <a:pathLst>
                  <a:path w="3291" h="2011" extrusionOk="0">
                    <a:moveTo>
                      <a:pt x="82" y="0"/>
                    </a:moveTo>
                    <a:cubicBezTo>
                      <a:pt x="40" y="26"/>
                      <a:pt x="1" y="95"/>
                      <a:pt x="1" y="134"/>
                    </a:cubicBezTo>
                    <a:lnTo>
                      <a:pt x="3209" y="2011"/>
                    </a:lnTo>
                    <a:cubicBezTo>
                      <a:pt x="3209" y="1959"/>
                      <a:pt x="3252" y="1903"/>
                      <a:pt x="3291" y="1877"/>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0"/>
              <p:cNvSpPr/>
              <p:nvPr/>
            </p:nvSpPr>
            <p:spPr>
              <a:xfrm>
                <a:off x="5342019" y="3151755"/>
                <a:ext cx="14476" cy="27953"/>
              </a:xfrm>
              <a:custGeom>
                <a:avLst/>
                <a:gdLst/>
                <a:ahLst/>
                <a:cxnLst/>
                <a:rect l="l" t="t" r="r" b="b"/>
                <a:pathLst>
                  <a:path w="232" h="448" extrusionOk="0">
                    <a:moveTo>
                      <a:pt x="232" y="0"/>
                    </a:moveTo>
                    <a:lnTo>
                      <a:pt x="82" y="95"/>
                    </a:lnTo>
                    <a:cubicBezTo>
                      <a:pt x="43" y="121"/>
                      <a:pt x="0" y="177"/>
                      <a:pt x="0" y="229"/>
                    </a:cubicBezTo>
                    <a:lnTo>
                      <a:pt x="0" y="447"/>
                    </a:lnTo>
                    <a:lnTo>
                      <a:pt x="232" y="31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353001" y="3053170"/>
                <a:ext cx="171524" cy="100269"/>
              </a:xfrm>
              <a:custGeom>
                <a:avLst/>
                <a:gdLst/>
                <a:ahLst/>
                <a:cxnLst/>
                <a:rect l="l" t="t" r="r" b="b"/>
                <a:pathLst>
                  <a:path w="2749" h="1607" extrusionOk="0">
                    <a:moveTo>
                      <a:pt x="2693" y="1"/>
                    </a:moveTo>
                    <a:lnTo>
                      <a:pt x="0" y="1564"/>
                    </a:lnTo>
                    <a:lnTo>
                      <a:pt x="56" y="1606"/>
                    </a:lnTo>
                    <a:lnTo>
                      <a:pt x="2749" y="43"/>
                    </a:lnTo>
                    <a:lnTo>
                      <a:pt x="2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342019" y="3164358"/>
                <a:ext cx="200226" cy="130842"/>
              </a:xfrm>
              <a:custGeom>
                <a:avLst/>
                <a:gdLst/>
                <a:ahLst/>
                <a:cxnLst/>
                <a:rect l="l" t="t" r="r" b="b"/>
                <a:pathLst>
                  <a:path w="3209" h="2097" extrusionOk="0">
                    <a:moveTo>
                      <a:pt x="0" y="1"/>
                    </a:moveTo>
                    <a:lnTo>
                      <a:pt x="0" y="219"/>
                    </a:lnTo>
                    <a:lnTo>
                      <a:pt x="3209" y="2096"/>
                    </a:lnTo>
                    <a:lnTo>
                      <a:pt x="3209" y="1877"/>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347073" y="3150694"/>
                <a:ext cx="209647" cy="122294"/>
              </a:xfrm>
              <a:custGeom>
                <a:avLst/>
                <a:gdLst/>
                <a:ahLst/>
                <a:cxnLst/>
                <a:rect l="l" t="t" r="r" b="b"/>
                <a:pathLst>
                  <a:path w="3360" h="1960" extrusionOk="0">
                    <a:moveTo>
                      <a:pt x="151" y="1"/>
                    </a:moveTo>
                    <a:lnTo>
                      <a:pt x="1" y="99"/>
                    </a:lnTo>
                    <a:lnTo>
                      <a:pt x="3196" y="1959"/>
                    </a:lnTo>
                    <a:lnTo>
                      <a:pt x="3359" y="1865"/>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342019" y="3156809"/>
                <a:ext cx="204531" cy="124728"/>
              </a:xfrm>
              <a:custGeom>
                <a:avLst/>
                <a:gdLst/>
                <a:ahLst/>
                <a:cxnLst/>
                <a:rect l="l" t="t" r="r" b="b"/>
                <a:pathLst>
                  <a:path w="3278" h="1999" extrusionOk="0">
                    <a:moveTo>
                      <a:pt x="82" y="1"/>
                    </a:moveTo>
                    <a:cubicBezTo>
                      <a:pt x="43" y="14"/>
                      <a:pt x="0" y="82"/>
                      <a:pt x="0" y="122"/>
                    </a:cubicBezTo>
                    <a:lnTo>
                      <a:pt x="3209" y="1998"/>
                    </a:lnTo>
                    <a:cubicBezTo>
                      <a:pt x="3209" y="1943"/>
                      <a:pt x="3238" y="1891"/>
                      <a:pt x="3277" y="1861"/>
                    </a:cubicBezTo>
                    <a:lnTo>
                      <a:pt x="8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0"/>
              <p:cNvSpPr/>
              <p:nvPr/>
            </p:nvSpPr>
            <p:spPr>
              <a:xfrm>
                <a:off x="5542182" y="3266998"/>
                <a:ext cx="14538" cy="28203"/>
              </a:xfrm>
              <a:custGeom>
                <a:avLst/>
                <a:gdLst/>
                <a:ahLst/>
                <a:cxnLst/>
                <a:rect l="l" t="t" r="r" b="b"/>
                <a:pathLst>
                  <a:path w="233" h="452" extrusionOk="0">
                    <a:moveTo>
                      <a:pt x="232" y="1"/>
                    </a:moveTo>
                    <a:lnTo>
                      <a:pt x="69" y="95"/>
                    </a:lnTo>
                    <a:cubicBezTo>
                      <a:pt x="30" y="125"/>
                      <a:pt x="1" y="177"/>
                      <a:pt x="1" y="232"/>
                    </a:cubicBezTo>
                    <a:lnTo>
                      <a:pt x="1" y="451"/>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0"/>
              <p:cNvSpPr/>
              <p:nvPr/>
            </p:nvSpPr>
            <p:spPr>
              <a:xfrm>
                <a:off x="5552353" y="3169475"/>
                <a:ext cx="172397" cy="99458"/>
              </a:xfrm>
              <a:custGeom>
                <a:avLst/>
                <a:gdLst/>
                <a:ahLst/>
                <a:cxnLst/>
                <a:rect l="l" t="t" r="r" b="b"/>
                <a:pathLst>
                  <a:path w="2763" h="1594" extrusionOk="0">
                    <a:moveTo>
                      <a:pt x="2710" y="0"/>
                    </a:moveTo>
                    <a:lnTo>
                      <a:pt x="1" y="1551"/>
                    </a:lnTo>
                    <a:lnTo>
                      <a:pt x="69" y="1593"/>
                    </a:lnTo>
                    <a:lnTo>
                      <a:pt x="2762" y="26"/>
                    </a:lnTo>
                    <a:lnTo>
                      <a:pt x="271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0"/>
              <p:cNvSpPr/>
              <p:nvPr/>
            </p:nvSpPr>
            <p:spPr>
              <a:xfrm>
                <a:off x="5542182" y="3281474"/>
                <a:ext cx="200475" cy="129969"/>
              </a:xfrm>
              <a:custGeom>
                <a:avLst/>
                <a:gdLst/>
                <a:ahLst/>
                <a:cxnLst/>
                <a:rect l="l" t="t" r="r" b="b"/>
                <a:pathLst>
                  <a:path w="3213" h="2083" extrusionOk="0">
                    <a:moveTo>
                      <a:pt x="1" y="0"/>
                    </a:moveTo>
                    <a:lnTo>
                      <a:pt x="1" y="219"/>
                    </a:lnTo>
                    <a:lnTo>
                      <a:pt x="3213" y="2083"/>
                    </a:lnTo>
                    <a:lnTo>
                      <a:pt x="3200" y="1864"/>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0"/>
              <p:cNvSpPr/>
              <p:nvPr/>
            </p:nvSpPr>
            <p:spPr>
              <a:xfrm>
                <a:off x="5546488" y="3266998"/>
                <a:ext cx="209585" cy="122294"/>
              </a:xfrm>
              <a:custGeom>
                <a:avLst/>
                <a:gdLst/>
                <a:ahLst/>
                <a:cxnLst/>
                <a:rect l="l" t="t" r="r" b="b"/>
                <a:pathLst>
                  <a:path w="3359" h="1960" extrusionOk="0">
                    <a:moveTo>
                      <a:pt x="163" y="1"/>
                    </a:moveTo>
                    <a:lnTo>
                      <a:pt x="0" y="95"/>
                    </a:lnTo>
                    <a:lnTo>
                      <a:pt x="3212" y="1959"/>
                    </a:lnTo>
                    <a:lnTo>
                      <a:pt x="3359" y="1878"/>
                    </a:lnTo>
                    <a:lnTo>
                      <a:pt x="16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0"/>
              <p:cNvSpPr/>
              <p:nvPr/>
            </p:nvSpPr>
            <p:spPr>
              <a:xfrm>
                <a:off x="5542182" y="3272926"/>
                <a:ext cx="204780" cy="124915"/>
              </a:xfrm>
              <a:custGeom>
                <a:avLst/>
                <a:gdLst/>
                <a:ahLst/>
                <a:cxnLst/>
                <a:rect l="l" t="t" r="r" b="b"/>
                <a:pathLst>
                  <a:path w="3282" h="2002" extrusionOk="0">
                    <a:moveTo>
                      <a:pt x="69" y="0"/>
                    </a:moveTo>
                    <a:cubicBezTo>
                      <a:pt x="30" y="30"/>
                      <a:pt x="1" y="82"/>
                      <a:pt x="1" y="137"/>
                    </a:cubicBezTo>
                    <a:lnTo>
                      <a:pt x="3200" y="2001"/>
                    </a:lnTo>
                    <a:cubicBezTo>
                      <a:pt x="3200" y="1959"/>
                      <a:pt x="3239" y="1894"/>
                      <a:pt x="3281" y="1864"/>
                    </a:cubicBezTo>
                    <a:lnTo>
                      <a:pt x="69"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0"/>
              <p:cNvSpPr/>
              <p:nvPr/>
            </p:nvSpPr>
            <p:spPr>
              <a:xfrm>
                <a:off x="5741784" y="3384114"/>
                <a:ext cx="14288" cy="27329"/>
              </a:xfrm>
              <a:custGeom>
                <a:avLst/>
                <a:gdLst/>
                <a:ahLst/>
                <a:cxnLst/>
                <a:rect l="l" t="t" r="r" b="b"/>
                <a:pathLst>
                  <a:path w="229" h="438" extrusionOk="0">
                    <a:moveTo>
                      <a:pt x="229" y="1"/>
                    </a:moveTo>
                    <a:lnTo>
                      <a:pt x="82" y="82"/>
                    </a:lnTo>
                    <a:cubicBezTo>
                      <a:pt x="40" y="112"/>
                      <a:pt x="1" y="177"/>
                      <a:pt x="1" y="219"/>
                    </a:cubicBezTo>
                    <a:lnTo>
                      <a:pt x="14" y="438"/>
                    </a:lnTo>
                    <a:lnTo>
                      <a:pt x="229" y="301"/>
                    </a:lnTo>
                    <a:lnTo>
                      <a:pt x="22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0"/>
              <p:cNvSpPr/>
              <p:nvPr/>
            </p:nvSpPr>
            <p:spPr>
              <a:xfrm>
                <a:off x="5752766" y="3285779"/>
                <a:ext cx="172397" cy="100206"/>
              </a:xfrm>
              <a:custGeom>
                <a:avLst/>
                <a:gdLst/>
                <a:ahLst/>
                <a:cxnLst/>
                <a:rect l="l" t="t" r="r" b="b"/>
                <a:pathLst>
                  <a:path w="2763" h="1606" extrusionOk="0">
                    <a:moveTo>
                      <a:pt x="2707" y="0"/>
                    </a:moveTo>
                    <a:lnTo>
                      <a:pt x="1" y="1563"/>
                    </a:lnTo>
                    <a:lnTo>
                      <a:pt x="69" y="1606"/>
                    </a:lnTo>
                    <a:lnTo>
                      <a:pt x="2762" y="26"/>
                    </a:lnTo>
                    <a:lnTo>
                      <a:pt x="270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0"/>
              <p:cNvSpPr/>
              <p:nvPr/>
            </p:nvSpPr>
            <p:spPr>
              <a:xfrm>
                <a:off x="5742595" y="3397778"/>
                <a:ext cx="255445" cy="162976"/>
              </a:xfrm>
              <a:custGeom>
                <a:avLst/>
                <a:gdLst/>
                <a:ahLst/>
                <a:cxnLst/>
                <a:rect l="l" t="t" r="r" b="b"/>
                <a:pathLst>
                  <a:path w="4094" h="2612" extrusionOk="0">
                    <a:moveTo>
                      <a:pt x="1" y="0"/>
                    </a:moveTo>
                    <a:lnTo>
                      <a:pt x="1" y="219"/>
                    </a:lnTo>
                    <a:lnTo>
                      <a:pt x="4094" y="2611"/>
                    </a:lnTo>
                    <a:lnTo>
                      <a:pt x="4094" y="2393"/>
                    </a:lnTo>
                    <a:lnTo>
                      <a:pt x="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0"/>
              <p:cNvSpPr/>
              <p:nvPr/>
            </p:nvSpPr>
            <p:spPr>
              <a:xfrm>
                <a:off x="5747712" y="3384114"/>
                <a:ext cx="264804" cy="154615"/>
              </a:xfrm>
              <a:custGeom>
                <a:avLst/>
                <a:gdLst/>
                <a:ahLst/>
                <a:cxnLst/>
                <a:rect l="l" t="t" r="r" b="b"/>
                <a:pathLst>
                  <a:path w="4244" h="2478" extrusionOk="0">
                    <a:moveTo>
                      <a:pt x="150" y="1"/>
                    </a:moveTo>
                    <a:lnTo>
                      <a:pt x="0" y="82"/>
                    </a:lnTo>
                    <a:lnTo>
                      <a:pt x="4080" y="2478"/>
                    </a:lnTo>
                    <a:lnTo>
                      <a:pt x="4243" y="2380"/>
                    </a:lnTo>
                    <a:lnTo>
                      <a:pt x="15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0"/>
              <p:cNvSpPr/>
              <p:nvPr/>
            </p:nvSpPr>
            <p:spPr>
              <a:xfrm>
                <a:off x="5742595" y="3389230"/>
                <a:ext cx="259750" cy="157859"/>
              </a:xfrm>
              <a:custGeom>
                <a:avLst/>
                <a:gdLst/>
                <a:ahLst/>
                <a:cxnLst/>
                <a:rect l="l" t="t" r="r" b="b"/>
                <a:pathLst>
                  <a:path w="4163" h="2530" extrusionOk="0">
                    <a:moveTo>
                      <a:pt x="82" y="0"/>
                    </a:moveTo>
                    <a:cubicBezTo>
                      <a:pt x="27" y="30"/>
                      <a:pt x="1" y="95"/>
                      <a:pt x="1" y="137"/>
                    </a:cubicBezTo>
                    <a:lnTo>
                      <a:pt x="4094" y="2530"/>
                    </a:lnTo>
                    <a:cubicBezTo>
                      <a:pt x="4094" y="2478"/>
                      <a:pt x="4120" y="2422"/>
                      <a:pt x="4162" y="2396"/>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0"/>
              <p:cNvSpPr/>
              <p:nvPr/>
            </p:nvSpPr>
            <p:spPr>
              <a:xfrm>
                <a:off x="5997978" y="3532614"/>
                <a:ext cx="14538" cy="28140"/>
              </a:xfrm>
              <a:custGeom>
                <a:avLst/>
                <a:gdLst/>
                <a:ahLst/>
                <a:cxnLst/>
                <a:rect l="l" t="t" r="r" b="b"/>
                <a:pathLst>
                  <a:path w="233" h="451" extrusionOk="0">
                    <a:moveTo>
                      <a:pt x="232" y="0"/>
                    </a:moveTo>
                    <a:lnTo>
                      <a:pt x="69" y="98"/>
                    </a:lnTo>
                    <a:cubicBezTo>
                      <a:pt x="27" y="124"/>
                      <a:pt x="1" y="180"/>
                      <a:pt x="1" y="232"/>
                    </a:cubicBezTo>
                    <a:lnTo>
                      <a:pt x="1" y="450"/>
                    </a:lnTo>
                    <a:lnTo>
                      <a:pt x="232" y="313"/>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0"/>
              <p:cNvSpPr/>
              <p:nvPr/>
            </p:nvSpPr>
            <p:spPr>
              <a:xfrm>
                <a:off x="5952991" y="3402021"/>
                <a:ext cx="172335" cy="100082"/>
              </a:xfrm>
              <a:custGeom>
                <a:avLst/>
                <a:gdLst/>
                <a:ahLst/>
                <a:cxnLst/>
                <a:rect l="l" t="t" r="r" b="b"/>
                <a:pathLst>
                  <a:path w="2762" h="1604" extrusionOk="0">
                    <a:moveTo>
                      <a:pt x="2706" y="1"/>
                    </a:moveTo>
                    <a:lnTo>
                      <a:pt x="0" y="1564"/>
                    </a:lnTo>
                    <a:lnTo>
                      <a:pt x="69" y="1603"/>
                    </a:lnTo>
                    <a:lnTo>
                      <a:pt x="2762" y="40"/>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0"/>
              <p:cNvSpPr/>
              <p:nvPr/>
            </p:nvSpPr>
            <p:spPr>
              <a:xfrm>
                <a:off x="3221525" y="1871160"/>
                <a:ext cx="4118" cy="2683"/>
              </a:xfrm>
              <a:custGeom>
                <a:avLst/>
                <a:gdLst/>
                <a:ahLst/>
                <a:cxnLst/>
                <a:rect l="l" t="t" r="r" b="b"/>
                <a:pathLst>
                  <a:path w="66" h="43" extrusionOk="0">
                    <a:moveTo>
                      <a:pt x="13" y="0"/>
                    </a:moveTo>
                    <a:cubicBezTo>
                      <a:pt x="0" y="13"/>
                      <a:pt x="0" y="26"/>
                      <a:pt x="13" y="43"/>
                    </a:cubicBezTo>
                    <a:lnTo>
                      <a:pt x="52" y="43"/>
                    </a:lnTo>
                    <a:cubicBezTo>
                      <a:pt x="65" y="26"/>
                      <a:pt x="65" y="13"/>
                      <a:pt x="52"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0"/>
              <p:cNvSpPr/>
              <p:nvPr/>
            </p:nvSpPr>
            <p:spPr>
              <a:xfrm>
                <a:off x="3222336" y="1871160"/>
                <a:ext cx="2496" cy="2433"/>
              </a:xfrm>
              <a:custGeom>
                <a:avLst/>
                <a:gdLst/>
                <a:ahLst/>
                <a:cxnLst/>
                <a:rect l="l" t="t" r="r" b="b"/>
                <a:pathLst>
                  <a:path w="40" h="39" extrusionOk="0">
                    <a:moveTo>
                      <a:pt x="0" y="0"/>
                    </a:moveTo>
                    <a:lnTo>
                      <a:pt x="0" y="13"/>
                    </a:lnTo>
                    <a:lnTo>
                      <a:pt x="0" y="26"/>
                    </a:lnTo>
                    <a:cubicBezTo>
                      <a:pt x="7" y="34"/>
                      <a:pt x="13" y="38"/>
                      <a:pt x="20" y="38"/>
                    </a:cubicBezTo>
                    <a:cubicBezTo>
                      <a:pt x="26" y="38"/>
                      <a:pt x="33" y="34"/>
                      <a:pt x="39" y="26"/>
                    </a:cubicBezTo>
                    <a:lnTo>
                      <a:pt x="39" y="13"/>
                    </a:lnTo>
                    <a:lnTo>
                      <a:pt x="39" y="0"/>
                    </a:lnTo>
                    <a:close/>
                  </a:path>
                </a:pathLst>
              </a:custGeom>
              <a:solidFill>
                <a:srgbClr val="B1B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0"/>
              <p:cNvSpPr/>
              <p:nvPr/>
            </p:nvSpPr>
            <p:spPr>
              <a:xfrm>
                <a:off x="3221525" y="1871160"/>
                <a:ext cx="4118" cy="1685"/>
              </a:xfrm>
              <a:custGeom>
                <a:avLst/>
                <a:gdLst/>
                <a:ahLst/>
                <a:cxnLst/>
                <a:rect l="l" t="t" r="r" b="b"/>
                <a:pathLst>
                  <a:path w="66" h="27" extrusionOk="0">
                    <a:moveTo>
                      <a:pt x="13" y="0"/>
                    </a:moveTo>
                    <a:cubicBezTo>
                      <a:pt x="0" y="0"/>
                      <a:pt x="0" y="13"/>
                      <a:pt x="13" y="26"/>
                    </a:cubicBezTo>
                    <a:lnTo>
                      <a:pt x="52" y="26"/>
                    </a:lnTo>
                    <a:cubicBezTo>
                      <a:pt x="65" y="13"/>
                      <a:pt x="65" y="0"/>
                      <a:pt x="52"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0"/>
              <p:cNvSpPr/>
              <p:nvPr/>
            </p:nvSpPr>
            <p:spPr>
              <a:xfrm>
                <a:off x="3323354" y="1743063"/>
                <a:ext cx="33007" cy="153616"/>
              </a:xfrm>
              <a:custGeom>
                <a:avLst/>
                <a:gdLst/>
                <a:ahLst/>
                <a:cxnLst/>
                <a:rect l="l" t="t" r="r" b="b"/>
                <a:pathLst>
                  <a:path w="529" h="2462" extrusionOk="0">
                    <a:moveTo>
                      <a:pt x="0" y="0"/>
                    </a:moveTo>
                    <a:lnTo>
                      <a:pt x="0" y="2311"/>
                    </a:lnTo>
                    <a:cubicBezTo>
                      <a:pt x="0" y="2353"/>
                      <a:pt x="26" y="2393"/>
                      <a:pt x="82" y="2422"/>
                    </a:cubicBezTo>
                    <a:cubicBezTo>
                      <a:pt x="136" y="2448"/>
                      <a:pt x="203" y="2461"/>
                      <a:pt x="271" y="2461"/>
                    </a:cubicBezTo>
                    <a:cubicBezTo>
                      <a:pt x="339" y="2461"/>
                      <a:pt x="406" y="2448"/>
                      <a:pt x="460" y="2422"/>
                    </a:cubicBezTo>
                    <a:cubicBezTo>
                      <a:pt x="516" y="2393"/>
                      <a:pt x="529" y="2353"/>
                      <a:pt x="529" y="2311"/>
                    </a:cubicBezTo>
                    <a:lnTo>
                      <a:pt x="52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0"/>
              <p:cNvSpPr/>
              <p:nvPr/>
            </p:nvSpPr>
            <p:spPr>
              <a:xfrm>
                <a:off x="3321482" y="1733079"/>
                <a:ext cx="36501" cy="19342"/>
              </a:xfrm>
              <a:custGeom>
                <a:avLst/>
                <a:gdLst/>
                <a:ahLst/>
                <a:cxnLst/>
                <a:rect l="l" t="t" r="r" b="b"/>
                <a:pathLst>
                  <a:path w="585" h="310" extrusionOk="0">
                    <a:moveTo>
                      <a:pt x="301" y="1"/>
                    </a:moveTo>
                    <a:cubicBezTo>
                      <a:pt x="233" y="1"/>
                      <a:pt x="166" y="18"/>
                      <a:pt x="112" y="52"/>
                    </a:cubicBezTo>
                    <a:cubicBezTo>
                      <a:pt x="1" y="105"/>
                      <a:pt x="14" y="199"/>
                      <a:pt x="112" y="268"/>
                    </a:cubicBezTo>
                    <a:cubicBezTo>
                      <a:pt x="166" y="296"/>
                      <a:pt x="233" y="309"/>
                      <a:pt x="301" y="309"/>
                    </a:cubicBezTo>
                    <a:cubicBezTo>
                      <a:pt x="369" y="309"/>
                      <a:pt x="436" y="296"/>
                      <a:pt x="490" y="268"/>
                    </a:cubicBezTo>
                    <a:cubicBezTo>
                      <a:pt x="585" y="199"/>
                      <a:pt x="585" y="105"/>
                      <a:pt x="490" y="52"/>
                    </a:cubicBezTo>
                    <a:cubicBezTo>
                      <a:pt x="436" y="18"/>
                      <a:pt x="369" y="1"/>
                      <a:pt x="30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0"/>
              <p:cNvSpPr/>
              <p:nvPr/>
            </p:nvSpPr>
            <p:spPr>
              <a:xfrm>
                <a:off x="3328408" y="1126974"/>
                <a:ext cx="23710" cy="621392"/>
              </a:xfrm>
              <a:custGeom>
                <a:avLst/>
                <a:gdLst/>
                <a:ahLst/>
                <a:cxnLst/>
                <a:rect l="l" t="t" r="r" b="b"/>
                <a:pathLst>
                  <a:path w="380" h="9959" extrusionOk="0">
                    <a:moveTo>
                      <a:pt x="1" y="0"/>
                    </a:moveTo>
                    <a:lnTo>
                      <a:pt x="1" y="9848"/>
                    </a:lnTo>
                    <a:cubicBezTo>
                      <a:pt x="1" y="9887"/>
                      <a:pt x="14" y="9913"/>
                      <a:pt x="53" y="9930"/>
                    </a:cubicBezTo>
                    <a:cubicBezTo>
                      <a:pt x="87" y="9949"/>
                      <a:pt x="135" y="9959"/>
                      <a:pt x="185" y="9959"/>
                    </a:cubicBezTo>
                    <a:cubicBezTo>
                      <a:pt x="235" y="9959"/>
                      <a:pt x="286" y="9949"/>
                      <a:pt x="327" y="9930"/>
                    </a:cubicBezTo>
                    <a:cubicBezTo>
                      <a:pt x="366" y="9913"/>
                      <a:pt x="379" y="9887"/>
                      <a:pt x="379" y="9848"/>
                    </a:cubicBezTo>
                    <a:lnTo>
                      <a:pt x="379"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0"/>
              <p:cNvSpPr/>
              <p:nvPr/>
            </p:nvSpPr>
            <p:spPr>
              <a:xfrm>
                <a:off x="3326598" y="1119861"/>
                <a:ext cx="26331" cy="14101"/>
              </a:xfrm>
              <a:custGeom>
                <a:avLst/>
                <a:gdLst/>
                <a:ahLst/>
                <a:cxnLst/>
                <a:rect l="l" t="t" r="r" b="b"/>
                <a:pathLst>
                  <a:path w="422" h="226" extrusionOk="0">
                    <a:moveTo>
                      <a:pt x="214" y="1"/>
                    </a:moveTo>
                    <a:cubicBezTo>
                      <a:pt x="164" y="1"/>
                      <a:pt x="116" y="12"/>
                      <a:pt x="82" y="33"/>
                    </a:cubicBezTo>
                    <a:cubicBezTo>
                      <a:pt x="0" y="88"/>
                      <a:pt x="13" y="154"/>
                      <a:pt x="82" y="196"/>
                    </a:cubicBezTo>
                    <a:cubicBezTo>
                      <a:pt x="116" y="216"/>
                      <a:pt x="164" y="225"/>
                      <a:pt x="214" y="225"/>
                    </a:cubicBezTo>
                    <a:cubicBezTo>
                      <a:pt x="264" y="225"/>
                      <a:pt x="315" y="216"/>
                      <a:pt x="356" y="196"/>
                    </a:cubicBezTo>
                    <a:cubicBezTo>
                      <a:pt x="421" y="154"/>
                      <a:pt x="421" y="88"/>
                      <a:pt x="356" y="33"/>
                    </a:cubicBezTo>
                    <a:cubicBezTo>
                      <a:pt x="315" y="12"/>
                      <a:pt x="264" y="1"/>
                      <a:pt x="21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0"/>
              <p:cNvSpPr/>
              <p:nvPr/>
            </p:nvSpPr>
            <p:spPr>
              <a:xfrm>
                <a:off x="3328408" y="1141762"/>
                <a:ext cx="10233" cy="12167"/>
              </a:xfrm>
              <a:custGeom>
                <a:avLst/>
                <a:gdLst/>
                <a:ahLst/>
                <a:cxnLst/>
                <a:rect l="l" t="t" r="r" b="b"/>
                <a:pathLst>
                  <a:path w="164" h="195" extrusionOk="0">
                    <a:moveTo>
                      <a:pt x="73" y="1"/>
                    </a:moveTo>
                    <a:cubicBezTo>
                      <a:pt x="37" y="1"/>
                      <a:pt x="1" y="13"/>
                      <a:pt x="1" y="47"/>
                    </a:cubicBezTo>
                    <a:cubicBezTo>
                      <a:pt x="1" y="90"/>
                      <a:pt x="27" y="158"/>
                      <a:pt x="82" y="184"/>
                    </a:cubicBezTo>
                    <a:cubicBezTo>
                      <a:pt x="93" y="192"/>
                      <a:pt x="103" y="195"/>
                      <a:pt x="112" y="195"/>
                    </a:cubicBezTo>
                    <a:cubicBezTo>
                      <a:pt x="134" y="195"/>
                      <a:pt x="148" y="174"/>
                      <a:pt x="148" y="145"/>
                    </a:cubicBezTo>
                    <a:cubicBezTo>
                      <a:pt x="148" y="90"/>
                      <a:pt x="164" y="34"/>
                      <a:pt x="121" y="8"/>
                    </a:cubicBezTo>
                    <a:cubicBezTo>
                      <a:pt x="108" y="4"/>
                      <a:pt x="91" y="1"/>
                      <a:pt x="7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0"/>
              <p:cNvSpPr/>
              <p:nvPr/>
            </p:nvSpPr>
            <p:spPr>
              <a:xfrm>
                <a:off x="3154263" y="1137644"/>
                <a:ext cx="184377" cy="113996"/>
              </a:xfrm>
              <a:custGeom>
                <a:avLst/>
                <a:gdLst/>
                <a:ahLst/>
                <a:cxnLst/>
                <a:rect l="l" t="t" r="r" b="b"/>
                <a:pathLst>
                  <a:path w="2955" h="1827" extrusionOk="0">
                    <a:moveTo>
                      <a:pt x="2830" y="0"/>
                    </a:moveTo>
                    <a:cubicBezTo>
                      <a:pt x="2825" y="0"/>
                      <a:pt x="2822" y="2"/>
                      <a:pt x="2818" y="6"/>
                    </a:cubicBezTo>
                    <a:lnTo>
                      <a:pt x="1" y="1638"/>
                    </a:lnTo>
                    <a:lnTo>
                      <a:pt x="17" y="1680"/>
                    </a:lnTo>
                    <a:cubicBezTo>
                      <a:pt x="30" y="1719"/>
                      <a:pt x="56" y="1775"/>
                      <a:pt x="99" y="1801"/>
                    </a:cubicBezTo>
                    <a:lnTo>
                      <a:pt x="112" y="1827"/>
                    </a:lnTo>
                    <a:lnTo>
                      <a:pt x="2926" y="211"/>
                    </a:lnTo>
                    <a:lnTo>
                      <a:pt x="2926" y="195"/>
                    </a:lnTo>
                    <a:cubicBezTo>
                      <a:pt x="2939" y="195"/>
                      <a:pt x="2955" y="182"/>
                      <a:pt x="2955" y="156"/>
                    </a:cubicBezTo>
                    <a:cubicBezTo>
                      <a:pt x="2955" y="100"/>
                      <a:pt x="2912" y="32"/>
                      <a:pt x="2873" y="19"/>
                    </a:cubicBezTo>
                    <a:cubicBezTo>
                      <a:pt x="2853" y="9"/>
                      <a:pt x="2840" y="0"/>
                      <a:pt x="283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0"/>
              <p:cNvSpPr/>
              <p:nvPr/>
            </p:nvSpPr>
            <p:spPr>
              <a:xfrm>
                <a:off x="3152641" y="1239161"/>
                <a:ext cx="10295" cy="13228"/>
              </a:xfrm>
              <a:custGeom>
                <a:avLst/>
                <a:gdLst/>
                <a:ahLst/>
                <a:cxnLst/>
                <a:rect l="l" t="t" r="r" b="b"/>
                <a:pathLst>
                  <a:path w="165" h="212" extrusionOk="0">
                    <a:moveTo>
                      <a:pt x="51" y="0"/>
                    </a:moveTo>
                    <a:cubicBezTo>
                      <a:pt x="24" y="0"/>
                      <a:pt x="1" y="25"/>
                      <a:pt x="1" y="66"/>
                    </a:cubicBezTo>
                    <a:cubicBezTo>
                      <a:pt x="1" y="105"/>
                      <a:pt x="43" y="174"/>
                      <a:pt x="82" y="200"/>
                    </a:cubicBezTo>
                    <a:cubicBezTo>
                      <a:pt x="94" y="208"/>
                      <a:pt x="106" y="212"/>
                      <a:pt x="117" y="212"/>
                    </a:cubicBezTo>
                    <a:cubicBezTo>
                      <a:pt x="144" y="212"/>
                      <a:pt x="164" y="189"/>
                      <a:pt x="164" y="161"/>
                    </a:cubicBezTo>
                    <a:cubicBezTo>
                      <a:pt x="164" y="105"/>
                      <a:pt x="125" y="37"/>
                      <a:pt x="82" y="11"/>
                    </a:cubicBezTo>
                    <a:cubicBezTo>
                      <a:pt x="72" y="4"/>
                      <a:pt x="61" y="0"/>
                      <a:pt x="51"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0"/>
              <p:cNvSpPr/>
              <p:nvPr/>
            </p:nvSpPr>
            <p:spPr>
              <a:xfrm>
                <a:off x="3153452" y="1242031"/>
                <a:ext cx="6988" cy="9110"/>
              </a:xfrm>
              <a:custGeom>
                <a:avLst/>
                <a:gdLst/>
                <a:ahLst/>
                <a:cxnLst/>
                <a:rect l="l" t="t" r="r" b="b"/>
                <a:pathLst>
                  <a:path w="112" h="146" extrusionOk="0">
                    <a:moveTo>
                      <a:pt x="35" y="1"/>
                    </a:moveTo>
                    <a:cubicBezTo>
                      <a:pt x="16" y="1"/>
                      <a:pt x="1" y="14"/>
                      <a:pt x="1" y="33"/>
                    </a:cubicBezTo>
                    <a:cubicBezTo>
                      <a:pt x="1" y="72"/>
                      <a:pt x="30" y="115"/>
                      <a:pt x="56" y="141"/>
                    </a:cubicBezTo>
                    <a:cubicBezTo>
                      <a:pt x="63" y="144"/>
                      <a:pt x="70" y="146"/>
                      <a:pt x="76" y="146"/>
                    </a:cubicBezTo>
                    <a:cubicBezTo>
                      <a:pt x="95" y="146"/>
                      <a:pt x="112" y="131"/>
                      <a:pt x="112" y="102"/>
                    </a:cubicBezTo>
                    <a:cubicBezTo>
                      <a:pt x="112" y="72"/>
                      <a:pt x="82" y="20"/>
                      <a:pt x="56" y="7"/>
                    </a:cubicBezTo>
                    <a:cubicBezTo>
                      <a:pt x="49" y="3"/>
                      <a:pt x="42" y="1"/>
                      <a:pt x="3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0"/>
              <p:cNvSpPr/>
              <p:nvPr/>
            </p:nvSpPr>
            <p:spPr>
              <a:xfrm>
                <a:off x="3096673" y="1245712"/>
                <a:ext cx="75623" cy="51788"/>
              </a:xfrm>
              <a:custGeom>
                <a:avLst/>
                <a:gdLst/>
                <a:ahLst/>
                <a:cxnLst/>
                <a:rect l="l" t="t" r="r" b="b"/>
                <a:pathLst>
                  <a:path w="1212" h="830" extrusionOk="0">
                    <a:moveTo>
                      <a:pt x="1211" y="0"/>
                    </a:moveTo>
                    <a:lnTo>
                      <a:pt x="0" y="696"/>
                    </a:lnTo>
                    <a:lnTo>
                      <a:pt x="0" y="829"/>
                    </a:lnTo>
                    <a:lnTo>
                      <a:pt x="1211" y="137"/>
                    </a:lnTo>
                    <a:lnTo>
                      <a:pt x="121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0"/>
              <p:cNvSpPr/>
              <p:nvPr/>
            </p:nvSpPr>
            <p:spPr>
              <a:xfrm>
                <a:off x="3071216" y="1231236"/>
                <a:ext cx="101080" cy="57903"/>
              </a:xfrm>
              <a:custGeom>
                <a:avLst/>
                <a:gdLst/>
                <a:ahLst/>
                <a:cxnLst/>
                <a:rect l="l" t="t" r="r" b="b"/>
                <a:pathLst>
                  <a:path w="1620" h="928" extrusionOk="0">
                    <a:moveTo>
                      <a:pt x="1211" y="1"/>
                    </a:moveTo>
                    <a:lnTo>
                      <a:pt x="0" y="696"/>
                    </a:lnTo>
                    <a:lnTo>
                      <a:pt x="408" y="928"/>
                    </a:lnTo>
                    <a:lnTo>
                      <a:pt x="1619" y="232"/>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0"/>
              <p:cNvSpPr/>
              <p:nvPr/>
            </p:nvSpPr>
            <p:spPr>
              <a:xfrm>
                <a:off x="3071216" y="1274601"/>
                <a:ext cx="25520" cy="22899"/>
              </a:xfrm>
              <a:custGeom>
                <a:avLst/>
                <a:gdLst/>
                <a:ahLst/>
                <a:cxnLst/>
                <a:rect l="l" t="t" r="r" b="b"/>
                <a:pathLst>
                  <a:path w="409" h="367" extrusionOk="0">
                    <a:moveTo>
                      <a:pt x="0" y="1"/>
                    </a:moveTo>
                    <a:lnTo>
                      <a:pt x="0" y="138"/>
                    </a:lnTo>
                    <a:lnTo>
                      <a:pt x="408" y="366"/>
                    </a:lnTo>
                    <a:lnTo>
                      <a:pt x="408" y="23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0"/>
              <p:cNvSpPr/>
              <p:nvPr/>
            </p:nvSpPr>
            <p:spPr>
              <a:xfrm>
                <a:off x="4534066" y="2421858"/>
                <a:ext cx="33257" cy="153741"/>
              </a:xfrm>
              <a:custGeom>
                <a:avLst/>
                <a:gdLst/>
                <a:ahLst/>
                <a:cxnLst/>
                <a:rect l="l" t="t" r="r" b="b"/>
                <a:pathLst>
                  <a:path w="533" h="2464" extrusionOk="0">
                    <a:moveTo>
                      <a:pt x="1" y="0"/>
                    </a:moveTo>
                    <a:lnTo>
                      <a:pt x="1" y="2314"/>
                    </a:lnTo>
                    <a:cubicBezTo>
                      <a:pt x="1" y="2353"/>
                      <a:pt x="30" y="2396"/>
                      <a:pt x="69" y="2422"/>
                    </a:cubicBezTo>
                    <a:cubicBezTo>
                      <a:pt x="125" y="2450"/>
                      <a:pt x="193" y="2464"/>
                      <a:pt x="261" y="2464"/>
                    </a:cubicBezTo>
                    <a:cubicBezTo>
                      <a:pt x="330" y="2464"/>
                      <a:pt x="397" y="2450"/>
                      <a:pt x="451" y="2422"/>
                    </a:cubicBezTo>
                    <a:cubicBezTo>
                      <a:pt x="507" y="2396"/>
                      <a:pt x="533" y="2353"/>
                      <a:pt x="533" y="2314"/>
                    </a:cubicBezTo>
                    <a:lnTo>
                      <a:pt x="53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0"/>
              <p:cNvSpPr/>
              <p:nvPr/>
            </p:nvSpPr>
            <p:spPr>
              <a:xfrm>
                <a:off x="4532444" y="2411875"/>
                <a:ext cx="36501" cy="19405"/>
              </a:xfrm>
              <a:custGeom>
                <a:avLst/>
                <a:gdLst/>
                <a:ahLst/>
                <a:cxnLst/>
                <a:rect l="l" t="t" r="r" b="b"/>
                <a:pathLst>
                  <a:path w="585" h="311" extrusionOk="0">
                    <a:moveTo>
                      <a:pt x="287" y="1"/>
                    </a:moveTo>
                    <a:cubicBezTo>
                      <a:pt x="219" y="1"/>
                      <a:pt x="151" y="18"/>
                      <a:pt x="95" y="52"/>
                    </a:cubicBezTo>
                    <a:cubicBezTo>
                      <a:pt x="1" y="108"/>
                      <a:pt x="1" y="202"/>
                      <a:pt x="95" y="271"/>
                    </a:cubicBezTo>
                    <a:cubicBezTo>
                      <a:pt x="151" y="297"/>
                      <a:pt x="219" y="310"/>
                      <a:pt x="287" y="310"/>
                    </a:cubicBezTo>
                    <a:cubicBezTo>
                      <a:pt x="356" y="310"/>
                      <a:pt x="423" y="297"/>
                      <a:pt x="477" y="271"/>
                    </a:cubicBezTo>
                    <a:cubicBezTo>
                      <a:pt x="585" y="202"/>
                      <a:pt x="585" y="108"/>
                      <a:pt x="477" y="52"/>
                    </a:cubicBezTo>
                    <a:cubicBezTo>
                      <a:pt x="423" y="18"/>
                      <a:pt x="356" y="1"/>
                      <a:pt x="28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0"/>
              <p:cNvSpPr/>
              <p:nvPr/>
            </p:nvSpPr>
            <p:spPr>
              <a:xfrm>
                <a:off x="4538372" y="1805770"/>
                <a:ext cx="23897" cy="621392"/>
              </a:xfrm>
              <a:custGeom>
                <a:avLst/>
                <a:gdLst/>
                <a:ahLst/>
                <a:cxnLst/>
                <a:rect l="l" t="t" r="r" b="b"/>
                <a:pathLst>
                  <a:path w="383" h="9959" extrusionOk="0">
                    <a:moveTo>
                      <a:pt x="0" y="0"/>
                    </a:moveTo>
                    <a:lnTo>
                      <a:pt x="0" y="9848"/>
                    </a:lnTo>
                    <a:cubicBezTo>
                      <a:pt x="0" y="9887"/>
                      <a:pt x="30" y="9916"/>
                      <a:pt x="56" y="9930"/>
                    </a:cubicBezTo>
                    <a:cubicBezTo>
                      <a:pt x="97" y="9949"/>
                      <a:pt x="147" y="9959"/>
                      <a:pt x="196" y="9959"/>
                    </a:cubicBezTo>
                    <a:cubicBezTo>
                      <a:pt x="245" y="9959"/>
                      <a:pt x="292" y="9949"/>
                      <a:pt x="327" y="9930"/>
                    </a:cubicBezTo>
                    <a:cubicBezTo>
                      <a:pt x="369" y="9916"/>
                      <a:pt x="382" y="9887"/>
                      <a:pt x="382" y="9861"/>
                    </a:cubicBezTo>
                    <a:lnTo>
                      <a:pt x="38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0"/>
              <p:cNvSpPr/>
              <p:nvPr/>
            </p:nvSpPr>
            <p:spPr>
              <a:xfrm>
                <a:off x="4537561" y="1798844"/>
                <a:ext cx="26331" cy="14039"/>
              </a:xfrm>
              <a:custGeom>
                <a:avLst/>
                <a:gdLst/>
                <a:ahLst/>
                <a:cxnLst/>
                <a:rect l="l" t="t" r="r" b="b"/>
                <a:pathLst>
                  <a:path w="422" h="225" extrusionOk="0">
                    <a:moveTo>
                      <a:pt x="209" y="0"/>
                    </a:moveTo>
                    <a:cubicBezTo>
                      <a:pt x="160" y="0"/>
                      <a:pt x="110" y="10"/>
                      <a:pt x="69" y="30"/>
                    </a:cubicBezTo>
                    <a:cubicBezTo>
                      <a:pt x="0" y="85"/>
                      <a:pt x="0" y="154"/>
                      <a:pt x="69" y="193"/>
                    </a:cubicBezTo>
                    <a:cubicBezTo>
                      <a:pt x="110" y="214"/>
                      <a:pt x="160" y="225"/>
                      <a:pt x="209" y="225"/>
                    </a:cubicBezTo>
                    <a:cubicBezTo>
                      <a:pt x="258" y="225"/>
                      <a:pt x="305" y="214"/>
                      <a:pt x="340" y="193"/>
                    </a:cubicBezTo>
                    <a:cubicBezTo>
                      <a:pt x="421" y="154"/>
                      <a:pt x="421" y="85"/>
                      <a:pt x="340" y="30"/>
                    </a:cubicBezTo>
                    <a:cubicBezTo>
                      <a:pt x="305" y="10"/>
                      <a:pt x="258" y="0"/>
                      <a:pt x="2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0"/>
              <p:cNvSpPr/>
              <p:nvPr/>
            </p:nvSpPr>
            <p:spPr>
              <a:xfrm>
                <a:off x="4538372" y="1820620"/>
                <a:ext cx="11044" cy="12229"/>
              </a:xfrm>
              <a:custGeom>
                <a:avLst/>
                <a:gdLst/>
                <a:ahLst/>
                <a:cxnLst/>
                <a:rect l="l" t="t" r="r" b="b"/>
                <a:pathLst>
                  <a:path w="177" h="196" extrusionOk="0">
                    <a:moveTo>
                      <a:pt x="74" y="0"/>
                    </a:moveTo>
                    <a:cubicBezTo>
                      <a:pt x="37" y="0"/>
                      <a:pt x="0" y="12"/>
                      <a:pt x="0" y="50"/>
                    </a:cubicBezTo>
                    <a:cubicBezTo>
                      <a:pt x="0" y="89"/>
                      <a:pt x="43" y="157"/>
                      <a:pt x="82" y="183"/>
                    </a:cubicBezTo>
                    <a:cubicBezTo>
                      <a:pt x="94" y="192"/>
                      <a:pt x="106" y="195"/>
                      <a:pt x="116" y="195"/>
                    </a:cubicBezTo>
                    <a:cubicBezTo>
                      <a:pt x="143" y="195"/>
                      <a:pt x="164" y="172"/>
                      <a:pt x="164" y="144"/>
                    </a:cubicBezTo>
                    <a:cubicBezTo>
                      <a:pt x="164" y="89"/>
                      <a:pt x="177" y="37"/>
                      <a:pt x="124" y="7"/>
                    </a:cubicBezTo>
                    <a:cubicBezTo>
                      <a:pt x="110" y="3"/>
                      <a:pt x="92" y="0"/>
                      <a:pt x="7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0"/>
              <p:cNvSpPr/>
              <p:nvPr/>
            </p:nvSpPr>
            <p:spPr>
              <a:xfrm>
                <a:off x="4364414" y="1816439"/>
                <a:ext cx="184190" cy="114245"/>
              </a:xfrm>
              <a:custGeom>
                <a:avLst/>
                <a:gdLst/>
                <a:ahLst/>
                <a:cxnLst/>
                <a:rect l="l" t="t" r="r" b="b"/>
                <a:pathLst>
                  <a:path w="2952" h="1831" extrusionOk="0">
                    <a:moveTo>
                      <a:pt x="2829" y="0"/>
                    </a:moveTo>
                    <a:cubicBezTo>
                      <a:pt x="2825" y="0"/>
                      <a:pt x="2821" y="2"/>
                      <a:pt x="2818" y="6"/>
                    </a:cubicBezTo>
                    <a:lnTo>
                      <a:pt x="1" y="1638"/>
                    </a:lnTo>
                    <a:lnTo>
                      <a:pt x="27" y="1680"/>
                    </a:lnTo>
                    <a:cubicBezTo>
                      <a:pt x="27" y="1719"/>
                      <a:pt x="56" y="1775"/>
                      <a:pt x="95" y="1801"/>
                    </a:cubicBezTo>
                    <a:lnTo>
                      <a:pt x="125" y="1830"/>
                    </a:lnTo>
                    <a:lnTo>
                      <a:pt x="2925" y="211"/>
                    </a:lnTo>
                    <a:cubicBezTo>
                      <a:pt x="2938" y="198"/>
                      <a:pt x="2952" y="185"/>
                      <a:pt x="2952" y="156"/>
                    </a:cubicBezTo>
                    <a:cubicBezTo>
                      <a:pt x="2952" y="104"/>
                      <a:pt x="2912" y="35"/>
                      <a:pt x="2870" y="22"/>
                    </a:cubicBezTo>
                    <a:cubicBezTo>
                      <a:pt x="2851" y="10"/>
                      <a:pt x="2839" y="0"/>
                      <a:pt x="282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0"/>
              <p:cNvSpPr/>
              <p:nvPr/>
            </p:nvSpPr>
            <p:spPr>
              <a:xfrm>
                <a:off x="4362792" y="1917956"/>
                <a:ext cx="10233" cy="13353"/>
              </a:xfrm>
              <a:custGeom>
                <a:avLst/>
                <a:gdLst/>
                <a:ahLst/>
                <a:cxnLst/>
                <a:rect l="l" t="t" r="r" b="b"/>
                <a:pathLst>
                  <a:path w="164" h="214" extrusionOk="0">
                    <a:moveTo>
                      <a:pt x="50" y="0"/>
                    </a:moveTo>
                    <a:cubicBezTo>
                      <a:pt x="22" y="0"/>
                      <a:pt x="1" y="25"/>
                      <a:pt x="1" y="66"/>
                    </a:cubicBezTo>
                    <a:cubicBezTo>
                      <a:pt x="1" y="109"/>
                      <a:pt x="40" y="174"/>
                      <a:pt x="82" y="203"/>
                    </a:cubicBezTo>
                    <a:cubicBezTo>
                      <a:pt x="97" y="210"/>
                      <a:pt x="109" y="214"/>
                      <a:pt x="120" y="214"/>
                    </a:cubicBezTo>
                    <a:cubicBezTo>
                      <a:pt x="149" y="214"/>
                      <a:pt x="164" y="191"/>
                      <a:pt x="164" y="161"/>
                    </a:cubicBezTo>
                    <a:cubicBezTo>
                      <a:pt x="164" y="109"/>
                      <a:pt x="135" y="40"/>
                      <a:pt x="82" y="11"/>
                    </a:cubicBezTo>
                    <a:cubicBezTo>
                      <a:pt x="71" y="4"/>
                      <a:pt x="60" y="0"/>
                      <a:pt x="5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0"/>
              <p:cNvSpPr/>
              <p:nvPr/>
            </p:nvSpPr>
            <p:spPr>
              <a:xfrm>
                <a:off x="4363603" y="1920888"/>
                <a:ext cx="6801" cy="9297"/>
              </a:xfrm>
              <a:custGeom>
                <a:avLst/>
                <a:gdLst/>
                <a:ahLst/>
                <a:cxnLst/>
                <a:rect l="l" t="t" r="r" b="b"/>
                <a:pathLst>
                  <a:path w="109" h="149" extrusionOk="0">
                    <a:moveTo>
                      <a:pt x="34" y="1"/>
                    </a:moveTo>
                    <a:cubicBezTo>
                      <a:pt x="15" y="1"/>
                      <a:pt x="1" y="13"/>
                      <a:pt x="1" y="32"/>
                    </a:cubicBezTo>
                    <a:cubicBezTo>
                      <a:pt x="1" y="75"/>
                      <a:pt x="27" y="114"/>
                      <a:pt x="56" y="143"/>
                    </a:cubicBezTo>
                    <a:cubicBezTo>
                      <a:pt x="66" y="146"/>
                      <a:pt x="74" y="148"/>
                      <a:pt x="81" y="148"/>
                    </a:cubicBezTo>
                    <a:cubicBezTo>
                      <a:pt x="101" y="148"/>
                      <a:pt x="108" y="133"/>
                      <a:pt x="108" y="101"/>
                    </a:cubicBezTo>
                    <a:cubicBezTo>
                      <a:pt x="108" y="75"/>
                      <a:pt x="95" y="19"/>
                      <a:pt x="56" y="6"/>
                    </a:cubicBezTo>
                    <a:cubicBezTo>
                      <a:pt x="48" y="3"/>
                      <a:pt x="41" y="1"/>
                      <a:pt x="3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0"/>
              <p:cNvSpPr/>
              <p:nvPr/>
            </p:nvSpPr>
            <p:spPr>
              <a:xfrm>
                <a:off x="4306824" y="1924695"/>
                <a:ext cx="75623" cy="51788"/>
              </a:xfrm>
              <a:custGeom>
                <a:avLst/>
                <a:gdLst/>
                <a:ahLst/>
                <a:cxnLst/>
                <a:rect l="l" t="t" r="r" b="b"/>
                <a:pathLst>
                  <a:path w="1212" h="830" extrusionOk="0">
                    <a:moveTo>
                      <a:pt x="1211" y="1"/>
                    </a:moveTo>
                    <a:lnTo>
                      <a:pt x="0" y="693"/>
                    </a:lnTo>
                    <a:lnTo>
                      <a:pt x="0" y="830"/>
                    </a:lnTo>
                    <a:lnTo>
                      <a:pt x="1211" y="134"/>
                    </a:lnTo>
                    <a:lnTo>
                      <a:pt x="12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0"/>
              <p:cNvSpPr/>
              <p:nvPr/>
            </p:nvSpPr>
            <p:spPr>
              <a:xfrm>
                <a:off x="4281367" y="1910219"/>
                <a:ext cx="101080" cy="57715"/>
              </a:xfrm>
              <a:custGeom>
                <a:avLst/>
                <a:gdLst/>
                <a:ahLst/>
                <a:cxnLst/>
                <a:rect l="l" t="t" r="r" b="b"/>
                <a:pathLst>
                  <a:path w="1620" h="925" extrusionOk="0">
                    <a:moveTo>
                      <a:pt x="1211" y="1"/>
                    </a:moveTo>
                    <a:lnTo>
                      <a:pt x="0" y="693"/>
                    </a:lnTo>
                    <a:lnTo>
                      <a:pt x="408" y="925"/>
                    </a:lnTo>
                    <a:lnTo>
                      <a:pt x="1619" y="233"/>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0"/>
              <p:cNvSpPr/>
              <p:nvPr/>
            </p:nvSpPr>
            <p:spPr>
              <a:xfrm>
                <a:off x="4281367" y="1953396"/>
                <a:ext cx="25520" cy="23086"/>
              </a:xfrm>
              <a:custGeom>
                <a:avLst/>
                <a:gdLst/>
                <a:ahLst/>
                <a:cxnLst/>
                <a:rect l="l" t="t" r="r" b="b"/>
                <a:pathLst>
                  <a:path w="409" h="370" extrusionOk="0">
                    <a:moveTo>
                      <a:pt x="0" y="1"/>
                    </a:moveTo>
                    <a:lnTo>
                      <a:pt x="0" y="138"/>
                    </a:lnTo>
                    <a:lnTo>
                      <a:pt x="408" y="370"/>
                    </a:lnTo>
                    <a:lnTo>
                      <a:pt x="408" y="23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0"/>
              <p:cNvSpPr/>
              <p:nvPr/>
            </p:nvSpPr>
            <p:spPr>
              <a:xfrm>
                <a:off x="5733236" y="3151755"/>
                <a:ext cx="33069" cy="153554"/>
              </a:xfrm>
              <a:custGeom>
                <a:avLst/>
                <a:gdLst/>
                <a:ahLst/>
                <a:cxnLst/>
                <a:rect l="l" t="t" r="r" b="b"/>
                <a:pathLst>
                  <a:path w="530" h="2461" extrusionOk="0">
                    <a:moveTo>
                      <a:pt x="0" y="0"/>
                    </a:moveTo>
                    <a:lnTo>
                      <a:pt x="0" y="2311"/>
                    </a:lnTo>
                    <a:cubicBezTo>
                      <a:pt x="0" y="2350"/>
                      <a:pt x="13" y="2393"/>
                      <a:pt x="69" y="2419"/>
                    </a:cubicBezTo>
                    <a:cubicBezTo>
                      <a:pt x="123" y="2447"/>
                      <a:pt x="191" y="2461"/>
                      <a:pt x="258" y="2461"/>
                    </a:cubicBezTo>
                    <a:cubicBezTo>
                      <a:pt x="326" y="2461"/>
                      <a:pt x="394" y="2447"/>
                      <a:pt x="448" y="2419"/>
                    </a:cubicBezTo>
                    <a:cubicBezTo>
                      <a:pt x="503" y="2393"/>
                      <a:pt x="529" y="2350"/>
                      <a:pt x="516" y="2311"/>
                    </a:cubicBezTo>
                    <a:lnTo>
                      <a:pt x="516"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0"/>
              <p:cNvSpPr/>
              <p:nvPr/>
            </p:nvSpPr>
            <p:spPr>
              <a:xfrm>
                <a:off x="5731614" y="3141584"/>
                <a:ext cx="35690" cy="19530"/>
              </a:xfrm>
              <a:custGeom>
                <a:avLst/>
                <a:gdLst/>
                <a:ahLst/>
                <a:cxnLst/>
                <a:rect l="l" t="t" r="r" b="b"/>
                <a:pathLst>
                  <a:path w="572" h="313" extrusionOk="0">
                    <a:moveTo>
                      <a:pt x="284" y="1"/>
                    </a:moveTo>
                    <a:cubicBezTo>
                      <a:pt x="217" y="1"/>
                      <a:pt x="149" y="18"/>
                      <a:pt x="95" y="52"/>
                    </a:cubicBezTo>
                    <a:cubicBezTo>
                      <a:pt x="0" y="108"/>
                      <a:pt x="0" y="202"/>
                      <a:pt x="95" y="271"/>
                    </a:cubicBezTo>
                    <a:cubicBezTo>
                      <a:pt x="149" y="299"/>
                      <a:pt x="217" y="313"/>
                      <a:pt x="284" y="313"/>
                    </a:cubicBezTo>
                    <a:cubicBezTo>
                      <a:pt x="352" y="313"/>
                      <a:pt x="420" y="299"/>
                      <a:pt x="474" y="271"/>
                    </a:cubicBezTo>
                    <a:cubicBezTo>
                      <a:pt x="572" y="202"/>
                      <a:pt x="572" y="108"/>
                      <a:pt x="474" y="52"/>
                    </a:cubicBezTo>
                    <a:cubicBezTo>
                      <a:pt x="420" y="18"/>
                      <a:pt x="352" y="1"/>
                      <a:pt x="28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0"/>
              <p:cNvSpPr/>
              <p:nvPr/>
            </p:nvSpPr>
            <p:spPr>
              <a:xfrm>
                <a:off x="5737479" y="2535666"/>
                <a:ext cx="23710" cy="621392"/>
              </a:xfrm>
              <a:custGeom>
                <a:avLst/>
                <a:gdLst/>
                <a:ahLst/>
                <a:cxnLst/>
                <a:rect l="l" t="t" r="r" b="b"/>
                <a:pathLst>
                  <a:path w="380" h="9959" extrusionOk="0">
                    <a:moveTo>
                      <a:pt x="1" y="1"/>
                    </a:moveTo>
                    <a:lnTo>
                      <a:pt x="1" y="9858"/>
                    </a:lnTo>
                    <a:cubicBezTo>
                      <a:pt x="1" y="9887"/>
                      <a:pt x="14" y="9913"/>
                      <a:pt x="53" y="9927"/>
                    </a:cubicBezTo>
                    <a:cubicBezTo>
                      <a:pt x="94" y="9948"/>
                      <a:pt x="142" y="9958"/>
                      <a:pt x="190" y="9958"/>
                    </a:cubicBezTo>
                    <a:cubicBezTo>
                      <a:pt x="238" y="9958"/>
                      <a:pt x="287" y="9948"/>
                      <a:pt x="327" y="9927"/>
                    </a:cubicBezTo>
                    <a:cubicBezTo>
                      <a:pt x="367" y="9913"/>
                      <a:pt x="380" y="9887"/>
                      <a:pt x="380" y="9858"/>
                    </a:cubicBezTo>
                    <a:lnTo>
                      <a:pt x="38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0"/>
              <p:cNvSpPr/>
              <p:nvPr/>
            </p:nvSpPr>
            <p:spPr>
              <a:xfrm>
                <a:off x="5736668" y="2528616"/>
                <a:ext cx="25520" cy="14039"/>
              </a:xfrm>
              <a:custGeom>
                <a:avLst/>
                <a:gdLst/>
                <a:ahLst/>
                <a:cxnLst/>
                <a:rect l="l" t="t" r="r" b="b"/>
                <a:pathLst>
                  <a:path w="409" h="225" extrusionOk="0">
                    <a:moveTo>
                      <a:pt x="203" y="0"/>
                    </a:moveTo>
                    <a:cubicBezTo>
                      <a:pt x="155" y="0"/>
                      <a:pt x="107" y="11"/>
                      <a:pt x="66" y="32"/>
                    </a:cubicBezTo>
                    <a:cubicBezTo>
                      <a:pt x="1" y="84"/>
                      <a:pt x="1" y="153"/>
                      <a:pt x="66" y="195"/>
                    </a:cubicBezTo>
                    <a:cubicBezTo>
                      <a:pt x="107" y="215"/>
                      <a:pt x="155" y="225"/>
                      <a:pt x="203" y="225"/>
                    </a:cubicBezTo>
                    <a:cubicBezTo>
                      <a:pt x="251" y="225"/>
                      <a:pt x="300" y="215"/>
                      <a:pt x="340" y="195"/>
                    </a:cubicBezTo>
                    <a:cubicBezTo>
                      <a:pt x="409" y="153"/>
                      <a:pt x="409" y="84"/>
                      <a:pt x="340" y="32"/>
                    </a:cubicBezTo>
                    <a:cubicBezTo>
                      <a:pt x="300" y="11"/>
                      <a:pt x="251" y="0"/>
                      <a:pt x="20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0"/>
              <p:cNvSpPr/>
              <p:nvPr/>
            </p:nvSpPr>
            <p:spPr>
              <a:xfrm>
                <a:off x="5737479" y="2550516"/>
                <a:ext cx="10295" cy="12167"/>
              </a:xfrm>
              <a:custGeom>
                <a:avLst/>
                <a:gdLst/>
                <a:ahLst/>
                <a:cxnLst/>
                <a:rect l="l" t="t" r="r" b="b"/>
                <a:pathLst>
                  <a:path w="165" h="195" extrusionOk="0">
                    <a:moveTo>
                      <a:pt x="59" y="1"/>
                    </a:moveTo>
                    <a:cubicBezTo>
                      <a:pt x="28" y="1"/>
                      <a:pt x="1" y="14"/>
                      <a:pt x="1" y="47"/>
                    </a:cubicBezTo>
                    <a:cubicBezTo>
                      <a:pt x="1" y="102"/>
                      <a:pt x="27" y="154"/>
                      <a:pt x="83" y="184"/>
                    </a:cubicBezTo>
                    <a:cubicBezTo>
                      <a:pt x="93" y="191"/>
                      <a:pt x="104" y="194"/>
                      <a:pt x="115" y="194"/>
                    </a:cubicBezTo>
                    <a:cubicBezTo>
                      <a:pt x="142" y="194"/>
                      <a:pt x="164" y="172"/>
                      <a:pt x="164" y="141"/>
                    </a:cubicBezTo>
                    <a:cubicBezTo>
                      <a:pt x="164" y="89"/>
                      <a:pt x="164" y="34"/>
                      <a:pt x="122" y="20"/>
                    </a:cubicBezTo>
                    <a:cubicBezTo>
                      <a:pt x="105" y="8"/>
                      <a:pt x="81" y="1"/>
                      <a:pt x="5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0"/>
              <p:cNvSpPr/>
              <p:nvPr/>
            </p:nvSpPr>
            <p:spPr>
              <a:xfrm>
                <a:off x="5563584" y="2546336"/>
                <a:ext cx="184190" cy="114058"/>
              </a:xfrm>
              <a:custGeom>
                <a:avLst/>
                <a:gdLst/>
                <a:ahLst/>
                <a:cxnLst/>
                <a:rect l="l" t="t" r="r" b="b"/>
                <a:pathLst>
                  <a:path w="2952" h="1828" extrusionOk="0">
                    <a:moveTo>
                      <a:pt x="2826" y="0"/>
                    </a:moveTo>
                    <a:cubicBezTo>
                      <a:pt x="2822" y="0"/>
                      <a:pt x="2818" y="2"/>
                      <a:pt x="2814" y="6"/>
                    </a:cubicBezTo>
                    <a:lnTo>
                      <a:pt x="0" y="1638"/>
                    </a:lnTo>
                    <a:lnTo>
                      <a:pt x="27" y="1677"/>
                    </a:lnTo>
                    <a:cubicBezTo>
                      <a:pt x="27" y="1719"/>
                      <a:pt x="53" y="1772"/>
                      <a:pt x="95" y="1801"/>
                    </a:cubicBezTo>
                    <a:lnTo>
                      <a:pt x="108" y="1827"/>
                    </a:lnTo>
                    <a:lnTo>
                      <a:pt x="2922" y="208"/>
                    </a:lnTo>
                    <a:cubicBezTo>
                      <a:pt x="2938" y="195"/>
                      <a:pt x="2951" y="182"/>
                      <a:pt x="2951" y="156"/>
                    </a:cubicBezTo>
                    <a:cubicBezTo>
                      <a:pt x="2951" y="101"/>
                      <a:pt x="2909" y="32"/>
                      <a:pt x="2870" y="19"/>
                    </a:cubicBezTo>
                    <a:cubicBezTo>
                      <a:pt x="2849" y="10"/>
                      <a:pt x="2836" y="0"/>
                      <a:pt x="282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0"/>
              <p:cNvSpPr/>
              <p:nvPr/>
            </p:nvSpPr>
            <p:spPr>
              <a:xfrm>
                <a:off x="5561775" y="2647790"/>
                <a:ext cx="10233" cy="13228"/>
              </a:xfrm>
              <a:custGeom>
                <a:avLst/>
                <a:gdLst/>
                <a:ahLst/>
                <a:cxnLst/>
                <a:rect l="l" t="t" r="r" b="b"/>
                <a:pathLst>
                  <a:path w="164" h="212" extrusionOk="0">
                    <a:moveTo>
                      <a:pt x="50" y="0"/>
                    </a:moveTo>
                    <a:cubicBezTo>
                      <a:pt x="23" y="0"/>
                      <a:pt x="0" y="26"/>
                      <a:pt x="0" y="64"/>
                    </a:cubicBezTo>
                    <a:cubicBezTo>
                      <a:pt x="0" y="107"/>
                      <a:pt x="43" y="175"/>
                      <a:pt x="82" y="201"/>
                    </a:cubicBezTo>
                    <a:cubicBezTo>
                      <a:pt x="97" y="208"/>
                      <a:pt x="110" y="212"/>
                      <a:pt x="121" y="212"/>
                    </a:cubicBezTo>
                    <a:cubicBezTo>
                      <a:pt x="150" y="212"/>
                      <a:pt x="163" y="190"/>
                      <a:pt x="163" y="162"/>
                    </a:cubicBezTo>
                    <a:cubicBezTo>
                      <a:pt x="163" y="107"/>
                      <a:pt x="137" y="38"/>
                      <a:pt x="82" y="12"/>
                    </a:cubicBezTo>
                    <a:cubicBezTo>
                      <a:pt x="71" y="4"/>
                      <a:pt x="60" y="0"/>
                      <a:pt x="5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0"/>
              <p:cNvSpPr/>
              <p:nvPr/>
            </p:nvSpPr>
            <p:spPr>
              <a:xfrm>
                <a:off x="5562586" y="2650660"/>
                <a:ext cx="6988" cy="9172"/>
              </a:xfrm>
              <a:custGeom>
                <a:avLst/>
                <a:gdLst/>
                <a:ahLst/>
                <a:cxnLst/>
                <a:rect l="l" t="t" r="r" b="b"/>
                <a:pathLst>
                  <a:path w="112" h="147" extrusionOk="0">
                    <a:moveTo>
                      <a:pt x="36" y="0"/>
                    </a:moveTo>
                    <a:cubicBezTo>
                      <a:pt x="17" y="0"/>
                      <a:pt x="0" y="16"/>
                      <a:pt x="0" y="47"/>
                    </a:cubicBezTo>
                    <a:cubicBezTo>
                      <a:pt x="0" y="74"/>
                      <a:pt x="30" y="129"/>
                      <a:pt x="56" y="142"/>
                    </a:cubicBezTo>
                    <a:cubicBezTo>
                      <a:pt x="62" y="145"/>
                      <a:pt x="69" y="147"/>
                      <a:pt x="75" y="147"/>
                    </a:cubicBezTo>
                    <a:cubicBezTo>
                      <a:pt x="94" y="147"/>
                      <a:pt x="111" y="132"/>
                      <a:pt x="111" y="100"/>
                    </a:cubicBezTo>
                    <a:cubicBezTo>
                      <a:pt x="111" y="74"/>
                      <a:pt x="82" y="18"/>
                      <a:pt x="56" y="5"/>
                    </a:cubicBezTo>
                    <a:cubicBezTo>
                      <a:pt x="49" y="2"/>
                      <a:pt x="43" y="0"/>
                      <a:pt x="3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0"/>
              <p:cNvSpPr/>
              <p:nvPr/>
            </p:nvSpPr>
            <p:spPr>
              <a:xfrm>
                <a:off x="5505744" y="2654404"/>
                <a:ext cx="75623" cy="51788"/>
              </a:xfrm>
              <a:custGeom>
                <a:avLst/>
                <a:gdLst/>
                <a:ahLst/>
                <a:cxnLst/>
                <a:rect l="l" t="t" r="r" b="b"/>
                <a:pathLst>
                  <a:path w="1212" h="830" extrusionOk="0">
                    <a:moveTo>
                      <a:pt x="1211" y="1"/>
                    </a:moveTo>
                    <a:lnTo>
                      <a:pt x="0" y="709"/>
                    </a:lnTo>
                    <a:lnTo>
                      <a:pt x="0" y="830"/>
                    </a:lnTo>
                    <a:lnTo>
                      <a:pt x="1211" y="138"/>
                    </a:lnTo>
                    <a:lnTo>
                      <a:pt x="12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0"/>
              <p:cNvSpPr/>
              <p:nvPr/>
            </p:nvSpPr>
            <p:spPr>
              <a:xfrm>
                <a:off x="5480287" y="2639928"/>
                <a:ext cx="101080" cy="58714"/>
              </a:xfrm>
              <a:custGeom>
                <a:avLst/>
                <a:gdLst/>
                <a:ahLst/>
                <a:cxnLst/>
                <a:rect l="l" t="t" r="r" b="b"/>
                <a:pathLst>
                  <a:path w="1620" h="941" extrusionOk="0">
                    <a:moveTo>
                      <a:pt x="1211" y="1"/>
                    </a:moveTo>
                    <a:lnTo>
                      <a:pt x="0" y="696"/>
                    </a:lnTo>
                    <a:lnTo>
                      <a:pt x="408" y="941"/>
                    </a:lnTo>
                    <a:lnTo>
                      <a:pt x="1619" y="233"/>
                    </a:lnTo>
                    <a:lnTo>
                      <a:pt x="12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0"/>
              <p:cNvSpPr/>
              <p:nvPr/>
            </p:nvSpPr>
            <p:spPr>
              <a:xfrm>
                <a:off x="5480287" y="2683355"/>
                <a:ext cx="25520" cy="22837"/>
              </a:xfrm>
              <a:custGeom>
                <a:avLst/>
                <a:gdLst/>
                <a:ahLst/>
                <a:cxnLst/>
                <a:rect l="l" t="t" r="r" b="b"/>
                <a:pathLst>
                  <a:path w="409" h="366" extrusionOk="0">
                    <a:moveTo>
                      <a:pt x="0" y="0"/>
                    </a:moveTo>
                    <a:lnTo>
                      <a:pt x="0" y="134"/>
                    </a:lnTo>
                    <a:lnTo>
                      <a:pt x="408" y="366"/>
                    </a:lnTo>
                    <a:lnTo>
                      <a:pt x="408" y="245"/>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0"/>
              <p:cNvSpPr/>
              <p:nvPr/>
            </p:nvSpPr>
            <p:spPr>
              <a:xfrm>
                <a:off x="4071782" y="1719228"/>
                <a:ext cx="70319" cy="49354"/>
              </a:xfrm>
              <a:custGeom>
                <a:avLst/>
                <a:gdLst/>
                <a:ahLst/>
                <a:cxnLst/>
                <a:rect l="l" t="t" r="r" b="b"/>
                <a:pathLst>
                  <a:path w="1127" h="791" extrusionOk="0">
                    <a:moveTo>
                      <a:pt x="1127" y="0"/>
                    </a:moveTo>
                    <a:lnTo>
                      <a:pt x="0" y="340"/>
                    </a:lnTo>
                    <a:lnTo>
                      <a:pt x="271" y="790"/>
                    </a:lnTo>
                    <a:lnTo>
                      <a:pt x="1127" y="300"/>
                    </a:lnTo>
                    <a:lnTo>
                      <a:pt x="112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0"/>
              <p:cNvSpPr/>
              <p:nvPr/>
            </p:nvSpPr>
            <p:spPr>
              <a:xfrm>
                <a:off x="3960594" y="1645477"/>
                <a:ext cx="181507" cy="104324"/>
              </a:xfrm>
              <a:custGeom>
                <a:avLst/>
                <a:gdLst/>
                <a:ahLst/>
                <a:cxnLst/>
                <a:rect l="l" t="t" r="r" b="b"/>
                <a:pathLst>
                  <a:path w="2909" h="1672" extrusionOk="0">
                    <a:moveTo>
                      <a:pt x="855" y="1"/>
                    </a:moveTo>
                    <a:lnTo>
                      <a:pt x="0" y="490"/>
                    </a:lnTo>
                    <a:lnTo>
                      <a:pt x="0" y="1182"/>
                    </a:lnTo>
                    <a:lnTo>
                      <a:pt x="855" y="1672"/>
                    </a:lnTo>
                    <a:lnTo>
                      <a:pt x="2053" y="1672"/>
                    </a:lnTo>
                    <a:lnTo>
                      <a:pt x="2909" y="1182"/>
                    </a:lnTo>
                    <a:lnTo>
                      <a:pt x="2909" y="490"/>
                    </a:lnTo>
                    <a:lnTo>
                      <a:pt x="205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0"/>
              <p:cNvSpPr/>
              <p:nvPr/>
            </p:nvSpPr>
            <p:spPr>
              <a:xfrm>
                <a:off x="3988485" y="1660764"/>
                <a:ext cx="125726" cy="34879"/>
              </a:xfrm>
              <a:custGeom>
                <a:avLst/>
                <a:gdLst/>
                <a:ahLst/>
                <a:cxnLst/>
                <a:rect l="l" t="t" r="r" b="b"/>
                <a:pathLst>
                  <a:path w="2015" h="559" extrusionOk="0">
                    <a:moveTo>
                      <a:pt x="585" y="0"/>
                    </a:moveTo>
                    <a:lnTo>
                      <a:pt x="0" y="340"/>
                    </a:lnTo>
                    <a:lnTo>
                      <a:pt x="0" y="559"/>
                    </a:lnTo>
                    <a:lnTo>
                      <a:pt x="2014" y="559"/>
                    </a:lnTo>
                    <a:lnTo>
                      <a:pt x="2014" y="340"/>
                    </a:lnTo>
                    <a:lnTo>
                      <a:pt x="1430"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0"/>
              <p:cNvSpPr/>
              <p:nvPr/>
            </p:nvSpPr>
            <p:spPr>
              <a:xfrm>
                <a:off x="3988485" y="1674179"/>
                <a:ext cx="125726" cy="58714"/>
              </a:xfrm>
              <a:custGeom>
                <a:avLst/>
                <a:gdLst/>
                <a:ahLst/>
                <a:cxnLst/>
                <a:rect l="l" t="t" r="r" b="b"/>
                <a:pathLst>
                  <a:path w="2015" h="941" extrusionOk="0">
                    <a:moveTo>
                      <a:pt x="585" y="1"/>
                    </a:moveTo>
                    <a:lnTo>
                      <a:pt x="0" y="344"/>
                    </a:lnTo>
                    <a:lnTo>
                      <a:pt x="0" y="601"/>
                    </a:lnTo>
                    <a:lnTo>
                      <a:pt x="585" y="941"/>
                    </a:lnTo>
                    <a:lnTo>
                      <a:pt x="1430" y="941"/>
                    </a:lnTo>
                    <a:lnTo>
                      <a:pt x="2014" y="601"/>
                    </a:lnTo>
                    <a:lnTo>
                      <a:pt x="2014" y="344"/>
                    </a:lnTo>
                    <a:lnTo>
                      <a:pt x="1430" y="1"/>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0"/>
              <p:cNvSpPr/>
              <p:nvPr/>
            </p:nvSpPr>
            <p:spPr>
              <a:xfrm>
                <a:off x="4007203" y="1749739"/>
                <a:ext cx="81550" cy="18843"/>
              </a:xfrm>
              <a:custGeom>
                <a:avLst/>
                <a:gdLst/>
                <a:ahLst/>
                <a:cxnLst/>
                <a:rect l="l" t="t" r="r" b="b"/>
                <a:pathLst>
                  <a:path w="1307" h="302" extrusionOk="0">
                    <a:moveTo>
                      <a:pt x="108" y="1"/>
                    </a:moveTo>
                    <a:lnTo>
                      <a:pt x="1" y="43"/>
                    </a:lnTo>
                    <a:lnTo>
                      <a:pt x="108" y="301"/>
                    </a:lnTo>
                    <a:lnTo>
                      <a:pt x="1306" y="301"/>
                    </a:lnTo>
                    <a:lnTo>
                      <a:pt x="130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0"/>
              <p:cNvSpPr/>
              <p:nvPr/>
            </p:nvSpPr>
            <p:spPr>
              <a:xfrm>
                <a:off x="3960594" y="1719228"/>
                <a:ext cx="53410" cy="49354"/>
              </a:xfrm>
              <a:custGeom>
                <a:avLst/>
                <a:gdLst/>
                <a:ahLst/>
                <a:cxnLst/>
                <a:rect l="l" t="t" r="r" b="b"/>
                <a:pathLst>
                  <a:path w="856" h="791" extrusionOk="0">
                    <a:moveTo>
                      <a:pt x="0" y="0"/>
                    </a:moveTo>
                    <a:lnTo>
                      <a:pt x="0" y="300"/>
                    </a:lnTo>
                    <a:lnTo>
                      <a:pt x="855" y="790"/>
                    </a:lnTo>
                    <a:lnTo>
                      <a:pt x="855" y="490"/>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0"/>
              <p:cNvSpPr/>
              <p:nvPr/>
            </p:nvSpPr>
            <p:spPr>
              <a:xfrm>
                <a:off x="3975007" y="1653027"/>
                <a:ext cx="152868" cy="87415"/>
              </a:xfrm>
              <a:custGeom>
                <a:avLst/>
                <a:gdLst/>
                <a:ahLst/>
                <a:cxnLst/>
                <a:rect l="l" t="t" r="r" b="b"/>
                <a:pathLst>
                  <a:path w="2450" h="1401" extrusionOk="0">
                    <a:moveTo>
                      <a:pt x="719" y="0"/>
                    </a:moveTo>
                    <a:lnTo>
                      <a:pt x="1" y="408"/>
                    </a:lnTo>
                    <a:lnTo>
                      <a:pt x="1" y="993"/>
                    </a:lnTo>
                    <a:lnTo>
                      <a:pt x="719" y="1401"/>
                    </a:lnTo>
                    <a:lnTo>
                      <a:pt x="1728" y="1401"/>
                    </a:lnTo>
                    <a:lnTo>
                      <a:pt x="2449" y="993"/>
                    </a:lnTo>
                    <a:lnTo>
                      <a:pt x="2449" y="408"/>
                    </a:lnTo>
                    <a:lnTo>
                      <a:pt x="1728"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0"/>
              <p:cNvSpPr/>
              <p:nvPr/>
            </p:nvSpPr>
            <p:spPr>
              <a:xfrm>
                <a:off x="4043642" y="1527550"/>
                <a:ext cx="16160" cy="201910"/>
              </a:xfrm>
              <a:custGeom>
                <a:avLst/>
                <a:gdLst/>
                <a:ahLst/>
                <a:cxnLst/>
                <a:rect l="l" t="t" r="r" b="b"/>
                <a:pathLst>
                  <a:path w="259" h="3236" extrusionOk="0">
                    <a:moveTo>
                      <a:pt x="1" y="1"/>
                    </a:moveTo>
                    <a:lnTo>
                      <a:pt x="1" y="3235"/>
                    </a:lnTo>
                    <a:lnTo>
                      <a:pt x="259" y="3235"/>
                    </a:lnTo>
                    <a:lnTo>
                      <a:pt x="259"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0"/>
              <p:cNvSpPr/>
              <p:nvPr/>
            </p:nvSpPr>
            <p:spPr>
              <a:xfrm>
                <a:off x="4059740" y="1520625"/>
                <a:ext cx="11106" cy="208836"/>
              </a:xfrm>
              <a:custGeom>
                <a:avLst/>
                <a:gdLst/>
                <a:ahLst/>
                <a:cxnLst/>
                <a:rect l="l" t="t" r="r" b="b"/>
                <a:pathLst>
                  <a:path w="178" h="3347" extrusionOk="0">
                    <a:moveTo>
                      <a:pt x="177" y="1"/>
                    </a:moveTo>
                    <a:lnTo>
                      <a:pt x="1" y="112"/>
                    </a:lnTo>
                    <a:lnTo>
                      <a:pt x="1" y="3346"/>
                    </a:lnTo>
                    <a:lnTo>
                      <a:pt x="177" y="3252"/>
                    </a:lnTo>
                    <a:lnTo>
                      <a:pt x="177"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0"/>
              <p:cNvSpPr/>
              <p:nvPr/>
            </p:nvSpPr>
            <p:spPr>
              <a:xfrm>
                <a:off x="4031849" y="1520625"/>
                <a:ext cx="11855" cy="208836"/>
              </a:xfrm>
              <a:custGeom>
                <a:avLst/>
                <a:gdLst/>
                <a:ahLst/>
                <a:cxnLst/>
                <a:rect l="l" t="t" r="r" b="b"/>
                <a:pathLst>
                  <a:path w="190" h="3347" extrusionOk="0">
                    <a:moveTo>
                      <a:pt x="1" y="1"/>
                    </a:moveTo>
                    <a:lnTo>
                      <a:pt x="1" y="3252"/>
                    </a:lnTo>
                    <a:lnTo>
                      <a:pt x="190" y="3346"/>
                    </a:lnTo>
                    <a:lnTo>
                      <a:pt x="190" y="112"/>
                    </a:lnTo>
                    <a:lnTo>
                      <a:pt x="1"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0"/>
              <p:cNvSpPr/>
              <p:nvPr/>
            </p:nvSpPr>
            <p:spPr>
              <a:xfrm>
                <a:off x="4031849" y="1504527"/>
                <a:ext cx="38997" cy="23086"/>
              </a:xfrm>
              <a:custGeom>
                <a:avLst/>
                <a:gdLst/>
                <a:ahLst/>
                <a:cxnLst/>
                <a:rect l="l" t="t" r="r" b="b"/>
                <a:pathLst>
                  <a:path w="625" h="370" extrusionOk="0">
                    <a:moveTo>
                      <a:pt x="190" y="1"/>
                    </a:moveTo>
                    <a:lnTo>
                      <a:pt x="1" y="109"/>
                    </a:lnTo>
                    <a:lnTo>
                      <a:pt x="1" y="259"/>
                    </a:lnTo>
                    <a:lnTo>
                      <a:pt x="190" y="370"/>
                    </a:lnTo>
                    <a:lnTo>
                      <a:pt x="448" y="370"/>
                    </a:lnTo>
                    <a:lnTo>
                      <a:pt x="624" y="259"/>
                    </a:lnTo>
                    <a:lnTo>
                      <a:pt x="624" y="109"/>
                    </a:lnTo>
                    <a:lnTo>
                      <a:pt x="448"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0"/>
              <p:cNvSpPr/>
              <p:nvPr/>
            </p:nvSpPr>
            <p:spPr>
              <a:xfrm>
                <a:off x="3918041" y="762837"/>
                <a:ext cx="267425" cy="789234"/>
              </a:xfrm>
              <a:custGeom>
                <a:avLst/>
                <a:gdLst/>
                <a:ahLst/>
                <a:cxnLst/>
                <a:rect l="l" t="t" r="r" b="b"/>
                <a:pathLst>
                  <a:path w="4286" h="12649" extrusionOk="0">
                    <a:moveTo>
                      <a:pt x="2138" y="0"/>
                    </a:moveTo>
                    <a:lnTo>
                      <a:pt x="0" y="10896"/>
                    </a:lnTo>
                    <a:lnTo>
                      <a:pt x="0" y="11914"/>
                    </a:lnTo>
                    <a:lnTo>
                      <a:pt x="1253" y="12648"/>
                    </a:lnTo>
                    <a:lnTo>
                      <a:pt x="3019" y="12648"/>
                    </a:lnTo>
                    <a:lnTo>
                      <a:pt x="4286" y="11914"/>
                    </a:lnTo>
                    <a:lnTo>
                      <a:pt x="4286" y="10896"/>
                    </a:lnTo>
                    <a:lnTo>
                      <a:pt x="2138"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0"/>
              <p:cNvSpPr/>
              <p:nvPr/>
            </p:nvSpPr>
            <p:spPr>
              <a:xfrm>
                <a:off x="3996222" y="762837"/>
                <a:ext cx="189244" cy="789234"/>
              </a:xfrm>
              <a:custGeom>
                <a:avLst/>
                <a:gdLst/>
                <a:ahLst/>
                <a:cxnLst/>
                <a:rect l="l" t="t" r="r" b="b"/>
                <a:pathLst>
                  <a:path w="3033" h="12649" extrusionOk="0">
                    <a:moveTo>
                      <a:pt x="885" y="0"/>
                    </a:moveTo>
                    <a:lnTo>
                      <a:pt x="0" y="12648"/>
                    </a:lnTo>
                    <a:lnTo>
                      <a:pt x="1766" y="12648"/>
                    </a:lnTo>
                    <a:lnTo>
                      <a:pt x="3033" y="11914"/>
                    </a:lnTo>
                    <a:lnTo>
                      <a:pt x="3033" y="10896"/>
                    </a:lnTo>
                    <a:lnTo>
                      <a:pt x="885"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5250361" y="2408381"/>
                <a:ext cx="70506" cy="49167"/>
              </a:xfrm>
              <a:custGeom>
                <a:avLst/>
                <a:gdLst/>
                <a:ahLst/>
                <a:cxnLst/>
                <a:rect l="l" t="t" r="r" b="b"/>
                <a:pathLst>
                  <a:path w="1130" h="788" extrusionOk="0">
                    <a:moveTo>
                      <a:pt x="1130" y="1"/>
                    </a:moveTo>
                    <a:lnTo>
                      <a:pt x="0" y="353"/>
                    </a:lnTo>
                    <a:lnTo>
                      <a:pt x="271" y="787"/>
                    </a:lnTo>
                    <a:lnTo>
                      <a:pt x="1130" y="298"/>
                    </a:lnTo>
                    <a:lnTo>
                      <a:pt x="113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0"/>
              <p:cNvSpPr/>
              <p:nvPr/>
            </p:nvSpPr>
            <p:spPr>
              <a:xfrm>
                <a:off x="5139173" y="2334442"/>
                <a:ext cx="181694" cy="105385"/>
              </a:xfrm>
              <a:custGeom>
                <a:avLst/>
                <a:gdLst/>
                <a:ahLst/>
                <a:cxnLst/>
                <a:rect l="l" t="t" r="r" b="b"/>
                <a:pathLst>
                  <a:path w="2912" h="1689" extrusionOk="0">
                    <a:moveTo>
                      <a:pt x="859" y="1"/>
                    </a:moveTo>
                    <a:lnTo>
                      <a:pt x="0" y="490"/>
                    </a:lnTo>
                    <a:lnTo>
                      <a:pt x="0" y="1186"/>
                    </a:lnTo>
                    <a:lnTo>
                      <a:pt x="859" y="1688"/>
                    </a:lnTo>
                    <a:lnTo>
                      <a:pt x="2053" y="1688"/>
                    </a:lnTo>
                    <a:lnTo>
                      <a:pt x="2912" y="1186"/>
                    </a:lnTo>
                    <a:lnTo>
                      <a:pt x="2912" y="490"/>
                    </a:lnTo>
                    <a:lnTo>
                      <a:pt x="205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0"/>
              <p:cNvSpPr/>
              <p:nvPr/>
            </p:nvSpPr>
            <p:spPr>
              <a:xfrm>
                <a:off x="5167251" y="2349729"/>
                <a:ext cx="125539" cy="34879"/>
              </a:xfrm>
              <a:custGeom>
                <a:avLst/>
                <a:gdLst/>
                <a:ahLst/>
                <a:cxnLst/>
                <a:rect l="l" t="t" r="r" b="b"/>
                <a:pathLst>
                  <a:path w="2012" h="559" extrusionOk="0">
                    <a:moveTo>
                      <a:pt x="585" y="1"/>
                    </a:moveTo>
                    <a:lnTo>
                      <a:pt x="1" y="340"/>
                    </a:lnTo>
                    <a:lnTo>
                      <a:pt x="1" y="559"/>
                    </a:lnTo>
                    <a:lnTo>
                      <a:pt x="2011" y="559"/>
                    </a:lnTo>
                    <a:lnTo>
                      <a:pt x="2011" y="340"/>
                    </a:lnTo>
                    <a:lnTo>
                      <a:pt x="1427" y="1"/>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0"/>
              <p:cNvSpPr/>
              <p:nvPr/>
            </p:nvSpPr>
            <p:spPr>
              <a:xfrm>
                <a:off x="5167251" y="2364205"/>
                <a:ext cx="125539" cy="57715"/>
              </a:xfrm>
              <a:custGeom>
                <a:avLst/>
                <a:gdLst/>
                <a:ahLst/>
                <a:cxnLst/>
                <a:rect l="l" t="t" r="r" b="b"/>
                <a:pathLst>
                  <a:path w="2012" h="925" extrusionOk="0">
                    <a:moveTo>
                      <a:pt x="585" y="0"/>
                    </a:moveTo>
                    <a:lnTo>
                      <a:pt x="1" y="327"/>
                    </a:lnTo>
                    <a:lnTo>
                      <a:pt x="1" y="585"/>
                    </a:lnTo>
                    <a:lnTo>
                      <a:pt x="585" y="924"/>
                    </a:lnTo>
                    <a:lnTo>
                      <a:pt x="1427" y="924"/>
                    </a:lnTo>
                    <a:lnTo>
                      <a:pt x="2011" y="585"/>
                    </a:lnTo>
                    <a:lnTo>
                      <a:pt x="2011" y="327"/>
                    </a:lnTo>
                    <a:lnTo>
                      <a:pt x="1427" y="0"/>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0"/>
              <p:cNvSpPr/>
              <p:nvPr/>
            </p:nvSpPr>
            <p:spPr>
              <a:xfrm>
                <a:off x="5185782" y="2439765"/>
                <a:ext cx="81550" cy="17783"/>
              </a:xfrm>
              <a:custGeom>
                <a:avLst/>
                <a:gdLst/>
                <a:ahLst/>
                <a:cxnLst/>
                <a:rect l="l" t="t" r="r" b="b"/>
                <a:pathLst>
                  <a:path w="1307" h="285" extrusionOk="0">
                    <a:moveTo>
                      <a:pt x="112" y="0"/>
                    </a:moveTo>
                    <a:lnTo>
                      <a:pt x="1" y="26"/>
                    </a:lnTo>
                    <a:lnTo>
                      <a:pt x="112" y="284"/>
                    </a:lnTo>
                    <a:lnTo>
                      <a:pt x="1306" y="284"/>
                    </a:lnTo>
                    <a:lnTo>
                      <a:pt x="130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0"/>
              <p:cNvSpPr/>
              <p:nvPr/>
            </p:nvSpPr>
            <p:spPr>
              <a:xfrm>
                <a:off x="5139173" y="2408381"/>
                <a:ext cx="53597" cy="49167"/>
              </a:xfrm>
              <a:custGeom>
                <a:avLst/>
                <a:gdLst/>
                <a:ahLst/>
                <a:cxnLst/>
                <a:rect l="l" t="t" r="r" b="b"/>
                <a:pathLst>
                  <a:path w="859" h="788" extrusionOk="0">
                    <a:moveTo>
                      <a:pt x="0" y="1"/>
                    </a:moveTo>
                    <a:lnTo>
                      <a:pt x="0" y="298"/>
                    </a:lnTo>
                    <a:lnTo>
                      <a:pt x="859" y="787"/>
                    </a:lnTo>
                    <a:lnTo>
                      <a:pt x="859" y="503"/>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0"/>
              <p:cNvSpPr/>
              <p:nvPr/>
            </p:nvSpPr>
            <p:spPr>
              <a:xfrm>
                <a:off x="5153586" y="2342179"/>
                <a:ext cx="152805" cy="88289"/>
              </a:xfrm>
              <a:custGeom>
                <a:avLst/>
                <a:gdLst/>
                <a:ahLst/>
                <a:cxnLst/>
                <a:rect l="l" t="t" r="r" b="b"/>
                <a:pathLst>
                  <a:path w="2449" h="1415" extrusionOk="0">
                    <a:moveTo>
                      <a:pt x="722" y="1"/>
                    </a:moveTo>
                    <a:lnTo>
                      <a:pt x="1" y="409"/>
                    </a:lnTo>
                    <a:lnTo>
                      <a:pt x="1" y="993"/>
                    </a:lnTo>
                    <a:lnTo>
                      <a:pt x="722" y="1414"/>
                    </a:lnTo>
                    <a:lnTo>
                      <a:pt x="1728" y="1414"/>
                    </a:lnTo>
                    <a:lnTo>
                      <a:pt x="2449" y="993"/>
                    </a:lnTo>
                    <a:lnTo>
                      <a:pt x="2449" y="409"/>
                    </a:lnTo>
                    <a:lnTo>
                      <a:pt x="172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0"/>
              <p:cNvSpPr/>
              <p:nvPr/>
            </p:nvSpPr>
            <p:spPr>
              <a:xfrm>
                <a:off x="5221410" y="2216516"/>
                <a:ext cx="16410" cy="202909"/>
              </a:xfrm>
              <a:custGeom>
                <a:avLst/>
                <a:gdLst/>
                <a:ahLst/>
                <a:cxnLst/>
                <a:rect l="l" t="t" r="r" b="b"/>
                <a:pathLst>
                  <a:path w="263" h="3252" extrusionOk="0">
                    <a:moveTo>
                      <a:pt x="1" y="1"/>
                    </a:moveTo>
                    <a:lnTo>
                      <a:pt x="1" y="3252"/>
                    </a:lnTo>
                    <a:lnTo>
                      <a:pt x="262" y="3252"/>
                    </a:lnTo>
                    <a:lnTo>
                      <a:pt x="262"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0"/>
              <p:cNvSpPr/>
              <p:nvPr/>
            </p:nvSpPr>
            <p:spPr>
              <a:xfrm>
                <a:off x="5237757" y="2209840"/>
                <a:ext cx="11855" cy="209585"/>
              </a:xfrm>
              <a:custGeom>
                <a:avLst/>
                <a:gdLst/>
                <a:ahLst/>
                <a:cxnLst/>
                <a:rect l="l" t="t" r="r" b="b"/>
                <a:pathLst>
                  <a:path w="190" h="3359" extrusionOk="0">
                    <a:moveTo>
                      <a:pt x="189" y="0"/>
                    </a:moveTo>
                    <a:lnTo>
                      <a:pt x="0" y="108"/>
                    </a:lnTo>
                    <a:lnTo>
                      <a:pt x="0" y="3359"/>
                    </a:lnTo>
                    <a:lnTo>
                      <a:pt x="189" y="3248"/>
                    </a:lnTo>
                    <a:lnTo>
                      <a:pt x="18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0"/>
              <p:cNvSpPr/>
              <p:nvPr/>
            </p:nvSpPr>
            <p:spPr>
              <a:xfrm>
                <a:off x="5210428" y="2209840"/>
                <a:ext cx="11044" cy="209585"/>
              </a:xfrm>
              <a:custGeom>
                <a:avLst/>
                <a:gdLst/>
                <a:ahLst/>
                <a:cxnLst/>
                <a:rect l="l" t="t" r="r" b="b"/>
                <a:pathLst>
                  <a:path w="177" h="3359" extrusionOk="0">
                    <a:moveTo>
                      <a:pt x="1" y="0"/>
                    </a:moveTo>
                    <a:lnTo>
                      <a:pt x="1" y="3248"/>
                    </a:lnTo>
                    <a:lnTo>
                      <a:pt x="177" y="3359"/>
                    </a:lnTo>
                    <a:lnTo>
                      <a:pt x="177" y="108"/>
                    </a:lnTo>
                    <a:lnTo>
                      <a:pt x="1"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0"/>
              <p:cNvSpPr/>
              <p:nvPr/>
            </p:nvSpPr>
            <p:spPr>
              <a:xfrm>
                <a:off x="5210428" y="2194553"/>
                <a:ext cx="39184" cy="22025"/>
              </a:xfrm>
              <a:custGeom>
                <a:avLst/>
                <a:gdLst/>
                <a:ahLst/>
                <a:cxnLst/>
                <a:rect l="l" t="t" r="r" b="b"/>
                <a:pathLst>
                  <a:path w="628" h="353" extrusionOk="0">
                    <a:moveTo>
                      <a:pt x="177" y="0"/>
                    </a:moveTo>
                    <a:lnTo>
                      <a:pt x="1" y="95"/>
                    </a:lnTo>
                    <a:lnTo>
                      <a:pt x="1" y="245"/>
                    </a:lnTo>
                    <a:lnTo>
                      <a:pt x="177" y="353"/>
                    </a:lnTo>
                    <a:lnTo>
                      <a:pt x="438" y="353"/>
                    </a:lnTo>
                    <a:lnTo>
                      <a:pt x="627" y="245"/>
                    </a:lnTo>
                    <a:lnTo>
                      <a:pt x="627" y="95"/>
                    </a:lnTo>
                    <a:lnTo>
                      <a:pt x="438"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0"/>
              <p:cNvSpPr/>
              <p:nvPr/>
            </p:nvSpPr>
            <p:spPr>
              <a:xfrm>
                <a:off x="5095996" y="1451990"/>
                <a:ext cx="267238" cy="789234"/>
              </a:xfrm>
              <a:custGeom>
                <a:avLst/>
                <a:gdLst/>
                <a:ahLst/>
                <a:cxnLst/>
                <a:rect l="l" t="t" r="r" b="b"/>
                <a:pathLst>
                  <a:path w="4283" h="12649" extrusionOk="0">
                    <a:moveTo>
                      <a:pt x="2148" y="1"/>
                    </a:moveTo>
                    <a:lnTo>
                      <a:pt x="0" y="10893"/>
                    </a:lnTo>
                    <a:lnTo>
                      <a:pt x="0" y="11914"/>
                    </a:lnTo>
                    <a:lnTo>
                      <a:pt x="1263" y="12649"/>
                    </a:lnTo>
                    <a:lnTo>
                      <a:pt x="3033" y="12649"/>
                    </a:lnTo>
                    <a:lnTo>
                      <a:pt x="4283" y="11914"/>
                    </a:lnTo>
                    <a:lnTo>
                      <a:pt x="4283" y="10893"/>
                    </a:lnTo>
                    <a:lnTo>
                      <a:pt x="2148" y="1"/>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0"/>
              <p:cNvSpPr/>
              <p:nvPr/>
            </p:nvSpPr>
            <p:spPr>
              <a:xfrm>
                <a:off x="5174801" y="1451990"/>
                <a:ext cx="188433" cy="789234"/>
              </a:xfrm>
              <a:custGeom>
                <a:avLst/>
                <a:gdLst/>
                <a:ahLst/>
                <a:cxnLst/>
                <a:rect l="l" t="t" r="r" b="b"/>
                <a:pathLst>
                  <a:path w="3020" h="12649" extrusionOk="0">
                    <a:moveTo>
                      <a:pt x="885" y="1"/>
                    </a:moveTo>
                    <a:lnTo>
                      <a:pt x="0" y="12649"/>
                    </a:lnTo>
                    <a:lnTo>
                      <a:pt x="1770" y="12649"/>
                    </a:lnTo>
                    <a:lnTo>
                      <a:pt x="3020" y="11914"/>
                    </a:lnTo>
                    <a:lnTo>
                      <a:pt x="3020" y="10893"/>
                    </a:lnTo>
                    <a:lnTo>
                      <a:pt x="885" y="1"/>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0"/>
              <p:cNvSpPr/>
              <p:nvPr/>
            </p:nvSpPr>
            <p:spPr>
              <a:xfrm>
                <a:off x="2664712" y="2199607"/>
                <a:ext cx="348913" cy="202721"/>
              </a:xfrm>
              <a:custGeom>
                <a:avLst/>
                <a:gdLst/>
                <a:ahLst/>
                <a:cxnLst/>
                <a:rect l="l" t="t" r="r" b="b"/>
                <a:pathLst>
                  <a:path w="5592" h="3249" extrusionOk="0">
                    <a:moveTo>
                      <a:pt x="395" y="1"/>
                    </a:moveTo>
                    <a:lnTo>
                      <a:pt x="0" y="229"/>
                    </a:lnTo>
                    <a:lnTo>
                      <a:pt x="5197" y="3249"/>
                    </a:lnTo>
                    <a:lnTo>
                      <a:pt x="5591" y="3020"/>
                    </a:lnTo>
                    <a:lnTo>
                      <a:pt x="3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0"/>
              <p:cNvSpPr/>
              <p:nvPr/>
            </p:nvSpPr>
            <p:spPr>
              <a:xfrm>
                <a:off x="3374268" y="2612038"/>
                <a:ext cx="348726" cy="202721"/>
              </a:xfrm>
              <a:custGeom>
                <a:avLst/>
                <a:gdLst/>
                <a:ahLst/>
                <a:cxnLst/>
                <a:rect l="l" t="t" r="r" b="b"/>
                <a:pathLst>
                  <a:path w="5589" h="3249" extrusionOk="0">
                    <a:moveTo>
                      <a:pt x="392" y="1"/>
                    </a:moveTo>
                    <a:lnTo>
                      <a:pt x="0" y="229"/>
                    </a:lnTo>
                    <a:lnTo>
                      <a:pt x="5193" y="3248"/>
                    </a:lnTo>
                    <a:lnTo>
                      <a:pt x="5588" y="3020"/>
                    </a:lnTo>
                    <a:lnTo>
                      <a:pt x="39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p:nvPr/>
            </p:nvSpPr>
            <p:spPr>
              <a:xfrm>
                <a:off x="4083575" y="3024469"/>
                <a:ext cx="348726" cy="202659"/>
              </a:xfrm>
              <a:custGeom>
                <a:avLst/>
                <a:gdLst/>
                <a:ahLst/>
                <a:cxnLst/>
                <a:rect l="l" t="t" r="r" b="b"/>
                <a:pathLst>
                  <a:path w="5589" h="3248" extrusionOk="0">
                    <a:moveTo>
                      <a:pt x="396" y="0"/>
                    </a:moveTo>
                    <a:lnTo>
                      <a:pt x="1" y="229"/>
                    </a:lnTo>
                    <a:lnTo>
                      <a:pt x="5197" y="3248"/>
                    </a:lnTo>
                    <a:lnTo>
                      <a:pt x="5589" y="3019"/>
                    </a:lnTo>
                    <a:lnTo>
                      <a:pt x="39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0"/>
              <p:cNvSpPr/>
              <p:nvPr/>
            </p:nvSpPr>
            <p:spPr>
              <a:xfrm>
                <a:off x="4792943" y="3436837"/>
                <a:ext cx="348913" cy="202721"/>
              </a:xfrm>
              <a:custGeom>
                <a:avLst/>
                <a:gdLst/>
                <a:ahLst/>
                <a:cxnLst/>
                <a:rect l="l" t="t" r="r" b="b"/>
                <a:pathLst>
                  <a:path w="5592" h="3249" extrusionOk="0">
                    <a:moveTo>
                      <a:pt x="395" y="1"/>
                    </a:moveTo>
                    <a:lnTo>
                      <a:pt x="0" y="229"/>
                    </a:lnTo>
                    <a:lnTo>
                      <a:pt x="5197" y="3249"/>
                    </a:lnTo>
                    <a:lnTo>
                      <a:pt x="5592" y="3020"/>
                    </a:lnTo>
                    <a:lnTo>
                      <a:pt x="3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40"/>
            <p:cNvGrpSpPr/>
            <p:nvPr/>
          </p:nvGrpSpPr>
          <p:grpSpPr>
            <a:xfrm>
              <a:off x="5864279" y="327242"/>
              <a:ext cx="1278643" cy="977227"/>
              <a:chOff x="7530779" y="405217"/>
              <a:chExt cx="1278643" cy="977227"/>
            </a:xfrm>
          </p:grpSpPr>
          <p:grpSp>
            <p:nvGrpSpPr>
              <p:cNvPr id="1744" name="Google Shape;1744;p40"/>
              <p:cNvGrpSpPr/>
              <p:nvPr/>
            </p:nvGrpSpPr>
            <p:grpSpPr>
              <a:xfrm>
                <a:off x="7530779" y="943876"/>
                <a:ext cx="469024" cy="438568"/>
                <a:chOff x="5322044" y="3586624"/>
                <a:chExt cx="1349322" cy="1261704"/>
              </a:xfrm>
            </p:grpSpPr>
            <p:sp>
              <p:nvSpPr>
                <p:cNvPr id="1745" name="Google Shape;1745;p40"/>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0"/>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0"/>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0"/>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0"/>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0"/>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0"/>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0"/>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40"/>
              <p:cNvGrpSpPr/>
              <p:nvPr/>
            </p:nvGrpSpPr>
            <p:grpSpPr>
              <a:xfrm>
                <a:off x="8142182" y="405217"/>
                <a:ext cx="667240" cy="623912"/>
                <a:chOff x="5322044" y="3586624"/>
                <a:chExt cx="1349322" cy="1261704"/>
              </a:xfrm>
            </p:grpSpPr>
            <p:sp>
              <p:nvSpPr>
                <p:cNvPr id="1754" name="Google Shape;1754;p40"/>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0"/>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0"/>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0"/>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0"/>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 name="Google Shape;1762;p40"/>
              <p:cNvGrpSpPr/>
              <p:nvPr/>
            </p:nvGrpSpPr>
            <p:grpSpPr>
              <a:xfrm>
                <a:off x="7771127" y="482971"/>
                <a:ext cx="340164" cy="318075"/>
                <a:chOff x="5322044" y="3586624"/>
                <a:chExt cx="1349322" cy="1261704"/>
              </a:xfrm>
            </p:grpSpPr>
            <p:sp>
              <p:nvSpPr>
                <p:cNvPr id="1763" name="Google Shape;1763;p40"/>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0"/>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0"/>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0"/>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0"/>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0"/>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0"/>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0"/>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1" name="Google Shape;1771;p40"/>
            <p:cNvGrpSpPr/>
            <p:nvPr/>
          </p:nvGrpSpPr>
          <p:grpSpPr>
            <a:xfrm>
              <a:off x="5291733" y="2692391"/>
              <a:ext cx="1557067" cy="1211534"/>
              <a:chOff x="4493600" y="2549875"/>
              <a:chExt cx="565425" cy="439950"/>
            </a:xfrm>
          </p:grpSpPr>
          <p:sp>
            <p:nvSpPr>
              <p:cNvPr id="1772" name="Google Shape;1772;p40"/>
              <p:cNvSpPr/>
              <p:nvPr/>
            </p:nvSpPr>
            <p:spPr>
              <a:xfrm>
                <a:off x="4924375" y="2685500"/>
                <a:ext cx="20750" cy="23850"/>
              </a:xfrm>
              <a:custGeom>
                <a:avLst/>
                <a:gdLst/>
                <a:ahLst/>
                <a:cxnLst/>
                <a:rect l="l" t="t" r="r" b="b"/>
                <a:pathLst>
                  <a:path w="830" h="954" extrusionOk="0">
                    <a:moveTo>
                      <a:pt x="627" y="1"/>
                    </a:moveTo>
                    <a:cubicBezTo>
                      <a:pt x="545" y="14"/>
                      <a:pt x="421" y="95"/>
                      <a:pt x="219" y="232"/>
                    </a:cubicBezTo>
                    <a:cubicBezTo>
                      <a:pt x="124" y="301"/>
                      <a:pt x="43" y="396"/>
                      <a:pt x="13" y="490"/>
                    </a:cubicBezTo>
                    <a:lnTo>
                      <a:pt x="13" y="503"/>
                    </a:lnTo>
                    <a:lnTo>
                      <a:pt x="13" y="546"/>
                    </a:lnTo>
                    <a:cubicBezTo>
                      <a:pt x="13" y="559"/>
                      <a:pt x="0" y="585"/>
                      <a:pt x="0" y="614"/>
                    </a:cubicBezTo>
                    <a:lnTo>
                      <a:pt x="0" y="709"/>
                    </a:lnTo>
                    <a:cubicBezTo>
                      <a:pt x="0" y="761"/>
                      <a:pt x="13" y="804"/>
                      <a:pt x="13" y="830"/>
                    </a:cubicBezTo>
                    <a:cubicBezTo>
                      <a:pt x="30" y="843"/>
                      <a:pt x="30" y="859"/>
                      <a:pt x="30" y="859"/>
                    </a:cubicBezTo>
                    <a:cubicBezTo>
                      <a:pt x="43" y="872"/>
                      <a:pt x="43" y="872"/>
                      <a:pt x="56" y="872"/>
                    </a:cubicBezTo>
                    <a:cubicBezTo>
                      <a:pt x="95" y="898"/>
                      <a:pt x="150" y="941"/>
                      <a:pt x="219" y="954"/>
                    </a:cubicBezTo>
                    <a:lnTo>
                      <a:pt x="314" y="954"/>
                    </a:lnTo>
                    <a:cubicBezTo>
                      <a:pt x="340" y="954"/>
                      <a:pt x="369" y="941"/>
                      <a:pt x="395" y="924"/>
                    </a:cubicBezTo>
                    <a:cubicBezTo>
                      <a:pt x="395" y="924"/>
                      <a:pt x="408" y="911"/>
                      <a:pt x="421" y="911"/>
                    </a:cubicBezTo>
                    <a:lnTo>
                      <a:pt x="438" y="898"/>
                    </a:lnTo>
                    <a:cubicBezTo>
                      <a:pt x="572" y="817"/>
                      <a:pt x="722" y="666"/>
                      <a:pt x="790" y="533"/>
                    </a:cubicBezTo>
                    <a:cubicBezTo>
                      <a:pt x="790" y="516"/>
                      <a:pt x="803" y="490"/>
                      <a:pt x="803" y="477"/>
                    </a:cubicBezTo>
                    <a:cubicBezTo>
                      <a:pt x="816" y="451"/>
                      <a:pt x="816" y="422"/>
                      <a:pt x="816" y="396"/>
                    </a:cubicBezTo>
                    <a:lnTo>
                      <a:pt x="816" y="382"/>
                    </a:lnTo>
                    <a:cubicBezTo>
                      <a:pt x="829" y="353"/>
                      <a:pt x="829" y="340"/>
                      <a:pt x="829" y="327"/>
                    </a:cubicBezTo>
                    <a:lnTo>
                      <a:pt x="829" y="271"/>
                    </a:lnTo>
                    <a:cubicBezTo>
                      <a:pt x="829" y="271"/>
                      <a:pt x="816" y="258"/>
                      <a:pt x="816" y="245"/>
                    </a:cubicBezTo>
                    <a:cubicBezTo>
                      <a:pt x="816" y="219"/>
                      <a:pt x="816" y="190"/>
                      <a:pt x="803" y="164"/>
                    </a:cubicBezTo>
                    <a:cubicBezTo>
                      <a:pt x="790" y="108"/>
                      <a:pt x="764" y="56"/>
                      <a:pt x="735" y="27"/>
                    </a:cubicBezTo>
                    <a:cubicBezTo>
                      <a:pt x="709" y="14"/>
                      <a:pt x="666" y="1"/>
                      <a:pt x="62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0"/>
              <p:cNvSpPr/>
              <p:nvPr/>
            </p:nvSpPr>
            <p:spPr>
              <a:xfrm>
                <a:off x="4928775" y="2688200"/>
                <a:ext cx="16350" cy="20700"/>
              </a:xfrm>
              <a:custGeom>
                <a:avLst/>
                <a:gdLst/>
                <a:ahLst/>
                <a:cxnLst/>
                <a:rect l="l" t="t" r="r" b="b"/>
                <a:pathLst>
                  <a:path w="654" h="828" extrusionOk="0">
                    <a:moveTo>
                      <a:pt x="533" y="0"/>
                    </a:moveTo>
                    <a:cubicBezTo>
                      <a:pt x="464" y="17"/>
                      <a:pt x="343" y="69"/>
                      <a:pt x="262" y="137"/>
                    </a:cubicBezTo>
                    <a:cubicBezTo>
                      <a:pt x="151" y="219"/>
                      <a:pt x="1" y="327"/>
                      <a:pt x="1" y="519"/>
                    </a:cubicBezTo>
                    <a:lnTo>
                      <a:pt x="1" y="545"/>
                    </a:lnTo>
                    <a:lnTo>
                      <a:pt x="1" y="558"/>
                    </a:lnTo>
                    <a:cubicBezTo>
                      <a:pt x="1" y="627"/>
                      <a:pt x="17" y="682"/>
                      <a:pt x="30" y="722"/>
                    </a:cubicBezTo>
                    <a:cubicBezTo>
                      <a:pt x="43" y="764"/>
                      <a:pt x="69" y="790"/>
                      <a:pt x="112" y="816"/>
                    </a:cubicBezTo>
                    <a:cubicBezTo>
                      <a:pt x="123" y="823"/>
                      <a:pt x="137" y="827"/>
                      <a:pt x="153" y="827"/>
                    </a:cubicBezTo>
                    <a:cubicBezTo>
                      <a:pt x="176" y="827"/>
                      <a:pt x="202" y="820"/>
                      <a:pt x="232" y="803"/>
                    </a:cubicBezTo>
                    <a:cubicBezTo>
                      <a:pt x="245" y="803"/>
                      <a:pt x="262" y="790"/>
                      <a:pt x="262" y="790"/>
                    </a:cubicBezTo>
                    <a:cubicBezTo>
                      <a:pt x="409" y="709"/>
                      <a:pt x="546" y="571"/>
                      <a:pt x="614" y="425"/>
                    </a:cubicBezTo>
                    <a:cubicBezTo>
                      <a:pt x="614" y="408"/>
                      <a:pt x="627" y="382"/>
                      <a:pt x="627" y="369"/>
                    </a:cubicBezTo>
                    <a:cubicBezTo>
                      <a:pt x="640" y="343"/>
                      <a:pt x="640" y="314"/>
                      <a:pt x="640" y="301"/>
                    </a:cubicBezTo>
                    <a:lnTo>
                      <a:pt x="640" y="288"/>
                    </a:lnTo>
                    <a:lnTo>
                      <a:pt x="640" y="274"/>
                    </a:lnTo>
                    <a:cubicBezTo>
                      <a:pt x="653" y="245"/>
                      <a:pt x="653" y="232"/>
                      <a:pt x="653" y="219"/>
                    </a:cubicBezTo>
                    <a:lnTo>
                      <a:pt x="653" y="163"/>
                    </a:lnTo>
                    <a:cubicBezTo>
                      <a:pt x="653" y="163"/>
                      <a:pt x="653" y="150"/>
                      <a:pt x="640" y="150"/>
                    </a:cubicBezTo>
                    <a:cubicBezTo>
                      <a:pt x="640" y="111"/>
                      <a:pt x="640" y="82"/>
                      <a:pt x="627" y="56"/>
                    </a:cubicBezTo>
                    <a:cubicBezTo>
                      <a:pt x="614" y="17"/>
                      <a:pt x="601" y="0"/>
                      <a:pt x="572"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0"/>
              <p:cNvSpPr/>
              <p:nvPr/>
            </p:nvSpPr>
            <p:spPr>
              <a:xfrm>
                <a:off x="4493600" y="2631800"/>
                <a:ext cx="565425" cy="317700"/>
              </a:xfrm>
              <a:custGeom>
                <a:avLst/>
                <a:gdLst/>
                <a:ahLst/>
                <a:cxnLst/>
                <a:rect l="l" t="t" r="r" b="b"/>
                <a:pathLst>
                  <a:path w="22617" h="12708" extrusionOk="0">
                    <a:moveTo>
                      <a:pt x="4966" y="0"/>
                    </a:moveTo>
                    <a:cubicBezTo>
                      <a:pt x="3747" y="0"/>
                      <a:pt x="176" y="3011"/>
                      <a:pt x="95" y="3536"/>
                    </a:cubicBezTo>
                    <a:cubicBezTo>
                      <a:pt x="0" y="4038"/>
                      <a:pt x="464" y="4326"/>
                      <a:pt x="1130" y="4704"/>
                    </a:cubicBezTo>
                    <a:lnTo>
                      <a:pt x="13670" y="12048"/>
                    </a:lnTo>
                    <a:cubicBezTo>
                      <a:pt x="13670" y="12048"/>
                      <a:pt x="14826" y="12620"/>
                      <a:pt x="15955" y="12701"/>
                    </a:cubicBezTo>
                    <a:cubicBezTo>
                      <a:pt x="16027" y="12705"/>
                      <a:pt x="16098" y="12708"/>
                      <a:pt x="16168" y="12708"/>
                    </a:cubicBezTo>
                    <a:cubicBezTo>
                      <a:pt x="17221" y="12708"/>
                      <a:pt x="18133" y="12247"/>
                      <a:pt x="18782" y="11954"/>
                    </a:cubicBezTo>
                    <a:cubicBezTo>
                      <a:pt x="19464" y="11627"/>
                      <a:pt x="21053" y="10717"/>
                      <a:pt x="21393" y="10403"/>
                    </a:cubicBezTo>
                    <a:cubicBezTo>
                      <a:pt x="21719" y="10090"/>
                      <a:pt x="22617" y="9437"/>
                      <a:pt x="21732" y="8569"/>
                    </a:cubicBezTo>
                    <a:cubicBezTo>
                      <a:pt x="20835" y="7684"/>
                      <a:pt x="6176" y="53"/>
                      <a:pt x="4991" y="1"/>
                    </a:cubicBezTo>
                    <a:cubicBezTo>
                      <a:pt x="4983" y="1"/>
                      <a:pt x="4975" y="0"/>
                      <a:pt x="496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0"/>
              <p:cNvSpPr/>
              <p:nvPr/>
            </p:nvSpPr>
            <p:spPr>
              <a:xfrm>
                <a:off x="4546325" y="2654900"/>
                <a:ext cx="350900" cy="252650"/>
              </a:xfrm>
              <a:custGeom>
                <a:avLst/>
                <a:gdLst/>
                <a:ahLst/>
                <a:cxnLst/>
                <a:rect l="l" t="t" r="r" b="b"/>
                <a:pathLst>
                  <a:path w="14036" h="10106" extrusionOk="0">
                    <a:moveTo>
                      <a:pt x="163" y="1"/>
                    </a:moveTo>
                    <a:lnTo>
                      <a:pt x="0" y="2736"/>
                    </a:lnTo>
                    <a:lnTo>
                      <a:pt x="421" y="3359"/>
                    </a:lnTo>
                    <a:lnTo>
                      <a:pt x="1482" y="2638"/>
                    </a:lnTo>
                    <a:lnTo>
                      <a:pt x="6012" y="5726"/>
                    </a:lnTo>
                    <a:lnTo>
                      <a:pt x="10213" y="9248"/>
                    </a:lnTo>
                    <a:lnTo>
                      <a:pt x="11205" y="8637"/>
                    </a:lnTo>
                    <a:lnTo>
                      <a:pt x="13533" y="10106"/>
                    </a:lnTo>
                    <a:lnTo>
                      <a:pt x="14035" y="4991"/>
                    </a:lnTo>
                    <a:lnTo>
                      <a:pt x="163"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0"/>
              <p:cNvSpPr/>
              <p:nvPr/>
            </p:nvSpPr>
            <p:spPr>
              <a:xfrm>
                <a:off x="4851250" y="2877275"/>
                <a:ext cx="32675" cy="42200"/>
              </a:xfrm>
              <a:custGeom>
                <a:avLst/>
                <a:gdLst/>
                <a:ahLst/>
                <a:cxnLst/>
                <a:rect l="l" t="t" r="r" b="b"/>
                <a:pathLst>
                  <a:path w="1307" h="1688" extrusionOk="0">
                    <a:moveTo>
                      <a:pt x="219" y="0"/>
                    </a:moveTo>
                    <a:lnTo>
                      <a:pt x="1" y="287"/>
                    </a:lnTo>
                    <a:lnTo>
                      <a:pt x="1078" y="1688"/>
                    </a:lnTo>
                    <a:lnTo>
                      <a:pt x="1306" y="1400"/>
                    </a:lnTo>
                    <a:lnTo>
                      <a:pt x="219" y="0"/>
                    </a:lnTo>
                    <a:close/>
                  </a:path>
                </a:pathLst>
              </a:custGeom>
              <a:solidFill>
                <a:srgbClr val="FFE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0"/>
              <p:cNvSpPr/>
              <p:nvPr/>
            </p:nvSpPr>
            <p:spPr>
              <a:xfrm>
                <a:off x="4848575" y="2878975"/>
                <a:ext cx="32650" cy="41800"/>
              </a:xfrm>
              <a:custGeom>
                <a:avLst/>
                <a:gdLst/>
                <a:ahLst/>
                <a:cxnLst/>
                <a:rect l="l" t="t" r="r" b="b"/>
                <a:pathLst>
                  <a:path w="1306" h="1672" extrusionOk="0">
                    <a:moveTo>
                      <a:pt x="219" y="1"/>
                    </a:moveTo>
                    <a:lnTo>
                      <a:pt x="0" y="285"/>
                    </a:lnTo>
                    <a:lnTo>
                      <a:pt x="1074" y="1672"/>
                    </a:lnTo>
                    <a:lnTo>
                      <a:pt x="1306" y="1388"/>
                    </a:lnTo>
                    <a:lnTo>
                      <a:pt x="219" y="1"/>
                    </a:lnTo>
                    <a:close/>
                  </a:path>
                </a:pathLst>
              </a:custGeom>
              <a:solidFill>
                <a:srgbClr val="FFB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0"/>
              <p:cNvSpPr/>
              <p:nvPr/>
            </p:nvSpPr>
            <p:spPr>
              <a:xfrm>
                <a:off x="4812900" y="2839900"/>
                <a:ext cx="67350" cy="85375"/>
              </a:xfrm>
              <a:custGeom>
                <a:avLst/>
                <a:gdLst/>
                <a:ahLst/>
                <a:cxnLst/>
                <a:rect l="l" t="t" r="r" b="b"/>
                <a:pathLst>
                  <a:path w="2694" h="3415" extrusionOk="0">
                    <a:moveTo>
                      <a:pt x="1075" y="0"/>
                    </a:moveTo>
                    <a:lnTo>
                      <a:pt x="1" y="624"/>
                    </a:lnTo>
                    <a:lnTo>
                      <a:pt x="1603" y="3414"/>
                    </a:lnTo>
                    <a:lnTo>
                      <a:pt x="2693" y="2788"/>
                    </a:lnTo>
                    <a:lnTo>
                      <a:pt x="2338" y="868"/>
                    </a:lnTo>
                    <a:lnTo>
                      <a:pt x="1075"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0"/>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853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0"/>
              <p:cNvSpPr/>
              <p:nvPr/>
            </p:nvSpPr>
            <p:spPr>
              <a:xfrm>
                <a:off x="4586450" y="2696525"/>
                <a:ext cx="57150" cy="73600"/>
              </a:xfrm>
              <a:custGeom>
                <a:avLst/>
                <a:gdLst/>
                <a:ahLst/>
                <a:cxnLst/>
                <a:rect l="l" t="t" r="r" b="b"/>
                <a:pathLst>
                  <a:path w="2286" h="2944" extrusionOk="0">
                    <a:moveTo>
                      <a:pt x="636" y="1"/>
                    </a:moveTo>
                    <a:cubicBezTo>
                      <a:pt x="261" y="1"/>
                      <a:pt x="1" y="300"/>
                      <a:pt x="1" y="810"/>
                    </a:cubicBezTo>
                    <a:cubicBezTo>
                      <a:pt x="1" y="1544"/>
                      <a:pt x="517" y="2416"/>
                      <a:pt x="1143" y="2784"/>
                    </a:cubicBezTo>
                    <a:cubicBezTo>
                      <a:pt x="1327" y="2892"/>
                      <a:pt x="1502" y="2943"/>
                      <a:pt x="1657" y="2943"/>
                    </a:cubicBezTo>
                    <a:cubicBezTo>
                      <a:pt x="2028" y="2943"/>
                      <a:pt x="2286" y="2650"/>
                      <a:pt x="2286" y="2132"/>
                    </a:cubicBezTo>
                    <a:cubicBezTo>
                      <a:pt x="2286" y="1410"/>
                      <a:pt x="1767" y="526"/>
                      <a:pt x="1143" y="157"/>
                    </a:cubicBezTo>
                    <a:cubicBezTo>
                      <a:pt x="961" y="51"/>
                      <a:pt x="789" y="1"/>
                      <a:pt x="636" y="1"/>
                    </a:cubicBezTo>
                    <a:close/>
                  </a:path>
                </a:pathLst>
              </a:custGeom>
              <a:solidFill>
                <a:srgbClr val="7427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0"/>
              <p:cNvSpPr/>
              <p:nvPr/>
            </p:nvSpPr>
            <p:spPr>
              <a:xfrm>
                <a:off x="4568425" y="2698400"/>
                <a:ext cx="67350" cy="85375"/>
              </a:xfrm>
              <a:custGeom>
                <a:avLst/>
                <a:gdLst/>
                <a:ahLst/>
                <a:cxnLst/>
                <a:rect l="l" t="t" r="r" b="b"/>
                <a:pathLst>
                  <a:path w="2694" h="3415" extrusionOk="0">
                    <a:moveTo>
                      <a:pt x="1074" y="0"/>
                    </a:moveTo>
                    <a:lnTo>
                      <a:pt x="1" y="614"/>
                    </a:lnTo>
                    <a:lnTo>
                      <a:pt x="1603" y="3414"/>
                    </a:lnTo>
                    <a:lnTo>
                      <a:pt x="2693" y="2775"/>
                    </a:lnTo>
                    <a:lnTo>
                      <a:pt x="2338" y="859"/>
                    </a:lnTo>
                    <a:lnTo>
                      <a:pt x="107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0"/>
              <p:cNvSpPr/>
              <p:nvPr/>
            </p:nvSpPr>
            <p:spPr>
              <a:xfrm>
                <a:off x="4639100" y="2549875"/>
                <a:ext cx="403300" cy="308725"/>
              </a:xfrm>
              <a:custGeom>
                <a:avLst/>
                <a:gdLst/>
                <a:ahLst/>
                <a:cxnLst/>
                <a:rect l="l" t="t" r="r" b="b"/>
                <a:pathLst>
                  <a:path w="16132" h="12349" extrusionOk="0">
                    <a:moveTo>
                      <a:pt x="695" y="1"/>
                    </a:moveTo>
                    <a:lnTo>
                      <a:pt x="532" y="40"/>
                    </a:lnTo>
                    <a:lnTo>
                      <a:pt x="519" y="392"/>
                    </a:lnTo>
                    <a:lnTo>
                      <a:pt x="274" y="611"/>
                    </a:lnTo>
                    <a:lnTo>
                      <a:pt x="369" y="800"/>
                    </a:lnTo>
                    <a:lnTo>
                      <a:pt x="274" y="1483"/>
                    </a:lnTo>
                    <a:lnTo>
                      <a:pt x="82" y="1590"/>
                    </a:lnTo>
                    <a:lnTo>
                      <a:pt x="0" y="2204"/>
                    </a:lnTo>
                    <a:lnTo>
                      <a:pt x="0" y="2243"/>
                    </a:lnTo>
                    <a:cubicBezTo>
                      <a:pt x="0" y="2243"/>
                      <a:pt x="150" y="2814"/>
                      <a:pt x="343" y="3059"/>
                    </a:cubicBezTo>
                    <a:cubicBezTo>
                      <a:pt x="506" y="3248"/>
                      <a:pt x="1632" y="3983"/>
                      <a:pt x="2040" y="4257"/>
                    </a:cubicBezTo>
                    <a:cubicBezTo>
                      <a:pt x="2138" y="4326"/>
                      <a:pt x="2203" y="4352"/>
                      <a:pt x="2203" y="4352"/>
                    </a:cubicBezTo>
                    <a:lnTo>
                      <a:pt x="2220" y="4365"/>
                    </a:lnTo>
                    <a:lnTo>
                      <a:pt x="2220" y="3957"/>
                    </a:lnTo>
                    <a:cubicBezTo>
                      <a:pt x="2220" y="3354"/>
                      <a:pt x="2516" y="3006"/>
                      <a:pt x="2949" y="3006"/>
                    </a:cubicBezTo>
                    <a:cubicBezTo>
                      <a:pt x="3130" y="3006"/>
                      <a:pt x="3335" y="3067"/>
                      <a:pt x="3552" y="3196"/>
                    </a:cubicBezTo>
                    <a:cubicBezTo>
                      <a:pt x="4286" y="3617"/>
                      <a:pt x="4883" y="4652"/>
                      <a:pt x="4883" y="5494"/>
                    </a:cubicBezTo>
                    <a:lnTo>
                      <a:pt x="4883" y="6121"/>
                    </a:lnTo>
                    <a:lnTo>
                      <a:pt x="4913" y="6134"/>
                    </a:lnTo>
                    <a:lnTo>
                      <a:pt x="11996" y="10240"/>
                    </a:lnTo>
                    <a:lnTo>
                      <a:pt x="11996" y="9613"/>
                    </a:lnTo>
                    <a:cubicBezTo>
                      <a:pt x="11996" y="9016"/>
                      <a:pt x="12297" y="8672"/>
                      <a:pt x="12735" y="8672"/>
                    </a:cubicBezTo>
                    <a:cubicBezTo>
                      <a:pt x="12914" y="8672"/>
                      <a:pt x="13117" y="8730"/>
                      <a:pt x="13331" y="8853"/>
                    </a:cubicBezTo>
                    <a:cubicBezTo>
                      <a:pt x="14065" y="9287"/>
                      <a:pt x="14662" y="10322"/>
                      <a:pt x="14662" y="11164"/>
                    </a:cubicBezTo>
                    <a:lnTo>
                      <a:pt x="14662" y="11790"/>
                    </a:lnTo>
                    <a:lnTo>
                      <a:pt x="14799" y="11859"/>
                    </a:lnTo>
                    <a:lnTo>
                      <a:pt x="14839" y="11885"/>
                    </a:lnTo>
                    <a:lnTo>
                      <a:pt x="15684" y="12349"/>
                    </a:lnTo>
                    <a:lnTo>
                      <a:pt x="15697" y="12349"/>
                    </a:lnTo>
                    <a:lnTo>
                      <a:pt x="15912" y="12336"/>
                    </a:lnTo>
                    <a:lnTo>
                      <a:pt x="15955" y="12185"/>
                    </a:lnTo>
                    <a:lnTo>
                      <a:pt x="15847" y="12185"/>
                    </a:lnTo>
                    <a:lnTo>
                      <a:pt x="15899" y="12117"/>
                    </a:lnTo>
                    <a:lnTo>
                      <a:pt x="16076" y="11872"/>
                    </a:lnTo>
                    <a:lnTo>
                      <a:pt x="16131" y="11696"/>
                    </a:lnTo>
                    <a:lnTo>
                      <a:pt x="16076" y="10485"/>
                    </a:lnTo>
                    <a:lnTo>
                      <a:pt x="16063" y="10446"/>
                    </a:lnTo>
                    <a:cubicBezTo>
                      <a:pt x="16063" y="10446"/>
                      <a:pt x="15805" y="10051"/>
                      <a:pt x="15410" y="9669"/>
                    </a:cubicBezTo>
                    <a:cubicBezTo>
                      <a:pt x="15015" y="9303"/>
                      <a:pt x="14594" y="8703"/>
                      <a:pt x="13765" y="8118"/>
                    </a:cubicBezTo>
                    <a:cubicBezTo>
                      <a:pt x="12936" y="7547"/>
                      <a:pt x="12133" y="6921"/>
                      <a:pt x="12133" y="6921"/>
                    </a:cubicBezTo>
                    <a:cubicBezTo>
                      <a:pt x="12133" y="6921"/>
                      <a:pt x="11643" y="6349"/>
                      <a:pt x="11209" y="5821"/>
                    </a:cubicBezTo>
                    <a:cubicBezTo>
                      <a:pt x="10759" y="5288"/>
                      <a:pt x="9874" y="4352"/>
                      <a:pt x="8950" y="3591"/>
                    </a:cubicBezTo>
                    <a:cubicBezTo>
                      <a:pt x="8027" y="2827"/>
                      <a:pt x="7292" y="2432"/>
                      <a:pt x="6773" y="2149"/>
                    </a:cubicBezTo>
                    <a:cubicBezTo>
                      <a:pt x="6257" y="1861"/>
                      <a:pt x="5252" y="1264"/>
                      <a:pt x="4054" y="938"/>
                    </a:cubicBezTo>
                    <a:cubicBezTo>
                      <a:pt x="2856" y="624"/>
                      <a:pt x="1825" y="340"/>
                      <a:pt x="1825" y="340"/>
                    </a:cubicBezTo>
                    <a:lnTo>
                      <a:pt x="695"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0"/>
              <p:cNvSpPr/>
              <p:nvPr/>
            </p:nvSpPr>
            <p:spPr>
              <a:xfrm>
                <a:off x="4652075" y="2549875"/>
                <a:ext cx="388925" cy="261800"/>
              </a:xfrm>
              <a:custGeom>
                <a:avLst/>
                <a:gdLst/>
                <a:ahLst/>
                <a:cxnLst/>
                <a:rect l="l" t="t" r="r" b="b"/>
                <a:pathLst>
                  <a:path w="15557" h="10472" extrusionOk="0">
                    <a:moveTo>
                      <a:pt x="176" y="1"/>
                    </a:moveTo>
                    <a:lnTo>
                      <a:pt x="13" y="40"/>
                    </a:lnTo>
                    <a:lnTo>
                      <a:pt x="0" y="392"/>
                    </a:lnTo>
                    <a:lnTo>
                      <a:pt x="1293" y="1114"/>
                    </a:lnTo>
                    <a:cubicBezTo>
                      <a:pt x="1293" y="1114"/>
                      <a:pt x="2354" y="1659"/>
                      <a:pt x="3496" y="2325"/>
                    </a:cubicBezTo>
                    <a:cubicBezTo>
                      <a:pt x="4638" y="2991"/>
                      <a:pt x="9900" y="6173"/>
                      <a:pt x="11042" y="6894"/>
                    </a:cubicBezTo>
                    <a:cubicBezTo>
                      <a:pt x="12185" y="7629"/>
                      <a:pt x="13817" y="9029"/>
                      <a:pt x="13817" y="9029"/>
                    </a:cubicBezTo>
                    <a:lnTo>
                      <a:pt x="15393" y="10335"/>
                    </a:lnTo>
                    <a:lnTo>
                      <a:pt x="15557" y="10472"/>
                    </a:lnTo>
                    <a:lnTo>
                      <a:pt x="15557" y="10472"/>
                    </a:lnTo>
                    <a:lnTo>
                      <a:pt x="15544" y="10446"/>
                    </a:lnTo>
                    <a:cubicBezTo>
                      <a:pt x="15544" y="10446"/>
                      <a:pt x="15286" y="10051"/>
                      <a:pt x="14891" y="9669"/>
                    </a:cubicBezTo>
                    <a:cubicBezTo>
                      <a:pt x="14496" y="9303"/>
                      <a:pt x="14075" y="8703"/>
                      <a:pt x="13246" y="8118"/>
                    </a:cubicBezTo>
                    <a:cubicBezTo>
                      <a:pt x="12417" y="7547"/>
                      <a:pt x="11614" y="6921"/>
                      <a:pt x="11614" y="6921"/>
                    </a:cubicBezTo>
                    <a:cubicBezTo>
                      <a:pt x="11614" y="6921"/>
                      <a:pt x="11124" y="6349"/>
                      <a:pt x="10690" y="5821"/>
                    </a:cubicBezTo>
                    <a:cubicBezTo>
                      <a:pt x="10240" y="5288"/>
                      <a:pt x="9355" y="4352"/>
                      <a:pt x="8431" y="3591"/>
                    </a:cubicBezTo>
                    <a:cubicBezTo>
                      <a:pt x="7508" y="2827"/>
                      <a:pt x="6773" y="2432"/>
                      <a:pt x="6254" y="2149"/>
                    </a:cubicBezTo>
                    <a:cubicBezTo>
                      <a:pt x="5902" y="1943"/>
                      <a:pt x="5291" y="1564"/>
                      <a:pt x="4583" y="1264"/>
                    </a:cubicBezTo>
                    <a:cubicBezTo>
                      <a:pt x="4243" y="1114"/>
                      <a:pt x="3917" y="1045"/>
                      <a:pt x="3535" y="938"/>
                    </a:cubicBezTo>
                    <a:cubicBezTo>
                      <a:pt x="2337" y="624"/>
                      <a:pt x="1306" y="340"/>
                      <a:pt x="1306" y="340"/>
                    </a:cubicBezTo>
                    <a:lnTo>
                      <a:pt x="176"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0"/>
              <p:cNvSpPr/>
              <p:nvPr/>
            </p:nvSpPr>
            <p:spPr>
              <a:xfrm>
                <a:off x="4742800" y="2602200"/>
                <a:ext cx="187400" cy="190050"/>
              </a:xfrm>
              <a:custGeom>
                <a:avLst/>
                <a:gdLst/>
                <a:ahLst/>
                <a:cxnLst/>
                <a:rect l="l" t="t" r="r" b="b"/>
                <a:pathLst>
                  <a:path w="7496" h="7602" extrusionOk="0">
                    <a:moveTo>
                      <a:pt x="56" y="0"/>
                    </a:moveTo>
                    <a:lnTo>
                      <a:pt x="1" y="339"/>
                    </a:lnTo>
                    <a:lnTo>
                      <a:pt x="288" y="1280"/>
                    </a:lnTo>
                    <a:lnTo>
                      <a:pt x="1499" y="4093"/>
                    </a:lnTo>
                    <a:lnTo>
                      <a:pt x="1499" y="4109"/>
                    </a:lnTo>
                    <a:lnTo>
                      <a:pt x="7319" y="7602"/>
                    </a:lnTo>
                    <a:lnTo>
                      <a:pt x="7387" y="7129"/>
                    </a:lnTo>
                    <a:lnTo>
                      <a:pt x="7387" y="6815"/>
                    </a:lnTo>
                    <a:cubicBezTo>
                      <a:pt x="7400" y="6773"/>
                      <a:pt x="7495" y="6081"/>
                      <a:pt x="7469" y="5562"/>
                    </a:cubicBezTo>
                    <a:cubicBezTo>
                      <a:pt x="7456" y="5046"/>
                      <a:pt x="7456" y="4814"/>
                      <a:pt x="7456" y="4801"/>
                    </a:cubicBezTo>
                    <a:lnTo>
                      <a:pt x="7263" y="4338"/>
                    </a:lnTo>
                    <a:lnTo>
                      <a:pt x="7182" y="4367"/>
                    </a:lnTo>
                    <a:lnTo>
                      <a:pt x="7374" y="4814"/>
                    </a:lnTo>
                    <a:cubicBezTo>
                      <a:pt x="7374" y="4857"/>
                      <a:pt x="7374" y="5102"/>
                      <a:pt x="7387" y="5562"/>
                    </a:cubicBezTo>
                    <a:cubicBezTo>
                      <a:pt x="7413" y="6081"/>
                      <a:pt x="7319" y="6802"/>
                      <a:pt x="7319" y="6815"/>
                    </a:cubicBezTo>
                    <a:lnTo>
                      <a:pt x="7319" y="7112"/>
                    </a:lnTo>
                    <a:lnTo>
                      <a:pt x="7250" y="7481"/>
                    </a:lnTo>
                    <a:lnTo>
                      <a:pt x="1564" y="4054"/>
                    </a:lnTo>
                    <a:lnTo>
                      <a:pt x="370" y="1253"/>
                    </a:lnTo>
                    <a:lnTo>
                      <a:pt x="82" y="339"/>
                    </a:lnTo>
                    <a:lnTo>
                      <a:pt x="138" y="13"/>
                    </a:lnTo>
                    <a:lnTo>
                      <a:pt x="56"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0"/>
              <p:cNvSpPr/>
              <p:nvPr/>
            </p:nvSpPr>
            <p:spPr>
              <a:xfrm>
                <a:off x="4722400" y="2573950"/>
                <a:ext cx="211550" cy="145925"/>
              </a:xfrm>
              <a:custGeom>
                <a:avLst/>
                <a:gdLst/>
                <a:ahLst/>
                <a:cxnLst/>
                <a:rect l="l" t="t" r="r" b="b"/>
                <a:pathLst>
                  <a:path w="8462" h="5837" extrusionOk="0">
                    <a:moveTo>
                      <a:pt x="112" y="1"/>
                    </a:moveTo>
                    <a:lnTo>
                      <a:pt x="1" y="301"/>
                    </a:lnTo>
                    <a:cubicBezTo>
                      <a:pt x="1" y="314"/>
                      <a:pt x="396" y="817"/>
                      <a:pt x="396" y="817"/>
                    </a:cubicBezTo>
                    <a:lnTo>
                      <a:pt x="8380" y="5837"/>
                    </a:lnTo>
                    <a:lnTo>
                      <a:pt x="8461" y="5794"/>
                    </a:lnTo>
                    <a:cubicBezTo>
                      <a:pt x="8461" y="5794"/>
                      <a:pt x="7276" y="4381"/>
                      <a:pt x="6434" y="3526"/>
                    </a:cubicBezTo>
                    <a:cubicBezTo>
                      <a:pt x="5605" y="2654"/>
                      <a:pt x="4518" y="1946"/>
                      <a:pt x="3973" y="1633"/>
                    </a:cubicBezTo>
                    <a:cubicBezTo>
                      <a:pt x="3428" y="1323"/>
                      <a:pt x="2002" y="546"/>
                      <a:pt x="1512" y="396"/>
                    </a:cubicBezTo>
                    <a:cubicBezTo>
                      <a:pt x="1022" y="262"/>
                      <a:pt x="112" y="1"/>
                      <a:pt x="112" y="1"/>
                    </a:cubicBezTo>
                    <a:close/>
                  </a:path>
                </a:pathLst>
              </a:custGeom>
              <a:solidFill>
                <a:srgbClr val="84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0"/>
              <p:cNvSpPr/>
              <p:nvPr/>
            </p:nvSpPr>
            <p:spPr>
              <a:xfrm>
                <a:off x="4745575" y="2583825"/>
                <a:ext cx="25500" cy="25900"/>
              </a:xfrm>
              <a:custGeom>
                <a:avLst/>
                <a:gdLst/>
                <a:ahLst/>
                <a:cxnLst/>
                <a:rect l="l" t="t" r="r" b="b"/>
                <a:pathLst>
                  <a:path w="1020" h="1036" extrusionOk="0">
                    <a:moveTo>
                      <a:pt x="585" y="1"/>
                    </a:moveTo>
                    <a:lnTo>
                      <a:pt x="1" y="748"/>
                    </a:lnTo>
                    <a:lnTo>
                      <a:pt x="461" y="1035"/>
                    </a:lnTo>
                    <a:lnTo>
                      <a:pt x="1019" y="177"/>
                    </a:lnTo>
                    <a:lnTo>
                      <a:pt x="585"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0"/>
              <p:cNvSpPr/>
              <p:nvPr/>
            </p:nvSpPr>
            <p:spPr>
              <a:xfrm>
                <a:off x="4992425" y="2775600"/>
                <a:ext cx="44500" cy="36400"/>
              </a:xfrm>
              <a:custGeom>
                <a:avLst/>
                <a:gdLst/>
                <a:ahLst/>
                <a:cxnLst/>
                <a:rect l="l" t="t" r="r" b="b"/>
                <a:pathLst>
                  <a:path w="1780" h="1456" extrusionOk="0">
                    <a:moveTo>
                      <a:pt x="203" y="0"/>
                    </a:moveTo>
                    <a:lnTo>
                      <a:pt x="1" y="56"/>
                    </a:lnTo>
                    <a:lnTo>
                      <a:pt x="529" y="695"/>
                    </a:lnTo>
                    <a:lnTo>
                      <a:pt x="1114" y="1142"/>
                    </a:lnTo>
                    <a:lnTo>
                      <a:pt x="1251" y="1142"/>
                    </a:lnTo>
                    <a:lnTo>
                      <a:pt x="1646" y="1456"/>
                    </a:lnTo>
                    <a:lnTo>
                      <a:pt x="1779" y="1293"/>
                    </a:lnTo>
                    <a:lnTo>
                      <a:pt x="950" y="545"/>
                    </a:lnTo>
                    <a:lnTo>
                      <a:pt x="203" y="0"/>
                    </a:lnTo>
                    <a:close/>
                  </a:path>
                </a:pathLst>
              </a:custGeom>
              <a:solidFill>
                <a:srgbClr val="E1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0"/>
              <p:cNvSpPr/>
              <p:nvPr/>
            </p:nvSpPr>
            <p:spPr>
              <a:xfrm>
                <a:off x="5036900" y="2813375"/>
                <a:ext cx="5500" cy="28900"/>
              </a:xfrm>
              <a:custGeom>
                <a:avLst/>
                <a:gdLst/>
                <a:ahLst/>
                <a:cxnLst/>
                <a:rect l="l" t="t" r="r" b="b"/>
                <a:pathLst>
                  <a:path w="220" h="1156" extrusionOk="0">
                    <a:moveTo>
                      <a:pt x="164" y="0"/>
                    </a:moveTo>
                    <a:lnTo>
                      <a:pt x="17" y="232"/>
                    </a:lnTo>
                    <a:lnTo>
                      <a:pt x="0" y="748"/>
                    </a:lnTo>
                    <a:lnTo>
                      <a:pt x="219" y="1156"/>
                    </a:lnTo>
                    <a:lnTo>
                      <a:pt x="164"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0"/>
              <p:cNvSpPr/>
              <p:nvPr/>
            </p:nvSpPr>
            <p:spPr>
              <a:xfrm>
                <a:off x="4645950" y="2556325"/>
                <a:ext cx="38450" cy="25500"/>
              </a:xfrm>
              <a:custGeom>
                <a:avLst/>
                <a:gdLst/>
                <a:ahLst/>
                <a:cxnLst/>
                <a:rect l="l" t="t" r="r" b="b"/>
                <a:pathLst>
                  <a:path w="1538" h="1020" extrusionOk="0">
                    <a:moveTo>
                      <a:pt x="245" y="1"/>
                    </a:moveTo>
                    <a:lnTo>
                      <a:pt x="0" y="353"/>
                    </a:lnTo>
                    <a:lnTo>
                      <a:pt x="108" y="477"/>
                    </a:lnTo>
                    <a:lnTo>
                      <a:pt x="1277" y="1019"/>
                    </a:lnTo>
                    <a:lnTo>
                      <a:pt x="1508" y="993"/>
                    </a:lnTo>
                    <a:lnTo>
                      <a:pt x="1538" y="856"/>
                    </a:lnTo>
                    <a:lnTo>
                      <a:pt x="735" y="108"/>
                    </a:lnTo>
                    <a:lnTo>
                      <a:pt x="395" y="1"/>
                    </a:lnTo>
                    <a:close/>
                  </a:path>
                </a:pathLst>
              </a:custGeom>
              <a:solidFill>
                <a:srgbClr val="E15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0"/>
              <p:cNvSpPr/>
              <p:nvPr/>
            </p:nvSpPr>
            <p:spPr>
              <a:xfrm>
                <a:off x="4639100" y="2604950"/>
                <a:ext cx="55100" cy="53725"/>
              </a:xfrm>
              <a:custGeom>
                <a:avLst/>
                <a:gdLst/>
                <a:ahLst/>
                <a:cxnLst/>
                <a:rect l="l" t="t" r="r" b="b"/>
                <a:pathLst>
                  <a:path w="2204" h="2149" extrusionOk="0">
                    <a:moveTo>
                      <a:pt x="0" y="1"/>
                    </a:moveTo>
                    <a:lnTo>
                      <a:pt x="0" y="40"/>
                    </a:lnTo>
                    <a:cubicBezTo>
                      <a:pt x="0" y="40"/>
                      <a:pt x="150" y="611"/>
                      <a:pt x="343" y="856"/>
                    </a:cubicBezTo>
                    <a:cubicBezTo>
                      <a:pt x="506" y="1045"/>
                      <a:pt x="1632" y="1780"/>
                      <a:pt x="2040" y="2054"/>
                    </a:cubicBezTo>
                    <a:cubicBezTo>
                      <a:pt x="2138" y="2123"/>
                      <a:pt x="2203" y="2149"/>
                      <a:pt x="2203" y="2149"/>
                    </a:cubicBezTo>
                    <a:lnTo>
                      <a:pt x="885" y="1156"/>
                    </a:lnTo>
                    <a:lnTo>
                      <a:pt x="588" y="448"/>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0"/>
              <p:cNvSpPr/>
              <p:nvPr/>
            </p:nvSpPr>
            <p:spPr>
              <a:xfrm>
                <a:off x="4641125" y="2586925"/>
                <a:ext cx="47700" cy="35025"/>
              </a:xfrm>
              <a:custGeom>
                <a:avLst/>
                <a:gdLst/>
                <a:ahLst/>
                <a:cxnLst/>
                <a:rect l="l" t="t" r="r" b="b"/>
                <a:pathLst>
                  <a:path w="1908" h="1401" extrusionOk="0">
                    <a:moveTo>
                      <a:pt x="193" y="1"/>
                    </a:moveTo>
                    <a:lnTo>
                      <a:pt x="1" y="108"/>
                    </a:lnTo>
                    <a:lnTo>
                      <a:pt x="138" y="259"/>
                    </a:lnTo>
                    <a:lnTo>
                      <a:pt x="1907" y="1401"/>
                    </a:lnTo>
                    <a:lnTo>
                      <a:pt x="1907" y="1401"/>
                    </a:lnTo>
                    <a:lnTo>
                      <a:pt x="1649" y="1048"/>
                    </a:lnTo>
                    <a:lnTo>
                      <a:pt x="752" y="409"/>
                    </a:lnTo>
                    <a:lnTo>
                      <a:pt x="233" y="121"/>
                    </a:lnTo>
                    <a:lnTo>
                      <a:pt x="193" y="69"/>
                    </a:lnTo>
                    <a:lnTo>
                      <a:pt x="19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0"/>
              <p:cNvSpPr/>
              <p:nvPr/>
            </p:nvSpPr>
            <p:spPr>
              <a:xfrm>
                <a:off x="4766950" y="2677025"/>
                <a:ext cx="165725" cy="106375"/>
              </a:xfrm>
              <a:custGeom>
                <a:avLst/>
                <a:gdLst/>
                <a:ahLst/>
                <a:cxnLst/>
                <a:rect l="l" t="t" r="r" b="b"/>
                <a:pathLst>
                  <a:path w="6629" h="4255" extrusionOk="0">
                    <a:moveTo>
                      <a:pt x="1" y="0"/>
                    </a:moveTo>
                    <a:cubicBezTo>
                      <a:pt x="1" y="0"/>
                      <a:pt x="6392" y="4188"/>
                      <a:pt x="6516" y="4243"/>
                    </a:cubicBezTo>
                    <a:cubicBezTo>
                      <a:pt x="6531" y="4251"/>
                      <a:pt x="6544" y="4255"/>
                      <a:pt x="6553" y="4255"/>
                    </a:cubicBezTo>
                    <a:cubicBezTo>
                      <a:pt x="6629" y="4255"/>
                      <a:pt x="6521" y="4028"/>
                      <a:pt x="6245" y="3822"/>
                    </a:cubicBezTo>
                    <a:cubicBezTo>
                      <a:pt x="5932" y="3577"/>
                      <a:pt x="1822" y="1035"/>
                      <a:pt x="1006" y="516"/>
                    </a:cubicBezTo>
                    <a:cubicBezTo>
                      <a:pt x="207" y="13"/>
                      <a:pt x="1" y="0"/>
                      <a:pt x="1"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0"/>
              <p:cNvSpPr/>
              <p:nvPr/>
            </p:nvSpPr>
            <p:spPr>
              <a:xfrm>
                <a:off x="5005975" y="2800400"/>
                <a:ext cx="30300" cy="27275"/>
              </a:xfrm>
              <a:custGeom>
                <a:avLst/>
                <a:gdLst/>
                <a:ahLst/>
                <a:cxnLst/>
                <a:rect l="l" t="t" r="r" b="b"/>
                <a:pathLst>
                  <a:path w="1212" h="1091" extrusionOk="0">
                    <a:moveTo>
                      <a:pt x="0" y="0"/>
                    </a:moveTo>
                    <a:lnTo>
                      <a:pt x="519" y="382"/>
                    </a:lnTo>
                    <a:lnTo>
                      <a:pt x="1211" y="1091"/>
                    </a:lnTo>
                    <a:lnTo>
                      <a:pt x="803" y="588"/>
                    </a:lnTo>
                    <a:lnTo>
                      <a:pt x="0"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0"/>
              <p:cNvSpPr/>
              <p:nvPr/>
            </p:nvSpPr>
            <p:spPr>
              <a:xfrm>
                <a:off x="4943800" y="2772975"/>
                <a:ext cx="57125" cy="73400"/>
              </a:xfrm>
              <a:custGeom>
                <a:avLst/>
                <a:gdLst/>
                <a:ahLst/>
                <a:cxnLst/>
                <a:rect l="l" t="t" r="r" b="b"/>
                <a:pathLst>
                  <a:path w="2285" h="2936" extrusionOk="0">
                    <a:moveTo>
                      <a:pt x="627" y="0"/>
                    </a:moveTo>
                    <a:cubicBezTo>
                      <a:pt x="257" y="0"/>
                      <a:pt x="0" y="296"/>
                      <a:pt x="0" y="813"/>
                    </a:cubicBezTo>
                    <a:cubicBezTo>
                      <a:pt x="0" y="1535"/>
                      <a:pt x="516" y="2419"/>
                      <a:pt x="1143" y="2785"/>
                    </a:cubicBezTo>
                    <a:cubicBezTo>
                      <a:pt x="1328" y="2887"/>
                      <a:pt x="1502" y="2936"/>
                      <a:pt x="1656" y="2936"/>
                    </a:cubicBezTo>
                    <a:cubicBezTo>
                      <a:pt x="2032" y="2936"/>
                      <a:pt x="2285" y="2644"/>
                      <a:pt x="2285" y="2132"/>
                    </a:cubicBezTo>
                    <a:cubicBezTo>
                      <a:pt x="2285" y="1398"/>
                      <a:pt x="1782" y="513"/>
                      <a:pt x="1143" y="161"/>
                    </a:cubicBezTo>
                    <a:cubicBezTo>
                      <a:pt x="958" y="52"/>
                      <a:pt x="783" y="0"/>
                      <a:pt x="627"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0"/>
              <p:cNvSpPr/>
              <p:nvPr/>
            </p:nvSpPr>
            <p:spPr>
              <a:xfrm>
                <a:off x="4699325" y="2631250"/>
                <a:ext cx="57125" cy="73525"/>
              </a:xfrm>
              <a:custGeom>
                <a:avLst/>
                <a:gdLst/>
                <a:ahLst/>
                <a:cxnLst/>
                <a:rect l="l" t="t" r="r" b="b"/>
                <a:pathLst>
                  <a:path w="2285" h="2941" extrusionOk="0">
                    <a:moveTo>
                      <a:pt x="635" y="1"/>
                    </a:moveTo>
                    <a:cubicBezTo>
                      <a:pt x="260" y="1"/>
                      <a:pt x="0" y="300"/>
                      <a:pt x="0" y="809"/>
                    </a:cubicBezTo>
                    <a:cubicBezTo>
                      <a:pt x="0" y="1531"/>
                      <a:pt x="516" y="2415"/>
                      <a:pt x="1143" y="2784"/>
                    </a:cubicBezTo>
                    <a:cubicBezTo>
                      <a:pt x="1324" y="2890"/>
                      <a:pt x="1497" y="2940"/>
                      <a:pt x="1650" y="2940"/>
                    </a:cubicBezTo>
                    <a:cubicBezTo>
                      <a:pt x="2025" y="2940"/>
                      <a:pt x="2285" y="2641"/>
                      <a:pt x="2285" y="2131"/>
                    </a:cubicBezTo>
                    <a:cubicBezTo>
                      <a:pt x="2285" y="1410"/>
                      <a:pt x="1769" y="526"/>
                      <a:pt x="1143" y="157"/>
                    </a:cubicBezTo>
                    <a:cubicBezTo>
                      <a:pt x="961" y="51"/>
                      <a:pt x="788" y="1"/>
                      <a:pt x="635"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0"/>
              <p:cNvSpPr/>
              <p:nvPr/>
            </p:nvSpPr>
            <p:spPr>
              <a:xfrm>
                <a:off x="4934575" y="2761175"/>
                <a:ext cx="75500" cy="85850"/>
              </a:xfrm>
              <a:custGeom>
                <a:avLst/>
                <a:gdLst/>
                <a:ahLst/>
                <a:cxnLst/>
                <a:rect l="l" t="t" r="r" b="b"/>
                <a:pathLst>
                  <a:path w="3020" h="3434" extrusionOk="0">
                    <a:moveTo>
                      <a:pt x="835" y="1"/>
                    </a:moveTo>
                    <a:cubicBezTo>
                      <a:pt x="342" y="1"/>
                      <a:pt x="0" y="395"/>
                      <a:pt x="0" y="1067"/>
                    </a:cubicBezTo>
                    <a:lnTo>
                      <a:pt x="0" y="1693"/>
                    </a:lnTo>
                    <a:lnTo>
                      <a:pt x="177" y="1788"/>
                    </a:lnTo>
                    <a:lnTo>
                      <a:pt x="177" y="1161"/>
                    </a:lnTo>
                    <a:cubicBezTo>
                      <a:pt x="177" y="564"/>
                      <a:pt x="478" y="220"/>
                      <a:pt x="916" y="220"/>
                    </a:cubicBezTo>
                    <a:cubicBezTo>
                      <a:pt x="1095" y="220"/>
                      <a:pt x="1298" y="278"/>
                      <a:pt x="1512" y="401"/>
                    </a:cubicBezTo>
                    <a:cubicBezTo>
                      <a:pt x="2246" y="835"/>
                      <a:pt x="2843" y="1870"/>
                      <a:pt x="2843" y="2712"/>
                    </a:cubicBezTo>
                    <a:lnTo>
                      <a:pt x="2843" y="3338"/>
                    </a:lnTo>
                    <a:lnTo>
                      <a:pt x="2980" y="3407"/>
                    </a:lnTo>
                    <a:lnTo>
                      <a:pt x="3020" y="3433"/>
                    </a:lnTo>
                    <a:lnTo>
                      <a:pt x="3020" y="2810"/>
                    </a:lnTo>
                    <a:cubicBezTo>
                      <a:pt x="3020" y="1857"/>
                      <a:pt x="2341" y="688"/>
                      <a:pt x="1512" y="211"/>
                    </a:cubicBezTo>
                    <a:cubicBezTo>
                      <a:pt x="1269" y="68"/>
                      <a:pt x="1039" y="1"/>
                      <a:pt x="835"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0"/>
              <p:cNvSpPr/>
              <p:nvPr/>
            </p:nvSpPr>
            <p:spPr>
              <a:xfrm>
                <a:off x="4690100" y="2619500"/>
                <a:ext cx="75500" cy="85775"/>
              </a:xfrm>
              <a:custGeom>
                <a:avLst/>
                <a:gdLst/>
                <a:ahLst/>
                <a:cxnLst/>
                <a:rect l="l" t="t" r="r" b="b"/>
                <a:pathLst>
                  <a:path w="3020" h="3431" extrusionOk="0">
                    <a:moveTo>
                      <a:pt x="837" y="1"/>
                    </a:moveTo>
                    <a:cubicBezTo>
                      <a:pt x="342" y="1"/>
                      <a:pt x="0" y="389"/>
                      <a:pt x="0" y="1064"/>
                    </a:cubicBezTo>
                    <a:lnTo>
                      <a:pt x="0" y="1472"/>
                    </a:lnTo>
                    <a:cubicBezTo>
                      <a:pt x="98" y="1541"/>
                      <a:pt x="163" y="1567"/>
                      <a:pt x="163" y="1567"/>
                    </a:cubicBezTo>
                    <a:lnTo>
                      <a:pt x="180" y="1580"/>
                    </a:lnTo>
                    <a:lnTo>
                      <a:pt x="180" y="1172"/>
                    </a:lnTo>
                    <a:cubicBezTo>
                      <a:pt x="180" y="569"/>
                      <a:pt x="476" y="221"/>
                      <a:pt x="909" y="221"/>
                    </a:cubicBezTo>
                    <a:cubicBezTo>
                      <a:pt x="1090" y="221"/>
                      <a:pt x="1295" y="282"/>
                      <a:pt x="1512" y="411"/>
                    </a:cubicBezTo>
                    <a:cubicBezTo>
                      <a:pt x="2246" y="832"/>
                      <a:pt x="2843" y="1867"/>
                      <a:pt x="2843" y="2709"/>
                    </a:cubicBezTo>
                    <a:lnTo>
                      <a:pt x="2843" y="3336"/>
                    </a:lnTo>
                    <a:lnTo>
                      <a:pt x="2873" y="3349"/>
                    </a:lnTo>
                    <a:lnTo>
                      <a:pt x="3019" y="3430"/>
                    </a:lnTo>
                    <a:lnTo>
                      <a:pt x="3019" y="2817"/>
                    </a:lnTo>
                    <a:cubicBezTo>
                      <a:pt x="3019" y="1851"/>
                      <a:pt x="2341" y="695"/>
                      <a:pt x="1512" y="206"/>
                    </a:cubicBezTo>
                    <a:cubicBezTo>
                      <a:pt x="1270" y="67"/>
                      <a:pt x="1040" y="1"/>
                      <a:pt x="83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0"/>
              <p:cNvSpPr/>
              <p:nvPr/>
            </p:nvSpPr>
            <p:spPr>
              <a:xfrm>
                <a:off x="4569725" y="2565475"/>
                <a:ext cx="194575" cy="90100"/>
              </a:xfrm>
              <a:custGeom>
                <a:avLst/>
                <a:gdLst/>
                <a:ahLst/>
                <a:cxnLst/>
                <a:rect l="l" t="t" r="r" b="b"/>
                <a:pathLst>
                  <a:path w="7783" h="3604" extrusionOk="0">
                    <a:moveTo>
                      <a:pt x="4694" y="0"/>
                    </a:moveTo>
                    <a:lnTo>
                      <a:pt x="3823" y="340"/>
                    </a:lnTo>
                    <a:lnTo>
                      <a:pt x="2857" y="735"/>
                    </a:lnTo>
                    <a:lnTo>
                      <a:pt x="1199" y="1701"/>
                    </a:lnTo>
                    <a:lnTo>
                      <a:pt x="327" y="2354"/>
                    </a:lnTo>
                    <a:lnTo>
                      <a:pt x="1" y="2654"/>
                    </a:lnTo>
                    <a:lnTo>
                      <a:pt x="1" y="2804"/>
                    </a:lnTo>
                    <a:lnTo>
                      <a:pt x="2599" y="3604"/>
                    </a:lnTo>
                    <a:lnTo>
                      <a:pt x="3265" y="3101"/>
                    </a:lnTo>
                    <a:lnTo>
                      <a:pt x="4355" y="2367"/>
                    </a:lnTo>
                    <a:lnTo>
                      <a:pt x="5713" y="1580"/>
                    </a:lnTo>
                    <a:lnTo>
                      <a:pt x="6748" y="1090"/>
                    </a:lnTo>
                    <a:lnTo>
                      <a:pt x="7782" y="682"/>
                    </a:lnTo>
                    <a:lnTo>
                      <a:pt x="5102" y="13"/>
                    </a:lnTo>
                    <a:lnTo>
                      <a:pt x="469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0"/>
              <p:cNvSpPr/>
              <p:nvPr/>
            </p:nvSpPr>
            <p:spPr>
              <a:xfrm>
                <a:off x="4571450" y="2567500"/>
                <a:ext cx="187050" cy="86050"/>
              </a:xfrm>
              <a:custGeom>
                <a:avLst/>
                <a:gdLst/>
                <a:ahLst/>
                <a:cxnLst/>
                <a:rect l="l" t="t" r="r" b="b"/>
                <a:pathLst>
                  <a:path w="7482" h="3442" extrusionOk="0">
                    <a:moveTo>
                      <a:pt x="4639" y="1"/>
                    </a:moveTo>
                    <a:lnTo>
                      <a:pt x="3783" y="314"/>
                    </a:lnTo>
                    <a:lnTo>
                      <a:pt x="2817" y="722"/>
                    </a:lnTo>
                    <a:lnTo>
                      <a:pt x="1172" y="1675"/>
                    </a:lnTo>
                    <a:lnTo>
                      <a:pt x="301" y="2328"/>
                    </a:lnTo>
                    <a:lnTo>
                      <a:pt x="0" y="2599"/>
                    </a:lnTo>
                    <a:lnTo>
                      <a:pt x="0" y="2681"/>
                    </a:lnTo>
                    <a:lnTo>
                      <a:pt x="1675" y="3183"/>
                    </a:lnTo>
                    <a:lnTo>
                      <a:pt x="2517" y="3441"/>
                    </a:lnTo>
                    <a:lnTo>
                      <a:pt x="3170" y="2968"/>
                    </a:lnTo>
                    <a:lnTo>
                      <a:pt x="4244" y="2233"/>
                    </a:lnTo>
                    <a:lnTo>
                      <a:pt x="5605" y="1444"/>
                    </a:lnTo>
                    <a:lnTo>
                      <a:pt x="6421" y="1049"/>
                    </a:lnTo>
                    <a:lnTo>
                      <a:pt x="6652" y="941"/>
                    </a:lnTo>
                    <a:lnTo>
                      <a:pt x="7439" y="627"/>
                    </a:lnTo>
                    <a:lnTo>
                      <a:pt x="7482" y="614"/>
                    </a:lnTo>
                    <a:lnTo>
                      <a:pt x="6829" y="451"/>
                    </a:lnTo>
                    <a:lnTo>
                      <a:pt x="6150" y="288"/>
                    </a:lnTo>
                    <a:lnTo>
                      <a:pt x="5020"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0"/>
              <p:cNvSpPr/>
              <p:nvPr/>
            </p:nvSpPr>
            <p:spPr>
              <a:xfrm>
                <a:off x="4897200" y="2811000"/>
                <a:ext cx="143475" cy="120400"/>
              </a:xfrm>
              <a:custGeom>
                <a:avLst/>
                <a:gdLst/>
                <a:ahLst/>
                <a:cxnLst/>
                <a:rect l="l" t="t" r="r" b="b"/>
                <a:pathLst>
                  <a:path w="5739" h="4816" extrusionOk="0">
                    <a:moveTo>
                      <a:pt x="5739" y="1"/>
                    </a:moveTo>
                    <a:lnTo>
                      <a:pt x="4338" y="817"/>
                    </a:lnTo>
                    <a:lnTo>
                      <a:pt x="653" y="2938"/>
                    </a:lnTo>
                    <a:lnTo>
                      <a:pt x="69" y="4391"/>
                    </a:lnTo>
                    <a:lnTo>
                      <a:pt x="0" y="4570"/>
                    </a:lnTo>
                    <a:lnTo>
                      <a:pt x="353" y="4815"/>
                    </a:lnTo>
                    <a:lnTo>
                      <a:pt x="1427" y="4609"/>
                    </a:lnTo>
                    <a:lnTo>
                      <a:pt x="2801" y="4038"/>
                    </a:lnTo>
                    <a:lnTo>
                      <a:pt x="4488" y="3072"/>
                    </a:lnTo>
                    <a:lnTo>
                      <a:pt x="5197" y="2419"/>
                    </a:lnTo>
                    <a:lnTo>
                      <a:pt x="5588" y="1891"/>
                    </a:lnTo>
                    <a:lnTo>
                      <a:pt x="5575" y="1740"/>
                    </a:lnTo>
                    <a:lnTo>
                      <a:pt x="5575" y="1698"/>
                    </a:lnTo>
                    <a:lnTo>
                      <a:pt x="5575" y="1672"/>
                    </a:lnTo>
                    <a:lnTo>
                      <a:pt x="5575" y="1564"/>
                    </a:lnTo>
                    <a:lnTo>
                      <a:pt x="5644" y="980"/>
                    </a:lnTo>
                    <a:lnTo>
                      <a:pt x="573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0"/>
              <p:cNvSpPr/>
              <p:nvPr/>
            </p:nvSpPr>
            <p:spPr>
              <a:xfrm>
                <a:off x="4942400" y="2722875"/>
                <a:ext cx="98600" cy="94275"/>
              </a:xfrm>
              <a:custGeom>
                <a:avLst/>
                <a:gdLst/>
                <a:ahLst/>
                <a:cxnLst/>
                <a:rect l="l" t="t" r="r" b="b"/>
                <a:pathLst>
                  <a:path w="3944" h="3771" extrusionOk="0">
                    <a:moveTo>
                      <a:pt x="1" y="1"/>
                    </a:moveTo>
                    <a:lnTo>
                      <a:pt x="1675" y="2967"/>
                    </a:lnTo>
                    <a:lnTo>
                      <a:pt x="3944" y="3770"/>
                    </a:lnTo>
                    <a:cubicBezTo>
                      <a:pt x="3944" y="3770"/>
                      <a:pt x="3904" y="3444"/>
                      <a:pt x="3797" y="3183"/>
                    </a:cubicBezTo>
                    <a:cubicBezTo>
                      <a:pt x="3686" y="2925"/>
                      <a:pt x="3402" y="2599"/>
                      <a:pt x="2801" y="2109"/>
                    </a:cubicBezTo>
                    <a:cubicBezTo>
                      <a:pt x="2204" y="1633"/>
                      <a:pt x="1" y="1"/>
                      <a:pt x="1"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0"/>
              <p:cNvSpPr/>
              <p:nvPr/>
            </p:nvSpPr>
            <p:spPr>
              <a:xfrm>
                <a:off x="4802700" y="2722875"/>
                <a:ext cx="237975" cy="161600"/>
              </a:xfrm>
              <a:custGeom>
                <a:avLst/>
                <a:gdLst/>
                <a:ahLst/>
                <a:cxnLst/>
                <a:rect l="l" t="t" r="r" b="b"/>
                <a:pathLst>
                  <a:path w="9519" h="6464" extrusionOk="0">
                    <a:moveTo>
                      <a:pt x="5589" y="1"/>
                    </a:moveTo>
                    <a:lnTo>
                      <a:pt x="1" y="3238"/>
                    </a:lnTo>
                    <a:lnTo>
                      <a:pt x="1114" y="4054"/>
                    </a:lnTo>
                    <a:lnTo>
                      <a:pt x="4433" y="6463"/>
                    </a:lnTo>
                    <a:lnTo>
                      <a:pt x="5726" y="6068"/>
                    </a:lnTo>
                    <a:lnTo>
                      <a:pt x="6705" y="5605"/>
                    </a:lnTo>
                    <a:lnTo>
                      <a:pt x="8458" y="4586"/>
                    </a:lnTo>
                    <a:lnTo>
                      <a:pt x="8908" y="4218"/>
                    </a:lnTo>
                    <a:lnTo>
                      <a:pt x="9519" y="3526"/>
                    </a:lnTo>
                    <a:cubicBezTo>
                      <a:pt x="9519" y="3526"/>
                      <a:pt x="9385" y="3307"/>
                      <a:pt x="9140" y="3007"/>
                    </a:cubicBezTo>
                    <a:cubicBezTo>
                      <a:pt x="8840" y="2641"/>
                      <a:pt x="8376" y="2122"/>
                      <a:pt x="7847" y="1701"/>
                    </a:cubicBezTo>
                    <a:cubicBezTo>
                      <a:pt x="6907" y="954"/>
                      <a:pt x="5589" y="1"/>
                      <a:pt x="5589"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0"/>
              <p:cNvSpPr/>
              <p:nvPr/>
            </p:nvSpPr>
            <p:spPr>
              <a:xfrm>
                <a:off x="4785650" y="2795325"/>
                <a:ext cx="255025" cy="90125"/>
              </a:xfrm>
              <a:custGeom>
                <a:avLst/>
                <a:gdLst/>
                <a:ahLst/>
                <a:cxnLst/>
                <a:rect l="l" t="t" r="r" b="b"/>
                <a:pathLst>
                  <a:path w="10201" h="3605" extrusionOk="0">
                    <a:moveTo>
                      <a:pt x="0" y="1"/>
                    </a:moveTo>
                    <a:lnTo>
                      <a:pt x="95" y="314"/>
                    </a:lnTo>
                    <a:lnTo>
                      <a:pt x="111" y="314"/>
                    </a:lnTo>
                    <a:cubicBezTo>
                      <a:pt x="1254" y="1049"/>
                      <a:pt x="3212" y="2260"/>
                      <a:pt x="3212" y="2260"/>
                    </a:cubicBezTo>
                    <a:lnTo>
                      <a:pt x="4965" y="3454"/>
                    </a:lnTo>
                    <a:lnTo>
                      <a:pt x="5128" y="3604"/>
                    </a:lnTo>
                    <a:lnTo>
                      <a:pt x="5115" y="3565"/>
                    </a:lnTo>
                    <a:lnTo>
                      <a:pt x="6408" y="3170"/>
                    </a:lnTo>
                    <a:lnTo>
                      <a:pt x="7387" y="2707"/>
                    </a:lnTo>
                    <a:lnTo>
                      <a:pt x="9140" y="1688"/>
                    </a:lnTo>
                    <a:lnTo>
                      <a:pt x="9590" y="1320"/>
                    </a:lnTo>
                    <a:lnTo>
                      <a:pt x="10201" y="628"/>
                    </a:lnTo>
                    <a:cubicBezTo>
                      <a:pt x="10201" y="628"/>
                      <a:pt x="10067" y="409"/>
                      <a:pt x="9822" y="109"/>
                    </a:cubicBezTo>
                    <a:cubicBezTo>
                      <a:pt x="9822" y="190"/>
                      <a:pt x="9806" y="272"/>
                      <a:pt x="9780" y="353"/>
                    </a:cubicBezTo>
                    <a:cubicBezTo>
                      <a:pt x="9698" y="641"/>
                      <a:pt x="9140" y="1320"/>
                      <a:pt x="8950" y="1470"/>
                    </a:cubicBezTo>
                    <a:cubicBezTo>
                      <a:pt x="8774" y="1620"/>
                      <a:pt x="6910" y="2612"/>
                      <a:pt x="6584" y="2651"/>
                    </a:cubicBezTo>
                    <a:cubicBezTo>
                      <a:pt x="6442" y="2675"/>
                      <a:pt x="6191" y="2688"/>
                      <a:pt x="5912" y="2688"/>
                    </a:cubicBezTo>
                    <a:cubicBezTo>
                      <a:pt x="5523" y="2688"/>
                      <a:pt x="5079" y="2662"/>
                      <a:pt x="4802" y="2599"/>
                    </a:cubicBezTo>
                    <a:cubicBezTo>
                      <a:pt x="4488" y="2531"/>
                      <a:pt x="4067" y="2393"/>
                      <a:pt x="3702" y="2230"/>
                    </a:cubicBezTo>
                    <a:cubicBezTo>
                      <a:pt x="3483" y="2149"/>
                      <a:pt x="3278" y="2041"/>
                      <a:pt x="3131" y="1959"/>
                    </a:cubicBezTo>
                    <a:cubicBezTo>
                      <a:pt x="2951" y="1865"/>
                      <a:pt x="2396" y="1509"/>
                      <a:pt x="1796" y="1156"/>
                    </a:cubicBezTo>
                    <a:cubicBezTo>
                      <a:pt x="1048" y="693"/>
                      <a:pt x="258" y="220"/>
                      <a:pt x="258" y="220"/>
                    </a:cubicBez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0"/>
              <p:cNvSpPr/>
              <p:nvPr/>
            </p:nvSpPr>
            <p:spPr>
              <a:xfrm>
                <a:off x="4825475" y="2798025"/>
                <a:ext cx="130250" cy="68725"/>
              </a:xfrm>
              <a:custGeom>
                <a:avLst/>
                <a:gdLst/>
                <a:ahLst/>
                <a:cxnLst/>
                <a:rect l="l" t="t" r="r" b="b"/>
                <a:pathLst>
                  <a:path w="5210" h="2749" extrusionOk="0">
                    <a:moveTo>
                      <a:pt x="69" y="1"/>
                    </a:moveTo>
                    <a:lnTo>
                      <a:pt x="0" y="14"/>
                    </a:lnTo>
                    <a:cubicBezTo>
                      <a:pt x="0" y="30"/>
                      <a:pt x="5128" y="2504"/>
                      <a:pt x="5180" y="2749"/>
                    </a:cubicBezTo>
                    <a:cubicBezTo>
                      <a:pt x="5210" y="2654"/>
                      <a:pt x="5099" y="2586"/>
                      <a:pt x="4854" y="2423"/>
                    </a:cubicBezTo>
                    <a:cubicBezTo>
                      <a:pt x="4257" y="1959"/>
                      <a:pt x="69" y="1"/>
                      <a:pt x="69"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0"/>
              <p:cNvSpPr/>
              <p:nvPr/>
            </p:nvSpPr>
            <p:spPr>
              <a:xfrm>
                <a:off x="4930500" y="2739925"/>
                <a:ext cx="83000" cy="95175"/>
              </a:xfrm>
              <a:custGeom>
                <a:avLst/>
                <a:gdLst/>
                <a:ahLst/>
                <a:cxnLst/>
                <a:rect l="l" t="t" r="r" b="b"/>
                <a:pathLst>
                  <a:path w="3320" h="3807" extrusionOk="0">
                    <a:moveTo>
                      <a:pt x="56" y="1"/>
                    </a:moveTo>
                    <a:lnTo>
                      <a:pt x="0" y="27"/>
                    </a:lnTo>
                    <a:lnTo>
                      <a:pt x="3238" y="3604"/>
                    </a:lnTo>
                    <a:lnTo>
                      <a:pt x="3320" y="3807"/>
                    </a:lnTo>
                    <a:lnTo>
                      <a:pt x="3251" y="3523"/>
                    </a:lnTo>
                    <a:lnTo>
                      <a:pt x="5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0"/>
              <p:cNvSpPr/>
              <p:nvPr/>
            </p:nvSpPr>
            <p:spPr>
              <a:xfrm>
                <a:off x="4928125" y="2817775"/>
                <a:ext cx="99975" cy="60575"/>
              </a:xfrm>
              <a:custGeom>
                <a:avLst/>
                <a:gdLst/>
                <a:ahLst/>
                <a:cxnLst/>
                <a:rect l="l" t="t" r="r" b="b"/>
                <a:pathLst>
                  <a:path w="3999" h="2423" extrusionOk="0">
                    <a:moveTo>
                      <a:pt x="3999" y="1"/>
                    </a:moveTo>
                    <a:cubicBezTo>
                      <a:pt x="3999" y="1"/>
                      <a:pt x="3552" y="611"/>
                      <a:pt x="3402" y="735"/>
                    </a:cubicBezTo>
                    <a:cubicBezTo>
                      <a:pt x="3114" y="954"/>
                      <a:pt x="2054" y="1564"/>
                      <a:pt x="1632" y="1753"/>
                    </a:cubicBezTo>
                    <a:cubicBezTo>
                      <a:pt x="1238" y="1934"/>
                      <a:pt x="832" y="2112"/>
                      <a:pt x="142" y="2112"/>
                    </a:cubicBezTo>
                    <a:cubicBezTo>
                      <a:pt x="96" y="2112"/>
                      <a:pt x="49" y="2111"/>
                      <a:pt x="0" y="2109"/>
                    </a:cubicBezTo>
                    <a:lnTo>
                      <a:pt x="0" y="2109"/>
                    </a:lnTo>
                    <a:cubicBezTo>
                      <a:pt x="124" y="2285"/>
                      <a:pt x="722" y="2422"/>
                      <a:pt x="722" y="2422"/>
                    </a:cubicBezTo>
                    <a:lnTo>
                      <a:pt x="2422" y="1538"/>
                    </a:lnTo>
                    <a:lnTo>
                      <a:pt x="3672" y="774"/>
                    </a:lnTo>
                    <a:lnTo>
                      <a:pt x="399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0"/>
              <p:cNvSpPr/>
              <p:nvPr/>
            </p:nvSpPr>
            <p:spPr>
              <a:xfrm>
                <a:off x="4728850" y="2639650"/>
                <a:ext cx="213575" cy="164200"/>
              </a:xfrm>
              <a:custGeom>
                <a:avLst/>
                <a:gdLst/>
                <a:ahLst/>
                <a:cxnLst/>
                <a:rect l="l" t="t" r="r" b="b"/>
                <a:pathLst>
                  <a:path w="8543" h="6568" extrusionOk="0">
                    <a:moveTo>
                      <a:pt x="5360" y="0"/>
                    </a:moveTo>
                    <a:lnTo>
                      <a:pt x="1" y="3101"/>
                    </a:lnTo>
                    <a:lnTo>
                      <a:pt x="2955" y="6567"/>
                    </a:lnTo>
                    <a:lnTo>
                      <a:pt x="4218" y="6228"/>
                    </a:lnTo>
                    <a:lnTo>
                      <a:pt x="5102" y="5875"/>
                    </a:lnTo>
                    <a:lnTo>
                      <a:pt x="7469" y="4514"/>
                    </a:lnTo>
                    <a:lnTo>
                      <a:pt x="7890" y="4106"/>
                    </a:lnTo>
                    <a:lnTo>
                      <a:pt x="8543" y="3330"/>
                    </a:lnTo>
                    <a:lnTo>
                      <a:pt x="536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0"/>
              <p:cNvSpPr/>
              <p:nvPr/>
            </p:nvSpPr>
            <p:spPr>
              <a:xfrm>
                <a:off x="4797900" y="2712675"/>
                <a:ext cx="144525" cy="91175"/>
              </a:xfrm>
              <a:custGeom>
                <a:avLst/>
                <a:gdLst/>
                <a:ahLst/>
                <a:cxnLst/>
                <a:rect l="l" t="t" r="r" b="b"/>
                <a:pathLst>
                  <a:path w="5781" h="3647" extrusionOk="0">
                    <a:moveTo>
                      <a:pt x="5386" y="0"/>
                    </a:moveTo>
                    <a:lnTo>
                      <a:pt x="5317" y="151"/>
                    </a:lnTo>
                    <a:cubicBezTo>
                      <a:pt x="5386" y="245"/>
                      <a:pt x="5170" y="709"/>
                      <a:pt x="4720" y="1035"/>
                    </a:cubicBezTo>
                    <a:cubicBezTo>
                      <a:pt x="4286" y="1362"/>
                      <a:pt x="2272" y="2546"/>
                      <a:pt x="1782" y="2749"/>
                    </a:cubicBezTo>
                    <a:cubicBezTo>
                      <a:pt x="1331" y="2944"/>
                      <a:pt x="821" y="3159"/>
                      <a:pt x="352" y="3159"/>
                    </a:cubicBezTo>
                    <a:cubicBezTo>
                      <a:pt x="326" y="3159"/>
                      <a:pt x="300" y="3158"/>
                      <a:pt x="274" y="3157"/>
                    </a:cubicBezTo>
                    <a:cubicBezTo>
                      <a:pt x="150" y="3157"/>
                      <a:pt x="56" y="3281"/>
                      <a:pt x="0" y="3428"/>
                    </a:cubicBezTo>
                    <a:lnTo>
                      <a:pt x="193" y="3646"/>
                    </a:lnTo>
                    <a:lnTo>
                      <a:pt x="1456" y="3307"/>
                    </a:lnTo>
                    <a:lnTo>
                      <a:pt x="2340" y="2954"/>
                    </a:lnTo>
                    <a:lnTo>
                      <a:pt x="4707" y="1593"/>
                    </a:lnTo>
                    <a:lnTo>
                      <a:pt x="5128" y="1185"/>
                    </a:lnTo>
                    <a:lnTo>
                      <a:pt x="5781" y="409"/>
                    </a:lnTo>
                    <a:lnTo>
                      <a:pt x="5631" y="262"/>
                    </a:lnTo>
                    <a:lnTo>
                      <a:pt x="538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0"/>
              <p:cNvSpPr/>
              <p:nvPr/>
            </p:nvSpPr>
            <p:spPr>
              <a:xfrm>
                <a:off x="4839425" y="2645025"/>
                <a:ext cx="92475" cy="76250"/>
              </a:xfrm>
              <a:custGeom>
                <a:avLst/>
                <a:gdLst/>
                <a:ahLst/>
                <a:cxnLst/>
                <a:rect l="l" t="t" r="r" b="b"/>
                <a:pathLst>
                  <a:path w="3699" h="3050" extrusionOk="0">
                    <a:moveTo>
                      <a:pt x="800" y="1"/>
                    </a:moveTo>
                    <a:cubicBezTo>
                      <a:pt x="800" y="1"/>
                      <a:pt x="422" y="340"/>
                      <a:pt x="0" y="666"/>
                    </a:cubicBezTo>
                    <a:lnTo>
                      <a:pt x="3541" y="2895"/>
                    </a:lnTo>
                    <a:lnTo>
                      <a:pt x="3541" y="2895"/>
                    </a:lnTo>
                    <a:cubicBezTo>
                      <a:pt x="3210" y="2506"/>
                      <a:pt x="2321" y="1471"/>
                      <a:pt x="1659" y="777"/>
                    </a:cubicBezTo>
                    <a:cubicBezTo>
                      <a:pt x="1388" y="503"/>
                      <a:pt x="1087" y="232"/>
                      <a:pt x="800" y="1"/>
                    </a:cubicBezTo>
                    <a:close/>
                    <a:moveTo>
                      <a:pt x="3541" y="2895"/>
                    </a:moveTo>
                    <a:cubicBezTo>
                      <a:pt x="3625" y="2992"/>
                      <a:pt x="3672" y="3049"/>
                      <a:pt x="3672" y="3049"/>
                    </a:cubicBezTo>
                    <a:lnTo>
                      <a:pt x="3699" y="2994"/>
                    </a:lnTo>
                    <a:lnTo>
                      <a:pt x="3541" y="2895"/>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0"/>
              <p:cNvSpPr/>
              <p:nvPr/>
            </p:nvSpPr>
            <p:spPr>
              <a:xfrm>
                <a:off x="4798950" y="2706225"/>
                <a:ext cx="132300" cy="87100"/>
              </a:xfrm>
              <a:custGeom>
                <a:avLst/>
                <a:gdLst/>
                <a:ahLst/>
                <a:cxnLst/>
                <a:rect l="l" t="t" r="r" b="b"/>
                <a:pathLst>
                  <a:path w="5292" h="3484" extrusionOk="0">
                    <a:moveTo>
                      <a:pt x="4231" y="1"/>
                    </a:moveTo>
                    <a:lnTo>
                      <a:pt x="2285" y="1225"/>
                    </a:lnTo>
                    <a:lnTo>
                      <a:pt x="1972" y="2028"/>
                    </a:lnTo>
                    <a:lnTo>
                      <a:pt x="0" y="3088"/>
                    </a:lnTo>
                    <a:cubicBezTo>
                      <a:pt x="14" y="3101"/>
                      <a:pt x="27" y="3115"/>
                      <a:pt x="40" y="3131"/>
                    </a:cubicBezTo>
                    <a:cubicBezTo>
                      <a:pt x="69" y="3183"/>
                      <a:pt x="108" y="3225"/>
                      <a:pt x="151" y="3265"/>
                    </a:cubicBezTo>
                    <a:lnTo>
                      <a:pt x="164" y="3278"/>
                    </a:lnTo>
                    <a:lnTo>
                      <a:pt x="177" y="3294"/>
                    </a:lnTo>
                    <a:cubicBezTo>
                      <a:pt x="177" y="3307"/>
                      <a:pt x="177" y="3307"/>
                      <a:pt x="190" y="3307"/>
                    </a:cubicBezTo>
                    <a:lnTo>
                      <a:pt x="190" y="3320"/>
                    </a:lnTo>
                    <a:lnTo>
                      <a:pt x="203" y="3333"/>
                    </a:lnTo>
                    <a:lnTo>
                      <a:pt x="216" y="3346"/>
                    </a:lnTo>
                    <a:lnTo>
                      <a:pt x="232" y="3359"/>
                    </a:lnTo>
                    <a:lnTo>
                      <a:pt x="245" y="3376"/>
                    </a:lnTo>
                    <a:lnTo>
                      <a:pt x="258" y="3389"/>
                    </a:lnTo>
                    <a:lnTo>
                      <a:pt x="271" y="3402"/>
                    </a:lnTo>
                    <a:lnTo>
                      <a:pt x="284" y="3415"/>
                    </a:lnTo>
                    <a:lnTo>
                      <a:pt x="298" y="3415"/>
                    </a:lnTo>
                    <a:lnTo>
                      <a:pt x="314" y="3428"/>
                    </a:lnTo>
                    <a:lnTo>
                      <a:pt x="327" y="3441"/>
                    </a:lnTo>
                    <a:lnTo>
                      <a:pt x="340" y="3441"/>
                    </a:lnTo>
                    <a:lnTo>
                      <a:pt x="340" y="3457"/>
                    </a:lnTo>
                    <a:lnTo>
                      <a:pt x="353" y="3457"/>
                    </a:lnTo>
                    <a:lnTo>
                      <a:pt x="422" y="3483"/>
                    </a:lnTo>
                    <a:cubicBezTo>
                      <a:pt x="692" y="3428"/>
                      <a:pt x="937" y="3376"/>
                      <a:pt x="1087" y="3320"/>
                    </a:cubicBezTo>
                    <a:cubicBezTo>
                      <a:pt x="1087" y="3320"/>
                      <a:pt x="1401" y="3239"/>
                      <a:pt x="1796" y="3062"/>
                    </a:cubicBezTo>
                    <a:cubicBezTo>
                      <a:pt x="2256" y="2857"/>
                      <a:pt x="2843" y="2543"/>
                      <a:pt x="3372" y="2233"/>
                    </a:cubicBezTo>
                    <a:cubicBezTo>
                      <a:pt x="4446" y="1593"/>
                      <a:pt x="4733" y="1319"/>
                      <a:pt x="4733" y="1319"/>
                    </a:cubicBezTo>
                    <a:lnTo>
                      <a:pt x="5223" y="804"/>
                    </a:lnTo>
                    <a:cubicBezTo>
                      <a:pt x="5262" y="709"/>
                      <a:pt x="5291" y="601"/>
                      <a:pt x="5291" y="503"/>
                    </a:cubicBezTo>
                    <a:cubicBezTo>
                      <a:pt x="5249" y="438"/>
                      <a:pt x="5194" y="340"/>
                      <a:pt x="5128" y="219"/>
                    </a:cubicBezTo>
                    <a:lnTo>
                      <a:pt x="5112" y="219"/>
                    </a:lnTo>
                    <a:lnTo>
                      <a:pt x="423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0"/>
              <p:cNvSpPr/>
              <p:nvPr/>
            </p:nvSpPr>
            <p:spPr>
              <a:xfrm>
                <a:off x="4730575" y="2686575"/>
                <a:ext cx="145600" cy="115550"/>
              </a:xfrm>
              <a:custGeom>
                <a:avLst/>
                <a:gdLst/>
                <a:ahLst/>
                <a:cxnLst/>
                <a:rect l="l" t="t" r="r" b="b"/>
                <a:pathLst>
                  <a:path w="5824" h="4622" extrusionOk="0">
                    <a:moveTo>
                      <a:pt x="2693" y="0"/>
                    </a:moveTo>
                    <a:lnTo>
                      <a:pt x="1267" y="460"/>
                    </a:lnTo>
                    <a:lnTo>
                      <a:pt x="0" y="1182"/>
                    </a:lnTo>
                    <a:cubicBezTo>
                      <a:pt x="206" y="1439"/>
                      <a:pt x="558" y="1877"/>
                      <a:pt x="1117" y="2474"/>
                    </a:cubicBezTo>
                    <a:cubicBezTo>
                      <a:pt x="2053" y="3466"/>
                      <a:pt x="2543" y="4364"/>
                      <a:pt x="3049" y="4596"/>
                    </a:cubicBezTo>
                    <a:cubicBezTo>
                      <a:pt x="3075" y="4609"/>
                      <a:pt x="3101" y="4609"/>
                      <a:pt x="3130" y="4622"/>
                    </a:cubicBezTo>
                    <a:lnTo>
                      <a:pt x="4149" y="4351"/>
                    </a:lnTo>
                    <a:lnTo>
                      <a:pt x="5033" y="3998"/>
                    </a:lnTo>
                    <a:lnTo>
                      <a:pt x="5823" y="3535"/>
                    </a:lnTo>
                    <a:cubicBezTo>
                      <a:pt x="4041" y="1100"/>
                      <a:pt x="2693" y="0"/>
                      <a:pt x="269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0"/>
              <p:cNvSpPr/>
              <p:nvPr/>
            </p:nvSpPr>
            <p:spPr>
              <a:xfrm>
                <a:off x="4630275" y="2582525"/>
                <a:ext cx="232600" cy="134675"/>
              </a:xfrm>
              <a:custGeom>
                <a:avLst/>
                <a:gdLst/>
                <a:ahLst/>
                <a:cxnLst/>
                <a:rect l="l" t="t" r="r" b="b"/>
                <a:pathLst>
                  <a:path w="9304" h="5387" extrusionOk="0">
                    <a:moveTo>
                      <a:pt x="5360" y="0"/>
                    </a:moveTo>
                    <a:lnTo>
                      <a:pt x="4326" y="408"/>
                    </a:lnTo>
                    <a:lnTo>
                      <a:pt x="3291" y="898"/>
                    </a:lnTo>
                    <a:lnTo>
                      <a:pt x="1933" y="1685"/>
                    </a:lnTo>
                    <a:lnTo>
                      <a:pt x="843" y="2419"/>
                    </a:lnTo>
                    <a:lnTo>
                      <a:pt x="1" y="3101"/>
                    </a:lnTo>
                    <a:lnTo>
                      <a:pt x="3944" y="5386"/>
                    </a:lnTo>
                    <a:lnTo>
                      <a:pt x="5060" y="4949"/>
                    </a:lnTo>
                    <a:lnTo>
                      <a:pt x="6310" y="4309"/>
                    </a:lnTo>
                    <a:lnTo>
                      <a:pt x="7985" y="3346"/>
                    </a:lnTo>
                    <a:lnTo>
                      <a:pt x="8556" y="2922"/>
                    </a:lnTo>
                    <a:lnTo>
                      <a:pt x="9303" y="2285"/>
                    </a:lnTo>
                    <a:lnTo>
                      <a:pt x="7632" y="1169"/>
                    </a:lnTo>
                    <a:lnTo>
                      <a:pt x="536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0"/>
              <p:cNvSpPr/>
              <p:nvPr/>
            </p:nvSpPr>
            <p:spPr>
              <a:xfrm>
                <a:off x="4519150" y="2550850"/>
                <a:ext cx="176100" cy="90125"/>
              </a:xfrm>
              <a:custGeom>
                <a:avLst/>
                <a:gdLst/>
                <a:ahLst/>
                <a:cxnLst/>
                <a:rect l="l" t="t" r="r" b="b"/>
                <a:pathLst>
                  <a:path w="7044" h="3605" extrusionOk="0">
                    <a:moveTo>
                      <a:pt x="5330" y="1"/>
                    </a:moveTo>
                    <a:lnTo>
                      <a:pt x="4377" y="314"/>
                    </a:lnTo>
                    <a:lnTo>
                      <a:pt x="3453" y="722"/>
                    </a:lnTo>
                    <a:lnTo>
                      <a:pt x="1306" y="1959"/>
                    </a:lnTo>
                    <a:lnTo>
                      <a:pt x="529" y="2557"/>
                    </a:lnTo>
                    <a:lnTo>
                      <a:pt x="0" y="3089"/>
                    </a:lnTo>
                    <a:lnTo>
                      <a:pt x="1632" y="3604"/>
                    </a:lnTo>
                    <a:lnTo>
                      <a:pt x="2350" y="2939"/>
                    </a:lnTo>
                    <a:lnTo>
                      <a:pt x="3222" y="2286"/>
                    </a:lnTo>
                    <a:lnTo>
                      <a:pt x="4880" y="1320"/>
                    </a:lnTo>
                    <a:lnTo>
                      <a:pt x="5846" y="925"/>
                    </a:lnTo>
                    <a:lnTo>
                      <a:pt x="7044" y="464"/>
                    </a:lnTo>
                    <a:lnTo>
                      <a:pt x="533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0"/>
              <p:cNvSpPr/>
              <p:nvPr/>
            </p:nvSpPr>
            <p:spPr>
              <a:xfrm>
                <a:off x="4507875" y="2627000"/>
                <a:ext cx="406000" cy="305050"/>
              </a:xfrm>
              <a:custGeom>
                <a:avLst/>
                <a:gdLst/>
                <a:ahLst/>
                <a:cxnLst/>
                <a:rect l="l" t="t" r="r" b="b"/>
                <a:pathLst>
                  <a:path w="16240" h="12202" extrusionOk="0">
                    <a:moveTo>
                      <a:pt x="614" y="0"/>
                    </a:moveTo>
                    <a:lnTo>
                      <a:pt x="451" y="43"/>
                    </a:lnTo>
                    <a:lnTo>
                      <a:pt x="370" y="438"/>
                    </a:lnTo>
                    <a:lnTo>
                      <a:pt x="288" y="833"/>
                    </a:lnTo>
                    <a:lnTo>
                      <a:pt x="370" y="1009"/>
                    </a:lnTo>
                    <a:lnTo>
                      <a:pt x="288" y="1688"/>
                    </a:lnTo>
                    <a:lnTo>
                      <a:pt x="82" y="1795"/>
                    </a:lnTo>
                    <a:lnTo>
                      <a:pt x="1" y="2422"/>
                    </a:lnTo>
                    <a:lnTo>
                      <a:pt x="1" y="2465"/>
                    </a:lnTo>
                    <a:cubicBezTo>
                      <a:pt x="1" y="2465"/>
                      <a:pt x="219" y="3238"/>
                      <a:pt x="422" y="3470"/>
                    </a:cubicBezTo>
                    <a:cubicBezTo>
                      <a:pt x="585" y="3672"/>
                      <a:pt x="1388" y="4110"/>
                      <a:pt x="1796" y="4381"/>
                    </a:cubicBezTo>
                    <a:cubicBezTo>
                      <a:pt x="1904" y="4449"/>
                      <a:pt x="1959" y="4475"/>
                      <a:pt x="1959" y="4475"/>
                    </a:cubicBezTo>
                    <a:lnTo>
                      <a:pt x="1972" y="4488"/>
                    </a:lnTo>
                    <a:lnTo>
                      <a:pt x="1877" y="4110"/>
                    </a:lnTo>
                    <a:cubicBezTo>
                      <a:pt x="1877" y="3504"/>
                      <a:pt x="2174" y="3157"/>
                      <a:pt x="2607" y="3157"/>
                    </a:cubicBezTo>
                    <a:cubicBezTo>
                      <a:pt x="2788" y="3157"/>
                      <a:pt x="2993" y="3218"/>
                      <a:pt x="3209" y="3346"/>
                    </a:cubicBezTo>
                    <a:cubicBezTo>
                      <a:pt x="3944" y="3770"/>
                      <a:pt x="4544" y="4802"/>
                      <a:pt x="4544" y="5647"/>
                    </a:cubicBezTo>
                    <a:lnTo>
                      <a:pt x="4639" y="6244"/>
                    </a:lnTo>
                    <a:lnTo>
                      <a:pt x="4665" y="6257"/>
                    </a:lnTo>
                    <a:lnTo>
                      <a:pt x="11751" y="10364"/>
                    </a:lnTo>
                    <a:lnTo>
                      <a:pt x="11657" y="9766"/>
                    </a:lnTo>
                    <a:cubicBezTo>
                      <a:pt x="11657" y="9169"/>
                      <a:pt x="11957" y="8825"/>
                      <a:pt x="12393" y="8825"/>
                    </a:cubicBezTo>
                    <a:cubicBezTo>
                      <a:pt x="12572" y="8825"/>
                      <a:pt x="12774" y="8883"/>
                      <a:pt x="12988" y="9006"/>
                    </a:cubicBezTo>
                    <a:cubicBezTo>
                      <a:pt x="13723" y="9427"/>
                      <a:pt x="14323" y="10461"/>
                      <a:pt x="14323" y="11317"/>
                    </a:cubicBezTo>
                    <a:lnTo>
                      <a:pt x="14431" y="11914"/>
                    </a:lnTo>
                    <a:lnTo>
                      <a:pt x="14457" y="11930"/>
                    </a:lnTo>
                    <a:lnTo>
                      <a:pt x="14552" y="11982"/>
                    </a:lnTo>
                    <a:lnTo>
                      <a:pt x="14594" y="12012"/>
                    </a:lnTo>
                    <a:lnTo>
                      <a:pt x="15724" y="12201"/>
                    </a:lnTo>
                    <a:lnTo>
                      <a:pt x="15926" y="12175"/>
                    </a:lnTo>
                    <a:lnTo>
                      <a:pt x="15968" y="12025"/>
                    </a:lnTo>
                    <a:lnTo>
                      <a:pt x="15874" y="12025"/>
                    </a:lnTo>
                    <a:lnTo>
                      <a:pt x="16076" y="11832"/>
                    </a:lnTo>
                    <a:lnTo>
                      <a:pt x="16089" y="11780"/>
                    </a:lnTo>
                    <a:lnTo>
                      <a:pt x="16118" y="11643"/>
                    </a:lnTo>
                    <a:lnTo>
                      <a:pt x="16239" y="10337"/>
                    </a:lnTo>
                    <a:lnTo>
                      <a:pt x="16226" y="10298"/>
                    </a:lnTo>
                    <a:cubicBezTo>
                      <a:pt x="16226" y="10298"/>
                      <a:pt x="15968" y="9903"/>
                      <a:pt x="15573" y="9534"/>
                    </a:cubicBezTo>
                    <a:cubicBezTo>
                      <a:pt x="15178" y="9156"/>
                      <a:pt x="14255" y="8843"/>
                      <a:pt x="13426" y="8271"/>
                    </a:cubicBezTo>
                    <a:cubicBezTo>
                      <a:pt x="12593" y="7700"/>
                      <a:pt x="11794" y="7073"/>
                      <a:pt x="11794" y="7073"/>
                    </a:cubicBezTo>
                    <a:cubicBezTo>
                      <a:pt x="11794" y="7073"/>
                      <a:pt x="11304" y="6502"/>
                      <a:pt x="10867" y="5973"/>
                    </a:cubicBezTo>
                    <a:cubicBezTo>
                      <a:pt x="10419" y="5441"/>
                      <a:pt x="9780" y="4368"/>
                      <a:pt x="8840" y="3607"/>
                    </a:cubicBezTo>
                    <a:cubicBezTo>
                      <a:pt x="7916" y="2843"/>
                      <a:pt x="7182" y="2448"/>
                      <a:pt x="6666" y="2164"/>
                    </a:cubicBezTo>
                    <a:cubicBezTo>
                      <a:pt x="6147" y="1877"/>
                      <a:pt x="5142" y="1267"/>
                      <a:pt x="3944" y="940"/>
                    </a:cubicBezTo>
                    <a:cubicBezTo>
                      <a:pt x="2736" y="627"/>
                      <a:pt x="1646" y="395"/>
                      <a:pt x="1646" y="395"/>
                    </a:cubicBezTo>
                    <a:lnTo>
                      <a:pt x="61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0"/>
              <p:cNvSpPr/>
              <p:nvPr/>
            </p:nvSpPr>
            <p:spPr>
              <a:xfrm>
                <a:off x="4550400" y="2691475"/>
                <a:ext cx="75500" cy="76725"/>
              </a:xfrm>
              <a:custGeom>
                <a:avLst/>
                <a:gdLst/>
                <a:ahLst/>
                <a:cxnLst/>
                <a:rect l="l" t="t" r="r" b="b"/>
                <a:pathLst>
                  <a:path w="3020" h="3069" extrusionOk="0">
                    <a:moveTo>
                      <a:pt x="1036" y="1"/>
                    </a:moveTo>
                    <a:cubicBezTo>
                      <a:pt x="723" y="1"/>
                      <a:pt x="484" y="121"/>
                      <a:pt x="340" y="238"/>
                    </a:cubicBezTo>
                    <a:cubicBezTo>
                      <a:pt x="82" y="470"/>
                      <a:pt x="0" y="973"/>
                      <a:pt x="0" y="1420"/>
                    </a:cubicBezTo>
                    <a:cubicBezTo>
                      <a:pt x="258" y="783"/>
                      <a:pt x="190" y="620"/>
                      <a:pt x="679" y="483"/>
                    </a:cubicBezTo>
                    <a:cubicBezTo>
                      <a:pt x="751" y="461"/>
                      <a:pt x="824" y="451"/>
                      <a:pt x="894" y="451"/>
                    </a:cubicBezTo>
                    <a:cubicBezTo>
                      <a:pt x="1302" y="451"/>
                      <a:pt x="1658" y="767"/>
                      <a:pt x="1658" y="767"/>
                    </a:cubicBezTo>
                    <a:lnTo>
                      <a:pt x="2190" y="1243"/>
                    </a:lnTo>
                    <a:lnTo>
                      <a:pt x="2651" y="1952"/>
                    </a:lnTo>
                    <a:lnTo>
                      <a:pt x="3019" y="3068"/>
                    </a:lnTo>
                    <a:cubicBezTo>
                      <a:pt x="2869" y="1312"/>
                      <a:pt x="2814" y="930"/>
                      <a:pt x="2014" y="359"/>
                    </a:cubicBezTo>
                    <a:cubicBezTo>
                      <a:pt x="1640" y="93"/>
                      <a:pt x="1310" y="1"/>
                      <a:pt x="1036"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0"/>
              <p:cNvSpPr/>
              <p:nvPr/>
            </p:nvSpPr>
            <p:spPr>
              <a:xfrm>
                <a:off x="4630925" y="2758600"/>
                <a:ext cx="162300" cy="105600"/>
              </a:xfrm>
              <a:custGeom>
                <a:avLst/>
                <a:gdLst/>
                <a:ahLst/>
                <a:cxnLst/>
                <a:rect l="l" t="t" r="r" b="b"/>
                <a:pathLst>
                  <a:path w="6492" h="4224" extrusionOk="0">
                    <a:moveTo>
                      <a:pt x="26" y="0"/>
                    </a:moveTo>
                    <a:cubicBezTo>
                      <a:pt x="9" y="0"/>
                      <a:pt x="1" y="1"/>
                      <a:pt x="1" y="1"/>
                    </a:cubicBezTo>
                    <a:cubicBezTo>
                      <a:pt x="1" y="1"/>
                      <a:pt x="6245" y="4163"/>
                      <a:pt x="6366" y="4218"/>
                    </a:cubicBezTo>
                    <a:cubicBezTo>
                      <a:pt x="6373" y="4222"/>
                      <a:pt x="6379" y="4223"/>
                      <a:pt x="6385" y="4223"/>
                    </a:cubicBezTo>
                    <a:cubicBezTo>
                      <a:pt x="6491" y="4223"/>
                      <a:pt x="6379" y="3662"/>
                      <a:pt x="6082" y="3441"/>
                    </a:cubicBezTo>
                    <a:cubicBezTo>
                      <a:pt x="5768" y="3197"/>
                      <a:pt x="2028" y="980"/>
                      <a:pt x="1225" y="465"/>
                    </a:cubicBezTo>
                    <a:cubicBezTo>
                      <a:pt x="526" y="31"/>
                      <a:pt x="126" y="0"/>
                      <a:pt x="26"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0"/>
              <p:cNvSpPr/>
              <p:nvPr/>
            </p:nvSpPr>
            <p:spPr>
              <a:xfrm>
                <a:off x="4517100" y="2627000"/>
                <a:ext cx="396775" cy="258450"/>
              </a:xfrm>
              <a:custGeom>
                <a:avLst/>
                <a:gdLst/>
                <a:ahLst/>
                <a:cxnLst/>
                <a:rect l="l" t="t" r="r" b="b"/>
                <a:pathLst>
                  <a:path w="15871" h="10338" extrusionOk="0">
                    <a:moveTo>
                      <a:pt x="245" y="0"/>
                    </a:moveTo>
                    <a:lnTo>
                      <a:pt x="82" y="43"/>
                    </a:lnTo>
                    <a:lnTo>
                      <a:pt x="1" y="438"/>
                    </a:lnTo>
                    <a:lnTo>
                      <a:pt x="1100" y="1267"/>
                    </a:lnTo>
                    <a:cubicBezTo>
                      <a:pt x="1100" y="1267"/>
                      <a:pt x="2174" y="1812"/>
                      <a:pt x="3304" y="2478"/>
                    </a:cubicBezTo>
                    <a:cubicBezTo>
                      <a:pt x="4446" y="3144"/>
                      <a:pt x="9656" y="6300"/>
                      <a:pt x="10837" y="7047"/>
                    </a:cubicBezTo>
                    <a:lnTo>
                      <a:pt x="10853" y="7047"/>
                    </a:lnTo>
                    <a:cubicBezTo>
                      <a:pt x="11996" y="7782"/>
                      <a:pt x="13954" y="8993"/>
                      <a:pt x="13954" y="8993"/>
                    </a:cubicBezTo>
                    <a:lnTo>
                      <a:pt x="15707" y="10187"/>
                    </a:lnTo>
                    <a:lnTo>
                      <a:pt x="15870" y="10337"/>
                    </a:lnTo>
                    <a:lnTo>
                      <a:pt x="15857" y="10298"/>
                    </a:lnTo>
                    <a:cubicBezTo>
                      <a:pt x="15857" y="10298"/>
                      <a:pt x="15599" y="9903"/>
                      <a:pt x="15204" y="9534"/>
                    </a:cubicBezTo>
                    <a:cubicBezTo>
                      <a:pt x="15028" y="9358"/>
                      <a:pt x="14754" y="9169"/>
                      <a:pt x="14444" y="8963"/>
                    </a:cubicBezTo>
                    <a:cubicBezTo>
                      <a:pt x="14088" y="8732"/>
                      <a:pt x="13667" y="8487"/>
                      <a:pt x="13233" y="8177"/>
                    </a:cubicBezTo>
                    <a:cubicBezTo>
                      <a:pt x="12417" y="7619"/>
                      <a:pt x="11451" y="7086"/>
                      <a:pt x="11425" y="7073"/>
                    </a:cubicBezTo>
                    <a:cubicBezTo>
                      <a:pt x="11425" y="7073"/>
                      <a:pt x="11098" y="6394"/>
                      <a:pt x="10661" y="5876"/>
                    </a:cubicBezTo>
                    <a:cubicBezTo>
                      <a:pt x="10227" y="5347"/>
                      <a:pt x="9411" y="4368"/>
                      <a:pt x="8471" y="3607"/>
                    </a:cubicBezTo>
                    <a:cubicBezTo>
                      <a:pt x="7547" y="2843"/>
                      <a:pt x="6813" y="2448"/>
                      <a:pt x="6297" y="2164"/>
                    </a:cubicBezTo>
                    <a:cubicBezTo>
                      <a:pt x="5778" y="1877"/>
                      <a:pt x="4773" y="1267"/>
                      <a:pt x="3575" y="940"/>
                    </a:cubicBezTo>
                    <a:cubicBezTo>
                      <a:pt x="2367" y="627"/>
                      <a:pt x="1277" y="395"/>
                      <a:pt x="1277" y="395"/>
                    </a:cubicBezTo>
                    <a:lnTo>
                      <a:pt x="245"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0"/>
              <p:cNvSpPr/>
              <p:nvPr/>
            </p:nvSpPr>
            <p:spPr>
              <a:xfrm>
                <a:off x="4681925" y="2731450"/>
                <a:ext cx="10225" cy="79575"/>
              </a:xfrm>
              <a:custGeom>
                <a:avLst/>
                <a:gdLst/>
                <a:ahLst/>
                <a:cxnLst/>
                <a:rect l="l" t="t" r="r" b="b"/>
                <a:pathLst>
                  <a:path w="409" h="3183" extrusionOk="0">
                    <a:moveTo>
                      <a:pt x="344" y="0"/>
                    </a:moveTo>
                    <a:lnTo>
                      <a:pt x="206" y="408"/>
                    </a:lnTo>
                    <a:cubicBezTo>
                      <a:pt x="193" y="434"/>
                      <a:pt x="1" y="1113"/>
                      <a:pt x="1" y="1469"/>
                    </a:cubicBezTo>
                    <a:cubicBezTo>
                      <a:pt x="1" y="1795"/>
                      <a:pt x="69" y="2066"/>
                      <a:pt x="82" y="2122"/>
                    </a:cubicBezTo>
                    <a:lnTo>
                      <a:pt x="1" y="2474"/>
                    </a:lnTo>
                    <a:lnTo>
                      <a:pt x="43" y="3183"/>
                    </a:lnTo>
                    <a:lnTo>
                      <a:pt x="125" y="3166"/>
                    </a:lnTo>
                    <a:lnTo>
                      <a:pt x="82" y="2474"/>
                    </a:lnTo>
                    <a:lnTo>
                      <a:pt x="164" y="2122"/>
                    </a:lnTo>
                    <a:cubicBezTo>
                      <a:pt x="164" y="2106"/>
                      <a:pt x="82" y="1822"/>
                      <a:pt x="82" y="1469"/>
                    </a:cubicBezTo>
                    <a:cubicBezTo>
                      <a:pt x="82" y="1126"/>
                      <a:pt x="275" y="434"/>
                      <a:pt x="275" y="434"/>
                    </a:cubicBezTo>
                    <a:lnTo>
                      <a:pt x="409" y="26"/>
                    </a:lnTo>
                    <a:lnTo>
                      <a:pt x="344"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0"/>
              <p:cNvSpPr/>
              <p:nvPr/>
            </p:nvSpPr>
            <p:spPr>
              <a:xfrm>
                <a:off x="4785650" y="2795325"/>
                <a:ext cx="128225" cy="90125"/>
              </a:xfrm>
              <a:custGeom>
                <a:avLst/>
                <a:gdLst/>
                <a:ahLst/>
                <a:cxnLst/>
                <a:rect l="l" t="t" r="r" b="b"/>
                <a:pathLst>
                  <a:path w="5129" h="3605" extrusionOk="0">
                    <a:moveTo>
                      <a:pt x="0" y="1"/>
                    </a:moveTo>
                    <a:lnTo>
                      <a:pt x="95" y="314"/>
                    </a:lnTo>
                    <a:lnTo>
                      <a:pt x="111" y="314"/>
                    </a:lnTo>
                    <a:cubicBezTo>
                      <a:pt x="1254" y="1049"/>
                      <a:pt x="3212" y="2260"/>
                      <a:pt x="3212" y="2260"/>
                    </a:cubicBezTo>
                    <a:lnTo>
                      <a:pt x="4965" y="3454"/>
                    </a:lnTo>
                    <a:lnTo>
                      <a:pt x="5128" y="3604"/>
                    </a:lnTo>
                    <a:lnTo>
                      <a:pt x="5115" y="3565"/>
                    </a:lnTo>
                    <a:cubicBezTo>
                      <a:pt x="5115" y="3565"/>
                      <a:pt x="4857" y="3170"/>
                      <a:pt x="4462" y="2801"/>
                    </a:cubicBezTo>
                    <a:cubicBezTo>
                      <a:pt x="4286" y="2625"/>
                      <a:pt x="4012" y="2436"/>
                      <a:pt x="3702" y="2230"/>
                    </a:cubicBezTo>
                    <a:cubicBezTo>
                      <a:pt x="3483" y="2149"/>
                      <a:pt x="3278" y="2041"/>
                      <a:pt x="3131" y="1959"/>
                    </a:cubicBezTo>
                    <a:cubicBezTo>
                      <a:pt x="2951" y="1865"/>
                      <a:pt x="2396" y="1509"/>
                      <a:pt x="1796" y="1156"/>
                    </a:cubicBezTo>
                    <a:cubicBezTo>
                      <a:pt x="1048" y="693"/>
                      <a:pt x="258" y="220"/>
                      <a:pt x="258" y="220"/>
                    </a:cubicBez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0"/>
              <p:cNvSpPr/>
              <p:nvPr/>
            </p:nvSpPr>
            <p:spPr>
              <a:xfrm>
                <a:off x="4603100" y="2683125"/>
                <a:ext cx="187400" cy="190075"/>
              </a:xfrm>
              <a:custGeom>
                <a:avLst/>
                <a:gdLst/>
                <a:ahLst/>
                <a:cxnLst/>
                <a:rect l="l" t="t" r="r" b="b"/>
                <a:pathLst>
                  <a:path w="7496" h="7603" extrusionOk="0">
                    <a:moveTo>
                      <a:pt x="53" y="1"/>
                    </a:moveTo>
                    <a:lnTo>
                      <a:pt x="1" y="340"/>
                    </a:lnTo>
                    <a:lnTo>
                      <a:pt x="40" y="899"/>
                    </a:lnTo>
                    <a:lnTo>
                      <a:pt x="298" y="1293"/>
                    </a:lnTo>
                    <a:cubicBezTo>
                      <a:pt x="314" y="1333"/>
                      <a:pt x="761" y="2162"/>
                      <a:pt x="869" y="2462"/>
                    </a:cubicBezTo>
                    <a:cubicBezTo>
                      <a:pt x="1006" y="2815"/>
                      <a:pt x="1195" y="3905"/>
                      <a:pt x="1195" y="3918"/>
                    </a:cubicBezTo>
                    <a:lnTo>
                      <a:pt x="1212" y="3931"/>
                    </a:lnTo>
                    <a:lnTo>
                      <a:pt x="7316" y="7603"/>
                    </a:lnTo>
                    <a:lnTo>
                      <a:pt x="7384" y="7126"/>
                    </a:lnTo>
                    <a:lnTo>
                      <a:pt x="7384" y="6813"/>
                    </a:lnTo>
                    <a:cubicBezTo>
                      <a:pt x="7397" y="6774"/>
                      <a:pt x="7495" y="6079"/>
                      <a:pt x="7466" y="5563"/>
                    </a:cubicBezTo>
                    <a:cubicBezTo>
                      <a:pt x="7453" y="5047"/>
                      <a:pt x="7453" y="4815"/>
                      <a:pt x="7453" y="4802"/>
                    </a:cubicBezTo>
                    <a:lnTo>
                      <a:pt x="7263" y="4339"/>
                    </a:lnTo>
                    <a:lnTo>
                      <a:pt x="7195" y="4365"/>
                    </a:lnTo>
                    <a:lnTo>
                      <a:pt x="7371" y="4815"/>
                    </a:lnTo>
                    <a:cubicBezTo>
                      <a:pt x="7371" y="4855"/>
                      <a:pt x="7371" y="5099"/>
                      <a:pt x="7397" y="5563"/>
                    </a:cubicBezTo>
                    <a:cubicBezTo>
                      <a:pt x="7413" y="6079"/>
                      <a:pt x="7316" y="6800"/>
                      <a:pt x="7316" y="6813"/>
                    </a:cubicBezTo>
                    <a:lnTo>
                      <a:pt x="7316" y="7113"/>
                    </a:lnTo>
                    <a:lnTo>
                      <a:pt x="7263" y="7482"/>
                    </a:lnTo>
                    <a:lnTo>
                      <a:pt x="1277" y="3875"/>
                    </a:lnTo>
                    <a:cubicBezTo>
                      <a:pt x="1251" y="3741"/>
                      <a:pt x="1075" y="2775"/>
                      <a:pt x="938" y="2436"/>
                    </a:cubicBezTo>
                    <a:cubicBezTo>
                      <a:pt x="830" y="2123"/>
                      <a:pt x="379" y="1280"/>
                      <a:pt x="366" y="1251"/>
                    </a:cubicBezTo>
                    <a:lnTo>
                      <a:pt x="122" y="885"/>
                    </a:lnTo>
                    <a:lnTo>
                      <a:pt x="82" y="340"/>
                    </a:lnTo>
                    <a:lnTo>
                      <a:pt x="135" y="14"/>
                    </a:lnTo>
                    <a:lnTo>
                      <a:pt x="5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0"/>
              <p:cNvSpPr/>
              <p:nvPr/>
            </p:nvSpPr>
            <p:spPr>
              <a:xfrm>
                <a:off x="4582700" y="2654900"/>
                <a:ext cx="211450" cy="145925"/>
              </a:xfrm>
              <a:custGeom>
                <a:avLst/>
                <a:gdLst/>
                <a:ahLst/>
                <a:cxnLst/>
                <a:rect l="l" t="t" r="r" b="b"/>
                <a:pathLst>
                  <a:path w="8458" h="5837" extrusionOk="0">
                    <a:moveTo>
                      <a:pt x="109" y="1"/>
                    </a:moveTo>
                    <a:cubicBezTo>
                      <a:pt x="109" y="1"/>
                      <a:pt x="14" y="301"/>
                      <a:pt x="1" y="301"/>
                    </a:cubicBezTo>
                    <a:cubicBezTo>
                      <a:pt x="1" y="314"/>
                      <a:pt x="396" y="817"/>
                      <a:pt x="396" y="817"/>
                    </a:cubicBezTo>
                    <a:lnTo>
                      <a:pt x="8376" y="5837"/>
                    </a:lnTo>
                    <a:lnTo>
                      <a:pt x="8458" y="5794"/>
                    </a:lnTo>
                    <a:cubicBezTo>
                      <a:pt x="8458" y="5794"/>
                      <a:pt x="7508" y="4257"/>
                      <a:pt x="6679" y="3389"/>
                    </a:cubicBezTo>
                    <a:cubicBezTo>
                      <a:pt x="5834" y="2517"/>
                      <a:pt x="4747" y="1809"/>
                      <a:pt x="4202" y="1495"/>
                    </a:cubicBezTo>
                    <a:cubicBezTo>
                      <a:pt x="3660" y="1185"/>
                      <a:pt x="2230" y="422"/>
                      <a:pt x="1741" y="271"/>
                    </a:cubicBezTo>
                    <a:cubicBezTo>
                      <a:pt x="1251" y="125"/>
                      <a:pt x="109" y="1"/>
                      <a:pt x="10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0"/>
              <p:cNvSpPr/>
              <p:nvPr/>
            </p:nvSpPr>
            <p:spPr>
              <a:xfrm>
                <a:off x="4585725" y="2658000"/>
                <a:ext cx="202725" cy="137350"/>
              </a:xfrm>
              <a:custGeom>
                <a:avLst/>
                <a:gdLst/>
                <a:ahLst/>
                <a:cxnLst/>
                <a:rect l="l" t="t" r="r" b="b"/>
                <a:pathLst>
                  <a:path w="8109" h="5494" extrusionOk="0">
                    <a:moveTo>
                      <a:pt x="56" y="1"/>
                    </a:moveTo>
                    <a:cubicBezTo>
                      <a:pt x="43" y="53"/>
                      <a:pt x="14" y="121"/>
                      <a:pt x="1" y="164"/>
                    </a:cubicBezTo>
                    <a:cubicBezTo>
                      <a:pt x="56" y="245"/>
                      <a:pt x="206" y="435"/>
                      <a:pt x="356" y="611"/>
                    </a:cubicBezTo>
                    <a:lnTo>
                      <a:pt x="8108" y="5494"/>
                    </a:lnTo>
                    <a:cubicBezTo>
                      <a:pt x="7808" y="5030"/>
                      <a:pt x="7100" y="3983"/>
                      <a:pt x="6476" y="3330"/>
                    </a:cubicBezTo>
                    <a:cubicBezTo>
                      <a:pt x="5700" y="2543"/>
                      <a:pt x="4681" y="1835"/>
                      <a:pt x="4028" y="1469"/>
                    </a:cubicBezTo>
                    <a:cubicBezTo>
                      <a:pt x="3552" y="1195"/>
                      <a:pt x="2083" y="392"/>
                      <a:pt x="1593" y="245"/>
                    </a:cubicBezTo>
                    <a:cubicBezTo>
                      <a:pt x="1185" y="121"/>
                      <a:pt x="327" y="27"/>
                      <a:pt x="5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0"/>
              <p:cNvSpPr/>
              <p:nvPr/>
            </p:nvSpPr>
            <p:spPr>
              <a:xfrm>
                <a:off x="4605800" y="2661675"/>
                <a:ext cx="31275" cy="29000"/>
              </a:xfrm>
              <a:custGeom>
                <a:avLst/>
                <a:gdLst/>
                <a:ahLst/>
                <a:cxnLst/>
                <a:rect l="l" t="t" r="r" b="b"/>
                <a:pathLst>
                  <a:path w="1251" h="1160" extrusionOk="0">
                    <a:moveTo>
                      <a:pt x="817" y="0"/>
                    </a:moveTo>
                    <a:lnTo>
                      <a:pt x="1" y="872"/>
                    </a:lnTo>
                    <a:lnTo>
                      <a:pt x="464" y="1159"/>
                    </a:lnTo>
                    <a:lnTo>
                      <a:pt x="1251" y="164"/>
                    </a:lnTo>
                    <a:lnTo>
                      <a:pt x="81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0"/>
              <p:cNvSpPr/>
              <p:nvPr/>
            </p:nvSpPr>
            <p:spPr>
              <a:xfrm>
                <a:off x="4687075" y="2699775"/>
                <a:ext cx="15700" cy="37825"/>
              </a:xfrm>
              <a:custGeom>
                <a:avLst/>
                <a:gdLst/>
                <a:ahLst/>
                <a:cxnLst/>
                <a:rect l="l" t="t" r="r" b="b"/>
                <a:pathLst>
                  <a:path w="628" h="1513" extrusionOk="0">
                    <a:moveTo>
                      <a:pt x="366" y="1"/>
                    </a:moveTo>
                    <a:lnTo>
                      <a:pt x="0" y="1306"/>
                    </a:lnTo>
                    <a:lnTo>
                      <a:pt x="301" y="1512"/>
                    </a:lnTo>
                    <a:lnTo>
                      <a:pt x="627" y="125"/>
                    </a:lnTo>
                    <a:lnTo>
                      <a:pt x="366"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0"/>
              <p:cNvSpPr/>
              <p:nvPr/>
            </p:nvSpPr>
            <p:spPr>
              <a:xfrm>
                <a:off x="4861125" y="2851800"/>
                <a:ext cx="48675" cy="33650"/>
              </a:xfrm>
              <a:custGeom>
                <a:avLst/>
                <a:gdLst/>
                <a:ahLst/>
                <a:cxnLst/>
                <a:rect l="l" t="t" r="r" b="b"/>
                <a:pathLst>
                  <a:path w="1947" h="1346" extrusionOk="0">
                    <a:moveTo>
                      <a:pt x="193" y="1"/>
                    </a:moveTo>
                    <a:lnTo>
                      <a:pt x="1" y="53"/>
                    </a:lnTo>
                    <a:lnTo>
                      <a:pt x="533" y="680"/>
                    </a:lnTo>
                    <a:lnTo>
                      <a:pt x="1117" y="1143"/>
                    </a:lnTo>
                    <a:lnTo>
                      <a:pt x="1254" y="1127"/>
                    </a:lnTo>
                    <a:lnTo>
                      <a:pt x="1809" y="1345"/>
                    </a:lnTo>
                    <a:lnTo>
                      <a:pt x="1946" y="1195"/>
                    </a:lnTo>
                    <a:lnTo>
                      <a:pt x="954" y="542"/>
                    </a:lnTo>
                    <a:lnTo>
                      <a:pt x="19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0"/>
              <p:cNvSpPr/>
              <p:nvPr/>
            </p:nvSpPr>
            <p:spPr>
              <a:xfrm>
                <a:off x="4905675" y="2886800"/>
                <a:ext cx="8200" cy="31300"/>
              </a:xfrm>
              <a:custGeom>
                <a:avLst/>
                <a:gdLst/>
                <a:ahLst/>
                <a:cxnLst/>
                <a:rect l="l" t="t" r="r" b="b"/>
                <a:pathLst>
                  <a:path w="328" h="1252" extrusionOk="0">
                    <a:moveTo>
                      <a:pt x="327" y="1"/>
                    </a:moveTo>
                    <a:lnTo>
                      <a:pt x="177" y="246"/>
                    </a:lnTo>
                    <a:lnTo>
                      <a:pt x="1" y="856"/>
                    </a:lnTo>
                    <a:lnTo>
                      <a:pt x="206" y="1251"/>
                    </a:lnTo>
                    <a:lnTo>
                      <a:pt x="327"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0"/>
              <p:cNvSpPr/>
              <p:nvPr/>
            </p:nvSpPr>
            <p:spPr>
              <a:xfrm>
                <a:off x="4515050" y="2634500"/>
                <a:ext cx="25825" cy="27600"/>
              </a:xfrm>
              <a:custGeom>
                <a:avLst/>
                <a:gdLst/>
                <a:ahLst/>
                <a:cxnLst/>
                <a:rect l="l" t="t" r="r" b="b"/>
                <a:pathLst>
                  <a:path w="1033" h="1104" extrusionOk="0">
                    <a:moveTo>
                      <a:pt x="96" y="1"/>
                    </a:moveTo>
                    <a:lnTo>
                      <a:pt x="1" y="533"/>
                    </a:lnTo>
                    <a:lnTo>
                      <a:pt x="96" y="666"/>
                    </a:lnTo>
                    <a:lnTo>
                      <a:pt x="774" y="1104"/>
                    </a:lnTo>
                    <a:lnTo>
                      <a:pt x="1006" y="1074"/>
                    </a:lnTo>
                    <a:lnTo>
                      <a:pt x="1019" y="993"/>
                    </a:lnTo>
                    <a:lnTo>
                      <a:pt x="1032" y="941"/>
                    </a:lnTo>
                    <a:lnTo>
                      <a:pt x="380" y="219"/>
                    </a:lnTo>
                    <a:lnTo>
                      <a:pt x="229" y="95"/>
                    </a:lnTo>
                    <a:lnTo>
                      <a:pt x="164" y="43"/>
                    </a:lnTo>
                    <a:lnTo>
                      <a:pt x="9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0"/>
              <p:cNvSpPr/>
              <p:nvPr/>
            </p:nvSpPr>
            <p:spPr>
              <a:xfrm>
                <a:off x="4507875" y="2687550"/>
                <a:ext cx="49000" cy="51350"/>
              </a:xfrm>
              <a:custGeom>
                <a:avLst/>
                <a:gdLst/>
                <a:ahLst/>
                <a:cxnLst/>
                <a:rect l="l" t="t" r="r" b="b"/>
                <a:pathLst>
                  <a:path w="1960" h="2054" extrusionOk="0">
                    <a:moveTo>
                      <a:pt x="1" y="0"/>
                    </a:moveTo>
                    <a:lnTo>
                      <a:pt x="1" y="43"/>
                    </a:lnTo>
                    <a:cubicBezTo>
                      <a:pt x="1" y="43"/>
                      <a:pt x="219" y="816"/>
                      <a:pt x="422" y="1048"/>
                    </a:cubicBezTo>
                    <a:cubicBezTo>
                      <a:pt x="585" y="1250"/>
                      <a:pt x="1388" y="1688"/>
                      <a:pt x="1796" y="1959"/>
                    </a:cubicBezTo>
                    <a:cubicBezTo>
                      <a:pt x="1904" y="2027"/>
                      <a:pt x="1959" y="2053"/>
                      <a:pt x="1959" y="2053"/>
                    </a:cubicBezTo>
                    <a:lnTo>
                      <a:pt x="653" y="1061"/>
                    </a:lnTo>
                    <a:lnTo>
                      <a:pt x="245" y="382"/>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0"/>
              <p:cNvSpPr/>
              <p:nvPr/>
            </p:nvSpPr>
            <p:spPr>
              <a:xfrm>
                <a:off x="4505525" y="2655225"/>
                <a:ext cx="43500" cy="47675"/>
              </a:xfrm>
              <a:custGeom>
                <a:avLst/>
                <a:gdLst/>
                <a:ahLst/>
                <a:cxnLst/>
                <a:rect l="l" t="t" r="r" b="b"/>
                <a:pathLst>
                  <a:path w="1740" h="1907" extrusionOk="0">
                    <a:moveTo>
                      <a:pt x="447" y="1"/>
                    </a:moveTo>
                    <a:lnTo>
                      <a:pt x="447" y="1"/>
                    </a:lnTo>
                    <a:cubicBezTo>
                      <a:pt x="447" y="1"/>
                      <a:pt x="69" y="259"/>
                      <a:pt x="176" y="666"/>
                    </a:cubicBezTo>
                    <a:cubicBezTo>
                      <a:pt x="176" y="666"/>
                      <a:pt x="0" y="666"/>
                      <a:pt x="271" y="885"/>
                    </a:cubicBezTo>
                    <a:cubicBezTo>
                      <a:pt x="545" y="1104"/>
                      <a:pt x="1740" y="1907"/>
                      <a:pt x="1740" y="1907"/>
                    </a:cubicBezTo>
                    <a:cubicBezTo>
                      <a:pt x="1740" y="1907"/>
                      <a:pt x="1606" y="1796"/>
                      <a:pt x="1469" y="1593"/>
                    </a:cubicBezTo>
                    <a:cubicBezTo>
                      <a:pt x="803" y="1172"/>
                      <a:pt x="447" y="653"/>
                      <a:pt x="382" y="559"/>
                    </a:cubicBezTo>
                    <a:cubicBezTo>
                      <a:pt x="382" y="503"/>
                      <a:pt x="447" y="1"/>
                      <a:pt x="447"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0"/>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0"/>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0"/>
              <p:cNvSpPr/>
              <p:nvPr/>
            </p:nvSpPr>
            <p:spPr>
              <a:xfrm>
                <a:off x="4550400" y="2700450"/>
                <a:ext cx="77875" cy="85375"/>
              </a:xfrm>
              <a:custGeom>
                <a:avLst/>
                <a:gdLst/>
                <a:ahLst/>
                <a:cxnLst/>
                <a:rect l="l" t="t" r="r" b="b"/>
                <a:pathLst>
                  <a:path w="3115" h="3415" extrusionOk="0">
                    <a:moveTo>
                      <a:pt x="834" y="0"/>
                    </a:moveTo>
                    <a:cubicBezTo>
                      <a:pt x="341" y="0"/>
                      <a:pt x="0" y="388"/>
                      <a:pt x="0" y="1061"/>
                    </a:cubicBezTo>
                    <a:lnTo>
                      <a:pt x="95" y="1443"/>
                    </a:lnTo>
                    <a:cubicBezTo>
                      <a:pt x="203" y="1511"/>
                      <a:pt x="258" y="1537"/>
                      <a:pt x="258" y="1537"/>
                    </a:cubicBezTo>
                    <a:lnTo>
                      <a:pt x="271" y="1550"/>
                    </a:lnTo>
                    <a:lnTo>
                      <a:pt x="176" y="1172"/>
                    </a:lnTo>
                    <a:cubicBezTo>
                      <a:pt x="176" y="566"/>
                      <a:pt x="473" y="219"/>
                      <a:pt x="906" y="219"/>
                    </a:cubicBezTo>
                    <a:cubicBezTo>
                      <a:pt x="1087" y="219"/>
                      <a:pt x="1292" y="280"/>
                      <a:pt x="1508" y="408"/>
                    </a:cubicBezTo>
                    <a:cubicBezTo>
                      <a:pt x="2243" y="832"/>
                      <a:pt x="2843" y="1864"/>
                      <a:pt x="2843" y="2709"/>
                    </a:cubicBezTo>
                    <a:lnTo>
                      <a:pt x="2938" y="3306"/>
                    </a:lnTo>
                    <a:lnTo>
                      <a:pt x="2964" y="3319"/>
                    </a:lnTo>
                    <a:lnTo>
                      <a:pt x="3114" y="3414"/>
                    </a:lnTo>
                    <a:lnTo>
                      <a:pt x="3019" y="2817"/>
                    </a:lnTo>
                    <a:cubicBezTo>
                      <a:pt x="3019" y="1851"/>
                      <a:pt x="2341" y="682"/>
                      <a:pt x="1508" y="206"/>
                    </a:cubicBezTo>
                    <a:cubicBezTo>
                      <a:pt x="1266" y="66"/>
                      <a:pt x="1037" y="0"/>
                      <a:pt x="834"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0"/>
              <p:cNvSpPr/>
              <p:nvPr/>
            </p:nvSpPr>
            <p:spPr>
              <a:xfrm>
                <a:off x="4858100" y="2639650"/>
                <a:ext cx="84650" cy="102350"/>
              </a:xfrm>
              <a:custGeom>
                <a:avLst/>
                <a:gdLst/>
                <a:ahLst/>
                <a:cxnLst/>
                <a:rect l="l" t="t" r="r" b="b"/>
                <a:pathLst>
                  <a:path w="3386" h="4094" extrusionOk="0">
                    <a:moveTo>
                      <a:pt x="190" y="0"/>
                    </a:moveTo>
                    <a:lnTo>
                      <a:pt x="1" y="13"/>
                    </a:lnTo>
                    <a:cubicBezTo>
                      <a:pt x="1" y="13"/>
                      <a:pt x="1212" y="1074"/>
                      <a:pt x="1891" y="1848"/>
                    </a:cubicBezTo>
                    <a:cubicBezTo>
                      <a:pt x="2380" y="2406"/>
                      <a:pt x="2707" y="2801"/>
                      <a:pt x="2909" y="3072"/>
                    </a:cubicBezTo>
                    <a:cubicBezTo>
                      <a:pt x="3196" y="3440"/>
                      <a:pt x="2788" y="4093"/>
                      <a:pt x="2788" y="4093"/>
                    </a:cubicBezTo>
                    <a:lnTo>
                      <a:pt x="3386" y="3346"/>
                    </a:lnTo>
                    <a:lnTo>
                      <a:pt x="2041" y="1766"/>
                    </a:lnTo>
                    <a:lnTo>
                      <a:pt x="19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0"/>
              <p:cNvSpPr/>
              <p:nvPr/>
            </p:nvSpPr>
            <p:spPr>
              <a:xfrm>
                <a:off x="4558875" y="2631800"/>
                <a:ext cx="92475" cy="27850"/>
              </a:xfrm>
              <a:custGeom>
                <a:avLst/>
                <a:gdLst/>
                <a:ahLst/>
                <a:cxnLst/>
                <a:rect l="l" t="t" r="r" b="b"/>
                <a:pathLst>
                  <a:path w="3699" h="1114" extrusionOk="0">
                    <a:moveTo>
                      <a:pt x="435" y="1"/>
                    </a:moveTo>
                    <a:lnTo>
                      <a:pt x="1" y="340"/>
                    </a:lnTo>
                    <a:lnTo>
                      <a:pt x="2883" y="1114"/>
                    </a:lnTo>
                    <a:lnTo>
                      <a:pt x="3699" y="448"/>
                    </a:lnTo>
                    <a:lnTo>
                      <a:pt x="3033" y="951"/>
                    </a:lnTo>
                    <a:lnTo>
                      <a:pt x="435" y="151"/>
                    </a:lnTo>
                    <a:lnTo>
                      <a:pt x="435"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0"/>
              <p:cNvSpPr/>
              <p:nvPr/>
            </p:nvSpPr>
            <p:spPr>
              <a:xfrm>
                <a:off x="4686025" y="2562125"/>
                <a:ext cx="78925" cy="21075"/>
              </a:xfrm>
              <a:custGeom>
                <a:avLst/>
                <a:gdLst/>
                <a:ahLst/>
                <a:cxnLst/>
                <a:rect l="l" t="t" r="r" b="b"/>
                <a:pathLst>
                  <a:path w="3157" h="843" extrusionOk="0">
                    <a:moveTo>
                      <a:pt x="382" y="0"/>
                    </a:moveTo>
                    <a:lnTo>
                      <a:pt x="0" y="134"/>
                    </a:lnTo>
                    <a:lnTo>
                      <a:pt x="450" y="147"/>
                    </a:lnTo>
                    <a:lnTo>
                      <a:pt x="3062" y="816"/>
                    </a:lnTo>
                    <a:lnTo>
                      <a:pt x="3049" y="842"/>
                    </a:lnTo>
                    <a:lnTo>
                      <a:pt x="3156" y="800"/>
                    </a:lnTo>
                    <a:lnTo>
                      <a:pt x="382"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0"/>
              <p:cNvSpPr/>
              <p:nvPr/>
            </p:nvSpPr>
            <p:spPr>
              <a:xfrm>
                <a:off x="4804000" y="2853900"/>
                <a:ext cx="57150" cy="73425"/>
              </a:xfrm>
              <a:custGeom>
                <a:avLst/>
                <a:gdLst/>
                <a:ahLst/>
                <a:cxnLst/>
                <a:rect l="l" t="t" r="r" b="b"/>
                <a:pathLst>
                  <a:path w="2286" h="2937" extrusionOk="0">
                    <a:moveTo>
                      <a:pt x="628" y="1"/>
                    </a:moveTo>
                    <a:cubicBezTo>
                      <a:pt x="258" y="1"/>
                      <a:pt x="1" y="293"/>
                      <a:pt x="1" y="798"/>
                    </a:cubicBezTo>
                    <a:cubicBezTo>
                      <a:pt x="1" y="1532"/>
                      <a:pt x="520" y="2417"/>
                      <a:pt x="1143" y="2786"/>
                    </a:cubicBezTo>
                    <a:cubicBezTo>
                      <a:pt x="1329" y="2888"/>
                      <a:pt x="1503" y="2937"/>
                      <a:pt x="1656" y="2937"/>
                    </a:cubicBezTo>
                    <a:cubicBezTo>
                      <a:pt x="2032" y="2937"/>
                      <a:pt x="2286" y="2645"/>
                      <a:pt x="2286" y="2133"/>
                    </a:cubicBezTo>
                    <a:cubicBezTo>
                      <a:pt x="2286" y="1399"/>
                      <a:pt x="1783" y="514"/>
                      <a:pt x="1143" y="161"/>
                    </a:cubicBezTo>
                    <a:cubicBezTo>
                      <a:pt x="959" y="52"/>
                      <a:pt x="783" y="1"/>
                      <a:pt x="628"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0"/>
              <p:cNvSpPr/>
              <p:nvPr/>
            </p:nvSpPr>
            <p:spPr>
              <a:xfrm>
                <a:off x="4804750" y="2855450"/>
                <a:ext cx="54700" cy="70875"/>
              </a:xfrm>
              <a:custGeom>
                <a:avLst/>
                <a:gdLst/>
                <a:ahLst/>
                <a:cxnLst/>
                <a:rect l="l" t="t" r="r" b="b"/>
                <a:pathLst>
                  <a:path w="2188" h="2835" extrusionOk="0">
                    <a:moveTo>
                      <a:pt x="601" y="0"/>
                    </a:moveTo>
                    <a:cubicBezTo>
                      <a:pt x="246" y="0"/>
                      <a:pt x="0" y="286"/>
                      <a:pt x="0" y="778"/>
                    </a:cubicBezTo>
                    <a:cubicBezTo>
                      <a:pt x="0" y="1470"/>
                      <a:pt x="490" y="2329"/>
                      <a:pt x="1087" y="2681"/>
                    </a:cubicBezTo>
                    <a:cubicBezTo>
                      <a:pt x="1266" y="2785"/>
                      <a:pt x="1434" y="2834"/>
                      <a:pt x="1583" y="2834"/>
                    </a:cubicBezTo>
                    <a:cubicBezTo>
                      <a:pt x="1942" y="2834"/>
                      <a:pt x="2187" y="2547"/>
                      <a:pt x="2187" y="2058"/>
                    </a:cubicBezTo>
                    <a:cubicBezTo>
                      <a:pt x="2187" y="1350"/>
                      <a:pt x="1698" y="507"/>
                      <a:pt x="1087" y="152"/>
                    </a:cubicBezTo>
                    <a:cubicBezTo>
                      <a:pt x="913" y="49"/>
                      <a:pt x="747" y="0"/>
                      <a:pt x="60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0"/>
              <p:cNvSpPr/>
              <p:nvPr/>
            </p:nvSpPr>
            <p:spPr>
              <a:xfrm>
                <a:off x="4808825" y="2860825"/>
                <a:ext cx="46950" cy="60475"/>
              </a:xfrm>
              <a:custGeom>
                <a:avLst/>
                <a:gdLst/>
                <a:ahLst/>
                <a:cxnLst/>
                <a:rect l="l" t="t" r="r" b="b"/>
                <a:pathLst>
                  <a:path w="1878" h="2419" extrusionOk="0">
                    <a:moveTo>
                      <a:pt x="520" y="1"/>
                    </a:moveTo>
                    <a:cubicBezTo>
                      <a:pt x="212" y="1"/>
                      <a:pt x="0" y="247"/>
                      <a:pt x="0" y="671"/>
                    </a:cubicBezTo>
                    <a:cubicBezTo>
                      <a:pt x="0" y="1255"/>
                      <a:pt x="421" y="1990"/>
                      <a:pt x="937" y="2290"/>
                    </a:cubicBezTo>
                    <a:cubicBezTo>
                      <a:pt x="1087" y="2377"/>
                      <a:pt x="1229" y="2418"/>
                      <a:pt x="1355" y="2418"/>
                    </a:cubicBezTo>
                    <a:cubicBezTo>
                      <a:pt x="1663" y="2418"/>
                      <a:pt x="1877" y="2171"/>
                      <a:pt x="1877" y="1745"/>
                    </a:cubicBezTo>
                    <a:cubicBezTo>
                      <a:pt x="1877" y="1161"/>
                      <a:pt x="1453" y="426"/>
                      <a:pt x="937" y="129"/>
                    </a:cubicBezTo>
                    <a:cubicBezTo>
                      <a:pt x="787" y="42"/>
                      <a:pt x="646" y="1"/>
                      <a:pt x="520" y="1"/>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0"/>
              <p:cNvSpPr/>
              <p:nvPr/>
            </p:nvSpPr>
            <p:spPr>
              <a:xfrm>
                <a:off x="4810450" y="2861600"/>
                <a:ext cx="44250" cy="57175"/>
              </a:xfrm>
              <a:custGeom>
                <a:avLst/>
                <a:gdLst/>
                <a:ahLst/>
                <a:cxnLst/>
                <a:rect l="l" t="t" r="r" b="b"/>
                <a:pathLst>
                  <a:path w="1770" h="2287" extrusionOk="0">
                    <a:moveTo>
                      <a:pt x="487" y="1"/>
                    </a:moveTo>
                    <a:cubicBezTo>
                      <a:pt x="198" y="1"/>
                      <a:pt x="1" y="232"/>
                      <a:pt x="1" y="627"/>
                    </a:cubicBezTo>
                    <a:cubicBezTo>
                      <a:pt x="1" y="1198"/>
                      <a:pt x="396" y="1877"/>
                      <a:pt x="885" y="2164"/>
                    </a:cubicBezTo>
                    <a:cubicBezTo>
                      <a:pt x="1028" y="2247"/>
                      <a:pt x="1163" y="2287"/>
                      <a:pt x="1283" y="2287"/>
                    </a:cubicBezTo>
                    <a:cubicBezTo>
                      <a:pt x="1572" y="2287"/>
                      <a:pt x="1770" y="2057"/>
                      <a:pt x="1770" y="1662"/>
                    </a:cubicBezTo>
                    <a:cubicBezTo>
                      <a:pt x="1770" y="1091"/>
                      <a:pt x="1375" y="408"/>
                      <a:pt x="885" y="124"/>
                    </a:cubicBezTo>
                    <a:cubicBezTo>
                      <a:pt x="742" y="40"/>
                      <a:pt x="607" y="1"/>
                      <a:pt x="48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0"/>
              <p:cNvSpPr/>
              <p:nvPr/>
            </p:nvSpPr>
            <p:spPr>
              <a:xfrm>
                <a:off x="4811850" y="2863475"/>
                <a:ext cx="41475" cy="53650"/>
              </a:xfrm>
              <a:custGeom>
                <a:avLst/>
                <a:gdLst/>
                <a:ahLst/>
                <a:cxnLst/>
                <a:rect l="l" t="t" r="r" b="b"/>
                <a:pathLst>
                  <a:path w="1659" h="2146" extrusionOk="0">
                    <a:moveTo>
                      <a:pt x="467" y="0"/>
                    </a:moveTo>
                    <a:cubicBezTo>
                      <a:pt x="318" y="0"/>
                      <a:pt x="185" y="59"/>
                      <a:pt x="95" y="200"/>
                    </a:cubicBezTo>
                    <a:lnTo>
                      <a:pt x="95" y="213"/>
                    </a:lnTo>
                    <a:cubicBezTo>
                      <a:pt x="69" y="252"/>
                      <a:pt x="56" y="294"/>
                      <a:pt x="43" y="333"/>
                    </a:cubicBezTo>
                    <a:cubicBezTo>
                      <a:pt x="0" y="444"/>
                      <a:pt x="0" y="578"/>
                      <a:pt x="13" y="728"/>
                    </a:cubicBezTo>
                    <a:cubicBezTo>
                      <a:pt x="56" y="1055"/>
                      <a:pt x="206" y="1424"/>
                      <a:pt x="464" y="1707"/>
                    </a:cubicBezTo>
                    <a:cubicBezTo>
                      <a:pt x="711" y="1996"/>
                      <a:pt x="983" y="2146"/>
                      <a:pt x="1209" y="2146"/>
                    </a:cubicBezTo>
                    <a:cubicBezTo>
                      <a:pt x="1219" y="2146"/>
                      <a:pt x="1228" y="2145"/>
                      <a:pt x="1237" y="2145"/>
                    </a:cubicBezTo>
                    <a:cubicBezTo>
                      <a:pt x="1348" y="2129"/>
                      <a:pt x="1430" y="2089"/>
                      <a:pt x="1511" y="2021"/>
                    </a:cubicBezTo>
                    <a:cubicBezTo>
                      <a:pt x="1525" y="1995"/>
                      <a:pt x="1551" y="1965"/>
                      <a:pt x="1564" y="1939"/>
                    </a:cubicBezTo>
                    <a:lnTo>
                      <a:pt x="1577" y="1926"/>
                    </a:lnTo>
                    <a:cubicBezTo>
                      <a:pt x="1593" y="1900"/>
                      <a:pt x="1606" y="1884"/>
                      <a:pt x="1606" y="1858"/>
                    </a:cubicBezTo>
                    <a:cubicBezTo>
                      <a:pt x="1619" y="1818"/>
                      <a:pt x="1632" y="1789"/>
                      <a:pt x="1645" y="1750"/>
                    </a:cubicBezTo>
                    <a:cubicBezTo>
                      <a:pt x="1658" y="1694"/>
                      <a:pt x="1658" y="1626"/>
                      <a:pt x="1658" y="1544"/>
                    </a:cubicBezTo>
                    <a:lnTo>
                      <a:pt x="1658" y="1450"/>
                    </a:lnTo>
                    <a:lnTo>
                      <a:pt x="1658" y="1394"/>
                    </a:lnTo>
                    <a:cubicBezTo>
                      <a:pt x="1645" y="1394"/>
                      <a:pt x="1645" y="1381"/>
                      <a:pt x="1645" y="1368"/>
                    </a:cubicBezTo>
                    <a:lnTo>
                      <a:pt x="1645" y="1329"/>
                    </a:lnTo>
                    <a:cubicBezTo>
                      <a:pt x="1632" y="1299"/>
                      <a:pt x="1632" y="1273"/>
                      <a:pt x="1619" y="1231"/>
                    </a:cubicBezTo>
                    <a:cubicBezTo>
                      <a:pt x="1619" y="1218"/>
                      <a:pt x="1619" y="1205"/>
                      <a:pt x="1606" y="1192"/>
                    </a:cubicBezTo>
                    <a:lnTo>
                      <a:pt x="1606" y="1149"/>
                    </a:lnTo>
                    <a:cubicBezTo>
                      <a:pt x="1593" y="1136"/>
                      <a:pt x="1593" y="1110"/>
                      <a:pt x="1577" y="1097"/>
                    </a:cubicBezTo>
                    <a:cubicBezTo>
                      <a:pt x="1577" y="1084"/>
                      <a:pt x="1577" y="1068"/>
                      <a:pt x="1564" y="1055"/>
                    </a:cubicBezTo>
                    <a:cubicBezTo>
                      <a:pt x="1551" y="986"/>
                      <a:pt x="1525" y="934"/>
                      <a:pt x="1495" y="865"/>
                    </a:cubicBezTo>
                    <a:cubicBezTo>
                      <a:pt x="1482" y="852"/>
                      <a:pt x="1482" y="839"/>
                      <a:pt x="1469" y="823"/>
                    </a:cubicBezTo>
                    <a:cubicBezTo>
                      <a:pt x="1456" y="784"/>
                      <a:pt x="1430" y="741"/>
                      <a:pt x="1400" y="702"/>
                    </a:cubicBezTo>
                    <a:cubicBezTo>
                      <a:pt x="1400" y="702"/>
                      <a:pt x="1387" y="689"/>
                      <a:pt x="1387" y="676"/>
                    </a:cubicBezTo>
                    <a:cubicBezTo>
                      <a:pt x="1374" y="660"/>
                      <a:pt x="1361" y="647"/>
                      <a:pt x="1348" y="621"/>
                    </a:cubicBezTo>
                    <a:cubicBezTo>
                      <a:pt x="1306" y="552"/>
                      <a:pt x="1250" y="483"/>
                      <a:pt x="1198" y="431"/>
                    </a:cubicBezTo>
                    <a:cubicBezTo>
                      <a:pt x="1169" y="389"/>
                      <a:pt x="1143" y="363"/>
                      <a:pt x="1117" y="333"/>
                    </a:cubicBezTo>
                    <a:cubicBezTo>
                      <a:pt x="1103" y="320"/>
                      <a:pt x="1087" y="307"/>
                      <a:pt x="1074" y="294"/>
                    </a:cubicBezTo>
                    <a:cubicBezTo>
                      <a:pt x="1061" y="281"/>
                      <a:pt x="1048" y="268"/>
                      <a:pt x="1035" y="252"/>
                    </a:cubicBezTo>
                    <a:cubicBezTo>
                      <a:pt x="898" y="144"/>
                      <a:pt x="777" y="62"/>
                      <a:pt x="640" y="23"/>
                    </a:cubicBezTo>
                    <a:cubicBezTo>
                      <a:pt x="581" y="8"/>
                      <a:pt x="523" y="0"/>
                      <a:pt x="46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0"/>
              <p:cNvSpPr/>
              <p:nvPr/>
            </p:nvSpPr>
            <p:spPr>
              <a:xfrm>
                <a:off x="4814200" y="2863475"/>
                <a:ext cx="32350" cy="17575"/>
              </a:xfrm>
              <a:custGeom>
                <a:avLst/>
                <a:gdLst/>
                <a:ahLst/>
                <a:cxnLst/>
                <a:rect l="l" t="t" r="r" b="b"/>
                <a:pathLst>
                  <a:path w="1294" h="703" extrusionOk="0">
                    <a:moveTo>
                      <a:pt x="373" y="0"/>
                    </a:moveTo>
                    <a:cubicBezTo>
                      <a:pt x="224" y="0"/>
                      <a:pt x="91" y="59"/>
                      <a:pt x="1" y="200"/>
                    </a:cubicBezTo>
                    <a:cubicBezTo>
                      <a:pt x="123" y="159"/>
                      <a:pt x="234" y="142"/>
                      <a:pt x="335" y="142"/>
                    </a:cubicBezTo>
                    <a:cubicBezTo>
                      <a:pt x="774" y="142"/>
                      <a:pt x="1009" y="457"/>
                      <a:pt x="1009" y="457"/>
                    </a:cubicBezTo>
                    <a:lnTo>
                      <a:pt x="1023" y="702"/>
                    </a:lnTo>
                    <a:cubicBezTo>
                      <a:pt x="1117" y="702"/>
                      <a:pt x="1212" y="689"/>
                      <a:pt x="1293" y="676"/>
                    </a:cubicBezTo>
                    <a:cubicBezTo>
                      <a:pt x="1280" y="660"/>
                      <a:pt x="1267" y="647"/>
                      <a:pt x="1254" y="621"/>
                    </a:cubicBezTo>
                    <a:cubicBezTo>
                      <a:pt x="1212" y="552"/>
                      <a:pt x="1156" y="483"/>
                      <a:pt x="1104" y="431"/>
                    </a:cubicBezTo>
                    <a:cubicBezTo>
                      <a:pt x="1075" y="389"/>
                      <a:pt x="1049" y="363"/>
                      <a:pt x="1023" y="333"/>
                    </a:cubicBezTo>
                    <a:cubicBezTo>
                      <a:pt x="1009" y="320"/>
                      <a:pt x="993" y="307"/>
                      <a:pt x="980" y="294"/>
                    </a:cubicBezTo>
                    <a:cubicBezTo>
                      <a:pt x="967" y="281"/>
                      <a:pt x="954" y="268"/>
                      <a:pt x="941" y="252"/>
                    </a:cubicBezTo>
                    <a:cubicBezTo>
                      <a:pt x="804" y="144"/>
                      <a:pt x="683" y="62"/>
                      <a:pt x="546" y="23"/>
                    </a:cubicBezTo>
                    <a:cubicBezTo>
                      <a:pt x="487" y="8"/>
                      <a:pt x="429" y="0"/>
                      <a:pt x="37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0"/>
              <p:cNvSpPr/>
              <p:nvPr/>
            </p:nvSpPr>
            <p:spPr>
              <a:xfrm>
                <a:off x="4813550" y="2881025"/>
                <a:ext cx="26875" cy="24500"/>
              </a:xfrm>
              <a:custGeom>
                <a:avLst/>
                <a:gdLst/>
                <a:ahLst/>
                <a:cxnLst/>
                <a:rect l="l" t="t" r="r" b="b"/>
                <a:pathLst>
                  <a:path w="1075" h="980" extrusionOk="0">
                    <a:moveTo>
                      <a:pt x="1049" y="0"/>
                    </a:moveTo>
                    <a:cubicBezTo>
                      <a:pt x="747" y="24"/>
                      <a:pt x="430" y="28"/>
                      <a:pt x="225" y="28"/>
                    </a:cubicBezTo>
                    <a:cubicBezTo>
                      <a:pt x="88" y="28"/>
                      <a:pt x="1" y="26"/>
                      <a:pt x="1" y="26"/>
                    </a:cubicBezTo>
                    <a:lnTo>
                      <a:pt x="1" y="26"/>
                    </a:lnTo>
                    <a:cubicBezTo>
                      <a:pt x="1" y="26"/>
                      <a:pt x="219" y="300"/>
                      <a:pt x="435" y="382"/>
                    </a:cubicBezTo>
                    <a:cubicBezTo>
                      <a:pt x="654" y="464"/>
                      <a:pt x="1075" y="979"/>
                      <a:pt x="1075" y="979"/>
                    </a:cubicBezTo>
                    <a:lnTo>
                      <a:pt x="104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0"/>
              <p:cNvSpPr/>
              <p:nvPr/>
            </p:nvSpPr>
            <p:spPr>
              <a:xfrm>
                <a:off x="4824400" y="2864050"/>
                <a:ext cx="28925" cy="43600"/>
              </a:xfrm>
              <a:custGeom>
                <a:avLst/>
                <a:gdLst/>
                <a:ahLst/>
                <a:cxnLst/>
                <a:rect l="l" t="t" r="r" b="b"/>
                <a:pathLst>
                  <a:path w="1157" h="1744" extrusionOk="0">
                    <a:moveTo>
                      <a:pt x="138" y="0"/>
                    </a:moveTo>
                    <a:cubicBezTo>
                      <a:pt x="112" y="26"/>
                      <a:pt x="96" y="52"/>
                      <a:pt x="69" y="95"/>
                    </a:cubicBezTo>
                    <a:cubicBezTo>
                      <a:pt x="56" y="121"/>
                      <a:pt x="43" y="163"/>
                      <a:pt x="30" y="203"/>
                    </a:cubicBezTo>
                    <a:cubicBezTo>
                      <a:pt x="14" y="258"/>
                      <a:pt x="1" y="310"/>
                      <a:pt x="1" y="379"/>
                    </a:cubicBezTo>
                    <a:lnTo>
                      <a:pt x="1" y="529"/>
                    </a:lnTo>
                    <a:cubicBezTo>
                      <a:pt x="43" y="816"/>
                      <a:pt x="177" y="1126"/>
                      <a:pt x="396" y="1371"/>
                    </a:cubicBezTo>
                    <a:cubicBezTo>
                      <a:pt x="520" y="1521"/>
                      <a:pt x="641" y="1616"/>
                      <a:pt x="778" y="1671"/>
                    </a:cubicBezTo>
                    <a:lnTo>
                      <a:pt x="778" y="1684"/>
                    </a:lnTo>
                    <a:cubicBezTo>
                      <a:pt x="856" y="1719"/>
                      <a:pt x="934" y="1743"/>
                      <a:pt x="1012" y="1743"/>
                    </a:cubicBezTo>
                    <a:cubicBezTo>
                      <a:pt x="1028" y="1743"/>
                      <a:pt x="1045" y="1742"/>
                      <a:pt x="1062" y="1740"/>
                    </a:cubicBezTo>
                    <a:lnTo>
                      <a:pt x="1075" y="1740"/>
                    </a:lnTo>
                    <a:cubicBezTo>
                      <a:pt x="1104" y="1740"/>
                      <a:pt x="1117" y="1740"/>
                      <a:pt x="1143" y="1727"/>
                    </a:cubicBezTo>
                    <a:cubicBezTo>
                      <a:pt x="1156" y="1671"/>
                      <a:pt x="1156" y="1603"/>
                      <a:pt x="1156" y="1521"/>
                    </a:cubicBezTo>
                    <a:lnTo>
                      <a:pt x="1156" y="1427"/>
                    </a:lnTo>
                    <a:lnTo>
                      <a:pt x="1156" y="1371"/>
                    </a:lnTo>
                    <a:cubicBezTo>
                      <a:pt x="1143" y="1371"/>
                      <a:pt x="1143" y="1358"/>
                      <a:pt x="1143" y="1345"/>
                    </a:cubicBezTo>
                    <a:lnTo>
                      <a:pt x="1143" y="1306"/>
                    </a:lnTo>
                    <a:cubicBezTo>
                      <a:pt x="1130" y="1276"/>
                      <a:pt x="1130" y="1250"/>
                      <a:pt x="1117" y="1208"/>
                    </a:cubicBezTo>
                    <a:cubicBezTo>
                      <a:pt x="1117" y="1195"/>
                      <a:pt x="1117" y="1182"/>
                      <a:pt x="1104" y="1169"/>
                    </a:cubicBezTo>
                    <a:lnTo>
                      <a:pt x="1104" y="1126"/>
                    </a:lnTo>
                    <a:cubicBezTo>
                      <a:pt x="1091" y="1113"/>
                      <a:pt x="1091" y="1087"/>
                      <a:pt x="1075" y="1074"/>
                    </a:cubicBezTo>
                    <a:cubicBezTo>
                      <a:pt x="1075" y="1061"/>
                      <a:pt x="1075" y="1045"/>
                      <a:pt x="1062" y="1032"/>
                    </a:cubicBezTo>
                    <a:cubicBezTo>
                      <a:pt x="1049" y="963"/>
                      <a:pt x="1023" y="911"/>
                      <a:pt x="993" y="842"/>
                    </a:cubicBezTo>
                    <a:cubicBezTo>
                      <a:pt x="980" y="829"/>
                      <a:pt x="980" y="816"/>
                      <a:pt x="967" y="800"/>
                    </a:cubicBezTo>
                    <a:cubicBezTo>
                      <a:pt x="954" y="761"/>
                      <a:pt x="928" y="718"/>
                      <a:pt x="898" y="679"/>
                    </a:cubicBezTo>
                    <a:cubicBezTo>
                      <a:pt x="885" y="653"/>
                      <a:pt x="872" y="624"/>
                      <a:pt x="846" y="598"/>
                    </a:cubicBezTo>
                    <a:cubicBezTo>
                      <a:pt x="804" y="529"/>
                      <a:pt x="748" y="460"/>
                      <a:pt x="696" y="408"/>
                    </a:cubicBezTo>
                    <a:cubicBezTo>
                      <a:pt x="667" y="366"/>
                      <a:pt x="641" y="340"/>
                      <a:pt x="615" y="310"/>
                    </a:cubicBezTo>
                    <a:cubicBezTo>
                      <a:pt x="601" y="297"/>
                      <a:pt x="585" y="284"/>
                      <a:pt x="572" y="271"/>
                    </a:cubicBezTo>
                    <a:cubicBezTo>
                      <a:pt x="559" y="258"/>
                      <a:pt x="546" y="245"/>
                      <a:pt x="533" y="229"/>
                    </a:cubicBezTo>
                    <a:cubicBezTo>
                      <a:pt x="396" y="121"/>
                      <a:pt x="275" y="39"/>
                      <a:pt x="138"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0"/>
              <p:cNvSpPr/>
              <p:nvPr/>
            </p:nvSpPr>
            <p:spPr>
              <a:xfrm>
                <a:off x="4836975" y="2870825"/>
                <a:ext cx="9900" cy="18050"/>
              </a:xfrm>
              <a:custGeom>
                <a:avLst/>
                <a:gdLst/>
                <a:ahLst/>
                <a:cxnLst/>
                <a:rect l="l" t="t" r="r" b="b"/>
                <a:pathLst>
                  <a:path w="396" h="722" extrusionOk="0">
                    <a:moveTo>
                      <a:pt x="69" y="0"/>
                    </a:moveTo>
                    <a:cubicBezTo>
                      <a:pt x="30" y="13"/>
                      <a:pt x="17" y="26"/>
                      <a:pt x="1" y="26"/>
                    </a:cubicBezTo>
                    <a:lnTo>
                      <a:pt x="193" y="245"/>
                    </a:lnTo>
                    <a:lnTo>
                      <a:pt x="138" y="722"/>
                    </a:lnTo>
                    <a:lnTo>
                      <a:pt x="138" y="722"/>
                    </a:lnTo>
                    <a:lnTo>
                      <a:pt x="288" y="640"/>
                    </a:lnTo>
                    <a:lnTo>
                      <a:pt x="395" y="408"/>
                    </a:lnTo>
                    <a:cubicBezTo>
                      <a:pt x="382" y="382"/>
                      <a:pt x="369" y="353"/>
                      <a:pt x="343" y="327"/>
                    </a:cubicBezTo>
                    <a:cubicBezTo>
                      <a:pt x="301" y="258"/>
                      <a:pt x="245" y="189"/>
                      <a:pt x="193" y="137"/>
                    </a:cubicBezTo>
                    <a:cubicBezTo>
                      <a:pt x="164" y="95"/>
                      <a:pt x="138" y="69"/>
                      <a:pt x="112" y="39"/>
                    </a:cubicBezTo>
                    <a:cubicBezTo>
                      <a:pt x="98" y="26"/>
                      <a:pt x="82" y="13"/>
                      <a:pt x="6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0"/>
              <p:cNvSpPr/>
              <p:nvPr/>
            </p:nvSpPr>
            <p:spPr>
              <a:xfrm>
                <a:off x="4840075" y="2886800"/>
                <a:ext cx="11950" cy="28600"/>
              </a:xfrm>
              <a:custGeom>
                <a:avLst/>
                <a:gdLst/>
                <a:ahLst/>
                <a:cxnLst/>
                <a:rect l="l" t="t" r="r" b="b"/>
                <a:pathLst>
                  <a:path w="478" h="1144" extrusionOk="0">
                    <a:moveTo>
                      <a:pt x="164" y="1"/>
                    </a:moveTo>
                    <a:lnTo>
                      <a:pt x="14" y="83"/>
                    </a:lnTo>
                    <a:lnTo>
                      <a:pt x="1" y="285"/>
                    </a:lnTo>
                    <a:lnTo>
                      <a:pt x="151" y="761"/>
                    </a:lnTo>
                    <a:lnTo>
                      <a:pt x="203" y="993"/>
                    </a:lnTo>
                    <a:cubicBezTo>
                      <a:pt x="232" y="1032"/>
                      <a:pt x="164" y="1143"/>
                      <a:pt x="190" y="1143"/>
                    </a:cubicBezTo>
                    <a:cubicBezTo>
                      <a:pt x="245" y="1130"/>
                      <a:pt x="366" y="1049"/>
                      <a:pt x="435" y="1006"/>
                    </a:cubicBezTo>
                    <a:lnTo>
                      <a:pt x="448" y="993"/>
                    </a:lnTo>
                    <a:cubicBezTo>
                      <a:pt x="464" y="967"/>
                      <a:pt x="477" y="951"/>
                      <a:pt x="477" y="925"/>
                    </a:cubicBezTo>
                    <a:lnTo>
                      <a:pt x="477" y="885"/>
                    </a:lnTo>
                    <a:lnTo>
                      <a:pt x="448" y="830"/>
                    </a:lnTo>
                    <a:lnTo>
                      <a:pt x="177" y="27"/>
                    </a:lnTo>
                    <a:lnTo>
                      <a:pt x="164"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0"/>
              <p:cNvSpPr/>
              <p:nvPr/>
            </p:nvSpPr>
            <p:spPr>
              <a:xfrm>
                <a:off x="4813225" y="2870825"/>
                <a:ext cx="24175" cy="18050"/>
              </a:xfrm>
              <a:custGeom>
                <a:avLst/>
                <a:gdLst/>
                <a:ahLst/>
                <a:cxnLst/>
                <a:rect l="l" t="t" r="r" b="b"/>
                <a:pathLst>
                  <a:path w="967" h="722" extrusionOk="0">
                    <a:moveTo>
                      <a:pt x="177" y="0"/>
                    </a:moveTo>
                    <a:cubicBezTo>
                      <a:pt x="164" y="13"/>
                      <a:pt x="27" y="82"/>
                      <a:pt x="14" y="95"/>
                    </a:cubicBezTo>
                    <a:cubicBezTo>
                      <a:pt x="1" y="163"/>
                      <a:pt x="135" y="189"/>
                      <a:pt x="135" y="271"/>
                    </a:cubicBezTo>
                    <a:cubicBezTo>
                      <a:pt x="135" y="314"/>
                      <a:pt x="177" y="366"/>
                      <a:pt x="203" y="395"/>
                    </a:cubicBezTo>
                    <a:lnTo>
                      <a:pt x="817" y="627"/>
                    </a:lnTo>
                    <a:lnTo>
                      <a:pt x="967" y="722"/>
                    </a:lnTo>
                    <a:lnTo>
                      <a:pt x="967" y="327"/>
                    </a:lnTo>
                    <a:lnTo>
                      <a:pt x="951" y="314"/>
                    </a:lnTo>
                    <a:lnTo>
                      <a:pt x="232" y="13"/>
                    </a:lnTo>
                    <a:cubicBezTo>
                      <a:pt x="203" y="0"/>
                      <a:pt x="190" y="0"/>
                      <a:pt x="17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0"/>
              <p:cNvSpPr/>
              <p:nvPr/>
            </p:nvSpPr>
            <p:spPr>
              <a:xfrm>
                <a:off x="4829225" y="2871300"/>
                <a:ext cx="15600" cy="25400"/>
              </a:xfrm>
              <a:custGeom>
                <a:avLst/>
                <a:gdLst/>
                <a:ahLst/>
                <a:cxnLst/>
                <a:rect l="l" t="t" r="r" b="b"/>
                <a:pathLst>
                  <a:path w="624" h="1016" extrusionOk="0">
                    <a:moveTo>
                      <a:pt x="348" y="1"/>
                    </a:moveTo>
                    <a:cubicBezTo>
                      <a:pt x="333" y="1"/>
                      <a:pt x="319" y="7"/>
                      <a:pt x="311" y="20"/>
                    </a:cubicBezTo>
                    <a:lnTo>
                      <a:pt x="0" y="673"/>
                    </a:lnTo>
                    <a:lnTo>
                      <a:pt x="297" y="1016"/>
                    </a:lnTo>
                    <a:lnTo>
                      <a:pt x="611" y="363"/>
                    </a:lnTo>
                    <a:cubicBezTo>
                      <a:pt x="624" y="347"/>
                      <a:pt x="624" y="295"/>
                      <a:pt x="585" y="252"/>
                    </a:cubicBezTo>
                    <a:cubicBezTo>
                      <a:pt x="555" y="213"/>
                      <a:pt x="529" y="170"/>
                      <a:pt x="503" y="131"/>
                    </a:cubicBezTo>
                    <a:lnTo>
                      <a:pt x="392" y="20"/>
                    </a:lnTo>
                    <a:cubicBezTo>
                      <a:pt x="379" y="7"/>
                      <a:pt x="363" y="1"/>
                      <a:pt x="3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0"/>
              <p:cNvSpPr/>
              <p:nvPr/>
            </p:nvSpPr>
            <p:spPr>
              <a:xfrm>
                <a:off x="4812900" y="2873000"/>
                <a:ext cx="20750" cy="17925"/>
              </a:xfrm>
              <a:custGeom>
                <a:avLst/>
                <a:gdLst/>
                <a:ahLst/>
                <a:cxnLst/>
                <a:rect l="l" t="t" r="r" b="b"/>
                <a:pathLst>
                  <a:path w="830" h="717" extrusionOk="0">
                    <a:moveTo>
                      <a:pt x="52" y="0"/>
                    </a:moveTo>
                    <a:cubicBezTo>
                      <a:pt x="35" y="0"/>
                      <a:pt x="22" y="9"/>
                      <a:pt x="14" y="34"/>
                    </a:cubicBezTo>
                    <a:cubicBezTo>
                      <a:pt x="1" y="102"/>
                      <a:pt x="1" y="184"/>
                      <a:pt x="1" y="266"/>
                    </a:cubicBezTo>
                    <a:cubicBezTo>
                      <a:pt x="1" y="321"/>
                      <a:pt x="27" y="377"/>
                      <a:pt x="66" y="390"/>
                    </a:cubicBezTo>
                    <a:lnTo>
                      <a:pt x="667" y="621"/>
                    </a:lnTo>
                    <a:lnTo>
                      <a:pt x="830" y="716"/>
                    </a:lnTo>
                    <a:lnTo>
                      <a:pt x="830" y="334"/>
                    </a:lnTo>
                    <a:lnTo>
                      <a:pt x="817" y="321"/>
                    </a:lnTo>
                    <a:lnTo>
                      <a:pt x="82" y="8"/>
                    </a:lnTo>
                    <a:cubicBezTo>
                      <a:pt x="71" y="3"/>
                      <a:pt x="61" y="0"/>
                      <a:pt x="5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0"/>
              <p:cNvSpPr/>
              <p:nvPr/>
            </p:nvSpPr>
            <p:spPr>
              <a:xfrm>
                <a:off x="4833625" y="2888850"/>
                <a:ext cx="14975" cy="26600"/>
              </a:xfrm>
              <a:custGeom>
                <a:avLst/>
                <a:gdLst/>
                <a:ahLst/>
                <a:cxnLst/>
                <a:rect l="l" t="t" r="r" b="b"/>
                <a:pathLst>
                  <a:path w="599" h="1064" extrusionOk="0">
                    <a:moveTo>
                      <a:pt x="272" y="1"/>
                    </a:moveTo>
                    <a:lnTo>
                      <a:pt x="1" y="82"/>
                    </a:lnTo>
                    <a:lnTo>
                      <a:pt x="95" y="284"/>
                    </a:lnTo>
                    <a:lnTo>
                      <a:pt x="314" y="993"/>
                    </a:lnTo>
                    <a:cubicBezTo>
                      <a:pt x="337" y="1027"/>
                      <a:pt x="370" y="1064"/>
                      <a:pt x="397" y="1064"/>
                    </a:cubicBezTo>
                    <a:cubicBezTo>
                      <a:pt x="401" y="1064"/>
                      <a:pt x="405" y="1063"/>
                      <a:pt x="409" y="1061"/>
                    </a:cubicBezTo>
                    <a:cubicBezTo>
                      <a:pt x="477" y="1061"/>
                      <a:pt x="529" y="1032"/>
                      <a:pt x="572" y="993"/>
                    </a:cubicBezTo>
                    <a:cubicBezTo>
                      <a:pt x="598" y="980"/>
                      <a:pt x="598" y="937"/>
                      <a:pt x="572" y="898"/>
                    </a:cubicBezTo>
                    <a:lnTo>
                      <a:pt x="285" y="27"/>
                    </a:lnTo>
                    <a:lnTo>
                      <a:pt x="27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0"/>
              <p:cNvSpPr/>
              <p:nvPr/>
            </p:nvSpPr>
            <p:spPr>
              <a:xfrm>
                <a:off x="4815275" y="2874250"/>
                <a:ext cx="30625" cy="38775"/>
              </a:xfrm>
              <a:custGeom>
                <a:avLst/>
                <a:gdLst/>
                <a:ahLst/>
                <a:cxnLst/>
                <a:rect l="l" t="t" r="r" b="b"/>
                <a:pathLst>
                  <a:path w="1225" h="1551" extrusionOk="0">
                    <a:moveTo>
                      <a:pt x="911" y="0"/>
                    </a:moveTo>
                    <a:lnTo>
                      <a:pt x="748" y="392"/>
                    </a:lnTo>
                    <a:lnTo>
                      <a:pt x="0" y="82"/>
                    </a:lnTo>
                    <a:lnTo>
                      <a:pt x="0" y="216"/>
                    </a:lnTo>
                    <a:cubicBezTo>
                      <a:pt x="0" y="229"/>
                      <a:pt x="13" y="258"/>
                      <a:pt x="26" y="258"/>
                    </a:cubicBezTo>
                    <a:lnTo>
                      <a:pt x="640" y="503"/>
                    </a:lnTo>
                    <a:lnTo>
                      <a:pt x="911" y="816"/>
                    </a:lnTo>
                    <a:lnTo>
                      <a:pt x="1130" y="1534"/>
                    </a:lnTo>
                    <a:lnTo>
                      <a:pt x="1143" y="1551"/>
                    </a:lnTo>
                    <a:cubicBezTo>
                      <a:pt x="1169" y="1551"/>
                      <a:pt x="1195" y="1534"/>
                      <a:pt x="1224" y="1521"/>
                    </a:cubicBezTo>
                    <a:lnTo>
                      <a:pt x="911" y="611"/>
                    </a:lnTo>
                    <a:lnTo>
                      <a:pt x="1087" y="216"/>
                    </a:lnTo>
                    <a:cubicBezTo>
                      <a:pt x="1087" y="203"/>
                      <a:pt x="1074" y="203"/>
                      <a:pt x="1074" y="190"/>
                    </a:cubicBezTo>
                    <a:cubicBezTo>
                      <a:pt x="1048" y="147"/>
                      <a:pt x="1019" y="108"/>
                      <a:pt x="980" y="82"/>
                    </a:cubicBezTo>
                    <a:cubicBezTo>
                      <a:pt x="966" y="52"/>
                      <a:pt x="937" y="26"/>
                      <a:pt x="911"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0"/>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0"/>
              <p:cNvSpPr/>
              <p:nvPr/>
            </p:nvSpPr>
            <p:spPr>
              <a:xfrm>
                <a:off x="4559525" y="2712175"/>
                <a:ext cx="57150" cy="73500"/>
              </a:xfrm>
              <a:custGeom>
                <a:avLst/>
                <a:gdLst/>
                <a:ahLst/>
                <a:cxnLst/>
                <a:rect l="l" t="t" r="r" b="b"/>
                <a:pathLst>
                  <a:path w="2286" h="2940" extrusionOk="0">
                    <a:moveTo>
                      <a:pt x="636" y="1"/>
                    </a:moveTo>
                    <a:cubicBezTo>
                      <a:pt x="262" y="1"/>
                      <a:pt x="1" y="299"/>
                      <a:pt x="1" y="810"/>
                    </a:cubicBezTo>
                    <a:cubicBezTo>
                      <a:pt x="1" y="1532"/>
                      <a:pt x="520" y="2416"/>
                      <a:pt x="1143" y="2782"/>
                    </a:cubicBezTo>
                    <a:cubicBezTo>
                      <a:pt x="1326" y="2889"/>
                      <a:pt x="1499" y="2940"/>
                      <a:pt x="1653" y="2940"/>
                    </a:cubicBezTo>
                    <a:cubicBezTo>
                      <a:pt x="2027" y="2940"/>
                      <a:pt x="2286" y="2640"/>
                      <a:pt x="2286" y="2129"/>
                    </a:cubicBezTo>
                    <a:cubicBezTo>
                      <a:pt x="2286" y="1408"/>
                      <a:pt x="1770" y="526"/>
                      <a:pt x="1143" y="158"/>
                    </a:cubicBezTo>
                    <a:cubicBezTo>
                      <a:pt x="962" y="51"/>
                      <a:pt x="789" y="1"/>
                      <a:pt x="63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0"/>
              <p:cNvSpPr/>
              <p:nvPr/>
            </p:nvSpPr>
            <p:spPr>
              <a:xfrm>
                <a:off x="4559950" y="2713975"/>
                <a:ext cx="55100" cy="70575"/>
              </a:xfrm>
              <a:custGeom>
                <a:avLst/>
                <a:gdLst/>
                <a:ahLst/>
                <a:cxnLst/>
                <a:rect l="l" t="t" r="r" b="b"/>
                <a:pathLst>
                  <a:path w="2204" h="2823" extrusionOk="0">
                    <a:moveTo>
                      <a:pt x="600" y="0"/>
                    </a:moveTo>
                    <a:cubicBezTo>
                      <a:pt x="243" y="0"/>
                      <a:pt x="0" y="282"/>
                      <a:pt x="0" y="781"/>
                    </a:cubicBezTo>
                    <a:cubicBezTo>
                      <a:pt x="0" y="1473"/>
                      <a:pt x="490" y="2315"/>
                      <a:pt x="1100" y="2671"/>
                    </a:cubicBezTo>
                    <a:cubicBezTo>
                      <a:pt x="1279" y="2774"/>
                      <a:pt x="1448" y="2822"/>
                      <a:pt x="1597" y="2822"/>
                    </a:cubicBezTo>
                    <a:cubicBezTo>
                      <a:pt x="1958" y="2822"/>
                      <a:pt x="2203" y="2536"/>
                      <a:pt x="2203" y="2044"/>
                    </a:cubicBezTo>
                    <a:cubicBezTo>
                      <a:pt x="2203" y="1352"/>
                      <a:pt x="1714" y="494"/>
                      <a:pt x="1100" y="154"/>
                    </a:cubicBezTo>
                    <a:cubicBezTo>
                      <a:pt x="920" y="50"/>
                      <a:pt x="750" y="0"/>
                      <a:pt x="60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0"/>
              <p:cNvSpPr/>
              <p:nvPr/>
            </p:nvSpPr>
            <p:spPr>
              <a:xfrm>
                <a:off x="4564350" y="2719375"/>
                <a:ext cx="46625" cy="60150"/>
              </a:xfrm>
              <a:custGeom>
                <a:avLst/>
                <a:gdLst/>
                <a:ahLst/>
                <a:cxnLst/>
                <a:rect l="l" t="t" r="r" b="b"/>
                <a:pathLst>
                  <a:path w="1865" h="2406" extrusionOk="0">
                    <a:moveTo>
                      <a:pt x="521" y="1"/>
                    </a:moveTo>
                    <a:cubicBezTo>
                      <a:pt x="213" y="1"/>
                      <a:pt x="0" y="245"/>
                      <a:pt x="0" y="659"/>
                    </a:cubicBezTo>
                    <a:cubicBezTo>
                      <a:pt x="0" y="1257"/>
                      <a:pt x="421" y="1978"/>
                      <a:pt x="937" y="2278"/>
                    </a:cubicBezTo>
                    <a:cubicBezTo>
                      <a:pt x="1088" y="2365"/>
                      <a:pt x="1229" y="2405"/>
                      <a:pt x="1353" y="2405"/>
                    </a:cubicBezTo>
                    <a:cubicBezTo>
                      <a:pt x="1658" y="2405"/>
                      <a:pt x="1864" y="2161"/>
                      <a:pt x="1864" y="1746"/>
                    </a:cubicBezTo>
                    <a:cubicBezTo>
                      <a:pt x="1864" y="1149"/>
                      <a:pt x="1456" y="428"/>
                      <a:pt x="937" y="127"/>
                    </a:cubicBezTo>
                    <a:cubicBezTo>
                      <a:pt x="788" y="41"/>
                      <a:pt x="646" y="1"/>
                      <a:pt x="521" y="1"/>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0"/>
              <p:cNvSpPr/>
              <p:nvPr/>
            </p:nvSpPr>
            <p:spPr>
              <a:xfrm>
                <a:off x="4566050" y="2720125"/>
                <a:ext cx="44175" cy="56925"/>
              </a:xfrm>
              <a:custGeom>
                <a:avLst/>
                <a:gdLst/>
                <a:ahLst/>
                <a:cxnLst/>
                <a:rect l="l" t="t" r="r" b="b"/>
                <a:pathLst>
                  <a:path w="1767" h="2277" extrusionOk="0">
                    <a:moveTo>
                      <a:pt x="479" y="1"/>
                    </a:moveTo>
                    <a:cubicBezTo>
                      <a:pt x="194" y="1"/>
                      <a:pt x="1" y="228"/>
                      <a:pt x="1" y="629"/>
                    </a:cubicBezTo>
                    <a:cubicBezTo>
                      <a:pt x="1" y="1188"/>
                      <a:pt x="393" y="1880"/>
                      <a:pt x="882" y="2151"/>
                    </a:cubicBezTo>
                    <a:cubicBezTo>
                      <a:pt x="1028" y="2236"/>
                      <a:pt x="1165" y="2277"/>
                      <a:pt x="1286" y="2277"/>
                    </a:cubicBezTo>
                    <a:cubicBezTo>
                      <a:pt x="1572" y="2277"/>
                      <a:pt x="1767" y="2049"/>
                      <a:pt x="1767" y="1648"/>
                    </a:cubicBezTo>
                    <a:cubicBezTo>
                      <a:pt x="1767" y="1090"/>
                      <a:pt x="1372" y="398"/>
                      <a:pt x="882" y="127"/>
                    </a:cubicBezTo>
                    <a:cubicBezTo>
                      <a:pt x="737" y="41"/>
                      <a:pt x="600" y="1"/>
                      <a:pt x="47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0"/>
              <p:cNvSpPr/>
              <p:nvPr/>
            </p:nvSpPr>
            <p:spPr>
              <a:xfrm>
                <a:off x="4567050" y="2721825"/>
                <a:ext cx="41875" cy="53475"/>
              </a:xfrm>
              <a:custGeom>
                <a:avLst/>
                <a:gdLst/>
                <a:ahLst/>
                <a:cxnLst/>
                <a:rect l="l" t="t" r="r" b="b"/>
                <a:pathLst>
                  <a:path w="1675" h="2139" extrusionOk="0">
                    <a:moveTo>
                      <a:pt x="470" y="1"/>
                    </a:moveTo>
                    <a:cubicBezTo>
                      <a:pt x="321" y="1"/>
                      <a:pt x="197" y="65"/>
                      <a:pt x="108" y="193"/>
                    </a:cubicBezTo>
                    <a:cubicBezTo>
                      <a:pt x="108" y="206"/>
                      <a:pt x="108" y="206"/>
                      <a:pt x="95" y="222"/>
                    </a:cubicBezTo>
                    <a:cubicBezTo>
                      <a:pt x="82" y="248"/>
                      <a:pt x="69" y="287"/>
                      <a:pt x="56" y="343"/>
                    </a:cubicBezTo>
                    <a:cubicBezTo>
                      <a:pt x="13" y="451"/>
                      <a:pt x="0" y="588"/>
                      <a:pt x="26" y="725"/>
                    </a:cubicBezTo>
                    <a:cubicBezTo>
                      <a:pt x="56" y="1051"/>
                      <a:pt x="219" y="1417"/>
                      <a:pt x="477" y="1717"/>
                    </a:cubicBezTo>
                    <a:cubicBezTo>
                      <a:pt x="724" y="1990"/>
                      <a:pt x="999" y="2139"/>
                      <a:pt x="1222" y="2139"/>
                    </a:cubicBezTo>
                    <a:cubicBezTo>
                      <a:pt x="1232" y="2139"/>
                      <a:pt x="1241" y="2139"/>
                      <a:pt x="1250" y="2138"/>
                    </a:cubicBezTo>
                    <a:cubicBezTo>
                      <a:pt x="1348" y="2138"/>
                      <a:pt x="1443" y="2099"/>
                      <a:pt x="1511" y="2017"/>
                    </a:cubicBezTo>
                    <a:cubicBezTo>
                      <a:pt x="1537" y="2001"/>
                      <a:pt x="1564" y="1975"/>
                      <a:pt x="1577" y="1949"/>
                    </a:cubicBezTo>
                    <a:cubicBezTo>
                      <a:pt x="1577" y="1936"/>
                      <a:pt x="1577" y="1936"/>
                      <a:pt x="1593" y="1919"/>
                    </a:cubicBezTo>
                    <a:cubicBezTo>
                      <a:pt x="1606" y="1906"/>
                      <a:pt x="1606" y="1880"/>
                      <a:pt x="1619" y="1854"/>
                    </a:cubicBezTo>
                    <a:cubicBezTo>
                      <a:pt x="1632" y="1825"/>
                      <a:pt x="1645" y="1785"/>
                      <a:pt x="1645" y="1756"/>
                    </a:cubicBezTo>
                    <a:cubicBezTo>
                      <a:pt x="1675" y="1691"/>
                      <a:pt x="1675" y="1622"/>
                      <a:pt x="1675" y="1554"/>
                    </a:cubicBezTo>
                    <a:lnTo>
                      <a:pt x="1675" y="1459"/>
                    </a:lnTo>
                    <a:cubicBezTo>
                      <a:pt x="1675" y="1430"/>
                      <a:pt x="1658" y="1417"/>
                      <a:pt x="1658" y="1404"/>
                    </a:cubicBezTo>
                    <a:lnTo>
                      <a:pt x="1658" y="1364"/>
                    </a:lnTo>
                    <a:lnTo>
                      <a:pt x="1658" y="1335"/>
                    </a:lnTo>
                    <a:cubicBezTo>
                      <a:pt x="1645" y="1309"/>
                      <a:pt x="1645" y="1267"/>
                      <a:pt x="1632" y="1240"/>
                    </a:cubicBezTo>
                    <a:cubicBezTo>
                      <a:pt x="1632" y="1227"/>
                      <a:pt x="1632" y="1214"/>
                      <a:pt x="1619" y="1185"/>
                    </a:cubicBezTo>
                    <a:cubicBezTo>
                      <a:pt x="1619" y="1172"/>
                      <a:pt x="1619" y="1159"/>
                      <a:pt x="1606" y="1146"/>
                    </a:cubicBezTo>
                    <a:cubicBezTo>
                      <a:pt x="1606" y="1133"/>
                      <a:pt x="1606" y="1120"/>
                      <a:pt x="1593" y="1090"/>
                    </a:cubicBezTo>
                    <a:cubicBezTo>
                      <a:pt x="1593" y="1077"/>
                      <a:pt x="1577" y="1064"/>
                      <a:pt x="1577" y="1051"/>
                    </a:cubicBezTo>
                    <a:cubicBezTo>
                      <a:pt x="1551" y="996"/>
                      <a:pt x="1537" y="927"/>
                      <a:pt x="1495" y="875"/>
                    </a:cubicBezTo>
                    <a:cubicBezTo>
                      <a:pt x="1495" y="859"/>
                      <a:pt x="1482" y="845"/>
                      <a:pt x="1482" y="832"/>
                    </a:cubicBezTo>
                    <a:cubicBezTo>
                      <a:pt x="1456" y="793"/>
                      <a:pt x="1443" y="751"/>
                      <a:pt x="1413" y="712"/>
                    </a:cubicBezTo>
                    <a:cubicBezTo>
                      <a:pt x="1413" y="695"/>
                      <a:pt x="1400" y="682"/>
                      <a:pt x="1400" y="682"/>
                    </a:cubicBezTo>
                    <a:cubicBezTo>
                      <a:pt x="1387" y="656"/>
                      <a:pt x="1374" y="643"/>
                      <a:pt x="1361" y="630"/>
                    </a:cubicBezTo>
                    <a:cubicBezTo>
                      <a:pt x="1319" y="561"/>
                      <a:pt x="1267" y="493"/>
                      <a:pt x="1211" y="424"/>
                    </a:cubicBezTo>
                    <a:cubicBezTo>
                      <a:pt x="1185" y="398"/>
                      <a:pt x="1156" y="369"/>
                      <a:pt x="1129" y="343"/>
                    </a:cubicBezTo>
                    <a:cubicBezTo>
                      <a:pt x="1116" y="330"/>
                      <a:pt x="1103" y="317"/>
                      <a:pt x="1087" y="304"/>
                    </a:cubicBezTo>
                    <a:lnTo>
                      <a:pt x="1074" y="287"/>
                    </a:lnTo>
                    <a:cubicBezTo>
                      <a:pt x="1074" y="274"/>
                      <a:pt x="1061" y="274"/>
                      <a:pt x="1048" y="261"/>
                    </a:cubicBezTo>
                    <a:cubicBezTo>
                      <a:pt x="911" y="153"/>
                      <a:pt x="777" y="72"/>
                      <a:pt x="653" y="29"/>
                    </a:cubicBezTo>
                    <a:cubicBezTo>
                      <a:pt x="589" y="10"/>
                      <a:pt x="528" y="1"/>
                      <a:pt x="47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0"/>
              <p:cNvSpPr/>
              <p:nvPr/>
            </p:nvSpPr>
            <p:spPr>
              <a:xfrm>
                <a:off x="4569725" y="2721825"/>
                <a:ext cx="32350" cy="17800"/>
              </a:xfrm>
              <a:custGeom>
                <a:avLst/>
                <a:gdLst/>
                <a:ahLst/>
                <a:cxnLst/>
                <a:rect l="l" t="t" r="r" b="b"/>
                <a:pathLst>
                  <a:path w="1294" h="712" extrusionOk="0">
                    <a:moveTo>
                      <a:pt x="363" y="1"/>
                    </a:moveTo>
                    <a:cubicBezTo>
                      <a:pt x="214" y="1"/>
                      <a:pt x="90" y="65"/>
                      <a:pt x="1" y="193"/>
                    </a:cubicBezTo>
                    <a:cubicBezTo>
                      <a:pt x="119" y="153"/>
                      <a:pt x="229" y="136"/>
                      <a:pt x="328" y="136"/>
                    </a:cubicBezTo>
                    <a:cubicBezTo>
                      <a:pt x="765" y="136"/>
                      <a:pt x="1009" y="451"/>
                      <a:pt x="1009" y="451"/>
                    </a:cubicBezTo>
                    <a:lnTo>
                      <a:pt x="1022" y="712"/>
                    </a:lnTo>
                    <a:cubicBezTo>
                      <a:pt x="1117" y="695"/>
                      <a:pt x="1199" y="695"/>
                      <a:pt x="1293" y="682"/>
                    </a:cubicBezTo>
                    <a:cubicBezTo>
                      <a:pt x="1280" y="656"/>
                      <a:pt x="1267" y="643"/>
                      <a:pt x="1254" y="630"/>
                    </a:cubicBezTo>
                    <a:cubicBezTo>
                      <a:pt x="1212" y="561"/>
                      <a:pt x="1160" y="493"/>
                      <a:pt x="1104" y="424"/>
                    </a:cubicBezTo>
                    <a:cubicBezTo>
                      <a:pt x="1078" y="398"/>
                      <a:pt x="1049" y="369"/>
                      <a:pt x="1022" y="343"/>
                    </a:cubicBezTo>
                    <a:cubicBezTo>
                      <a:pt x="1009" y="330"/>
                      <a:pt x="996" y="317"/>
                      <a:pt x="980" y="304"/>
                    </a:cubicBezTo>
                    <a:lnTo>
                      <a:pt x="967" y="287"/>
                    </a:lnTo>
                    <a:cubicBezTo>
                      <a:pt x="967" y="274"/>
                      <a:pt x="954" y="274"/>
                      <a:pt x="941" y="261"/>
                    </a:cubicBezTo>
                    <a:cubicBezTo>
                      <a:pt x="804" y="153"/>
                      <a:pt x="670" y="72"/>
                      <a:pt x="546" y="29"/>
                    </a:cubicBezTo>
                    <a:cubicBezTo>
                      <a:pt x="482" y="10"/>
                      <a:pt x="421" y="1"/>
                      <a:pt x="363"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0"/>
              <p:cNvSpPr/>
              <p:nvPr/>
            </p:nvSpPr>
            <p:spPr>
              <a:xfrm>
                <a:off x="4569075" y="2739600"/>
                <a:ext cx="26875" cy="24100"/>
              </a:xfrm>
              <a:custGeom>
                <a:avLst/>
                <a:gdLst/>
                <a:ahLst/>
                <a:cxnLst/>
                <a:rect l="l" t="t" r="r" b="b"/>
                <a:pathLst>
                  <a:path w="1075" h="964" extrusionOk="0">
                    <a:moveTo>
                      <a:pt x="1048" y="1"/>
                    </a:moveTo>
                    <a:cubicBezTo>
                      <a:pt x="833" y="17"/>
                      <a:pt x="610" y="22"/>
                      <a:pt x="425" y="22"/>
                    </a:cubicBezTo>
                    <a:cubicBezTo>
                      <a:pt x="179" y="22"/>
                      <a:pt x="1" y="14"/>
                      <a:pt x="1" y="14"/>
                    </a:cubicBezTo>
                    <a:lnTo>
                      <a:pt x="1" y="14"/>
                    </a:lnTo>
                    <a:cubicBezTo>
                      <a:pt x="1" y="14"/>
                      <a:pt x="206" y="298"/>
                      <a:pt x="422" y="379"/>
                    </a:cubicBezTo>
                    <a:cubicBezTo>
                      <a:pt x="654" y="448"/>
                      <a:pt x="1075" y="964"/>
                      <a:pt x="1075" y="964"/>
                    </a:cubicBezTo>
                    <a:lnTo>
                      <a:pt x="1048"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0"/>
              <p:cNvSpPr/>
              <p:nvPr/>
            </p:nvSpPr>
            <p:spPr>
              <a:xfrm>
                <a:off x="4579600" y="2722550"/>
                <a:ext cx="29325" cy="43600"/>
              </a:xfrm>
              <a:custGeom>
                <a:avLst/>
                <a:gdLst/>
                <a:ahLst/>
                <a:cxnLst/>
                <a:rect l="l" t="t" r="r" b="b"/>
                <a:pathLst>
                  <a:path w="1173" h="1744" extrusionOk="0">
                    <a:moveTo>
                      <a:pt x="151" y="0"/>
                    </a:moveTo>
                    <a:cubicBezTo>
                      <a:pt x="125" y="30"/>
                      <a:pt x="95" y="56"/>
                      <a:pt x="82" y="82"/>
                    </a:cubicBezTo>
                    <a:cubicBezTo>
                      <a:pt x="69" y="124"/>
                      <a:pt x="56" y="151"/>
                      <a:pt x="43" y="193"/>
                    </a:cubicBezTo>
                    <a:cubicBezTo>
                      <a:pt x="14" y="245"/>
                      <a:pt x="14" y="301"/>
                      <a:pt x="14" y="369"/>
                    </a:cubicBezTo>
                    <a:cubicBezTo>
                      <a:pt x="1" y="422"/>
                      <a:pt x="14" y="477"/>
                      <a:pt x="14" y="532"/>
                    </a:cubicBezTo>
                    <a:cubicBezTo>
                      <a:pt x="43" y="803"/>
                      <a:pt x="193" y="1117"/>
                      <a:pt x="409" y="1375"/>
                    </a:cubicBezTo>
                    <a:cubicBezTo>
                      <a:pt x="533" y="1512"/>
                      <a:pt x="654" y="1619"/>
                      <a:pt x="778" y="1675"/>
                    </a:cubicBezTo>
                    <a:cubicBezTo>
                      <a:pt x="885" y="1727"/>
                      <a:pt x="980" y="1743"/>
                      <a:pt x="1062" y="1743"/>
                    </a:cubicBezTo>
                    <a:lnTo>
                      <a:pt x="1091" y="1743"/>
                    </a:lnTo>
                    <a:cubicBezTo>
                      <a:pt x="1117" y="1743"/>
                      <a:pt x="1130" y="1727"/>
                      <a:pt x="1143" y="1727"/>
                    </a:cubicBezTo>
                    <a:cubicBezTo>
                      <a:pt x="1173" y="1662"/>
                      <a:pt x="1173" y="1593"/>
                      <a:pt x="1173" y="1525"/>
                    </a:cubicBezTo>
                    <a:lnTo>
                      <a:pt x="1173" y="1430"/>
                    </a:lnTo>
                    <a:cubicBezTo>
                      <a:pt x="1173" y="1401"/>
                      <a:pt x="1156" y="1388"/>
                      <a:pt x="1156" y="1375"/>
                    </a:cubicBezTo>
                    <a:lnTo>
                      <a:pt x="1156" y="1335"/>
                    </a:lnTo>
                    <a:lnTo>
                      <a:pt x="1156" y="1306"/>
                    </a:lnTo>
                    <a:cubicBezTo>
                      <a:pt x="1143" y="1280"/>
                      <a:pt x="1143" y="1238"/>
                      <a:pt x="1130" y="1211"/>
                    </a:cubicBezTo>
                    <a:cubicBezTo>
                      <a:pt x="1130" y="1198"/>
                      <a:pt x="1130" y="1185"/>
                      <a:pt x="1117" y="1156"/>
                    </a:cubicBezTo>
                    <a:cubicBezTo>
                      <a:pt x="1117" y="1143"/>
                      <a:pt x="1117" y="1130"/>
                      <a:pt x="1104" y="1117"/>
                    </a:cubicBezTo>
                    <a:cubicBezTo>
                      <a:pt x="1104" y="1104"/>
                      <a:pt x="1104" y="1091"/>
                      <a:pt x="1091" y="1061"/>
                    </a:cubicBezTo>
                    <a:cubicBezTo>
                      <a:pt x="1091" y="1048"/>
                      <a:pt x="1075" y="1035"/>
                      <a:pt x="1075" y="1022"/>
                    </a:cubicBezTo>
                    <a:cubicBezTo>
                      <a:pt x="1049" y="967"/>
                      <a:pt x="1035" y="898"/>
                      <a:pt x="993" y="846"/>
                    </a:cubicBezTo>
                    <a:cubicBezTo>
                      <a:pt x="993" y="830"/>
                      <a:pt x="980" y="816"/>
                      <a:pt x="980" y="803"/>
                    </a:cubicBezTo>
                    <a:cubicBezTo>
                      <a:pt x="954" y="764"/>
                      <a:pt x="941" y="722"/>
                      <a:pt x="911" y="683"/>
                    </a:cubicBezTo>
                    <a:cubicBezTo>
                      <a:pt x="898" y="653"/>
                      <a:pt x="872" y="627"/>
                      <a:pt x="859" y="601"/>
                    </a:cubicBezTo>
                    <a:cubicBezTo>
                      <a:pt x="817" y="532"/>
                      <a:pt x="765" y="464"/>
                      <a:pt x="709" y="395"/>
                    </a:cubicBezTo>
                    <a:cubicBezTo>
                      <a:pt x="683" y="369"/>
                      <a:pt x="654" y="340"/>
                      <a:pt x="627" y="314"/>
                    </a:cubicBezTo>
                    <a:cubicBezTo>
                      <a:pt x="614" y="301"/>
                      <a:pt x="601" y="288"/>
                      <a:pt x="585" y="275"/>
                    </a:cubicBezTo>
                    <a:lnTo>
                      <a:pt x="572" y="258"/>
                    </a:lnTo>
                    <a:cubicBezTo>
                      <a:pt x="572" y="245"/>
                      <a:pt x="559" y="245"/>
                      <a:pt x="546" y="232"/>
                    </a:cubicBezTo>
                    <a:cubicBezTo>
                      <a:pt x="409" y="124"/>
                      <a:pt x="275" y="43"/>
                      <a:pt x="15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0"/>
              <p:cNvSpPr/>
              <p:nvPr/>
            </p:nvSpPr>
            <p:spPr>
              <a:xfrm>
                <a:off x="4592575" y="2729000"/>
                <a:ext cx="9825" cy="18375"/>
              </a:xfrm>
              <a:custGeom>
                <a:avLst/>
                <a:gdLst/>
                <a:ahLst/>
                <a:cxnLst/>
                <a:rect l="l" t="t" r="r" b="b"/>
                <a:pathLst>
                  <a:path w="393" h="735" extrusionOk="0">
                    <a:moveTo>
                      <a:pt x="53" y="0"/>
                    </a:moveTo>
                    <a:cubicBezTo>
                      <a:pt x="27" y="17"/>
                      <a:pt x="1" y="43"/>
                      <a:pt x="1" y="43"/>
                    </a:cubicBezTo>
                    <a:lnTo>
                      <a:pt x="190" y="261"/>
                    </a:lnTo>
                    <a:lnTo>
                      <a:pt x="135" y="735"/>
                    </a:lnTo>
                    <a:lnTo>
                      <a:pt x="285" y="653"/>
                    </a:lnTo>
                    <a:lnTo>
                      <a:pt x="392" y="425"/>
                    </a:lnTo>
                    <a:cubicBezTo>
                      <a:pt x="379" y="395"/>
                      <a:pt x="353" y="369"/>
                      <a:pt x="340" y="343"/>
                    </a:cubicBezTo>
                    <a:cubicBezTo>
                      <a:pt x="298" y="274"/>
                      <a:pt x="246" y="206"/>
                      <a:pt x="190" y="137"/>
                    </a:cubicBezTo>
                    <a:cubicBezTo>
                      <a:pt x="164" y="111"/>
                      <a:pt x="135" y="82"/>
                      <a:pt x="108" y="56"/>
                    </a:cubicBezTo>
                    <a:cubicBezTo>
                      <a:pt x="95" y="43"/>
                      <a:pt x="82" y="30"/>
                      <a:pt x="66" y="17"/>
                    </a:cubicBezTo>
                    <a:lnTo>
                      <a:pt x="5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0"/>
              <p:cNvSpPr/>
              <p:nvPr/>
            </p:nvSpPr>
            <p:spPr>
              <a:xfrm>
                <a:off x="4595275" y="2745325"/>
                <a:ext cx="12275" cy="28275"/>
              </a:xfrm>
              <a:custGeom>
                <a:avLst/>
                <a:gdLst/>
                <a:ahLst/>
                <a:cxnLst/>
                <a:rect l="l" t="t" r="r" b="b"/>
                <a:pathLst>
                  <a:path w="491" h="1131" extrusionOk="0">
                    <a:moveTo>
                      <a:pt x="177" y="0"/>
                    </a:moveTo>
                    <a:lnTo>
                      <a:pt x="27" y="82"/>
                    </a:lnTo>
                    <a:lnTo>
                      <a:pt x="0" y="274"/>
                    </a:lnTo>
                    <a:lnTo>
                      <a:pt x="151" y="764"/>
                    </a:lnTo>
                    <a:lnTo>
                      <a:pt x="219" y="979"/>
                    </a:lnTo>
                    <a:cubicBezTo>
                      <a:pt x="244" y="1032"/>
                      <a:pt x="184" y="1131"/>
                      <a:pt x="199" y="1131"/>
                    </a:cubicBezTo>
                    <a:cubicBezTo>
                      <a:pt x="200" y="1131"/>
                      <a:pt x="201" y="1130"/>
                      <a:pt x="203" y="1129"/>
                    </a:cubicBezTo>
                    <a:cubicBezTo>
                      <a:pt x="258" y="1116"/>
                      <a:pt x="382" y="1048"/>
                      <a:pt x="448" y="1009"/>
                    </a:cubicBezTo>
                    <a:cubicBezTo>
                      <a:pt x="448" y="996"/>
                      <a:pt x="448" y="996"/>
                      <a:pt x="464" y="979"/>
                    </a:cubicBezTo>
                    <a:cubicBezTo>
                      <a:pt x="477" y="966"/>
                      <a:pt x="477" y="940"/>
                      <a:pt x="490" y="914"/>
                    </a:cubicBezTo>
                    <a:cubicBezTo>
                      <a:pt x="490" y="898"/>
                      <a:pt x="490" y="898"/>
                      <a:pt x="477" y="885"/>
                    </a:cubicBezTo>
                    <a:lnTo>
                      <a:pt x="464" y="832"/>
                    </a:lnTo>
                    <a:lnTo>
                      <a:pt x="190" y="16"/>
                    </a:lnTo>
                    <a:lnTo>
                      <a:pt x="17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0"/>
              <p:cNvSpPr/>
              <p:nvPr/>
            </p:nvSpPr>
            <p:spPr>
              <a:xfrm>
                <a:off x="4568750" y="2729100"/>
                <a:ext cx="24175" cy="17950"/>
              </a:xfrm>
              <a:custGeom>
                <a:avLst/>
                <a:gdLst/>
                <a:ahLst/>
                <a:cxnLst/>
                <a:rect l="l" t="t" r="r" b="b"/>
                <a:pathLst>
                  <a:path w="967" h="718" extrusionOk="0">
                    <a:moveTo>
                      <a:pt x="197" y="0"/>
                    </a:moveTo>
                    <a:cubicBezTo>
                      <a:pt x="190" y="0"/>
                      <a:pt x="183" y="4"/>
                      <a:pt x="177" y="13"/>
                    </a:cubicBezTo>
                    <a:cubicBezTo>
                      <a:pt x="164" y="13"/>
                      <a:pt x="14" y="78"/>
                      <a:pt x="14" y="94"/>
                    </a:cubicBezTo>
                    <a:cubicBezTo>
                      <a:pt x="1" y="176"/>
                      <a:pt x="138" y="189"/>
                      <a:pt x="138" y="284"/>
                    </a:cubicBezTo>
                    <a:cubicBezTo>
                      <a:pt x="138" y="323"/>
                      <a:pt x="164" y="378"/>
                      <a:pt x="203" y="391"/>
                    </a:cubicBezTo>
                    <a:lnTo>
                      <a:pt x="804" y="636"/>
                    </a:lnTo>
                    <a:lnTo>
                      <a:pt x="967" y="718"/>
                    </a:lnTo>
                    <a:lnTo>
                      <a:pt x="967" y="339"/>
                    </a:lnTo>
                    <a:lnTo>
                      <a:pt x="954" y="323"/>
                    </a:lnTo>
                    <a:lnTo>
                      <a:pt x="219" y="13"/>
                    </a:lnTo>
                    <a:cubicBezTo>
                      <a:pt x="211" y="4"/>
                      <a:pt x="204" y="0"/>
                      <a:pt x="19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0"/>
              <p:cNvSpPr/>
              <p:nvPr/>
            </p:nvSpPr>
            <p:spPr>
              <a:xfrm>
                <a:off x="4584425" y="2729700"/>
                <a:ext cx="15925" cy="25525"/>
              </a:xfrm>
              <a:custGeom>
                <a:avLst/>
                <a:gdLst/>
                <a:ahLst/>
                <a:cxnLst/>
                <a:rect l="l" t="t" r="r" b="b"/>
                <a:pathLst>
                  <a:path w="637" h="1021" extrusionOk="0">
                    <a:moveTo>
                      <a:pt x="348" y="1"/>
                    </a:moveTo>
                    <a:cubicBezTo>
                      <a:pt x="339" y="1"/>
                      <a:pt x="332" y="5"/>
                      <a:pt x="327" y="15"/>
                    </a:cubicBezTo>
                    <a:lnTo>
                      <a:pt x="0" y="668"/>
                    </a:lnTo>
                    <a:lnTo>
                      <a:pt x="310" y="1020"/>
                    </a:lnTo>
                    <a:lnTo>
                      <a:pt x="624" y="367"/>
                    </a:lnTo>
                    <a:cubicBezTo>
                      <a:pt x="637" y="341"/>
                      <a:pt x="624" y="286"/>
                      <a:pt x="598" y="246"/>
                    </a:cubicBezTo>
                    <a:cubicBezTo>
                      <a:pt x="572" y="217"/>
                      <a:pt x="542" y="178"/>
                      <a:pt x="503" y="136"/>
                    </a:cubicBezTo>
                    <a:cubicBezTo>
                      <a:pt x="474" y="96"/>
                      <a:pt x="434" y="54"/>
                      <a:pt x="408" y="28"/>
                    </a:cubicBezTo>
                    <a:cubicBezTo>
                      <a:pt x="382" y="12"/>
                      <a:pt x="362" y="1"/>
                      <a:pt x="34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0"/>
              <p:cNvSpPr/>
              <p:nvPr/>
            </p:nvSpPr>
            <p:spPr>
              <a:xfrm>
                <a:off x="4568425" y="2731375"/>
                <a:ext cx="20750" cy="18050"/>
              </a:xfrm>
              <a:custGeom>
                <a:avLst/>
                <a:gdLst/>
                <a:ahLst/>
                <a:cxnLst/>
                <a:rect l="l" t="t" r="r" b="b"/>
                <a:pathLst>
                  <a:path w="830" h="722" extrusionOk="0">
                    <a:moveTo>
                      <a:pt x="51" y="1"/>
                    </a:moveTo>
                    <a:cubicBezTo>
                      <a:pt x="35" y="1"/>
                      <a:pt x="22" y="13"/>
                      <a:pt x="14" y="29"/>
                    </a:cubicBezTo>
                    <a:cubicBezTo>
                      <a:pt x="1" y="111"/>
                      <a:pt x="1" y="193"/>
                      <a:pt x="1" y="274"/>
                    </a:cubicBezTo>
                    <a:cubicBezTo>
                      <a:pt x="1" y="313"/>
                      <a:pt x="27" y="369"/>
                      <a:pt x="69" y="395"/>
                    </a:cubicBezTo>
                    <a:lnTo>
                      <a:pt x="666" y="627"/>
                    </a:lnTo>
                    <a:lnTo>
                      <a:pt x="830" y="721"/>
                    </a:lnTo>
                    <a:lnTo>
                      <a:pt x="830" y="330"/>
                    </a:lnTo>
                    <a:lnTo>
                      <a:pt x="804" y="313"/>
                    </a:lnTo>
                    <a:lnTo>
                      <a:pt x="82" y="16"/>
                    </a:lnTo>
                    <a:cubicBezTo>
                      <a:pt x="71" y="5"/>
                      <a:pt x="60" y="1"/>
                      <a:pt x="5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0"/>
              <p:cNvSpPr/>
              <p:nvPr/>
            </p:nvSpPr>
            <p:spPr>
              <a:xfrm>
                <a:off x="4589150" y="2747350"/>
                <a:ext cx="14950" cy="26550"/>
              </a:xfrm>
              <a:custGeom>
                <a:avLst/>
                <a:gdLst/>
                <a:ahLst/>
                <a:cxnLst/>
                <a:rect l="l" t="t" r="r" b="b"/>
                <a:pathLst>
                  <a:path w="598" h="1062" extrusionOk="0">
                    <a:moveTo>
                      <a:pt x="272" y="1"/>
                    </a:moveTo>
                    <a:lnTo>
                      <a:pt x="1" y="82"/>
                    </a:lnTo>
                    <a:lnTo>
                      <a:pt x="95" y="288"/>
                    </a:lnTo>
                    <a:lnTo>
                      <a:pt x="314" y="980"/>
                    </a:lnTo>
                    <a:cubicBezTo>
                      <a:pt x="340" y="1035"/>
                      <a:pt x="383" y="1062"/>
                      <a:pt x="409" y="1062"/>
                    </a:cubicBezTo>
                    <a:cubicBezTo>
                      <a:pt x="464" y="1048"/>
                      <a:pt x="516" y="1022"/>
                      <a:pt x="572" y="980"/>
                    </a:cubicBezTo>
                    <a:cubicBezTo>
                      <a:pt x="598" y="967"/>
                      <a:pt x="598" y="928"/>
                      <a:pt x="572" y="885"/>
                    </a:cubicBezTo>
                    <a:lnTo>
                      <a:pt x="285" y="30"/>
                    </a:lnTo>
                    <a:lnTo>
                      <a:pt x="27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0"/>
              <p:cNvSpPr/>
              <p:nvPr/>
            </p:nvSpPr>
            <p:spPr>
              <a:xfrm>
                <a:off x="4570800" y="2732750"/>
                <a:ext cx="30625" cy="38775"/>
              </a:xfrm>
              <a:custGeom>
                <a:avLst/>
                <a:gdLst/>
                <a:ahLst/>
                <a:cxnLst/>
                <a:rect l="l" t="t" r="r" b="b"/>
                <a:pathLst>
                  <a:path w="1225" h="1551" extrusionOk="0">
                    <a:moveTo>
                      <a:pt x="911" y="0"/>
                    </a:moveTo>
                    <a:lnTo>
                      <a:pt x="748" y="395"/>
                    </a:lnTo>
                    <a:lnTo>
                      <a:pt x="0" y="69"/>
                    </a:lnTo>
                    <a:lnTo>
                      <a:pt x="0" y="219"/>
                    </a:lnTo>
                    <a:cubicBezTo>
                      <a:pt x="0" y="232"/>
                      <a:pt x="13" y="245"/>
                      <a:pt x="13" y="258"/>
                    </a:cubicBezTo>
                    <a:lnTo>
                      <a:pt x="640" y="503"/>
                    </a:lnTo>
                    <a:lnTo>
                      <a:pt x="911" y="816"/>
                    </a:lnTo>
                    <a:lnTo>
                      <a:pt x="1130" y="1538"/>
                    </a:lnTo>
                    <a:cubicBezTo>
                      <a:pt x="1143" y="1538"/>
                      <a:pt x="1143" y="1551"/>
                      <a:pt x="1143" y="1551"/>
                    </a:cubicBezTo>
                    <a:cubicBezTo>
                      <a:pt x="1169" y="1538"/>
                      <a:pt x="1198" y="1525"/>
                      <a:pt x="1224" y="1512"/>
                    </a:cubicBezTo>
                    <a:lnTo>
                      <a:pt x="911" y="614"/>
                    </a:lnTo>
                    <a:lnTo>
                      <a:pt x="1087" y="206"/>
                    </a:lnTo>
                    <a:cubicBezTo>
                      <a:pt x="1074" y="206"/>
                      <a:pt x="1074" y="193"/>
                      <a:pt x="1074" y="193"/>
                    </a:cubicBezTo>
                    <a:cubicBezTo>
                      <a:pt x="1048" y="151"/>
                      <a:pt x="1006" y="111"/>
                      <a:pt x="979" y="69"/>
                    </a:cubicBezTo>
                    <a:cubicBezTo>
                      <a:pt x="966" y="43"/>
                      <a:pt x="937" y="30"/>
                      <a:pt x="911"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0"/>
              <p:cNvSpPr/>
              <p:nvPr/>
            </p:nvSpPr>
            <p:spPr>
              <a:xfrm>
                <a:off x="4910825" y="2827650"/>
                <a:ext cx="128150" cy="90450"/>
              </a:xfrm>
              <a:custGeom>
                <a:avLst/>
                <a:gdLst/>
                <a:ahLst/>
                <a:cxnLst/>
                <a:rect l="l" t="t" r="r" b="b"/>
                <a:pathLst>
                  <a:path w="5126" h="3618" extrusionOk="0">
                    <a:moveTo>
                      <a:pt x="5125" y="1"/>
                    </a:moveTo>
                    <a:lnTo>
                      <a:pt x="3970" y="830"/>
                    </a:lnTo>
                    <a:lnTo>
                      <a:pt x="2814" y="1590"/>
                    </a:lnTo>
                    <a:lnTo>
                      <a:pt x="1319" y="2338"/>
                    </a:lnTo>
                    <a:lnTo>
                      <a:pt x="121" y="2367"/>
                    </a:lnTo>
                    <a:lnTo>
                      <a:pt x="0" y="3617"/>
                    </a:lnTo>
                    <a:lnTo>
                      <a:pt x="0" y="3617"/>
                    </a:lnTo>
                    <a:lnTo>
                      <a:pt x="1616" y="3415"/>
                    </a:lnTo>
                    <a:lnTo>
                      <a:pt x="4528" y="1740"/>
                    </a:lnTo>
                    <a:lnTo>
                      <a:pt x="5099" y="314"/>
                    </a:lnTo>
                    <a:lnTo>
                      <a:pt x="5125"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0"/>
              <p:cNvSpPr/>
              <p:nvPr/>
            </p:nvSpPr>
            <p:spPr>
              <a:xfrm>
                <a:off x="4936275" y="2844300"/>
                <a:ext cx="94525" cy="55425"/>
              </a:xfrm>
              <a:custGeom>
                <a:avLst/>
                <a:gdLst/>
                <a:ahLst/>
                <a:cxnLst/>
                <a:rect l="l" t="t" r="r" b="b"/>
                <a:pathLst>
                  <a:path w="3781" h="2217" extrusionOk="0">
                    <a:moveTo>
                      <a:pt x="3781" y="0"/>
                    </a:moveTo>
                    <a:lnTo>
                      <a:pt x="3144" y="95"/>
                    </a:lnTo>
                    <a:cubicBezTo>
                      <a:pt x="3144" y="95"/>
                      <a:pt x="2762" y="382"/>
                      <a:pt x="2230" y="679"/>
                    </a:cubicBezTo>
                    <a:cubicBezTo>
                      <a:pt x="1688" y="993"/>
                      <a:pt x="1023" y="1306"/>
                      <a:pt x="1023" y="1306"/>
                    </a:cubicBezTo>
                    <a:lnTo>
                      <a:pt x="1" y="2217"/>
                    </a:lnTo>
                    <a:cubicBezTo>
                      <a:pt x="1" y="2217"/>
                      <a:pt x="435" y="2096"/>
                      <a:pt x="614" y="2080"/>
                    </a:cubicBezTo>
                    <a:cubicBezTo>
                      <a:pt x="898" y="2066"/>
                      <a:pt x="2775" y="1074"/>
                      <a:pt x="2952" y="872"/>
                    </a:cubicBezTo>
                    <a:cubicBezTo>
                      <a:pt x="3170" y="627"/>
                      <a:pt x="3781" y="0"/>
                      <a:pt x="3781"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0"/>
              <p:cNvSpPr/>
              <p:nvPr/>
            </p:nvSpPr>
            <p:spPr>
              <a:xfrm>
                <a:off x="4865950" y="2851800"/>
                <a:ext cx="90100" cy="33650"/>
              </a:xfrm>
              <a:custGeom>
                <a:avLst/>
                <a:gdLst/>
                <a:ahLst/>
                <a:cxnLst/>
                <a:rect l="l" t="t" r="r" b="b"/>
                <a:pathLst>
                  <a:path w="3604" h="1346" extrusionOk="0">
                    <a:moveTo>
                      <a:pt x="0" y="1"/>
                    </a:moveTo>
                    <a:lnTo>
                      <a:pt x="855" y="843"/>
                    </a:lnTo>
                    <a:lnTo>
                      <a:pt x="1616" y="1345"/>
                    </a:lnTo>
                    <a:lnTo>
                      <a:pt x="3059" y="1345"/>
                    </a:lnTo>
                    <a:lnTo>
                      <a:pt x="3509" y="950"/>
                    </a:lnTo>
                    <a:lnTo>
                      <a:pt x="3604" y="719"/>
                    </a:lnTo>
                    <a:lnTo>
                      <a:pt x="3604" y="719"/>
                    </a:lnTo>
                    <a:lnTo>
                      <a:pt x="2664" y="898"/>
                    </a:lnTo>
                    <a:lnTo>
                      <a:pt x="1521" y="761"/>
                    </a:ln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0"/>
              <p:cNvSpPr/>
              <p:nvPr/>
            </p:nvSpPr>
            <p:spPr>
              <a:xfrm>
                <a:off x="4873375" y="2859225"/>
                <a:ext cx="72800" cy="25450"/>
              </a:xfrm>
              <a:custGeom>
                <a:avLst/>
                <a:gdLst/>
                <a:ahLst/>
                <a:cxnLst/>
                <a:rect l="l" t="t" r="r" b="b"/>
                <a:pathLst>
                  <a:path w="2912" h="1018" extrusionOk="0">
                    <a:moveTo>
                      <a:pt x="124" y="1"/>
                    </a:moveTo>
                    <a:lnTo>
                      <a:pt x="0" y="151"/>
                    </a:lnTo>
                    <a:cubicBezTo>
                      <a:pt x="0" y="151"/>
                      <a:pt x="124" y="356"/>
                      <a:pt x="314" y="546"/>
                    </a:cubicBezTo>
                    <a:cubicBezTo>
                      <a:pt x="490" y="722"/>
                      <a:pt x="1117" y="967"/>
                      <a:pt x="1293" y="993"/>
                    </a:cubicBezTo>
                    <a:cubicBezTo>
                      <a:pt x="1440" y="1011"/>
                      <a:pt x="1611" y="1018"/>
                      <a:pt x="1778" y="1018"/>
                    </a:cubicBezTo>
                    <a:cubicBezTo>
                      <a:pt x="1889" y="1018"/>
                      <a:pt x="1998" y="1014"/>
                      <a:pt x="2096" y="1009"/>
                    </a:cubicBezTo>
                    <a:lnTo>
                      <a:pt x="2122" y="1009"/>
                    </a:lnTo>
                    <a:cubicBezTo>
                      <a:pt x="2164" y="1009"/>
                      <a:pt x="2204" y="993"/>
                      <a:pt x="2246" y="980"/>
                    </a:cubicBezTo>
                    <a:cubicBezTo>
                      <a:pt x="2259" y="967"/>
                      <a:pt x="2272" y="967"/>
                      <a:pt x="2298" y="954"/>
                    </a:cubicBezTo>
                    <a:cubicBezTo>
                      <a:pt x="2559" y="859"/>
                      <a:pt x="2856" y="627"/>
                      <a:pt x="2912" y="572"/>
                    </a:cubicBezTo>
                    <a:lnTo>
                      <a:pt x="2762" y="533"/>
                    </a:lnTo>
                    <a:cubicBezTo>
                      <a:pt x="2736" y="520"/>
                      <a:pt x="2706" y="520"/>
                      <a:pt x="2680" y="503"/>
                    </a:cubicBezTo>
                    <a:cubicBezTo>
                      <a:pt x="2641" y="503"/>
                      <a:pt x="2585" y="490"/>
                      <a:pt x="2543" y="490"/>
                    </a:cubicBezTo>
                    <a:cubicBezTo>
                      <a:pt x="2190" y="438"/>
                      <a:pt x="1688" y="422"/>
                      <a:pt x="1348" y="356"/>
                    </a:cubicBezTo>
                    <a:cubicBezTo>
                      <a:pt x="1061" y="288"/>
                      <a:pt x="790" y="193"/>
                      <a:pt x="585" y="125"/>
                    </a:cubicBezTo>
                    <a:cubicBezTo>
                      <a:pt x="490" y="82"/>
                      <a:pt x="408" y="56"/>
                      <a:pt x="369" y="43"/>
                    </a:cubicBezTo>
                    <a:cubicBezTo>
                      <a:pt x="301" y="14"/>
                      <a:pt x="245" y="1"/>
                      <a:pt x="193"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0"/>
              <p:cNvSpPr/>
              <p:nvPr/>
            </p:nvSpPr>
            <p:spPr>
              <a:xfrm>
                <a:off x="4873375" y="2859225"/>
                <a:ext cx="72800" cy="25450"/>
              </a:xfrm>
              <a:custGeom>
                <a:avLst/>
                <a:gdLst/>
                <a:ahLst/>
                <a:cxnLst/>
                <a:rect l="l" t="t" r="r" b="b"/>
                <a:pathLst>
                  <a:path w="2912" h="1018" extrusionOk="0">
                    <a:moveTo>
                      <a:pt x="124" y="1"/>
                    </a:moveTo>
                    <a:lnTo>
                      <a:pt x="0" y="151"/>
                    </a:lnTo>
                    <a:cubicBezTo>
                      <a:pt x="0" y="151"/>
                      <a:pt x="124" y="356"/>
                      <a:pt x="314" y="546"/>
                    </a:cubicBezTo>
                    <a:cubicBezTo>
                      <a:pt x="490" y="722"/>
                      <a:pt x="1117" y="967"/>
                      <a:pt x="1293" y="993"/>
                    </a:cubicBezTo>
                    <a:cubicBezTo>
                      <a:pt x="1440" y="1011"/>
                      <a:pt x="1611" y="1018"/>
                      <a:pt x="1778" y="1018"/>
                    </a:cubicBezTo>
                    <a:cubicBezTo>
                      <a:pt x="1889" y="1018"/>
                      <a:pt x="1998" y="1014"/>
                      <a:pt x="2096" y="1009"/>
                    </a:cubicBezTo>
                    <a:lnTo>
                      <a:pt x="2122" y="1009"/>
                    </a:lnTo>
                    <a:cubicBezTo>
                      <a:pt x="2164" y="1009"/>
                      <a:pt x="2204" y="993"/>
                      <a:pt x="2246" y="980"/>
                    </a:cubicBezTo>
                    <a:cubicBezTo>
                      <a:pt x="2259" y="967"/>
                      <a:pt x="2272" y="967"/>
                      <a:pt x="2298" y="954"/>
                    </a:cubicBezTo>
                    <a:cubicBezTo>
                      <a:pt x="2559" y="859"/>
                      <a:pt x="2856" y="627"/>
                      <a:pt x="2912" y="572"/>
                    </a:cubicBezTo>
                    <a:lnTo>
                      <a:pt x="2762" y="533"/>
                    </a:lnTo>
                    <a:cubicBezTo>
                      <a:pt x="2736" y="520"/>
                      <a:pt x="2706" y="520"/>
                      <a:pt x="2680" y="503"/>
                    </a:cubicBezTo>
                    <a:cubicBezTo>
                      <a:pt x="2572" y="601"/>
                      <a:pt x="2259" y="830"/>
                      <a:pt x="2096" y="859"/>
                    </a:cubicBezTo>
                    <a:cubicBezTo>
                      <a:pt x="2027" y="872"/>
                      <a:pt x="1915" y="877"/>
                      <a:pt x="1796" y="877"/>
                    </a:cubicBezTo>
                    <a:cubicBezTo>
                      <a:pt x="1558" y="877"/>
                      <a:pt x="1293" y="859"/>
                      <a:pt x="1293" y="859"/>
                    </a:cubicBezTo>
                    <a:cubicBezTo>
                      <a:pt x="1293" y="859"/>
                      <a:pt x="571" y="614"/>
                      <a:pt x="421" y="520"/>
                    </a:cubicBezTo>
                    <a:cubicBezTo>
                      <a:pt x="274" y="422"/>
                      <a:pt x="82" y="138"/>
                      <a:pt x="82" y="138"/>
                    </a:cubicBezTo>
                    <a:lnTo>
                      <a:pt x="193"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0"/>
              <p:cNvSpPr/>
              <p:nvPr/>
            </p:nvSpPr>
            <p:spPr>
              <a:xfrm>
                <a:off x="5017225" y="2792975"/>
                <a:ext cx="23125" cy="43175"/>
              </a:xfrm>
              <a:custGeom>
                <a:avLst/>
                <a:gdLst/>
                <a:ahLst/>
                <a:cxnLst/>
                <a:rect l="l" t="t" r="r" b="b"/>
                <a:pathLst>
                  <a:path w="925" h="1727" extrusionOk="0">
                    <a:moveTo>
                      <a:pt x="559" y="0"/>
                    </a:moveTo>
                    <a:lnTo>
                      <a:pt x="559" y="0"/>
                    </a:lnTo>
                    <a:cubicBezTo>
                      <a:pt x="559" y="0"/>
                      <a:pt x="748" y="284"/>
                      <a:pt x="761" y="379"/>
                    </a:cubicBezTo>
                    <a:cubicBezTo>
                      <a:pt x="774" y="421"/>
                      <a:pt x="761" y="653"/>
                      <a:pt x="693" y="735"/>
                    </a:cubicBezTo>
                    <a:cubicBezTo>
                      <a:pt x="572" y="911"/>
                      <a:pt x="353" y="1293"/>
                      <a:pt x="135" y="1538"/>
                    </a:cubicBezTo>
                    <a:lnTo>
                      <a:pt x="1" y="1727"/>
                    </a:lnTo>
                    <a:lnTo>
                      <a:pt x="14" y="1727"/>
                    </a:lnTo>
                    <a:cubicBezTo>
                      <a:pt x="259" y="1727"/>
                      <a:pt x="722" y="1427"/>
                      <a:pt x="761" y="1374"/>
                    </a:cubicBezTo>
                    <a:cubicBezTo>
                      <a:pt x="787" y="1345"/>
                      <a:pt x="817" y="1319"/>
                      <a:pt x="830" y="1277"/>
                    </a:cubicBezTo>
                    <a:cubicBezTo>
                      <a:pt x="885" y="1061"/>
                      <a:pt x="925" y="869"/>
                      <a:pt x="925" y="869"/>
                    </a:cubicBezTo>
                    <a:cubicBezTo>
                      <a:pt x="925" y="869"/>
                      <a:pt x="911" y="653"/>
                      <a:pt x="817" y="421"/>
                    </a:cubicBezTo>
                    <a:cubicBezTo>
                      <a:pt x="735" y="190"/>
                      <a:pt x="559" y="0"/>
                      <a:pt x="559"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0"/>
              <p:cNvSpPr/>
              <p:nvPr/>
            </p:nvSpPr>
            <p:spPr>
              <a:xfrm>
                <a:off x="4935950" y="2841600"/>
                <a:ext cx="94200" cy="55425"/>
              </a:xfrm>
              <a:custGeom>
                <a:avLst/>
                <a:gdLst/>
                <a:ahLst/>
                <a:cxnLst/>
                <a:rect l="l" t="t" r="r" b="b"/>
                <a:pathLst>
                  <a:path w="3768" h="2217" extrusionOk="0">
                    <a:moveTo>
                      <a:pt x="3768" y="1"/>
                    </a:moveTo>
                    <a:lnTo>
                      <a:pt x="3141" y="53"/>
                    </a:lnTo>
                    <a:cubicBezTo>
                      <a:pt x="3141" y="53"/>
                      <a:pt x="2762" y="353"/>
                      <a:pt x="2217" y="653"/>
                    </a:cubicBezTo>
                    <a:cubicBezTo>
                      <a:pt x="1688" y="950"/>
                      <a:pt x="1006" y="1290"/>
                      <a:pt x="1006" y="1290"/>
                    </a:cubicBezTo>
                    <a:lnTo>
                      <a:pt x="1" y="2217"/>
                    </a:lnTo>
                    <a:cubicBezTo>
                      <a:pt x="1" y="2217"/>
                      <a:pt x="435" y="2093"/>
                      <a:pt x="598" y="2080"/>
                    </a:cubicBezTo>
                    <a:cubicBezTo>
                      <a:pt x="898" y="2067"/>
                      <a:pt x="2775" y="1075"/>
                      <a:pt x="2951" y="869"/>
                    </a:cubicBezTo>
                    <a:cubicBezTo>
                      <a:pt x="3157" y="624"/>
                      <a:pt x="3767" y="1"/>
                      <a:pt x="376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0"/>
              <p:cNvSpPr/>
              <p:nvPr/>
            </p:nvSpPr>
            <p:spPr>
              <a:xfrm>
                <a:off x="4935950" y="2841600"/>
                <a:ext cx="94200" cy="55425"/>
              </a:xfrm>
              <a:custGeom>
                <a:avLst/>
                <a:gdLst/>
                <a:ahLst/>
                <a:cxnLst/>
                <a:rect l="l" t="t" r="r" b="b"/>
                <a:pathLst>
                  <a:path w="3768" h="2217" extrusionOk="0">
                    <a:moveTo>
                      <a:pt x="3768" y="1"/>
                    </a:moveTo>
                    <a:lnTo>
                      <a:pt x="3373" y="40"/>
                    </a:lnTo>
                    <a:cubicBezTo>
                      <a:pt x="3183" y="245"/>
                      <a:pt x="2883" y="542"/>
                      <a:pt x="2762" y="693"/>
                    </a:cubicBezTo>
                    <a:cubicBezTo>
                      <a:pt x="2586" y="898"/>
                      <a:pt x="709" y="1904"/>
                      <a:pt x="409" y="1917"/>
                    </a:cubicBezTo>
                    <a:cubicBezTo>
                      <a:pt x="383" y="1917"/>
                      <a:pt x="353" y="1917"/>
                      <a:pt x="327" y="1930"/>
                    </a:cubicBezTo>
                    <a:lnTo>
                      <a:pt x="1" y="2217"/>
                    </a:lnTo>
                    <a:cubicBezTo>
                      <a:pt x="1" y="2217"/>
                      <a:pt x="435" y="2093"/>
                      <a:pt x="598" y="2080"/>
                    </a:cubicBezTo>
                    <a:cubicBezTo>
                      <a:pt x="898" y="2067"/>
                      <a:pt x="2775" y="1075"/>
                      <a:pt x="2951" y="869"/>
                    </a:cubicBezTo>
                    <a:cubicBezTo>
                      <a:pt x="3157" y="624"/>
                      <a:pt x="3767" y="1"/>
                      <a:pt x="3768"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0"/>
              <p:cNvSpPr/>
              <p:nvPr/>
            </p:nvSpPr>
            <p:spPr>
              <a:xfrm>
                <a:off x="4811200" y="2837675"/>
                <a:ext cx="62300" cy="62950"/>
              </a:xfrm>
              <a:custGeom>
                <a:avLst/>
                <a:gdLst/>
                <a:ahLst/>
                <a:cxnLst/>
                <a:rect l="l" t="t" r="r" b="b"/>
                <a:pathLst>
                  <a:path w="2492" h="2518" extrusionOk="0">
                    <a:moveTo>
                      <a:pt x="638" y="0"/>
                    </a:moveTo>
                    <a:cubicBezTo>
                      <a:pt x="419" y="0"/>
                      <a:pt x="282" y="121"/>
                      <a:pt x="0" y="197"/>
                    </a:cubicBezTo>
                    <a:cubicBezTo>
                      <a:pt x="1250" y="536"/>
                      <a:pt x="1714" y="1189"/>
                      <a:pt x="1929" y="1626"/>
                    </a:cubicBezTo>
                    <a:cubicBezTo>
                      <a:pt x="2148" y="2061"/>
                      <a:pt x="2311" y="2508"/>
                      <a:pt x="2311" y="2508"/>
                    </a:cubicBezTo>
                    <a:cubicBezTo>
                      <a:pt x="2314" y="2514"/>
                      <a:pt x="2318" y="2517"/>
                      <a:pt x="2321" y="2517"/>
                    </a:cubicBezTo>
                    <a:cubicBezTo>
                      <a:pt x="2392" y="2517"/>
                      <a:pt x="2492" y="1195"/>
                      <a:pt x="1156" y="158"/>
                    </a:cubicBezTo>
                    <a:cubicBezTo>
                      <a:pt x="924" y="42"/>
                      <a:pt x="767" y="0"/>
                      <a:pt x="638"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0"/>
              <p:cNvSpPr/>
              <p:nvPr/>
            </p:nvSpPr>
            <p:spPr>
              <a:xfrm>
                <a:off x="4792825" y="2833100"/>
                <a:ext cx="55425" cy="49650"/>
              </a:xfrm>
              <a:custGeom>
                <a:avLst/>
                <a:gdLst/>
                <a:ahLst/>
                <a:cxnLst/>
                <a:rect l="l" t="t" r="r" b="b"/>
                <a:pathLst>
                  <a:path w="2217" h="1986" extrusionOk="0">
                    <a:moveTo>
                      <a:pt x="1034" y="1"/>
                    </a:moveTo>
                    <a:cubicBezTo>
                      <a:pt x="885" y="1"/>
                      <a:pt x="784" y="52"/>
                      <a:pt x="680" y="96"/>
                    </a:cubicBezTo>
                    <a:cubicBezTo>
                      <a:pt x="216" y="298"/>
                      <a:pt x="1" y="977"/>
                      <a:pt x="53" y="1385"/>
                    </a:cubicBezTo>
                    <a:cubicBezTo>
                      <a:pt x="108" y="1793"/>
                      <a:pt x="203" y="1986"/>
                      <a:pt x="203" y="1986"/>
                    </a:cubicBezTo>
                    <a:cubicBezTo>
                      <a:pt x="203" y="1986"/>
                      <a:pt x="121" y="1320"/>
                      <a:pt x="232" y="1101"/>
                    </a:cubicBezTo>
                    <a:cubicBezTo>
                      <a:pt x="353" y="869"/>
                      <a:pt x="366" y="706"/>
                      <a:pt x="667" y="488"/>
                    </a:cubicBezTo>
                    <a:cubicBezTo>
                      <a:pt x="742" y="437"/>
                      <a:pt x="837" y="417"/>
                      <a:pt x="936" y="417"/>
                    </a:cubicBezTo>
                    <a:cubicBezTo>
                      <a:pt x="1230" y="417"/>
                      <a:pt x="1564" y="585"/>
                      <a:pt x="1564" y="585"/>
                    </a:cubicBezTo>
                    <a:lnTo>
                      <a:pt x="2217" y="912"/>
                    </a:lnTo>
                    <a:lnTo>
                      <a:pt x="1891" y="341"/>
                    </a:lnTo>
                    <a:cubicBezTo>
                      <a:pt x="1471" y="78"/>
                      <a:pt x="1217" y="1"/>
                      <a:pt x="1034"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0"/>
              <p:cNvSpPr/>
              <p:nvPr/>
            </p:nvSpPr>
            <p:spPr>
              <a:xfrm>
                <a:off x="4795200" y="2841975"/>
                <a:ext cx="77550" cy="85325"/>
              </a:xfrm>
              <a:custGeom>
                <a:avLst/>
                <a:gdLst/>
                <a:ahLst/>
                <a:cxnLst/>
                <a:rect l="l" t="t" r="r" b="b"/>
                <a:pathLst>
                  <a:path w="3102" h="3413" extrusionOk="0">
                    <a:moveTo>
                      <a:pt x="817" y="1"/>
                    </a:moveTo>
                    <a:cubicBezTo>
                      <a:pt x="331" y="1"/>
                      <a:pt x="0" y="392"/>
                      <a:pt x="0" y="1073"/>
                    </a:cubicBezTo>
                    <a:lnTo>
                      <a:pt x="95" y="1670"/>
                    </a:lnTo>
                    <a:lnTo>
                      <a:pt x="258" y="1765"/>
                    </a:lnTo>
                    <a:lnTo>
                      <a:pt x="164" y="1167"/>
                    </a:lnTo>
                    <a:cubicBezTo>
                      <a:pt x="164" y="570"/>
                      <a:pt x="464" y="226"/>
                      <a:pt x="900" y="226"/>
                    </a:cubicBezTo>
                    <a:cubicBezTo>
                      <a:pt x="1079" y="226"/>
                      <a:pt x="1281" y="284"/>
                      <a:pt x="1495" y="407"/>
                    </a:cubicBezTo>
                    <a:cubicBezTo>
                      <a:pt x="2230" y="828"/>
                      <a:pt x="2830" y="1862"/>
                      <a:pt x="2830" y="2718"/>
                    </a:cubicBezTo>
                    <a:lnTo>
                      <a:pt x="2938" y="3315"/>
                    </a:lnTo>
                    <a:lnTo>
                      <a:pt x="3059" y="3383"/>
                    </a:lnTo>
                    <a:lnTo>
                      <a:pt x="3101" y="3413"/>
                    </a:lnTo>
                    <a:lnTo>
                      <a:pt x="3007" y="2812"/>
                    </a:lnTo>
                    <a:cubicBezTo>
                      <a:pt x="3007" y="1862"/>
                      <a:pt x="2324" y="691"/>
                      <a:pt x="1495" y="214"/>
                    </a:cubicBezTo>
                    <a:cubicBezTo>
                      <a:pt x="1250" y="70"/>
                      <a:pt x="1020" y="1"/>
                      <a:pt x="817"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0"/>
              <p:cNvSpPr/>
              <p:nvPr/>
            </p:nvSpPr>
            <p:spPr>
              <a:xfrm>
                <a:off x="4880225" y="2842250"/>
                <a:ext cx="162175" cy="83350"/>
              </a:xfrm>
              <a:custGeom>
                <a:avLst/>
                <a:gdLst/>
                <a:ahLst/>
                <a:cxnLst/>
                <a:rect l="l" t="t" r="r" b="b"/>
                <a:pathLst>
                  <a:path w="6487" h="3334" extrusionOk="0">
                    <a:moveTo>
                      <a:pt x="6486" y="1"/>
                    </a:moveTo>
                    <a:cubicBezTo>
                      <a:pt x="6147" y="409"/>
                      <a:pt x="5902" y="572"/>
                      <a:pt x="5481" y="924"/>
                    </a:cubicBezTo>
                    <a:cubicBezTo>
                      <a:pt x="5043" y="1264"/>
                      <a:pt x="3441" y="2217"/>
                      <a:pt x="2922" y="2367"/>
                    </a:cubicBezTo>
                    <a:cubicBezTo>
                      <a:pt x="2538" y="2467"/>
                      <a:pt x="2162" y="2593"/>
                      <a:pt x="1697" y="2593"/>
                    </a:cubicBezTo>
                    <a:cubicBezTo>
                      <a:pt x="1521" y="2593"/>
                      <a:pt x="1333" y="2575"/>
                      <a:pt x="1127" y="2530"/>
                    </a:cubicBezTo>
                    <a:cubicBezTo>
                      <a:pt x="379" y="2354"/>
                      <a:pt x="1" y="2230"/>
                      <a:pt x="0" y="2230"/>
                    </a:cubicBezTo>
                    <a:lnTo>
                      <a:pt x="0" y="2230"/>
                    </a:lnTo>
                    <a:lnTo>
                      <a:pt x="121" y="2530"/>
                    </a:lnTo>
                    <a:cubicBezTo>
                      <a:pt x="121" y="2530"/>
                      <a:pt x="177" y="3265"/>
                      <a:pt x="585" y="3320"/>
                    </a:cubicBezTo>
                    <a:cubicBezTo>
                      <a:pt x="654" y="3329"/>
                      <a:pt x="732" y="3333"/>
                      <a:pt x="818" y="3333"/>
                    </a:cubicBezTo>
                    <a:cubicBezTo>
                      <a:pt x="1243" y="3333"/>
                      <a:pt x="1863" y="3230"/>
                      <a:pt x="2530" y="3059"/>
                    </a:cubicBezTo>
                    <a:cubicBezTo>
                      <a:pt x="3330" y="2857"/>
                      <a:pt x="5125" y="1688"/>
                      <a:pt x="5125" y="1688"/>
                    </a:cubicBezTo>
                    <a:lnTo>
                      <a:pt x="5807" y="1156"/>
                    </a:lnTo>
                    <a:lnTo>
                      <a:pt x="6254" y="464"/>
                    </a:lnTo>
                    <a:lnTo>
                      <a:pt x="6431" y="177"/>
                    </a:lnTo>
                    <a:lnTo>
                      <a:pt x="648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0"/>
              <p:cNvSpPr/>
              <p:nvPr/>
            </p:nvSpPr>
            <p:spPr>
              <a:xfrm>
                <a:off x="4869300" y="2853425"/>
                <a:ext cx="168675" cy="78625"/>
              </a:xfrm>
              <a:custGeom>
                <a:avLst/>
                <a:gdLst/>
                <a:ahLst/>
                <a:cxnLst/>
                <a:rect l="l" t="t" r="r" b="b"/>
                <a:pathLst>
                  <a:path w="6747" h="3145" extrusionOk="0">
                    <a:moveTo>
                      <a:pt x="6691" y="1"/>
                    </a:moveTo>
                    <a:lnTo>
                      <a:pt x="6639" y="43"/>
                    </a:lnTo>
                    <a:lnTo>
                      <a:pt x="6476" y="207"/>
                    </a:lnTo>
                    <a:lnTo>
                      <a:pt x="6283" y="396"/>
                    </a:lnTo>
                    <a:lnTo>
                      <a:pt x="5712" y="915"/>
                    </a:lnTo>
                    <a:lnTo>
                      <a:pt x="3809" y="2028"/>
                    </a:lnTo>
                    <a:lnTo>
                      <a:pt x="2340" y="2612"/>
                    </a:lnTo>
                    <a:cubicBezTo>
                      <a:pt x="2340" y="2612"/>
                      <a:pt x="1988" y="2694"/>
                      <a:pt x="1632" y="2723"/>
                    </a:cubicBezTo>
                    <a:cubicBezTo>
                      <a:pt x="1482" y="2723"/>
                      <a:pt x="1335" y="2723"/>
                      <a:pt x="1224" y="2710"/>
                    </a:cubicBezTo>
                    <a:cubicBezTo>
                      <a:pt x="1211" y="2710"/>
                      <a:pt x="1198" y="2710"/>
                      <a:pt x="1185" y="2694"/>
                    </a:cubicBezTo>
                    <a:cubicBezTo>
                      <a:pt x="816" y="2599"/>
                      <a:pt x="558" y="2083"/>
                      <a:pt x="558" y="2083"/>
                    </a:cubicBezTo>
                    <a:cubicBezTo>
                      <a:pt x="558" y="2083"/>
                      <a:pt x="176" y="2478"/>
                      <a:pt x="137" y="2586"/>
                    </a:cubicBezTo>
                    <a:cubicBezTo>
                      <a:pt x="124" y="2655"/>
                      <a:pt x="13" y="2749"/>
                      <a:pt x="0" y="2873"/>
                    </a:cubicBezTo>
                    <a:lnTo>
                      <a:pt x="95" y="2925"/>
                    </a:lnTo>
                    <a:lnTo>
                      <a:pt x="137" y="2955"/>
                    </a:lnTo>
                    <a:lnTo>
                      <a:pt x="1267" y="3144"/>
                    </a:lnTo>
                    <a:lnTo>
                      <a:pt x="1469" y="3118"/>
                    </a:lnTo>
                    <a:lnTo>
                      <a:pt x="2543" y="2912"/>
                    </a:lnTo>
                    <a:lnTo>
                      <a:pt x="3917" y="2341"/>
                    </a:lnTo>
                    <a:lnTo>
                      <a:pt x="5604" y="1375"/>
                    </a:lnTo>
                    <a:lnTo>
                      <a:pt x="6313" y="722"/>
                    </a:lnTo>
                    <a:lnTo>
                      <a:pt x="6704" y="194"/>
                    </a:lnTo>
                    <a:lnTo>
                      <a:pt x="6747" y="43"/>
                    </a:lnTo>
                    <a:lnTo>
                      <a:pt x="6691" y="43"/>
                    </a:lnTo>
                    <a:lnTo>
                      <a:pt x="669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0"/>
              <p:cNvSpPr/>
              <p:nvPr/>
            </p:nvSpPr>
            <p:spPr>
              <a:xfrm>
                <a:off x="4927800" y="2863250"/>
                <a:ext cx="98600" cy="55500"/>
              </a:xfrm>
              <a:custGeom>
                <a:avLst/>
                <a:gdLst/>
                <a:ahLst/>
                <a:cxnLst/>
                <a:rect l="l" t="t" r="r" b="b"/>
                <a:pathLst>
                  <a:path w="3944" h="2220" extrusionOk="0">
                    <a:moveTo>
                      <a:pt x="3933" y="0"/>
                    </a:moveTo>
                    <a:cubicBezTo>
                      <a:pt x="3872" y="0"/>
                      <a:pt x="3640" y="173"/>
                      <a:pt x="3548" y="277"/>
                    </a:cubicBezTo>
                    <a:cubicBezTo>
                      <a:pt x="3454" y="398"/>
                      <a:pt x="2883" y="737"/>
                      <a:pt x="2380" y="1025"/>
                    </a:cubicBezTo>
                    <a:cubicBezTo>
                      <a:pt x="1890" y="1308"/>
                      <a:pt x="1087" y="1716"/>
                      <a:pt x="774" y="1772"/>
                    </a:cubicBezTo>
                    <a:cubicBezTo>
                      <a:pt x="464" y="1841"/>
                      <a:pt x="245" y="1935"/>
                      <a:pt x="0" y="2219"/>
                    </a:cubicBezTo>
                    <a:cubicBezTo>
                      <a:pt x="722" y="2004"/>
                      <a:pt x="1198" y="1880"/>
                      <a:pt x="2109" y="1377"/>
                    </a:cubicBezTo>
                    <a:cubicBezTo>
                      <a:pt x="3033" y="861"/>
                      <a:pt x="3467" y="522"/>
                      <a:pt x="3467" y="522"/>
                    </a:cubicBezTo>
                    <a:cubicBezTo>
                      <a:pt x="3467" y="522"/>
                      <a:pt x="3875" y="179"/>
                      <a:pt x="3943" y="3"/>
                    </a:cubicBezTo>
                    <a:cubicBezTo>
                      <a:pt x="3941" y="1"/>
                      <a:pt x="3938" y="0"/>
                      <a:pt x="393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0"/>
              <p:cNvSpPr/>
              <p:nvPr/>
            </p:nvSpPr>
            <p:spPr>
              <a:xfrm>
                <a:off x="4515050" y="2614750"/>
                <a:ext cx="17325" cy="33075"/>
              </a:xfrm>
              <a:custGeom>
                <a:avLst/>
                <a:gdLst/>
                <a:ahLst/>
                <a:cxnLst/>
                <a:rect l="l" t="t" r="r" b="b"/>
                <a:pathLst>
                  <a:path w="693" h="1323" extrusionOk="0">
                    <a:moveTo>
                      <a:pt x="693" y="1"/>
                    </a:moveTo>
                    <a:lnTo>
                      <a:pt x="164" y="533"/>
                    </a:lnTo>
                    <a:lnTo>
                      <a:pt x="96" y="791"/>
                    </a:lnTo>
                    <a:lnTo>
                      <a:pt x="1" y="1323"/>
                    </a:lnTo>
                    <a:lnTo>
                      <a:pt x="298" y="980"/>
                    </a:lnTo>
                    <a:lnTo>
                      <a:pt x="298" y="696"/>
                    </a:lnTo>
                    <a:lnTo>
                      <a:pt x="203" y="520"/>
                    </a:lnTo>
                    <a:lnTo>
                      <a:pt x="637" y="82"/>
                    </a:lnTo>
                    <a:lnTo>
                      <a:pt x="69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0"/>
              <p:cNvSpPr/>
              <p:nvPr/>
            </p:nvSpPr>
            <p:spPr>
              <a:xfrm>
                <a:off x="4519475" y="2630100"/>
                <a:ext cx="20750" cy="28900"/>
              </a:xfrm>
              <a:custGeom>
                <a:avLst/>
                <a:gdLst/>
                <a:ahLst/>
                <a:cxnLst/>
                <a:rect l="l" t="t" r="r" b="b"/>
                <a:pathLst>
                  <a:path w="830" h="1156" extrusionOk="0">
                    <a:moveTo>
                      <a:pt x="82" y="0"/>
                    </a:moveTo>
                    <a:cubicBezTo>
                      <a:pt x="69" y="56"/>
                      <a:pt x="26" y="232"/>
                      <a:pt x="26" y="232"/>
                    </a:cubicBezTo>
                    <a:lnTo>
                      <a:pt x="0" y="572"/>
                    </a:lnTo>
                    <a:lnTo>
                      <a:pt x="95" y="735"/>
                    </a:lnTo>
                    <a:lnTo>
                      <a:pt x="624" y="1156"/>
                    </a:lnTo>
                    <a:lnTo>
                      <a:pt x="816" y="1130"/>
                    </a:lnTo>
                    <a:lnTo>
                      <a:pt x="829" y="1074"/>
                    </a:lnTo>
                    <a:lnTo>
                      <a:pt x="611" y="722"/>
                    </a:lnTo>
                    <a:lnTo>
                      <a:pt x="216" y="232"/>
                    </a:lnTo>
                    <a:cubicBezTo>
                      <a:pt x="216" y="232"/>
                      <a:pt x="134" y="108"/>
                      <a:pt x="82" y="0"/>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0"/>
              <p:cNvSpPr/>
              <p:nvPr/>
            </p:nvSpPr>
            <p:spPr>
              <a:xfrm>
                <a:off x="4728850" y="2639650"/>
                <a:ext cx="134350" cy="164525"/>
              </a:xfrm>
              <a:custGeom>
                <a:avLst/>
                <a:gdLst/>
                <a:ahLst/>
                <a:cxnLst/>
                <a:rect l="l" t="t" r="r" b="b"/>
                <a:pathLst>
                  <a:path w="5374" h="6581" extrusionOk="0">
                    <a:moveTo>
                      <a:pt x="5360" y="0"/>
                    </a:moveTo>
                    <a:lnTo>
                      <a:pt x="1" y="3101"/>
                    </a:lnTo>
                    <a:lnTo>
                      <a:pt x="2955" y="6580"/>
                    </a:lnTo>
                    <a:lnTo>
                      <a:pt x="3771" y="6349"/>
                    </a:lnTo>
                    <a:cubicBezTo>
                      <a:pt x="3771" y="6349"/>
                      <a:pt x="3346" y="6186"/>
                      <a:pt x="3170" y="6120"/>
                    </a:cubicBezTo>
                    <a:cubicBezTo>
                      <a:pt x="2994" y="6065"/>
                      <a:pt x="2654" y="5507"/>
                      <a:pt x="2015" y="4759"/>
                    </a:cubicBezTo>
                    <a:cubicBezTo>
                      <a:pt x="1375" y="3999"/>
                      <a:pt x="370" y="3072"/>
                      <a:pt x="370" y="3072"/>
                    </a:cubicBezTo>
                    <a:cubicBezTo>
                      <a:pt x="370" y="3072"/>
                      <a:pt x="1048" y="2788"/>
                      <a:pt x="1469" y="2582"/>
                    </a:cubicBezTo>
                    <a:cubicBezTo>
                      <a:pt x="1878" y="2380"/>
                      <a:pt x="3754" y="1319"/>
                      <a:pt x="4218" y="1019"/>
                    </a:cubicBezTo>
                    <a:cubicBezTo>
                      <a:pt x="4681" y="705"/>
                      <a:pt x="5334" y="121"/>
                      <a:pt x="5334" y="121"/>
                    </a:cubicBezTo>
                    <a:lnTo>
                      <a:pt x="5373"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0"/>
              <p:cNvSpPr/>
              <p:nvPr/>
            </p:nvSpPr>
            <p:spPr>
              <a:xfrm>
                <a:off x="4776825" y="2792825"/>
                <a:ext cx="5500" cy="10700"/>
              </a:xfrm>
              <a:custGeom>
                <a:avLst/>
                <a:gdLst/>
                <a:ahLst/>
                <a:cxnLst/>
                <a:rect l="l" t="t" r="r" b="b"/>
                <a:pathLst>
                  <a:path w="220" h="428" extrusionOk="0">
                    <a:moveTo>
                      <a:pt x="129" y="1"/>
                    </a:moveTo>
                    <a:cubicBezTo>
                      <a:pt x="107" y="1"/>
                      <a:pt x="86" y="6"/>
                      <a:pt x="69" y="19"/>
                    </a:cubicBezTo>
                    <a:cubicBezTo>
                      <a:pt x="40" y="45"/>
                      <a:pt x="27" y="88"/>
                      <a:pt x="40" y="156"/>
                    </a:cubicBezTo>
                    <a:cubicBezTo>
                      <a:pt x="69" y="320"/>
                      <a:pt x="1" y="401"/>
                      <a:pt x="1" y="401"/>
                    </a:cubicBezTo>
                    <a:lnTo>
                      <a:pt x="27" y="427"/>
                    </a:lnTo>
                    <a:cubicBezTo>
                      <a:pt x="40" y="427"/>
                      <a:pt x="122" y="333"/>
                      <a:pt x="96" y="140"/>
                    </a:cubicBezTo>
                    <a:cubicBezTo>
                      <a:pt x="83" y="114"/>
                      <a:pt x="83" y="75"/>
                      <a:pt x="96" y="59"/>
                    </a:cubicBezTo>
                    <a:cubicBezTo>
                      <a:pt x="103" y="55"/>
                      <a:pt x="114" y="53"/>
                      <a:pt x="126" y="53"/>
                    </a:cubicBezTo>
                    <a:cubicBezTo>
                      <a:pt x="156" y="53"/>
                      <a:pt x="194" y="63"/>
                      <a:pt x="203" y="75"/>
                    </a:cubicBezTo>
                    <a:lnTo>
                      <a:pt x="220" y="32"/>
                    </a:lnTo>
                    <a:cubicBezTo>
                      <a:pt x="220" y="24"/>
                      <a:pt x="174" y="1"/>
                      <a:pt x="12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0"/>
              <p:cNvSpPr/>
              <p:nvPr/>
            </p:nvSpPr>
            <p:spPr>
              <a:xfrm>
                <a:off x="4779525" y="2791600"/>
                <a:ext cx="9250" cy="6125"/>
              </a:xfrm>
              <a:custGeom>
                <a:avLst/>
                <a:gdLst/>
                <a:ahLst/>
                <a:cxnLst/>
                <a:rect l="l" t="t" r="r" b="b"/>
                <a:pathLst>
                  <a:path w="370" h="245" extrusionOk="0">
                    <a:moveTo>
                      <a:pt x="213" y="1"/>
                    </a:moveTo>
                    <a:cubicBezTo>
                      <a:pt x="125" y="1"/>
                      <a:pt x="1" y="42"/>
                      <a:pt x="1" y="42"/>
                    </a:cubicBezTo>
                    <a:lnTo>
                      <a:pt x="82" y="137"/>
                    </a:lnTo>
                    <a:lnTo>
                      <a:pt x="43" y="245"/>
                    </a:lnTo>
                    <a:lnTo>
                      <a:pt x="206" y="245"/>
                    </a:lnTo>
                    <a:cubicBezTo>
                      <a:pt x="206" y="245"/>
                      <a:pt x="301" y="232"/>
                      <a:pt x="340" y="205"/>
                    </a:cubicBezTo>
                    <a:cubicBezTo>
                      <a:pt x="369" y="176"/>
                      <a:pt x="340" y="55"/>
                      <a:pt x="275" y="13"/>
                    </a:cubicBezTo>
                    <a:cubicBezTo>
                      <a:pt x="260" y="4"/>
                      <a:pt x="238" y="1"/>
                      <a:pt x="213" y="1"/>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0"/>
              <p:cNvSpPr/>
              <p:nvPr/>
            </p:nvSpPr>
            <p:spPr>
              <a:xfrm>
                <a:off x="4778225" y="2792975"/>
                <a:ext cx="5075" cy="2725"/>
              </a:xfrm>
              <a:custGeom>
                <a:avLst/>
                <a:gdLst/>
                <a:ahLst/>
                <a:cxnLst/>
                <a:rect l="l" t="t" r="r" b="b"/>
                <a:pathLst>
                  <a:path w="203" h="109" extrusionOk="0">
                    <a:moveTo>
                      <a:pt x="121" y="0"/>
                    </a:moveTo>
                    <a:lnTo>
                      <a:pt x="0" y="108"/>
                    </a:lnTo>
                    <a:lnTo>
                      <a:pt x="203" y="108"/>
                    </a:lnTo>
                    <a:lnTo>
                      <a:pt x="121" y="53"/>
                    </a:lnTo>
                    <a:lnTo>
                      <a:pt x="121"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0"/>
              <p:cNvSpPr/>
              <p:nvPr/>
            </p:nvSpPr>
            <p:spPr>
              <a:xfrm>
                <a:off x="4756100" y="2799700"/>
                <a:ext cx="23775" cy="26850"/>
              </a:xfrm>
              <a:custGeom>
                <a:avLst/>
                <a:gdLst/>
                <a:ahLst/>
                <a:cxnLst/>
                <a:rect l="l" t="t" r="r" b="b"/>
                <a:pathLst>
                  <a:path w="951" h="1074" extrusionOk="0">
                    <a:moveTo>
                      <a:pt x="608" y="1"/>
                    </a:moveTo>
                    <a:cubicBezTo>
                      <a:pt x="501" y="1"/>
                      <a:pt x="405" y="80"/>
                      <a:pt x="340" y="192"/>
                    </a:cubicBezTo>
                    <a:cubicBezTo>
                      <a:pt x="340" y="192"/>
                      <a:pt x="164" y="423"/>
                      <a:pt x="53" y="629"/>
                    </a:cubicBezTo>
                    <a:cubicBezTo>
                      <a:pt x="14" y="724"/>
                      <a:pt x="1" y="861"/>
                      <a:pt x="109" y="968"/>
                    </a:cubicBezTo>
                    <a:cubicBezTo>
                      <a:pt x="109" y="981"/>
                      <a:pt x="109" y="981"/>
                      <a:pt x="122" y="994"/>
                    </a:cubicBezTo>
                    <a:cubicBezTo>
                      <a:pt x="164" y="1030"/>
                      <a:pt x="225" y="1073"/>
                      <a:pt x="303" y="1073"/>
                    </a:cubicBezTo>
                    <a:cubicBezTo>
                      <a:pt x="375" y="1073"/>
                      <a:pt x="461" y="1037"/>
                      <a:pt x="559" y="926"/>
                    </a:cubicBezTo>
                    <a:cubicBezTo>
                      <a:pt x="774" y="711"/>
                      <a:pt x="869" y="453"/>
                      <a:pt x="885" y="384"/>
                    </a:cubicBezTo>
                    <a:cubicBezTo>
                      <a:pt x="912" y="316"/>
                      <a:pt x="951" y="208"/>
                      <a:pt x="761" y="58"/>
                    </a:cubicBezTo>
                    <a:cubicBezTo>
                      <a:pt x="709" y="18"/>
                      <a:pt x="657" y="1"/>
                      <a:pt x="608"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0"/>
              <p:cNvSpPr/>
              <p:nvPr/>
            </p:nvSpPr>
            <p:spPr>
              <a:xfrm>
                <a:off x="4758150" y="2800150"/>
                <a:ext cx="21075" cy="25050"/>
              </a:xfrm>
              <a:custGeom>
                <a:avLst/>
                <a:gdLst/>
                <a:ahLst/>
                <a:cxnLst/>
                <a:rect l="l" t="t" r="r" b="b"/>
                <a:pathLst>
                  <a:path w="843" h="1002" extrusionOk="0">
                    <a:moveTo>
                      <a:pt x="581" y="1"/>
                    </a:moveTo>
                    <a:cubicBezTo>
                      <a:pt x="568" y="1"/>
                      <a:pt x="555" y="4"/>
                      <a:pt x="542" y="10"/>
                    </a:cubicBezTo>
                    <a:cubicBezTo>
                      <a:pt x="448" y="66"/>
                      <a:pt x="340" y="242"/>
                      <a:pt x="216" y="435"/>
                    </a:cubicBezTo>
                    <a:cubicBezTo>
                      <a:pt x="108" y="611"/>
                      <a:pt x="0" y="719"/>
                      <a:pt x="134" y="869"/>
                    </a:cubicBezTo>
                    <a:cubicBezTo>
                      <a:pt x="216" y="967"/>
                      <a:pt x="279" y="1001"/>
                      <a:pt x="330" y="1001"/>
                    </a:cubicBezTo>
                    <a:cubicBezTo>
                      <a:pt x="365" y="1001"/>
                      <a:pt x="394" y="986"/>
                      <a:pt x="422" y="963"/>
                    </a:cubicBezTo>
                    <a:cubicBezTo>
                      <a:pt x="490" y="908"/>
                      <a:pt x="598" y="787"/>
                      <a:pt x="722" y="555"/>
                    </a:cubicBezTo>
                    <a:cubicBezTo>
                      <a:pt x="843" y="337"/>
                      <a:pt x="843" y="284"/>
                      <a:pt x="816" y="203"/>
                    </a:cubicBezTo>
                    <a:cubicBezTo>
                      <a:pt x="791" y="143"/>
                      <a:pt x="675" y="1"/>
                      <a:pt x="581"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0"/>
              <p:cNvSpPr/>
              <p:nvPr/>
            </p:nvSpPr>
            <p:spPr>
              <a:xfrm>
                <a:off x="4895475" y="2815075"/>
                <a:ext cx="134675" cy="55000"/>
              </a:xfrm>
              <a:custGeom>
                <a:avLst/>
                <a:gdLst/>
                <a:ahLst/>
                <a:cxnLst/>
                <a:rect l="l" t="t" r="r" b="b"/>
                <a:pathLst>
                  <a:path w="5387" h="2200" extrusionOk="0">
                    <a:moveTo>
                      <a:pt x="5387" y="1"/>
                    </a:moveTo>
                    <a:lnTo>
                      <a:pt x="4450" y="598"/>
                    </a:lnTo>
                    <a:lnTo>
                      <a:pt x="3823" y="761"/>
                    </a:lnTo>
                    <a:cubicBezTo>
                      <a:pt x="3823" y="761"/>
                      <a:pt x="3523" y="1169"/>
                      <a:pt x="3196" y="1277"/>
                    </a:cubicBezTo>
                    <a:cubicBezTo>
                      <a:pt x="2883" y="1388"/>
                      <a:pt x="2393" y="1754"/>
                      <a:pt x="2393" y="1754"/>
                    </a:cubicBezTo>
                    <a:cubicBezTo>
                      <a:pt x="2393" y="1754"/>
                      <a:pt x="2423" y="1728"/>
                      <a:pt x="2054" y="1728"/>
                    </a:cubicBezTo>
                    <a:cubicBezTo>
                      <a:pt x="1683" y="1728"/>
                      <a:pt x="1412" y="2041"/>
                      <a:pt x="1260" y="2041"/>
                    </a:cubicBezTo>
                    <a:cubicBezTo>
                      <a:pt x="1257" y="2041"/>
                      <a:pt x="1254" y="2041"/>
                      <a:pt x="1251" y="2041"/>
                    </a:cubicBezTo>
                    <a:cubicBezTo>
                      <a:pt x="1117" y="2041"/>
                      <a:pt x="1" y="1943"/>
                      <a:pt x="1" y="1943"/>
                    </a:cubicBezTo>
                    <a:lnTo>
                      <a:pt x="1" y="1943"/>
                    </a:lnTo>
                    <a:cubicBezTo>
                      <a:pt x="1" y="1943"/>
                      <a:pt x="353" y="2093"/>
                      <a:pt x="1049" y="2175"/>
                    </a:cubicBezTo>
                    <a:cubicBezTo>
                      <a:pt x="1075" y="2175"/>
                      <a:pt x="1345" y="2199"/>
                      <a:pt x="1606" y="2199"/>
                    </a:cubicBezTo>
                    <a:cubicBezTo>
                      <a:pt x="1736" y="2199"/>
                      <a:pt x="1865" y="2193"/>
                      <a:pt x="1959" y="2175"/>
                    </a:cubicBezTo>
                    <a:cubicBezTo>
                      <a:pt x="2246" y="2136"/>
                      <a:pt x="2625" y="1998"/>
                      <a:pt x="2625" y="1998"/>
                    </a:cubicBezTo>
                    <a:lnTo>
                      <a:pt x="4678" y="856"/>
                    </a:lnTo>
                    <a:lnTo>
                      <a:pt x="5387"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0"/>
              <p:cNvSpPr/>
              <p:nvPr/>
            </p:nvSpPr>
            <p:spPr>
              <a:xfrm>
                <a:off x="4820650" y="2814675"/>
                <a:ext cx="82050" cy="49725"/>
              </a:xfrm>
              <a:custGeom>
                <a:avLst/>
                <a:gdLst/>
                <a:ahLst/>
                <a:cxnLst/>
                <a:rect l="l" t="t" r="r" b="b"/>
                <a:pathLst>
                  <a:path w="3282" h="1989" extrusionOk="0">
                    <a:moveTo>
                      <a:pt x="1" y="1"/>
                    </a:moveTo>
                    <a:lnTo>
                      <a:pt x="1336" y="898"/>
                    </a:lnTo>
                    <a:lnTo>
                      <a:pt x="2994" y="1959"/>
                    </a:lnTo>
                    <a:lnTo>
                      <a:pt x="3281" y="1988"/>
                    </a:lnTo>
                    <a:lnTo>
                      <a:pt x="2178" y="533"/>
                    </a:lnTo>
                    <a:lnTo>
                      <a:pt x="1404" y="546"/>
                    </a:lnTo>
                    <a:lnTo>
                      <a:pt x="1186" y="1"/>
                    </a:ln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0"/>
              <p:cNvSpPr/>
              <p:nvPr/>
            </p:nvSpPr>
            <p:spPr>
              <a:xfrm>
                <a:off x="4875075" y="2753875"/>
                <a:ext cx="152050" cy="110525"/>
              </a:xfrm>
              <a:custGeom>
                <a:avLst/>
                <a:gdLst/>
                <a:ahLst/>
                <a:cxnLst/>
                <a:rect l="l" t="t" r="r" b="b"/>
                <a:pathLst>
                  <a:path w="6082" h="4421" extrusionOk="0">
                    <a:moveTo>
                      <a:pt x="5060" y="1"/>
                    </a:moveTo>
                    <a:lnTo>
                      <a:pt x="3157" y="1182"/>
                    </a:lnTo>
                    <a:lnTo>
                      <a:pt x="1430" y="1861"/>
                    </a:lnTo>
                    <a:lnTo>
                      <a:pt x="1" y="2965"/>
                    </a:lnTo>
                    <a:lnTo>
                      <a:pt x="1104" y="4420"/>
                    </a:lnTo>
                    <a:lnTo>
                      <a:pt x="2462" y="3291"/>
                    </a:lnTo>
                    <a:lnTo>
                      <a:pt x="4368" y="2557"/>
                    </a:lnTo>
                    <a:lnTo>
                      <a:pt x="6082" y="1577"/>
                    </a:lnTo>
                    <a:lnTo>
                      <a:pt x="506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0"/>
              <p:cNvSpPr/>
              <p:nvPr/>
            </p:nvSpPr>
            <p:spPr>
              <a:xfrm>
                <a:off x="4855750" y="2753875"/>
                <a:ext cx="145850" cy="74450"/>
              </a:xfrm>
              <a:custGeom>
                <a:avLst/>
                <a:gdLst/>
                <a:ahLst/>
                <a:cxnLst/>
                <a:rect l="l" t="t" r="r" b="b"/>
                <a:pathLst>
                  <a:path w="5834" h="2978" extrusionOk="0">
                    <a:moveTo>
                      <a:pt x="5833" y="1"/>
                    </a:moveTo>
                    <a:lnTo>
                      <a:pt x="5060" y="14"/>
                    </a:lnTo>
                    <a:lnTo>
                      <a:pt x="3738" y="993"/>
                    </a:lnTo>
                    <a:lnTo>
                      <a:pt x="1835" y="1727"/>
                    </a:lnTo>
                    <a:lnTo>
                      <a:pt x="0" y="2978"/>
                    </a:lnTo>
                    <a:lnTo>
                      <a:pt x="774" y="2965"/>
                    </a:lnTo>
                    <a:lnTo>
                      <a:pt x="2203" y="1861"/>
                    </a:lnTo>
                    <a:lnTo>
                      <a:pt x="3930" y="1182"/>
                    </a:lnTo>
                    <a:lnTo>
                      <a:pt x="583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0"/>
              <p:cNvSpPr/>
              <p:nvPr/>
            </p:nvSpPr>
            <p:spPr>
              <a:xfrm>
                <a:off x="4850275" y="2740575"/>
                <a:ext cx="131975" cy="87750"/>
              </a:xfrm>
              <a:custGeom>
                <a:avLst/>
                <a:gdLst/>
                <a:ahLst/>
                <a:cxnLst/>
                <a:rect l="l" t="t" r="r" b="b"/>
                <a:pathLst>
                  <a:path w="5279" h="3510" extrusionOk="0">
                    <a:moveTo>
                      <a:pt x="5047" y="1"/>
                    </a:moveTo>
                    <a:lnTo>
                      <a:pt x="3549" y="941"/>
                    </a:lnTo>
                    <a:lnTo>
                      <a:pt x="1495" y="1688"/>
                    </a:lnTo>
                    <a:lnTo>
                      <a:pt x="1" y="2965"/>
                    </a:lnTo>
                    <a:lnTo>
                      <a:pt x="219" y="3510"/>
                    </a:lnTo>
                    <a:lnTo>
                      <a:pt x="2054" y="2259"/>
                    </a:lnTo>
                    <a:lnTo>
                      <a:pt x="3957" y="1525"/>
                    </a:lnTo>
                    <a:lnTo>
                      <a:pt x="5279" y="546"/>
                    </a:lnTo>
                    <a:lnTo>
                      <a:pt x="504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0"/>
              <p:cNvSpPr/>
              <p:nvPr/>
            </p:nvSpPr>
            <p:spPr>
              <a:xfrm>
                <a:off x="4820650" y="2736500"/>
                <a:ext cx="155800" cy="78200"/>
              </a:xfrm>
              <a:custGeom>
                <a:avLst/>
                <a:gdLst/>
                <a:ahLst/>
                <a:cxnLst/>
                <a:rect l="l" t="t" r="r" b="b"/>
                <a:pathLst>
                  <a:path w="6232" h="3128" extrusionOk="0">
                    <a:moveTo>
                      <a:pt x="5266" y="1"/>
                    </a:moveTo>
                    <a:lnTo>
                      <a:pt x="4149" y="941"/>
                    </a:lnTo>
                    <a:lnTo>
                      <a:pt x="1825" y="1851"/>
                    </a:lnTo>
                    <a:lnTo>
                      <a:pt x="1" y="3128"/>
                    </a:lnTo>
                    <a:lnTo>
                      <a:pt x="1186" y="3128"/>
                    </a:lnTo>
                    <a:lnTo>
                      <a:pt x="2680" y="1851"/>
                    </a:lnTo>
                    <a:lnTo>
                      <a:pt x="4734" y="1104"/>
                    </a:lnTo>
                    <a:lnTo>
                      <a:pt x="6232" y="164"/>
                    </a:lnTo>
                    <a:lnTo>
                      <a:pt x="5266"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0"/>
              <p:cNvSpPr/>
              <p:nvPr/>
            </p:nvSpPr>
            <p:spPr>
              <a:xfrm>
                <a:off x="4860800" y="2673600"/>
                <a:ext cx="14625" cy="91475"/>
              </a:xfrm>
              <a:custGeom>
                <a:avLst/>
                <a:gdLst/>
                <a:ahLst/>
                <a:cxnLst/>
                <a:rect l="l" t="t" r="r" b="b"/>
                <a:pathLst>
                  <a:path w="585" h="3659" extrusionOk="0">
                    <a:moveTo>
                      <a:pt x="125" y="0"/>
                    </a:moveTo>
                    <a:cubicBezTo>
                      <a:pt x="151" y="69"/>
                      <a:pt x="125" y="193"/>
                      <a:pt x="138" y="274"/>
                    </a:cubicBezTo>
                    <a:cubicBezTo>
                      <a:pt x="164" y="369"/>
                      <a:pt x="206" y="477"/>
                      <a:pt x="301" y="532"/>
                    </a:cubicBezTo>
                    <a:cubicBezTo>
                      <a:pt x="327" y="666"/>
                      <a:pt x="288" y="816"/>
                      <a:pt x="288" y="953"/>
                    </a:cubicBezTo>
                    <a:lnTo>
                      <a:pt x="288" y="979"/>
                    </a:lnTo>
                    <a:cubicBezTo>
                      <a:pt x="288" y="992"/>
                      <a:pt x="288" y="1009"/>
                      <a:pt x="301" y="1009"/>
                    </a:cubicBezTo>
                    <a:cubicBezTo>
                      <a:pt x="314" y="1074"/>
                      <a:pt x="314" y="1142"/>
                      <a:pt x="301" y="1211"/>
                    </a:cubicBezTo>
                    <a:cubicBezTo>
                      <a:pt x="288" y="1237"/>
                      <a:pt x="258" y="1266"/>
                      <a:pt x="245" y="1306"/>
                    </a:cubicBezTo>
                    <a:cubicBezTo>
                      <a:pt x="245" y="1335"/>
                      <a:pt x="232" y="1361"/>
                      <a:pt x="219" y="1387"/>
                    </a:cubicBezTo>
                    <a:cubicBezTo>
                      <a:pt x="151" y="1537"/>
                      <a:pt x="69" y="1688"/>
                      <a:pt x="1" y="1851"/>
                    </a:cubicBezTo>
                    <a:cubicBezTo>
                      <a:pt x="35" y="1823"/>
                      <a:pt x="79" y="1820"/>
                      <a:pt x="125" y="1820"/>
                    </a:cubicBezTo>
                    <a:cubicBezTo>
                      <a:pt x="139" y="1820"/>
                      <a:pt x="153" y="1820"/>
                      <a:pt x="167" y="1820"/>
                    </a:cubicBezTo>
                    <a:cubicBezTo>
                      <a:pt x="199" y="1820"/>
                      <a:pt x="230" y="1818"/>
                      <a:pt x="258" y="1808"/>
                    </a:cubicBezTo>
                    <a:lnTo>
                      <a:pt x="258" y="1808"/>
                    </a:lnTo>
                    <a:cubicBezTo>
                      <a:pt x="232" y="1988"/>
                      <a:pt x="206" y="2177"/>
                      <a:pt x="177" y="2353"/>
                    </a:cubicBezTo>
                    <a:lnTo>
                      <a:pt x="177" y="2396"/>
                    </a:lnTo>
                    <a:cubicBezTo>
                      <a:pt x="190" y="2409"/>
                      <a:pt x="190" y="2409"/>
                      <a:pt x="206" y="2422"/>
                    </a:cubicBezTo>
                    <a:cubicBezTo>
                      <a:pt x="245" y="2435"/>
                      <a:pt x="271" y="2477"/>
                      <a:pt x="301" y="2503"/>
                    </a:cubicBezTo>
                    <a:lnTo>
                      <a:pt x="301" y="2503"/>
                    </a:lnTo>
                    <a:cubicBezTo>
                      <a:pt x="300" y="2503"/>
                      <a:pt x="300" y="2503"/>
                      <a:pt x="299" y="2503"/>
                    </a:cubicBezTo>
                    <a:cubicBezTo>
                      <a:pt x="282" y="2503"/>
                      <a:pt x="206" y="2654"/>
                      <a:pt x="190" y="2654"/>
                    </a:cubicBezTo>
                    <a:cubicBezTo>
                      <a:pt x="164" y="2722"/>
                      <a:pt x="138" y="2788"/>
                      <a:pt x="108" y="2856"/>
                    </a:cubicBezTo>
                    <a:lnTo>
                      <a:pt x="108" y="2869"/>
                    </a:lnTo>
                    <a:lnTo>
                      <a:pt x="108" y="2885"/>
                    </a:lnTo>
                    <a:cubicBezTo>
                      <a:pt x="206" y="2951"/>
                      <a:pt x="206" y="3075"/>
                      <a:pt x="232" y="3182"/>
                    </a:cubicBezTo>
                    <a:cubicBezTo>
                      <a:pt x="245" y="3264"/>
                      <a:pt x="288" y="3320"/>
                      <a:pt x="301" y="3388"/>
                    </a:cubicBezTo>
                    <a:cubicBezTo>
                      <a:pt x="340" y="3483"/>
                      <a:pt x="353" y="3564"/>
                      <a:pt x="369" y="3659"/>
                    </a:cubicBezTo>
                    <a:cubicBezTo>
                      <a:pt x="396" y="3633"/>
                      <a:pt x="435" y="3620"/>
                      <a:pt x="464" y="3604"/>
                    </a:cubicBezTo>
                    <a:cubicBezTo>
                      <a:pt x="451" y="3564"/>
                      <a:pt x="451" y="3522"/>
                      <a:pt x="435" y="3496"/>
                    </a:cubicBezTo>
                    <a:lnTo>
                      <a:pt x="435" y="3496"/>
                    </a:lnTo>
                    <a:cubicBezTo>
                      <a:pt x="490" y="3509"/>
                      <a:pt x="533" y="3509"/>
                      <a:pt x="585" y="3509"/>
                    </a:cubicBezTo>
                    <a:lnTo>
                      <a:pt x="559" y="3440"/>
                    </a:lnTo>
                    <a:cubicBezTo>
                      <a:pt x="546" y="3401"/>
                      <a:pt x="546" y="3401"/>
                      <a:pt x="503" y="3401"/>
                    </a:cubicBezTo>
                    <a:cubicBezTo>
                      <a:pt x="422" y="3401"/>
                      <a:pt x="383" y="3346"/>
                      <a:pt x="353" y="3277"/>
                    </a:cubicBezTo>
                    <a:cubicBezTo>
                      <a:pt x="327" y="3196"/>
                      <a:pt x="288" y="3114"/>
                      <a:pt x="258" y="3032"/>
                    </a:cubicBezTo>
                    <a:cubicBezTo>
                      <a:pt x="245" y="3006"/>
                      <a:pt x="232" y="2980"/>
                      <a:pt x="245" y="2951"/>
                    </a:cubicBezTo>
                    <a:cubicBezTo>
                      <a:pt x="245" y="2912"/>
                      <a:pt x="232" y="2856"/>
                      <a:pt x="219" y="2804"/>
                    </a:cubicBezTo>
                    <a:cubicBezTo>
                      <a:pt x="219" y="2804"/>
                      <a:pt x="206" y="2788"/>
                      <a:pt x="219" y="2788"/>
                    </a:cubicBezTo>
                    <a:lnTo>
                      <a:pt x="219" y="2761"/>
                    </a:lnTo>
                    <a:cubicBezTo>
                      <a:pt x="245" y="2748"/>
                      <a:pt x="258" y="2722"/>
                      <a:pt x="288" y="2706"/>
                    </a:cubicBezTo>
                    <a:cubicBezTo>
                      <a:pt x="327" y="2654"/>
                      <a:pt x="383" y="2611"/>
                      <a:pt x="451" y="2598"/>
                    </a:cubicBezTo>
                    <a:cubicBezTo>
                      <a:pt x="409" y="2585"/>
                      <a:pt x="383" y="2585"/>
                      <a:pt x="369" y="2543"/>
                    </a:cubicBezTo>
                    <a:cubicBezTo>
                      <a:pt x="340" y="2504"/>
                      <a:pt x="340" y="2461"/>
                      <a:pt x="327" y="2422"/>
                    </a:cubicBezTo>
                    <a:cubicBezTo>
                      <a:pt x="301" y="2380"/>
                      <a:pt x="272" y="2340"/>
                      <a:pt x="258" y="2298"/>
                    </a:cubicBezTo>
                    <a:cubicBezTo>
                      <a:pt x="245" y="2298"/>
                      <a:pt x="245" y="2285"/>
                      <a:pt x="245" y="2285"/>
                    </a:cubicBezTo>
                    <a:lnTo>
                      <a:pt x="245" y="2259"/>
                    </a:lnTo>
                    <a:cubicBezTo>
                      <a:pt x="272" y="2190"/>
                      <a:pt x="288" y="2122"/>
                      <a:pt x="314" y="2053"/>
                    </a:cubicBezTo>
                    <a:lnTo>
                      <a:pt x="314" y="2040"/>
                    </a:lnTo>
                    <a:lnTo>
                      <a:pt x="327" y="2040"/>
                    </a:lnTo>
                    <a:cubicBezTo>
                      <a:pt x="369" y="2053"/>
                      <a:pt x="409" y="2069"/>
                      <a:pt x="451" y="2082"/>
                    </a:cubicBezTo>
                    <a:cubicBezTo>
                      <a:pt x="422" y="2069"/>
                      <a:pt x="422" y="1988"/>
                      <a:pt x="409" y="1972"/>
                    </a:cubicBezTo>
                    <a:cubicBezTo>
                      <a:pt x="370" y="1972"/>
                      <a:pt x="328" y="1988"/>
                      <a:pt x="289" y="2001"/>
                    </a:cubicBezTo>
                    <a:lnTo>
                      <a:pt x="289" y="2001"/>
                    </a:lnTo>
                    <a:cubicBezTo>
                      <a:pt x="302" y="1992"/>
                      <a:pt x="327" y="1837"/>
                      <a:pt x="340" y="1808"/>
                    </a:cubicBezTo>
                    <a:cubicBezTo>
                      <a:pt x="353" y="1756"/>
                      <a:pt x="353" y="1701"/>
                      <a:pt x="340" y="1632"/>
                    </a:cubicBezTo>
                    <a:cubicBezTo>
                      <a:pt x="340" y="1661"/>
                      <a:pt x="327" y="1674"/>
                      <a:pt x="314" y="1688"/>
                    </a:cubicBezTo>
                    <a:cubicBezTo>
                      <a:pt x="301" y="1701"/>
                      <a:pt x="288" y="1701"/>
                      <a:pt x="258" y="1714"/>
                    </a:cubicBezTo>
                    <a:cubicBezTo>
                      <a:pt x="232" y="1714"/>
                      <a:pt x="190" y="1727"/>
                      <a:pt x="164" y="1727"/>
                    </a:cubicBezTo>
                    <a:cubicBezTo>
                      <a:pt x="138" y="1688"/>
                      <a:pt x="151" y="1645"/>
                      <a:pt x="177" y="1619"/>
                    </a:cubicBezTo>
                    <a:cubicBezTo>
                      <a:pt x="190" y="1580"/>
                      <a:pt x="219" y="1550"/>
                      <a:pt x="245" y="1524"/>
                    </a:cubicBezTo>
                    <a:cubicBezTo>
                      <a:pt x="272" y="1498"/>
                      <a:pt x="288" y="1456"/>
                      <a:pt x="301" y="1417"/>
                    </a:cubicBezTo>
                    <a:cubicBezTo>
                      <a:pt x="314" y="1374"/>
                      <a:pt x="340" y="1319"/>
                      <a:pt x="353" y="1280"/>
                    </a:cubicBezTo>
                    <a:cubicBezTo>
                      <a:pt x="369" y="1237"/>
                      <a:pt x="369" y="1198"/>
                      <a:pt x="369" y="1155"/>
                    </a:cubicBezTo>
                    <a:lnTo>
                      <a:pt x="369" y="872"/>
                    </a:lnTo>
                    <a:cubicBezTo>
                      <a:pt x="369" y="747"/>
                      <a:pt x="340" y="614"/>
                      <a:pt x="353" y="490"/>
                    </a:cubicBezTo>
                    <a:cubicBezTo>
                      <a:pt x="353" y="450"/>
                      <a:pt x="383" y="408"/>
                      <a:pt x="396" y="369"/>
                    </a:cubicBezTo>
                    <a:cubicBezTo>
                      <a:pt x="409" y="300"/>
                      <a:pt x="422" y="232"/>
                      <a:pt x="451" y="163"/>
                    </a:cubicBezTo>
                    <a:lnTo>
                      <a:pt x="451" y="163"/>
                    </a:lnTo>
                    <a:cubicBezTo>
                      <a:pt x="383" y="232"/>
                      <a:pt x="327" y="313"/>
                      <a:pt x="288" y="395"/>
                    </a:cubicBezTo>
                    <a:cubicBezTo>
                      <a:pt x="232" y="258"/>
                      <a:pt x="177" y="137"/>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0"/>
              <p:cNvSpPr/>
              <p:nvPr/>
            </p:nvSpPr>
            <p:spPr>
              <a:xfrm>
                <a:off x="4871000" y="2687875"/>
                <a:ext cx="30950" cy="56800"/>
              </a:xfrm>
              <a:custGeom>
                <a:avLst/>
                <a:gdLst/>
                <a:ahLst/>
                <a:cxnLst/>
                <a:rect l="l" t="t" r="r" b="b"/>
                <a:pathLst>
                  <a:path w="1238" h="2272" extrusionOk="0">
                    <a:moveTo>
                      <a:pt x="1048" y="0"/>
                    </a:moveTo>
                    <a:lnTo>
                      <a:pt x="1048" y="0"/>
                    </a:lnTo>
                    <a:cubicBezTo>
                      <a:pt x="967" y="193"/>
                      <a:pt x="993" y="408"/>
                      <a:pt x="967" y="627"/>
                    </a:cubicBezTo>
                    <a:cubicBezTo>
                      <a:pt x="954" y="790"/>
                      <a:pt x="924" y="953"/>
                      <a:pt x="872" y="1117"/>
                    </a:cubicBezTo>
                    <a:cubicBezTo>
                      <a:pt x="859" y="1172"/>
                      <a:pt x="843" y="1237"/>
                      <a:pt x="817" y="1293"/>
                    </a:cubicBezTo>
                    <a:cubicBezTo>
                      <a:pt x="804" y="1335"/>
                      <a:pt x="804" y="1401"/>
                      <a:pt x="777" y="1443"/>
                    </a:cubicBezTo>
                    <a:cubicBezTo>
                      <a:pt x="761" y="1469"/>
                      <a:pt x="735" y="1498"/>
                      <a:pt x="709" y="1511"/>
                    </a:cubicBezTo>
                    <a:cubicBezTo>
                      <a:pt x="640" y="1551"/>
                      <a:pt x="572" y="1593"/>
                      <a:pt x="503" y="1632"/>
                    </a:cubicBezTo>
                    <a:cubicBezTo>
                      <a:pt x="490" y="1638"/>
                      <a:pt x="478" y="1640"/>
                      <a:pt x="467" y="1640"/>
                    </a:cubicBezTo>
                    <a:cubicBezTo>
                      <a:pt x="423" y="1640"/>
                      <a:pt x="398" y="1598"/>
                      <a:pt x="353" y="1564"/>
                    </a:cubicBezTo>
                    <a:cubicBezTo>
                      <a:pt x="340" y="1538"/>
                      <a:pt x="314" y="1511"/>
                      <a:pt x="272" y="1511"/>
                    </a:cubicBezTo>
                    <a:cubicBezTo>
                      <a:pt x="245" y="1511"/>
                      <a:pt x="206" y="1525"/>
                      <a:pt x="177" y="1538"/>
                    </a:cubicBezTo>
                    <a:cubicBezTo>
                      <a:pt x="164" y="1551"/>
                      <a:pt x="164" y="1551"/>
                      <a:pt x="151" y="1551"/>
                    </a:cubicBezTo>
                    <a:cubicBezTo>
                      <a:pt x="138" y="1551"/>
                      <a:pt x="125" y="1551"/>
                      <a:pt x="108" y="1538"/>
                    </a:cubicBezTo>
                    <a:cubicBezTo>
                      <a:pt x="69" y="1525"/>
                      <a:pt x="27" y="1498"/>
                      <a:pt x="1" y="1482"/>
                    </a:cubicBezTo>
                    <a:lnTo>
                      <a:pt x="1" y="1482"/>
                    </a:lnTo>
                    <a:cubicBezTo>
                      <a:pt x="1" y="1511"/>
                      <a:pt x="1" y="1538"/>
                      <a:pt x="14" y="1564"/>
                    </a:cubicBezTo>
                    <a:cubicBezTo>
                      <a:pt x="21" y="1561"/>
                      <a:pt x="28" y="1560"/>
                      <a:pt x="36" y="1560"/>
                    </a:cubicBezTo>
                    <a:cubicBezTo>
                      <a:pt x="74" y="1560"/>
                      <a:pt x="118" y="1584"/>
                      <a:pt x="164" y="1606"/>
                    </a:cubicBezTo>
                    <a:lnTo>
                      <a:pt x="190" y="1606"/>
                    </a:lnTo>
                    <a:cubicBezTo>
                      <a:pt x="206" y="1606"/>
                      <a:pt x="219" y="1593"/>
                      <a:pt x="232" y="1580"/>
                    </a:cubicBezTo>
                    <a:cubicBezTo>
                      <a:pt x="245" y="1572"/>
                      <a:pt x="263" y="1568"/>
                      <a:pt x="280" y="1568"/>
                    </a:cubicBezTo>
                    <a:cubicBezTo>
                      <a:pt x="297" y="1568"/>
                      <a:pt x="314" y="1572"/>
                      <a:pt x="327" y="1580"/>
                    </a:cubicBezTo>
                    <a:cubicBezTo>
                      <a:pt x="340" y="1593"/>
                      <a:pt x="409" y="1619"/>
                      <a:pt x="409" y="1645"/>
                    </a:cubicBezTo>
                    <a:cubicBezTo>
                      <a:pt x="409" y="1675"/>
                      <a:pt x="383" y="1714"/>
                      <a:pt x="383" y="1727"/>
                    </a:cubicBezTo>
                    <a:cubicBezTo>
                      <a:pt x="369" y="1795"/>
                      <a:pt x="369" y="1838"/>
                      <a:pt x="327" y="1906"/>
                    </a:cubicBezTo>
                    <a:cubicBezTo>
                      <a:pt x="301" y="1959"/>
                      <a:pt x="288" y="2027"/>
                      <a:pt x="258" y="2096"/>
                    </a:cubicBezTo>
                    <a:cubicBezTo>
                      <a:pt x="247" y="2132"/>
                      <a:pt x="224" y="2228"/>
                      <a:pt x="187" y="2264"/>
                    </a:cubicBezTo>
                    <a:lnTo>
                      <a:pt x="187" y="2264"/>
                    </a:lnTo>
                    <a:cubicBezTo>
                      <a:pt x="252" y="2212"/>
                      <a:pt x="315" y="2173"/>
                      <a:pt x="340" y="2096"/>
                    </a:cubicBezTo>
                    <a:cubicBezTo>
                      <a:pt x="353" y="2070"/>
                      <a:pt x="369" y="2027"/>
                      <a:pt x="369" y="1988"/>
                    </a:cubicBezTo>
                    <a:cubicBezTo>
                      <a:pt x="435" y="1743"/>
                      <a:pt x="653" y="1525"/>
                      <a:pt x="898" y="1469"/>
                    </a:cubicBezTo>
                    <a:cubicBezTo>
                      <a:pt x="924" y="1335"/>
                      <a:pt x="941" y="1211"/>
                      <a:pt x="980" y="1074"/>
                    </a:cubicBezTo>
                    <a:cubicBezTo>
                      <a:pt x="1022" y="940"/>
                      <a:pt x="1074" y="803"/>
                      <a:pt x="1156" y="666"/>
                    </a:cubicBezTo>
                    <a:cubicBezTo>
                      <a:pt x="1199" y="601"/>
                      <a:pt x="1238" y="519"/>
                      <a:pt x="1238" y="438"/>
                    </a:cubicBezTo>
                    <a:lnTo>
                      <a:pt x="1238" y="438"/>
                    </a:lnTo>
                    <a:cubicBezTo>
                      <a:pt x="1169" y="519"/>
                      <a:pt x="1104" y="584"/>
                      <a:pt x="1035" y="666"/>
                    </a:cubicBezTo>
                    <a:cubicBezTo>
                      <a:pt x="1035" y="451"/>
                      <a:pt x="1035" y="219"/>
                      <a:pt x="1048" y="0"/>
                    </a:cubicBezTo>
                    <a:close/>
                    <a:moveTo>
                      <a:pt x="187" y="2264"/>
                    </a:moveTo>
                    <a:lnTo>
                      <a:pt x="187" y="2264"/>
                    </a:lnTo>
                    <a:cubicBezTo>
                      <a:pt x="184" y="2266"/>
                      <a:pt x="180" y="2269"/>
                      <a:pt x="177" y="2272"/>
                    </a:cubicBezTo>
                    <a:cubicBezTo>
                      <a:pt x="180" y="2270"/>
                      <a:pt x="184" y="2267"/>
                      <a:pt x="187" y="2264"/>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0"/>
              <p:cNvSpPr/>
              <p:nvPr/>
            </p:nvSpPr>
            <p:spPr>
              <a:xfrm>
                <a:off x="4892475" y="2720775"/>
                <a:ext cx="35025" cy="28650"/>
              </a:xfrm>
              <a:custGeom>
                <a:avLst/>
                <a:gdLst/>
                <a:ahLst/>
                <a:cxnLst/>
                <a:rect l="l" t="t" r="r" b="b"/>
                <a:pathLst>
                  <a:path w="1401" h="1146" extrusionOk="0">
                    <a:moveTo>
                      <a:pt x="21" y="0"/>
                    </a:moveTo>
                    <a:cubicBezTo>
                      <a:pt x="14" y="0"/>
                      <a:pt x="7" y="1"/>
                      <a:pt x="0" y="3"/>
                    </a:cubicBezTo>
                    <a:cubicBezTo>
                      <a:pt x="13" y="32"/>
                      <a:pt x="52" y="58"/>
                      <a:pt x="82" y="71"/>
                    </a:cubicBezTo>
                    <a:cubicBezTo>
                      <a:pt x="134" y="114"/>
                      <a:pt x="189" y="140"/>
                      <a:pt x="245" y="182"/>
                    </a:cubicBezTo>
                    <a:lnTo>
                      <a:pt x="258" y="195"/>
                    </a:lnTo>
                    <a:cubicBezTo>
                      <a:pt x="271" y="222"/>
                      <a:pt x="258" y="235"/>
                      <a:pt x="245" y="248"/>
                    </a:cubicBezTo>
                    <a:cubicBezTo>
                      <a:pt x="229" y="303"/>
                      <a:pt x="245" y="359"/>
                      <a:pt x="245" y="398"/>
                    </a:cubicBezTo>
                    <a:cubicBezTo>
                      <a:pt x="258" y="479"/>
                      <a:pt x="271" y="561"/>
                      <a:pt x="284" y="643"/>
                    </a:cubicBezTo>
                    <a:lnTo>
                      <a:pt x="284" y="672"/>
                    </a:lnTo>
                    <a:cubicBezTo>
                      <a:pt x="284" y="685"/>
                      <a:pt x="271" y="698"/>
                      <a:pt x="258" y="698"/>
                    </a:cubicBezTo>
                    <a:cubicBezTo>
                      <a:pt x="215" y="724"/>
                      <a:pt x="189" y="767"/>
                      <a:pt x="163" y="793"/>
                    </a:cubicBezTo>
                    <a:cubicBezTo>
                      <a:pt x="163" y="806"/>
                      <a:pt x="147" y="819"/>
                      <a:pt x="147" y="819"/>
                    </a:cubicBezTo>
                    <a:cubicBezTo>
                      <a:pt x="147" y="835"/>
                      <a:pt x="163" y="848"/>
                      <a:pt x="163" y="861"/>
                    </a:cubicBezTo>
                    <a:cubicBezTo>
                      <a:pt x="202" y="956"/>
                      <a:pt x="215" y="1051"/>
                      <a:pt x="229" y="1145"/>
                    </a:cubicBezTo>
                    <a:cubicBezTo>
                      <a:pt x="258" y="1064"/>
                      <a:pt x="271" y="969"/>
                      <a:pt x="258" y="887"/>
                    </a:cubicBezTo>
                    <a:cubicBezTo>
                      <a:pt x="258" y="861"/>
                      <a:pt x="245" y="819"/>
                      <a:pt x="258" y="793"/>
                    </a:cubicBezTo>
                    <a:cubicBezTo>
                      <a:pt x="271" y="767"/>
                      <a:pt x="310" y="754"/>
                      <a:pt x="340" y="724"/>
                    </a:cubicBezTo>
                    <a:cubicBezTo>
                      <a:pt x="353" y="698"/>
                      <a:pt x="353" y="656"/>
                      <a:pt x="353" y="630"/>
                    </a:cubicBezTo>
                    <a:cubicBezTo>
                      <a:pt x="340" y="590"/>
                      <a:pt x="326" y="561"/>
                      <a:pt x="326" y="522"/>
                    </a:cubicBezTo>
                    <a:cubicBezTo>
                      <a:pt x="297" y="466"/>
                      <a:pt x="310" y="398"/>
                      <a:pt x="310" y="346"/>
                    </a:cubicBezTo>
                    <a:cubicBezTo>
                      <a:pt x="310" y="329"/>
                      <a:pt x="310" y="316"/>
                      <a:pt x="326" y="316"/>
                    </a:cubicBezTo>
                    <a:cubicBezTo>
                      <a:pt x="326" y="303"/>
                      <a:pt x="340" y="303"/>
                      <a:pt x="353" y="303"/>
                    </a:cubicBezTo>
                    <a:cubicBezTo>
                      <a:pt x="421" y="303"/>
                      <a:pt x="473" y="329"/>
                      <a:pt x="529" y="359"/>
                    </a:cubicBezTo>
                    <a:cubicBezTo>
                      <a:pt x="597" y="398"/>
                      <a:pt x="653" y="466"/>
                      <a:pt x="718" y="479"/>
                    </a:cubicBezTo>
                    <a:cubicBezTo>
                      <a:pt x="718" y="440"/>
                      <a:pt x="748" y="398"/>
                      <a:pt x="774" y="385"/>
                    </a:cubicBezTo>
                    <a:cubicBezTo>
                      <a:pt x="816" y="359"/>
                      <a:pt x="855" y="359"/>
                      <a:pt x="881" y="359"/>
                    </a:cubicBezTo>
                    <a:cubicBezTo>
                      <a:pt x="1005" y="372"/>
                      <a:pt x="1126" y="398"/>
                      <a:pt x="1224" y="466"/>
                    </a:cubicBezTo>
                    <a:cubicBezTo>
                      <a:pt x="1276" y="411"/>
                      <a:pt x="1332" y="372"/>
                      <a:pt x="1400" y="346"/>
                    </a:cubicBezTo>
                    <a:cubicBezTo>
                      <a:pt x="1391" y="324"/>
                      <a:pt x="1365" y="311"/>
                      <a:pt x="1347" y="311"/>
                    </a:cubicBezTo>
                    <a:cubicBezTo>
                      <a:pt x="1341" y="311"/>
                      <a:pt x="1335" y="313"/>
                      <a:pt x="1332" y="316"/>
                    </a:cubicBezTo>
                    <a:cubicBezTo>
                      <a:pt x="1306" y="329"/>
                      <a:pt x="1289" y="359"/>
                      <a:pt x="1276" y="372"/>
                    </a:cubicBezTo>
                    <a:cubicBezTo>
                      <a:pt x="1261" y="382"/>
                      <a:pt x="1242" y="386"/>
                      <a:pt x="1222" y="386"/>
                    </a:cubicBezTo>
                    <a:cubicBezTo>
                      <a:pt x="1189" y="386"/>
                      <a:pt x="1152" y="375"/>
                      <a:pt x="1126" y="359"/>
                    </a:cubicBezTo>
                    <a:cubicBezTo>
                      <a:pt x="1074" y="329"/>
                      <a:pt x="1032" y="290"/>
                      <a:pt x="979" y="277"/>
                    </a:cubicBezTo>
                    <a:cubicBezTo>
                      <a:pt x="950" y="277"/>
                      <a:pt x="911" y="277"/>
                      <a:pt x="881" y="290"/>
                    </a:cubicBezTo>
                    <a:cubicBezTo>
                      <a:pt x="855" y="303"/>
                      <a:pt x="842" y="316"/>
                      <a:pt x="829" y="329"/>
                    </a:cubicBezTo>
                    <a:cubicBezTo>
                      <a:pt x="800" y="346"/>
                      <a:pt x="761" y="346"/>
                      <a:pt x="734" y="346"/>
                    </a:cubicBezTo>
                    <a:cubicBezTo>
                      <a:pt x="705" y="359"/>
                      <a:pt x="679" y="372"/>
                      <a:pt x="679" y="398"/>
                    </a:cubicBezTo>
                    <a:cubicBezTo>
                      <a:pt x="610" y="385"/>
                      <a:pt x="571" y="329"/>
                      <a:pt x="516" y="290"/>
                    </a:cubicBezTo>
                    <a:cubicBezTo>
                      <a:pt x="489" y="263"/>
                      <a:pt x="445" y="242"/>
                      <a:pt x="404" y="242"/>
                    </a:cubicBezTo>
                    <a:cubicBezTo>
                      <a:pt x="381" y="242"/>
                      <a:pt x="358" y="249"/>
                      <a:pt x="340" y="264"/>
                    </a:cubicBezTo>
                    <a:cubicBezTo>
                      <a:pt x="353" y="209"/>
                      <a:pt x="366" y="166"/>
                      <a:pt x="392" y="127"/>
                    </a:cubicBezTo>
                    <a:cubicBezTo>
                      <a:pt x="326" y="101"/>
                      <a:pt x="245" y="71"/>
                      <a:pt x="176" y="45"/>
                    </a:cubicBezTo>
                    <a:cubicBezTo>
                      <a:pt x="128" y="34"/>
                      <a:pt x="70" y="0"/>
                      <a:pt x="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0"/>
              <p:cNvSpPr/>
              <p:nvPr/>
            </p:nvSpPr>
            <p:spPr>
              <a:xfrm>
                <a:off x="4840075" y="2713400"/>
                <a:ext cx="84000" cy="71100"/>
              </a:xfrm>
              <a:custGeom>
                <a:avLst/>
                <a:gdLst/>
                <a:ahLst/>
                <a:cxnLst/>
                <a:rect l="l" t="t" r="r" b="b"/>
                <a:pathLst>
                  <a:path w="3360" h="2844" extrusionOk="0">
                    <a:moveTo>
                      <a:pt x="1469" y="1"/>
                    </a:moveTo>
                    <a:cubicBezTo>
                      <a:pt x="1427" y="1"/>
                      <a:pt x="1401" y="14"/>
                      <a:pt x="1375" y="40"/>
                    </a:cubicBezTo>
                    <a:cubicBezTo>
                      <a:pt x="1238" y="122"/>
                      <a:pt x="1101" y="203"/>
                      <a:pt x="967" y="298"/>
                    </a:cubicBezTo>
                    <a:cubicBezTo>
                      <a:pt x="911" y="340"/>
                      <a:pt x="843" y="396"/>
                      <a:pt x="774" y="422"/>
                    </a:cubicBezTo>
                    <a:cubicBezTo>
                      <a:pt x="735" y="448"/>
                      <a:pt x="709" y="517"/>
                      <a:pt x="709" y="572"/>
                    </a:cubicBezTo>
                    <a:lnTo>
                      <a:pt x="709" y="585"/>
                    </a:lnTo>
                    <a:cubicBezTo>
                      <a:pt x="709" y="598"/>
                      <a:pt x="709" y="598"/>
                      <a:pt x="693" y="598"/>
                    </a:cubicBezTo>
                    <a:cubicBezTo>
                      <a:pt x="679" y="611"/>
                      <a:pt x="666" y="624"/>
                      <a:pt x="653" y="641"/>
                    </a:cubicBezTo>
                    <a:cubicBezTo>
                      <a:pt x="640" y="641"/>
                      <a:pt x="627" y="654"/>
                      <a:pt x="627" y="654"/>
                    </a:cubicBezTo>
                    <a:cubicBezTo>
                      <a:pt x="611" y="667"/>
                      <a:pt x="611" y="667"/>
                      <a:pt x="611" y="680"/>
                    </a:cubicBezTo>
                    <a:cubicBezTo>
                      <a:pt x="598" y="735"/>
                      <a:pt x="598" y="788"/>
                      <a:pt x="598" y="856"/>
                    </a:cubicBezTo>
                    <a:cubicBezTo>
                      <a:pt x="546" y="856"/>
                      <a:pt x="503" y="869"/>
                      <a:pt x="464" y="898"/>
                    </a:cubicBezTo>
                    <a:cubicBezTo>
                      <a:pt x="448" y="912"/>
                      <a:pt x="435" y="912"/>
                      <a:pt x="422" y="925"/>
                    </a:cubicBezTo>
                    <a:cubicBezTo>
                      <a:pt x="409" y="938"/>
                      <a:pt x="396" y="951"/>
                      <a:pt x="382" y="980"/>
                    </a:cubicBezTo>
                    <a:lnTo>
                      <a:pt x="366" y="993"/>
                    </a:lnTo>
                    <a:lnTo>
                      <a:pt x="366" y="1006"/>
                    </a:lnTo>
                    <a:cubicBezTo>
                      <a:pt x="396" y="1075"/>
                      <a:pt x="409" y="1156"/>
                      <a:pt x="435" y="1225"/>
                    </a:cubicBezTo>
                    <a:cubicBezTo>
                      <a:pt x="396" y="1238"/>
                      <a:pt x="353" y="1251"/>
                      <a:pt x="314" y="1264"/>
                    </a:cubicBezTo>
                    <a:cubicBezTo>
                      <a:pt x="301" y="1264"/>
                      <a:pt x="285" y="1277"/>
                      <a:pt x="271" y="1293"/>
                    </a:cubicBezTo>
                    <a:cubicBezTo>
                      <a:pt x="258" y="1306"/>
                      <a:pt x="258" y="1306"/>
                      <a:pt x="245" y="1320"/>
                    </a:cubicBezTo>
                    <a:cubicBezTo>
                      <a:pt x="232" y="1375"/>
                      <a:pt x="203" y="1414"/>
                      <a:pt x="177" y="1470"/>
                    </a:cubicBezTo>
                    <a:cubicBezTo>
                      <a:pt x="177" y="1496"/>
                      <a:pt x="164" y="1509"/>
                      <a:pt x="164" y="1538"/>
                    </a:cubicBezTo>
                    <a:cubicBezTo>
                      <a:pt x="164" y="1564"/>
                      <a:pt x="177" y="1577"/>
                      <a:pt x="177" y="1604"/>
                    </a:cubicBezTo>
                    <a:cubicBezTo>
                      <a:pt x="177" y="1685"/>
                      <a:pt x="190" y="1767"/>
                      <a:pt x="190" y="1848"/>
                    </a:cubicBezTo>
                    <a:cubicBezTo>
                      <a:pt x="164" y="1878"/>
                      <a:pt x="138" y="1878"/>
                      <a:pt x="108" y="1891"/>
                    </a:cubicBezTo>
                    <a:cubicBezTo>
                      <a:pt x="95" y="1891"/>
                      <a:pt x="95" y="1904"/>
                      <a:pt x="82" y="1917"/>
                    </a:cubicBezTo>
                    <a:cubicBezTo>
                      <a:pt x="40" y="1972"/>
                      <a:pt x="1" y="2028"/>
                      <a:pt x="14" y="2093"/>
                    </a:cubicBezTo>
                    <a:cubicBezTo>
                      <a:pt x="27" y="2191"/>
                      <a:pt x="56" y="2273"/>
                      <a:pt x="69" y="2367"/>
                    </a:cubicBezTo>
                    <a:cubicBezTo>
                      <a:pt x="69" y="2530"/>
                      <a:pt x="40" y="2681"/>
                      <a:pt x="14" y="2844"/>
                    </a:cubicBezTo>
                    <a:cubicBezTo>
                      <a:pt x="40" y="2788"/>
                      <a:pt x="69" y="2720"/>
                      <a:pt x="82" y="2664"/>
                    </a:cubicBezTo>
                    <a:cubicBezTo>
                      <a:pt x="151" y="2449"/>
                      <a:pt x="177" y="2273"/>
                      <a:pt x="121" y="2054"/>
                    </a:cubicBezTo>
                    <a:cubicBezTo>
                      <a:pt x="108" y="2041"/>
                      <a:pt x="108" y="2028"/>
                      <a:pt x="108" y="2028"/>
                    </a:cubicBezTo>
                    <a:cubicBezTo>
                      <a:pt x="121" y="1985"/>
                      <a:pt x="151" y="1972"/>
                      <a:pt x="177" y="1959"/>
                    </a:cubicBezTo>
                    <a:cubicBezTo>
                      <a:pt x="219" y="1917"/>
                      <a:pt x="245" y="1822"/>
                      <a:pt x="245" y="1767"/>
                    </a:cubicBezTo>
                    <a:cubicBezTo>
                      <a:pt x="245" y="1685"/>
                      <a:pt x="245" y="1604"/>
                      <a:pt x="219" y="1538"/>
                    </a:cubicBezTo>
                    <a:lnTo>
                      <a:pt x="219" y="1509"/>
                    </a:lnTo>
                    <a:cubicBezTo>
                      <a:pt x="219" y="1496"/>
                      <a:pt x="232" y="1496"/>
                      <a:pt x="232" y="1496"/>
                    </a:cubicBezTo>
                    <a:lnTo>
                      <a:pt x="353" y="1375"/>
                    </a:lnTo>
                    <a:cubicBezTo>
                      <a:pt x="366" y="1359"/>
                      <a:pt x="382" y="1346"/>
                      <a:pt x="396" y="1346"/>
                    </a:cubicBezTo>
                    <a:cubicBezTo>
                      <a:pt x="409" y="1333"/>
                      <a:pt x="435" y="1333"/>
                      <a:pt x="448" y="1320"/>
                    </a:cubicBezTo>
                    <a:cubicBezTo>
                      <a:pt x="477" y="1293"/>
                      <a:pt x="477" y="1264"/>
                      <a:pt x="477" y="1238"/>
                    </a:cubicBezTo>
                    <a:lnTo>
                      <a:pt x="477" y="1101"/>
                    </a:lnTo>
                    <a:cubicBezTo>
                      <a:pt x="477" y="1075"/>
                      <a:pt x="477" y="1019"/>
                      <a:pt x="490" y="993"/>
                    </a:cubicBezTo>
                    <a:cubicBezTo>
                      <a:pt x="503" y="980"/>
                      <a:pt x="546" y="967"/>
                      <a:pt x="559" y="951"/>
                    </a:cubicBezTo>
                    <a:cubicBezTo>
                      <a:pt x="572" y="951"/>
                      <a:pt x="666" y="912"/>
                      <a:pt x="666" y="898"/>
                    </a:cubicBezTo>
                    <a:cubicBezTo>
                      <a:pt x="679" y="843"/>
                      <a:pt x="679" y="788"/>
                      <a:pt x="679" y="722"/>
                    </a:cubicBezTo>
                    <a:cubicBezTo>
                      <a:pt x="679" y="722"/>
                      <a:pt x="679" y="706"/>
                      <a:pt x="693" y="706"/>
                    </a:cubicBezTo>
                    <a:cubicBezTo>
                      <a:pt x="693" y="693"/>
                      <a:pt x="693" y="693"/>
                      <a:pt x="709" y="693"/>
                    </a:cubicBezTo>
                    <a:cubicBezTo>
                      <a:pt x="722" y="680"/>
                      <a:pt x="735" y="667"/>
                      <a:pt x="748" y="654"/>
                    </a:cubicBezTo>
                    <a:cubicBezTo>
                      <a:pt x="774" y="624"/>
                      <a:pt x="735" y="559"/>
                      <a:pt x="761" y="530"/>
                    </a:cubicBezTo>
                    <a:cubicBezTo>
                      <a:pt x="774" y="517"/>
                      <a:pt x="790" y="504"/>
                      <a:pt x="804" y="490"/>
                    </a:cubicBezTo>
                    <a:cubicBezTo>
                      <a:pt x="817" y="490"/>
                      <a:pt x="830" y="477"/>
                      <a:pt x="856" y="461"/>
                    </a:cubicBezTo>
                    <a:cubicBezTo>
                      <a:pt x="885" y="435"/>
                      <a:pt x="911" y="422"/>
                      <a:pt x="937" y="396"/>
                    </a:cubicBezTo>
                    <a:cubicBezTo>
                      <a:pt x="967" y="380"/>
                      <a:pt x="980" y="353"/>
                      <a:pt x="1006" y="340"/>
                    </a:cubicBezTo>
                    <a:cubicBezTo>
                      <a:pt x="1035" y="327"/>
                      <a:pt x="1048" y="327"/>
                      <a:pt x="1074" y="314"/>
                    </a:cubicBezTo>
                    <a:cubicBezTo>
                      <a:pt x="1169" y="285"/>
                      <a:pt x="1280" y="259"/>
                      <a:pt x="1362" y="177"/>
                    </a:cubicBezTo>
                    <a:cubicBezTo>
                      <a:pt x="1401" y="151"/>
                      <a:pt x="1443" y="96"/>
                      <a:pt x="1495" y="96"/>
                    </a:cubicBezTo>
                    <a:cubicBezTo>
                      <a:pt x="1590" y="96"/>
                      <a:pt x="1633" y="233"/>
                      <a:pt x="1727" y="233"/>
                    </a:cubicBezTo>
                    <a:cubicBezTo>
                      <a:pt x="1809" y="233"/>
                      <a:pt x="1851" y="109"/>
                      <a:pt x="1946" y="109"/>
                    </a:cubicBezTo>
                    <a:cubicBezTo>
                      <a:pt x="1985" y="109"/>
                      <a:pt x="2028" y="164"/>
                      <a:pt x="2080" y="190"/>
                    </a:cubicBezTo>
                    <a:cubicBezTo>
                      <a:pt x="2114" y="207"/>
                      <a:pt x="2151" y="214"/>
                      <a:pt x="2189" y="214"/>
                    </a:cubicBezTo>
                    <a:cubicBezTo>
                      <a:pt x="2273" y="214"/>
                      <a:pt x="2363" y="182"/>
                      <a:pt x="2449" y="164"/>
                    </a:cubicBezTo>
                    <a:cubicBezTo>
                      <a:pt x="2466" y="164"/>
                      <a:pt x="2478" y="158"/>
                      <a:pt x="2492" y="158"/>
                    </a:cubicBezTo>
                    <a:cubicBezTo>
                      <a:pt x="2499" y="158"/>
                      <a:pt x="2507" y="160"/>
                      <a:pt x="2517" y="164"/>
                    </a:cubicBezTo>
                    <a:cubicBezTo>
                      <a:pt x="2543" y="164"/>
                      <a:pt x="2556" y="190"/>
                      <a:pt x="2569" y="203"/>
                    </a:cubicBezTo>
                    <a:cubicBezTo>
                      <a:pt x="2655" y="286"/>
                      <a:pt x="2749" y="372"/>
                      <a:pt x="2852" y="372"/>
                    </a:cubicBezTo>
                    <a:cubicBezTo>
                      <a:pt x="2866" y="372"/>
                      <a:pt x="2881" y="370"/>
                      <a:pt x="2896" y="366"/>
                    </a:cubicBezTo>
                    <a:cubicBezTo>
                      <a:pt x="2940" y="356"/>
                      <a:pt x="2992" y="319"/>
                      <a:pt x="3040" y="319"/>
                    </a:cubicBezTo>
                    <a:cubicBezTo>
                      <a:pt x="3052" y="319"/>
                      <a:pt x="3064" y="321"/>
                      <a:pt x="3075" y="327"/>
                    </a:cubicBezTo>
                    <a:cubicBezTo>
                      <a:pt x="3101" y="340"/>
                      <a:pt x="3114" y="353"/>
                      <a:pt x="3128" y="380"/>
                    </a:cubicBezTo>
                    <a:cubicBezTo>
                      <a:pt x="3183" y="435"/>
                      <a:pt x="3252" y="477"/>
                      <a:pt x="3320" y="517"/>
                    </a:cubicBezTo>
                    <a:cubicBezTo>
                      <a:pt x="3291" y="598"/>
                      <a:pt x="3304" y="693"/>
                      <a:pt x="3359" y="761"/>
                    </a:cubicBezTo>
                    <a:lnTo>
                      <a:pt x="3359" y="477"/>
                    </a:lnTo>
                    <a:cubicBezTo>
                      <a:pt x="3269" y="372"/>
                      <a:pt x="3153" y="258"/>
                      <a:pt x="3016" y="258"/>
                    </a:cubicBezTo>
                    <a:cubicBezTo>
                      <a:pt x="3008" y="258"/>
                      <a:pt x="3001" y="258"/>
                      <a:pt x="2994" y="259"/>
                    </a:cubicBezTo>
                    <a:cubicBezTo>
                      <a:pt x="2949" y="259"/>
                      <a:pt x="2913" y="275"/>
                      <a:pt x="2874" y="275"/>
                    </a:cubicBezTo>
                    <a:cubicBezTo>
                      <a:pt x="2864" y="275"/>
                      <a:pt x="2854" y="274"/>
                      <a:pt x="2844" y="272"/>
                    </a:cubicBezTo>
                    <a:cubicBezTo>
                      <a:pt x="2720" y="272"/>
                      <a:pt x="2651" y="135"/>
                      <a:pt x="2530" y="96"/>
                    </a:cubicBezTo>
                    <a:cubicBezTo>
                      <a:pt x="2503" y="86"/>
                      <a:pt x="2476" y="82"/>
                      <a:pt x="2447" y="82"/>
                    </a:cubicBezTo>
                    <a:cubicBezTo>
                      <a:pt x="2353" y="82"/>
                      <a:pt x="2251" y="122"/>
                      <a:pt x="2155" y="122"/>
                    </a:cubicBezTo>
                    <a:cubicBezTo>
                      <a:pt x="2115" y="122"/>
                      <a:pt x="2077" y="115"/>
                      <a:pt x="2041" y="96"/>
                    </a:cubicBezTo>
                    <a:cubicBezTo>
                      <a:pt x="1998" y="82"/>
                      <a:pt x="1972" y="40"/>
                      <a:pt x="1917" y="27"/>
                    </a:cubicBezTo>
                    <a:cubicBezTo>
                      <a:pt x="1835" y="27"/>
                      <a:pt x="1796" y="135"/>
                      <a:pt x="1714" y="135"/>
                    </a:cubicBezTo>
                    <a:cubicBezTo>
                      <a:pt x="1709" y="136"/>
                      <a:pt x="1705" y="136"/>
                      <a:pt x="1700" y="136"/>
                    </a:cubicBezTo>
                    <a:cubicBezTo>
                      <a:pt x="1614" y="136"/>
                      <a:pt x="1559" y="1"/>
                      <a:pt x="14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0"/>
              <p:cNvSpPr/>
              <p:nvPr/>
            </p:nvSpPr>
            <p:spPr>
              <a:xfrm>
                <a:off x="4810125" y="2717500"/>
                <a:ext cx="38800" cy="73775"/>
              </a:xfrm>
              <a:custGeom>
                <a:avLst/>
                <a:gdLst/>
                <a:ahLst/>
                <a:cxnLst/>
                <a:rect l="l" t="t" r="r" b="b"/>
                <a:pathLst>
                  <a:path w="1552" h="2951" extrusionOk="0">
                    <a:moveTo>
                      <a:pt x="1551" y="0"/>
                    </a:moveTo>
                    <a:lnTo>
                      <a:pt x="1551" y="0"/>
                    </a:lnTo>
                    <a:cubicBezTo>
                      <a:pt x="1483" y="108"/>
                      <a:pt x="1319" y="108"/>
                      <a:pt x="1254" y="216"/>
                    </a:cubicBezTo>
                    <a:cubicBezTo>
                      <a:pt x="1238" y="245"/>
                      <a:pt x="1238" y="271"/>
                      <a:pt x="1212" y="297"/>
                    </a:cubicBezTo>
                    <a:cubicBezTo>
                      <a:pt x="1199" y="313"/>
                      <a:pt x="1186" y="326"/>
                      <a:pt x="1156" y="340"/>
                    </a:cubicBezTo>
                    <a:cubicBezTo>
                      <a:pt x="1117" y="379"/>
                      <a:pt x="1091" y="434"/>
                      <a:pt x="1075" y="490"/>
                    </a:cubicBezTo>
                    <a:cubicBezTo>
                      <a:pt x="1061" y="490"/>
                      <a:pt x="1061" y="503"/>
                      <a:pt x="1061" y="503"/>
                    </a:cubicBezTo>
                    <a:cubicBezTo>
                      <a:pt x="1048" y="516"/>
                      <a:pt x="1035" y="516"/>
                      <a:pt x="1035" y="516"/>
                    </a:cubicBezTo>
                    <a:cubicBezTo>
                      <a:pt x="967" y="516"/>
                      <a:pt x="911" y="516"/>
                      <a:pt x="859" y="529"/>
                    </a:cubicBezTo>
                    <a:cubicBezTo>
                      <a:pt x="830" y="529"/>
                      <a:pt x="804" y="558"/>
                      <a:pt x="778" y="571"/>
                    </a:cubicBezTo>
                    <a:cubicBezTo>
                      <a:pt x="764" y="584"/>
                      <a:pt x="748" y="610"/>
                      <a:pt x="735" y="640"/>
                    </a:cubicBezTo>
                    <a:cubicBezTo>
                      <a:pt x="726" y="637"/>
                      <a:pt x="718" y="636"/>
                      <a:pt x="711" y="636"/>
                    </a:cubicBezTo>
                    <a:cubicBezTo>
                      <a:pt x="629" y="636"/>
                      <a:pt x="639" y="780"/>
                      <a:pt x="627" y="855"/>
                    </a:cubicBezTo>
                    <a:cubicBezTo>
                      <a:pt x="627" y="868"/>
                      <a:pt x="627" y="885"/>
                      <a:pt x="614" y="911"/>
                    </a:cubicBezTo>
                    <a:cubicBezTo>
                      <a:pt x="601" y="924"/>
                      <a:pt x="572" y="950"/>
                      <a:pt x="572" y="979"/>
                    </a:cubicBezTo>
                    <a:cubicBezTo>
                      <a:pt x="572" y="1005"/>
                      <a:pt x="585" y="1032"/>
                      <a:pt x="585" y="1061"/>
                    </a:cubicBezTo>
                    <a:cubicBezTo>
                      <a:pt x="585" y="1142"/>
                      <a:pt x="520" y="1211"/>
                      <a:pt x="520" y="1293"/>
                    </a:cubicBezTo>
                    <a:lnTo>
                      <a:pt x="520" y="1319"/>
                    </a:lnTo>
                    <a:lnTo>
                      <a:pt x="503" y="1319"/>
                    </a:lnTo>
                    <a:cubicBezTo>
                      <a:pt x="464" y="1332"/>
                      <a:pt x="438" y="1345"/>
                      <a:pt x="396" y="1358"/>
                    </a:cubicBezTo>
                    <a:cubicBezTo>
                      <a:pt x="383" y="1413"/>
                      <a:pt x="356" y="1469"/>
                      <a:pt x="314" y="1508"/>
                    </a:cubicBezTo>
                    <a:cubicBezTo>
                      <a:pt x="288" y="1537"/>
                      <a:pt x="259" y="1564"/>
                      <a:pt x="245" y="1603"/>
                    </a:cubicBezTo>
                    <a:cubicBezTo>
                      <a:pt x="232" y="1632"/>
                      <a:pt x="232" y="1658"/>
                      <a:pt x="232" y="1701"/>
                    </a:cubicBezTo>
                    <a:cubicBezTo>
                      <a:pt x="232" y="1753"/>
                      <a:pt x="232" y="1821"/>
                      <a:pt x="219" y="1890"/>
                    </a:cubicBezTo>
                    <a:cubicBezTo>
                      <a:pt x="219" y="1903"/>
                      <a:pt x="219" y="1929"/>
                      <a:pt x="206" y="1929"/>
                    </a:cubicBezTo>
                    <a:cubicBezTo>
                      <a:pt x="206" y="1945"/>
                      <a:pt x="177" y="1945"/>
                      <a:pt x="164" y="1958"/>
                    </a:cubicBezTo>
                    <a:cubicBezTo>
                      <a:pt x="125" y="1958"/>
                      <a:pt x="112" y="2011"/>
                      <a:pt x="95" y="2053"/>
                    </a:cubicBezTo>
                    <a:cubicBezTo>
                      <a:pt x="69" y="2122"/>
                      <a:pt x="43" y="2174"/>
                      <a:pt x="30" y="2242"/>
                    </a:cubicBezTo>
                    <a:cubicBezTo>
                      <a:pt x="1" y="2311"/>
                      <a:pt x="1" y="2324"/>
                      <a:pt x="43" y="2393"/>
                    </a:cubicBezTo>
                    <a:cubicBezTo>
                      <a:pt x="125" y="2556"/>
                      <a:pt x="112" y="2761"/>
                      <a:pt x="82" y="2951"/>
                    </a:cubicBezTo>
                    <a:cubicBezTo>
                      <a:pt x="125" y="2951"/>
                      <a:pt x="164" y="2908"/>
                      <a:pt x="164" y="2869"/>
                    </a:cubicBezTo>
                    <a:cubicBezTo>
                      <a:pt x="177" y="2827"/>
                      <a:pt x="164" y="2788"/>
                      <a:pt x="151" y="2745"/>
                    </a:cubicBezTo>
                    <a:cubicBezTo>
                      <a:pt x="112" y="2598"/>
                      <a:pt x="82" y="2448"/>
                      <a:pt x="95" y="2298"/>
                    </a:cubicBezTo>
                    <a:cubicBezTo>
                      <a:pt x="95" y="2216"/>
                      <a:pt x="112" y="2135"/>
                      <a:pt x="138" y="2066"/>
                    </a:cubicBezTo>
                    <a:lnTo>
                      <a:pt x="151" y="2053"/>
                    </a:lnTo>
                    <a:lnTo>
                      <a:pt x="177" y="2053"/>
                    </a:lnTo>
                    <a:cubicBezTo>
                      <a:pt x="206" y="2040"/>
                      <a:pt x="232" y="2040"/>
                      <a:pt x="275" y="2040"/>
                    </a:cubicBezTo>
                    <a:cubicBezTo>
                      <a:pt x="259" y="2040"/>
                      <a:pt x="288" y="1890"/>
                      <a:pt x="288" y="1877"/>
                    </a:cubicBezTo>
                    <a:cubicBezTo>
                      <a:pt x="301" y="1821"/>
                      <a:pt x="314" y="1795"/>
                      <a:pt x="301" y="1727"/>
                    </a:cubicBezTo>
                    <a:cubicBezTo>
                      <a:pt x="288" y="1645"/>
                      <a:pt x="301" y="1550"/>
                      <a:pt x="369" y="1495"/>
                    </a:cubicBezTo>
                    <a:cubicBezTo>
                      <a:pt x="409" y="1469"/>
                      <a:pt x="490" y="1469"/>
                      <a:pt x="520" y="1426"/>
                    </a:cubicBezTo>
                    <a:cubicBezTo>
                      <a:pt x="559" y="1374"/>
                      <a:pt x="601" y="1306"/>
                      <a:pt x="614" y="1250"/>
                    </a:cubicBezTo>
                    <a:cubicBezTo>
                      <a:pt x="627" y="1211"/>
                      <a:pt x="614" y="1142"/>
                      <a:pt x="627" y="1100"/>
                    </a:cubicBezTo>
                    <a:cubicBezTo>
                      <a:pt x="627" y="1061"/>
                      <a:pt x="627" y="1032"/>
                      <a:pt x="640" y="1005"/>
                    </a:cubicBezTo>
                    <a:cubicBezTo>
                      <a:pt x="653" y="979"/>
                      <a:pt x="683" y="924"/>
                      <a:pt x="722" y="911"/>
                    </a:cubicBezTo>
                    <a:cubicBezTo>
                      <a:pt x="709" y="842"/>
                      <a:pt x="709" y="748"/>
                      <a:pt x="722" y="679"/>
                    </a:cubicBezTo>
                    <a:cubicBezTo>
                      <a:pt x="735" y="610"/>
                      <a:pt x="791" y="597"/>
                      <a:pt x="846" y="584"/>
                    </a:cubicBezTo>
                    <a:cubicBezTo>
                      <a:pt x="928" y="571"/>
                      <a:pt x="993" y="558"/>
                      <a:pt x="1061" y="558"/>
                    </a:cubicBezTo>
                    <a:cubicBezTo>
                      <a:pt x="1075" y="542"/>
                      <a:pt x="1104" y="542"/>
                      <a:pt x="1104" y="529"/>
                    </a:cubicBezTo>
                    <a:cubicBezTo>
                      <a:pt x="1104" y="529"/>
                      <a:pt x="1104" y="516"/>
                      <a:pt x="1117" y="503"/>
                    </a:cubicBezTo>
                    <a:cubicBezTo>
                      <a:pt x="1117" y="490"/>
                      <a:pt x="1130" y="490"/>
                      <a:pt x="1130" y="477"/>
                    </a:cubicBezTo>
                    <a:cubicBezTo>
                      <a:pt x="1199" y="395"/>
                      <a:pt x="1254" y="326"/>
                      <a:pt x="1319" y="258"/>
                    </a:cubicBezTo>
                    <a:cubicBezTo>
                      <a:pt x="1336" y="245"/>
                      <a:pt x="1336" y="232"/>
                      <a:pt x="1362" y="216"/>
                    </a:cubicBezTo>
                    <a:lnTo>
                      <a:pt x="1401" y="216"/>
                    </a:lnTo>
                    <a:cubicBezTo>
                      <a:pt x="1430" y="202"/>
                      <a:pt x="1456" y="189"/>
                      <a:pt x="1469" y="163"/>
                    </a:cubicBezTo>
                    <a:cubicBezTo>
                      <a:pt x="1499" y="108"/>
                      <a:pt x="1538" y="52"/>
                      <a:pt x="15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0"/>
              <p:cNvSpPr/>
              <p:nvPr/>
            </p:nvSpPr>
            <p:spPr>
              <a:xfrm>
                <a:off x="4798225" y="2753575"/>
                <a:ext cx="18375" cy="6775"/>
              </a:xfrm>
              <a:custGeom>
                <a:avLst/>
                <a:gdLst/>
                <a:ahLst/>
                <a:cxnLst/>
                <a:rect l="l" t="t" r="r" b="b"/>
                <a:pathLst>
                  <a:path w="735" h="271" extrusionOk="0">
                    <a:moveTo>
                      <a:pt x="578" y="1"/>
                    </a:moveTo>
                    <a:cubicBezTo>
                      <a:pt x="569" y="1"/>
                      <a:pt x="558" y="5"/>
                      <a:pt x="545" y="13"/>
                    </a:cubicBezTo>
                    <a:cubicBezTo>
                      <a:pt x="485" y="19"/>
                      <a:pt x="420" y="23"/>
                      <a:pt x="355" y="23"/>
                    </a:cubicBezTo>
                    <a:cubicBezTo>
                      <a:pt x="291" y="23"/>
                      <a:pt x="225" y="19"/>
                      <a:pt x="163" y="13"/>
                    </a:cubicBezTo>
                    <a:lnTo>
                      <a:pt x="163" y="107"/>
                    </a:lnTo>
                    <a:cubicBezTo>
                      <a:pt x="128" y="96"/>
                      <a:pt x="59" y="50"/>
                      <a:pt x="15" y="50"/>
                    </a:cubicBezTo>
                    <a:cubicBezTo>
                      <a:pt x="9" y="50"/>
                      <a:pt x="5" y="51"/>
                      <a:pt x="0" y="52"/>
                    </a:cubicBezTo>
                    <a:cubicBezTo>
                      <a:pt x="43" y="94"/>
                      <a:pt x="111" y="134"/>
                      <a:pt x="163" y="160"/>
                    </a:cubicBezTo>
                    <a:cubicBezTo>
                      <a:pt x="193" y="176"/>
                      <a:pt x="219" y="189"/>
                      <a:pt x="245" y="202"/>
                    </a:cubicBezTo>
                    <a:cubicBezTo>
                      <a:pt x="261" y="215"/>
                      <a:pt x="313" y="228"/>
                      <a:pt x="327" y="241"/>
                    </a:cubicBezTo>
                    <a:cubicBezTo>
                      <a:pt x="287" y="189"/>
                      <a:pt x="245" y="121"/>
                      <a:pt x="206" y="65"/>
                    </a:cubicBezTo>
                    <a:lnTo>
                      <a:pt x="206" y="65"/>
                    </a:lnTo>
                    <a:cubicBezTo>
                      <a:pt x="252" y="82"/>
                      <a:pt x="304" y="89"/>
                      <a:pt x="354" y="89"/>
                    </a:cubicBezTo>
                    <a:cubicBezTo>
                      <a:pt x="392" y="89"/>
                      <a:pt x="429" y="85"/>
                      <a:pt x="464" y="78"/>
                    </a:cubicBezTo>
                    <a:cubicBezTo>
                      <a:pt x="490" y="65"/>
                      <a:pt x="532" y="65"/>
                      <a:pt x="558" y="65"/>
                    </a:cubicBezTo>
                    <a:cubicBezTo>
                      <a:pt x="571" y="65"/>
                      <a:pt x="588" y="65"/>
                      <a:pt x="588" y="78"/>
                    </a:cubicBezTo>
                    <a:cubicBezTo>
                      <a:pt x="601" y="78"/>
                      <a:pt x="614" y="94"/>
                      <a:pt x="614" y="107"/>
                    </a:cubicBezTo>
                    <a:cubicBezTo>
                      <a:pt x="653" y="176"/>
                      <a:pt x="695" y="228"/>
                      <a:pt x="735" y="271"/>
                    </a:cubicBezTo>
                    <a:cubicBezTo>
                      <a:pt x="695" y="202"/>
                      <a:pt x="669" y="121"/>
                      <a:pt x="627" y="39"/>
                    </a:cubicBezTo>
                    <a:cubicBezTo>
                      <a:pt x="614" y="26"/>
                      <a:pt x="614" y="13"/>
                      <a:pt x="601" y="13"/>
                    </a:cubicBezTo>
                    <a:cubicBezTo>
                      <a:pt x="594" y="5"/>
                      <a:pt x="587" y="1"/>
                      <a:pt x="57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0"/>
              <p:cNvSpPr/>
              <p:nvPr/>
            </p:nvSpPr>
            <p:spPr>
              <a:xfrm>
                <a:off x="4868975" y="2689250"/>
                <a:ext cx="27925" cy="11625"/>
              </a:xfrm>
              <a:custGeom>
                <a:avLst/>
                <a:gdLst/>
                <a:ahLst/>
                <a:cxnLst/>
                <a:rect l="l" t="t" r="r" b="b"/>
                <a:pathLst>
                  <a:path w="1117" h="465" extrusionOk="0">
                    <a:moveTo>
                      <a:pt x="206" y="1"/>
                    </a:moveTo>
                    <a:cubicBezTo>
                      <a:pt x="206" y="27"/>
                      <a:pt x="189" y="56"/>
                      <a:pt x="176" y="69"/>
                    </a:cubicBezTo>
                    <a:cubicBezTo>
                      <a:pt x="176" y="71"/>
                      <a:pt x="173" y="72"/>
                      <a:pt x="168" y="72"/>
                    </a:cubicBezTo>
                    <a:cubicBezTo>
                      <a:pt x="135" y="72"/>
                      <a:pt x="11" y="40"/>
                      <a:pt x="0" y="40"/>
                    </a:cubicBezTo>
                    <a:lnTo>
                      <a:pt x="0" y="40"/>
                    </a:lnTo>
                    <a:cubicBezTo>
                      <a:pt x="0" y="82"/>
                      <a:pt x="56" y="95"/>
                      <a:pt x="82" y="108"/>
                    </a:cubicBezTo>
                    <a:cubicBezTo>
                      <a:pt x="137" y="121"/>
                      <a:pt x="189" y="151"/>
                      <a:pt x="232" y="151"/>
                    </a:cubicBezTo>
                    <a:lnTo>
                      <a:pt x="232" y="69"/>
                    </a:lnTo>
                    <a:cubicBezTo>
                      <a:pt x="271" y="82"/>
                      <a:pt x="313" y="95"/>
                      <a:pt x="369" y="95"/>
                    </a:cubicBezTo>
                    <a:cubicBezTo>
                      <a:pt x="395" y="108"/>
                      <a:pt x="434" y="121"/>
                      <a:pt x="464" y="138"/>
                    </a:cubicBezTo>
                    <a:cubicBezTo>
                      <a:pt x="532" y="177"/>
                      <a:pt x="584" y="232"/>
                      <a:pt x="653" y="272"/>
                    </a:cubicBezTo>
                    <a:cubicBezTo>
                      <a:pt x="653" y="285"/>
                      <a:pt x="666" y="285"/>
                      <a:pt x="666" y="285"/>
                    </a:cubicBezTo>
                    <a:cubicBezTo>
                      <a:pt x="679" y="285"/>
                      <a:pt x="695" y="285"/>
                      <a:pt x="695" y="272"/>
                    </a:cubicBezTo>
                    <a:cubicBezTo>
                      <a:pt x="734" y="272"/>
                      <a:pt x="777" y="285"/>
                      <a:pt x="816" y="314"/>
                    </a:cubicBezTo>
                    <a:cubicBezTo>
                      <a:pt x="911" y="366"/>
                      <a:pt x="1022" y="396"/>
                      <a:pt x="1116" y="464"/>
                    </a:cubicBezTo>
                    <a:cubicBezTo>
                      <a:pt x="1074" y="409"/>
                      <a:pt x="1005" y="366"/>
                      <a:pt x="953" y="340"/>
                    </a:cubicBezTo>
                    <a:cubicBezTo>
                      <a:pt x="885" y="301"/>
                      <a:pt x="816" y="272"/>
                      <a:pt x="747" y="232"/>
                    </a:cubicBezTo>
                    <a:lnTo>
                      <a:pt x="721" y="232"/>
                    </a:lnTo>
                    <a:cubicBezTo>
                      <a:pt x="716" y="230"/>
                      <a:pt x="711" y="229"/>
                      <a:pt x="706" y="229"/>
                    </a:cubicBezTo>
                    <a:cubicBezTo>
                      <a:pt x="693" y="229"/>
                      <a:pt x="681" y="236"/>
                      <a:pt x="668" y="236"/>
                    </a:cubicBezTo>
                    <a:cubicBezTo>
                      <a:pt x="663" y="236"/>
                      <a:pt x="658" y="235"/>
                      <a:pt x="653" y="232"/>
                    </a:cubicBezTo>
                    <a:cubicBezTo>
                      <a:pt x="640" y="232"/>
                      <a:pt x="627" y="203"/>
                      <a:pt x="627" y="190"/>
                    </a:cubicBezTo>
                    <a:cubicBezTo>
                      <a:pt x="597" y="121"/>
                      <a:pt x="545" y="82"/>
                      <a:pt x="490" y="40"/>
                    </a:cubicBezTo>
                    <a:cubicBezTo>
                      <a:pt x="490" y="27"/>
                      <a:pt x="477" y="27"/>
                      <a:pt x="477" y="27"/>
                    </a:cubicBezTo>
                    <a:cubicBezTo>
                      <a:pt x="464" y="14"/>
                      <a:pt x="450" y="14"/>
                      <a:pt x="434" y="14"/>
                    </a:cubicBezTo>
                    <a:cubicBezTo>
                      <a:pt x="395" y="14"/>
                      <a:pt x="353" y="27"/>
                      <a:pt x="300" y="27"/>
                    </a:cubicBezTo>
                    <a:cubicBezTo>
                      <a:pt x="271" y="27"/>
                      <a:pt x="232" y="27"/>
                      <a:pt x="20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0"/>
              <p:cNvSpPr/>
              <p:nvPr/>
            </p:nvSpPr>
            <p:spPr>
              <a:xfrm>
                <a:off x="4814200" y="2725975"/>
                <a:ext cx="66375" cy="25150"/>
              </a:xfrm>
              <a:custGeom>
                <a:avLst/>
                <a:gdLst/>
                <a:ahLst/>
                <a:cxnLst/>
                <a:rect l="l" t="t" r="r" b="b"/>
                <a:pathLst>
                  <a:path w="2655" h="1006" extrusionOk="0">
                    <a:moveTo>
                      <a:pt x="1" y="1"/>
                    </a:moveTo>
                    <a:lnTo>
                      <a:pt x="1" y="1"/>
                    </a:lnTo>
                    <a:cubicBezTo>
                      <a:pt x="56" y="56"/>
                      <a:pt x="112" y="95"/>
                      <a:pt x="151" y="151"/>
                    </a:cubicBezTo>
                    <a:cubicBezTo>
                      <a:pt x="246" y="245"/>
                      <a:pt x="357" y="340"/>
                      <a:pt x="477" y="382"/>
                    </a:cubicBezTo>
                    <a:cubicBezTo>
                      <a:pt x="601" y="409"/>
                      <a:pt x="696" y="395"/>
                      <a:pt x="817" y="464"/>
                    </a:cubicBezTo>
                    <a:cubicBezTo>
                      <a:pt x="859" y="490"/>
                      <a:pt x="898" y="503"/>
                      <a:pt x="954" y="529"/>
                    </a:cubicBezTo>
                    <a:cubicBezTo>
                      <a:pt x="967" y="546"/>
                      <a:pt x="993" y="546"/>
                      <a:pt x="1023" y="546"/>
                    </a:cubicBezTo>
                    <a:cubicBezTo>
                      <a:pt x="1049" y="546"/>
                      <a:pt x="1062" y="503"/>
                      <a:pt x="1091" y="490"/>
                    </a:cubicBezTo>
                    <a:cubicBezTo>
                      <a:pt x="1106" y="482"/>
                      <a:pt x="1123" y="479"/>
                      <a:pt x="1140" y="479"/>
                    </a:cubicBezTo>
                    <a:cubicBezTo>
                      <a:pt x="1182" y="479"/>
                      <a:pt x="1228" y="498"/>
                      <a:pt x="1267" y="516"/>
                    </a:cubicBezTo>
                    <a:cubicBezTo>
                      <a:pt x="1320" y="529"/>
                      <a:pt x="1375" y="559"/>
                      <a:pt x="1431" y="572"/>
                    </a:cubicBezTo>
                    <a:cubicBezTo>
                      <a:pt x="1457" y="572"/>
                      <a:pt x="1470" y="559"/>
                      <a:pt x="1499" y="559"/>
                    </a:cubicBezTo>
                    <a:cubicBezTo>
                      <a:pt x="1538" y="572"/>
                      <a:pt x="1564" y="585"/>
                      <a:pt x="1594" y="611"/>
                    </a:cubicBezTo>
                    <a:cubicBezTo>
                      <a:pt x="1636" y="637"/>
                      <a:pt x="1684" y="642"/>
                      <a:pt x="1733" y="642"/>
                    </a:cubicBezTo>
                    <a:cubicBezTo>
                      <a:pt x="1763" y="642"/>
                      <a:pt x="1794" y="640"/>
                      <a:pt x="1825" y="640"/>
                    </a:cubicBezTo>
                    <a:cubicBezTo>
                      <a:pt x="1891" y="653"/>
                      <a:pt x="1959" y="679"/>
                      <a:pt x="2028" y="693"/>
                    </a:cubicBezTo>
                    <a:cubicBezTo>
                      <a:pt x="2041" y="709"/>
                      <a:pt x="2054" y="709"/>
                      <a:pt x="2070" y="722"/>
                    </a:cubicBezTo>
                    <a:cubicBezTo>
                      <a:pt x="2070" y="722"/>
                      <a:pt x="2083" y="735"/>
                      <a:pt x="2083" y="748"/>
                    </a:cubicBezTo>
                    <a:cubicBezTo>
                      <a:pt x="2109" y="790"/>
                      <a:pt x="2165" y="803"/>
                      <a:pt x="2204" y="817"/>
                    </a:cubicBezTo>
                    <a:cubicBezTo>
                      <a:pt x="2367" y="856"/>
                      <a:pt x="2517" y="924"/>
                      <a:pt x="2655" y="1006"/>
                    </a:cubicBezTo>
                    <a:cubicBezTo>
                      <a:pt x="2560" y="885"/>
                      <a:pt x="2423" y="803"/>
                      <a:pt x="2286" y="761"/>
                    </a:cubicBezTo>
                    <a:cubicBezTo>
                      <a:pt x="2217" y="735"/>
                      <a:pt x="2136" y="722"/>
                      <a:pt x="2083" y="679"/>
                    </a:cubicBezTo>
                    <a:lnTo>
                      <a:pt x="2041" y="640"/>
                    </a:lnTo>
                    <a:cubicBezTo>
                      <a:pt x="2028" y="627"/>
                      <a:pt x="2002" y="627"/>
                      <a:pt x="1972" y="627"/>
                    </a:cubicBezTo>
                    <a:cubicBezTo>
                      <a:pt x="1907" y="611"/>
                      <a:pt x="1839" y="598"/>
                      <a:pt x="1770" y="585"/>
                    </a:cubicBezTo>
                    <a:cubicBezTo>
                      <a:pt x="1728" y="585"/>
                      <a:pt x="1688" y="585"/>
                      <a:pt x="1646" y="572"/>
                    </a:cubicBezTo>
                    <a:cubicBezTo>
                      <a:pt x="1607" y="546"/>
                      <a:pt x="1581" y="503"/>
                      <a:pt x="1512" y="503"/>
                    </a:cubicBezTo>
                    <a:cubicBezTo>
                      <a:pt x="1489" y="509"/>
                      <a:pt x="1469" y="512"/>
                      <a:pt x="1448" y="512"/>
                    </a:cubicBezTo>
                    <a:cubicBezTo>
                      <a:pt x="1419" y="512"/>
                      <a:pt x="1389" y="505"/>
                      <a:pt x="1349" y="490"/>
                    </a:cubicBezTo>
                    <a:cubicBezTo>
                      <a:pt x="1280" y="464"/>
                      <a:pt x="1212" y="435"/>
                      <a:pt x="1143" y="422"/>
                    </a:cubicBezTo>
                    <a:cubicBezTo>
                      <a:pt x="1134" y="420"/>
                      <a:pt x="1126" y="419"/>
                      <a:pt x="1117" y="419"/>
                    </a:cubicBezTo>
                    <a:cubicBezTo>
                      <a:pt x="1064" y="419"/>
                      <a:pt x="1030" y="453"/>
                      <a:pt x="993" y="490"/>
                    </a:cubicBezTo>
                    <a:cubicBezTo>
                      <a:pt x="928" y="464"/>
                      <a:pt x="872" y="409"/>
                      <a:pt x="817" y="366"/>
                    </a:cubicBezTo>
                    <a:cubicBezTo>
                      <a:pt x="745" y="326"/>
                      <a:pt x="665" y="309"/>
                      <a:pt x="581" y="309"/>
                    </a:cubicBezTo>
                    <a:cubicBezTo>
                      <a:pt x="556" y="309"/>
                      <a:pt x="530" y="311"/>
                      <a:pt x="504" y="314"/>
                    </a:cubicBezTo>
                    <a:cubicBezTo>
                      <a:pt x="490" y="327"/>
                      <a:pt x="464" y="327"/>
                      <a:pt x="451" y="327"/>
                    </a:cubicBezTo>
                    <a:cubicBezTo>
                      <a:pt x="438" y="314"/>
                      <a:pt x="422" y="301"/>
                      <a:pt x="396" y="285"/>
                    </a:cubicBezTo>
                    <a:cubicBezTo>
                      <a:pt x="327" y="219"/>
                      <a:pt x="246" y="151"/>
                      <a:pt x="164" y="95"/>
                    </a:cubicBezTo>
                    <a:cubicBezTo>
                      <a:pt x="138" y="69"/>
                      <a:pt x="138" y="40"/>
                      <a:pt x="112" y="27"/>
                    </a:cubicBezTo>
                    <a:cubicBezTo>
                      <a:pt x="82" y="14"/>
                      <a:pt x="30" y="14"/>
                      <a:pt x="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0"/>
              <p:cNvSpPr/>
              <p:nvPr/>
            </p:nvSpPr>
            <p:spPr>
              <a:xfrm>
                <a:off x="4819025" y="2691300"/>
                <a:ext cx="51350" cy="39425"/>
              </a:xfrm>
              <a:custGeom>
                <a:avLst/>
                <a:gdLst/>
                <a:ahLst/>
                <a:cxnLst/>
                <a:rect l="l" t="t" r="r" b="b"/>
                <a:pathLst>
                  <a:path w="2054" h="1577" extrusionOk="0">
                    <a:moveTo>
                      <a:pt x="2054" y="0"/>
                    </a:moveTo>
                    <a:lnTo>
                      <a:pt x="2040" y="26"/>
                    </a:lnTo>
                    <a:cubicBezTo>
                      <a:pt x="1943" y="26"/>
                      <a:pt x="1903" y="137"/>
                      <a:pt x="1822" y="190"/>
                    </a:cubicBezTo>
                    <a:cubicBezTo>
                      <a:pt x="1740" y="245"/>
                      <a:pt x="1590" y="232"/>
                      <a:pt x="1551" y="314"/>
                    </a:cubicBezTo>
                    <a:cubicBezTo>
                      <a:pt x="1535" y="327"/>
                      <a:pt x="1535" y="340"/>
                      <a:pt x="1521" y="353"/>
                    </a:cubicBezTo>
                    <a:cubicBezTo>
                      <a:pt x="1495" y="395"/>
                      <a:pt x="1453" y="408"/>
                      <a:pt x="1427" y="434"/>
                    </a:cubicBezTo>
                    <a:cubicBezTo>
                      <a:pt x="1332" y="477"/>
                      <a:pt x="1251" y="529"/>
                      <a:pt x="1169" y="585"/>
                    </a:cubicBezTo>
                    <a:cubicBezTo>
                      <a:pt x="1127" y="611"/>
                      <a:pt x="1087" y="640"/>
                      <a:pt x="1074" y="679"/>
                    </a:cubicBezTo>
                    <a:cubicBezTo>
                      <a:pt x="1045" y="709"/>
                      <a:pt x="1045" y="748"/>
                      <a:pt x="1032" y="774"/>
                    </a:cubicBezTo>
                    <a:cubicBezTo>
                      <a:pt x="937" y="937"/>
                      <a:pt x="679" y="924"/>
                      <a:pt x="572" y="1074"/>
                    </a:cubicBezTo>
                    <a:cubicBezTo>
                      <a:pt x="503" y="1169"/>
                      <a:pt x="474" y="1156"/>
                      <a:pt x="379" y="1198"/>
                    </a:cubicBezTo>
                    <a:cubicBezTo>
                      <a:pt x="284" y="1237"/>
                      <a:pt x="216" y="1332"/>
                      <a:pt x="164" y="1414"/>
                    </a:cubicBezTo>
                    <a:cubicBezTo>
                      <a:pt x="131" y="1447"/>
                      <a:pt x="90" y="1478"/>
                      <a:pt x="49" y="1478"/>
                    </a:cubicBezTo>
                    <a:cubicBezTo>
                      <a:pt x="37" y="1478"/>
                      <a:pt x="25" y="1475"/>
                      <a:pt x="13" y="1469"/>
                    </a:cubicBezTo>
                    <a:lnTo>
                      <a:pt x="13" y="1469"/>
                    </a:lnTo>
                    <a:cubicBezTo>
                      <a:pt x="0" y="1508"/>
                      <a:pt x="13" y="1551"/>
                      <a:pt x="40" y="1577"/>
                    </a:cubicBezTo>
                    <a:cubicBezTo>
                      <a:pt x="82" y="1525"/>
                      <a:pt x="121" y="1482"/>
                      <a:pt x="164" y="1443"/>
                    </a:cubicBezTo>
                    <a:cubicBezTo>
                      <a:pt x="216" y="1388"/>
                      <a:pt x="284" y="1332"/>
                      <a:pt x="353" y="1280"/>
                    </a:cubicBezTo>
                    <a:cubicBezTo>
                      <a:pt x="435" y="1237"/>
                      <a:pt x="503" y="1182"/>
                      <a:pt x="585" y="1156"/>
                    </a:cubicBezTo>
                    <a:cubicBezTo>
                      <a:pt x="666" y="1130"/>
                      <a:pt x="761" y="1117"/>
                      <a:pt x="787" y="1035"/>
                    </a:cubicBezTo>
                    <a:cubicBezTo>
                      <a:pt x="800" y="1019"/>
                      <a:pt x="816" y="993"/>
                      <a:pt x="830" y="966"/>
                    </a:cubicBezTo>
                    <a:cubicBezTo>
                      <a:pt x="843" y="937"/>
                      <a:pt x="869" y="937"/>
                      <a:pt x="898" y="924"/>
                    </a:cubicBezTo>
                    <a:cubicBezTo>
                      <a:pt x="993" y="898"/>
                      <a:pt x="1074" y="872"/>
                      <a:pt x="1169" y="842"/>
                    </a:cubicBezTo>
                    <a:cubicBezTo>
                      <a:pt x="1156" y="774"/>
                      <a:pt x="1156" y="692"/>
                      <a:pt x="1195" y="640"/>
                    </a:cubicBezTo>
                    <a:cubicBezTo>
                      <a:pt x="1224" y="611"/>
                      <a:pt x="1238" y="611"/>
                      <a:pt x="1264" y="598"/>
                    </a:cubicBezTo>
                    <a:cubicBezTo>
                      <a:pt x="1345" y="545"/>
                      <a:pt x="1427" y="490"/>
                      <a:pt x="1521" y="434"/>
                    </a:cubicBezTo>
                    <a:cubicBezTo>
                      <a:pt x="1564" y="408"/>
                      <a:pt x="1616" y="382"/>
                      <a:pt x="1632" y="327"/>
                    </a:cubicBezTo>
                    <a:cubicBezTo>
                      <a:pt x="1646" y="314"/>
                      <a:pt x="1646" y="301"/>
                      <a:pt x="1659" y="284"/>
                    </a:cubicBezTo>
                    <a:cubicBezTo>
                      <a:pt x="1659" y="271"/>
                      <a:pt x="1685" y="271"/>
                      <a:pt x="1698" y="258"/>
                    </a:cubicBezTo>
                    <a:cubicBezTo>
                      <a:pt x="1779" y="232"/>
                      <a:pt x="1861" y="219"/>
                      <a:pt x="1929" y="190"/>
                    </a:cubicBezTo>
                    <a:cubicBezTo>
                      <a:pt x="1998" y="150"/>
                      <a:pt x="2054" y="82"/>
                      <a:pt x="205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0"/>
              <p:cNvSpPr/>
              <p:nvPr/>
            </p:nvSpPr>
            <p:spPr>
              <a:xfrm>
                <a:off x="4807425" y="2755200"/>
                <a:ext cx="65000" cy="28350"/>
              </a:xfrm>
              <a:custGeom>
                <a:avLst/>
                <a:gdLst/>
                <a:ahLst/>
                <a:cxnLst/>
                <a:rect l="l" t="t" r="r" b="b"/>
                <a:pathLst>
                  <a:path w="2600" h="1134" extrusionOk="0">
                    <a:moveTo>
                      <a:pt x="872" y="0"/>
                    </a:moveTo>
                    <a:lnTo>
                      <a:pt x="872" y="0"/>
                    </a:lnTo>
                    <a:cubicBezTo>
                      <a:pt x="938" y="95"/>
                      <a:pt x="1019" y="193"/>
                      <a:pt x="1101" y="274"/>
                    </a:cubicBezTo>
                    <a:cubicBezTo>
                      <a:pt x="1036" y="313"/>
                      <a:pt x="954" y="340"/>
                      <a:pt x="856" y="340"/>
                    </a:cubicBezTo>
                    <a:cubicBezTo>
                      <a:pt x="843" y="382"/>
                      <a:pt x="817" y="437"/>
                      <a:pt x="804" y="477"/>
                    </a:cubicBezTo>
                    <a:cubicBezTo>
                      <a:pt x="791" y="519"/>
                      <a:pt x="804" y="545"/>
                      <a:pt x="791" y="584"/>
                    </a:cubicBezTo>
                    <a:cubicBezTo>
                      <a:pt x="775" y="653"/>
                      <a:pt x="709" y="721"/>
                      <a:pt x="641" y="764"/>
                    </a:cubicBezTo>
                    <a:cubicBezTo>
                      <a:pt x="585" y="803"/>
                      <a:pt x="504" y="829"/>
                      <a:pt x="435" y="872"/>
                    </a:cubicBezTo>
                    <a:cubicBezTo>
                      <a:pt x="285" y="940"/>
                      <a:pt x="138" y="1035"/>
                      <a:pt x="1" y="1129"/>
                    </a:cubicBezTo>
                    <a:cubicBezTo>
                      <a:pt x="18" y="1132"/>
                      <a:pt x="35" y="1134"/>
                      <a:pt x="52" y="1134"/>
                    </a:cubicBezTo>
                    <a:cubicBezTo>
                      <a:pt x="182" y="1134"/>
                      <a:pt x="298" y="1051"/>
                      <a:pt x="396" y="979"/>
                    </a:cubicBezTo>
                    <a:cubicBezTo>
                      <a:pt x="477" y="927"/>
                      <a:pt x="559" y="858"/>
                      <a:pt x="654" y="858"/>
                    </a:cubicBezTo>
                    <a:cubicBezTo>
                      <a:pt x="673" y="852"/>
                      <a:pt x="690" y="852"/>
                      <a:pt x="706" y="852"/>
                    </a:cubicBezTo>
                    <a:cubicBezTo>
                      <a:pt x="721" y="852"/>
                      <a:pt x="735" y="852"/>
                      <a:pt x="748" y="845"/>
                    </a:cubicBezTo>
                    <a:cubicBezTo>
                      <a:pt x="791" y="829"/>
                      <a:pt x="817" y="790"/>
                      <a:pt x="843" y="764"/>
                    </a:cubicBezTo>
                    <a:cubicBezTo>
                      <a:pt x="872" y="708"/>
                      <a:pt x="912" y="653"/>
                      <a:pt x="912" y="601"/>
                    </a:cubicBezTo>
                    <a:cubicBezTo>
                      <a:pt x="912" y="545"/>
                      <a:pt x="886" y="490"/>
                      <a:pt x="912" y="450"/>
                    </a:cubicBezTo>
                    <a:cubicBezTo>
                      <a:pt x="938" y="395"/>
                      <a:pt x="993" y="382"/>
                      <a:pt x="1062" y="382"/>
                    </a:cubicBezTo>
                    <a:cubicBezTo>
                      <a:pt x="1117" y="369"/>
                      <a:pt x="1169" y="369"/>
                      <a:pt x="1225" y="356"/>
                    </a:cubicBezTo>
                    <a:cubicBezTo>
                      <a:pt x="1238" y="356"/>
                      <a:pt x="1251" y="356"/>
                      <a:pt x="1264" y="369"/>
                    </a:cubicBezTo>
                    <a:cubicBezTo>
                      <a:pt x="1307" y="382"/>
                      <a:pt x="1307" y="437"/>
                      <a:pt x="1333" y="450"/>
                    </a:cubicBezTo>
                    <a:cubicBezTo>
                      <a:pt x="1338" y="452"/>
                      <a:pt x="1344" y="453"/>
                      <a:pt x="1350" y="453"/>
                    </a:cubicBezTo>
                    <a:cubicBezTo>
                      <a:pt x="1388" y="453"/>
                      <a:pt x="1431" y="419"/>
                      <a:pt x="1457" y="408"/>
                    </a:cubicBezTo>
                    <a:cubicBezTo>
                      <a:pt x="1472" y="401"/>
                      <a:pt x="1578" y="393"/>
                      <a:pt x="1666" y="393"/>
                    </a:cubicBezTo>
                    <a:cubicBezTo>
                      <a:pt x="1729" y="393"/>
                      <a:pt x="1783" y="397"/>
                      <a:pt x="1783" y="408"/>
                    </a:cubicBezTo>
                    <a:lnTo>
                      <a:pt x="1783" y="340"/>
                    </a:lnTo>
                    <a:cubicBezTo>
                      <a:pt x="1883" y="310"/>
                      <a:pt x="1993" y="295"/>
                      <a:pt x="2099" y="295"/>
                    </a:cubicBezTo>
                    <a:cubicBezTo>
                      <a:pt x="2135" y="295"/>
                      <a:pt x="2170" y="297"/>
                      <a:pt x="2204" y="300"/>
                    </a:cubicBezTo>
                    <a:cubicBezTo>
                      <a:pt x="2191" y="274"/>
                      <a:pt x="2204" y="232"/>
                      <a:pt x="2230" y="219"/>
                    </a:cubicBezTo>
                    <a:cubicBezTo>
                      <a:pt x="2260" y="193"/>
                      <a:pt x="2286" y="193"/>
                      <a:pt x="2325" y="193"/>
                    </a:cubicBezTo>
                    <a:cubicBezTo>
                      <a:pt x="2366" y="184"/>
                      <a:pt x="2411" y="180"/>
                      <a:pt x="2457" y="180"/>
                    </a:cubicBezTo>
                    <a:cubicBezTo>
                      <a:pt x="2504" y="180"/>
                      <a:pt x="2552" y="184"/>
                      <a:pt x="2599" y="193"/>
                    </a:cubicBezTo>
                    <a:cubicBezTo>
                      <a:pt x="2488" y="163"/>
                      <a:pt x="2380" y="137"/>
                      <a:pt x="2260" y="111"/>
                    </a:cubicBezTo>
                    <a:cubicBezTo>
                      <a:pt x="2243" y="111"/>
                      <a:pt x="2217" y="111"/>
                      <a:pt x="2204" y="124"/>
                    </a:cubicBezTo>
                    <a:cubicBezTo>
                      <a:pt x="2191" y="137"/>
                      <a:pt x="2191" y="163"/>
                      <a:pt x="2178" y="176"/>
                    </a:cubicBezTo>
                    <a:cubicBezTo>
                      <a:pt x="2178" y="193"/>
                      <a:pt x="2149" y="193"/>
                      <a:pt x="2136" y="193"/>
                    </a:cubicBezTo>
                    <a:cubicBezTo>
                      <a:pt x="2041" y="219"/>
                      <a:pt x="1946" y="245"/>
                      <a:pt x="1835" y="245"/>
                    </a:cubicBezTo>
                    <a:lnTo>
                      <a:pt x="1770" y="245"/>
                    </a:lnTo>
                    <a:cubicBezTo>
                      <a:pt x="1754" y="258"/>
                      <a:pt x="1741" y="274"/>
                      <a:pt x="1728" y="287"/>
                    </a:cubicBezTo>
                    <a:cubicBezTo>
                      <a:pt x="1673" y="322"/>
                      <a:pt x="1601" y="334"/>
                      <a:pt x="1531" y="334"/>
                    </a:cubicBezTo>
                    <a:cubicBezTo>
                      <a:pt x="1495" y="334"/>
                      <a:pt x="1460" y="331"/>
                      <a:pt x="1427" y="326"/>
                    </a:cubicBezTo>
                    <a:cubicBezTo>
                      <a:pt x="1375" y="326"/>
                      <a:pt x="1333" y="313"/>
                      <a:pt x="1294" y="287"/>
                    </a:cubicBezTo>
                    <a:lnTo>
                      <a:pt x="1238" y="232"/>
                    </a:lnTo>
                    <a:cubicBezTo>
                      <a:pt x="1212" y="219"/>
                      <a:pt x="1169" y="206"/>
                      <a:pt x="1130" y="193"/>
                    </a:cubicBezTo>
                    <a:cubicBezTo>
                      <a:pt x="1036" y="150"/>
                      <a:pt x="938" y="82"/>
                      <a:pt x="87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0"/>
              <p:cNvSpPr/>
              <p:nvPr/>
            </p:nvSpPr>
            <p:spPr>
              <a:xfrm>
                <a:off x="4879825" y="2738925"/>
                <a:ext cx="12675" cy="13675"/>
              </a:xfrm>
              <a:custGeom>
                <a:avLst/>
                <a:gdLst/>
                <a:ahLst/>
                <a:cxnLst/>
                <a:rect l="l" t="t" r="r" b="b"/>
                <a:pathLst>
                  <a:path w="507" h="547" extrusionOk="0">
                    <a:moveTo>
                      <a:pt x="451" y="11"/>
                    </a:moveTo>
                    <a:cubicBezTo>
                      <a:pt x="454" y="14"/>
                      <a:pt x="458" y="16"/>
                      <a:pt x="461" y="19"/>
                    </a:cubicBezTo>
                    <a:lnTo>
                      <a:pt x="461" y="19"/>
                    </a:lnTo>
                    <a:cubicBezTo>
                      <a:pt x="460" y="15"/>
                      <a:pt x="456" y="11"/>
                      <a:pt x="451" y="11"/>
                    </a:cubicBezTo>
                    <a:close/>
                    <a:moveTo>
                      <a:pt x="396" y="42"/>
                    </a:moveTo>
                    <a:cubicBezTo>
                      <a:pt x="418" y="42"/>
                      <a:pt x="441" y="47"/>
                      <a:pt x="464" y="50"/>
                    </a:cubicBezTo>
                    <a:lnTo>
                      <a:pt x="464" y="50"/>
                    </a:lnTo>
                    <a:lnTo>
                      <a:pt x="464" y="80"/>
                    </a:lnTo>
                    <a:cubicBezTo>
                      <a:pt x="464" y="122"/>
                      <a:pt x="464" y="148"/>
                      <a:pt x="451" y="175"/>
                    </a:cubicBezTo>
                    <a:cubicBezTo>
                      <a:pt x="438" y="217"/>
                      <a:pt x="408" y="230"/>
                      <a:pt x="395" y="256"/>
                    </a:cubicBezTo>
                    <a:cubicBezTo>
                      <a:pt x="382" y="285"/>
                      <a:pt x="395" y="312"/>
                      <a:pt x="395" y="338"/>
                    </a:cubicBezTo>
                    <a:cubicBezTo>
                      <a:pt x="356" y="338"/>
                      <a:pt x="327" y="354"/>
                      <a:pt x="300" y="367"/>
                    </a:cubicBezTo>
                    <a:cubicBezTo>
                      <a:pt x="274" y="393"/>
                      <a:pt x="245" y="419"/>
                      <a:pt x="261" y="462"/>
                    </a:cubicBezTo>
                    <a:cubicBezTo>
                      <a:pt x="193" y="462"/>
                      <a:pt x="137" y="462"/>
                      <a:pt x="69" y="475"/>
                    </a:cubicBezTo>
                    <a:cubicBezTo>
                      <a:pt x="98" y="462"/>
                      <a:pt x="111" y="419"/>
                      <a:pt x="111" y="380"/>
                    </a:cubicBezTo>
                    <a:cubicBezTo>
                      <a:pt x="98" y="354"/>
                      <a:pt x="69" y="325"/>
                      <a:pt x="82" y="299"/>
                    </a:cubicBezTo>
                    <a:cubicBezTo>
                      <a:pt x="82" y="272"/>
                      <a:pt x="124" y="256"/>
                      <a:pt x="137" y="230"/>
                    </a:cubicBezTo>
                    <a:lnTo>
                      <a:pt x="137" y="191"/>
                    </a:lnTo>
                    <a:lnTo>
                      <a:pt x="163" y="161"/>
                    </a:lnTo>
                    <a:cubicBezTo>
                      <a:pt x="180" y="148"/>
                      <a:pt x="219" y="135"/>
                      <a:pt x="245" y="122"/>
                    </a:cubicBezTo>
                    <a:cubicBezTo>
                      <a:pt x="274" y="109"/>
                      <a:pt x="300" y="93"/>
                      <a:pt x="313" y="80"/>
                    </a:cubicBezTo>
                    <a:cubicBezTo>
                      <a:pt x="327" y="67"/>
                      <a:pt x="327" y="67"/>
                      <a:pt x="343" y="54"/>
                    </a:cubicBezTo>
                    <a:cubicBezTo>
                      <a:pt x="360" y="45"/>
                      <a:pt x="378" y="42"/>
                      <a:pt x="396" y="42"/>
                    </a:cubicBezTo>
                    <a:close/>
                    <a:moveTo>
                      <a:pt x="383" y="1"/>
                    </a:moveTo>
                    <a:cubicBezTo>
                      <a:pt x="364" y="1"/>
                      <a:pt x="345" y="4"/>
                      <a:pt x="327" y="11"/>
                    </a:cubicBezTo>
                    <a:cubicBezTo>
                      <a:pt x="287" y="28"/>
                      <a:pt x="261" y="54"/>
                      <a:pt x="219" y="80"/>
                    </a:cubicBezTo>
                    <a:cubicBezTo>
                      <a:pt x="193" y="93"/>
                      <a:pt x="163" y="109"/>
                      <a:pt x="137" y="135"/>
                    </a:cubicBezTo>
                    <a:cubicBezTo>
                      <a:pt x="82" y="161"/>
                      <a:pt x="56" y="217"/>
                      <a:pt x="30" y="256"/>
                    </a:cubicBezTo>
                    <a:cubicBezTo>
                      <a:pt x="0" y="299"/>
                      <a:pt x="16" y="325"/>
                      <a:pt x="30" y="367"/>
                    </a:cubicBezTo>
                    <a:cubicBezTo>
                      <a:pt x="30" y="419"/>
                      <a:pt x="16" y="475"/>
                      <a:pt x="0" y="530"/>
                    </a:cubicBezTo>
                    <a:cubicBezTo>
                      <a:pt x="43" y="530"/>
                      <a:pt x="82" y="517"/>
                      <a:pt x="124" y="517"/>
                    </a:cubicBezTo>
                    <a:cubicBezTo>
                      <a:pt x="156" y="528"/>
                      <a:pt x="190" y="547"/>
                      <a:pt x="215" y="547"/>
                    </a:cubicBezTo>
                    <a:cubicBezTo>
                      <a:pt x="221" y="547"/>
                      <a:pt x="227" y="546"/>
                      <a:pt x="232" y="543"/>
                    </a:cubicBezTo>
                    <a:cubicBezTo>
                      <a:pt x="261" y="543"/>
                      <a:pt x="274" y="517"/>
                      <a:pt x="287" y="488"/>
                    </a:cubicBezTo>
                    <a:cubicBezTo>
                      <a:pt x="327" y="449"/>
                      <a:pt x="382" y="406"/>
                      <a:pt x="451" y="393"/>
                    </a:cubicBezTo>
                    <a:cubicBezTo>
                      <a:pt x="451" y="393"/>
                      <a:pt x="464" y="393"/>
                      <a:pt x="464" y="380"/>
                    </a:cubicBezTo>
                    <a:cubicBezTo>
                      <a:pt x="477" y="367"/>
                      <a:pt x="464" y="312"/>
                      <a:pt x="464" y="299"/>
                    </a:cubicBezTo>
                    <a:cubicBezTo>
                      <a:pt x="464" y="243"/>
                      <a:pt x="477" y="204"/>
                      <a:pt x="490" y="161"/>
                    </a:cubicBezTo>
                    <a:cubicBezTo>
                      <a:pt x="490" y="135"/>
                      <a:pt x="506" y="109"/>
                      <a:pt x="490" y="80"/>
                    </a:cubicBezTo>
                    <a:cubicBezTo>
                      <a:pt x="490" y="71"/>
                      <a:pt x="488" y="61"/>
                      <a:pt x="485" y="53"/>
                    </a:cubicBezTo>
                    <a:lnTo>
                      <a:pt x="485" y="53"/>
                    </a:lnTo>
                    <a:cubicBezTo>
                      <a:pt x="492" y="53"/>
                      <a:pt x="499" y="54"/>
                      <a:pt x="506" y="54"/>
                    </a:cubicBezTo>
                    <a:cubicBezTo>
                      <a:pt x="494" y="42"/>
                      <a:pt x="481" y="32"/>
                      <a:pt x="466" y="23"/>
                    </a:cubicBezTo>
                    <a:lnTo>
                      <a:pt x="466" y="23"/>
                    </a:lnTo>
                    <a:cubicBezTo>
                      <a:pt x="464" y="22"/>
                      <a:pt x="463" y="21"/>
                      <a:pt x="461" y="19"/>
                    </a:cubicBezTo>
                    <a:lnTo>
                      <a:pt x="461" y="19"/>
                    </a:lnTo>
                    <a:cubicBezTo>
                      <a:pt x="462" y="20"/>
                      <a:pt x="462" y="21"/>
                      <a:pt x="462" y="21"/>
                    </a:cubicBezTo>
                    <a:lnTo>
                      <a:pt x="462" y="21"/>
                    </a:lnTo>
                    <a:cubicBezTo>
                      <a:pt x="438" y="9"/>
                      <a:pt x="411" y="1"/>
                      <a:pt x="38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0"/>
              <p:cNvSpPr/>
              <p:nvPr/>
            </p:nvSpPr>
            <p:spPr>
              <a:xfrm>
                <a:off x="4883900" y="2720175"/>
                <a:ext cx="6150" cy="21075"/>
              </a:xfrm>
              <a:custGeom>
                <a:avLst/>
                <a:gdLst/>
                <a:ahLst/>
                <a:cxnLst/>
                <a:rect l="l" t="t" r="r" b="b"/>
                <a:pathLst>
                  <a:path w="246" h="843" extrusionOk="0">
                    <a:moveTo>
                      <a:pt x="111" y="1"/>
                    </a:moveTo>
                    <a:cubicBezTo>
                      <a:pt x="111" y="1"/>
                      <a:pt x="56" y="27"/>
                      <a:pt x="56" y="43"/>
                    </a:cubicBezTo>
                    <a:cubicBezTo>
                      <a:pt x="82" y="138"/>
                      <a:pt x="17" y="233"/>
                      <a:pt x="0" y="327"/>
                    </a:cubicBezTo>
                    <a:cubicBezTo>
                      <a:pt x="43" y="327"/>
                      <a:pt x="82" y="340"/>
                      <a:pt x="98" y="370"/>
                    </a:cubicBezTo>
                    <a:cubicBezTo>
                      <a:pt x="111" y="396"/>
                      <a:pt x="111" y="409"/>
                      <a:pt x="111" y="435"/>
                    </a:cubicBezTo>
                    <a:lnTo>
                      <a:pt x="111" y="627"/>
                    </a:lnTo>
                    <a:cubicBezTo>
                      <a:pt x="124" y="654"/>
                      <a:pt x="111" y="654"/>
                      <a:pt x="111" y="680"/>
                    </a:cubicBezTo>
                    <a:cubicBezTo>
                      <a:pt x="111" y="680"/>
                      <a:pt x="111" y="696"/>
                      <a:pt x="124" y="709"/>
                    </a:cubicBezTo>
                    <a:cubicBezTo>
                      <a:pt x="124" y="709"/>
                      <a:pt x="137" y="709"/>
                      <a:pt x="137" y="722"/>
                    </a:cubicBezTo>
                    <a:cubicBezTo>
                      <a:pt x="150" y="722"/>
                      <a:pt x="150" y="735"/>
                      <a:pt x="164" y="748"/>
                    </a:cubicBezTo>
                    <a:cubicBezTo>
                      <a:pt x="180" y="778"/>
                      <a:pt x="180" y="817"/>
                      <a:pt x="193" y="843"/>
                    </a:cubicBezTo>
                    <a:cubicBezTo>
                      <a:pt x="245" y="722"/>
                      <a:pt x="150" y="572"/>
                      <a:pt x="180" y="435"/>
                    </a:cubicBezTo>
                    <a:cubicBezTo>
                      <a:pt x="180" y="409"/>
                      <a:pt x="193" y="396"/>
                      <a:pt x="193" y="370"/>
                    </a:cubicBezTo>
                    <a:cubicBezTo>
                      <a:pt x="193" y="340"/>
                      <a:pt x="193" y="314"/>
                      <a:pt x="164" y="301"/>
                    </a:cubicBezTo>
                    <a:cubicBezTo>
                      <a:pt x="137" y="288"/>
                      <a:pt x="111" y="301"/>
                      <a:pt x="98" y="272"/>
                    </a:cubicBezTo>
                    <a:cubicBezTo>
                      <a:pt x="82" y="259"/>
                      <a:pt x="82" y="246"/>
                      <a:pt x="82" y="246"/>
                    </a:cubicBezTo>
                    <a:cubicBezTo>
                      <a:pt x="98" y="164"/>
                      <a:pt x="98" y="82"/>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0"/>
              <p:cNvSpPr/>
              <p:nvPr/>
            </p:nvSpPr>
            <p:spPr>
              <a:xfrm>
                <a:off x="4868300" y="2749250"/>
                <a:ext cx="13250" cy="10175"/>
              </a:xfrm>
              <a:custGeom>
                <a:avLst/>
                <a:gdLst/>
                <a:ahLst/>
                <a:cxnLst/>
                <a:rect l="l" t="t" r="r" b="b"/>
                <a:pathLst>
                  <a:path w="530" h="407" extrusionOk="0">
                    <a:moveTo>
                      <a:pt x="496" y="1"/>
                    </a:moveTo>
                    <a:cubicBezTo>
                      <a:pt x="468" y="1"/>
                      <a:pt x="441" y="11"/>
                      <a:pt x="422" y="23"/>
                    </a:cubicBezTo>
                    <a:cubicBezTo>
                      <a:pt x="380" y="36"/>
                      <a:pt x="340" y="62"/>
                      <a:pt x="314" y="88"/>
                    </a:cubicBezTo>
                    <a:cubicBezTo>
                      <a:pt x="298" y="104"/>
                      <a:pt x="272" y="130"/>
                      <a:pt x="259" y="156"/>
                    </a:cubicBezTo>
                    <a:lnTo>
                      <a:pt x="259" y="199"/>
                    </a:lnTo>
                    <a:cubicBezTo>
                      <a:pt x="246" y="251"/>
                      <a:pt x="190" y="280"/>
                      <a:pt x="151" y="307"/>
                    </a:cubicBezTo>
                    <a:cubicBezTo>
                      <a:pt x="96" y="320"/>
                      <a:pt x="40" y="333"/>
                      <a:pt x="14" y="375"/>
                    </a:cubicBezTo>
                    <a:lnTo>
                      <a:pt x="1" y="388"/>
                    </a:lnTo>
                    <a:cubicBezTo>
                      <a:pt x="1" y="401"/>
                      <a:pt x="14" y="401"/>
                      <a:pt x="14" y="401"/>
                    </a:cubicBezTo>
                    <a:cubicBezTo>
                      <a:pt x="29" y="405"/>
                      <a:pt x="44" y="407"/>
                      <a:pt x="58" y="407"/>
                    </a:cubicBezTo>
                    <a:cubicBezTo>
                      <a:pt x="156" y="407"/>
                      <a:pt x="229" y="326"/>
                      <a:pt x="314" y="280"/>
                    </a:cubicBezTo>
                    <a:cubicBezTo>
                      <a:pt x="285" y="251"/>
                      <a:pt x="298" y="212"/>
                      <a:pt x="314" y="186"/>
                    </a:cubicBezTo>
                    <a:cubicBezTo>
                      <a:pt x="327" y="156"/>
                      <a:pt x="340" y="143"/>
                      <a:pt x="366" y="117"/>
                    </a:cubicBezTo>
                    <a:cubicBezTo>
                      <a:pt x="422" y="75"/>
                      <a:pt x="477" y="49"/>
                      <a:pt x="530" y="6"/>
                    </a:cubicBezTo>
                    <a:cubicBezTo>
                      <a:pt x="519" y="3"/>
                      <a:pt x="507" y="1"/>
                      <a:pt x="49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0"/>
              <p:cNvSpPr/>
              <p:nvPr/>
            </p:nvSpPr>
            <p:spPr>
              <a:xfrm>
                <a:off x="4838700" y="2706550"/>
                <a:ext cx="45950" cy="36750"/>
              </a:xfrm>
              <a:custGeom>
                <a:avLst/>
                <a:gdLst/>
                <a:ahLst/>
                <a:cxnLst/>
                <a:rect l="l" t="t" r="r" b="b"/>
                <a:pathLst>
                  <a:path w="1838" h="1470" extrusionOk="0">
                    <a:moveTo>
                      <a:pt x="0" y="1"/>
                    </a:moveTo>
                    <a:cubicBezTo>
                      <a:pt x="43" y="82"/>
                      <a:pt x="176" y="112"/>
                      <a:pt x="232" y="180"/>
                    </a:cubicBezTo>
                    <a:cubicBezTo>
                      <a:pt x="245" y="193"/>
                      <a:pt x="245" y="219"/>
                      <a:pt x="258" y="245"/>
                    </a:cubicBezTo>
                    <a:lnTo>
                      <a:pt x="258" y="301"/>
                    </a:lnTo>
                    <a:cubicBezTo>
                      <a:pt x="258" y="343"/>
                      <a:pt x="274" y="383"/>
                      <a:pt x="300" y="425"/>
                    </a:cubicBezTo>
                    <a:cubicBezTo>
                      <a:pt x="313" y="438"/>
                      <a:pt x="326" y="464"/>
                      <a:pt x="356" y="477"/>
                    </a:cubicBezTo>
                    <a:lnTo>
                      <a:pt x="408" y="477"/>
                    </a:lnTo>
                    <a:cubicBezTo>
                      <a:pt x="451" y="490"/>
                      <a:pt x="464" y="533"/>
                      <a:pt x="477" y="559"/>
                    </a:cubicBezTo>
                    <a:cubicBezTo>
                      <a:pt x="490" y="614"/>
                      <a:pt x="503" y="670"/>
                      <a:pt x="503" y="735"/>
                    </a:cubicBezTo>
                    <a:cubicBezTo>
                      <a:pt x="503" y="735"/>
                      <a:pt x="490" y="751"/>
                      <a:pt x="503" y="764"/>
                    </a:cubicBezTo>
                    <a:cubicBezTo>
                      <a:pt x="503" y="778"/>
                      <a:pt x="519" y="778"/>
                      <a:pt x="519" y="791"/>
                    </a:cubicBezTo>
                    <a:cubicBezTo>
                      <a:pt x="601" y="846"/>
                      <a:pt x="708" y="859"/>
                      <a:pt x="764" y="941"/>
                    </a:cubicBezTo>
                    <a:cubicBezTo>
                      <a:pt x="777" y="954"/>
                      <a:pt x="777" y="980"/>
                      <a:pt x="803" y="996"/>
                    </a:cubicBezTo>
                    <a:cubicBezTo>
                      <a:pt x="813" y="1005"/>
                      <a:pt x="823" y="1008"/>
                      <a:pt x="833" y="1008"/>
                    </a:cubicBezTo>
                    <a:cubicBezTo>
                      <a:pt x="865" y="1008"/>
                      <a:pt x="901" y="978"/>
                      <a:pt x="938" y="978"/>
                    </a:cubicBezTo>
                    <a:cubicBezTo>
                      <a:pt x="943" y="978"/>
                      <a:pt x="948" y="979"/>
                      <a:pt x="953" y="980"/>
                    </a:cubicBezTo>
                    <a:cubicBezTo>
                      <a:pt x="966" y="980"/>
                      <a:pt x="992" y="980"/>
                      <a:pt x="1009" y="996"/>
                    </a:cubicBezTo>
                    <a:cubicBezTo>
                      <a:pt x="1142" y="1048"/>
                      <a:pt x="1280" y="1117"/>
                      <a:pt x="1417" y="1186"/>
                    </a:cubicBezTo>
                    <a:cubicBezTo>
                      <a:pt x="1430" y="1186"/>
                      <a:pt x="1443" y="1199"/>
                      <a:pt x="1456" y="1212"/>
                    </a:cubicBezTo>
                    <a:cubicBezTo>
                      <a:pt x="1456" y="1225"/>
                      <a:pt x="1456" y="1241"/>
                      <a:pt x="1469" y="1254"/>
                    </a:cubicBezTo>
                    <a:cubicBezTo>
                      <a:pt x="1482" y="1267"/>
                      <a:pt x="1511" y="1267"/>
                      <a:pt x="1524" y="1267"/>
                    </a:cubicBezTo>
                    <a:cubicBezTo>
                      <a:pt x="1564" y="1267"/>
                      <a:pt x="1619" y="1267"/>
                      <a:pt x="1645" y="1280"/>
                    </a:cubicBezTo>
                    <a:cubicBezTo>
                      <a:pt x="1727" y="1336"/>
                      <a:pt x="1756" y="1443"/>
                      <a:pt x="1838" y="1470"/>
                    </a:cubicBezTo>
                    <a:cubicBezTo>
                      <a:pt x="1808" y="1417"/>
                      <a:pt x="1769" y="1362"/>
                      <a:pt x="1727" y="1293"/>
                    </a:cubicBezTo>
                    <a:cubicBezTo>
                      <a:pt x="1714" y="1254"/>
                      <a:pt x="1675" y="1212"/>
                      <a:pt x="1632" y="1212"/>
                    </a:cubicBezTo>
                    <a:cubicBezTo>
                      <a:pt x="1606" y="1225"/>
                      <a:pt x="1593" y="1225"/>
                      <a:pt x="1564" y="1225"/>
                    </a:cubicBezTo>
                    <a:cubicBezTo>
                      <a:pt x="1524" y="1225"/>
                      <a:pt x="1524" y="1143"/>
                      <a:pt x="1482" y="1104"/>
                    </a:cubicBezTo>
                    <a:cubicBezTo>
                      <a:pt x="1469" y="1091"/>
                      <a:pt x="1456" y="1091"/>
                      <a:pt x="1430" y="1091"/>
                    </a:cubicBezTo>
                    <a:cubicBezTo>
                      <a:pt x="1335" y="1062"/>
                      <a:pt x="1224" y="1022"/>
                      <a:pt x="1129" y="980"/>
                    </a:cubicBezTo>
                    <a:cubicBezTo>
                      <a:pt x="1074" y="954"/>
                      <a:pt x="1009" y="915"/>
                      <a:pt x="953" y="915"/>
                    </a:cubicBezTo>
                    <a:cubicBezTo>
                      <a:pt x="911" y="915"/>
                      <a:pt x="872" y="928"/>
                      <a:pt x="829" y="928"/>
                    </a:cubicBezTo>
                    <a:cubicBezTo>
                      <a:pt x="777" y="915"/>
                      <a:pt x="748" y="872"/>
                      <a:pt x="708" y="833"/>
                    </a:cubicBezTo>
                    <a:cubicBezTo>
                      <a:pt x="673" y="798"/>
                      <a:pt x="632" y="774"/>
                      <a:pt x="594" y="774"/>
                    </a:cubicBezTo>
                    <a:cubicBezTo>
                      <a:pt x="586" y="774"/>
                      <a:pt x="579" y="775"/>
                      <a:pt x="571" y="778"/>
                    </a:cubicBezTo>
                    <a:cubicBezTo>
                      <a:pt x="558" y="654"/>
                      <a:pt x="532" y="546"/>
                      <a:pt x="503" y="425"/>
                    </a:cubicBezTo>
                    <a:cubicBezTo>
                      <a:pt x="503" y="425"/>
                      <a:pt x="490" y="409"/>
                      <a:pt x="490" y="396"/>
                    </a:cubicBezTo>
                    <a:cubicBezTo>
                      <a:pt x="481" y="391"/>
                      <a:pt x="472" y="390"/>
                      <a:pt x="463" y="390"/>
                    </a:cubicBezTo>
                    <a:cubicBezTo>
                      <a:pt x="446" y="390"/>
                      <a:pt x="428" y="396"/>
                      <a:pt x="408" y="396"/>
                    </a:cubicBezTo>
                    <a:cubicBezTo>
                      <a:pt x="369" y="383"/>
                      <a:pt x="356" y="356"/>
                      <a:pt x="340" y="314"/>
                    </a:cubicBezTo>
                    <a:cubicBezTo>
                      <a:pt x="313" y="262"/>
                      <a:pt x="313" y="180"/>
                      <a:pt x="274" y="138"/>
                    </a:cubicBezTo>
                    <a:cubicBezTo>
                      <a:pt x="206" y="69"/>
                      <a:pt x="82" y="30"/>
                      <a:pt x="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0"/>
              <p:cNvSpPr/>
              <p:nvPr/>
            </p:nvSpPr>
            <p:spPr>
              <a:xfrm>
                <a:off x="4880225" y="2697750"/>
                <a:ext cx="5400" cy="28250"/>
              </a:xfrm>
              <a:custGeom>
                <a:avLst/>
                <a:gdLst/>
                <a:ahLst/>
                <a:cxnLst/>
                <a:rect l="l" t="t" r="r" b="b"/>
                <a:pathLst>
                  <a:path w="216" h="1130" extrusionOk="0">
                    <a:moveTo>
                      <a:pt x="95" y="0"/>
                    </a:moveTo>
                    <a:cubicBezTo>
                      <a:pt x="82" y="69"/>
                      <a:pt x="66" y="150"/>
                      <a:pt x="66" y="219"/>
                    </a:cubicBezTo>
                    <a:cubicBezTo>
                      <a:pt x="53" y="258"/>
                      <a:pt x="40" y="382"/>
                      <a:pt x="0" y="395"/>
                    </a:cubicBezTo>
                    <a:cubicBezTo>
                      <a:pt x="40" y="382"/>
                      <a:pt x="82" y="369"/>
                      <a:pt x="134" y="340"/>
                    </a:cubicBezTo>
                    <a:lnTo>
                      <a:pt x="134" y="340"/>
                    </a:lnTo>
                    <a:cubicBezTo>
                      <a:pt x="134" y="434"/>
                      <a:pt x="121" y="532"/>
                      <a:pt x="108" y="627"/>
                    </a:cubicBezTo>
                    <a:cubicBezTo>
                      <a:pt x="108" y="640"/>
                      <a:pt x="108" y="653"/>
                      <a:pt x="95" y="653"/>
                    </a:cubicBezTo>
                    <a:lnTo>
                      <a:pt x="95" y="695"/>
                    </a:lnTo>
                    <a:cubicBezTo>
                      <a:pt x="95" y="748"/>
                      <a:pt x="95" y="829"/>
                      <a:pt x="108" y="885"/>
                    </a:cubicBezTo>
                    <a:cubicBezTo>
                      <a:pt x="121" y="924"/>
                      <a:pt x="147" y="966"/>
                      <a:pt x="164" y="1006"/>
                    </a:cubicBezTo>
                    <a:cubicBezTo>
                      <a:pt x="177" y="1035"/>
                      <a:pt x="216" y="1103"/>
                      <a:pt x="216" y="1130"/>
                    </a:cubicBezTo>
                    <a:cubicBezTo>
                      <a:pt x="216" y="992"/>
                      <a:pt x="164" y="872"/>
                      <a:pt x="147" y="735"/>
                    </a:cubicBezTo>
                    <a:cubicBezTo>
                      <a:pt x="134" y="695"/>
                      <a:pt x="134" y="640"/>
                      <a:pt x="134" y="597"/>
                    </a:cubicBezTo>
                    <a:cubicBezTo>
                      <a:pt x="147" y="571"/>
                      <a:pt x="164" y="558"/>
                      <a:pt x="177" y="532"/>
                    </a:cubicBezTo>
                    <a:cubicBezTo>
                      <a:pt x="190" y="503"/>
                      <a:pt x="216" y="271"/>
                      <a:pt x="203" y="271"/>
                    </a:cubicBezTo>
                    <a:lnTo>
                      <a:pt x="203" y="271"/>
                    </a:lnTo>
                    <a:cubicBezTo>
                      <a:pt x="183" y="279"/>
                      <a:pt x="163" y="283"/>
                      <a:pt x="142" y="283"/>
                    </a:cubicBezTo>
                    <a:cubicBezTo>
                      <a:pt x="122" y="283"/>
                      <a:pt x="102" y="279"/>
                      <a:pt x="82" y="271"/>
                    </a:cubicBezTo>
                    <a:cubicBezTo>
                      <a:pt x="82" y="176"/>
                      <a:pt x="95" y="95"/>
                      <a:pt x="9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0"/>
              <p:cNvSpPr/>
              <p:nvPr/>
            </p:nvSpPr>
            <p:spPr>
              <a:xfrm>
                <a:off x="4808425" y="2738550"/>
                <a:ext cx="19100" cy="16325"/>
              </a:xfrm>
              <a:custGeom>
                <a:avLst/>
                <a:gdLst/>
                <a:ahLst/>
                <a:cxnLst/>
                <a:rect l="l" t="t" r="r" b="b"/>
                <a:pathLst>
                  <a:path w="764" h="653" extrusionOk="0">
                    <a:moveTo>
                      <a:pt x="43" y="0"/>
                    </a:moveTo>
                    <a:lnTo>
                      <a:pt x="43" y="0"/>
                    </a:lnTo>
                    <a:cubicBezTo>
                      <a:pt x="55" y="22"/>
                      <a:pt x="72" y="43"/>
                      <a:pt x="91" y="62"/>
                    </a:cubicBezTo>
                    <a:lnTo>
                      <a:pt x="91" y="62"/>
                    </a:lnTo>
                    <a:cubicBezTo>
                      <a:pt x="78" y="37"/>
                      <a:pt x="64" y="14"/>
                      <a:pt x="43" y="0"/>
                    </a:cubicBezTo>
                    <a:close/>
                    <a:moveTo>
                      <a:pt x="764" y="0"/>
                    </a:moveTo>
                    <a:cubicBezTo>
                      <a:pt x="653" y="13"/>
                      <a:pt x="545" y="56"/>
                      <a:pt x="451" y="124"/>
                    </a:cubicBezTo>
                    <a:cubicBezTo>
                      <a:pt x="408" y="163"/>
                      <a:pt x="356" y="206"/>
                      <a:pt x="300" y="232"/>
                    </a:cubicBezTo>
                    <a:cubicBezTo>
                      <a:pt x="287" y="206"/>
                      <a:pt x="261" y="176"/>
                      <a:pt x="232" y="163"/>
                    </a:cubicBezTo>
                    <a:cubicBezTo>
                      <a:pt x="185" y="137"/>
                      <a:pt x="133" y="103"/>
                      <a:pt x="91" y="62"/>
                    </a:cubicBezTo>
                    <a:lnTo>
                      <a:pt x="91" y="62"/>
                    </a:lnTo>
                    <a:cubicBezTo>
                      <a:pt x="102" y="83"/>
                      <a:pt x="112" y="105"/>
                      <a:pt x="124" y="124"/>
                    </a:cubicBezTo>
                    <a:cubicBezTo>
                      <a:pt x="163" y="176"/>
                      <a:pt x="219" y="219"/>
                      <a:pt x="274" y="258"/>
                    </a:cubicBezTo>
                    <a:cubicBezTo>
                      <a:pt x="261" y="300"/>
                      <a:pt x="245" y="327"/>
                      <a:pt x="219" y="353"/>
                    </a:cubicBezTo>
                    <a:cubicBezTo>
                      <a:pt x="206" y="369"/>
                      <a:pt x="193" y="382"/>
                      <a:pt x="180" y="395"/>
                    </a:cubicBezTo>
                    <a:cubicBezTo>
                      <a:pt x="124" y="408"/>
                      <a:pt x="69" y="395"/>
                      <a:pt x="43" y="464"/>
                    </a:cubicBezTo>
                    <a:cubicBezTo>
                      <a:pt x="16" y="516"/>
                      <a:pt x="16" y="598"/>
                      <a:pt x="0" y="653"/>
                    </a:cubicBezTo>
                    <a:cubicBezTo>
                      <a:pt x="29" y="584"/>
                      <a:pt x="69" y="434"/>
                      <a:pt x="163" y="408"/>
                    </a:cubicBezTo>
                    <a:cubicBezTo>
                      <a:pt x="178" y="408"/>
                      <a:pt x="195" y="411"/>
                      <a:pt x="212" y="411"/>
                    </a:cubicBezTo>
                    <a:cubicBezTo>
                      <a:pt x="229" y="411"/>
                      <a:pt x="247" y="408"/>
                      <a:pt x="261" y="395"/>
                    </a:cubicBezTo>
                    <a:cubicBezTo>
                      <a:pt x="274" y="395"/>
                      <a:pt x="274" y="382"/>
                      <a:pt x="287" y="369"/>
                    </a:cubicBezTo>
                    <a:cubicBezTo>
                      <a:pt x="382" y="190"/>
                      <a:pt x="571" y="95"/>
                      <a:pt x="7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0"/>
              <p:cNvSpPr/>
              <p:nvPr/>
            </p:nvSpPr>
            <p:spPr>
              <a:xfrm>
                <a:off x="4900625" y="2805875"/>
                <a:ext cx="24100" cy="41875"/>
              </a:xfrm>
              <a:custGeom>
                <a:avLst/>
                <a:gdLst/>
                <a:ahLst/>
                <a:cxnLst/>
                <a:rect l="l" t="t" r="r" b="b"/>
                <a:pathLst>
                  <a:path w="964" h="1675" extrusionOk="0">
                    <a:moveTo>
                      <a:pt x="14" y="0"/>
                    </a:moveTo>
                    <a:lnTo>
                      <a:pt x="0" y="108"/>
                    </a:lnTo>
                    <a:lnTo>
                      <a:pt x="898" y="1674"/>
                    </a:lnTo>
                    <a:lnTo>
                      <a:pt x="963" y="1606"/>
                    </a:lnTo>
                    <a:lnTo>
                      <a:pt x="14"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0"/>
              <p:cNvSpPr/>
              <p:nvPr/>
            </p:nvSpPr>
            <p:spPr>
              <a:xfrm>
                <a:off x="4883900" y="2805875"/>
                <a:ext cx="17075" cy="3125"/>
              </a:xfrm>
              <a:custGeom>
                <a:avLst/>
                <a:gdLst/>
                <a:ahLst/>
                <a:cxnLst/>
                <a:rect l="l" t="t" r="r" b="b"/>
                <a:pathLst>
                  <a:path w="683" h="125" extrusionOk="0">
                    <a:moveTo>
                      <a:pt x="683" y="0"/>
                    </a:moveTo>
                    <a:lnTo>
                      <a:pt x="69" y="82"/>
                    </a:lnTo>
                    <a:lnTo>
                      <a:pt x="0" y="124"/>
                    </a:lnTo>
                    <a:lnTo>
                      <a:pt x="669" y="108"/>
                    </a:lnTo>
                    <a:lnTo>
                      <a:pt x="683"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0"/>
              <p:cNvSpPr/>
              <p:nvPr/>
            </p:nvSpPr>
            <p:spPr>
              <a:xfrm>
                <a:off x="4874750" y="2791250"/>
                <a:ext cx="10875" cy="17750"/>
              </a:xfrm>
              <a:custGeom>
                <a:avLst/>
                <a:gdLst/>
                <a:ahLst/>
                <a:cxnLst/>
                <a:rect l="l" t="t" r="r" b="b"/>
                <a:pathLst>
                  <a:path w="435" h="710" extrusionOk="0">
                    <a:moveTo>
                      <a:pt x="27" y="1"/>
                    </a:moveTo>
                    <a:lnTo>
                      <a:pt x="1" y="95"/>
                    </a:lnTo>
                    <a:lnTo>
                      <a:pt x="366" y="709"/>
                    </a:lnTo>
                    <a:lnTo>
                      <a:pt x="435" y="667"/>
                    </a:lnTo>
                    <a:lnTo>
                      <a:pt x="27"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0"/>
              <p:cNvSpPr/>
              <p:nvPr/>
            </p:nvSpPr>
            <p:spPr>
              <a:xfrm>
                <a:off x="4836325" y="2791250"/>
                <a:ext cx="39100" cy="12600"/>
              </a:xfrm>
              <a:custGeom>
                <a:avLst/>
                <a:gdLst/>
                <a:ahLst/>
                <a:cxnLst/>
                <a:rect l="l" t="t" r="r" b="b"/>
                <a:pathLst>
                  <a:path w="1564" h="504" extrusionOk="0">
                    <a:moveTo>
                      <a:pt x="1564" y="1"/>
                    </a:moveTo>
                    <a:lnTo>
                      <a:pt x="43" y="464"/>
                    </a:lnTo>
                    <a:lnTo>
                      <a:pt x="0" y="503"/>
                    </a:lnTo>
                    <a:lnTo>
                      <a:pt x="0" y="503"/>
                    </a:lnTo>
                    <a:lnTo>
                      <a:pt x="1538" y="95"/>
                    </a:lnTo>
                    <a:lnTo>
                      <a:pt x="15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0"/>
              <p:cNvSpPr/>
              <p:nvPr/>
            </p:nvSpPr>
            <p:spPr>
              <a:xfrm>
                <a:off x="4975050" y="2768825"/>
                <a:ext cx="21075" cy="42850"/>
              </a:xfrm>
              <a:custGeom>
                <a:avLst/>
                <a:gdLst/>
                <a:ahLst/>
                <a:cxnLst/>
                <a:rect l="l" t="t" r="r" b="b"/>
                <a:pathLst>
                  <a:path w="843" h="1714" extrusionOk="0">
                    <a:moveTo>
                      <a:pt x="43" y="0"/>
                    </a:moveTo>
                    <a:lnTo>
                      <a:pt x="0" y="56"/>
                    </a:lnTo>
                    <a:lnTo>
                      <a:pt x="790" y="1714"/>
                    </a:lnTo>
                    <a:lnTo>
                      <a:pt x="842" y="1688"/>
                    </a:lnTo>
                    <a:lnTo>
                      <a:pt x="4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0"/>
              <p:cNvSpPr/>
              <p:nvPr/>
            </p:nvSpPr>
            <p:spPr>
              <a:xfrm>
                <a:off x="4886675" y="2862325"/>
                <a:ext cx="46200" cy="14675"/>
              </a:xfrm>
              <a:custGeom>
                <a:avLst/>
                <a:gdLst/>
                <a:ahLst/>
                <a:cxnLst/>
                <a:rect l="l" t="t" r="r" b="b"/>
                <a:pathLst>
                  <a:path w="1848" h="587" extrusionOk="0">
                    <a:moveTo>
                      <a:pt x="53" y="1"/>
                    </a:moveTo>
                    <a:cubicBezTo>
                      <a:pt x="39" y="53"/>
                      <a:pt x="0" y="232"/>
                      <a:pt x="0" y="272"/>
                    </a:cubicBezTo>
                    <a:cubicBezTo>
                      <a:pt x="0" y="314"/>
                      <a:pt x="679" y="559"/>
                      <a:pt x="761" y="572"/>
                    </a:cubicBezTo>
                    <a:cubicBezTo>
                      <a:pt x="790" y="583"/>
                      <a:pt x="921" y="587"/>
                      <a:pt x="1066" y="587"/>
                    </a:cubicBezTo>
                    <a:cubicBezTo>
                      <a:pt x="1265" y="587"/>
                      <a:pt x="1491" y="579"/>
                      <a:pt x="1521" y="572"/>
                    </a:cubicBezTo>
                    <a:cubicBezTo>
                      <a:pt x="1564" y="572"/>
                      <a:pt x="1727" y="448"/>
                      <a:pt x="1848" y="340"/>
                    </a:cubicBezTo>
                    <a:cubicBezTo>
                      <a:pt x="1508" y="314"/>
                      <a:pt x="1113" y="285"/>
                      <a:pt x="816" y="232"/>
                    </a:cubicBezTo>
                    <a:cubicBezTo>
                      <a:pt x="529" y="164"/>
                      <a:pt x="258" y="69"/>
                      <a:pt x="53" y="1"/>
                    </a:cubicBez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0"/>
              <p:cNvSpPr/>
              <p:nvPr/>
            </p:nvSpPr>
            <p:spPr>
              <a:xfrm>
                <a:off x="4690100" y="2750775"/>
                <a:ext cx="15025" cy="13975"/>
              </a:xfrm>
              <a:custGeom>
                <a:avLst/>
                <a:gdLst/>
                <a:ahLst/>
                <a:cxnLst/>
                <a:rect l="l" t="t" r="r" b="b"/>
                <a:pathLst>
                  <a:path w="601" h="559" extrusionOk="0">
                    <a:moveTo>
                      <a:pt x="82" y="1"/>
                    </a:moveTo>
                    <a:cubicBezTo>
                      <a:pt x="43" y="69"/>
                      <a:pt x="0" y="164"/>
                      <a:pt x="30" y="219"/>
                    </a:cubicBezTo>
                    <a:cubicBezTo>
                      <a:pt x="56" y="288"/>
                      <a:pt x="477" y="546"/>
                      <a:pt x="519" y="559"/>
                    </a:cubicBezTo>
                    <a:cubicBezTo>
                      <a:pt x="558" y="559"/>
                      <a:pt x="601" y="451"/>
                      <a:pt x="588" y="409"/>
                    </a:cubicBezTo>
                    <a:cubicBezTo>
                      <a:pt x="588" y="370"/>
                      <a:pt x="82" y="1"/>
                      <a:pt x="8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0"/>
              <p:cNvSpPr/>
              <p:nvPr/>
            </p:nvSpPr>
            <p:spPr>
              <a:xfrm>
                <a:off x="4691800" y="2750450"/>
                <a:ext cx="13450" cy="11425"/>
              </a:xfrm>
              <a:custGeom>
                <a:avLst/>
                <a:gdLst/>
                <a:ahLst/>
                <a:cxnLst/>
                <a:rect l="l" t="t" r="r" b="b"/>
                <a:pathLst>
                  <a:path w="538" h="457" extrusionOk="0">
                    <a:moveTo>
                      <a:pt x="44" y="1"/>
                    </a:moveTo>
                    <a:cubicBezTo>
                      <a:pt x="20" y="1"/>
                      <a:pt x="1" y="19"/>
                      <a:pt x="1" y="56"/>
                    </a:cubicBezTo>
                    <a:lnTo>
                      <a:pt x="1" y="69"/>
                    </a:lnTo>
                    <a:cubicBezTo>
                      <a:pt x="1" y="108"/>
                      <a:pt x="30" y="164"/>
                      <a:pt x="69" y="190"/>
                    </a:cubicBezTo>
                    <a:lnTo>
                      <a:pt x="464" y="448"/>
                    </a:lnTo>
                    <a:cubicBezTo>
                      <a:pt x="475" y="454"/>
                      <a:pt x="484" y="456"/>
                      <a:pt x="493" y="456"/>
                    </a:cubicBezTo>
                    <a:cubicBezTo>
                      <a:pt x="527" y="456"/>
                      <a:pt x="538" y="411"/>
                      <a:pt x="503" y="366"/>
                    </a:cubicBezTo>
                    <a:cubicBezTo>
                      <a:pt x="477" y="301"/>
                      <a:pt x="422" y="232"/>
                      <a:pt x="370" y="203"/>
                    </a:cubicBezTo>
                    <a:lnTo>
                      <a:pt x="82" y="14"/>
                    </a:lnTo>
                    <a:cubicBezTo>
                      <a:pt x="70" y="5"/>
                      <a:pt x="56" y="1"/>
                      <a:pt x="44"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0"/>
              <p:cNvSpPr/>
              <p:nvPr/>
            </p:nvSpPr>
            <p:spPr>
              <a:xfrm>
                <a:off x="4692875" y="2752025"/>
                <a:ext cx="2050" cy="2425"/>
              </a:xfrm>
              <a:custGeom>
                <a:avLst/>
                <a:gdLst/>
                <a:ahLst/>
                <a:cxnLst/>
                <a:rect l="l" t="t" r="r" b="b"/>
                <a:pathLst>
                  <a:path w="82" h="97" extrusionOk="0">
                    <a:moveTo>
                      <a:pt x="26" y="1"/>
                    </a:moveTo>
                    <a:cubicBezTo>
                      <a:pt x="13" y="1"/>
                      <a:pt x="0" y="10"/>
                      <a:pt x="0" y="19"/>
                    </a:cubicBezTo>
                    <a:cubicBezTo>
                      <a:pt x="0" y="45"/>
                      <a:pt x="13" y="75"/>
                      <a:pt x="39" y="88"/>
                    </a:cubicBezTo>
                    <a:cubicBezTo>
                      <a:pt x="45" y="93"/>
                      <a:pt x="53" y="96"/>
                      <a:pt x="61" y="96"/>
                    </a:cubicBezTo>
                    <a:cubicBezTo>
                      <a:pt x="72" y="96"/>
                      <a:pt x="82" y="90"/>
                      <a:pt x="82" y="75"/>
                    </a:cubicBezTo>
                    <a:cubicBezTo>
                      <a:pt x="82" y="45"/>
                      <a:pt x="69" y="19"/>
                      <a:pt x="39" y="6"/>
                    </a:cubicBezTo>
                    <a:cubicBezTo>
                      <a:pt x="36" y="2"/>
                      <a:pt x="31" y="1"/>
                      <a:pt x="2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0"/>
              <p:cNvSpPr/>
              <p:nvPr/>
            </p:nvSpPr>
            <p:spPr>
              <a:xfrm>
                <a:off x="4613300" y="2702475"/>
                <a:ext cx="14650" cy="13675"/>
              </a:xfrm>
              <a:custGeom>
                <a:avLst/>
                <a:gdLst/>
                <a:ahLst/>
                <a:cxnLst/>
                <a:rect l="l" t="t" r="r" b="b"/>
                <a:pathLst>
                  <a:path w="586" h="547" extrusionOk="0">
                    <a:moveTo>
                      <a:pt x="82" y="0"/>
                    </a:moveTo>
                    <a:cubicBezTo>
                      <a:pt x="27" y="56"/>
                      <a:pt x="1" y="164"/>
                      <a:pt x="27" y="219"/>
                    </a:cubicBezTo>
                    <a:cubicBezTo>
                      <a:pt x="40" y="275"/>
                      <a:pt x="477" y="546"/>
                      <a:pt x="517" y="546"/>
                    </a:cubicBezTo>
                    <a:cubicBezTo>
                      <a:pt x="519" y="546"/>
                      <a:pt x="521" y="547"/>
                      <a:pt x="523" y="547"/>
                    </a:cubicBezTo>
                    <a:cubicBezTo>
                      <a:pt x="562" y="547"/>
                      <a:pt x="585" y="436"/>
                      <a:pt x="585" y="408"/>
                    </a:cubicBezTo>
                    <a:cubicBezTo>
                      <a:pt x="585" y="369"/>
                      <a:pt x="82" y="0"/>
                      <a:pt x="82"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0"/>
              <p:cNvSpPr/>
              <p:nvPr/>
            </p:nvSpPr>
            <p:spPr>
              <a:xfrm>
                <a:off x="4615025" y="2702150"/>
                <a:ext cx="13125" cy="11450"/>
              </a:xfrm>
              <a:custGeom>
                <a:avLst/>
                <a:gdLst/>
                <a:ahLst/>
                <a:cxnLst/>
                <a:rect l="l" t="t" r="r" b="b"/>
                <a:pathLst>
                  <a:path w="525" h="458" extrusionOk="0">
                    <a:moveTo>
                      <a:pt x="32" y="1"/>
                    </a:moveTo>
                    <a:cubicBezTo>
                      <a:pt x="12" y="1"/>
                      <a:pt x="0" y="19"/>
                      <a:pt x="0" y="56"/>
                    </a:cubicBezTo>
                    <a:lnTo>
                      <a:pt x="0" y="69"/>
                    </a:lnTo>
                    <a:cubicBezTo>
                      <a:pt x="0" y="111"/>
                      <a:pt x="26" y="164"/>
                      <a:pt x="66" y="193"/>
                    </a:cubicBezTo>
                    <a:lnTo>
                      <a:pt x="461" y="451"/>
                    </a:lnTo>
                    <a:cubicBezTo>
                      <a:pt x="468" y="455"/>
                      <a:pt x="475" y="458"/>
                      <a:pt x="481" y="458"/>
                    </a:cubicBezTo>
                    <a:cubicBezTo>
                      <a:pt x="511" y="458"/>
                      <a:pt x="525" y="412"/>
                      <a:pt x="503" y="369"/>
                    </a:cubicBezTo>
                    <a:cubicBezTo>
                      <a:pt x="474" y="301"/>
                      <a:pt x="421" y="232"/>
                      <a:pt x="366" y="193"/>
                    </a:cubicBezTo>
                    <a:lnTo>
                      <a:pt x="66" y="13"/>
                    </a:lnTo>
                    <a:cubicBezTo>
                      <a:pt x="53" y="5"/>
                      <a:pt x="41" y="1"/>
                      <a:pt x="3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0"/>
              <p:cNvSpPr/>
              <p:nvPr/>
            </p:nvSpPr>
            <p:spPr>
              <a:xfrm>
                <a:off x="4616000" y="2703650"/>
                <a:ext cx="2075" cy="2400"/>
              </a:xfrm>
              <a:custGeom>
                <a:avLst/>
                <a:gdLst/>
                <a:ahLst/>
                <a:cxnLst/>
                <a:rect l="l" t="t" r="r" b="b"/>
                <a:pathLst>
                  <a:path w="83" h="96" extrusionOk="0">
                    <a:moveTo>
                      <a:pt x="15" y="0"/>
                    </a:moveTo>
                    <a:cubicBezTo>
                      <a:pt x="5" y="0"/>
                      <a:pt x="1" y="7"/>
                      <a:pt x="1" y="22"/>
                    </a:cubicBezTo>
                    <a:cubicBezTo>
                      <a:pt x="1" y="51"/>
                      <a:pt x="14" y="78"/>
                      <a:pt x="43" y="91"/>
                    </a:cubicBezTo>
                    <a:cubicBezTo>
                      <a:pt x="47" y="94"/>
                      <a:pt x="51" y="96"/>
                      <a:pt x="54" y="96"/>
                    </a:cubicBezTo>
                    <a:cubicBezTo>
                      <a:pt x="64" y="96"/>
                      <a:pt x="73" y="87"/>
                      <a:pt x="82" y="78"/>
                    </a:cubicBezTo>
                    <a:cubicBezTo>
                      <a:pt x="82" y="51"/>
                      <a:pt x="56" y="22"/>
                      <a:pt x="43" y="9"/>
                    </a:cubicBezTo>
                    <a:cubicBezTo>
                      <a:pt x="31" y="4"/>
                      <a:pt x="21" y="0"/>
                      <a:pt x="15"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0"/>
              <p:cNvSpPr/>
              <p:nvPr/>
            </p:nvSpPr>
            <p:spPr>
              <a:xfrm>
                <a:off x="4913200" y="2931375"/>
                <a:ext cx="36400" cy="20000"/>
              </a:xfrm>
              <a:custGeom>
                <a:avLst/>
                <a:gdLst/>
                <a:ahLst/>
                <a:cxnLst/>
                <a:rect l="l" t="t" r="r" b="b"/>
                <a:pathLst>
                  <a:path w="1456" h="800" extrusionOk="0">
                    <a:moveTo>
                      <a:pt x="1456" y="0"/>
                    </a:moveTo>
                    <a:lnTo>
                      <a:pt x="979" y="52"/>
                    </a:lnTo>
                    <a:lnTo>
                      <a:pt x="911" y="366"/>
                    </a:lnTo>
                    <a:lnTo>
                      <a:pt x="0" y="408"/>
                    </a:lnTo>
                    <a:lnTo>
                      <a:pt x="379" y="800"/>
                    </a:lnTo>
                    <a:lnTo>
                      <a:pt x="1061" y="473"/>
                    </a:lnTo>
                    <a:lnTo>
                      <a:pt x="1456"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0"/>
              <p:cNvSpPr/>
              <p:nvPr/>
            </p:nvSpPr>
            <p:spPr>
              <a:xfrm>
                <a:off x="4859425" y="2954450"/>
                <a:ext cx="50375" cy="11200"/>
              </a:xfrm>
              <a:custGeom>
                <a:avLst/>
                <a:gdLst/>
                <a:ahLst/>
                <a:cxnLst/>
                <a:rect l="l" t="t" r="r" b="b"/>
                <a:pathLst>
                  <a:path w="2015" h="448" extrusionOk="0">
                    <a:moveTo>
                      <a:pt x="1061" y="1"/>
                    </a:moveTo>
                    <a:lnTo>
                      <a:pt x="0" y="259"/>
                    </a:lnTo>
                    <a:lnTo>
                      <a:pt x="1211" y="448"/>
                    </a:lnTo>
                    <a:lnTo>
                      <a:pt x="2014"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0"/>
              <p:cNvSpPr/>
              <p:nvPr/>
            </p:nvSpPr>
            <p:spPr>
              <a:xfrm>
                <a:off x="4936925" y="2967025"/>
                <a:ext cx="24200" cy="22800"/>
              </a:xfrm>
              <a:custGeom>
                <a:avLst/>
                <a:gdLst/>
                <a:ahLst/>
                <a:cxnLst/>
                <a:rect l="l" t="t" r="r" b="b"/>
                <a:pathLst>
                  <a:path w="968" h="912" extrusionOk="0">
                    <a:moveTo>
                      <a:pt x="722" y="0"/>
                    </a:moveTo>
                    <a:lnTo>
                      <a:pt x="1" y="911"/>
                    </a:lnTo>
                    <a:lnTo>
                      <a:pt x="1" y="911"/>
                    </a:lnTo>
                    <a:lnTo>
                      <a:pt x="967" y="464"/>
                    </a:lnTo>
                    <a:lnTo>
                      <a:pt x="72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0"/>
              <p:cNvSpPr/>
              <p:nvPr/>
            </p:nvSpPr>
            <p:spPr>
              <a:xfrm>
                <a:off x="4913850" y="2949725"/>
                <a:ext cx="41150" cy="17325"/>
              </a:xfrm>
              <a:custGeom>
                <a:avLst/>
                <a:gdLst/>
                <a:ahLst/>
                <a:cxnLst/>
                <a:rect l="l" t="t" r="r" b="b"/>
                <a:pathLst>
                  <a:path w="1646" h="693" extrusionOk="0">
                    <a:moveTo>
                      <a:pt x="1645" y="0"/>
                    </a:moveTo>
                    <a:lnTo>
                      <a:pt x="666" y="190"/>
                    </a:lnTo>
                    <a:lnTo>
                      <a:pt x="0" y="692"/>
                    </a:lnTo>
                    <a:lnTo>
                      <a:pt x="924" y="503"/>
                    </a:lnTo>
                    <a:lnTo>
                      <a:pt x="164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0"/>
              <p:cNvSpPr/>
              <p:nvPr/>
            </p:nvSpPr>
            <p:spPr>
              <a:xfrm>
                <a:off x="4858775" y="2942875"/>
                <a:ext cx="18375" cy="8500"/>
              </a:xfrm>
              <a:custGeom>
                <a:avLst/>
                <a:gdLst/>
                <a:ahLst/>
                <a:cxnLst/>
                <a:rect l="l" t="t" r="r" b="b"/>
                <a:pathLst>
                  <a:path w="735" h="340" extrusionOk="0">
                    <a:moveTo>
                      <a:pt x="421" y="0"/>
                    </a:moveTo>
                    <a:lnTo>
                      <a:pt x="0" y="340"/>
                    </a:lnTo>
                    <a:lnTo>
                      <a:pt x="734" y="177"/>
                    </a:lnTo>
                    <a:lnTo>
                      <a:pt x="42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0"/>
              <p:cNvSpPr/>
              <p:nvPr/>
            </p:nvSpPr>
            <p:spPr>
              <a:xfrm>
                <a:off x="4829550" y="2964000"/>
                <a:ext cx="16025" cy="7125"/>
              </a:xfrm>
              <a:custGeom>
                <a:avLst/>
                <a:gdLst/>
                <a:ahLst/>
                <a:cxnLst/>
                <a:rect l="l" t="t" r="r" b="b"/>
                <a:pathLst>
                  <a:path w="641" h="285" extrusionOk="0">
                    <a:moveTo>
                      <a:pt x="448" y="1"/>
                    </a:moveTo>
                    <a:lnTo>
                      <a:pt x="1" y="229"/>
                    </a:lnTo>
                    <a:lnTo>
                      <a:pt x="640" y="285"/>
                    </a:lnTo>
                    <a:lnTo>
                      <a:pt x="44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0"/>
              <p:cNvSpPr/>
              <p:nvPr/>
            </p:nvSpPr>
            <p:spPr>
              <a:xfrm>
                <a:off x="4971625" y="2936750"/>
                <a:ext cx="15025" cy="5175"/>
              </a:xfrm>
              <a:custGeom>
                <a:avLst/>
                <a:gdLst/>
                <a:ahLst/>
                <a:cxnLst/>
                <a:rect l="l" t="t" r="r" b="b"/>
                <a:pathLst>
                  <a:path w="601" h="207" extrusionOk="0">
                    <a:moveTo>
                      <a:pt x="545" y="1"/>
                    </a:moveTo>
                    <a:lnTo>
                      <a:pt x="0" y="206"/>
                    </a:lnTo>
                    <a:lnTo>
                      <a:pt x="601" y="206"/>
                    </a:lnTo>
                    <a:lnTo>
                      <a:pt x="54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 name="Google Shape;1930;p40"/>
            <p:cNvGrpSpPr/>
            <p:nvPr/>
          </p:nvGrpSpPr>
          <p:grpSpPr>
            <a:xfrm flipH="1">
              <a:off x="6565090" y="3540963"/>
              <a:ext cx="989403" cy="526439"/>
              <a:chOff x="5626475" y="2648525"/>
              <a:chExt cx="792600" cy="421725"/>
            </a:xfrm>
          </p:grpSpPr>
          <p:sp>
            <p:nvSpPr>
              <p:cNvPr id="1931" name="Google Shape;1931;p40"/>
              <p:cNvSpPr/>
              <p:nvPr/>
            </p:nvSpPr>
            <p:spPr>
              <a:xfrm>
                <a:off x="5649325" y="2692275"/>
                <a:ext cx="85700" cy="22150"/>
              </a:xfrm>
              <a:custGeom>
                <a:avLst/>
                <a:gdLst/>
                <a:ahLst/>
                <a:cxnLst/>
                <a:rect l="l" t="t" r="r" b="b"/>
                <a:pathLst>
                  <a:path w="3428" h="886" extrusionOk="0">
                    <a:moveTo>
                      <a:pt x="2024" y="0"/>
                    </a:moveTo>
                    <a:lnTo>
                      <a:pt x="0" y="343"/>
                    </a:lnTo>
                    <a:lnTo>
                      <a:pt x="379" y="885"/>
                    </a:lnTo>
                    <a:lnTo>
                      <a:pt x="1100" y="885"/>
                    </a:lnTo>
                    <a:lnTo>
                      <a:pt x="3427" y="125"/>
                    </a:lnTo>
                    <a:lnTo>
                      <a:pt x="202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0"/>
              <p:cNvSpPr/>
              <p:nvPr/>
            </p:nvSpPr>
            <p:spPr>
              <a:xfrm>
                <a:off x="5680900" y="2735525"/>
                <a:ext cx="48325" cy="33000"/>
              </a:xfrm>
              <a:custGeom>
                <a:avLst/>
                <a:gdLst/>
                <a:ahLst/>
                <a:cxnLst/>
                <a:rect l="l" t="t" r="r" b="b"/>
                <a:pathLst>
                  <a:path w="1933" h="1320" extrusionOk="0">
                    <a:moveTo>
                      <a:pt x="382" y="0"/>
                    </a:moveTo>
                    <a:lnTo>
                      <a:pt x="0" y="353"/>
                    </a:lnTo>
                    <a:lnTo>
                      <a:pt x="206" y="856"/>
                    </a:lnTo>
                    <a:lnTo>
                      <a:pt x="1632" y="1319"/>
                    </a:lnTo>
                    <a:lnTo>
                      <a:pt x="1932" y="856"/>
                    </a:lnTo>
                    <a:lnTo>
                      <a:pt x="1306" y="653"/>
                    </a:lnTo>
                    <a:lnTo>
                      <a:pt x="1103" y="856"/>
                    </a:lnTo>
                    <a:lnTo>
                      <a:pt x="735" y="735"/>
                    </a:lnTo>
                    <a:lnTo>
                      <a:pt x="38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0"/>
              <p:cNvSpPr/>
              <p:nvPr/>
            </p:nvSpPr>
            <p:spPr>
              <a:xfrm>
                <a:off x="5626475" y="2729000"/>
                <a:ext cx="39175" cy="15675"/>
              </a:xfrm>
              <a:custGeom>
                <a:avLst/>
                <a:gdLst/>
                <a:ahLst/>
                <a:cxnLst/>
                <a:rect l="l" t="t" r="r" b="b"/>
                <a:pathLst>
                  <a:path w="1567" h="627" extrusionOk="0">
                    <a:moveTo>
                      <a:pt x="832" y="0"/>
                    </a:moveTo>
                    <a:lnTo>
                      <a:pt x="0" y="395"/>
                    </a:lnTo>
                    <a:lnTo>
                      <a:pt x="1567" y="627"/>
                    </a:lnTo>
                    <a:lnTo>
                      <a:pt x="83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0"/>
              <p:cNvSpPr/>
              <p:nvPr/>
            </p:nvSpPr>
            <p:spPr>
              <a:xfrm>
                <a:off x="5662525" y="2781700"/>
                <a:ext cx="25900" cy="20100"/>
              </a:xfrm>
              <a:custGeom>
                <a:avLst/>
                <a:gdLst/>
                <a:ahLst/>
                <a:cxnLst/>
                <a:rect l="l" t="t" r="r" b="b"/>
                <a:pathLst>
                  <a:path w="1036" h="804" extrusionOk="0">
                    <a:moveTo>
                      <a:pt x="817" y="1"/>
                    </a:moveTo>
                    <a:lnTo>
                      <a:pt x="125" y="314"/>
                    </a:lnTo>
                    <a:lnTo>
                      <a:pt x="1" y="696"/>
                    </a:lnTo>
                    <a:lnTo>
                      <a:pt x="911" y="804"/>
                    </a:lnTo>
                    <a:lnTo>
                      <a:pt x="1035" y="314"/>
                    </a:lnTo>
                    <a:lnTo>
                      <a:pt x="81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0"/>
              <p:cNvSpPr/>
              <p:nvPr/>
            </p:nvSpPr>
            <p:spPr>
              <a:xfrm>
                <a:off x="5714600" y="2680925"/>
                <a:ext cx="474600" cy="389325"/>
              </a:xfrm>
              <a:custGeom>
                <a:avLst/>
                <a:gdLst/>
                <a:ahLst/>
                <a:cxnLst/>
                <a:rect l="l" t="t" r="r" b="b"/>
                <a:pathLst>
                  <a:path w="18984" h="15573" extrusionOk="0">
                    <a:moveTo>
                      <a:pt x="6812" y="1"/>
                    </a:moveTo>
                    <a:cubicBezTo>
                      <a:pt x="6623" y="1"/>
                      <a:pt x="6428" y="7"/>
                      <a:pt x="6228" y="20"/>
                    </a:cubicBezTo>
                    <a:cubicBezTo>
                      <a:pt x="2148" y="278"/>
                      <a:pt x="1551" y="2374"/>
                      <a:pt x="2380" y="3787"/>
                    </a:cubicBezTo>
                    <a:cubicBezTo>
                      <a:pt x="2912" y="4697"/>
                      <a:pt x="2083" y="4859"/>
                      <a:pt x="1421" y="4859"/>
                    </a:cubicBezTo>
                    <a:cubicBezTo>
                      <a:pt x="1052" y="4859"/>
                      <a:pt x="735" y="4809"/>
                      <a:pt x="735" y="4809"/>
                    </a:cubicBezTo>
                    <a:cubicBezTo>
                      <a:pt x="735" y="4809"/>
                      <a:pt x="637" y="6033"/>
                      <a:pt x="310" y="7325"/>
                    </a:cubicBezTo>
                    <a:cubicBezTo>
                      <a:pt x="0" y="8615"/>
                      <a:pt x="787" y="10981"/>
                      <a:pt x="816" y="11144"/>
                    </a:cubicBezTo>
                    <a:cubicBezTo>
                      <a:pt x="824" y="11173"/>
                      <a:pt x="850" y="11187"/>
                      <a:pt x="887" y="11187"/>
                    </a:cubicBezTo>
                    <a:cubicBezTo>
                      <a:pt x="1044" y="11187"/>
                      <a:pt x="1403" y="10945"/>
                      <a:pt x="1469" y="10560"/>
                    </a:cubicBezTo>
                    <a:cubicBezTo>
                      <a:pt x="1564" y="10070"/>
                      <a:pt x="3617" y="9310"/>
                      <a:pt x="3617" y="9310"/>
                    </a:cubicBezTo>
                    <a:cubicBezTo>
                      <a:pt x="3617" y="9310"/>
                      <a:pt x="4570" y="10478"/>
                      <a:pt x="5751" y="11063"/>
                    </a:cubicBezTo>
                    <a:cubicBezTo>
                      <a:pt x="6936" y="11634"/>
                      <a:pt x="11395" y="11797"/>
                      <a:pt x="11395" y="11797"/>
                    </a:cubicBezTo>
                    <a:cubicBezTo>
                      <a:pt x="11395" y="11797"/>
                      <a:pt x="15814" y="15130"/>
                      <a:pt x="16712" y="15469"/>
                    </a:cubicBezTo>
                    <a:cubicBezTo>
                      <a:pt x="16906" y="15541"/>
                      <a:pt x="17115" y="15572"/>
                      <a:pt x="17328" y="15572"/>
                    </a:cubicBezTo>
                    <a:cubicBezTo>
                      <a:pt x="17726" y="15572"/>
                      <a:pt x="18136" y="15461"/>
                      <a:pt x="18481" y="15293"/>
                    </a:cubicBezTo>
                    <a:cubicBezTo>
                      <a:pt x="18713" y="15172"/>
                      <a:pt x="18984" y="15061"/>
                      <a:pt x="18863" y="14790"/>
                    </a:cubicBezTo>
                    <a:cubicBezTo>
                      <a:pt x="18713" y="14438"/>
                      <a:pt x="18550" y="14111"/>
                      <a:pt x="18442" y="13742"/>
                    </a:cubicBezTo>
                    <a:cubicBezTo>
                      <a:pt x="18373" y="13553"/>
                      <a:pt x="18331" y="13347"/>
                      <a:pt x="18197" y="13200"/>
                    </a:cubicBezTo>
                    <a:cubicBezTo>
                      <a:pt x="18086" y="13063"/>
                      <a:pt x="17923" y="12969"/>
                      <a:pt x="17760" y="12887"/>
                    </a:cubicBezTo>
                    <a:cubicBezTo>
                      <a:pt x="17626" y="12819"/>
                      <a:pt x="17420" y="12724"/>
                      <a:pt x="17326" y="12600"/>
                    </a:cubicBezTo>
                    <a:cubicBezTo>
                      <a:pt x="17244" y="12505"/>
                      <a:pt x="17149" y="12303"/>
                      <a:pt x="17149" y="12179"/>
                    </a:cubicBezTo>
                    <a:cubicBezTo>
                      <a:pt x="17136" y="12029"/>
                      <a:pt x="17244" y="11908"/>
                      <a:pt x="17313" y="11758"/>
                    </a:cubicBezTo>
                    <a:cubicBezTo>
                      <a:pt x="17463" y="11444"/>
                      <a:pt x="17584" y="11118"/>
                      <a:pt x="17773" y="10818"/>
                    </a:cubicBezTo>
                    <a:cubicBezTo>
                      <a:pt x="18060" y="10397"/>
                      <a:pt x="18507" y="10044"/>
                      <a:pt x="18563" y="9542"/>
                    </a:cubicBezTo>
                    <a:cubicBezTo>
                      <a:pt x="18589" y="9349"/>
                      <a:pt x="18550" y="9160"/>
                      <a:pt x="18494" y="8983"/>
                    </a:cubicBezTo>
                    <a:cubicBezTo>
                      <a:pt x="18331" y="8533"/>
                      <a:pt x="18005" y="8154"/>
                      <a:pt x="17639" y="7854"/>
                    </a:cubicBezTo>
                    <a:cubicBezTo>
                      <a:pt x="17257" y="7554"/>
                      <a:pt x="16836" y="7338"/>
                      <a:pt x="16402" y="7133"/>
                    </a:cubicBezTo>
                    <a:cubicBezTo>
                      <a:pt x="16089" y="6999"/>
                      <a:pt x="15775" y="6862"/>
                      <a:pt x="15449" y="6767"/>
                    </a:cubicBezTo>
                    <a:cubicBezTo>
                      <a:pt x="15217" y="6699"/>
                      <a:pt x="14985" y="6643"/>
                      <a:pt x="14754" y="6617"/>
                    </a:cubicBezTo>
                    <a:cubicBezTo>
                      <a:pt x="14688" y="6604"/>
                      <a:pt x="14577" y="6604"/>
                      <a:pt x="14509" y="6561"/>
                    </a:cubicBezTo>
                    <a:cubicBezTo>
                      <a:pt x="14496" y="6535"/>
                      <a:pt x="14388" y="6317"/>
                      <a:pt x="14457" y="6317"/>
                    </a:cubicBezTo>
                    <a:lnTo>
                      <a:pt x="12061" y="2374"/>
                    </a:lnTo>
                    <a:cubicBezTo>
                      <a:pt x="12061" y="2374"/>
                      <a:pt x="10476" y="1"/>
                      <a:pt x="681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0"/>
              <p:cNvSpPr/>
              <p:nvPr/>
            </p:nvSpPr>
            <p:spPr>
              <a:xfrm>
                <a:off x="6151150" y="2920825"/>
                <a:ext cx="266875" cy="140250"/>
              </a:xfrm>
              <a:custGeom>
                <a:avLst/>
                <a:gdLst/>
                <a:ahLst/>
                <a:cxnLst/>
                <a:rect l="l" t="t" r="r" b="b"/>
                <a:pathLst>
                  <a:path w="10675" h="5610" extrusionOk="0">
                    <a:moveTo>
                      <a:pt x="5306" y="1"/>
                    </a:moveTo>
                    <a:cubicBezTo>
                      <a:pt x="4068" y="1"/>
                      <a:pt x="2832" y="272"/>
                      <a:pt x="1891" y="814"/>
                    </a:cubicBezTo>
                    <a:cubicBezTo>
                      <a:pt x="1" y="1904"/>
                      <a:pt x="14" y="3686"/>
                      <a:pt x="1917" y="4786"/>
                    </a:cubicBezTo>
                    <a:cubicBezTo>
                      <a:pt x="2875" y="5333"/>
                      <a:pt x="4129" y="5609"/>
                      <a:pt x="5381" y="5609"/>
                    </a:cubicBezTo>
                    <a:cubicBezTo>
                      <a:pt x="6615" y="5609"/>
                      <a:pt x="7846" y="5341"/>
                      <a:pt x="8784" y="4799"/>
                    </a:cubicBezTo>
                    <a:cubicBezTo>
                      <a:pt x="10674" y="3699"/>
                      <a:pt x="10661" y="1930"/>
                      <a:pt x="8758" y="830"/>
                    </a:cubicBezTo>
                    <a:cubicBezTo>
                      <a:pt x="7803" y="276"/>
                      <a:pt x="6553" y="1"/>
                      <a:pt x="530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0"/>
              <p:cNvSpPr/>
              <p:nvPr/>
            </p:nvSpPr>
            <p:spPr>
              <a:xfrm>
                <a:off x="5867600" y="2831725"/>
                <a:ext cx="296475" cy="122100"/>
              </a:xfrm>
              <a:custGeom>
                <a:avLst/>
                <a:gdLst/>
                <a:ahLst/>
                <a:cxnLst/>
                <a:rect l="l" t="t" r="r" b="b"/>
                <a:pathLst>
                  <a:path w="11859" h="4884" extrusionOk="0">
                    <a:moveTo>
                      <a:pt x="6636" y="1"/>
                    </a:moveTo>
                    <a:lnTo>
                      <a:pt x="1401" y="1238"/>
                    </a:lnTo>
                    <a:lnTo>
                      <a:pt x="0" y="1904"/>
                    </a:lnTo>
                    <a:lnTo>
                      <a:pt x="842" y="2436"/>
                    </a:lnTo>
                    <a:lnTo>
                      <a:pt x="7723" y="4867"/>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0"/>
              <p:cNvSpPr/>
              <p:nvPr/>
            </p:nvSpPr>
            <p:spPr>
              <a:xfrm>
                <a:off x="5867600" y="2823900"/>
                <a:ext cx="296475" cy="122100"/>
              </a:xfrm>
              <a:custGeom>
                <a:avLst/>
                <a:gdLst/>
                <a:ahLst/>
                <a:cxnLst/>
                <a:rect l="l" t="t" r="r" b="b"/>
                <a:pathLst>
                  <a:path w="11859" h="4884" extrusionOk="0">
                    <a:moveTo>
                      <a:pt x="6636" y="0"/>
                    </a:moveTo>
                    <a:lnTo>
                      <a:pt x="1401" y="1237"/>
                    </a:lnTo>
                    <a:lnTo>
                      <a:pt x="0" y="1903"/>
                    </a:lnTo>
                    <a:lnTo>
                      <a:pt x="842" y="2435"/>
                    </a:lnTo>
                    <a:lnTo>
                      <a:pt x="7723" y="4870"/>
                    </a:lnTo>
                    <a:lnTo>
                      <a:pt x="10403" y="4883"/>
                    </a:lnTo>
                    <a:lnTo>
                      <a:pt x="11859" y="3264"/>
                    </a:lnTo>
                    <a:lnTo>
                      <a:pt x="9273" y="980"/>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0"/>
              <p:cNvSpPr/>
              <p:nvPr/>
            </p:nvSpPr>
            <p:spPr>
              <a:xfrm>
                <a:off x="6144300" y="2882400"/>
                <a:ext cx="266625" cy="159200"/>
              </a:xfrm>
              <a:custGeom>
                <a:avLst/>
                <a:gdLst/>
                <a:ahLst/>
                <a:cxnLst/>
                <a:rect l="l" t="t" r="r" b="b"/>
                <a:pathLst>
                  <a:path w="10665" h="6368" extrusionOk="0">
                    <a:moveTo>
                      <a:pt x="5294" y="1400"/>
                    </a:moveTo>
                    <a:cubicBezTo>
                      <a:pt x="6261" y="1400"/>
                      <a:pt x="7231" y="1614"/>
                      <a:pt x="7971" y="2041"/>
                    </a:cubicBezTo>
                    <a:cubicBezTo>
                      <a:pt x="9440" y="2883"/>
                      <a:pt x="9453" y="4257"/>
                      <a:pt x="7984" y="5099"/>
                    </a:cubicBezTo>
                    <a:cubicBezTo>
                      <a:pt x="7259" y="5519"/>
                      <a:pt x="6308" y="5729"/>
                      <a:pt x="5355" y="5729"/>
                    </a:cubicBezTo>
                    <a:cubicBezTo>
                      <a:pt x="4394" y="5729"/>
                      <a:pt x="3431" y="5515"/>
                      <a:pt x="2693" y="5086"/>
                    </a:cubicBezTo>
                    <a:cubicBezTo>
                      <a:pt x="1225" y="4244"/>
                      <a:pt x="1212" y="2870"/>
                      <a:pt x="2667" y="2024"/>
                    </a:cubicBezTo>
                    <a:cubicBezTo>
                      <a:pt x="3395" y="1607"/>
                      <a:pt x="4344" y="1400"/>
                      <a:pt x="5294" y="1400"/>
                    </a:cubicBezTo>
                    <a:close/>
                    <a:moveTo>
                      <a:pt x="5333" y="0"/>
                    </a:moveTo>
                    <a:cubicBezTo>
                      <a:pt x="4191" y="0"/>
                      <a:pt x="3052" y="265"/>
                      <a:pt x="2122" y="800"/>
                    </a:cubicBezTo>
                    <a:cubicBezTo>
                      <a:pt x="232" y="1904"/>
                      <a:pt x="1" y="4446"/>
                      <a:pt x="1907" y="5533"/>
                    </a:cubicBezTo>
                    <a:cubicBezTo>
                      <a:pt x="2865" y="6088"/>
                      <a:pt x="4119" y="6368"/>
                      <a:pt x="5370" y="6368"/>
                    </a:cubicBezTo>
                    <a:cubicBezTo>
                      <a:pt x="6605" y="6368"/>
                      <a:pt x="7836" y="6096"/>
                      <a:pt x="8774" y="5549"/>
                    </a:cubicBezTo>
                    <a:cubicBezTo>
                      <a:pt x="10664" y="4459"/>
                      <a:pt x="10570" y="1943"/>
                      <a:pt x="8663" y="843"/>
                    </a:cubicBezTo>
                    <a:cubicBezTo>
                      <a:pt x="7697" y="283"/>
                      <a:pt x="6513" y="0"/>
                      <a:pt x="533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0"/>
              <p:cNvSpPr/>
              <p:nvPr/>
            </p:nvSpPr>
            <p:spPr>
              <a:xfrm>
                <a:off x="6176950" y="2899700"/>
                <a:ext cx="199950" cy="90850"/>
              </a:xfrm>
              <a:custGeom>
                <a:avLst/>
                <a:gdLst/>
                <a:ahLst/>
                <a:cxnLst/>
                <a:rect l="l" t="t" r="r" b="b"/>
                <a:pathLst>
                  <a:path w="7998" h="3634" extrusionOk="0">
                    <a:moveTo>
                      <a:pt x="4011" y="1"/>
                    </a:moveTo>
                    <a:cubicBezTo>
                      <a:pt x="3120" y="1"/>
                      <a:pt x="2235" y="202"/>
                      <a:pt x="1525" y="614"/>
                    </a:cubicBezTo>
                    <a:cubicBezTo>
                      <a:pt x="301" y="1319"/>
                      <a:pt x="0" y="2707"/>
                      <a:pt x="816" y="3633"/>
                    </a:cubicBezTo>
                    <a:lnTo>
                      <a:pt x="1185" y="3509"/>
                    </a:lnTo>
                    <a:cubicBezTo>
                      <a:pt x="464" y="2788"/>
                      <a:pt x="640" y="1851"/>
                      <a:pt x="1701" y="1225"/>
                    </a:cubicBezTo>
                    <a:cubicBezTo>
                      <a:pt x="2335" y="861"/>
                      <a:pt x="3162" y="680"/>
                      <a:pt x="3993" y="680"/>
                    </a:cubicBezTo>
                    <a:cubicBezTo>
                      <a:pt x="4838" y="680"/>
                      <a:pt x="5687" y="867"/>
                      <a:pt x="6339" y="1238"/>
                    </a:cubicBezTo>
                    <a:cubicBezTo>
                      <a:pt x="7276" y="1783"/>
                      <a:pt x="7537" y="2573"/>
                      <a:pt x="7086" y="3252"/>
                    </a:cubicBezTo>
                    <a:cubicBezTo>
                      <a:pt x="7263" y="3209"/>
                      <a:pt x="7426" y="3183"/>
                      <a:pt x="7589" y="3157"/>
                    </a:cubicBezTo>
                    <a:cubicBezTo>
                      <a:pt x="7997" y="2299"/>
                      <a:pt x="7671" y="1251"/>
                      <a:pt x="6639" y="653"/>
                    </a:cubicBezTo>
                    <a:cubicBezTo>
                      <a:pt x="5887" y="222"/>
                      <a:pt x="4946" y="1"/>
                      <a:pt x="4011"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0"/>
              <p:cNvSpPr/>
              <p:nvPr/>
            </p:nvSpPr>
            <p:spPr>
              <a:xfrm>
                <a:off x="6145375" y="2921500"/>
                <a:ext cx="273700" cy="131550"/>
              </a:xfrm>
              <a:custGeom>
                <a:avLst/>
                <a:gdLst/>
                <a:ahLst/>
                <a:cxnLst/>
                <a:rect l="l" t="t" r="r" b="b"/>
                <a:pathLst>
                  <a:path w="10948" h="5262" extrusionOk="0">
                    <a:moveTo>
                      <a:pt x="9942" y="0"/>
                    </a:moveTo>
                    <a:cubicBezTo>
                      <a:pt x="9942" y="0"/>
                      <a:pt x="9084" y="2229"/>
                      <a:pt x="7968" y="2788"/>
                    </a:cubicBezTo>
                    <a:cubicBezTo>
                      <a:pt x="7321" y="3108"/>
                      <a:pt x="6089" y="3361"/>
                      <a:pt x="4937" y="3361"/>
                    </a:cubicBezTo>
                    <a:cubicBezTo>
                      <a:pt x="4083" y="3361"/>
                      <a:pt x="3272" y="3222"/>
                      <a:pt x="2775" y="2869"/>
                    </a:cubicBezTo>
                    <a:cubicBezTo>
                      <a:pt x="1707" y="2103"/>
                      <a:pt x="823" y="175"/>
                      <a:pt x="576" y="175"/>
                    </a:cubicBezTo>
                    <a:cubicBezTo>
                      <a:pt x="556" y="175"/>
                      <a:pt x="540" y="188"/>
                      <a:pt x="529" y="216"/>
                    </a:cubicBezTo>
                    <a:cubicBezTo>
                      <a:pt x="0" y="1495"/>
                      <a:pt x="529" y="3059"/>
                      <a:pt x="529" y="3059"/>
                    </a:cubicBezTo>
                    <a:cubicBezTo>
                      <a:pt x="529" y="3059"/>
                      <a:pt x="787" y="3917"/>
                      <a:pt x="2461" y="4638"/>
                    </a:cubicBezTo>
                    <a:cubicBezTo>
                      <a:pt x="3389" y="5047"/>
                      <a:pt x="4460" y="5261"/>
                      <a:pt x="5494" y="5261"/>
                    </a:cubicBezTo>
                    <a:cubicBezTo>
                      <a:pt x="6522" y="5261"/>
                      <a:pt x="7515" y="5050"/>
                      <a:pt x="8294" y="4609"/>
                    </a:cubicBezTo>
                    <a:cubicBezTo>
                      <a:pt x="9668" y="3835"/>
                      <a:pt x="9861" y="3453"/>
                      <a:pt x="9861" y="3453"/>
                    </a:cubicBezTo>
                    <a:cubicBezTo>
                      <a:pt x="9861" y="3453"/>
                      <a:pt x="10948" y="1929"/>
                      <a:pt x="994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0"/>
              <p:cNvSpPr/>
              <p:nvPr/>
            </p:nvSpPr>
            <p:spPr>
              <a:xfrm>
                <a:off x="6186825" y="2907650"/>
                <a:ext cx="180925" cy="98650"/>
              </a:xfrm>
              <a:custGeom>
                <a:avLst/>
                <a:gdLst/>
                <a:ahLst/>
                <a:cxnLst/>
                <a:rect l="l" t="t" r="r" b="b"/>
                <a:pathLst>
                  <a:path w="7237" h="3946" extrusionOk="0">
                    <a:moveTo>
                      <a:pt x="3561" y="261"/>
                    </a:moveTo>
                    <a:cubicBezTo>
                      <a:pt x="4034" y="261"/>
                      <a:pt x="4516" y="318"/>
                      <a:pt x="4952" y="430"/>
                    </a:cubicBezTo>
                    <a:cubicBezTo>
                      <a:pt x="5399" y="554"/>
                      <a:pt x="5467" y="907"/>
                      <a:pt x="5073" y="1083"/>
                    </a:cubicBezTo>
                    <a:lnTo>
                      <a:pt x="3767" y="1667"/>
                    </a:lnTo>
                    <a:lnTo>
                      <a:pt x="2830" y="867"/>
                    </a:lnTo>
                    <a:cubicBezTo>
                      <a:pt x="2543" y="623"/>
                      <a:pt x="2801" y="296"/>
                      <a:pt x="3290" y="267"/>
                    </a:cubicBezTo>
                    <a:cubicBezTo>
                      <a:pt x="3380" y="263"/>
                      <a:pt x="3470" y="261"/>
                      <a:pt x="3561" y="261"/>
                    </a:cubicBezTo>
                    <a:close/>
                    <a:moveTo>
                      <a:pt x="1887" y="666"/>
                    </a:moveTo>
                    <a:cubicBezTo>
                      <a:pt x="2152" y="666"/>
                      <a:pt x="2415" y="758"/>
                      <a:pt x="2517" y="920"/>
                    </a:cubicBezTo>
                    <a:lnTo>
                      <a:pt x="3101" y="1860"/>
                    </a:lnTo>
                    <a:lnTo>
                      <a:pt x="1414" y="2131"/>
                    </a:lnTo>
                    <a:cubicBezTo>
                      <a:pt x="1351" y="2142"/>
                      <a:pt x="1288" y="2147"/>
                      <a:pt x="1227" y="2147"/>
                    </a:cubicBezTo>
                    <a:cubicBezTo>
                      <a:pt x="830" y="2147"/>
                      <a:pt x="502" y="1931"/>
                      <a:pt x="584" y="1697"/>
                    </a:cubicBezTo>
                    <a:cubicBezTo>
                      <a:pt x="709" y="1357"/>
                      <a:pt x="979" y="1044"/>
                      <a:pt x="1430" y="786"/>
                    </a:cubicBezTo>
                    <a:lnTo>
                      <a:pt x="1443" y="770"/>
                    </a:lnTo>
                    <a:cubicBezTo>
                      <a:pt x="1570" y="699"/>
                      <a:pt x="1729" y="666"/>
                      <a:pt x="1887" y="666"/>
                    </a:cubicBezTo>
                    <a:close/>
                    <a:moveTo>
                      <a:pt x="5833" y="1068"/>
                    </a:moveTo>
                    <a:cubicBezTo>
                      <a:pt x="6073" y="1068"/>
                      <a:pt x="6312" y="1145"/>
                      <a:pt x="6434" y="1289"/>
                    </a:cubicBezTo>
                    <a:cubicBezTo>
                      <a:pt x="6678" y="1586"/>
                      <a:pt x="6773" y="1928"/>
                      <a:pt x="6718" y="2255"/>
                    </a:cubicBezTo>
                    <a:cubicBezTo>
                      <a:pt x="6680" y="2448"/>
                      <a:pt x="6385" y="2580"/>
                      <a:pt x="6070" y="2580"/>
                    </a:cubicBezTo>
                    <a:cubicBezTo>
                      <a:pt x="5944" y="2580"/>
                      <a:pt x="5816" y="2559"/>
                      <a:pt x="5699" y="2513"/>
                    </a:cubicBezTo>
                    <a:lnTo>
                      <a:pt x="4299" y="1967"/>
                    </a:lnTo>
                    <a:lnTo>
                      <a:pt x="5317" y="1220"/>
                    </a:lnTo>
                    <a:cubicBezTo>
                      <a:pt x="5451" y="1117"/>
                      <a:pt x="5642" y="1068"/>
                      <a:pt x="5833" y="1068"/>
                    </a:cubicBezTo>
                    <a:close/>
                    <a:moveTo>
                      <a:pt x="3225" y="2294"/>
                    </a:moveTo>
                    <a:lnTo>
                      <a:pt x="3157" y="3315"/>
                    </a:lnTo>
                    <a:cubicBezTo>
                      <a:pt x="3146" y="3535"/>
                      <a:pt x="2834" y="3682"/>
                      <a:pt x="2493" y="3682"/>
                    </a:cubicBezTo>
                    <a:cubicBezTo>
                      <a:pt x="2392" y="3682"/>
                      <a:pt x="2289" y="3669"/>
                      <a:pt x="2190" y="3642"/>
                    </a:cubicBezTo>
                    <a:cubicBezTo>
                      <a:pt x="1919" y="3560"/>
                      <a:pt x="1675" y="3449"/>
                      <a:pt x="1443" y="3315"/>
                    </a:cubicBezTo>
                    <a:cubicBezTo>
                      <a:pt x="1211" y="3178"/>
                      <a:pt x="1035" y="3041"/>
                      <a:pt x="885" y="2878"/>
                    </a:cubicBezTo>
                    <a:cubicBezTo>
                      <a:pt x="666" y="2633"/>
                      <a:pt x="953" y="2336"/>
                      <a:pt x="1443" y="2320"/>
                    </a:cubicBezTo>
                    <a:lnTo>
                      <a:pt x="3225" y="2294"/>
                    </a:lnTo>
                    <a:close/>
                    <a:moveTo>
                      <a:pt x="3959" y="2362"/>
                    </a:moveTo>
                    <a:lnTo>
                      <a:pt x="5575" y="2702"/>
                    </a:lnTo>
                    <a:cubicBezTo>
                      <a:pt x="6039" y="2783"/>
                      <a:pt x="6176" y="3123"/>
                      <a:pt x="5836" y="3315"/>
                    </a:cubicBezTo>
                    <a:lnTo>
                      <a:pt x="5836" y="3329"/>
                    </a:lnTo>
                    <a:cubicBezTo>
                      <a:pt x="5386" y="3586"/>
                      <a:pt x="4841" y="3750"/>
                      <a:pt x="4257" y="3805"/>
                    </a:cubicBezTo>
                    <a:cubicBezTo>
                      <a:pt x="4206" y="3812"/>
                      <a:pt x="4157" y="3815"/>
                      <a:pt x="4109" y="3815"/>
                    </a:cubicBezTo>
                    <a:cubicBezTo>
                      <a:pt x="3687" y="3815"/>
                      <a:pt x="3360" y="3572"/>
                      <a:pt x="3483" y="3329"/>
                    </a:cubicBezTo>
                    <a:lnTo>
                      <a:pt x="3959" y="2362"/>
                    </a:lnTo>
                    <a:close/>
                    <a:moveTo>
                      <a:pt x="3656" y="1"/>
                    </a:moveTo>
                    <a:cubicBezTo>
                      <a:pt x="2803" y="1"/>
                      <a:pt x="1942" y="199"/>
                      <a:pt x="1280" y="580"/>
                    </a:cubicBezTo>
                    <a:cubicBezTo>
                      <a:pt x="0" y="1315"/>
                      <a:pt x="43" y="2646"/>
                      <a:pt x="1319" y="3381"/>
                    </a:cubicBezTo>
                    <a:cubicBezTo>
                      <a:pt x="1969" y="3758"/>
                      <a:pt x="2814" y="3946"/>
                      <a:pt x="3657" y="3946"/>
                    </a:cubicBezTo>
                    <a:cubicBezTo>
                      <a:pt x="4490" y="3946"/>
                      <a:pt x="5321" y="3762"/>
                      <a:pt x="5957" y="3397"/>
                    </a:cubicBezTo>
                    <a:cubicBezTo>
                      <a:pt x="7237" y="2663"/>
                      <a:pt x="7126" y="1275"/>
                      <a:pt x="5849" y="525"/>
                    </a:cubicBezTo>
                    <a:cubicBezTo>
                      <a:pt x="5234" y="171"/>
                      <a:pt x="4448" y="1"/>
                      <a:pt x="365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0"/>
              <p:cNvSpPr/>
              <p:nvPr/>
            </p:nvSpPr>
            <p:spPr>
              <a:xfrm>
                <a:off x="6187475" y="2906650"/>
                <a:ext cx="180275" cy="94525"/>
              </a:xfrm>
              <a:custGeom>
                <a:avLst/>
                <a:gdLst/>
                <a:ahLst/>
                <a:cxnLst/>
                <a:rect l="l" t="t" r="r" b="b"/>
                <a:pathLst>
                  <a:path w="7211" h="3781" extrusionOk="0">
                    <a:moveTo>
                      <a:pt x="3557" y="97"/>
                    </a:moveTo>
                    <a:cubicBezTo>
                      <a:pt x="4023" y="97"/>
                      <a:pt x="4497" y="154"/>
                      <a:pt x="4926" y="268"/>
                    </a:cubicBezTo>
                    <a:cubicBezTo>
                      <a:pt x="5373" y="402"/>
                      <a:pt x="5441" y="744"/>
                      <a:pt x="5047" y="921"/>
                    </a:cubicBezTo>
                    <a:lnTo>
                      <a:pt x="3741" y="1505"/>
                    </a:lnTo>
                    <a:lnTo>
                      <a:pt x="2804" y="702"/>
                    </a:lnTo>
                    <a:cubicBezTo>
                      <a:pt x="2517" y="457"/>
                      <a:pt x="2775" y="131"/>
                      <a:pt x="3264" y="105"/>
                    </a:cubicBezTo>
                    <a:cubicBezTo>
                      <a:pt x="3361" y="99"/>
                      <a:pt x="3459" y="97"/>
                      <a:pt x="3557" y="97"/>
                    </a:cubicBezTo>
                    <a:close/>
                    <a:moveTo>
                      <a:pt x="1870" y="507"/>
                    </a:moveTo>
                    <a:cubicBezTo>
                      <a:pt x="2132" y="507"/>
                      <a:pt x="2390" y="603"/>
                      <a:pt x="2491" y="770"/>
                    </a:cubicBezTo>
                    <a:lnTo>
                      <a:pt x="3075" y="1694"/>
                    </a:lnTo>
                    <a:lnTo>
                      <a:pt x="1388" y="1981"/>
                    </a:lnTo>
                    <a:cubicBezTo>
                      <a:pt x="1331" y="1990"/>
                      <a:pt x="1274" y="1993"/>
                      <a:pt x="1219" y="1993"/>
                    </a:cubicBezTo>
                    <a:cubicBezTo>
                      <a:pt x="814" y="1993"/>
                      <a:pt x="475" y="1784"/>
                      <a:pt x="558" y="1531"/>
                    </a:cubicBezTo>
                    <a:cubicBezTo>
                      <a:pt x="683" y="1191"/>
                      <a:pt x="953" y="878"/>
                      <a:pt x="1404" y="620"/>
                    </a:cubicBezTo>
                    <a:lnTo>
                      <a:pt x="1417" y="620"/>
                    </a:lnTo>
                    <a:cubicBezTo>
                      <a:pt x="1546" y="543"/>
                      <a:pt x="1709" y="507"/>
                      <a:pt x="1870" y="507"/>
                    </a:cubicBezTo>
                    <a:close/>
                    <a:moveTo>
                      <a:pt x="5809" y="904"/>
                    </a:moveTo>
                    <a:cubicBezTo>
                      <a:pt x="6048" y="904"/>
                      <a:pt x="6286" y="980"/>
                      <a:pt x="6408" y="1123"/>
                    </a:cubicBezTo>
                    <a:cubicBezTo>
                      <a:pt x="6652" y="1436"/>
                      <a:pt x="6747" y="1763"/>
                      <a:pt x="6692" y="2089"/>
                    </a:cubicBezTo>
                    <a:cubicBezTo>
                      <a:pt x="6654" y="2294"/>
                      <a:pt x="6359" y="2428"/>
                      <a:pt x="6044" y="2428"/>
                    </a:cubicBezTo>
                    <a:cubicBezTo>
                      <a:pt x="5918" y="2428"/>
                      <a:pt x="5790" y="2407"/>
                      <a:pt x="5673" y="2360"/>
                    </a:cubicBezTo>
                    <a:lnTo>
                      <a:pt x="4273" y="1818"/>
                    </a:lnTo>
                    <a:lnTo>
                      <a:pt x="5291" y="1054"/>
                    </a:lnTo>
                    <a:cubicBezTo>
                      <a:pt x="5425" y="953"/>
                      <a:pt x="5617" y="904"/>
                      <a:pt x="5809" y="904"/>
                    </a:cubicBezTo>
                    <a:close/>
                    <a:moveTo>
                      <a:pt x="3199" y="2131"/>
                    </a:moveTo>
                    <a:lnTo>
                      <a:pt x="3131" y="3150"/>
                    </a:lnTo>
                    <a:cubicBezTo>
                      <a:pt x="3121" y="3369"/>
                      <a:pt x="2816" y="3524"/>
                      <a:pt x="2479" y="3524"/>
                    </a:cubicBezTo>
                    <a:cubicBezTo>
                      <a:pt x="2375" y="3524"/>
                      <a:pt x="2267" y="3509"/>
                      <a:pt x="2164" y="3476"/>
                    </a:cubicBezTo>
                    <a:cubicBezTo>
                      <a:pt x="1893" y="3395"/>
                      <a:pt x="1649" y="3287"/>
                      <a:pt x="1417" y="3150"/>
                    </a:cubicBezTo>
                    <a:cubicBezTo>
                      <a:pt x="1185" y="3029"/>
                      <a:pt x="1009" y="2879"/>
                      <a:pt x="859" y="2729"/>
                    </a:cubicBezTo>
                    <a:cubicBezTo>
                      <a:pt x="640" y="2471"/>
                      <a:pt x="927" y="2171"/>
                      <a:pt x="1417" y="2158"/>
                    </a:cubicBezTo>
                    <a:lnTo>
                      <a:pt x="3199" y="2131"/>
                    </a:lnTo>
                    <a:close/>
                    <a:moveTo>
                      <a:pt x="3933" y="2197"/>
                    </a:moveTo>
                    <a:lnTo>
                      <a:pt x="5549" y="2539"/>
                    </a:lnTo>
                    <a:cubicBezTo>
                      <a:pt x="6013" y="2634"/>
                      <a:pt x="6150" y="2961"/>
                      <a:pt x="5810" y="3163"/>
                    </a:cubicBezTo>
                    <a:cubicBezTo>
                      <a:pt x="5360" y="3421"/>
                      <a:pt x="4815" y="3584"/>
                      <a:pt x="4231" y="3653"/>
                    </a:cubicBezTo>
                    <a:cubicBezTo>
                      <a:pt x="4185" y="3658"/>
                      <a:pt x="4141" y="3660"/>
                      <a:pt x="4097" y="3660"/>
                    </a:cubicBezTo>
                    <a:cubicBezTo>
                      <a:pt x="3668" y="3660"/>
                      <a:pt x="3333" y="3424"/>
                      <a:pt x="3457" y="3163"/>
                    </a:cubicBezTo>
                    <a:lnTo>
                      <a:pt x="3933" y="2197"/>
                    </a:lnTo>
                    <a:close/>
                    <a:moveTo>
                      <a:pt x="3594" y="1"/>
                    </a:moveTo>
                    <a:cubicBezTo>
                      <a:pt x="2756" y="1"/>
                      <a:pt x="1920" y="184"/>
                      <a:pt x="1280" y="552"/>
                    </a:cubicBezTo>
                    <a:cubicBezTo>
                      <a:pt x="0" y="1286"/>
                      <a:pt x="17" y="2484"/>
                      <a:pt x="1293" y="3218"/>
                    </a:cubicBezTo>
                    <a:cubicBezTo>
                      <a:pt x="1942" y="3594"/>
                      <a:pt x="2786" y="3781"/>
                      <a:pt x="3628" y="3781"/>
                    </a:cubicBezTo>
                    <a:cubicBezTo>
                      <a:pt x="4462" y="3781"/>
                      <a:pt x="5294" y="3597"/>
                      <a:pt x="5931" y="3231"/>
                    </a:cubicBezTo>
                    <a:cubicBezTo>
                      <a:pt x="7211" y="2497"/>
                      <a:pt x="7198" y="1299"/>
                      <a:pt x="5918" y="552"/>
                    </a:cubicBezTo>
                    <a:cubicBezTo>
                      <a:pt x="5272" y="184"/>
                      <a:pt x="4432" y="1"/>
                      <a:pt x="359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0"/>
              <p:cNvSpPr/>
              <p:nvPr/>
            </p:nvSpPr>
            <p:spPr>
              <a:xfrm>
                <a:off x="6144300" y="2871200"/>
                <a:ext cx="266625" cy="140350"/>
              </a:xfrm>
              <a:custGeom>
                <a:avLst/>
                <a:gdLst/>
                <a:ahLst/>
                <a:cxnLst/>
                <a:rect l="l" t="t" r="r" b="b"/>
                <a:pathLst>
                  <a:path w="10665" h="5614" extrusionOk="0">
                    <a:moveTo>
                      <a:pt x="5319" y="644"/>
                    </a:moveTo>
                    <a:cubicBezTo>
                      <a:pt x="6278" y="644"/>
                      <a:pt x="7237" y="855"/>
                      <a:pt x="7971" y="1278"/>
                    </a:cubicBezTo>
                    <a:cubicBezTo>
                      <a:pt x="9440" y="2133"/>
                      <a:pt x="9453" y="3494"/>
                      <a:pt x="7984" y="4336"/>
                    </a:cubicBezTo>
                    <a:cubicBezTo>
                      <a:pt x="7257" y="4759"/>
                      <a:pt x="6301" y="4970"/>
                      <a:pt x="5344" y="4970"/>
                    </a:cubicBezTo>
                    <a:cubicBezTo>
                      <a:pt x="4387" y="4970"/>
                      <a:pt x="3428" y="4759"/>
                      <a:pt x="2693" y="4336"/>
                    </a:cubicBezTo>
                    <a:cubicBezTo>
                      <a:pt x="1225" y="3481"/>
                      <a:pt x="1212" y="2120"/>
                      <a:pt x="2667" y="1278"/>
                    </a:cubicBezTo>
                    <a:cubicBezTo>
                      <a:pt x="3402" y="855"/>
                      <a:pt x="4361" y="644"/>
                      <a:pt x="5319" y="644"/>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0"/>
              <p:cNvSpPr/>
              <p:nvPr/>
            </p:nvSpPr>
            <p:spPr>
              <a:xfrm>
                <a:off x="6144300" y="2871200"/>
                <a:ext cx="266625" cy="140350"/>
              </a:xfrm>
              <a:custGeom>
                <a:avLst/>
                <a:gdLst/>
                <a:ahLst/>
                <a:cxnLst/>
                <a:rect l="l" t="t" r="r" b="b"/>
                <a:pathLst>
                  <a:path w="10665" h="5614" extrusionOk="0">
                    <a:moveTo>
                      <a:pt x="5302" y="137"/>
                    </a:moveTo>
                    <a:cubicBezTo>
                      <a:pt x="6487" y="137"/>
                      <a:pt x="7675" y="398"/>
                      <a:pt x="8582" y="922"/>
                    </a:cubicBezTo>
                    <a:cubicBezTo>
                      <a:pt x="10393" y="1970"/>
                      <a:pt x="10406" y="3657"/>
                      <a:pt x="8611" y="4705"/>
                    </a:cubicBezTo>
                    <a:cubicBezTo>
                      <a:pt x="7716" y="5219"/>
                      <a:pt x="6541" y="5477"/>
                      <a:pt x="5363" y="5477"/>
                    </a:cubicBezTo>
                    <a:cubicBezTo>
                      <a:pt x="4178" y="5477"/>
                      <a:pt x="2990" y="5216"/>
                      <a:pt x="2083" y="4692"/>
                    </a:cubicBezTo>
                    <a:cubicBezTo>
                      <a:pt x="275" y="3644"/>
                      <a:pt x="259" y="1957"/>
                      <a:pt x="2054" y="909"/>
                    </a:cubicBezTo>
                    <a:cubicBezTo>
                      <a:pt x="2949" y="395"/>
                      <a:pt x="4124" y="137"/>
                      <a:pt x="5302" y="137"/>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0"/>
              <p:cNvSpPr/>
              <p:nvPr/>
            </p:nvSpPr>
            <p:spPr>
              <a:xfrm>
                <a:off x="5771725" y="2659700"/>
                <a:ext cx="266525" cy="159075"/>
              </a:xfrm>
              <a:custGeom>
                <a:avLst/>
                <a:gdLst/>
                <a:ahLst/>
                <a:cxnLst/>
                <a:rect l="l" t="t" r="r" b="b"/>
                <a:pathLst>
                  <a:path w="10661" h="6363" extrusionOk="0">
                    <a:moveTo>
                      <a:pt x="5300" y="1395"/>
                    </a:moveTo>
                    <a:cubicBezTo>
                      <a:pt x="6264" y="1395"/>
                      <a:pt x="7230" y="1609"/>
                      <a:pt x="7968" y="2038"/>
                    </a:cubicBezTo>
                    <a:cubicBezTo>
                      <a:pt x="9436" y="2883"/>
                      <a:pt x="9436" y="4257"/>
                      <a:pt x="7981" y="5100"/>
                    </a:cubicBezTo>
                    <a:cubicBezTo>
                      <a:pt x="7260" y="5517"/>
                      <a:pt x="6310" y="5725"/>
                      <a:pt x="5357" y="5725"/>
                    </a:cubicBezTo>
                    <a:cubicBezTo>
                      <a:pt x="4389" y="5725"/>
                      <a:pt x="3417" y="5511"/>
                      <a:pt x="2677" y="5086"/>
                    </a:cubicBezTo>
                    <a:cubicBezTo>
                      <a:pt x="1208" y="4241"/>
                      <a:pt x="1208" y="2870"/>
                      <a:pt x="2664" y="2025"/>
                    </a:cubicBezTo>
                    <a:cubicBezTo>
                      <a:pt x="3389" y="1605"/>
                      <a:pt x="4343" y="1395"/>
                      <a:pt x="5300" y="1395"/>
                    </a:cubicBezTo>
                    <a:close/>
                    <a:moveTo>
                      <a:pt x="5332" y="1"/>
                    </a:moveTo>
                    <a:cubicBezTo>
                      <a:pt x="4189" y="1"/>
                      <a:pt x="3052" y="266"/>
                      <a:pt x="2122" y="801"/>
                    </a:cubicBezTo>
                    <a:cubicBezTo>
                      <a:pt x="229" y="1891"/>
                      <a:pt x="0" y="4434"/>
                      <a:pt x="1903" y="5534"/>
                    </a:cubicBezTo>
                    <a:cubicBezTo>
                      <a:pt x="2857" y="6087"/>
                      <a:pt x="4106" y="6363"/>
                      <a:pt x="5353" y="6363"/>
                    </a:cubicBezTo>
                    <a:cubicBezTo>
                      <a:pt x="6592" y="6363"/>
                      <a:pt x="7828" y="6090"/>
                      <a:pt x="8771" y="5547"/>
                    </a:cubicBezTo>
                    <a:cubicBezTo>
                      <a:pt x="10660" y="4460"/>
                      <a:pt x="10553" y="1943"/>
                      <a:pt x="8663" y="843"/>
                    </a:cubicBezTo>
                    <a:cubicBezTo>
                      <a:pt x="7695" y="283"/>
                      <a:pt x="6510" y="1"/>
                      <a:pt x="5332"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0"/>
              <p:cNvSpPr/>
              <p:nvPr/>
            </p:nvSpPr>
            <p:spPr>
              <a:xfrm>
                <a:off x="5803950" y="2676950"/>
                <a:ext cx="199950" cy="90825"/>
              </a:xfrm>
              <a:custGeom>
                <a:avLst/>
                <a:gdLst/>
                <a:ahLst/>
                <a:cxnLst/>
                <a:rect l="l" t="t" r="r" b="b"/>
                <a:pathLst>
                  <a:path w="7998" h="3633" extrusionOk="0">
                    <a:moveTo>
                      <a:pt x="4010" y="1"/>
                    </a:moveTo>
                    <a:cubicBezTo>
                      <a:pt x="3124" y="1"/>
                      <a:pt x="2244" y="198"/>
                      <a:pt x="1538" y="600"/>
                    </a:cubicBezTo>
                    <a:cubicBezTo>
                      <a:pt x="301" y="1322"/>
                      <a:pt x="0" y="2709"/>
                      <a:pt x="816" y="3633"/>
                    </a:cubicBezTo>
                    <a:cubicBezTo>
                      <a:pt x="940" y="3594"/>
                      <a:pt x="1077" y="3538"/>
                      <a:pt x="1198" y="3512"/>
                    </a:cubicBezTo>
                    <a:cubicBezTo>
                      <a:pt x="477" y="2778"/>
                      <a:pt x="640" y="1838"/>
                      <a:pt x="1714" y="1227"/>
                    </a:cubicBezTo>
                    <a:cubicBezTo>
                      <a:pt x="2344" y="862"/>
                      <a:pt x="3176" y="678"/>
                      <a:pt x="4011" y="678"/>
                    </a:cubicBezTo>
                    <a:cubicBezTo>
                      <a:pt x="4852" y="678"/>
                      <a:pt x="5697" y="865"/>
                      <a:pt x="6339" y="1240"/>
                    </a:cubicBezTo>
                    <a:cubicBezTo>
                      <a:pt x="7292" y="1785"/>
                      <a:pt x="7537" y="2572"/>
                      <a:pt x="7100" y="3254"/>
                    </a:cubicBezTo>
                    <a:cubicBezTo>
                      <a:pt x="7263" y="3212"/>
                      <a:pt x="7442" y="3186"/>
                      <a:pt x="7606" y="3159"/>
                    </a:cubicBezTo>
                    <a:cubicBezTo>
                      <a:pt x="7997" y="2288"/>
                      <a:pt x="7687" y="1253"/>
                      <a:pt x="6652" y="656"/>
                    </a:cubicBezTo>
                    <a:cubicBezTo>
                      <a:pt x="5897" y="223"/>
                      <a:pt x="4950" y="1"/>
                      <a:pt x="401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0"/>
              <p:cNvSpPr/>
              <p:nvPr/>
            </p:nvSpPr>
            <p:spPr>
              <a:xfrm>
                <a:off x="5772700" y="2698800"/>
                <a:ext cx="273700" cy="131475"/>
              </a:xfrm>
              <a:custGeom>
                <a:avLst/>
                <a:gdLst/>
                <a:ahLst/>
                <a:cxnLst/>
                <a:rect l="l" t="t" r="r" b="b"/>
                <a:pathLst>
                  <a:path w="10948" h="5259" extrusionOk="0">
                    <a:moveTo>
                      <a:pt x="9942" y="1"/>
                    </a:moveTo>
                    <a:cubicBezTo>
                      <a:pt x="9942" y="1"/>
                      <a:pt x="9084" y="2230"/>
                      <a:pt x="7958" y="2788"/>
                    </a:cubicBezTo>
                    <a:cubicBezTo>
                      <a:pt x="7317" y="3109"/>
                      <a:pt x="6083" y="3361"/>
                      <a:pt x="4931" y="3361"/>
                    </a:cubicBezTo>
                    <a:cubicBezTo>
                      <a:pt x="4076" y="3361"/>
                      <a:pt x="3266" y="3223"/>
                      <a:pt x="2775" y="2870"/>
                    </a:cubicBezTo>
                    <a:cubicBezTo>
                      <a:pt x="1709" y="2105"/>
                      <a:pt x="827" y="173"/>
                      <a:pt x="568" y="173"/>
                    </a:cubicBezTo>
                    <a:cubicBezTo>
                      <a:pt x="546" y="173"/>
                      <a:pt x="529" y="187"/>
                      <a:pt x="516" y="216"/>
                    </a:cubicBezTo>
                    <a:cubicBezTo>
                      <a:pt x="0" y="1496"/>
                      <a:pt x="532" y="3046"/>
                      <a:pt x="532" y="3046"/>
                    </a:cubicBezTo>
                    <a:cubicBezTo>
                      <a:pt x="532" y="3046"/>
                      <a:pt x="790" y="3917"/>
                      <a:pt x="2448" y="4636"/>
                    </a:cubicBezTo>
                    <a:cubicBezTo>
                      <a:pt x="3381" y="5044"/>
                      <a:pt x="4450" y="5259"/>
                      <a:pt x="5482" y="5259"/>
                    </a:cubicBezTo>
                    <a:cubicBezTo>
                      <a:pt x="6513" y="5259"/>
                      <a:pt x="7508" y="5045"/>
                      <a:pt x="8297" y="4596"/>
                    </a:cubicBezTo>
                    <a:cubicBezTo>
                      <a:pt x="9655" y="3836"/>
                      <a:pt x="9848" y="3454"/>
                      <a:pt x="9848" y="3454"/>
                    </a:cubicBezTo>
                    <a:cubicBezTo>
                      <a:pt x="9848" y="3454"/>
                      <a:pt x="10948" y="1930"/>
                      <a:pt x="994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0"/>
              <p:cNvSpPr/>
              <p:nvPr/>
            </p:nvSpPr>
            <p:spPr>
              <a:xfrm>
                <a:off x="5814150" y="2684850"/>
                <a:ext cx="180600" cy="98575"/>
              </a:xfrm>
              <a:custGeom>
                <a:avLst/>
                <a:gdLst/>
                <a:ahLst/>
                <a:cxnLst/>
                <a:rect l="l" t="t" r="r" b="b"/>
                <a:pathLst>
                  <a:path w="7224" h="3943" extrusionOk="0">
                    <a:moveTo>
                      <a:pt x="3651" y="259"/>
                    </a:moveTo>
                    <a:cubicBezTo>
                      <a:pt x="4093" y="259"/>
                      <a:pt x="4536" y="316"/>
                      <a:pt x="4952" y="435"/>
                    </a:cubicBezTo>
                    <a:cubicBezTo>
                      <a:pt x="5402" y="559"/>
                      <a:pt x="5468" y="911"/>
                      <a:pt x="5076" y="1087"/>
                    </a:cubicBezTo>
                    <a:lnTo>
                      <a:pt x="3754" y="1672"/>
                    </a:lnTo>
                    <a:lnTo>
                      <a:pt x="2817" y="856"/>
                    </a:lnTo>
                    <a:cubicBezTo>
                      <a:pt x="2546" y="624"/>
                      <a:pt x="2791" y="297"/>
                      <a:pt x="3294" y="271"/>
                    </a:cubicBezTo>
                    <a:cubicBezTo>
                      <a:pt x="3412" y="263"/>
                      <a:pt x="3532" y="259"/>
                      <a:pt x="3651" y="259"/>
                    </a:cubicBezTo>
                    <a:close/>
                    <a:moveTo>
                      <a:pt x="1879" y="670"/>
                    </a:moveTo>
                    <a:cubicBezTo>
                      <a:pt x="2147" y="670"/>
                      <a:pt x="2415" y="763"/>
                      <a:pt x="2517" y="924"/>
                    </a:cubicBezTo>
                    <a:lnTo>
                      <a:pt x="3088" y="1864"/>
                    </a:lnTo>
                    <a:lnTo>
                      <a:pt x="1417" y="2135"/>
                    </a:lnTo>
                    <a:cubicBezTo>
                      <a:pt x="1354" y="2146"/>
                      <a:pt x="1291" y="2151"/>
                      <a:pt x="1230" y="2151"/>
                    </a:cubicBezTo>
                    <a:cubicBezTo>
                      <a:pt x="831" y="2151"/>
                      <a:pt x="503" y="1934"/>
                      <a:pt x="588" y="1685"/>
                    </a:cubicBezTo>
                    <a:cubicBezTo>
                      <a:pt x="696" y="1358"/>
                      <a:pt x="980" y="1032"/>
                      <a:pt x="1430" y="774"/>
                    </a:cubicBezTo>
                    <a:cubicBezTo>
                      <a:pt x="1557" y="703"/>
                      <a:pt x="1718" y="670"/>
                      <a:pt x="1879" y="670"/>
                    </a:cubicBezTo>
                    <a:close/>
                    <a:moveTo>
                      <a:pt x="5830" y="1072"/>
                    </a:moveTo>
                    <a:cubicBezTo>
                      <a:pt x="6073" y="1072"/>
                      <a:pt x="6314" y="1148"/>
                      <a:pt x="6434" y="1293"/>
                    </a:cubicBezTo>
                    <a:cubicBezTo>
                      <a:pt x="6679" y="1590"/>
                      <a:pt x="6773" y="1916"/>
                      <a:pt x="6721" y="2243"/>
                    </a:cubicBezTo>
                    <a:cubicBezTo>
                      <a:pt x="6681" y="2449"/>
                      <a:pt x="6383" y="2584"/>
                      <a:pt x="6062" y="2584"/>
                    </a:cubicBezTo>
                    <a:cubicBezTo>
                      <a:pt x="5936" y="2584"/>
                      <a:pt x="5805" y="2563"/>
                      <a:pt x="5686" y="2517"/>
                    </a:cubicBezTo>
                    <a:lnTo>
                      <a:pt x="4299" y="1972"/>
                    </a:lnTo>
                    <a:lnTo>
                      <a:pt x="5304" y="1224"/>
                    </a:lnTo>
                    <a:cubicBezTo>
                      <a:pt x="5438" y="1121"/>
                      <a:pt x="5634" y="1072"/>
                      <a:pt x="5830" y="1072"/>
                    </a:cubicBezTo>
                    <a:close/>
                    <a:moveTo>
                      <a:pt x="3212" y="2298"/>
                    </a:moveTo>
                    <a:lnTo>
                      <a:pt x="3157" y="3317"/>
                    </a:lnTo>
                    <a:cubicBezTo>
                      <a:pt x="3147" y="3526"/>
                      <a:pt x="2836" y="3678"/>
                      <a:pt x="2502" y="3678"/>
                    </a:cubicBezTo>
                    <a:cubicBezTo>
                      <a:pt x="2397" y="3678"/>
                      <a:pt x="2291" y="3663"/>
                      <a:pt x="2191" y="3630"/>
                    </a:cubicBezTo>
                    <a:cubicBezTo>
                      <a:pt x="1920" y="3548"/>
                      <a:pt x="1662" y="3441"/>
                      <a:pt x="1443" y="3317"/>
                    </a:cubicBezTo>
                    <a:cubicBezTo>
                      <a:pt x="1211" y="3183"/>
                      <a:pt x="1022" y="3046"/>
                      <a:pt x="885" y="2883"/>
                    </a:cubicBezTo>
                    <a:cubicBezTo>
                      <a:pt x="653" y="2638"/>
                      <a:pt x="953" y="2338"/>
                      <a:pt x="1443" y="2324"/>
                    </a:cubicBezTo>
                    <a:lnTo>
                      <a:pt x="3212" y="2298"/>
                    </a:lnTo>
                    <a:close/>
                    <a:moveTo>
                      <a:pt x="3960" y="2367"/>
                    </a:moveTo>
                    <a:lnTo>
                      <a:pt x="5579" y="2693"/>
                    </a:lnTo>
                    <a:cubicBezTo>
                      <a:pt x="6026" y="2788"/>
                      <a:pt x="6176" y="3127"/>
                      <a:pt x="5836" y="3317"/>
                    </a:cubicBezTo>
                    <a:lnTo>
                      <a:pt x="5823" y="3317"/>
                    </a:lnTo>
                    <a:cubicBezTo>
                      <a:pt x="5386" y="3578"/>
                      <a:pt x="4831" y="3741"/>
                      <a:pt x="4260" y="3806"/>
                    </a:cubicBezTo>
                    <a:cubicBezTo>
                      <a:pt x="4215" y="3811"/>
                      <a:pt x="4170" y="3814"/>
                      <a:pt x="4126" y="3814"/>
                    </a:cubicBezTo>
                    <a:cubicBezTo>
                      <a:pt x="3697" y="3814"/>
                      <a:pt x="3359" y="3579"/>
                      <a:pt x="3483" y="3333"/>
                    </a:cubicBezTo>
                    <a:lnTo>
                      <a:pt x="3960" y="2367"/>
                    </a:lnTo>
                    <a:close/>
                    <a:moveTo>
                      <a:pt x="3635" y="1"/>
                    </a:moveTo>
                    <a:cubicBezTo>
                      <a:pt x="2787" y="1"/>
                      <a:pt x="1934" y="199"/>
                      <a:pt x="1280" y="585"/>
                    </a:cubicBezTo>
                    <a:cubicBezTo>
                      <a:pt x="0" y="1319"/>
                      <a:pt x="30" y="2638"/>
                      <a:pt x="1322" y="3385"/>
                    </a:cubicBezTo>
                    <a:cubicBezTo>
                      <a:pt x="1966" y="3756"/>
                      <a:pt x="2815" y="3943"/>
                      <a:pt x="3660" y="3943"/>
                    </a:cubicBezTo>
                    <a:cubicBezTo>
                      <a:pt x="4491" y="3943"/>
                      <a:pt x="5318" y="3762"/>
                      <a:pt x="5944" y="3398"/>
                    </a:cubicBezTo>
                    <a:cubicBezTo>
                      <a:pt x="7224" y="2651"/>
                      <a:pt x="7129" y="1277"/>
                      <a:pt x="5836" y="529"/>
                    </a:cubicBezTo>
                    <a:cubicBezTo>
                      <a:pt x="5218" y="174"/>
                      <a:pt x="4428" y="1"/>
                      <a:pt x="3635"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0"/>
              <p:cNvSpPr/>
              <p:nvPr/>
            </p:nvSpPr>
            <p:spPr>
              <a:xfrm>
                <a:off x="5814875" y="2683850"/>
                <a:ext cx="179875" cy="94650"/>
              </a:xfrm>
              <a:custGeom>
                <a:avLst/>
                <a:gdLst/>
                <a:ahLst/>
                <a:cxnLst/>
                <a:rect l="l" t="t" r="r" b="b"/>
                <a:pathLst>
                  <a:path w="7195" h="3786" extrusionOk="0">
                    <a:moveTo>
                      <a:pt x="3556" y="101"/>
                    </a:moveTo>
                    <a:cubicBezTo>
                      <a:pt x="4020" y="101"/>
                      <a:pt x="4486" y="159"/>
                      <a:pt x="4923" y="272"/>
                    </a:cubicBezTo>
                    <a:cubicBezTo>
                      <a:pt x="5373" y="393"/>
                      <a:pt x="5439" y="745"/>
                      <a:pt x="5047" y="925"/>
                    </a:cubicBezTo>
                    <a:lnTo>
                      <a:pt x="3725" y="1509"/>
                    </a:lnTo>
                    <a:lnTo>
                      <a:pt x="2788" y="706"/>
                    </a:lnTo>
                    <a:cubicBezTo>
                      <a:pt x="2517" y="462"/>
                      <a:pt x="2762" y="135"/>
                      <a:pt x="3265" y="109"/>
                    </a:cubicBezTo>
                    <a:cubicBezTo>
                      <a:pt x="3362" y="104"/>
                      <a:pt x="3459" y="101"/>
                      <a:pt x="3556" y="101"/>
                    </a:cubicBezTo>
                    <a:close/>
                    <a:moveTo>
                      <a:pt x="1852" y="506"/>
                    </a:moveTo>
                    <a:cubicBezTo>
                      <a:pt x="2120" y="506"/>
                      <a:pt x="2386" y="599"/>
                      <a:pt x="2488" y="762"/>
                    </a:cubicBezTo>
                    <a:lnTo>
                      <a:pt x="3059" y="1699"/>
                    </a:lnTo>
                    <a:lnTo>
                      <a:pt x="1388" y="1970"/>
                    </a:lnTo>
                    <a:cubicBezTo>
                      <a:pt x="1324" y="1980"/>
                      <a:pt x="1261" y="1985"/>
                      <a:pt x="1200" y="1985"/>
                    </a:cubicBezTo>
                    <a:cubicBezTo>
                      <a:pt x="801" y="1985"/>
                      <a:pt x="474" y="1770"/>
                      <a:pt x="559" y="1535"/>
                    </a:cubicBezTo>
                    <a:cubicBezTo>
                      <a:pt x="667" y="1196"/>
                      <a:pt x="951" y="883"/>
                      <a:pt x="1401" y="625"/>
                    </a:cubicBezTo>
                    <a:lnTo>
                      <a:pt x="1401" y="612"/>
                    </a:lnTo>
                    <a:cubicBezTo>
                      <a:pt x="1528" y="539"/>
                      <a:pt x="1690" y="506"/>
                      <a:pt x="1852" y="506"/>
                    </a:cubicBezTo>
                    <a:close/>
                    <a:moveTo>
                      <a:pt x="5798" y="907"/>
                    </a:moveTo>
                    <a:cubicBezTo>
                      <a:pt x="6042" y="907"/>
                      <a:pt x="6285" y="984"/>
                      <a:pt x="6405" y="1127"/>
                    </a:cubicBezTo>
                    <a:cubicBezTo>
                      <a:pt x="6650" y="1428"/>
                      <a:pt x="6744" y="1767"/>
                      <a:pt x="6692" y="2094"/>
                    </a:cubicBezTo>
                    <a:cubicBezTo>
                      <a:pt x="6652" y="2287"/>
                      <a:pt x="6356" y="2419"/>
                      <a:pt x="6037" y="2419"/>
                    </a:cubicBezTo>
                    <a:cubicBezTo>
                      <a:pt x="5909" y="2419"/>
                      <a:pt x="5777" y="2398"/>
                      <a:pt x="5657" y="2351"/>
                    </a:cubicBezTo>
                    <a:lnTo>
                      <a:pt x="4270" y="1806"/>
                    </a:lnTo>
                    <a:lnTo>
                      <a:pt x="5275" y="1059"/>
                    </a:lnTo>
                    <a:cubicBezTo>
                      <a:pt x="5409" y="956"/>
                      <a:pt x="5604" y="907"/>
                      <a:pt x="5798" y="907"/>
                    </a:cubicBezTo>
                    <a:close/>
                    <a:moveTo>
                      <a:pt x="3183" y="2133"/>
                    </a:moveTo>
                    <a:lnTo>
                      <a:pt x="3128" y="3154"/>
                    </a:lnTo>
                    <a:cubicBezTo>
                      <a:pt x="3118" y="3374"/>
                      <a:pt x="2798" y="3521"/>
                      <a:pt x="2459" y="3521"/>
                    </a:cubicBezTo>
                    <a:cubicBezTo>
                      <a:pt x="2359" y="3521"/>
                      <a:pt x="2257" y="3508"/>
                      <a:pt x="2162" y="3481"/>
                    </a:cubicBezTo>
                    <a:cubicBezTo>
                      <a:pt x="1891" y="3399"/>
                      <a:pt x="1633" y="3291"/>
                      <a:pt x="1414" y="3154"/>
                    </a:cubicBezTo>
                    <a:cubicBezTo>
                      <a:pt x="1182" y="3017"/>
                      <a:pt x="993" y="2883"/>
                      <a:pt x="856" y="2720"/>
                    </a:cubicBezTo>
                    <a:cubicBezTo>
                      <a:pt x="624" y="2475"/>
                      <a:pt x="924" y="2175"/>
                      <a:pt x="1414" y="2162"/>
                    </a:cubicBezTo>
                    <a:lnTo>
                      <a:pt x="3183" y="2133"/>
                    </a:lnTo>
                    <a:close/>
                    <a:moveTo>
                      <a:pt x="3931" y="2201"/>
                    </a:moveTo>
                    <a:lnTo>
                      <a:pt x="5550" y="2541"/>
                    </a:lnTo>
                    <a:cubicBezTo>
                      <a:pt x="5997" y="2622"/>
                      <a:pt x="6147" y="2965"/>
                      <a:pt x="5807" y="3154"/>
                    </a:cubicBezTo>
                    <a:lnTo>
                      <a:pt x="5794" y="3167"/>
                    </a:lnTo>
                    <a:cubicBezTo>
                      <a:pt x="5357" y="3425"/>
                      <a:pt x="4802" y="3588"/>
                      <a:pt x="4231" y="3644"/>
                    </a:cubicBezTo>
                    <a:cubicBezTo>
                      <a:pt x="4179" y="3651"/>
                      <a:pt x="4128" y="3655"/>
                      <a:pt x="4079" y="3655"/>
                    </a:cubicBezTo>
                    <a:cubicBezTo>
                      <a:pt x="3658" y="3655"/>
                      <a:pt x="3331" y="3410"/>
                      <a:pt x="3454" y="3167"/>
                    </a:cubicBezTo>
                    <a:lnTo>
                      <a:pt x="3931" y="2201"/>
                    </a:lnTo>
                    <a:close/>
                    <a:moveTo>
                      <a:pt x="3574" y="0"/>
                    </a:moveTo>
                    <a:cubicBezTo>
                      <a:pt x="2739" y="0"/>
                      <a:pt x="1907" y="184"/>
                      <a:pt x="1277" y="556"/>
                    </a:cubicBezTo>
                    <a:cubicBezTo>
                      <a:pt x="1" y="1291"/>
                      <a:pt x="1" y="2488"/>
                      <a:pt x="1293" y="3223"/>
                    </a:cubicBezTo>
                    <a:cubicBezTo>
                      <a:pt x="1934" y="3598"/>
                      <a:pt x="2778" y="3785"/>
                      <a:pt x="3620" y="3785"/>
                    </a:cubicBezTo>
                    <a:cubicBezTo>
                      <a:pt x="4455" y="3785"/>
                      <a:pt x="5286" y="3602"/>
                      <a:pt x="5915" y="3236"/>
                    </a:cubicBezTo>
                    <a:cubicBezTo>
                      <a:pt x="7195" y="2502"/>
                      <a:pt x="7195" y="1304"/>
                      <a:pt x="5902" y="556"/>
                    </a:cubicBezTo>
                    <a:cubicBezTo>
                      <a:pt x="5260" y="187"/>
                      <a:pt x="4415" y="0"/>
                      <a:pt x="357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0"/>
              <p:cNvSpPr/>
              <p:nvPr/>
            </p:nvSpPr>
            <p:spPr>
              <a:xfrm>
                <a:off x="5771300" y="2648525"/>
                <a:ext cx="266950" cy="140200"/>
              </a:xfrm>
              <a:custGeom>
                <a:avLst/>
                <a:gdLst/>
                <a:ahLst/>
                <a:cxnLst/>
                <a:rect l="l" t="t" r="r" b="b"/>
                <a:pathLst>
                  <a:path w="10678" h="5608" extrusionOk="0">
                    <a:moveTo>
                      <a:pt x="5303" y="636"/>
                    </a:moveTo>
                    <a:cubicBezTo>
                      <a:pt x="6271" y="636"/>
                      <a:pt x="7244" y="851"/>
                      <a:pt x="7985" y="1277"/>
                    </a:cubicBezTo>
                    <a:cubicBezTo>
                      <a:pt x="9453" y="2119"/>
                      <a:pt x="9453" y="3493"/>
                      <a:pt x="7998" y="4336"/>
                    </a:cubicBezTo>
                    <a:cubicBezTo>
                      <a:pt x="7274" y="4755"/>
                      <a:pt x="6320" y="4966"/>
                      <a:pt x="5363" y="4966"/>
                    </a:cubicBezTo>
                    <a:cubicBezTo>
                      <a:pt x="4398" y="4966"/>
                      <a:pt x="3431" y="4752"/>
                      <a:pt x="2694" y="4323"/>
                    </a:cubicBezTo>
                    <a:cubicBezTo>
                      <a:pt x="1225" y="3480"/>
                      <a:pt x="1225" y="2106"/>
                      <a:pt x="2681" y="1261"/>
                    </a:cubicBezTo>
                    <a:cubicBezTo>
                      <a:pt x="3402" y="843"/>
                      <a:pt x="4351" y="636"/>
                      <a:pt x="5303" y="636"/>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0"/>
              <p:cNvSpPr/>
              <p:nvPr/>
            </p:nvSpPr>
            <p:spPr>
              <a:xfrm>
                <a:off x="5771300" y="2648525"/>
                <a:ext cx="266950" cy="140200"/>
              </a:xfrm>
              <a:custGeom>
                <a:avLst/>
                <a:gdLst/>
                <a:ahLst/>
                <a:cxnLst/>
                <a:rect l="l" t="t" r="r" b="b"/>
                <a:pathLst>
                  <a:path w="10678" h="5608" extrusionOk="0">
                    <a:moveTo>
                      <a:pt x="5318" y="134"/>
                    </a:moveTo>
                    <a:cubicBezTo>
                      <a:pt x="6503" y="134"/>
                      <a:pt x="7691" y="396"/>
                      <a:pt x="8598" y="921"/>
                    </a:cubicBezTo>
                    <a:cubicBezTo>
                      <a:pt x="10406" y="1969"/>
                      <a:pt x="10420" y="3657"/>
                      <a:pt x="8611" y="4688"/>
                    </a:cubicBezTo>
                    <a:cubicBezTo>
                      <a:pt x="7719" y="5209"/>
                      <a:pt x="6548" y="5467"/>
                      <a:pt x="5374" y="5467"/>
                    </a:cubicBezTo>
                    <a:cubicBezTo>
                      <a:pt x="4185" y="5467"/>
                      <a:pt x="2993" y="5202"/>
                      <a:pt x="2083" y="4675"/>
                    </a:cubicBezTo>
                    <a:cubicBezTo>
                      <a:pt x="275" y="3644"/>
                      <a:pt x="262" y="1956"/>
                      <a:pt x="2070" y="908"/>
                    </a:cubicBezTo>
                    <a:cubicBezTo>
                      <a:pt x="2965" y="393"/>
                      <a:pt x="4140" y="134"/>
                      <a:pt x="5318" y="134"/>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0"/>
              <p:cNvSpPr/>
              <p:nvPr/>
            </p:nvSpPr>
            <p:spPr>
              <a:xfrm>
                <a:off x="6234400" y="2906750"/>
                <a:ext cx="91175" cy="48050"/>
              </a:xfrm>
              <a:custGeom>
                <a:avLst/>
                <a:gdLst/>
                <a:ahLst/>
                <a:cxnLst/>
                <a:rect l="l" t="t" r="r" b="b"/>
                <a:pathLst>
                  <a:path w="3647" h="1922" extrusionOk="0">
                    <a:moveTo>
                      <a:pt x="1805" y="380"/>
                    </a:moveTo>
                    <a:cubicBezTo>
                      <a:pt x="2067" y="380"/>
                      <a:pt x="2330" y="438"/>
                      <a:pt x="2530" y="548"/>
                    </a:cubicBezTo>
                    <a:cubicBezTo>
                      <a:pt x="2925" y="779"/>
                      <a:pt x="2925" y="1148"/>
                      <a:pt x="2530" y="1364"/>
                    </a:cubicBezTo>
                    <a:cubicBezTo>
                      <a:pt x="2340" y="1480"/>
                      <a:pt x="2086" y="1538"/>
                      <a:pt x="1829" y="1538"/>
                    </a:cubicBezTo>
                    <a:cubicBezTo>
                      <a:pt x="1573" y="1538"/>
                      <a:pt x="1314" y="1480"/>
                      <a:pt x="1116" y="1364"/>
                    </a:cubicBezTo>
                    <a:cubicBezTo>
                      <a:pt x="721" y="1148"/>
                      <a:pt x="721" y="779"/>
                      <a:pt x="1116" y="548"/>
                    </a:cubicBezTo>
                    <a:cubicBezTo>
                      <a:pt x="1304" y="434"/>
                      <a:pt x="1554" y="380"/>
                      <a:pt x="1805" y="380"/>
                    </a:cubicBezTo>
                    <a:close/>
                    <a:moveTo>
                      <a:pt x="1817" y="0"/>
                    </a:moveTo>
                    <a:cubicBezTo>
                      <a:pt x="1391" y="0"/>
                      <a:pt x="966" y="92"/>
                      <a:pt x="640" y="277"/>
                    </a:cubicBezTo>
                    <a:cubicBezTo>
                      <a:pt x="0" y="659"/>
                      <a:pt x="0" y="1256"/>
                      <a:pt x="653" y="1638"/>
                    </a:cubicBezTo>
                    <a:cubicBezTo>
                      <a:pt x="979" y="1827"/>
                      <a:pt x="1404" y="1922"/>
                      <a:pt x="1830" y="1922"/>
                    </a:cubicBezTo>
                    <a:cubicBezTo>
                      <a:pt x="2255" y="1922"/>
                      <a:pt x="2680" y="1827"/>
                      <a:pt x="3006" y="1638"/>
                    </a:cubicBezTo>
                    <a:cubicBezTo>
                      <a:pt x="3646" y="1269"/>
                      <a:pt x="3646" y="659"/>
                      <a:pt x="2993" y="277"/>
                    </a:cubicBezTo>
                    <a:cubicBezTo>
                      <a:pt x="2667" y="92"/>
                      <a:pt x="2242" y="0"/>
                      <a:pt x="181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0"/>
              <p:cNvSpPr/>
              <p:nvPr/>
            </p:nvSpPr>
            <p:spPr>
              <a:xfrm>
                <a:off x="6030800" y="2918400"/>
                <a:ext cx="135325" cy="129275"/>
              </a:xfrm>
              <a:custGeom>
                <a:avLst/>
                <a:gdLst/>
                <a:ahLst/>
                <a:cxnLst/>
                <a:rect l="l" t="t" r="r" b="b"/>
                <a:pathLst>
                  <a:path w="5413" h="5171" extrusionOk="0">
                    <a:moveTo>
                      <a:pt x="898" y="0"/>
                    </a:moveTo>
                    <a:lnTo>
                      <a:pt x="0" y="940"/>
                    </a:lnTo>
                    <a:lnTo>
                      <a:pt x="2840" y="2543"/>
                    </a:lnTo>
                    <a:lnTo>
                      <a:pt x="4309" y="4883"/>
                    </a:lnTo>
                    <a:lnTo>
                      <a:pt x="4746" y="5128"/>
                    </a:lnTo>
                    <a:lnTo>
                      <a:pt x="5412" y="5170"/>
                    </a:lnTo>
                    <a:lnTo>
                      <a:pt x="5412" y="5170"/>
                    </a:lnTo>
                    <a:lnTo>
                      <a:pt x="4162" y="2246"/>
                    </a:lnTo>
                    <a:lnTo>
                      <a:pt x="2040" y="464"/>
                    </a:lnTo>
                    <a:lnTo>
                      <a:pt x="898" y="0"/>
                    </a:lnTo>
                    <a:close/>
                  </a:path>
                </a:pathLst>
              </a:custGeom>
              <a:solidFill>
                <a:srgbClr val="C45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0"/>
              <p:cNvSpPr/>
              <p:nvPr/>
            </p:nvSpPr>
            <p:spPr>
              <a:xfrm>
                <a:off x="5733600" y="2823900"/>
                <a:ext cx="93225" cy="86025"/>
              </a:xfrm>
              <a:custGeom>
                <a:avLst/>
                <a:gdLst/>
                <a:ahLst/>
                <a:cxnLst/>
                <a:rect l="l" t="t" r="r" b="b"/>
                <a:pathLst>
                  <a:path w="3729" h="3441" extrusionOk="0">
                    <a:moveTo>
                      <a:pt x="2204" y="0"/>
                    </a:moveTo>
                    <a:lnTo>
                      <a:pt x="1264" y="203"/>
                    </a:lnTo>
                    <a:lnTo>
                      <a:pt x="1" y="1156"/>
                    </a:lnTo>
                    <a:lnTo>
                      <a:pt x="95" y="3304"/>
                    </a:lnTo>
                    <a:lnTo>
                      <a:pt x="1143" y="3441"/>
                    </a:lnTo>
                    <a:lnTo>
                      <a:pt x="2096" y="2651"/>
                    </a:lnTo>
                    <a:lnTo>
                      <a:pt x="3728" y="748"/>
                    </a:lnTo>
                    <a:lnTo>
                      <a:pt x="220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0"/>
              <p:cNvSpPr/>
              <p:nvPr/>
            </p:nvSpPr>
            <p:spPr>
              <a:xfrm>
                <a:off x="5779475" y="2901100"/>
                <a:ext cx="12250" cy="43825"/>
              </a:xfrm>
              <a:custGeom>
                <a:avLst/>
                <a:gdLst/>
                <a:ahLst/>
                <a:cxnLst/>
                <a:rect l="l" t="t" r="r" b="b"/>
                <a:pathLst>
                  <a:path w="490" h="1753" extrusionOk="0">
                    <a:moveTo>
                      <a:pt x="424" y="0"/>
                    </a:moveTo>
                    <a:lnTo>
                      <a:pt x="0" y="516"/>
                    </a:lnTo>
                    <a:lnTo>
                      <a:pt x="137" y="1237"/>
                    </a:lnTo>
                    <a:lnTo>
                      <a:pt x="82" y="1701"/>
                    </a:lnTo>
                    <a:lnTo>
                      <a:pt x="180" y="1753"/>
                    </a:lnTo>
                    <a:lnTo>
                      <a:pt x="300" y="1237"/>
                    </a:lnTo>
                    <a:lnTo>
                      <a:pt x="163" y="597"/>
                    </a:lnTo>
                    <a:cubicBezTo>
                      <a:pt x="163" y="597"/>
                      <a:pt x="490" y="327"/>
                      <a:pt x="490" y="258"/>
                    </a:cubicBezTo>
                    <a:cubicBezTo>
                      <a:pt x="490" y="189"/>
                      <a:pt x="424" y="0"/>
                      <a:pt x="42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0"/>
              <p:cNvSpPr/>
              <p:nvPr/>
            </p:nvSpPr>
            <p:spPr>
              <a:xfrm>
                <a:off x="5789025" y="2906150"/>
                <a:ext cx="16975" cy="42825"/>
              </a:xfrm>
              <a:custGeom>
                <a:avLst/>
                <a:gdLst/>
                <a:ahLst/>
                <a:cxnLst/>
                <a:rect l="l" t="t" r="r" b="b"/>
                <a:pathLst>
                  <a:path w="679" h="1713" extrusionOk="0">
                    <a:moveTo>
                      <a:pt x="0" y="30"/>
                    </a:moveTo>
                    <a:cubicBezTo>
                      <a:pt x="0" y="32"/>
                      <a:pt x="0" y="34"/>
                      <a:pt x="0" y="36"/>
                    </a:cubicBezTo>
                    <a:lnTo>
                      <a:pt x="0" y="36"/>
                    </a:lnTo>
                    <a:lnTo>
                      <a:pt x="0" y="30"/>
                    </a:lnTo>
                    <a:close/>
                    <a:moveTo>
                      <a:pt x="614" y="0"/>
                    </a:moveTo>
                    <a:cubicBezTo>
                      <a:pt x="614" y="43"/>
                      <a:pt x="584" y="82"/>
                      <a:pt x="516" y="125"/>
                    </a:cubicBezTo>
                    <a:cubicBezTo>
                      <a:pt x="455" y="159"/>
                      <a:pt x="378" y="176"/>
                      <a:pt x="300" y="176"/>
                    </a:cubicBezTo>
                    <a:cubicBezTo>
                      <a:pt x="222" y="176"/>
                      <a:pt x="144" y="159"/>
                      <a:pt x="82" y="125"/>
                    </a:cubicBezTo>
                    <a:cubicBezTo>
                      <a:pt x="29" y="97"/>
                      <a:pt x="3" y="72"/>
                      <a:pt x="0" y="36"/>
                    </a:cubicBezTo>
                    <a:lnTo>
                      <a:pt x="0" y="36"/>
                    </a:lnTo>
                    <a:lnTo>
                      <a:pt x="56" y="1564"/>
                    </a:lnTo>
                    <a:cubicBezTo>
                      <a:pt x="56" y="1606"/>
                      <a:pt x="82" y="1633"/>
                      <a:pt x="150" y="1675"/>
                    </a:cubicBezTo>
                    <a:cubicBezTo>
                      <a:pt x="201" y="1700"/>
                      <a:pt x="274" y="1713"/>
                      <a:pt x="349" y="1713"/>
                    </a:cubicBezTo>
                    <a:cubicBezTo>
                      <a:pt x="433" y="1713"/>
                      <a:pt x="521" y="1696"/>
                      <a:pt x="584" y="1662"/>
                    </a:cubicBezTo>
                    <a:cubicBezTo>
                      <a:pt x="640" y="1619"/>
                      <a:pt x="679" y="1580"/>
                      <a:pt x="679" y="1538"/>
                    </a:cubicBezTo>
                    <a:lnTo>
                      <a:pt x="61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0"/>
              <p:cNvSpPr/>
              <p:nvPr/>
            </p:nvSpPr>
            <p:spPr>
              <a:xfrm>
                <a:off x="5786325" y="2902400"/>
                <a:ext cx="20750" cy="9350"/>
              </a:xfrm>
              <a:custGeom>
                <a:avLst/>
                <a:gdLst/>
                <a:ahLst/>
                <a:cxnLst/>
                <a:rect l="l" t="t" r="r" b="b"/>
                <a:pathLst>
                  <a:path w="830" h="374" extrusionOk="0">
                    <a:moveTo>
                      <a:pt x="816" y="0"/>
                    </a:moveTo>
                    <a:cubicBezTo>
                      <a:pt x="816" y="56"/>
                      <a:pt x="774" y="111"/>
                      <a:pt x="692" y="164"/>
                    </a:cubicBezTo>
                    <a:cubicBezTo>
                      <a:pt x="611" y="204"/>
                      <a:pt x="505" y="225"/>
                      <a:pt x="402" y="225"/>
                    </a:cubicBezTo>
                    <a:cubicBezTo>
                      <a:pt x="298" y="225"/>
                      <a:pt x="196" y="204"/>
                      <a:pt x="121" y="164"/>
                    </a:cubicBezTo>
                    <a:cubicBezTo>
                      <a:pt x="39" y="137"/>
                      <a:pt x="13" y="82"/>
                      <a:pt x="0" y="30"/>
                    </a:cubicBezTo>
                    <a:lnTo>
                      <a:pt x="0" y="30"/>
                    </a:lnTo>
                    <a:lnTo>
                      <a:pt x="13" y="180"/>
                    </a:lnTo>
                    <a:cubicBezTo>
                      <a:pt x="13" y="232"/>
                      <a:pt x="53" y="275"/>
                      <a:pt x="121" y="314"/>
                    </a:cubicBezTo>
                    <a:cubicBezTo>
                      <a:pt x="200" y="353"/>
                      <a:pt x="300" y="373"/>
                      <a:pt x="400" y="373"/>
                    </a:cubicBezTo>
                    <a:cubicBezTo>
                      <a:pt x="508" y="373"/>
                      <a:pt x="614" y="350"/>
                      <a:pt x="692" y="301"/>
                    </a:cubicBezTo>
                    <a:cubicBezTo>
                      <a:pt x="787" y="261"/>
                      <a:pt x="829" y="206"/>
                      <a:pt x="829" y="150"/>
                    </a:cubicBezTo>
                    <a:lnTo>
                      <a:pt x="81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0"/>
              <p:cNvSpPr/>
              <p:nvPr/>
            </p:nvSpPr>
            <p:spPr>
              <a:xfrm>
                <a:off x="5785250" y="2897550"/>
                <a:ext cx="22475" cy="10475"/>
              </a:xfrm>
              <a:custGeom>
                <a:avLst/>
                <a:gdLst/>
                <a:ahLst/>
                <a:cxnLst/>
                <a:rect l="l" t="t" r="r" b="b"/>
                <a:pathLst>
                  <a:path w="899" h="419" extrusionOk="0">
                    <a:moveTo>
                      <a:pt x="468" y="1"/>
                    </a:moveTo>
                    <a:cubicBezTo>
                      <a:pt x="359" y="1"/>
                      <a:pt x="249" y="24"/>
                      <a:pt x="164" y="74"/>
                    </a:cubicBezTo>
                    <a:cubicBezTo>
                      <a:pt x="14" y="155"/>
                      <a:pt x="1" y="292"/>
                      <a:pt x="164" y="358"/>
                    </a:cubicBezTo>
                    <a:cubicBezTo>
                      <a:pt x="239" y="398"/>
                      <a:pt x="341" y="419"/>
                      <a:pt x="445" y="419"/>
                    </a:cubicBezTo>
                    <a:cubicBezTo>
                      <a:pt x="548" y="419"/>
                      <a:pt x="654" y="398"/>
                      <a:pt x="735" y="358"/>
                    </a:cubicBezTo>
                    <a:cubicBezTo>
                      <a:pt x="898" y="263"/>
                      <a:pt x="898" y="129"/>
                      <a:pt x="748" y="61"/>
                    </a:cubicBezTo>
                    <a:cubicBezTo>
                      <a:pt x="670" y="21"/>
                      <a:pt x="569" y="1"/>
                      <a:pt x="46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0"/>
              <p:cNvSpPr/>
              <p:nvPr/>
            </p:nvSpPr>
            <p:spPr>
              <a:xfrm>
                <a:off x="5788025" y="2852450"/>
                <a:ext cx="23775" cy="52500"/>
              </a:xfrm>
              <a:custGeom>
                <a:avLst/>
                <a:gdLst/>
                <a:ahLst/>
                <a:cxnLst/>
                <a:rect l="l" t="t" r="r" b="b"/>
                <a:pathLst>
                  <a:path w="951" h="2100" extrusionOk="0">
                    <a:moveTo>
                      <a:pt x="490" y="924"/>
                    </a:moveTo>
                    <a:cubicBezTo>
                      <a:pt x="490" y="938"/>
                      <a:pt x="474" y="954"/>
                      <a:pt x="461" y="954"/>
                    </a:cubicBezTo>
                    <a:cubicBezTo>
                      <a:pt x="474" y="954"/>
                      <a:pt x="474" y="938"/>
                      <a:pt x="490" y="924"/>
                    </a:cubicBezTo>
                    <a:close/>
                    <a:moveTo>
                      <a:pt x="530" y="1"/>
                    </a:moveTo>
                    <a:cubicBezTo>
                      <a:pt x="353" y="246"/>
                      <a:pt x="148" y="530"/>
                      <a:pt x="96" y="585"/>
                    </a:cubicBezTo>
                    <a:cubicBezTo>
                      <a:pt x="14" y="667"/>
                      <a:pt x="1" y="735"/>
                      <a:pt x="40" y="1933"/>
                    </a:cubicBezTo>
                    <a:cubicBezTo>
                      <a:pt x="40" y="2060"/>
                      <a:pt x="132" y="2099"/>
                      <a:pt x="252" y="2099"/>
                    </a:cubicBezTo>
                    <a:cubicBezTo>
                      <a:pt x="271" y="2099"/>
                      <a:pt x="291" y="2098"/>
                      <a:pt x="311" y="2096"/>
                    </a:cubicBezTo>
                    <a:cubicBezTo>
                      <a:pt x="448" y="2096"/>
                      <a:pt x="572" y="2067"/>
                      <a:pt x="556" y="1917"/>
                    </a:cubicBezTo>
                    <a:cubicBezTo>
                      <a:pt x="543" y="1427"/>
                      <a:pt x="543" y="1019"/>
                      <a:pt x="543" y="872"/>
                    </a:cubicBezTo>
                    <a:cubicBezTo>
                      <a:pt x="598" y="791"/>
                      <a:pt x="719" y="627"/>
                      <a:pt x="951" y="314"/>
                    </a:cubicBezTo>
                    <a:lnTo>
                      <a:pt x="53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0"/>
              <p:cNvSpPr/>
              <p:nvPr/>
            </p:nvSpPr>
            <p:spPr>
              <a:xfrm>
                <a:off x="5739075" y="2809950"/>
                <a:ext cx="42875" cy="79900"/>
              </a:xfrm>
              <a:custGeom>
                <a:avLst/>
                <a:gdLst/>
                <a:ahLst/>
                <a:cxnLst/>
                <a:rect l="l" t="t" r="r" b="b"/>
                <a:pathLst>
                  <a:path w="1715" h="3196" extrusionOk="0">
                    <a:moveTo>
                      <a:pt x="0" y="0"/>
                    </a:moveTo>
                    <a:lnTo>
                      <a:pt x="27" y="3062"/>
                    </a:lnTo>
                    <a:lnTo>
                      <a:pt x="993" y="3196"/>
                    </a:lnTo>
                    <a:lnTo>
                      <a:pt x="1714" y="2693"/>
                    </a:lnTo>
                    <a:lnTo>
                      <a:pt x="1646" y="13"/>
                    </a:lnTo>
                    <a:lnTo>
                      <a:pt x="0"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0"/>
              <p:cNvSpPr/>
              <p:nvPr/>
            </p:nvSpPr>
            <p:spPr>
              <a:xfrm>
                <a:off x="5880150" y="2816725"/>
                <a:ext cx="283925" cy="117350"/>
              </a:xfrm>
              <a:custGeom>
                <a:avLst/>
                <a:gdLst/>
                <a:ahLst/>
                <a:cxnLst/>
                <a:rect l="l" t="t" r="r" b="b"/>
                <a:pathLst>
                  <a:path w="11357" h="4694" extrusionOk="0">
                    <a:moveTo>
                      <a:pt x="6637" y="0"/>
                    </a:moveTo>
                    <a:lnTo>
                      <a:pt x="899" y="1061"/>
                    </a:lnTo>
                    <a:lnTo>
                      <a:pt x="1" y="1919"/>
                    </a:lnTo>
                    <a:lnTo>
                      <a:pt x="340" y="2259"/>
                    </a:lnTo>
                    <a:lnTo>
                      <a:pt x="7221" y="4694"/>
                    </a:lnTo>
                    <a:lnTo>
                      <a:pt x="9901" y="4694"/>
                    </a:lnTo>
                    <a:lnTo>
                      <a:pt x="11357" y="3088"/>
                    </a:lnTo>
                    <a:lnTo>
                      <a:pt x="11357" y="571"/>
                    </a:lnTo>
                    <a:lnTo>
                      <a:pt x="663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0"/>
              <p:cNvSpPr/>
              <p:nvPr/>
            </p:nvSpPr>
            <p:spPr>
              <a:xfrm>
                <a:off x="5908400" y="2726350"/>
                <a:ext cx="12925" cy="12525"/>
              </a:xfrm>
              <a:custGeom>
                <a:avLst/>
                <a:gdLst/>
                <a:ahLst/>
                <a:cxnLst/>
                <a:rect l="l" t="t" r="r" b="b"/>
                <a:pathLst>
                  <a:path w="517" h="501" extrusionOk="0">
                    <a:moveTo>
                      <a:pt x="178" y="1"/>
                    </a:moveTo>
                    <a:cubicBezTo>
                      <a:pt x="71" y="1"/>
                      <a:pt x="0" y="66"/>
                      <a:pt x="0" y="175"/>
                    </a:cubicBezTo>
                    <a:cubicBezTo>
                      <a:pt x="0" y="312"/>
                      <a:pt x="121" y="449"/>
                      <a:pt x="258" y="488"/>
                    </a:cubicBezTo>
                    <a:cubicBezTo>
                      <a:pt x="288" y="497"/>
                      <a:pt x="316" y="501"/>
                      <a:pt x="342" y="501"/>
                    </a:cubicBezTo>
                    <a:cubicBezTo>
                      <a:pt x="447" y="501"/>
                      <a:pt x="516" y="435"/>
                      <a:pt x="516" y="325"/>
                    </a:cubicBezTo>
                    <a:cubicBezTo>
                      <a:pt x="516" y="188"/>
                      <a:pt x="392" y="54"/>
                      <a:pt x="258" y="12"/>
                    </a:cubicBezTo>
                    <a:cubicBezTo>
                      <a:pt x="230" y="4"/>
                      <a:pt x="203" y="1"/>
                      <a:pt x="17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0"/>
              <p:cNvSpPr/>
              <p:nvPr/>
            </p:nvSpPr>
            <p:spPr>
              <a:xfrm>
                <a:off x="5871275" y="2727700"/>
                <a:ext cx="43600" cy="50700"/>
              </a:xfrm>
              <a:custGeom>
                <a:avLst/>
                <a:gdLst/>
                <a:ahLst/>
                <a:cxnLst/>
                <a:rect l="l" t="t" r="r" b="b"/>
                <a:pathLst>
                  <a:path w="1744" h="2028" extrusionOk="0">
                    <a:moveTo>
                      <a:pt x="1524" y="0"/>
                    </a:moveTo>
                    <a:cubicBezTo>
                      <a:pt x="1485" y="39"/>
                      <a:pt x="1430" y="95"/>
                      <a:pt x="1387" y="150"/>
                    </a:cubicBezTo>
                    <a:cubicBezTo>
                      <a:pt x="1361" y="163"/>
                      <a:pt x="1335" y="189"/>
                      <a:pt x="1306" y="216"/>
                    </a:cubicBezTo>
                    <a:cubicBezTo>
                      <a:pt x="1267" y="258"/>
                      <a:pt x="1211" y="326"/>
                      <a:pt x="1159" y="366"/>
                    </a:cubicBezTo>
                    <a:cubicBezTo>
                      <a:pt x="1116" y="408"/>
                      <a:pt x="1061" y="477"/>
                      <a:pt x="1022" y="516"/>
                    </a:cubicBezTo>
                    <a:cubicBezTo>
                      <a:pt x="996" y="542"/>
                      <a:pt x="966" y="571"/>
                      <a:pt x="940" y="597"/>
                    </a:cubicBezTo>
                    <a:cubicBezTo>
                      <a:pt x="898" y="640"/>
                      <a:pt x="846" y="692"/>
                      <a:pt x="790" y="734"/>
                    </a:cubicBezTo>
                    <a:cubicBezTo>
                      <a:pt x="751" y="787"/>
                      <a:pt x="695" y="842"/>
                      <a:pt x="653" y="885"/>
                    </a:cubicBezTo>
                    <a:cubicBezTo>
                      <a:pt x="627" y="911"/>
                      <a:pt x="601" y="937"/>
                      <a:pt x="571" y="966"/>
                    </a:cubicBezTo>
                    <a:cubicBezTo>
                      <a:pt x="532" y="1005"/>
                      <a:pt x="477" y="1074"/>
                      <a:pt x="425" y="1113"/>
                    </a:cubicBezTo>
                    <a:cubicBezTo>
                      <a:pt x="382" y="1156"/>
                      <a:pt x="327" y="1211"/>
                      <a:pt x="274" y="1263"/>
                    </a:cubicBezTo>
                    <a:cubicBezTo>
                      <a:pt x="261" y="1276"/>
                      <a:pt x="232" y="1319"/>
                      <a:pt x="206" y="1332"/>
                    </a:cubicBezTo>
                    <a:cubicBezTo>
                      <a:pt x="163" y="1387"/>
                      <a:pt x="98" y="1440"/>
                      <a:pt x="56" y="1482"/>
                    </a:cubicBezTo>
                    <a:cubicBezTo>
                      <a:pt x="30" y="1521"/>
                      <a:pt x="0" y="1577"/>
                      <a:pt x="0" y="1645"/>
                    </a:cubicBezTo>
                    <a:cubicBezTo>
                      <a:pt x="0" y="1808"/>
                      <a:pt x="150" y="1972"/>
                      <a:pt x="327" y="2027"/>
                    </a:cubicBezTo>
                    <a:lnTo>
                      <a:pt x="1743" y="434"/>
                    </a:lnTo>
                    <a:cubicBezTo>
                      <a:pt x="1606" y="395"/>
                      <a:pt x="1485" y="258"/>
                      <a:pt x="1485" y="121"/>
                    </a:cubicBezTo>
                    <a:cubicBezTo>
                      <a:pt x="1485" y="69"/>
                      <a:pt x="1498" y="26"/>
                      <a:pt x="152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0"/>
              <p:cNvSpPr/>
              <p:nvPr/>
            </p:nvSpPr>
            <p:spPr>
              <a:xfrm>
                <a:off x="5879425" y="2737575"/>
                <a:ext cx="40825" cy="41075"/>
              </a:xfrm>
              <a:custGeom>
                <a:avLst/>
                <a:gdLst/>
                <a:ahLst/>
                <a:cxnLst/>
                <a:rect l="l" t="t" r="r" b="b"/>
                <a:pathLst>
                  <a:path w="1633" h="1643" extrusionOk="0">
                    <a:moveTo>
                      <a:pt x="1633" y="0"/>
                    </a:moveTo>
                    <a:lnTo>
                      <a:pt x="1633" y="0"/>
                    </a:lnTo>
                    <a:cubicBezTo>
                      <a:pt x="1595" y="28"/>
                      <a:pt x="1549" y="50"/>
                      <a:pt x="1491" y="50"/>
                    </a:cubicBezTo>
                    <a:cubicBezTo>
                      <a:pt x="1468" y="50"/>
                      <a:pt x="1444" y="46"/>
                      <a:pt x="1417" y="39"/>
                    </a:cubicBezTo>
                    <a:lnTo>
                      <a:pt x="1" y="1632"/>
                    </a:lnTo>
                    <a:cubicBezTo>
                      <a:pt x="30" y="1639"/>
                      <a:pt x="58" y="1642"/>
                      <a:pt x="85" y="1642"/>
                    </a:cubicBezTo>
                    <a:cubicBezTo>
                      <a:pt x="159" y="1642"/>
                      <a:pt x="221" y="1617"/>
                      <a:pt x="262" y="1577"/>
                    </a:cubicBezTo>
                    <a:cubicBezTo>
                      <a:pt x="709" y="1045"/>
                      <a:pt x="1172" y="516"/>
                      <a:pt x="163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0"/>
              <p:cNvSpPr/>
              <p:nvPr/>
            </p:nvSpPr>
            <p:spPr>
              <a:xfrm>
                <a:off x="5849225" y="2787825"/>
                <a:ext cx="10550" cy="14300"/>
              </a:xfrm>
              <a:custGeom>
                <a:avLst/>
                <a:gdLst/>
                <a:ahLst/>
                <a:cxnLst/>
                <a:rect l="l" t="t" r="r" b="b"/>
                <a:pathLst>
                  <a:path w="422" h="572" extrusionOk="0">
                    <a:moveTo>
                      <a:pt x="14" y="1"/>
                    </a:moveTo>
                    <a:cubicBezTo>
                      <a:pt x="14" y="43"/>
                      <a:pt x="14" y="69"/>
                      <a:pt x="1" y="112"/>
                    </a:cubicBezTo>
                    <a:lnTo>
                      <a:pt x="1" y="151"/>
                    </a:lnTo>
                    <a:cubicBezTo>
                      <a:pt x="1" y="327"/>
                      <a:pt x="164" y="520"/>
                      <a:pt x="353" y="572"/>
                    </a:cubicBezTo>
                    <a:lnTo>
                      <a:pt x="422" y="546"/>
                    </a:lnTo>
                    <a:cubicBezTo>
                      <a:pt x="203" y="477"/>
                      <a:pt x="14" y="259"/>
                      <a:pt x="14" y="56"/>
                    </a:cubicBezTo>
                    <a:lnTo>
                      <a:pt x="1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0"/>
              <p:cNvSpPr/>
              <p:nvPr/>
            </p:nvSpPr>
            <p:spPr>
              <a:xfrm>
                <a:off x="5849550" y="2763025"/>
                <a:ext cx="29900" cy="38450"/>
              </a:xfrm>
              <a:custGeom>
                <a:avLst/>
                <a:gdLst/>
                <a:ahLst/>
                <a:cxnLst/>
                <a:rect l="l" t="t" r="r" b="b"/>
                <a:pathLst>
                  <a:path w="1196" h="1538" extrusionOk="0">
                    <a:moveTo>
                      <a:pt x="843" y="0"/>
                    </a:moveTo>
                    <a:lnTo>
                      <a:pt x="843" y="0"/>
                    </a:lnTo>
                    <a:cubicBezTo>
                      <a:pt x="611" y="258"/>
                      <a:pt x="298" y="598"/>
                      <a:pt x="69" y="843"/>
                    </a:cubicBezTo>
                    <a:cubicBezTo>
                      <a:pt x="27" y="898"/>
                      <a:pt x="1" y="967"/>
                      <a:pt x="1" y="1048"/>
                    </a:cubicBezTo>
                    <a:cubicBezTo>
                      <a:pt x="1" y="1251"/>
                      <a:pt x="190" y="1469"/>
                      <a:pt x="409" y="1538"/>
                    </a:cubicBezTo>
                    <a:lnTo>
                      <a:pt x="1196" y="696"/>
                    </a:lnTo>
                    <a:cubicBezTo>
                      <a:pt x="967" y="627"/>
                      <a:pt x="788" y="408"/>
                      <a:pt x="775" y="206"/>
                    </a:cubicBezTo>
                    <a:cubicBezTo>
                      <a:pt x="775" y="124"/>
                      <a:pt x="804" y="56"/>
                      <a:pt x="84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0"/>
              <p:cNvSpPr/>
              <p:nvPr/>
            </p:nvSpPr>
            <p:spPr>
              <a:xfrm>
                <a:off x="5858050" y="2801450"/>
                <a:ext cx="6475" cy="925"/>
              </a:xfrm>
              <a:custGeom>
                <a:avLst/>
                <a:gdLst/>
                <a:ahLst/>
                <a:cxnLst/>
                <a:rect l="l" t="t" r="r" b="b"/>
                <a:pathLst>
                  <a:path w="259" h="37" extrusionOk="0">
                    <a:moveTo>
                      <a:pt x="232" y="14"/>
                    </a:moveTo>
                    <a:lnTo>
                      <a:pt x="226" y="20"/>
                    </a:lnTo>
                    <a:lnTo>
                      <a:pt x="226" y="20"/>
                    </a:lnTo>
                    <a:cubicBezTo>
                      <a:pt x="237" y="18"/>
                      <a:pt x="248" y="16"/>
                      <a:pt x="258" y="14"/>
                    </a:cubicBezTo>
                    <a:close/>
                    <a:moveTo>
                      <a:pt x="69" y="1"/>
                    </a:moveTo>
                    <a:lnTo>
                      <a:pt x="0" y="27"/>
                    </a:lnTo>
                    <a:cubicBezTo>
                      <a:pt x="28" y="33"/>
                      <a:pt x="55" y="37"/>
                      <a:pt x="82" y="37"/>
                    </a:cubicBezTo>
                    <a:cubicBezTo>
                      <a:pt x="109" y="37"/>
                      <a:pt x="136" y="33"/>
                      <a:pt x="164" y="27"/>
                    </a:cubicBezTo>
                    <a:lnTo>
                      <a:pt x="219" y="27"/>
                    </a:lnTo>
                    <a:lnTo>
                      <a:pt x="226" y="20"/>
                    </a:lnTo>
                    <a:lnTo>
                      <a:pt x="226" y="20"/>
                    </a:lnTo>
                    <a:cubicBezTo>
                      <a:pt x="213" y="21"/>
                      <a:pt x="199" y="22"/>
                      <a:pt x="185" y="22"/>
                    </a:cubicBezTo>
                    <a:cubicBezTo>
                      <a:pt x="148" y="22"/>
                      <a:pt x="109" y="16"/>
                      <a:pt x="6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0"/>
              <p:cNvSpPr/>
              <p:nvPr/>
            </p:nvSpPr>
            <p:spPr>
              <a:xfrm>
                <a:off x="5868900" y="2761150"/>
                <a:ext cx="20425" cy="19725"/>
              </a:xfrm>
              <a:custGeom>
                <a:avLst/>
                <a:gdLst/>
                <a:ahLst/>
                <a:cxnLst/>
                <a:rect l="l" t="t" r="r" b="b"/>
                <a:pathLst>
                  <a:path w="817" h="789" extrusionOk="0">
                    <a:moveTo>
                      <a:pt x="314" y="87"/>
                    </a:moveTo>
                    <a:cubicBezTo>
                      <a:pt x="344" y="87"/>
                      <a:pt x="376" y="92"/>
                      <a:pt x="409" y="102"/>
                    </a:cubicBezTo>
                    <a:cubicBezTo>
                      <a:pt x="585" y="144"/>
                      <a:pt x="722" y="320"/>
                      <a:pt x="722" y="483"/>
                    </a:cubicBezTo>
                    <a:cubicBezTo>
                      <a:pt x="732" y="616"/>
                      <a:pt x="635" y="703"/>
                      <a:pt x="511" y="703"/>
                    </a:cubicBezTo>
                    <a:cubicBezTo>
                      <a:pt x="482" y="703"/>
                      <a:pt x="452" y="699"/>
                      <a:pt x="422" y="689"/>
                    </a:cubicBezTo>
                    <a:cubicBezTo>
                      <a:pt x="245" y="634"/>
                      <a:pt x="95" y="470"/>
                      <a:pt x="95" y="307"/>
                    </a:cubicBezTo>
                    <a:cubicBezTo>
                      <a:pt x="95" y="174"/>
                      <a:pt x="186" y="87"/>
                      <a:pt x="314" y="87"/>
                    </a:cubicBezTo>
                    <a:close/>
                    <a:moveTo>
                      <a:pt x="280" y="1"/>
                    </a:moveTo>
                    <a:cubicBezTo>
                      <a:pt x="115" y="1"/>
                      <a:pt x="1" y="105"/>
                      <a:pt x="1" y="281"/>
                    </a:cubicBezTo>
                    <a:cubicBezTo>
                      <a:pt x="14" y="483"/>
                      <a:pt x="193" y="702"/>
                      <a:pt x="422" y="771"/>
                    </a:cubicBezTo>
                    <a:cubicBezTo>
                      <a:pt x="462" y="783"/>
                      <a:pt x="501" y="788"/>
                      <a:pt x="538" y="788"/>
                    </a:cubicBezTo>
                    <a:cubicBezTo>
                      <a:pt x="699" y="788"/>
                      <a:pt x="817" y="677"/>
                      <a:pt x="817" y="510"/>
                    </a:cubicBezTo>
                    <a:cubicBezTo>
                      <a:pt x="817" y="307"/>
                      <a:pt x="627" y="75"/>
                      <a:pt x="409" y="20"/>
                    </a:cubicBezTo>
                    <a:cubicBezTo>
                      <a:pt x="363" y="7"/>
                      <a:pt x="320" y="1"/>
                      <a:pt x="28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0"/>
              <p:cNvSpPr/>
              <p:nvPr/>
            </p:nvSpPr>
            <p:spPr>
              <a:xfrm>
                <a:off x="5859750" y="2778700"/>
                <a:ext cx="27850" cy="23225"/>
              </a:xfrm>
              <a:custGeom>
                <a:avLst/>
                <a:gdLst/>
                <a:ahLst/>
                <a:cxnLst/>
                <a:rect l="l" t="t" r="r" b="b"/>
                <a:pathLst>
                  <a:path w="1114" h="929" extrusionOk="0">
                    <a:moveTo>
                      <a:pt x="1114" y="0"/>
                    </a:moveTo>
                    <a:cubicBezTo>
                      <a:pt x="1109" y="5"/>
                      <a:pt x="1105" y="10"/>
                      <a:pt x="1100" y="16"/>
                    </a:cubicBezTo>
                    <a:lnTo>
                      <a:pt x="1100" y="16"/>
                    </a:lnTo>
                    <a:cubicBezTo>
                      <a:pt x="1105" y="11"/>
                      <a:pt x="1110" y="6"/>
                      <a:pt x="1114" y="0"/>
                    </a:cubicBezTo>
                    <a:close/>
                    <a:moveTo>
                      <a:pt x="1100" y="16"/>
                    </a:moveTo>
                    <a:cubicBezTo>
                      <a:pt x="1055" y="62"/>
                      <a:pt x="987" y="87"/>
                      <a:pt x="909" y="87"/>
                    </a:cubicBezTo>
                    <a:cubicBezTo>
                      <a:pt x="871" y="87"/>
                      <a:pt x="830" y="81"/>
                      <a:pt x="788" y="69"/>
                    </a:cubicBezTo>
                    <a:lnTo>
                      <a:pt x="1" y="911"/>
                    </a:lnTo>
                    <a:cubicBezTo>
                      <a:pt x="42" y="923"/>
                      <a:pt x="82" y="929"/>
                      <a:pt x="121" y="929"/>
                    </a:cubicBezTo>
                    <a:cubicBezTo>
                      <a:pt x="207" y="929"/>
                      <a:pt x="284" y="899"/>
                      <a:pt x="340" y="842"/>
                    </a:cubicBezTo>
                    <a:cubicBezTo>
                      <a:pt x="568" y="602"/>
                      <a:pt x="873" y="271"/>
                      <a:pt x="1100" y="1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0"/>
              <p:cNvSpPr/>
              <p:nvPr/>
            </p:nvSpPr>
            <p:spPr>
              <a:xfrm>
                <a:off x="5831850" y="2800800"/>
                <a:ext cx="33000" cy="30050"/>
              </a:xfrm>
              <a:custGeom>
                <a:avLst/>
                <a:gdLst/>
                <a:ahLst/>
                <a:cxnLst/>
                <a:rect l="l" t="t" r="r" b="b"/>
                <a:pathLst>
                  <a:path w="1320" h="1202" extrusionOk="0">
                    <a:moveTo>
                      <a:pt x="1319" y="1"/>
                    </a:moveTo>
                    <a:cubicBezTo>
                      <a:pt x="1281" y="39"/>
                      <a:pt x="1212" y="65"/>
                      <a:pt x="1136" y="65"/>
                    </a:cubicBezTo>
                    <a:cubicBezTo>
                      <a:pt x="1107" y="65"/>
                      <a:pt x="1078" y="61"/>
                      <a:pt x="1048" y="53"/>
                    </a:cubicBezTo>
                    <a:lnTo>
                      <a:pt x="1" y="1182"/>
                    </a:lnTo>
                    <a:cubicBezTo>
                      <a:pt x="35" y="1196"/>
                      <a:pt x="70" y="1202"/>
                      <a:pt x="103" y="1202"/>
                    </a:cubicBezTo>
                    <a:cubicBezTo>
                      <a:pt x="173" y="1202"/>
                      <a:pt x="236" y="1173"/>
                      <a:pt x="272" y="1127"/>
                    </a:cubicBezTo>
                    <a:cubicBezTo>
                      <a:pt x="585" y="787"/>
                      <a:pt x="1006" y="340"/>
                      <a:pt x="131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0"/>
              <p:cNvSpPr/>
              <p:nvPr/>
            </p:nvSpPr>
            <p:spPr>
              <a:xfrm>
                <a:off x="5770650" y="2806925"/>
                <a:ext cx="62950" cy="78525"/>
              </a:xfrm>
              <a:custGeom>
                <a:avLst/>
                <a:gdLst/>
                <a:ahLst/>
                <a:cxnLst/>
                <a:rect l="l" t="t" r="r" b="b"/>
                <a:pathLst>
                  <a:path w="2518" h="3141" extrusionOk="0">
                    <a:moveTo>
                      <a:pt x="1904" y="0"/>
                    </a:moveTo>
                    <a:lnTo>
                      <a:pt x="1904" y="0"/>
                    </a:lnTo>
                    <a:cubicBezTo>
                      <a:pt x="1375" y="585"/>
                      <a:pt x="666" y="1345"/>
                      <a:pt x="125" y="1929"/>
                    </a:cubicBezTo>
                    <a:cubicBezTo>
                      <a:pt x="56" y="2011"/>
                      <a:pt x="1" y="2135"/>
                      <a:pt x="14" y="2269"/>
                    </a:cubicBezTo>
                    <a:cubicBezTo>
                      <a:pt x="14" y="2638"/>
                      <a:pt x="340" y="3020"/>
                      <a:pt x="735" y="3140"/>
                    </a:cubicBezTo>
                    <a:lnTo>
                      <a:pt x="2517" y="1208"/>
                    </a:lnTo>
                    <a:cubicBezTo>
                      <a:pt x="2122" y="1100"/>
                      <a:pt x="1796" y="705"/>
                      <a:pt x="1796" y="340"/>
                    </a:cubicBezTo>
                    <a:cubicBezTo>
                      <a:pt x="1783" y="203"/>
                      <a:pt x="1838" y="95"/>
                      <a:pt x="19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0"/>
              <p:cNvSpPr/>
              <p:nvPr/>
            </p:nvSpPr>
            <p:spPr>
              <a:xfrm>
                <a:off x="5782900" y="2732425"/>
                <a:ext cx="131975" cy="142175"/>
              </a:xfrm>
              <a:custGeom>
                <a:avLst/>
                <a:gdLst/>
                <a:ahLst/>
                <a:cxnLst/>
                <a:rect l="l" t="t" r="r" b="b"/>
                <a:pathLst>
                  <a:path w="5279" h="5687" extrusionOk="0">
                    <a:moveTo>
                      <a:pt x="5278" y="0"/>
                    </a:moveTo>
                    <a:cubicBezTo>
                      <a:pt x="5232" y="47"/>
                      <a:pt x="5183" y="100"/>
                      <a:pt x="5134" y="156"/>
                    </a:cubicBezTo>
                    <a:lnTo>
                      <a:pt x="5134" y="156"/>
                    </a:lnTo>
                    <a:cubicBezTo>
                      <a:pt x="5184" y="102"/>
                      <a:pt x="5233" y="50"/>
                      <a:pt x="5278" y="0"/>
                    </a:cubicBezTo>
                    <a:close/>
                    <a:moveTo>
                      <a:pt x="5134" y="156"/>
                    </a:moveTo>
                    <a:lnTo>
                      <a:pt x="5134" y="156"/>
                    </a:lnTo>
                    <a:cubicBezTo>
                      <a:pt x="5004" y="294"/>
                      <a:pt x="4864" y="441"/>
                      <a:pt x="4746" y="559"/>
                    </a:cubicBezTo>
                    <a:cubicBezTo>
                      <a:pt x="4665" y="640"/>
                      <a:pt x="4557" y="748"/>
                      <a:pt x="4488" y="829"/>
                    </a:cubicBezTo>
                    <a:cubicBezTo>
                      <a:pt x="4325" y="993"/>
                      <a:pt x="4123" y="1211"/>
                      <a:pt x="3960" y="1375"/>
                    </a:cubicBezTo>
                    <a:cubicBezTo>
                      <a:pt x="3796" y="1538"/>
                      <a:pt x="3591" y="1756"/>
                      <a:pt x="3427" y="1920"/>
                    </a:cubicBezTo>
                    <a:cubicBezTo>
                      <a:pt x="3346" y="2001"/>
                      <a:pt x="3251" y="2109"/>
                      <a:pt x="3170" y="2191"/>
                    </a:cubicBezTo>
                    <a:cubicBezTo>
                      <a:pt x="3006" y="2354"/>
                      <a:pt x="2801" y="2572"/>
                      <a:pt x="2638" y="2736"/>
                    </a:cubicBezTo>
                    <a:cubicBezTo>
                      <a:pt x="2474" y="2899"/>
                      <a:pt x="2272" y="3114"/>
                      <a:pt x="2109" y="3291"/>
                    </a:cubicBezTo>
                    <a:cubicBezTo>
                      <a:pt x="2027" y="3372"/>
                      <a:pt x="1933" y="3483"/>
                      <a:pt x="1851" y="3565"/>
                    </a:cubicBezTo>
                    <a:cubicBezTo>
                      <a:pt x="1688" y="3728"/>
                      <a:pt x="1482" y="3943"/>
                      <a:pt x="1319" y="4107"/>
                    </a:cubicBezTo>
                    <a:cubicBezTo>
                      <a:pt x="1156" y="4270"/>
                      <a:pt x="953" y="4488"/>
                      <a:pt x="790" y="4652"/>
                    </a:cubicBezTo>
                    <a:cubicBezTo>
                      <a:pt x="709" y="4733"/>
                      <a:pt x="614" y="4841"/>
                      <a:pt x="532" y="4923"/>
                    </a:cubicBezTo>
                    <a:cubicBezTo>
                      <a:pt x="369" y="5086"/>
                      <a:pt x="163" y="5304"/>
                      <a:pt x="0" y="5468"/>
                    </a:cubicBezTo>
                    <a:cubicBezTo>
                      <a:pt x="16" y="5452"/>
                      <a:pt x="36" y="5446"/>
                      <a:pt x="59" y="5446"/>
                    </a:cubicBezTo>
                    <a:cubicBezTo>
                      <a:pt x="75" y="5446"/>
                      <a:pt x="92" y="5449"/>
                      <a:pt x="108" y="5455"/>
                    </a:cubicBezTo>
                    <a:cubicBezTo>
                      <a:pt x="190" y="5468"/>
                      <a:pt x="245" y="5549"/>
                      <a:pt x="245" y="5618"/>
                    </a:cubicBezTo>
                    <a:cubicBezTo>
                      <a:pt x="245" y="5644"/>
                      <a:pt x="245" y="5657"/>
                      <a:pt x="232" y="5686"/>
                    </a:cubicBezTo>
                    <a:cubicBezTo>
                      <a:pt x="1156" y="4639"/>
                      <a:pt x="2083" y="3604"/>
                      <a:pt x="3006" y="2556"/>
                    </a:cubicBezTo>
                    <a:cubicBezTo>
                      <a:pt x="3509" y="1985"/>
                      <a:pt x="4012" y="1430"/>
                      <a:pt x="4514" y="859"/>
                    </a:cubicBezTo>
                    <a:cubicBezTo>
                      <a:pt x="4596" y="777"/>
                      <a:pt x="4694" y="653"/>
                      <a:pt x="4776" y="572"/>
                    </a:cubicBezTo>
                    <a:cubicBezTo>
                      <a:pt x="4881" y="455"/>
                      <a:pt x="5009" y="296"/>
                      <a:pt x="5134" y="15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0"/>
              <p:cNvSpPr/>
              <p:nvPr/>
            </p:nvSpPr>
            <p:spPr>
              <a:xfrm>
                <a:off x="5824350" y="2785650"/>
                <a:ext cx="42200" cy="43325"/>
              </a:xfrm>
              <a:custGeom>
                <a:avLst/>
                <a:gdLst/>
                <a:ahLst/>
                <a:cxnLst/>
                <a:rect l="l" t="t" r="r" b="b"/>
                <a:pathLst>
                  <a:path w="1688" h="1733" extrusionOk="0">
                    <a:moveTo>
                      <a:pt x="1226" y="1"/>
                    </a:moveTo>
                    <a:cubicBezTo>
                      <a:pt x="1154" y="1"/>
                      <a:pt x="1095" y="28"/>
                      <a:pt x="1048" y="75"/>
                    </a:cubicBezTo>
                    <a:lnTo>
                      <a:pt x="0" y="1204"/>
                    </a:lnTo>
                    <a:cubicBezTo>
                      <a:pt x="47" y="1157"/>
                      <a:pt x="106" y="1130"/>
                      <a:pt x="178" y="1130"/>
                    </a:cubicBezTo>
                    <a:cubicBezTo>
                      <a:pt x="212" y="1130"/>
                      <a:pt x="248" y="1136"/>
                      <a:pt x="288" y="1148"/>
                    </a:cubicBezTo>
                    <a:cubicBezTo>
                      <a:pt x="477" y="1204"/>
                      <a:pt x="627" y="1393"/>
                      <a:pt x="627" y="1570"/>
                    </a:cubicBezTo>
                    <a:cubicBezTo>
                      <a:pt x="638" y="1626"/>
                      <a:pt x="622" y="1673"/>
                      <a:pt x="593" y="1710"/>
                    </a:cubicBezTo>
                    <a:lnTo>
                      <a:pt x="593" y="1710"/>
                    </a:lnTo>
                    <a:lnTo>
                      <a:pt x="1619" y="607"/>
                    </a:lnTo>
                    <a:cubicBezTo>
                      <a:pt x="1662" y="564"/>
                      <a:pt x="1688" y="509"/>
                      <a:pt x="1688" y="443"/>
                    </a:cubicBezTo>
                    <a:cubicBezTo>
                      <a:pt x="1675" y="251"/>
                      <a:pt x="1525" y="75"/>
                      <a:pt x="1335" y="19"/>
                    </a:cubicBezTo>
                    <a:cubicBezTo>
                      <a:pt x="1296" y="7"/>
                      <a:pt x="1260" y="1"/>
                      <a:pt x="1226" y="1"/>
                    </a:cubicBezTo>
                    <a:close/>
                    <a:moveTo>
                      <a:pt x="593" y="1710"/>
                    </a:moveTo>
                    <a:lnTo>
                      <a:pt x="572" y="1733"/>
                    </a:lnTo>
                    <a:cubicBezTo>
                      <a:pt x="579" y="1726"/>
                      <a:pt x="587" y="1718"/>
                      <a:pt x="593" y="171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0"/>
              <p:cNvSpPr/>
              <p:nvPr/>
            </p:nvSpPr>
            <p:spPr>
              <a:xfrm>
                <a:off x="5815275" y="2803425"/>
                <a:ext cx="35625" cy="34475"/>
              </a:xfrm>
              <a:custGeom>
                <a:avLst/>
                <a:gdLst/>
                <a:ahLst/>
                <a:cxnLst/>
                <a:rect l="l" t="t" r="r" b="b"/>
                <a:pathLst>
                  <a:path w="1425" h="1379" extrusionOk="0">
                    <a:moveTo>
                      <a:pt x="500" y="1"/>
                    </a:moveTo>
                    <a:cubicBezTo>
                      <a:pt x="208" y="1"/>
                      <a:pt x="0" y="189"/>
                      <a:pt x="11" y="480"/>
                    </a:cubicBezTo>
                    <a:cubicBezTo>
                      <a:pt x="11" y="682"/>
                      <a:pt x="106" y="875"/>
                      <a:pt x="243" y="1038"/>
                    </a:cubicBezTo>
                    <a:cubicBezTo>
                      <a:pt x="298" y="983"/>
                      <a:pt x="337" y="940"/>
                      <a:pt x="393" y="888"/>
                    </a:cubicBezTo>
                    <a:cubicBezTo>
                      <a:pt x="337" y="819"/>
                      <a:pt x="311" y="738"/>
                      <a:pt x="311" y="656"/>
                    </a:cubicBezTo>
                    <a:cubicBezTo>
                      <a:pt x="311" y="513"/>
                      <a:pt x="411" y="423"/>
                      <a:pt x="550" y="423"/>
                    </a:cubicBezTo>
                    <a:cubicBezTo>
                      <a:pt x="582" y="423"/>
                      <a:pt x="615" y="428"/>
                      <a:pt x="651" y="437"/>
                    </a:cubicBezTo>
                    <a:cubicBezTo>
                      <a:pt x="690" y="451"/>
                      <a:pt x="732" y="467"/>
                      <a:pt x="771" y="493"/>
                    </a:cubicBezTo>
                    <a:cubicBezTo>
                      <a:pt x="788" y="480"/>
                      <a:pt x="801" y="467"/>
                      <a:pt x="814" y="451"/>
                    </a:cubicBezTo>
                    <a:cubicBezTo>
                      <a:pt x="882" y="369"/>
                      <a:pt x="964" y="287"/>
                      <a:pt x="1046" y="206"/>
                    </a:cubicBezTo>
                    <a:cubicBezTo>
                      <a:pt x="935" y="124"/>
                      <a:pt x="827" y="72"/>
                      <a:pt x="706" y="29"/>
                    </a:cubicBezTo>
                    <a:cubicBezTo>
                      <a:pt x="634" y="10"/>
                      <a:pt x="565" y="1"/>
                      <a:pt x="500" y="1"/>
                    </a:cubicBezTo>
                    <a:close/>
                    <a:moveTo>
                      <a:pt x="1166" y="330"/>
                    </a:moveTo>
                    <a:cubicBezTo>
                      <a:pt x="1085" y="424"/>
                      <a:pt x="990" y="519"/>
                      <a:pt x="908" y="614"/>
                    </a:cubicBezTo>
                    <a:cubicBezTo>
                      <a:pt x="964" y="695"/>
                      <a:pt x="990" y="777"/>
                      <a:pt x="990" y="859"/>
                    </a:cubicBezTo>
                    <a:cubicBezTo>
                      <a:pt x="1001" y="1003"/>
                      <a:pt x="905" y="1093"/>
                      <a:pt x="768" y="1093"/>
                    </a:cubicBezTo>
                    <a:cubicBezTo>
                      <a:pt x="735" y="1093"/>
                      <a:pt x="700" y="1088"/>
                      <a:pt x="664" y="1077"/>
                    </a:cubicBezTo>
                    <a:cubicBezTo>
                      <a:pt x="624" y="1064"/>
                      <a:pt x="582" y="1051"/>
                      <a:pt x="543" y="1022"/>
                    </a:cubicBezTo>
                    <a:cubicBezTo>
                      <a:pt x="500" y="1077"/>
                      <a:pt x="445" y="1133"/>
                      <a:pt x="406" y="1185"/>
                    </a:cubicBezTo>
                    <a:cubicBezTo>
                      <a:pt x="500" y="1253"/>
                      <a:pt x="608" y="1322"/>
                      <a:pt x="732" y="1348"/>
                    </a:cubicBezTo>
                    <a:cubicBezTo>
                      <a:pt x="803" y="1369"/>
                      <a:pt x="871" y="1378"/>
                      <a:pt x="935" y="1378"/>
                    </a:cubicBezTo>
                    <a:cubicBezTo>
                      <a:pt x="1218" y="1378"/>
                      <a:pt x="1424" y="1188"/>
                      <a:pt x="1424" y="901"/>
                    </a:cubicBezTo>
                    <a:cubicBezTo>
                      <a:pt x="1411" y="695"/>
                      <a:pt x="1316" y="493"/>
                      <a:pt x="1166" y="33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0"/>
              <p:cNvSpPr/>
              <p:nvPr/>
            </p:nvSpPr>
            <p:spPr>
              <a:xfrm>
                <a:off x="5849550" y="2782200"/>
                <a:ext cx="20425" cy="19600"/>
              </a:xfrm>
              <a:custGeom>
                <a:avLst/>
                <a:gdLst/>
                <a:ahLst/>
                <a:cxnLst/>
                <a:rect l="l" t="t" r="r" b="b"/>
                <a:pathLst>
                  <a:path w="817" h="784" extrusionOk="0">
                    <a:moveTo>
                      <a:pt x="266" y="1"/>
                    </a:moveTo>
                    <a:cubicBezTo>
                      <a:pt x="124" y="1"/>
                      <a:pt x="21" y="89"/>
                      <a:pt x="1" y="226"/>
                    </a:cubicBezTo>
                    <a:lnTo>
                      <a:pt x="1" y="255"/>
                    </a:lnTo>
                    <a:lnTo>
                      <a:pt x="40" y="213"/>
                    </a:lnTo>
                    <a:lnTo>
                      <a:pt x="53" y="200"/>
                    </a:lnTo>
                    <a:lnTo>
                      <a:pt x="69" y="186"/>
                    </a:lnTo>
                    <a:lnTo>
                      <a:pt x="83" y="173"/>
                    </a:lnTo>
                    <a:lnTo>
                      <a:pt x="96" y="173"/>
                    </a:lnTo>
                    <a:lnTo>
                      <a:pt x="109" y="157"/>
                    </a:lnTo>
                    <a:lnTo>
                      <a:pt x="135" y="157"/>
                    </a:lnTo>
                    <a:lnTo>
                      <a:pt x="151" y="144"/>
                    </a:lnTo>
                    <a:lnTo>
                      <a:pt x="203" y="144"/>
                    </a:lnTo>
                    <a:lnTo>
                      <a:pt x="216" y="131"/>
                    </a:lnTo>
                    <a:lnTo>
                      <a:pt x="233" y="144"/>
                    </a:lnTo>
                    <a:lnTo>
                      <a:pt x="298" y="144"/>
                    </a:lnTo>
                    <a:cubicBezTo>
                      <a:pt x="314" y="144"/>
                      <a:pt x="314" y="144"/>
                      <a:pt x="327" y="157"/>
                    </a:cubicBezTo>
                    <a:cubicBezTo>
                      <a:pt x="517" y="213"/>
                      <a:pt x="667" y="389"/>
                      <a:pt x="680" y="581"/>
                    </a:cubicBezTo>
                    <a:lnTo>
                      <a:pt x="680" y="594"/>
                    </a:lnTo>
                    <a:lnTo>
                      <a:pt x="680" y="608"/>
                    </a:lnTo>
                    <a:cubicBezTo>
                      <a:pt x="667" y="608"/>
                      <a:pt x="667" y="621"/>
                      <a:pt x="667" y="621"/>
                    </a:cubicBezTo>
                    <a:lnTo>
                      <a:pt x="667" y="634"/>
                    </a:lnTo>
                    <a:lnTo>
                      <a:pt x="667" y="647"/>
                    </a:lnTo>
                    <a:lnTo>
                      <a:pt x="667" y="663"/>
                    </a:lnTo>
                    <a:lnTo>
                      <a:pt x="654" y="676"/>
                    </a:lnTo>
                    <a:lnTo>
                      <a:pt x="654" y="689"/>
                    </a:lnTo>
                    <a:lnTo>
                      <a:pt x="641" y="702"/>
                    </a:lnTo>
                    <a:lnTo>
                      <a:pt x="641" y="715"/>
                    </a:lnTo>
                    <a:lnTo>
                      <a:pt x="624" y="728"/>
                    </a:lnTo>
                    <a:lnTo>
                      <a:pt x="611" y="745"/>
                    </a:lnTo>
                    <a:lnTo>
                      <a:pt x="572" y="784"/>
                    </a:lnTo>
                    <a:lnTo>
                      <a:pt x="598" y="784"/>
                    </a:lnTo>
                    <a:cubicBezTo>
                      <a:pt x="735" y="758"/>
                      <a:pt x="817" y="663"/>
                      <a:pt x="817" y="513"/>
                    </a:cubicBezTo>
                    <a:cubicBezTo>
                      <a:pt x="804" y="307"/>
                      <a:pt x="624" y="76"/>
                      <a:pt x="396" y="23"/>
                    </a:cubicBezTo>
                    <a:cubicBezTo>
                      <a:pt x="350" y="8"/>
                      <a:pt x="307" y="1"/>
                      <a:pt x="26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0"/>
              <p:cNvSpPr/>
              <p:nvPr/>
            </p:nvSpPr>
            <p:spPr>
              <a:xfrm>
                <a:off x="5782250" y="2732425"/>
                <a:ext cx="132625" cy="142500"/>
              </a:xfrm>
              <a:custGeom>
                <a:avLst/>
                <a:gdLst/>
                <a:ahLst/>
                <a:cxnLst/>
                <a:rect l="l" t="t" r="r" b="b"/>
                <a:pathLst>
                  <a:path w="5305" h="5700" extrusionOk="0">
                    <a:moveTo>
                      <a:pt x="5304" y="0"/>
                    </a:moveTo>
                    <a:lnTo>
                      <a:pt x="5231" y="84"/>
                    </a:lnTo>
                    <a:lnTo>
                      <a:pt x="5231" y="84"/>
                    </a:lnTo>
                    <a:cubicBezTo>
                      <a:pt x="5256" y="59"/>
                      <a:pt x="5280" y="32"/>
                      <a:pt x="5304" y="0"/>
                    </a:cubicBezTo>
                    <a:close/>
                    <a:moveTo>
                      <a:pt x="5231" y="84"/>
                    </a:moveTo>
                    <a:lnTo>
                      <a:pt x="5231" y="84"/>
                    </a:lnTo>
                    <a:cubicBezTo>
                      <a:pt x="5211" y="102"/>
                      <a:pt x="5191" y="119"/>
                      <a:pt x="5167" y="137"/>
                    </a:cubicBezTo>
                    <a:cubicBezTo>
                      <a:pt x="5099" y="219"/>
                      <a:pt x="5030" y="301"/>
                      <a:pt x="4978" y="369"/>
                    </a:cubicBezTo>
                    <a:lnTo>
                      <a:pt x="5231" y="84"/>
                    </a:lnTo>
                    <a:close/>
                    <a:moveTo>
                      <a:pt x="85" y="5446"/>
                    </a:moveTo>
                    <a:cubicBezTo>
                      <a:pt x="62" y="5446"/>
                      <a:pt x="42" y="5452"/>
                      <a:pt x="26" y="5468"/>
                    </a:cubicBezTo>
                    <a:cubicBezTo>
                      <a:pt x="13" y="5481"/>
                      <a:pt x="0" y="5510"/>
                      <a:pt x="0" y="5536"/>
                    </a:cubicBezTo>
                    <a:cubicBezTo>
                      <a:pt x="0" y="5605"/>
                      <a:pt x="69" y="5686"/>
                      <a:pt x="134" y="5699"/>
                    </a:cubicBezTo>
                    <a:lnTo>
                      <a:pt x="258" y="5562"/>
                    </a:lnTo>
                    <a:cubicBezTo>
                      <a:pt x="245" y="5510"/>
                      <a:pt x="189" y="5468"/>
                      <a:pt x="134" y="5455"/>
                    </a:cubicBezTo>
                    <a:cubicBezTo>
                      <a:pt x="118" y="5449"/>
                      <a:pt x="101" y="5446"/>
                      <a:pt x="85" y="544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0"/>
              <p:cNvSpPr/>
              <p:nvPr/>
            </p:nvSpPr>
            <p:spPr>
              <a:xfrm>
                <a:off x="5876400" y="2726300"/>
                <a:ext cx="44925" cy="46625"/>
              </a:xfrm>
              <a:custGeom>
                <a:avLst/>
                <a:gdLst/>
                <a:ahLst/>
                <a:cxnLst/>
                <a:rect l="l" t="t" r="r" b="b"/>
                <a:pathLst>
                  <a:path w="1797" h="1865" extrusionOk="0">
                    <a:moveTo>
                      <a:pt x="1453" y="1"/>
                    </a:moveTo>
                    <a:cubicBezTo>
                      <a:pt x="1400" y="1"/>
                      <a:pt x="1357" y="19"/>
                      <a:pt x="1319" y="56"/>
                    </a:cubicBezTo>
                    <a:cubicBezTo>
                      <a:pt x="1280" y="95"/>
                      <a:pt x="1225" y="151"/>
                      <a:pt x="1182" y="206"/>
                    </a:cubicBezTo>
                    <a:cubicBezTo>
                      <a:pt x="1156" y="219"/>
                      <a:pt x="1130" y="245"/>
                      <a:pt x="1101" y="272"/>
                    </a:cubicBezTo>
                    <a:cubicBezTo>
                      <a:pt x="1062" y="314"/>
                      <a:pt x="1006" y="382"/>
                      <a:pt x="954" y="422"/>
                    </a:cubicBezTo>
                    <a:cubicBezTo>
                      <a:pt x="911" y="464"/>
                      <a:pt x="856" y="533"/>
                      <a:pt x="817" y="572"/>
                    </a:cubicBezTo>
                    <a:cubicBezTo>
                      <a:pt x="791" y="598"/>
                      <a:pt x="761" y="627"/>
                      <a:pt x="735" y="653"/>
                    </a:cubicBezTo>
                    <a:cubicBezTo>
                      <a:pt x="693" y="696"/>
                      <a:pt x="641" y="748"/>
                      <a:pt x="585" y="790"/>
                    </a:cubicBezTo>
                    <a:cubicBezTo>
                      <a:pt x="546" y="843"/>
                      <a:pt x="490" y="898"/>
                      <a:pt x="448" y="941"/>
                    </a:cubicBezTo>
                    <a:cubicBezTo>
                      <a:pt x="422" y="967"/>
                      <a:pt x="396" y="993"/>
                      <a:pt x="366" y="1022"/>
                    </a:cubicBezTo>
                    <a:cubicBezTo>
                      <a:pt x="327" y="1061"/>
                      <a:pt x="272" y="1130"/>
                      <a:pt x="220" y="1169"/>
                    </a:cubicBezTo>
                    <a:cubicBezTo>
                      <a:pt x="177" y="1212"/>
                      <a:pt x="122" y="1267"/>
                      <a:pt x="69" y="1319"/>
                    </a:cubicBezTo>
                    <a:cubicBezTo>
                      <a:pt x="56" y="1332"/>
                      <a:pt x="27" y="1375"/>
                      <a:pt x="1" y="1388"/>
                    </a:cubicBezTo>
                    <a:cubicBezTo>
                      <a:pt x="27" y="1388"/>
                      <a:pt x="69" y="1401"/>
                      <a:pt x="109" y="1414"/>
                    </a:cubicBezTo>
                    <a:cubicBezTo>
                      <a:pt x="314" y="1469"/>
                      <a:pt x="490" y="1675"/>
                      <a:pt x="517" y="1864"/>
                    </a:cubicBezTo>
                    <a:cubicBezTo>
                      <a:pt x="693" y="1659"/>
                      <a:pt x="885" y="1443"/>
                      <a:pt x="1062" y="1238"/>
                    </a:cubicBezTo>
                    <a:cubicBezTo>
                      <a:pt x="1293" y="967"/>
                      <a:pt x="1525" y="709"/>
                      <a:pt x="1754" y="451"/>
                    </a:cubicBezTo>
                    <a:cubicBezTo>
                      <a:pt x="1783" y="422"/>
                      <a:pt x="1796" y="382"/>
                      <a:pt x="1796" y="327"/>
                    </a:cubicBezTo>
                    <a:cubicBezTo>
                      <a:pt x="1796" y="190"/>
                      <a:pt x="1672" y="56"/>
                      <a:pt x="1538" y="14"/>
                    </a:cubicBezTo>
                    <a:cubicBezTo>
                      <a:pt x="1507" y="5"/>
                      <a:pt x="1479" y="1"/>
                      <a:pt x="145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0"/>
              <p:cNvSpPr/>
              <p:nvPr/>
            </p:nvSpPr>
            <p:spPr>
              <a:xfrm>
                <a:off x="5789025" y="2834425"/>
                <a:ext cx="58850" cy="51750"/>
              </a:xfrm>
              <a:custGeom>
                <a:avLst/>
                <a:gdLst/>
                <a:ahLst/>
                <a:cxnLst/>
                <a:rect l="l" t="t" r="r" b="b"/>
                <a:pathLst>
                  <a:path w="2354" h="2070" extrusionOk="0">
                    <a:moveTo>
                      <a:pt x="2353" y="0"/>
                    </a:moveTo>
                    <a:cubicBezTo>
                      <a:pt x="2267" y="87"/>
                      <a:pt x="2136" y="139"/>
                      <a:pt x="1986" y="139"/>
                    </a:cubicBezTo>
                    <a:cubicBezTo>
                      <a:pt x="1921" y="139"/>
                      <a:pt x="1852" y="129"/>
                      <a:pt x="1782" y="108"/>
                    </a:cubicBezTo>
                    <a:lnTo>
                      <a:pt x="0" y="2040"/>
                    </a:lnTo>
                    <a:cubicBezTo>
                      <a:pt x="68" y="2060"/>
                      <a:pt x="134" y="2070"/>
                      <a:pt x="198" y="2070"/>
                    </a:cubicBezTo>
                    <a:cubicBezTo>
                      <a:pt x="351" y="2070"/>
                      <a:pt x="486" y="2014"/>
                      <a:pt x="571" y="1920"/>
                    </a:cubicBezTo>
                    <a:cubicBezTo>
                      <a:pt x="1103" y="1348"/>
                      <a:pt x="1821" y="572"/>
                      <a:pt x="23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0"/>
              <p:cNvSpPr/>
              <p:nvPr/>
            </p:nvSpPr>
            <p:spPr>
              <a:xfrm>
                <a:off x="5770725" y="2851375"/>
                <a:ext cx="35700" cy="34800"/>
              </a:xfrm>
              <a:custGeom>
                <a:avLst/>
                <a:gdLst/>
                <a:ahLst/>
                <a:cxnLst/>
                <a:rect l="l" t="t" r="r" b="b"/>
                <a:pathLst>
                  <a:path w="1428" h="1392" extrusionOk="0">
                    <a:moveTo>
                      <a:pt x="554" y="688"/>
                    </a:moveTo>
                    <a:cubicBezTo>
                      <a:pt x="567" y="688"/>
                      <a:pt x="581" y="691"/>
                      <a:pt x="595" y="697"/>
                    </a:cubicBezTo>
                    <a:cubicBezTo>
                      <a:pt x="677" y="710"/>
                      <a:pt x="732" y="791"/>
                      <a:pt x="732" y="860"/>
                    </a:cubicBezTo>
                    <a:cubicBezTo>
                      <a:pt x="732" y="914"/>
                      <a:pt x="698" y="950"/>
                      <a:pt x="643" y="950"/>
                    </a:cubicBezTo>
                    <a:cubicBezTo>
                      <a:pt x="628" y="950"/>
                      <a:pt x="612" y="947"/>
                      <a:pt x="595" y="941"/>
                    </a:cubicBezTo>
                    <a:lnTo>
                      <a:pt x="595" y="941"/>
                    </a:lnTo>
                    <a:lnTo>
                      <a:pt x="595" y="941"/>
                    </a:lnTo>
                    <a:cubicBezTo>
                      <a:pt x="530" y="928"/>
                      <a:pt x="461" y="847"/>
                      <a:pt x="461" y="778"/>
                    </a:cubicBezTo>
                    <a:cubicBezTo>
                      <a:pt x="461" y="724"/>
                      <a:pt x="504" y="688"/>
                      <a:pt x="554" y="688"/>
                    </a:cubicBezTo>
                    <a:close/>
                    <a:moveTo>
                      <a:pt x="498" y="1"/>
                    </a:moveTo>
                    <a:cubicBezTo>
                      <a:pt x="207" y="1"/>
                      <a:pt x="0" y="192"/>
                      <a:pt x="11" y="491"/>
                    </a:cubicBezTo>
                    <a:cubicBezTo>
                      <a:pt x="11" y="860"/>
                      <a:pt x="337" y="1242"/>
                      <a:pt x="732" y="1362"/>
                    </a:cubicBezTo>
                    <a:cubicBezTo>
                      <a:pt x="801" y="1382"/>
                      <a:pt x="868" y="1391"/>
                      <a:pt x="932" y="1391"/>
                    </a:cubicBezTo>
                    <a:cubicBezTo>
                      <a:pt x="1217" y="1391"/>
                      <a:pt x="1427" y="1201"/>
                      <a:pt x="1427" y="899"/>
                    </a:cubicBezTo>
                    <a:cubicBezTo>
                      <a:pt x="1411" y="533"/>
                      <a:pt x="1085" y="151"/>
                      <a:pt x="706" y="31"/>
                    </a:cubicBezTo>
                    <a:cubicBezTo>
                      <a:pt x="633" y="10"/>
                      <a:pt x="564" y="1"/>
                      <a:pt x="49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0"/>
              <p:cNvSpPr/>
              <p:nvPr/>
            </p:nvSpPr>
            <p:spPr>
              <a:xfrm>
                <a:off x="5773750" y="2803400"/>
                <a:ext cx="77150" cy="79025"/>
              </a:xfrm>
              <a:custGeom>
                <a:avLst/>
                <a:gdLst/>
                <a:ahLst/>
                <a:cxnLst/>
                <a:rect l="l" t="t" r="r" b="b"/>
                <a:pathLst>
                  <a:path w="3086" h="3161" extrusionOk="0">
                    <a:moveTo>
                      <a:pt x="2161" y="1"/>
                    </a:moveTo>
                    <a:cubicBezTo>
                      <a:pt x="2007" y="1"/>
                      <a:pt x="1876" y="54"/>
                      <a:pt x="1780" y="141"/>
                    </a:cubicBezTo>
                    <a:lnTo>
                      <a:pt x="1" y="2070"/>
                    </a:lnTo>
                    <a:cubicBezTo>
                      <a:pt x="95" y="1976"/>
                      <a:pt x="226" y="1920"/>
                      <a:pt x="381" y="1920"/>
                    </a:cubicBezTo>
                    <a:cubicBezTo>
                      <a:pt x="445" y="1920"/>
                      <a:pt x="513" y="1930"/>
                      <a:pt x="585" y="1950"/>
                    </a:cubicBezTo>
                    <a:cubicBezTo>
                      <a:pt x="964" y="2070"/>
                      <a:pt x="1290" y="2452"/>
                      <a:pt x="1306" y="2818"/>
                    </a:cubicBezTo>
                    <a:cubicBezTo>
                      <a:pt x="1306" y="2945"/>
                      <a:pt x="1270" y="3060"/>
                      <a:pt x="1200" y="3142"/>
                    </a:cubicBezTo>
                    <a:lnTo>
                      <a:pt x="1200" y="3142"/>
                    </a:lnTo>
                    <a:lnTo>
                      <a:pt x="2964" y="1241"/>
                    </a:lnTo>
                    <a:cubicBezTo>
                      <a:pt x="3046" y="1147"/>
                      <a:pt x="3085" y="1039"/>
                      <a:pt x="3085" y="902"/>
                    </a:cubicBezTo>
                    <a:cubicBezTo>
                      <a:pt x="3072" y="533"/>
                      <a:pt x="2759" y="141"/>
                      <a:pt x="2367" y="30"/>
                    </a:cubicBezTo>
                    <a:cubicBezTo>
                      <a:pt x="2295" y="10"/>
                      <a:pt x="2226" y="1"/>
                      <a:pt x="2161" y="1"/>
                    </a:cubicBezTo>
                    <a:close/>
                    <a:moveTo>
                      <a:pt x="1200" y="3142"/>
                    </a:moveTo>
                    <a:lnTo>
                      <a:pt x="1182" y="3161"/>
                    </a:lnTo>
                    <a:cubicBezTo>
                      <a:pt x="1188" y="3155"/>
                      <a:pt x="1194" y="3148"/>
                      <a:pt x="1200" y="3142"/>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0"/>
              <p:cNvSpPr/>
              <p:nvPr/>
            </p:nvSpPr>
            <p:spPr>
              <a:xfrm>
                <a:off x="5817250" y="2849775"/>
                <a:ext cx="232250" cy="101600"/>
              </a:xfrm>
              <a:custGeom>
                <a:avLst/>
                <a:gdLst/>
                <a:ahLst/>
                <a:cxnLst/>
                <a:rect l="l" t="t" r="r" b="b"/>
                <a:pathLst>
                  <a:path w="9290" h="4064" extrusionOk="0">
                    <a:moveTo>
                      <a:pt x="1577" y="0"/>
                    </a:moveTo>
                    <a:lnTo>
                      <a:pt x="0" y="1332"/>
                    </a:lnTo>
                    <a:lnTo>
                      <a:pt x="885" y="2543"/>
                    </a:lnTo>
                    <a:cubicBezTo>
                      <a:pt x="885" y="2543"/>
                      <a:pt x="1035" y="2611"/>
                      <a:pt x="1251" y="2706"/>
                    </a:cubicBezTo>
                    <a:cubicBezTo>
                      <a:pt x="1809" y="2964"/>
                      <a:pt x="2830" y="3427"/>
                      <a:pt x="3428" y="3656"/>
                    </a:cubicBezTo>
                    <a:cubicBezTo>
                      <a:pt x="3630" y="3737"/>
                      <a:pt x="3793" y="3793"/>
                      <a:pt x="3849" y="3806"/>
                    </a:cubicBezTo>
                    <a:cubicBezTo>
                      <a:pt x="4120" y="3819"/>
                      <a:pt x="7615" y="4064"/>
                      <a:pt x="7615" y="4064"/>
                    </a:cubicBezTo>
                    <a:lnTo>
                      <a:pt x="8337" y="3656"/>
                    </a:lnTo>
                    <a:lnTo>
                      <a:pt x="9290" y="2663"/>
                    </a:lnTo>
                    <a:lnTo>
                      <a:pt x="8663" y="2311"/>
                    </a:lnTo>
                    <a:lnTo>
                      <a:pt x="2896" y="215"/>
                    </a:lnTo>
                    <a:lnTo>
                      <a:pt x="1577" y="0"/>
                    </a:lnTo>
                    <a:close/>
                  </a:path>
                </a:pathLst>
              </a:custGeom>
              <a:solidFill>
                <a:srgbClr val="E66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0"/>
              <p:cNvSpPr/>
              <p:nvPr/>
            </p:nvSpPr>
            <p:spPr>
              <a:xfrm>
                <a:off x="5839350" y="2853100"/>
                <a:ext cx="74125" cy="91825"/>
              </a:xfrm>
              <a:custGeom>
                <a:avLst/>
                <a:gdLst/>
                <a:ahLst/>
                <a:cxnLst/>
                <a:rect l="l" t="t" r="r" b="b"/>
                <a:pathLst>
                  <a:path w="2965" h="3673" extrusionOk="0">
                    <a:moveTo>
                      <a:pt x="1" y="1"/>
                    </a:moveTo>
                    <a:lnTo>
                      <a:pt x="1" y="2410"/>
                    </a:lnTo>
                    <a:lnTo>
                      <a:pt x="298" y="2641"/>
                    </a:lnTo>
                    <a:lnTo>
                      <a:pt x="925" y="3063"/>
                    </a:lnTo>
                    <a:lnTo>
                      <a:pt x="2012" y="3523"/>
                    </a:lnTo>
                    <a:lnTo>
                      <a:pt x="2664" y="3660"/>
                    </a:lnTo>
                    <a:lnTo>
                      <a:pt x="2965" y="3673"/>
                    </a:lnTo>
                    <a:lnTo>
                      <a:pt x="2965" y="1267"/>
                    </a:lnTo>
                    <a:lnTo>
                      <a:pt x="1"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0"/>
              <p:cNvSpPr/>
              <p:nvPr/>
            </p:nvSpPr>
            <p:spPr>
              <a:xfrm>
                <a:off x="5913450" y="2884775"/>
                <a:ext cx="94200" cy="66600"/>
              </a:xfrm>
              <a:custGeom>
                <a:avLst/>
                <a:gdLst/>
                <a:ahLst/>
                <a:cxnLst/>
                <a:rect l="l" t="t" r="r" b="b"/>
                <a:pathLst>
                  <a:path w="3768" h="2664" extrusionOk="0">
                    <a:moveTo>
                      <a:pt x="1" y="0"/>
                    </a:moveTo>
                    <a:lnTo>
                      <a:pt x="1" y="2406"/>
                    </a:lnTo>
                    <a:lnTo>
                      <a:pt x="3767" y="2664"/>
                    </a:lnTo>
                    <a:lnTo>
                      <a:pt x="3767" y="258"/>
                    </a:lnTo>
                    <a:lnTo>
                      <a:pt x="1"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0"/>
              <p:cNvSpPr/>
              <p:nvPr/>
            </p:nvSpPr>
            <p:spPr>
              <a:xfrm>
                <a:off x="6007625" y="2881025"/>
                <a:ext cx="18050" cy="70350"/>
              </a:xfrm>
              <a:custGeom>
                <a:avLst/>
                <a:gdLst/>
                <a:ahLst/>
                <a:cxnLst/>
                <a:rect l="l" t="t" r="r" b="b"/>
                <a:pathLst>
                  <a:path w="722" h="2814" extrusionOk="0">
                    <a:moveTo>
                      <a:pt x="722" y="0"/>
                    </a:moveTo>
                    <a:lnTo>
                      <a:pt x="0" y="408"/>
                    </a:lnTo>
                    <a:lnTo>
                      <a:pt x="0" y="2814"/>
                    </a:lnTo>
                    <a:lnTo>
                      <a:pt x="722" y="2406"/>
                    </a:lnTo>
                    <a:lnTo>
                      <a:pt x="72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0"/>
              <p:cNvSpPr/>
              <p:nvPr/>
            </p:nvSpPr>
            <p:spPr>
              <a:xfrm>
                <a:off x="6294950" y="2931700"/>
                <a:ext cx="9875" cy="10225"/>
              </a:xfrm>
              <a:custGeom>
                <a:avLst/>
                <a:gdLst/>
                <a:ahLst/>
                <a:cxnLst/>
                <a:rect l="l" t="t" r="r" b="b"/>
                <a:pathLst>
                  <a:path w="395" h="409" extrusionOk="0">
                    <a:moveTo>
                      <a:pt x="176" y="0"/>
                    </a:moveTo>
                    <a:cubicBezTo>
                      <a:pt x="137" y="95"/>
                      <a:pt x="176" y="95"/>
                      <a:pt x="137" y="150"/>
                    </a:cubicBezTo>
                    <a:cubicBezTo>
                      <a:pt x="82" y="203"/>
                      <a:pt x="56" y="176"/>
                      <a:pt x="0" y="216"/>
                    </a:cubicBezTo>
                    <a:lnTo>
                      <a:pt x="150" y="408"/>
                    </a:lnTo>
                    <a:cubicBezTo>
                      <a:pt x="245" y="327"/>
                      <a:pt x="206" y="313"/>
                      <a:pt x="258" y="245"/>
                    </a:cubicBezTo>
                    <a:cubicBezTo>
                      <a:pt x="287" y="216"/>
                      <a:pt x="313" y="203"/>
                      <a:pt x="326" y="189"/>
                    </a:cubicBezTo>
                    <a:cubicBezTo>
                      <a:pt x="353" y="176"/>
                      <a:pt x="369" y="150"/>
                      <a:pt x="395" y="108"/>
                    </a:cubicBezTo>
                    <a:lnTo>
                      <a:pt x="17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0"/>
              <p:cNvSpPr/>
              <p:nvPr/>
            </p:nvSpPr>
            <p:spPr>
              <a:xfrm>
                <a:off x="6299350" y="2924825"/>
                <a:ext cx="7850" cy="9575"/>
              </a:xfrm>
              <a:custGeom>
                <a:avLst/>
                <a:gdLst/>
                <a:ahLst/>
                <a:cxnLst/>
                <a:rect l="l" t="t" r="r" b="b"/>
                <a:pathLst>
                  <a:path w="314" h="383" extrusionOk="0">
                    <a:moveTo>
                      <a:pt x="69" y="1"/>
                    </a:moveTo>
                    <a:cubicBezTo>
                      <a:pt x="69" y="99"/>
                      <a:pt x="95" y="83"/>
                      <a:pt x="82" y="151"/>
                    </a:cubicBezTo>
                    <a:cubicBezTo>
                      <a:pt x="69" y="220"/>
                      <a:pt x="30" y="220"/>
                      <a:pt x="0" y="275"/>
                    </a:cubicBezTo>
                    <a:lnTo>
                      <a:pt x="219" y="383"/>
                    </a:lnTo>
                    <a:cubicBezTo>
                      <a:pt x="274" y="262"/>
                      <a:pt x="219" y="275"/>
                      <a:pt x="245" y="194"/>
                    </a:cubicBezTo>
                    <a:cubicBezTo>
                      <a:pt x="258" y="112"/>
                      <a:pt x="301" y="112"/>
                      <a:pt x="314" y="17"/>
                    </a:cubicBezTo>
                    <a:lnTo>
                      <a:pt x="6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0"/>
              <p:cNvSpPr/>
              <p:nvPr/>
            </p:nvSpPr>
            <p:spPr>
              <a:xfrm>
                <a:off x="6301050" y="2922425"/>
                <a:ext cx="6150" cy="5200"/>
              </a:xfrm>
              <a:custGeom>
                <a:avLst/>
                <a:gdLst/>
                <a:ahLst/>
                <a:cxnLst/>
                <a:rect l="l" t="t" r="r" b="b"/>
                <a:pathLst>
                  <a:path w="246" h="208" extrusionOk="0">
                    <a:moveTo>
                      <a:pt x="144" y="0"/>
                    </a:moveTo>
                    <a:cubicBezTo>
                      <a:pt x="138" y="0"/>
                      <a:pt x="131" y="1"/>
                      <a:pt x="125" y="2"/>
                    </a:cubicBezTo>
                    <a:cubicBezTo>
                      <a:pt x="56" y="2"/>
                      <a:pt x="1" y="45"/>
                      <a:pt x="1" y="97"/>
                    </a:cubicBezTo>
                    <a:cubicBezTo>
                      <a:pt x="1" y="126"/>
                      <a:pt x="14" y="152"/>
                      <a:pt x="27" y="165"/>
                    </a:cubicBezTo>
                    <a:cubicBezTo>
                      <a:pt x="56" y="195"/>
                      <a:pt x="82" y="208"/>
                      <a:pt x="109" y="208"/>
                    </a:cubicBezTo>
                    <a:cubicBezTo>
                      <a:pt x="138" y="208"/>
                      <a:pt x="177" y="208"/>
                      <a:pt x="206" y="195"/>
                    </a:cubicBezTo>
                    <a:cubicBezTo>
                      <a:pt x="220" y="165"/>
                      <a:pt x="233" y="139"/>
                      <a:pt x="246" y="113"/>
                    </a:cubicBezTo>
                    <a:cubicBezTo>
                      <a:pt x="246" y="52"/>
                      <a:pt x="201" y="0"/>
                      <a:pt x="14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0"/>
              <p:cNvSpPr/>
              <p:nvPr/>
            </p:nvSpPr>
            <p:spPr>
              <a:xfrm>
                <a:off x="6302775" y="2923850"/>
                <a:ext cx="2725" cy="2400"/>
              </a:xfrm>
              <a:custGeom>
                <a:avLst/>
                <a:gdLst/>
                <a:ahLst/>
                <a:cxnLst/>
                <a:rect l="l" t="t" r="r" b="b"/>
                <a:pathLst>
                  <a:path w="109" h="96" extrusionOk="0">
                    <a:moveTo>
                      <a:pt x="56" y="1"/>
                    </a:moveTo>
                    <a:cubicBezTo>
                      <a:pt x="27" y="1"/>
                      <a:pt x="0" y="14"/>
                      <a:pt x="0" y="40"/>
                    </a:cubicBezTo>
                    <a:cubicBezTo>
                      <a:pt x="0" y="69"/>
                      <a:pt x="27" y="82"/>
                      <a:pt x="56" y="95"/>
                    </a:cubicBezTo>
                    <a:cubicBezTo>
                      <a:pt x="82" y="95"/>
                      <a:pt x="95" y="82"/>
                      <a:pt x="108" y="56"/>
                    </a:cubicBezTo>
                    <a:cubicBezTo>
                      <a:pt x="108" y="27"/>
                      <a:pt x="82"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0"/>
              <p:cNvSpPr/>
              <p:nvPr/>
            </p:nvSpPr>
            <p:spPr>
              <a:xfrm>
                <a:off x="6299025" y="2930500"/>
                <a:ext cx="6475" cy="5525"/>
              </a:xfrm>
              <a:custGeom>
                <a:avLst/>
                <a:gdLst/>
                <a:ahLst/>
                <a:cxnLst/>
                <a:rect l="l" t="t" r="r" b="b"/>
                <a:pathLst>
                  <a:path w="259" h="221" extrusionOk="0">
                    <a:moveTo>
                      <a:pt x="116" y="1"/>
                    </a:moveTo>
                    <a:cubicBezTo>
                      <a:pt x="71" y="1"/>
                      <a:pt x="35" y="16"/>
                      <a:pt x="13" y="48"/>
                    </a:cubicBezTo>
                    <a:cubicBezTo>
                      <a:pt x="0" y="100"/>
                      <a:pt x="13" y="156"/>
                      <a:pt x="69" y="198"/>
                    </a:cubicBezTo>
                    <a:cubicBezTo>
                      <a:pt x="89" y="213"/>
                      <a:pt x="114" y="220"/>
                      <a:pt x="137" y="220"/>
                    </a:cubicBezTo>
                    <a:cubicBezTo>
                      <a:pt x="177" y="220"/>
                      <a:pt x="216" y="199"/>
                      <a:pt x="232" y="156"/>
                    </a:cubicBezTo>
                    <a:cubicBezTo>
                      <a:pt x="258" y="87"/>
                      <a:pt x="232" y="19"/>
                      <a:pt x="163" y="6"/>
                    </a:cubicBezTo>
                    <a:cubicBezTo>
                      <a:pt x="147" y="2"/>
                      <a:pt x="131" y="1"/>
                      <a:pt x="11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0"/>
              <p:cNvSpPr/>
              <p:nvPr/>
            </p:nvSpPr>
            <p:spPr>
              <a:xfrm>
                <a:off x="6300725" y="2931900"/>
                <a:ext cx="2725" cy="2400"/>
              </a:xfrm>
              <a:custGeom>
                <a:avLst/>
                <a:gdLst/>
                <a:ahLst/>
                <a:cxnLst/>
                <a:rect l="l" t="t" r="r" b="b"/>
                <a:pathLst>
                  <a:path w="109" h="96" extrusionOk="0">
                    <a:moveTo>
                      <a:pt x="56" y="0"/>
                    </a:moveTo>
                    <a:cubicBezTo>
                      <a:pt x="42" y="0"/>
                      <a:pt x="23" y="12"/>
                      <a:pt x="14" y="31"/>
                    </a:cubicBezTo>
                    <a:cubicBezTo>
                      <a:pt x="1" y="44"/>
                      <a:pt x="14" y="74"/>
                      <a:pt x="40" y="87"/>
                    </a:cubicBezTo>
                    <a:cubicBezTo>
                      <a:pt x="47" y="92"/>
                      <a:pt x="57" y="95"/>
                      <a:pt x="68" y="95"/>
                    </a:cubicBezTo>
                    <a:cubicBezTo>
                      <a:pt x="82" y="95"/>
                      <a:pt x="95" y="89"/>
                      <a:pt x="95" y="74"/>
                    </a:cubicBezTo>
                    <a:cubicBezTo>
                      <a:pt x="109" y="44"/>
                      <a:pt x="95" y="18"/>
                      <a:pt x="69" y="5"/>
                    </a:cubicBezTo>
                    <a:cubicBezTo>
                      <a:pt x="66"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0"/>
              <p:cNvSpPr/>
              <p:nvPr/>
            </p:nvSpPr>
            <p:spPr>
              <a:xfrm>
                <a:off x="6280975" y="2940500"/>
                <a:ext cx="9250" cy="7200"/>
              </a:xfrm>
              <a:custGeom>
                <a:avLst/>
                <a:gdLst/>
                <a:ahLst/>
                <a:cxnLst/>
                <a:rect l="l" t="t" r="r" b="b"/>
                <a:pathLst>
                  <a:path w="370" h="288" extrusionOk="0">
                    <a:moveTo>
                      <a:pt x="301" y="1"/>
                    </a:moveTo>
                    <a:cubicBezTo>
                      <a:pt x="207" y="27"/>
                      <a:pt x="233" y="56"/>
                      <a:pt x="151" y="69"/>
                    </a:cubicBezTo>
                    <a:cubicBezTo>
                      <a:pt x="141" y="71"/>
                      <a:pt x="132" y="72"/>
                      <a:pt x="124" y="72"/>
                    </a:cubicBezTo>
                    <a:cubicBezTo>
                      <a:pt x="85" y="72"/>
                      <a:pt x="66" y="53"/>
                      <a:pt x="28" y="53"/>
                    </a:cubicBezTo>
                    <a:cubicBezTo>
                      <a:pt x="20" y="53"/>
                      <a:pt x="11" y="54"/>
                      <a:pt x="1" y="56"/>
                    </a:cubicBezTo>
                    <a:lnTo>
                      <a:pt x="14" y="288"/>
                    </a:lnTo>
                    <a:cubicBezTo>
                      <a:pt x="138" y="272"/>
                      <a:pt x="96" y="245"/>
                      <a:pt x="177" y="232"/>
                    </a:cubicBezTo>
                    <a:cubicBezTo>
                      <a:pt x="199" y="229"/>
                      <a:pt x="217" y="228"/>
                      <a:pt x="231" y="228"/>
                    </a:cubicBezTo>
                    <a:cubicBezTo>
                      <a:pt x="257" y="228"/>
                      <a:pt x="273" y="231"/>
                      <a:pt x="294" y="231"/>
                    </a:cubicBezTo>
                    <a:cubicBezTo>
                      <a:pt x="313" y="231"/>
                      <a:pt x="335" y="229"/>
                      <a:pt x="370" y="219"/>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0"/>
              <p:cNvSpPr/>
              <p:nvPr/>
            </p:nvSpPr>
            <p:spPr>
              <a:xfrm>
                <a:off x="6288500" y="2937075"/>
                <a:ext cx="10225" cy="8925"/>
              </a:xfrm>
              <a:custGeom>
                <a:avLst/>
                <a:gdLst/>
                <a:ahLst/>
                <a:cxnLst/>
                <a:rect l="l" t="t" r="r" b="b"/>
                <a:pathLst>
                  <a:path w="409" h="357" extrusionOk="0">
                    <a:moveTo>
                      <a:pt x="258" y="1"/>
                    </a:moveTo>
                    <a:cubicBezTo>
                      <a:pt x="176" y="56"/>
                      <a:pt x="219" y="82"/>
                      <a:pt x="150" y="112"/>
                    </a:cubicBezTo>
                    <a:cubicBezTo>
                      <a:pt x="116" y="125"/>
                      <a:pt x="96" y="125"/>
                      <a:pt x="75" y="125"/>
                    </a:cubicBezTo>
                    <a:cubicBezTo>
                      <a:pt x="55" y="125"/>
                      <a:pt x="34" y="125"/>
                      <a:pt x="0" y="138"/>
                    </a:cubicBezTo>
                    <a:lnTo>
                      <a:pt x="69" y="356"/>
                    </a:lnTo>
                    <a:cubicBezTo>
                      <a:pt x="121" y="343"/>
                      <a:pt x="150" y="327"/>
                      <a:pt x="163" y="301"/>
                    </a:cubicBezTo>
                    <a:cubicBezTo>
                      <a:pt x="176" y="288"/>
                      <a:pt x="190" y="275"/>
                      <a:pt x="232" y="262"/>
                    </a:cubicBezTo>
                    <a:cubicBezTo>
                      <a:pt x="300" y="219"/>
                      <a:pt x="327" y="245"/>
                      <a:pt x="408" y="193"/>
                    </a:cubicBezTo>
                    <a:lnTo>
                      <a:pt x="25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0"/>
              <p:cNvSpPr/>
              <p:nvPr/>
            </p:nvSpPr>
            <p:spPr>
              <a:xfrm>
                <a:off x="6293950" y="2936750"/>
                <a:ext cx="6150" cy="5700"/>
              </a:xfrm>
              <a:custGeom>
                <a:avLst/>
                <a:gdLst/>
                <a:ahLst/>
                <a:cxnLst/>
                <a:rect l="l" t="t" r="r" b="b"/>
                <a:pathLst>
                  <a:path w="246" h="228" extrusionOk="0">
                    <a:moveTo>
                      <a:pt x="91" y="0"/>
                    </a:moveTo>
                    <a:cubicBezTo>
                      <a:pt x="72" y="0"/>
                      <a:pt x="55" y="4"/>
                      <a:pt x="40" y="14"/>
                    </a:cubicBezTo>
                    <a:cubicBezTo>
                      <a:pt x="1" y="43"/>
                      <a:pt x="1" y="111"/>
                      <a:pt x="27" y="164"/>
                    </a:cubicBezTo>
                    <a:cubicBezTo>
                      <a:pt x="43" y="207"/>
                      <a:pt x="82" y="228"/>
                      <a:pt x="122" y="228"/>
                    </a:cubicBezTo>
                    <a:cubicBezTo>
                      <a:pt x="145" y="228"/>
                      <a:pt x="170" y="221"/>
                      <a:pt x="190" y="206"/>
                    </a:cubicBezTo>
                    <a:cubicBezTo>
                      <a:pt x="246" y="164"/>
                      <a:pt x="246" y="82"/>
                      <a:pt x="190" y="43"/>
                    </a:cubicBezTo>
                    <a:cubicBezTo>
                      <a:pt x="163" y="15"/>
                      <a:pt x="125" y="0"/>
                      <a:pt x="9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0"/>
              <p:cNvSpPr/>
              <p:nvPr/>
            </p:nvSpPr>
            <p:spPr>
              <a:xfrm>
                <a:off x="6295600" y="2938250"/>
                <a:ext cx="2800" cy="2500"/>
              </a:xfrm>
              <a:custGeom>
                <a:avLst/>
                <a:gdLst/>
                <a:ahLst/>
                <a:cxnLst/>
                <a:rect l="l" t="t" r="r" b="b"/>
                <a:pathLst>
                  <a:path w="112" h="100" extrusionOk="0">
                    <a:moveTo>
                      <a:pt x="48" y="0"/>
                    </a:moveTo>
                    <a:cubicBezTo>
                      <a:pt x="38" y="0"/>
                      <a:pt x="27" y="4"/>
                      <a:pt x="16" y="9"/>
                    </a:cubicBezTo>
                    <a:cubicBezTo>
                      <a:pt x="0" y="22"/>
                      <a:pt x="0" y="51"/>
                      <a:pt x="16" y="78"/>
                    </a:cubicBezTo>
                    <a:cubicBezTo>
                      <a:pt x="24" y="93"/>
                      <a:pt x="36" y="99"/>
                      <a:pt x="50" y="99"/>
                    </a:cubicBezTo>
                    <a:cubicBezTo>
                      <a:pt x="60" y="99"/>
                      <a:pt x="71" y="96"/>
                      <a:pt x="82" y="91"/>
                    </a:cubicBezTo>
                    <a:cubicBezTo>
                      <a:pt x="98" y="78"/>
                      <a:pt x="111" y="51"/>
                      <a:pt x="82" y="22"/>
                    </a:cubicBezTo>
                    <a:cubicBezTo>
                      <a:pt x="74" y="7"/>
                      <a:pt x="62"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0"/>
              <p:cNvSpPr/>
              <p:nvPr/>
            </p:nvSpPr>
            <p:spPr>
              <a:xfrm>
                <a:off x="6286450" y="2940425"/>
                <a:ext cx="6150" cy="5775"/>
              </a:xfrm>
              <a:custGeom>
                <a:avLst/>
                <a:gdLst/>
                <a:ahLst/>
                <a:cxnLst/>
                <a:rect l="l" t="t" r="r" b="b"/>
                <a:pathLst>
                  <a:path w="246" h="231" extrusionOk="0">
                    <a:moveTo>
                      <a:pt x="110" y="0"/>
                    </a:moveTo>
                    <a:cubicBezTo>
                      <a:pt x="101" y="0"/>
                      <a:pt x="92" y="1"/>
                      <a:pt x="82" y="4"/>
                    </a:cubicBezTo>
                    <a:cubicBezTo>
                      <a:pt x="27" y="17"/>
                      <a:pt x="1" y="72"/>
                      <a:pt x="14" y="141"/>
                    </a:cubicBezTo>
                    <a:cubicBezTo>
                      <a:pt x="24" y="195"/>
                      <a:pt x="61" y="230"/>
                      <a:pt x="109" y="230"/>
                    </a:cubicBezTo>
                    <a:cubicBezTo>
                      <a:pt x="122" y="230"/>
                      <a:pt x="136" y="228"/>
                      <a:pt x="151" y="222"/>
                    </a:cubicBezTo>
                    <a:cubicBezTo>
                      <a:pt x="219" y="209"/>
                      <a:pt x="245" y="141"/>
                      <a:pt x="219" y="72"/>
                    </a:cubicBezTo>
                    <a:cubicBezTo>
                      <a:pt x="195" y="26"/>
                      <a:pt x="155" y="0"/>
                      <a:pt x="11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0"/>
              <p:cNvSpPr/>
              <p:nvPr/>
            </p:nvSpPr>
            <p:spPr>
              <a:xfrm>
                <a:off x="6288175" y="2941900"/>
                <a:ext cx="2375" cy="2700"/>
              </a:xfrm>
              <a:custGeom>
                <a:avLst/>
                <a:gdLst/>
                <a:ahLst/>
                <a:cxnLst/>
                <a:rect l="l" t="t" r="r" b="b"/>
                <a:pathLst>
                  <a:path w="95" h="108" extrusionOk="0">
                    <a:moveTo>
                      <a:pt x="26" y="0"/>
                    </a:moveTo>
                    <a:cubicBezTo>
                      <a:pt x="13" y="13"/>
                      <a:pt x="0" y="39"/>
                      <a:pt x="0" y="69"/>
                    </a:cubicBezTo>
                    <a:cubicBezTo>
                      <a:pt x="13" y="95"/>
                      <a:pt x="39" y="108"/>
                      <a:pt x="69" y="108"/>
                    </a:cubicBezTo>
                    <a:cubicBezTo>
                      <a:pt x="82" y="95"/>
                      <a:pt x="95" y="69"/>
                      <a:pt x="95" y="39"/>
                    </a:cubicBezTo>
                    <a:cubicBezTo>
                      <a:pt x="82" y="13"/>
                      <a:pt x="52" y="0"/>
                      <a:pt x="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0"/>
              <p:cNvSpPr/>
              <p:nvPr/>
            </p:nvSpPr>
            <p:spPr>
              <a:xfrm>
                <a:off x="6264000" y="2937075"/>
                <a:ext cx="10225" cy="9250"/>
              </a:xfrm>
              <a:custGeom>
                <a:avLst/>
                <a:gdLst/>
                <a:ahLst/>
                <a:cxnLst/>
                <a:rect l="l" t="t" r="r" b="b"/>
                <a:pathLst>
                  <a:path w="409" h="370" extrusionOk="0">
                    <a:moveTo>
                      <a:pt x="122" y="1"/>
                    </a:moveTo>
                    <a:lnTo>
                      <a:pt x="1" y="206"/>
                    </a:lnTo>
                    <a:cubicBezTo>
                      <a:pt x="48" y="240"/>
                      <a:pt x="72" y="244"/>
                      <a:pt x="92" y="244"/>
                    </a:cubicBezTo>
                    <a:cubicBezTo>
                      <a:pt x="97" y="244"/>
                      <a:pt x="102" y="244"/>
                      <a:pt x="107" y="244"/>
                    </a:cubicBezTo>
                    <a:cubicBezTo>
                      <a:pt x="122" y="244"/>
                      <a:pt x="138" y="245"/>
                      <a:pt x="164" y="262"/>
                    </a:cubicBezTo>
                    <a:cubicBezTo>
                      <a:pt x="233" y="301"/>
                      <a:pt x="220" y="327"/>
                      <a:pt x="301" y="369"/>
                    </a:cubicBezTo>
                    <a:lnTo>
                      <a:pt x="409" y="164"/>
                    </a:lnTo>
                    <a:cubicBezTo>
                      <a:pt x="362" y="138"/>
                      <a:pt x="338" y="134"/>
                      <a:pt x="318" y="134"/>
                    </a:cubicBezTo>
                    <a:cubicBezTo>
                      <a:pt x="311" y="134"/>
                      <a:pt x="304" y="135"/>
                      <a:pt x="298" y="135"/>
                    </a:cubicBezTo>
                    <a:cubicBezTo>
                      <a:pt x="284" y="135"/>
                      <a:pt x="269" y="133"/>
                      <a:pt x="246" y="125"/>
                    </a:cubicBezTo>
                    <a:cubicBezTo>
                      <a:pt x="177" y="82"/>
                      <a:pt x="190" y="43"/>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0"/>
              <p:cNvSpPr/>
              <p:nvPr/>
            </p:nvSpPr>
            <p:spPr>
              <a:xfrm>
                <a:off x="6271525" y="2941150"/>
                <a:ext cx="9800" cy="6550"/>
              </a:xfrm>
              <a:custGeom>
                <a:avLst/>
                <a:gdLst/>
                <a:ahLst/>
                <a:cxnLst/>
                <a:rect l="l" t="t" r="r" b="b"/>
                <a:pathLst>
                  <a:path w="392" h="262" extrusionOk="0">
                    <a:moveTo>
                      <a:pt x="108" y="1"/>
                    </a:moveTo>
                    <a:lnTo>
                      <a:pt x="0" y="206"/>
                    </a:lnTo>
                    <a:cubicBezTo>
                      <a:pt x="13" y="219"/>
                      <a:pt x="13" y="219"/>
                      <a:pt x="26" y="233"/>
                    </a:cubicBezTo>
                    <a:cubicBezTo>
                      <a:pt x="39" y="233"/>
                      <a:pt x="66" y="246"/>
                      <a:pt x="82" y="246"/>
                    </a:cubicBezTo>
                    <a:lnTo>
                      <a:pt x="134" y="246"/>
                    </a:lnTo>
                    <a:cubicBezTo>
                      <a:pt x="147" y="233"/>
                      <a:pt x="177" y="233"/>
                      <a:pt x="216" y="233"/>
                    </a:cubicBezTo>
                    <a:cubicBezTo>
                      <a:pt x="297" y="233"/>
                      <a:pt x="297" y="262"/>
                      <a:pt x="392" y="262"/>
                    </a:cubicBezTo>
                    <a:lnTo>
                      <a:pt x="379" y="30"/>
                    </a:lnTo>
                    <a:cubicBezTo>
                      <a:pt x="271" y="30"/>
                      <a:pt x="297" y="69"/>
                      <a:pt x="216" y="69"/>
                    </a:cubicBezTo>
                    <a:cubicBezTo>
                      <a:pt x="177" y="56"/>
                      <a:pt x="163" y="56"/>
                      <a:pt x="134" y="43"/>
                    </a:cubicBezTo>
                    <a:lnTo>
                      <a:pt x="134" y="30"/>
                    </a:lnTo>
                    <a:cubicBezTo>
                      <a:pt x="147" y="30"/>
                      <a:pt x="134" y="17"/>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0"/>
              <p:cNvSpPr/>
              <p:nvPr/>
            </p:nvSpPr>
            <p:spPr>
              <a:xfrm>
                <a:off x="6278300" y="2941850"/>
                <a:ext cx="5800" cy="5850"/>
              </a:xfrm>
              <a:custGeom>
                <a:avLst/>
                <a:gdLst/>
                <a:ahLst/>
                <a:cxnLst/>
                <a:rect l="l" t="t" r="r" b="b"/>
                <a:pathLst>
                  <a:path w="232" h="234" extrusionOk="0">
                    <a:moveTo>
                      <a:pt x="122" y="0"/>
                    </a:moveTo>
                    <a:cubicBezTo>
                      <a:pt x="117" y="0"/>
                      <a:pt x="112" y="1"/>
                      <a:pt x="108" y="2"/>
                    </a:cubicBezTo>
                    <a:cubicBezTo>
                      <a:pt x="56" y="2"/>
                      <a:pt x="0" y="54"/>
                      <a:pt x="0" y="123"/>
                    </a:cubicBezTo>
                    <a:cubicBezTo>
                      <a:pt x="0" y="178"/>
                      <a:pt x="56" y="234"/>
                      <a:pt x="121" y="234"/>
                    </a:cubicBezTo>
                    <a:cubicBezTo>
                      <a:pt x="176" y="234"/>
                      <a:pt x="232" y="165"/>
                      <a:pt x="219" y="97"/>
                    </a:cubicBezTo>
                    <a:cubicBezTo>
                      <a:pt x="204" y="47"/>
                      <a:pt x="161" y="0"/>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0"/>
              <p:cNvSpPr/>
              <p:nvPr/>
            </p:nvSpPr>
            <p:spPr>
              <a:xfrm>
                <a:off x="6280000" y="2943475"/>
                <a:ext cx="2400" cy="2525"/>
              </a:xfrm>
              <a:custGeom>
                <a:avLst/>
                <a:gdLst/>
                <a:ahLst/>
                <a:cxnLst/>
                <a:rect l="l" t="t" r="r" b="b"/>
                <a:pathLst>
                  <a:path w="96" h="101" extrusionOk="0">
                    <a:moveTo>
                      <a:pt x="56" y="1"/>
                    </a:moveTo>
                    <a:cubicBezTo>
                      <a:pt x="51" y="1"/>
                      <a:pt x="46" y="2"/>
                      <a:pt x="40" y="6"/>
                    </a:cubicBezTo>
                    <a:cubicBezTo>
                      <a:pt x="14" y="6"/>
                      <a:pt x="1" y="19"/>
                      <a:pt x="1" y="45"/>
                    </a:cubicBezTo>
                    <a:cubicBezTo>
                      <a:pt x="1" y="87"/>
                      <a:pt x="14" y="100"/>
                      <a:pt x="40" y="100"/>
                    </a:cubicBezTo>
                    <a:cubicBezTo>
                      <a:pt x="69" y="100"/>
                      <a:pt x="95" y="71"/>
                      <a:pt x="82" y="45"/>
                    </a:cubicBezTo>
                    <a:cubicBezTo>
                      <a:pt x="82" y="24"/>
                      <a:pt x="74"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0"/>
              <p:cNvSpPr/>
              <p:nvPr/>
            </p:nvSpPr>
            <p:spPr>
              <a:xfrm>
                <a:off x="6269800" y="2940900"/>
                <a:ext cx="5425" cy="6075"/>
              </a:xfrm>
              <a:custGeom>
                <a:avLst/>
                <a:gdLst/>
                <a:ahLst/>
                <a:cxnLst/>
                <a:rect l="l" t="t" r="r" b="b"/>
                <a:pathLst>
                  <a:path w="217" h="243" extrusionOk="0">
                    <a:moveTo>
                      <a:pt x="131" y="1"/>
                    </a:moveTo>
                    <a:cubicBezTo>
                      <a:pt x="88" y="1"/>
                      <a:pt x="46" y="25"/>
                      <a:pt x="27" y="66"/>
                    </a:cubicBezTo>
                    <a:cubicBezTo>
                      <a:pt x="1" y="122"/>
                      <a:pt x="14" y="190"/>
                      <a:pt x="69" y="216"/>
                    </a:cubicBezTo>
                    <a:cubicBezTo>
                      <a:pt x="82" y="229"/>
                      <a:pt x="82" y="229"/>
                      <a:pt x="108" y="243"/>
                    </a:cubicBezTo>
                    <a:lnTo>
                      <a:pt x="151" y="243"/>
                    </a:lnTo>
                    <a:cubicBezTo>
                      <a:pt x="151" y="243"/>
                      <a:pt x="164" y="243"/>
                      <a:pt x="177" y="229"/>
                    </a:cubicBezTo>
                    <a:cubicBezTo>
                      <a:pt x="177" y="229"/>
                      <a:pt x="190" y="229"/>
                      <a:pt x="203" y="216"/>
                    </a:cubicBezTo>
                    <a:lnTo>
                      <a:pt x="203" y="203"/>
                    </a:lnTo>
                    <a:cubicBezTo>
                      <a:pt x="216" y="190"/>
                      <a:pt x="216" y="174"/>
                      <a:pt x="216" y="148"/>
                    </a:cubicBezTo>
                    <a:lnTo>
                      <a:pt x="216" y="109"/>
                    </a:lnTo>
                    <a:cubicBezTo>
                      <a:pt x="216" y="92"/>
                      <a:pt x="203" y="92"/>
                      <a:pt x="203" y="79"/>
                    </a:cubicBezTo>
                    <a:lnTo>
                      <a:pt x="203" y="66"/>
                    </a:lnTo>
                    <a:lnTo>
                      <a:pt x="203" y="40"/>
                    </a:lnTo>
                    <a:lnTo>
                      <a:pt x="177" y="11"/>
                    </a:ln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0"/>
              <p:cNvSpPr/>
              <p:nvPr/>
            </p:nvSpPr>
            <p:spPr>
              <a:xfrm>
                <a:off x="6271525" y="2942650"/>
                <a:ext cx="2700" cy="2425"/>
              </a:xfrm>
              <a:custGeom>
                <a:avLst/>
                <a:gdLst/>
                <a:ahLst/>
                <a:cxnLst/>
                <a:rect l="l" t="t" r="r" b="b"/>
                <a:pathLst>
                  <a:path w="108" h="97" extrusionOk="0">
                    <a:moveTo>
                      <a:pt x="48" y="1"/>
                    </a:moveTo>
                    <a:cubicBezTo>
                      <a:pt x="33" y="1"/>
                      <a:pt x="21" y="7"/>
                      <a:pt x="13" y="22"/>
                    </a:cubicBezTo>
                    <a:cubicBezTo>
                      <a:pt x="0" y="52"/>
                      <a:pt x="13" y="78"/>
                      <a:pt x="26" y="91"/>
                    </a:cubicBezTo>
                    <a:cubicBezTo>
                      <a:pt x="34" y="95"/>
                      <a:pt x="42" y="96"/>
                      <a:pt x="50" y="96"/>
                    </a:cubicBezTo>
                    <a:cubicBezTo>
                      <a:pt x="68" y="96"/>
                      <a:pt x="86" y="87"/>
                      <a:pt x="95" y="78"/>
                    </a:cubicBezTo>
                    <a:cubicBezTo>
                      <a:pt x="108" y="52"/>
                      <a:pt x="108"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0"/>
              <p:cNvSpPr/>
              <p:nvPr/>
            </p:nvSpPr>
            <p:spPr>
              <a:xfrm>
                <a:off x="6249400" y="2928925"/>
                <a:ext cx="10225" cy="9225"/>
              </a:xfrm>
              <a:custGeom>
                <a:avLst/>
                <a:gdLst/>
                <a:ahLst/>
                <a:cxnLst/>
                <a:rect l="l" t="t" r="r" b="b"/>
                <a:pathLst>
                  <a:path w="409" h="369" extrusionOk="0">
                    <a:moveTo>
                      <a:pt x="108" y="0"/>
                    </a:moveTo>
                    <a:lnTo>
                      <a:pt x="1" y="206"/>
                    </a:lnTo>
                    <a:cubicBezTo>
                      <a:pt x="48" y="240"/>
                      <a:pt x="72" y="243"/>
                      <a:pt x="92" y="243"/>
                    </a:cubicBezTo>
                    <a:cubicBezTo>
                      <a:pt x="97" y="243"/>
                      <a:pt x="102" y="243"/>
                      <a:pt x="106" y="243"/>
                    </a:cubicBezTo>
                    <a:cubicBezTo>
                      <a:pt x="122" y="243"/>
                      <a:pt x="138" y="245"/>
                      <a:pt x="164" y="261"/>
                    </a:cubicBezTo>
                    <a:cubicBezTo>
                      <a:pt x="232" y="300"/>
                      <a:pt x="216" y="327"/>
                      <a:pt x="298" y="369"/>
                    </a:cubicBezTo>
                    <a:lnTo>
                      <a:pt x="409" y="163"/>
                    </a:lnTo>
                    <a:cubicBezTo>
                      <a:pt x="361" y="137"/>
                      <a:pt x="338" y="134"/>
                      <a:pt x="317" y="134"/>
                    </a:cubicBezTo>
                    <a:cubicBezTo>
                      <a:pt x="311" y="134"/>
                      <a:pt x="304" y="134"/>
                      <a:pt x="297" y="134"/>
                    </a:cubicBezTo>
                    <a:cubicBezTo>
                      <a:pt x="284" y="134"/>
                      <a:pt x="268" y="133"/>
                      <a:pt x="246" y="124"/>
                    </a:cubicBezTo>
                    <a:cubicBezTo>
                      <a:pt x="177"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0"/>
              <p:cNvSpPr/>
              <p:nvPr/>
            </p:nvSpPr>
            <p:spPr>
              <a:xfrm>
                <a:off x="6256825" y="2933000"/>
                <a:ext cx="10225" cy="9250"/>
              </a:xfrm>
              <a:custGeom>
                <a:avLst/>
                <a:gdLst/>
                <a:ahLst/>
                <a:cxnLst/>
                <a:rect l="l" t="t" r="r" b="b"/>
                <a:pathLst>
                  <a:path w="409" h="370" extrusionOk="0">
                    <a:moveTo>
                      <a:pt x="112" y="0"/>
                    </a:moveTo>
                    <a:lnTo>
                      <a:pt x="1" y="206"/>
                    </a:lnTo>
                    <a:cubicBezTo>
                      <a:pt x="50" y="240"/>
                      <a:pt x="70" y="244"/>
                      <a:pt x="88" y="244"/>
                    </a:cubicBezTo>
                    <a:cubicBezTo>
                      <a:pt x="93" y="244"/>
                      <a:pt x="97" y="243"/>
                      <a:pt x="101" y="243"/>
                    </a:cubicBezTo>
                    <a:cubicBezTo>
                      <a:pt x="116" y="243"/>
                      <a:pt x="133" y="245"/>
                      <a:pt x="164" y="261"/>
                    </a:cubicBezTo>
                    <a:cubicBezTo>
                      <a:pt x="232" y="301"/>
                      <a:pt x="219" y="327"/>
                      <a:pt x="288" y="369"/>
                    </a:cubicBezTo>
                    <a:lnTo>
                      <a:pt x="409" y="164"/>
                    </a:lnTo>
                    <a:cubicBezTo>
                      <a:pt x="355" y="137"/>
                      <a:pt x="331" y="134"/>
                      <a:pt x="311" y="134"/>
                    </a:cubicBezTo>
                    <a:cubicBezTo>
                      <a:pt x="304" y="134"/>
                      <a:pt x="298" y="135"/>
                      <a:pt x="291" y="135"/>
                    </a:cubicBezTo>
                    <a:cubicBezTo>
                      <a:pt x="276" y="135"/>
                      <a:pt x="260" y="133"/>
                      <a:pt x="232" y="124"/>
                    </a:cubicBezTo>
                    <a:cubicBezTo>
                      <a:pt x="164"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0"/>
              <p:cNvSpPr/>
              <p:nvPr/>
            </p:nvSpPr>
            <p:spPr>
              <a:xfrm>
                <a:off x="6262300" y="2936825"/>
                <a:ext cx="6475" cy="5875"/>
              </a:xfrm>
              <a:custGeom>
                <a:avLst/>
                <a:gdLst/>
                <a:ahLst/>
                <a:cxnLst/>
                <a:rect l="l" t="t" r="r" b="b"/>
                <a:pathLst>
                  <a:path w="259" h="235" extrusionOk="0">
                    <a:moveTo>
                      <a:pt x="146" y="0"/>
                    </a:moveTo>
                    <a:cubicBezTo>
                      <a:pt x="104" y="0"/>
                      <a:pt x="62" y="25"/>
                      <a:pt x="43" y="66"/>
                    </a:cubicBezTo>
                    <a:cubicBezTo>
                      <a:pt x="0" y="122"/>
                      <a:pt x="13" y="190"/>
                      <a:pt x="69" y="216"/>
                    </a:cubicBezTo>
                    <a:cubicBezTo>
                      <a:pt x="87" y="229"/>
                      <a:pt x="107" y="235"/>
                      <a:pt x="125" y="235"/>
                    </a:cubicBezTo>
                    <a:cubicBezTo>
                      <a:pt x="164" y="235"/>
                      <a:pt x="199" y="211"/>
                      <a:pt x="219" y="174"/>
                    </a:cubicBezTo>
                    <a:cubicBezTo>
                      <a:pt x="258" y="122"/>
                      <a:pt x="232" y="40"/>
                      <a:pt x="190" y="11"/>
                    </a:cubicBezTo>
                    <a:cubicBezTo>
                      <a:pt x="176" y="4"/>
                      <a:pt x="161" y="0"/>
                      <a:pt x="14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0"/>
              <p:cNvSpPr/>
              <p:nvPr/>
            </p:nvSpPr>
            <p:spPr>
              <a:xfrm>
                <a:off x="6264000" y="2938575"/>
                <a:ext cx="2725" cy="2425"/>
              </a:xfrm>
              <a:custGeom>
                <a:avLst/>
                <a:gdLst/>
                <a:ahLst/>
                <a:cxnLst/>
                <a:rect l="l" t="t" r="r" b="b"/>
                <a:pathLst>
                  <a:path w="109" h="97" extrusionOk="0">
                    <a:moveTo>
                      <a:pt x="55" y="1"/>
                    </a:moveTo>
                    <a:cubicBezTo>
                      <a:pt x="39" y="1"/>
                      <a:pt x="22" y="7"/>
                      <a:pt x="14" y="22"/>
                    </a:cubicBezTo>
                    <a:cubicBezTo>
                      <a:pt x="1" y="52"/>
                      <a:pt x="14" y="78"/>
                      <a:pt x="40" y="91"/>
                    </a:cubicBezTo>
                    <a:cubicBezTo>
                      <a:pt x="45" y="95"/>
                      <a:pt x="51" y="96"/>
                      <a:pt x="56" y="96"/>
                    </a:cubicBezTo>
                    <a:cubicBezTo>
                      <a:pt x="71" y="96"/>
                      <a:pt x="86" y="87"/>
                      <a:pt x="96" y="78"/>
                    </a:cubicBezTo>
                    <a:cubicBezTo>
                      <a:pt x="109" y="52"/>
                      <a:pt x="109" y="22"/>
                      <a:pt x="83" y="9"/>
                    </a:cubicBezTo>
                    <a:cubicBezTo>
                      <a:pt x="77" y="4"/>
                      <a:pt x="67"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0"/>
              <p:cNvSpPr/>
              <p:nvPr/>
            </p:nvSpPr>
            <p:spPr>
              <a:xfrm>
                <a:off x="6255200" y="2932750"/>
                <a:ext cx="6150" cy="5875"/>
              </a:xfrm>
              <a:custGeom>
                <a:avLst/>
                <a:gdLst/>
                <a:ahLst/>
                <a:cxnLst/>
                <a:rect l="l" t="t" r="r" b="b"/>
                <a:pathLst>
                  <a:path w="246" h="235" extrusionOk="0">
                    <a:moveTo>
                      <a:pt x="131" y="0"/>
                    </a:moveTo>
                    <a:cubicBezTo>
                      <a:pt x="88" y="0"/>
                      <a:pt x="46" y="25"/>
                      <a:pt x="27" y="66"/>
                    </a:cubicBezTo>
                    <a:cubicBezTo>
                      <a:pt x="0" y="121"/>
                      <a:pt x="14" y="190"/>
                      <a:pt x="66" y="216"/>
                    </a:cubicBezTo>
                    <a:cubicBezTo>
                      <a:pt x="80" y="229"/>
                      <a:pt x="97" y="235"/>
                      <a:pt x="114" y="235"/>
                    </a:cubicBezTo>
                    <a:cubicBezTo>
                      <a:pt x="150" y="235"/>
                      <a:pt x="190" y="211"/>
                      <a:pt x="216" y="174"/>
                    </a:cubicBezTo>
                    <a:cubicBezTo>
                      <a:pt x="245" y="121"/>
                      <a:pt x="229" y="40"/>
                      <a:pt x="177" y="10"/>
                    </a:cubicBezTo>
                    <a:cubicBezTo>
                      <a:pt x="162" y="3"/>
                      <a:pt x="146" y="0"/>
                      <a:pt x="13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0"/>
              <p:cNvSpPr/>
              <p:nvPr/>
            </p:nvSpPr>
            <p:spPr>
              <a:xfrm>
                <a:off x="6256825" y="2934500"/>
                <a:ext cx="2800" cy="2400"/>
              </a:xfrm>
              <a:custGeom>
                <a:avLst/>
                <a:gdLst/>
                <a:ahLst/>
                <a:cxnLst/>
                <a:rect l="l" t="t" r="r" b="b"/>
                <a:pathLst>
                  <a:path w="112" h="96" extrusionOk="0">
                    <a:moveTo>
                      <a:pt x="51" y="0"/>
                    </a:moveTo>
                    <a:cubicBezTo>
                      <a:pt x="37" y="0"/>
                      <a:pt x="25" y="7"/>
                      <a:pt x="17" y="22"/>
                    </a:cubicBezTo>
                    <a:cubicBezTo>
                      <a:pt x="1" y="51"/>
                      <a:pt x="1" y="77"/>
                      <a:pt x="30" y="91"/>
                    </a:cubicBezTo>
                    <a:cubicBezTo>
                      <a:pt x="38" y="94"/>
                      <a:pt x="45" y="96"/>
                      <a:pt x="53" y="96"/>
                    </a:cubicBezTo>
                    <a:cubicBezTo>
                      <a:pt x="71" y="96"/>
                      <a:pt x="87" y="87"/>
                      <a:pt x="99" y="77"/>
                    </a:cubicBezTo>
                    <a:cubicBezTo>
                      <a:pt x="112" y="51"/>
                      <a:pt x="99" y="22"/>
                      <a:pt x="82" y="9"/>
                    </a:cubicBezTo>
                    <a:cubicBezTo>
                      <a:pt x="72" y="3"/>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0"/>
              <p:cNvSpPr/>
              <p:nvPr/>
            </p:nvSpPr>
            <p:spPr>
              <a:xfrm>
                <a:off x="6234800" y="2920750"/>
                <a:ext cx="10225" cy="9250"/>
              </a:xfrm>
              <a:custGeom>
                <a:avLst/>
                <a:gdLst/>
                <a:ahLst/>
                <a:cxnLst/>
                <a:rect l="l" t="t" r="r" b="b"/>
                <a:pathLst>
                  <a:path w="409" h="370" extrusionOk="0">
                    <a:moveTo>
                      <a:pt x="108" y="1"/>
                    </a:moveTo>
                    <a:lnTo>
                      <a:pt x="0" y="206"/>
                    </a:lnTo>
                    <a:cubicBezTo>
                      <a:pt x="48" y="241"/>
                      <a:pt x="71" y="244"/>
                      <a:pt x="92" y="244"/>
                    </a:cubicBezTo>
                    <a:cubicBezTo>
                      <a:pt x="97" y="244"/>
                      <a:pt x="101" y="244"/>
                      <a:pt x="106" y="244"/>
                    </a:cubicBezTo>
                    <a:cubicBezTo>
                      <a:pt x="121" y="244"/>
                      <a:pt x="137" y="246"/>
                      <a:pt x="164" y="262"/>
                    </a:cubicBezTo>
                    <a:cubicBezTo>
                      <a:pt x="229" y="301"/>
                      <a:pt x="216" y="327"/>
                      <a:pt x="284" y="370"/>
                    </a:cubicBezTo>
                    <a:lnTo>
                      <a:pt x="408" y="164"/>
                    </a:lnTo>
                    <a:cubicBezTo>
                      <a:pt x="353" y="138"/>
                      <a:pt x="328" y="135"/>
                      <a:pt x="310" y="135"/>
                    </a:cubicBezTo>
                    <a:cubicBezTo>
                      <a:pt x="303"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0"/>
              <p:cNvSpPr/>
              <p:nvPr/>
            </p:nvSpPr>
            <p:spPr>
              <a:xfrm>
                <a:off x="6241900" y="2924825"/>
                <a:ext cx="10225" cy="9250"/>
              </a:xfrm>
              <a:custGeom>
                <a:avLst/>
                <a:gdLst/>
                <a:ahLst/>
                <a:cxnLst/>
                <a:rect l="l" t="t" r="r" b="b"/>
                <a:pathLst>
                  <a:path w="409" h="370" extrusionOk="0">
                    <a:moveTo>
                      <a:pt x="124" y="1"/>
                    </a:moveTo>
                    <a:lnTo>
                      <a:pt x="0" y="207"/>
                    </a:lnTo>
                    <a:cubicBezTo>
                      <a:pt x="54" y="241"/>
                      <a:pt x="78" y="244"/>
                      <a:pt x="97" y="244"/>
                    </a:cubicBezTo>
                    <a:cubicBezTo>
                      <a:pt x="101" y="244"/>
                      <a:pt x="105" y="244"/>
                      <a:pt x="109" y="244"/>
                    </a:cubicBezTo>
                    <a:cubicBezTo>
                      <a:pt x="123" y="244"/>
                      <a:pt x="137" y="246"/>
                      <a:pt x="164" y="262"/>
                    </a:cubicBezTo>
                    <a:cubicBezTo>
                      <a:pt x="245" y="301"/>
                      <a:pt x="219" y="327"/>
                      <a:pt x="301" y="370"/>
                    </a:cubicBezTo>
                    <a:lnTo>
                      <a:pt x="408" y="164"/>
                    </a:lnTo>
                    <a:cubicBezTo>
                      <a:pt x="361" y="138"/>
                      <a:pt x="337" y="135"/>
                      <a:pt x="317" y="135"/>
                    </a:cubicBezTo>
                    <a:cubicBezTo>
                      <a:pt x="310" y="135"/>
                      <a:pt x="304" y="135"/>
                      <a:pt x="297" y="135"/>
                    </a:cubicBezTo>
                    <a:cubicBezTo>
                      <a:pt x="283" y="135"/>
                      <a:pt x="268" y="134"/>
                      <a:pt x="245" y="125"/>
                    </a:cubicBezTo>
                    <a:cubicBezTo>
                      <a:pt x="177" y="83"/>
                      <a:pt x="190" y="43"/>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0"/>
              <p:cNvSpPr/>
              <p:nvPr/>
            </p:nvSpPr>
            <p:spPr>
              <a:xfrm>
                <a:off x="6247700" y="2928650"/>
                <a:ext cx="6125" cy="5900"/>
              </a:xfrm>
              <a:custGeom>
                <a:avLst/>
                <a:gdLst/>
                <a:ahLst/>
                <a:cxnLst/>
                <a:rect l="l" t="t" r="r" b="b"/>
                <a:pathLst>
                  <a:path w="245" h="236" extrusionOk="0">
                    <a:moveTo>
                      <a:pt x="140" y="1"/>
                    </a:moveTo>
                    <a:cubicBezTo>
                      <a:pt x="103" y="1"/>
                      <a:pt x="57" y="26"/>
                      <a:pt x="26" y="67"/>
                    </a:cubicBezTo>
                    <a:cubicBezTo>
                      <a:pt x="0" y="122"/>
                      <a:pt x="13" y="191"/>
                      <a:pt x="69" y="217"/>
                    </a:cubicBezTo>
                    <a:cubicBezTo>
                      <a:pt x="86" y="230"/>
                      <a:pt x="105" y="236"/>
                      <a:pt x="124" y="236"/>
                    </a:cubicBezTo>
                    <a:cubicBezTo>
                      <a:pt x="162" y="236"/>
                      <a:pt x="199" y="212"/>
                      <a:pt x="219" y="174"/>
                    </a:cubicBezTo>
                    <a:cubicBezTo>
                      <a:pt x="245" y="122"/>
                      <a:pt x="232" y="41"/>
                      <a:pt x="176"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0"/>
              <p:cNvSpPr/>
              <p:nvPr/>
            </p:nvSpPr>
            <p:spPr>
              <a:xfrm>
                <a:off x="6249400" y="2930425"/>
                <a:ext cx="2725" cy="2400"/>
              </a:xfrm>
              <a:custGeom>
                <a:avLst/>
                <a:gdLst/>
                <a:ahLst/>
                <a:cxnLst/>
                <a:rect l="l" t="t" r="r" b="b"/>
                <a:pathLst>
                  <a:path w="109" h="96" extrusionOk="0">
                    <a:moveTo>
                      <a:pt x="48" y="0"/>
                    </a:moveTo>
                    <a:cubicBezTo>
                      <a:pt x="34" y="0"/>
                      <a:pt x="21" y="6"/>
                      <a:pt x="14" y="22"/>
                    </a:cubicBezTo>
                    <a:cubicBezTo>
                      <a:pt x="1" y="51"/>
                      <a:pt x="14" y="77"/>
                      <a:pt x="27" y="90"/>
                    </a:cubicBezTo>
                    <a:cubicBezTo>
                      <a:pt x="34" y="94"/>
                      <a:pt x="42" y="96"/>
                      <a:pt x="50" y="96"/>
                    </a:cubicBezTo>
                    <a:cubicBezTo>
                      <a:pt x="69" y="96"/>
                      <a:pt x="86" y="86"/>
                      <a:pt x="95" y="77"/>
                    </a:cubicBezTo>
                    <a:cubicBezTo>
                      <a:pt x="108" y="51"/>
                      <a:pt x="108" y="22"/>
                      <a:pt x="82"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0"/>
              <p:cNvSpPr/>
              <p:nvPr/>
            </p:nvSpPr>
            <p:spPr>
              <a:xfrm>
                <a:off x="6240175" y="2924575"/>
                <a:ext cx="6475" cy="5900"/>
              </a:xfrm>
              <a:custGeom>
                <a:avLst/>
                <a:gdLst/>
                <a:ahLst/>
                <a:cxnLst/>
                <a:rect l="l" t="t" r="r" b="b"/>
                <a:pathLst>
                  <a:path w="259" h="236" extrusionOk="0">
                    <a:moveTo>
                      <a:pt x="148" y="1"/>
                    </a:moveTo>
                    <a:cubicBezTo>
                      <a:pt x="105" y="1"/>
                      <a:pt x="62" y="26"/>
                      <a:pt x="43" y="66"/>
                    </a:cubicBezTo>
                    <a:cubicBezTo>
                      <a:pt x="1" y="122"/>
                      <a:pt x="30" y="190"/>
                      <a:pt x="69" y="217"/>
                    </a:cubicBezTo>
                    <a:cubicBezTo>
                      <a:pt x="88" y="230"/>
                      <a:pt x="107" y="235"/>
                      <a:pt x="127" y="235"/>
                    </a:cubicBezTo>
                    <a:cubicBezTo>
                      <a:pt x="166" y="235"/>
                      <a:pt x="202" y="211"/>
                      <a:pt x="220" y="174"/>
                    </a:cubicBezTo>
                    <a:cubicBezTo>
                      <a:pt x="259" y="122"/>
                      <a:pt x="233" y="40"/>
                      <a:pt x="193" y="11"/>
                    </a:cubicBezTo>
                    <a:cubicBezTo>
                      <a:pt x="179" y="4"/>
                      <a:pt x="163" y="1"/>
                      <a:pt x="1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0"/>
              <p:cNvSpPr/>
              <p:nvPr/>
            </p:nvSpPr>
            <p:spPr>
              <a:xfrm>
                <a:off x="6242225" y="2926325"/>
                <a:ext cx="2400" cy="2425"/>
              </a:xfrm>
              <a:custGeom>
                <a:avLst/>
                <a:gdLst/>
                <a:ahLst/>
                <a:cxnLst/>
                <a:rect l="l" t="t" r="r" b="b"/>
                <a:pathLst>
                  <a:path w="96" h="97" extrusionOk="0">
                    <a:moveTo>
                      <a:pt x="48" y="1"/>
                    </a:moveTo>
                    <a:cubicBezTo>
                      <a:pt x="36" y="1"/>
                      <a:pt x="23" y="7"/>
                      <a:pt x="14" y="23"/>
                    </a:cubicBezTo>
                    <a:cubicBezTo>
                      <a:pt x="0" y="52"/>
                      <a:pt x="0" y="78"/>
                      <a:pt x="30" y="91"/>
                    </a:cubicBezTo>
                    <a:cubicBezTo>
                      <a:pt x="34" y="95"/>
                      <a:pt x="39" y="97"/>
                      <a:pt x="44" y="97"/>
                    </a:cubicBezTo>
                    <a:cubicBezTo>
                      <a:pt x="57" y="97"/>
                      <a:pt x="73" y="87"/>
                      <a:pt x="82" y="78"/>
                    </a:cubicBezTo>
                    <a:cubicBezTo>
                      <a:pt x="95" y="52"/>
                      <a:pt x="95" y="23"/>
                      <a:pt x="69" y="9"/>
                    </a:cubicBezTo>
                    <a:cubicBezTo>
                      <a:pt x="64" y="4"/>
                      <a:pt x="56"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0"/>
              <p:cNvSpPr/>
              <p:nvPr/>
            </p:nvSpPr>
            <p:spPr>
              <a:xfrm>
                <a:off x="6219775" y="2912600"/>
                <a:ext cx="10225" cy="9250"/>
              </a:xfrm>
              <a:custGeom>
                <a:avLst/>
                <a:gdLst/>
                <a:ahLst/>
                <a:cxnLst/>
                <a:rect l="l" t="t" r="r" b="b"/>
                <a:pathLst>
                  <a:path w="409" h="370" extrusionOk="0">
                    <a:moveTo>
                      <a:pt x="125" y="0"/>
                    </a:moveTo>
                    <a:lnTo>
                      <a:pt x="1" y="206"/>
                    </a:lnTo>
                    <a:cubicBezTo>
                      <a:pt x="112" y="261"/>
                      <a:pt x="96" y="219"/>
                      <a:pt x="177" y="261"/>
                    </a:cubicBezTo>
                    <a:cubicBezTo>
                      <a:pt x="246" y="301"/>
                      <a:pt x="220" y="327"/>
                      <a:pt x="301" y="369"/>
                    </a:cubicBezTo>
                    <a:lnTo>
                      <a:pt x="409" y="164"/>
                    </a:lnTo>
                    <a:cubicBezTo>
                      <a:pt x="362" y="137"/>
                      <a:pt x="341" y="134"/>
                      <a:pt x="322" y="134"/>
                    </a:cubicBezTo>
                    <a:cubicBezTo>
                      <a:pt x="316" y="134"/>
                      <a:pt x="310" y="135"/>
                      <a:pt x="303" y="135"/>
                    </a:cubicBezTo>
                    <a:cubicBezTo>
                      <a:pt x="290" y="135"/>
                      <a:pt x="273" y="133"/>
                      <a:pt x="246" y="124"/>
                    </a:cubicBezTo>
                    <a:cubicBezTo>
                      <a:pt x="177" y="82"/>
                      <a:pt x="193" y="43"/>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0"/>
              <p:cNvSpPr/>
              <p:nvPr/>
            </p:nvSpPr>
            <p:spPr>
              <a:xfrm>
                <a:off x="6227300" y="2916675"/>
                <a:ext cx="10225" cy="9250"/>
              </a:xfrm>
              <a:custGeom>
                <a:avLst/>
                <a:gdLst/>
                <a:ahLst/>
                <a:cxnLst/>
                <a:rect l="l" t="t" r="r" b="b"/>
                <a:pathLst>
                  <a:path w="409" h="370" extrusionOk="0">
                    <a:moveTo>
                      <a:pt x="108" y="1"/>
                    </a:moveTo>
                    <a:lnTo>
                      <a:pt x="0" y="206"/>
                    </a:lnTo>
                    <a:cubicBezTo>
                      <a:pt x="47" y="240"/>
                      <a:pt x="71" y="244"/>
                      <a:pt x="92" y="244"/>
                    </a:cubicBezTo>
                    <a:cubicBezTo>
                      <a:pt x="96" y="244"/>
                      <a:pt x="101" y="244"/>
                      <a:pt x="106" y="244"/>
                    </a:cubicBezTo>
                    <a:cubicBezTo>
                      <a:pt x="121" y="244"/>
                      <a:pt x="137" y="245"/>
                      <a:pt x="163" y="262"/>
                    </a:cubicBezTo>
                    <a:cubicBezTo>
                      <a:pt x="232" y="301"/>
                      <a:pt x="219" y="327"/>
                      <a:pt x="300" y="369"/>
                    </a:cubicBezTo>
                    <a:lnTo>
                      <a:pt x="408" y="164"/>
                    </a:lnTo>
                    <a:cubicBezTo>
                      <a:pt x="361" y="138"/>
                      <a:pt x="337" y="134"/>
                      <a:pt x="317" y="134"/>
                    </a:cubicBezTo>
                    <a:cubicBezTo>
                      <a:pt x="310" y="134"/>
                      <a:pt x="304" y="135"/>
                      <a:pt x="297" y="135"/>
                    </a:cubicBezTo>
                    <a:cubicBezTo>
                      <a:pt x="283" y="135"/>
                      <a:pt x="268" y="133"/>
                      <a:pt x="245" y="125"/>
                    </a:cubicBezTo>
                    <a:cubicBezTo>
                      <a:pt x="176"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0"/>
              <p:cNvSpPr/>
              <p:nvPr/>
            </p:nvSpPr>
            <p:spPr>
              <a:xfrm>
                <a:off x="6233075" y="2920500"/>
                <a:ext cx="6150" cy="5900"/>
              </a:xfrm>
              <a:custGeom>
                <a:avLst/>
                <a:gdLst/>
                <a:ahLst/>
                <a:cxnLst/>
                <a:rect l="l" t="t" r="r" b="b"/>
                <a:pathLst>
                  <a:path w="246" h="236" extrusionOk="0">
                    <a:moveTo>
                      <a:pt x="131" y="1"/>
                    </a:moveTo>
                    <a:cubicBezTo>
                      <a:pt x="88" y="1"/>
                      <a:pt x="46" y="25"/>
                      <a:pt x="27" y="66"/>
                    </a:cubicBezTo>
                    <a:cubicBezTo>
                      <a:pt x="1" y="122"/>
                      <a:pt x="14" y="190"/>
                      <a:pt x="69" y="216"/>
                    </a:cubicBezTo>
                    <a:cubicBezTo>
                      <a:pt x="82" y="229"/>
                      <a:pt x="99" y="235"/>
                      <a:pt x="116" y="235"/>
                    </a:cubicBezTo>
                    <a:cubicBezTo>
                      <a:pt x="151" y="235"/>
                      <a:pt x="190" y="211"/>
                      <a:pt x="216" y="174"/>
                    </a:cubicBezTo>
                    <a:cubicBezTo>
                      <a:pt x="246" y="109"/>
                      <a:pt x="233" y="40"/>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0"/>
              <p:cNvSpPr/>
              <p:nvPr/>
            </p:nvSpPr>
            <p:spPr>
              <a:xfrm>
                <a:off x="6234800" y="2922250"/>
                <a:ext cx="2725" cy="2425"/>
              </a:xfrm>
              <a:custGeom>
                <a:avLst/>
                <a:gdLst/>
                <a:ahLst/>
                <a:cxnLst/>
                <a:rect l="l" t="t" r="r" b="b"/>
                <a:pathLst>
                  <a:path w="109" h="97" extrusionOk="0">
                    <a:moveTo>
                      <a:pt x="48" y="1"/>
                    </a:moveTo>
                    <a:cubicBezTo>
                      <a:pt x="33" y="1"/>
                      <a:pt x="21" y="7"/>
                      <a:pt x="14" y="22"/>
                    </a:cubicBezTo>
                    <a:cubicBezTo>
                      <a:pt x="0" y="52"/>
                      <a:pt x="0" y="78"/>
                      <a:pt x="27" y="91"/>
                    </a:cubicBezTo>
                    <a:cubicBezTo>
                      <a:pt x="34" y="95"/>
                      <a:pt x="42" y="96"/>
                      <a:pt x="50" y="96"/>
                    </a:cubicBezTo>
                    <a:cubicBezTo>
                      <a:pt x="68" y="96"/>
                      <a:pt x="86" y="87"/>
                      <a:pt x="95" y="78"/>
                    </a:cubicBezTo>
                    <a:cubicBezTo>
                      <a:pt x="108" y="52"/>
                      <a:pt x="95"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0"/>
              <p:cNvSpPr/>
              <p:nvPr/>
            </p:nvSpPr>
            <p:spPr>
              <a:xfrm>
                <a:off x="6225575" y="2916425"/>
                <a:ext cx="6150" cy="5875"/>
              </a:xfrm>
              <a:custGeom>
                <a:avLst/>
                <a:gdLst/>
                <a:ahLst/>
                <a:cxnLst/>
                <a:rect l="l" t="t" r="r" b="b"/>
                <a:pathLst>
                  <a:path w="246" h="235" extrusionOk="0">
                    <a:moveTo>
                      <a:pt x="141" y="0"/>
                    </a:moveTo>
                    <a:cubicBezTo>
                      <a:pt x="103" y="0"/>
                      <a:pt x="58" y="25"/>
                      <a:pt x="27" y="66"/>
                    </a:cubicBezTo>
                    <a:cubicBezTo>
                      <a:pt x="1" y="122"/>
                      <a:pt x="14" y="190"/>
                      <a:pt x="69" y="216"/>
                    </a:cubicBezTo>
                    <a:cubicBezTo>
                      <a:pt x="87" y="229"/>
                      <a:pt x="107" y="235"/>
                      <a:pt x="126" y="235"/>
                    </a:cubicBezTo>
                    <a:cubicBezTo>
                      <a:pt x="164" y="235"/>
                      <a:pt x="200" y="211"/>
                      <a:pt x="219" y="174"/>
                    </a:cubicBezTo>
                    <a:cubicBezTo>
                      <a:pt x="245" y="108"/>
                      <a:pt x="232" y="40"/>
                      <a:pt x="177" y="11"/>
                    </a:cubicBezTo>
                    <a:cubicBezTo>
                      <a:pt x="166"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0"/>
              <p:cNvSpPr/>
              <p:nvPr/>
            </p:nvSpPr>
            <p:spPr>
              <a:xfrm>
                <a:off x="6227300" y="2918175"/>
                <a:ext cx="2700" cy="2425"/>
              </a:xfrm>
              <a:custGeom>
                <a:avLst/>
                <a:gdLst/>
                <a:ahLst/>
                <a:cxnLst/>
                <a:rect l="l" t="t" r="r" b="b"/>
                <a:pathLst>
                  <a:path w="108" h="97" extrusionOk="0">
                    <a:moveTo>
                      <a:pt x="49" y="1"/>
                    </a:moveTo>
                    <a:cubicBezTo>
                      <a:pt x="34" y="1"/>
                      <a:pt x="21" y="7"/>
                      <a:pt x="13" y="22"/>
                    </a:cubicBezTo>
                    <a:cubicBezTo>
                      <a:pt x="0" y="52"/>
                      <a:pt x="13" y="78"/>
                      <a:pt x="26" y="91"/>
                    </a:cubicBezTo>
                    <a:cubicBezTo>
                      <a:pt x="35" y="95"/>
                      <a:pt x="43" y="96"/>
                      <a:pt x="51" y="96"/>
                    </a:cubicBezTo>
                    <a:cubicBezTo>
                      <a:pt x="70" y="96"/>
                      <a:pt x="86" y="87"/>
                      <a:pt x="95" y="78"/>
                    </a:cubicBezTo>
                    <a:cubicBezTo>
                      <a:pt x="108" y="52"/>
                      <a:pt x="108" y="22"/>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0"/>
              <p:cNvSpPr/>
              <p:nvPr/>
            </p:nvSpPr>
            <p:spPr>
              <a:xfrm>
                <a:off x="6205175" y="2904425"/>
                <a:ext cx="10225" cy="9250"/>
              </a:xfrm>
              <a:custGeom>
                <a:avLst/>
                <a:gdLst/>
                <a:ahLst/>
                <a:cxnLst/>
                <a:rect l="l" t="t" r="r" b="b"/>
                <a:pathLst>
                  <a:path w="409" h="370" extrusionOk="0">
                    <a:moveTo>
                      <a:pt x="125" y="1"/>
                    </a:moveTo>
                    <a:lnTo>
                      <a:pt x="1" y="207"/>
                    </a:lnTo>
                    <a:cubicBezTo>
                      <a:pt x="108" y="262"/>
                      <a:pt x="95" y="220"/>
                      <a:pt x="164" y="262"/>
                    </a:cubicBezTo>
                    <a:cubicBezTo>
                      <a:pt x="232" y="301"/>
                      <a:pt x="219" y="327"/>
                      <a:pt x="301" y="370"/>
                    </a:cubicBezTo>
                    <a:lnTo>
                      <a:pt x="409" y="164"/>
                    </a:lnTo>
                    <a:cubicBezTo>
                      <a:pt x="361" y="138"/>
                      <a:pt x="338" y="135"/>
                      <a:pt x="317" y="135"/>
                    </a:cubicBezTo>
                    <a:cubicBezTo>
                      <a:pt x="310" y="135"/>
                      <a:pt x="304" y="135"/>
                      <a:pt x="297" y="135"/>
                    </a:cubicBezTo>
                    <a:cubicBezTo>
                      <a:pt x="283" y="135"/>
                      <a:pt x="268" y="134"/>
                      <a:pt x="245" y="125"/>
                    </a:cubicBezTo>
                    <a:cubicBezTo>
                      <a:pt x="177" y="83"/>
                      <a:pt x="190"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0"/>
              <p:cNvSpPr/>
              <p:nvPr/>
            </p:nvSpPr>
            <p:spPr>
              <a:xfrm>
                <a:off x="6212675" y="2908525"/>
                <a:ext cx="10225" cy="9225"/>
              </a:xfrm>
              <a:custGeom>
                <a:avLst/>
                <a:gdLst/>
                <a:ahLst/>
                <a:cxnLst/>
                <a:rect l="l" t="t" r="r" b="b"/>
                <a:pathLst>
                  <a:path w="409" h="369" extrusionOk="0">
                    <a:moveTo>
                      <a:pt x="109" y="0"/>
                    </a:moveTo>
                    <a:lnTo>
                      <a:pt x="1" y="206"/>
                    </a:lnTo>
                    <a:cubicBezTo>
                      <a:pt x="96" y="261"/>
                      <a:pt x="96" y="219"/>
                      <a:pt x="164" y="261"/>
                    </a:cubicBezTo>
                    <a:cubicBezTo>
                      <a:pt x="233" y="300"/>
                      <a:pt x="216" y="327"/>
                      <a:pt x="285" y="369"/>
                    </a:cubicBezTo>
                    <a:lnTo>
                      <a:pt x="409" y="163"/>
                    </a:lnTo>
                    <a:cubicBezTo>
                      <a:pt x="353" y="137"/>
                      <a:pt x="330" y="134"/>
                      <a:pt x="311" y="134"/>
                    </a:cubicBezTo>
                    <a:cubicBezTo>
                      <a:pt x="305" y="134"/>
                      <a:pt x="300" y="134"/>
                      <a:pt x="294" y="134"/>
                    </a:cubicBezTo>
                    <a:cubicBezTo>
                      <a:pt x="282" y="134"/>
                      <a:pt x="269" y="133"/>
                      <a:pt x="246" y="124"/>
                    </a:cubicBezTo>
                    <a:cubicBezTo>
                      <a:pt x="177" y="82"/>
                      <a:pt x="190" y="43"/>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0"/>
              <p:cNvSpPr/>
              <p:nvPr/>
            </p:nvSpPr>
            <p:spPr>
              <a:xfrm>
                <a:off x="6218075" y="2912350"/>
                <a:ext cx="6550" cy="5875"/>
              </a:xfrm>
              <a:custGeom>
                <a:avLst/>
                <a:gdLst/>
                <a:ahLst/>
                <a:cxnLst/>
                <a:rect l="l" t="t" r="r" b="b"/>
                <a:pathLst>
                  <a:path w="262" h="235" extrusionOk="0">
                    <a:moveTo>
                      <a:pt x="147" y="0"/>
                    </a:moveTo>
                    <a:cubicBezTo>
                      <a:pt x="104" y="0"/>
                      <a:pt x="62" y="25"/>
                      <a:pt x="43" y="66"/>
                    </a:cubicBezTo>
                    <a:cubicBezTo>
                      <a:pt x="0" y="121"/>
                      <a:pt x="30" y="190"/>
                      <a:pt x="69" y="216"/>
                    </a:cubicBezTo>
                    <a:cubicBezTo>
                      <a:pt x="87" y="229"/>
                      <a:pt x="107" y="235"/>
                      <a:pt x="126" y="235"/>
                    </a:cubicBezTo>
                    <a:cubicBezTo>
                      <a:pt x="165" y="235"/>
                      <a:pt x="202" y="211"/>
                      <a:pt x="219" y="174"/>
                    </a:cubicBezTo>
                    <a:cubicBezTo>
                      <a:pt x="261" y="108"/>
                      <a:pt x="245"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0"/>
              <p:cNvSpPr/>
              <p:nvPr/>
            </p:nvSpPr>
            <p:spPr>
              <a:xfrm>
                <a:off x="6220100" y="2914100"/>
                <a:ext cx="2800" cy="2400"/>
              </a:xfrm>
              <a:custGeom>
                <a:avLst/>
                <a:gdLst/>
                <a:ahLst/>
                <a:cxnLst/>
                <a:rect l="l" t="t" r="r" b="b"/>
                <a:pathLst>
                  <a:path w="112" h="96" extrusionOk="0">
                    <a:moveTo>
                      <a:pt x="48" y="0"/>
                    </a:moveTo>
                    <a:cubicBezTo>
                      <a:pt x="37" y="0"/>
                      <a:pt x="25" y="7"/>
                      <a:pt x="17" y="22"/>
                    </a:cubicBezTo>
                    <a:cubicBezTo>
                      <a:pt x="1" y="51"/>
                      <a:pt x="1" y="77"/>
                      <a:pt x="30" y="90"/>
                    </a:cubicBezTo>
                    <a:cubicBezTo>
                      <a:pt x="34" y="94"/>
                      <a:pt x="40" y="96"/>
                      <a:pt x="47" y="96"/>
                    </a:cubicBezTo>
                    <a:cubicBezTo>
                      <a:pt x="64" y="96"/>
                      <a:pt x="87" y="87"/>
                      <a:pt x="99" y="77"/>
                    </a:cubicBezTo>
                    <a:cubicBezTo>
                      <a:pt x="112" y="51"/>
                      <a:pt x="99" y="9"/>
                      <a:pt x="69" y="9"/>
                    </a:cubicBezTo>
                    <a:cubicBezTo>
                      <a:pt x="64"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0"/>
              <p:cNvSpPr/>
              <p:nvPr/>
            </p:nvSpPr>
            <p:spPr>
              <a:xfrm>
                <a:off x="6210975" y="2908250"/>
                <a:ext cx="6150" cy="5900"/>
              </a:xfrm>
              <a:custGeom>
                <a:avLst/>
                <a:gdLst/>
                <a:ahLst/>
                <a:cxnLst/>
                <a:rect l="l" t="t" r="r" b="b"/>
                <a:pathLst>
                  <a:path w="246" h="236" extrusionOk="0">
                    <a:moveTo>
                      <a:pt x="131" y="1"/>
                    </a:moveTo>
                    <a:cubicBezTo>
                      <a:pt x="89" y="1"/>
                      <a:pt x="48" y="26"/>
                      <a:pt x="26" y="67"/>
                    </a:cubicBezTo>
                    <a:cubicBezTo>
                      <a:pt x="0" y="122"/>
                      <a:pt x="13" y="191"/>
                      <a:pt x="69" y="217"/>
                    </a:cubicBezTo>
                    <a:cubicBezTo>
                      <a:pt x="86" y="230"/>
                      <a:pt x="105" y="236"/>
                      <a:pt x="124" y="236"/>
                    </a:cubicBezTo>
                    <a:cubicBezTo>
                      <a:pt x="162" y="236"/>
                      <a:pt x="199" y="212"/>
                      <a:pt x="219" y="174"/>
                    </a:cubicBezTo>
                    <a:cubicBezTo>
                      <a:pt x="245" y="109"/>
                      <a:pt x="232" y="41"/>
                      <a:pt x="177" y="11"/>
                    </a:cubicBezTo>
                    <a:cubicBezTo>
                      <a:pt x="162" y="4"/>
                      <a:pt x="146"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0"/>
              <p:cNvSpPr/>
              <p:nvPr/>
            </p:nvSpPr>
            <p:spPr>
              <a:xfrm>
                <a:off x="6212675" y="2910025"/>
                <a:ext cx="2725" cy="2400"/>
              </a:xfrm>
              <a:custGeom>
                <a:avLst/>
                <a:gdLst/>
                <a:ahLst/>
                <a:cxnLst/>
                <a:rect l="l" t="t" r="r" b="b"/>
                <a:pathLst>
                  <a:path w="109" h="96" extrusionOk="0">
                    <a:moveTo>
                      <a:pt x="48" y="0"/>
                    </a:moveTo>
                    <a:cubicBezTo>
                      <a:pt x="34" y="0"/>
                      <a:pt x="22" y="6"/>
                      <a:pt x="14" y="22"/>
                    </a:cubicBezTo>
                    <a:cubicBezTo>
                      <a:pt x="1" y="51"/>
                      <a:pt x="14" y="77"/>
                      <a:pt x="27" y="90"/>
                    </a:cubicBezTo>
                    <a:cubicBezTo>
                      <a:pt x="34" y="94"/>
                      <a:pt x="41" y="95"/>
                      <a:pt x="48" y="95"/>
                    </a:cubicBezTo>
                    <a:cubicBezTo>
                      <a:pt x="68" y="95"/>
                      <a:pt x="86" y="83"/>
                      <a:pt x="96" y="64"/>
                    </a:cubicBezTo>
                    <a:cubicBezTo>
                      <a:pt x="109" y="51"/>
                      <a:pt x="96" y="9"/>
                      <a:pt x="83"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0"/>
              <p:cNvSpPr/>
              <p:nvPr/>
            </p:nvSpPr>
            <p:spPr>
              <a:xfrm>
                <a:off x="6190575" y="2896275"/>
                <a:ext cx="10225" cy="9250"/>
              </a:xfrm>
              <a:custGeom>
                <a:avLst/>
                <a:gdLst/>
                <a:ahLst/>
                <a:cxnLst/>
                <a:rect l="l" t="t" r="r" b="b"/>
                <a:pathLst>
                  <a:path w="409" h="370" extrusionOk="0">
                    <a:moveTo>
                      <a:pt x="108" y="1"/>
                    </a:moveTo>
                    <a:lnTo>
                      <a:pt x="0" y="206"/>
                    </a:lnTo>
                    <a:cubicBezTo>
                      <a:pt x="95" y="262"/>
                      <a:pt x="95" y="219"/>
                      <a:pt x="164" y="262"/>
                    </a:cubicBezTo>
                    <a:cubicBezTo>
                      <a:pt x="232" y="301"/>
                      <a:pt x="219" y="327"/>
                      <a:pt x="301" y="369"/>
                    </a:cubicBezTo>
                    <a:lnTo>
                      <a:pt x="408" y="164"/>
                    </a:lnTo>
                    <a:cubicBezTo>
                      <a:pt x="361" y="138"/>
                      <a:pt x="337"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0"/>
              <p:cNvSpPr/>
              <p:nvPr/>
            </p:nvSpPr>
            <p:spPr>
              <a:xfrm>
                <a:off x="6198075" y="2900350"/>
                <a:ext cx="10225" cy="9250"/>
              </a:xfrm>
              <a:custGeom>
                <a:avLst/>
                <a:gdLst/>
                <a:ahLst/>
                <a:cxnLst/>
                <a:rect l="l" t="t" r="r" b="b"/>
                <a:pathLst>
                  <a:path w="409" h="370" extrusionOk="0">
                    <a:moveTo>
                      <a:pt x="108" y="1"/>
                    </a:moveTo>
                    <a:lnTo>
                      <a:pt x="1" y="206"/>
                    </a:lnTo>
                    <a:cubicBezTo>
                      <a:pt x="95" y="262"/>
                      <a:pt x="82" y="219"/>
                      <a:pt x="164" y="262"/>
                    </a:cubicBezTo>
                    <a:cubicBezTo>
                      <a:pt x="229" y="301"/>
                      <a:pt x="216" y="327"/>
                      <a:pt x="285" y="370"/>
                    </a:cubicBezTo>
                    <a:lnTo>
                      <a:pt x="409" y="164"/>
                    </a:lnTo>
                    <a:cubicBezTo>
                      <a:pt x="353" y="138"/>
                      <a:pt x="329" y="135"/>
                      <a:pt x="310" y="135"/>
                    </a:cubicBezTo>
                    <a:cubicBezTo>
                      <a:pt x="304"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0"/>
              <p:cNvSpPr/>
              <p:nvPr/>
            </p:nvSpPr>
            <p:spPr>
              <a:xfrm>
                <a:off x="6203475" y="2904175"/>
                <a:ext cx="6450" cy="5900"/>
              </a:xfrm>
              <a:custGeom>
                <a:avLst/>
                <a:gdLst/>
                <a:ahLst/>
                <a:cxnLst/>
                <a:rect l="l" t="t" r="r" b="b"/>
                <a:pathLst>
                  <a:path w="258" h="236" extrusionOk="0">
                    <a:moveTo>
                      <a:pt x="147" y="1"/>
                    </a:moveTo>
                    <a:cubicBezTo>
                      <a:pt x="104" y="1"/>
                      <a:pt x="62" y="26"/>
                      <a:pt x="43" y="66"/>
                    </a:cubicBezTo>
                    <a:cubicBezTo>
                      <a:pt x="0" y="122"/>
                      <a:pt x="13" y="190"/>
                      <a:pt x="69" y="217"/>
                    </a:cubicBezTo>
                    <a:cubicBezTo>
                      <a:pt x="87" y="230"/>
                      <a:pt x="107" y="235"/>
                      <a:pt x="126" y="235"/>
                    </a:cubicBezTo>
                    <a:cubicBezTo>
                      <a:pt x="165" y="235"/>
                      <a:pt x="201" y="211"/>
                      <a:pt x="219" y="174"/>
                    </a:cubicBezTo>
                    <a:cubicBezTo>
                      <a:pt x="258" y="109"/>
                      <a:pt x="232" y="40"/>
                      <a:pt x="193" y="11"/>
                    </a:cubicBezTo>
                    <a:cubicBezTo>
                      <a:pt x="178" y="4"/>
                      <a:pt x="162" y="1"/>
                      <a:pt x="1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0"/>
              <p:cNvSpPr/>
              <p:nvPr/>
            </p:nvSpPr>
            <p:spPr>
              <a:xfrm>
                <a:off x="6205175" y="2905925"/>
                <a:ext cx="2725" cy="2425"/>
              </a:xfrm>
              <a:custGeom>
                <a:avLst/>
                <a:gdLst/>
                <a:ahLst/>
                <a:cxnLst/>
                <a:rect l="l" t="t" r="r" b="b"/>
                <a:pathLst>
                  <a:path w="109" h="97" extrusionOk="0">
                    <a:moveTo>
                      <a:pt x="55" y="1"/>
                    </a:moveTo>
                    <a:cubicBezTo>
                      <a:pt x="39" y="1"/>
                      <a:pt x="21" y="7"/>
                      <a:pt x="14" y="23"/>
                    </a:cubicBezTo>
                    <a:cubicBezTo>
                      <a:pt x="1" y="52"/>
                      <a:pt x="14" y="78"/>
                      <a:pt x="43" y="91"/>
                    </a:cubicBezTo>
                    <a:cubicBezTo>
                      <a:pt x="47" y="95"/>
                      <a:pt x="51" y="96"/>
                      <a:pt x="56" y="96"/>
                    </a:cubicBezTo>
                    <a:cubicBezTo>
                      <a:pt x="69" y="96"/>
                      <a:pt x="86" y="84"/>
                      <a:pt x="95" y="65"/>
                    </a:cubicBezTo>
                    <a:cubicBezTo>
                      <a:pt x="108" y="52"/>
                      <a:pt x="108" y="9"/>
                      <a:pt x="82" y="9"/>
                    </a:cubicBezTo>
                    <a:cubicBezTo>
                      <a:pt x="77" y="4"/>
                      <a:pt x="66"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0"/>
              <p:cNvSpPr/>
              <p:nvPr/>
            </p:nvSpPr>
            <p:spPr>
              <a:xfrm>
                <a:off x="6196375" y="2900100"/>
                <a:ext cx="6125" cy="5900"/>
              </a:xfrm>
              <a:custGeom>
                <a:avLst/>
                <a:gdLst/>
                <a:ahLst/>
                <a:cxnLst/>
                <a:rect l="l" t="t" r="r" b="b"/>
                <a:pathLst>
                  <a:path w="245" h="236" extrusionOk="0">
                    <a:moveTo>
                      <a:pt x="130" y="1"/>
                    </a:moveTo>
                    <a:cubicBezTo>
                      <a:pt x="87" y="1"/>
                      <a:pt x="45" y="25"/>
                      <a:pt x="26" y="66"/>
                    </a:cubicBezTo>
                    <a:cubicBezTo>
                      <a:pt x="0" y="122"/>
                      <a:pt x="13" y="190"/>
                      <a:pt x="69" y="216"/>
                    </a:cubicBezTo>
                    <a:cubicBezTo>
                      <a:pt x="82" y="229"/>
                      <a:pt x="98" y="235"/>
                      <a:pt x="115" y="235"/>
                    </a:cubicBezTo>
                    <a:cubicBezTo>
                      <a:pt x="150" y="235"/>
                      <a:pt x="189" y="211"/>
                      <a:pt x="216" y="174"/>
                    </a:cubicBezTo>
                    <a:cubicBezTo>
                      <a:pt x="245" y="109"/>
                      <a:pt x="232" y="40"/>
                      <a:pt x="176" y="11"/>
                    </a:cubicBezTo>
                    <a:cubicBezTo>
                      <a:pt x="162" y="4"/>
                      <a:pt x="146"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0"/>
              <p:cNvSpPr/>
              <p:nvPr/>
            </p:nvSpPr>
            <p:spPr>
              <a:xfrm>
                <a:off x="6198075" y="2901850"/>
                <a:ext cx="2725" cy="2425"/>
              </a:xfrm>
              <a:custGeom>
                <a:avLst/>
                <a:gdLst/>
                <a:ahLst/>
                <a:cxnLst/>
                <a:rect l="l" t="t" r="r" b="b"/>
                <a:pathLst>
                  <a:path w="109" h="97" extrusionOk="0">
                    <a:moveTo>
                      <a:pt x="48" y="1"/>
                    </a:moveTo>
                    <a:cubicBezTo>
                      <a:pt x="33" y="1"/>
                      <a:pt x="21" y="7"/>
                      <a:pt x="14" y="22"/>
                    </a:cubicBezTo>
                    <a:cubicBezTo>
                      <a:pt x="1" y="52"/>
                      <a:pt x="1" y="78"/>
                      <a:pt x="27" y="91"/>
                    </a:cubicBezTo>
                    <a:cubicBezTo>
                      <a:pt x="34" y="94"/>
                      <a:pt x="41" y="96"/>
                      <a:pt x="48" y="96"/>
                    </a:cubicBezTo>
                    <a:cubicBezTo>
                      <a:pt x="67" y="96"/>
                      <a:pt x="86" y="84"/>
                      <a:pt x="95" y="65"/>
                    </a:cubicBezTo>
                    <a:cubicBezTo>
                      <a:pt x="108" y="52"/>
                      <a:pt x="95" y="9"/>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0"/>
              <p:cNvSpPr/>
              <p:nvPr/>
            </p:nvSpPr>
            <p:spPr>
              <a:xfrm>
                <a:off x="6175975" y="28881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353" y="137"/>
                      <a:pt x="329" y="134"/>
                      <a:pt x="311" y="134"/>
                    </a:cubicBezTo>
                    <a:cubicBezTo>
                      <a:pt x="304" y="134"/>
                      <a:pt x="299" y="134"/>
                      <a:pt x="293" y="134"/>
                    </a:cubicBezTo>
                    <a:cubicBezTo>
                      <a:pt x="281" y="134"/>
                      <a:pt x="268" y="133"/>
                      <a:pt x="245" y="124"/>
                    </a:cubicBezTo>
                    <a:cubicBezTo>
                      <a:pt x="163" y="82"/>
                      <a:pt x="189"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0"/>
              <p:cNvSpPr/>
              <p:nvPr/>
            </p:nvSpPr>
            <p:spPr>
              <a:xfrm>
                <a:off x="6183075" y="2892200"/>
                <a:ext cx="10225" cy="9250"/>
              </a:xfrm>
              <a:custGeom>
                <a:avLst/>
                <a:gdLst/>
                <a:ahLst/>
                <a:cxnLst/>
                <a:rect l="l" t="t" r="r" b="b"/>
                <a:pathLst>
                  <a:path w="409" h="370" extrusionOk="0">
                    <a:moveTo>
                      <a:pt x="124" y="0"/>
                    </a:moveTo>
                    <a:lnTo>
                      <a:pt x="0" y="206"/>
                    </a:lnTo>
                    <a:cubicBezTo>
                      <a:pt x="111" y="261"/>
                      <a:pt x="95" y="219"/>
                      <a:pt x="163" y="261"/>
                    </a:cubicBezTo>
                    <a:cubicBezTo>
                      <a:pt x="245" y="301"/>
                      <a:pt x="219" y="327"/>
                      <a:pt x="300" y="369"/>
                    </a:cubicBezTo>
                    <a:lnTo>
                      <a:pt x="408" y="164"/>
                    </a:lnTo>
                    <a:cubicBezTo>
                      <a:pt x="361" y="137"/>
                      <a:pt x="337" y="134"/>
                      <a:pt x="317" y="134"/>
                    </a:cubicBezTo>
                    <a:cubicBezTo>
                      <a:pt x="310" y="134"/>
                      <a:pt x="303" y="135"/>
                      <a:pt x="297" y="135"/>
                    </a:cubicBezTo>
                    <a:cubicBezTo>
                      <a:pt x="283" y="135"/>
                      <a:pt x="268" y="133"/>
                      <a:pt x="245" y="124"/>
                    </a:cubicBezTo>
                    <a:cubicBezTo>
                      <a:pt x="176"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0"/>
              <p:cNvSpPr/>
              <p:nvPr/>
            </p:nvSpPr>
            <p:spPr>
              <a:xfrm>
                <a:off x="6188850" y="2896025"/>
                <a:ext cx="6150" cy="5750"/>
              </a:xfrm>
              <a:custGeom>
                <a:avLst/>
                <a:gdLst/>
                <a:ahLst/>
                <a:cxnLst/>
                <a:rect l="l" t="t" r="r" b="b"/>
                <a:pathLst>
                  <a:path w="246" h="230" extrusionOk="0">
                    <a:moveTo>
                      <a:pt x="141" y="0"/>
                    </a:moveTo>
                    <a:cubicBezTo>
                      <a:pt x="103" y="0"/>
                      <a:pt x="58" y="25"/>
                      <a:pt x="27" y="66"/>
                    </a:cubicBezTo>
                    <a:cubicBezTo>
                      <a:pt x="1" y="122"/>
                      <a:pt x="14" y="190"/>
                      <a:pt x="69" y="216"/>
                    </a:cubicBezTo>
                    <a:cubicBezTo>
                      <a:pt x="88" y="225"/>
                      <a:pt x="107" y="229"/>
                      <a:pt x="126" y="229"/>
                    </a:cubicBezTo>
                    <a:cubicBezTo>
                      <a:pt x="164" y="229"/>
                      <a:pt x="200" y="211"/>
                      <a:pt x="219" y="174"/>
                    </a:cubicBezTo>
                    <a:cubicBezTo>
                      <a:pt x="246" y="108"/>
                      <a:pt x="233" y="40"/>
                      <a:pt x="177" y="11"/>
                    </a:cubicBezTo>
                    <a:cubicBezTo>
                      <a:pt x="167"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0"/>
              <p:cNvSpPr/>
              <p:nvPr/>
            </p:nvSpPr>
            <p:spPr>
              <a:xfrm>
                <a:off x="6190575" y="2897775"/>
                <a:ext cx="2725" cy="2400"/>
              </a:xfrm>
              <a:custGeom>
                <a:avLst/>
                <a:gdLst/>
                <a:ahLst/>
                <a:cxnLst/>
                <a:rect l="l" t="t" r="r" b="b"/>
                <a:pathLst>
                  <a:path w="109" h="96" extrusionOk="0">
                    <a:moveTo>
                      <a:pt x="49" y="1"/>
                    </a:moveTo>
                    <a:cubicBezTo>
                      <a:pt x="34" y="1"/>
                      <a:pt x="21" y="7"/>
                      <a:pt x="13" y="22"/>
                    </a:cubicBezTo>
                    <a:cubicBezTo>
                      <a:pt x="0" y="52"/>
                      <a:pt x="13" y="78"/>
                      <a:pt x="26" y="91"/>
                    </a:cubicBezTo>
                    <a:cubicBezTo>
                      <a:pt x="34" y="94"/>
                      <a:pt x="42" y="96"/>
                      <a:pt x="49" y="96"/>
                    </a:cubicBezTo>
                    <a:cubicBezTo>
                      <a:pt x="69" y="96"/>
                      <a:pt x="85" y="84"/>
                      <a:pt x="95" y="65"/>
                    </a:cubicBezTo>
                    <a:cubicBezTo>
                      <a:pt x="108" y="52"/>
                      <a:pt x="108"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0"/>
              <p:cNvSpPr/>
              <p:nvPr/>
            </p:nvSpPr>
            <p:spPr>
              <a:xfrm>
                <a:off x="6181350" y="2891950"/>
                <a:ext cx="6550" cy="5725"/>
              </a:xfrm>
              <a:custGeom>
                <a:avLst/>
                <a:gdLst/>
                <a:ahLst/>
                <a:cxnLst/>
                <a:rect l="l" t="t" r="r" b="b"/>
                <a:pathLst>
                  <a:path w="262" h="229" extrusionOk="0">
                    <a:moveTo>
                      <a:pt x="147" y="0"/>
                    </a:moveTo>
                    <a:cubicBezTo>
                      <a:pt x="104" y="0"/>
                      <a:pt x="62" y="25"/>
                      <a:pt x="43" y="66"/>
                    </a:cubicBezTo>
                    <a:cubicBezTo>
                      <a:pt x="1" y="121"/>
                      <a:pt x="30" y="190"/>
                      <a:pt x="69" y="216"/>
                    </a:cubicBezTo>
                    <a:cubicBezTo>
                      <a:pt x="87" y="225"/>
                      <a:pt x="107" y="229"/>
                      <a:pt x="126" y="229"/>
                    </a:cubicBezTo>
                    <a:cubicBezTo>
                      <a:pt x="165" y="229"/>
                      <a:pt x="202" y="211"/>
                      <a:pt x="219" y="174"/>
                    </a:cubicBezTo>
                    <a:cubicBezTo>
                      <a:pt x="262" y="108"/>
                      <a:pt x="232"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0"/>
              <p:cNvSpPr/>
              <p:nvPr/>
            </p:nvSpPr>
            <p:spPr>
              <a:xfrm>
                <a:off x="6183400" y="2893700"/>
                <a:ext cx="2475" cy="2400"/>
              </a:xfrm>
              <a:custGeom>
                <a:avLst/>
                <a:gdLst/>
                <a:ahLst/>
                <a:cxnLst/>
                <a:rect l="l" t="t" r="r" b="b"/>
                <a:pathLst>
                  <a:path w="99" h="96" extrusionOk="0">
                    <a:moveTo>
                      <a:pt x="48" y="0"/>
                    </a:moveTo>
                    <a:cubicBezTo>
                      <a:pt x="36" y="0"/>
                      <a:pt x="24" y="7"/>
                      <a:pt x="16" y="22"/>
                    </a:cubicBezTo>
                    <a:cubicBezTo>
                      <a:pt x="0" y="51"/>
                      <a:pt x="0" y="77"/>
                      <a:pt x="29" y="90"/>
                    </a:cubicBezTo>
                    <a:cubicBezTo>
                      <a:pt x="33" y="94"/>
                      <a:pt x="37" y="96"/>
                      <a:pt x="42" y="96"/>
                    </a:cubicBezTo>
                    <a:cubicBezTo>
                      <a:pt x="56" y="96"/>
                      <a:pt x="72" y="83"/>
                      <a:pt x="82" y="64"/>
                    </a:cubicBezTo>
                    <a:cubicBezTo>
                      <a:pt x="98" y="51"/>
                      <a:pt x="98" y="9"/>
                      <a:pt x="69" y="9"/>
                    </a:cubicBezTo>
                    <a:cubicBezTo>
                      <a:pt x="63"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0"/>
              <p:cNvSpPr/>
              <p:nvPr/>
            </p:nvSpPr>
            <p:spPr>
              <a:xfrm>
                <a:off x="6160950" y="2879950"/>
                <a:ext cx="10225" cy="9250"/>
              </a:xfrm>
              <a:custGeom>
                <a:avLst/>
                <a:gdLst/>
                <a:ahLst/>
                <a:cxnLst/>
                <a:rect l="l" t="t" r="r" b="b"/>
                <a:pathLst>
                  <a:path w="409" h="370" extrusionOk="0">
                    <a:moveTo>
                      <a:pt x="125" y="1"/>
                    </a:moveTo>
                    <a:lnTo>
                      <a:pt x="1" y="206"/>
                    </a:lnTo>
                    <a:cubicBezTo>
                      <a:pt x="111" y="262"/>
                      <a:pt x="98" y="219"/>
                      <a:pt x="180" y="262"/>
                    </a:cubicBezTo>
                    <a:cubicBezTo>
                      <a:pt x="245" y="301"/>
                      <a:pt x="219" y="327"/>
                      <a:pt x="301" y="370"/>
                    </a:cubicBezTo>
                    <a:lnTo>
                      <a:pt x="409" y="164"/>
                    </a:lnTo>
                    <a:cubicBezTo>
                      <a:pt x="361" y="138"/>
                      <a:pt x="341" y="135"/>
                      <a:pt x="322" y="135"/>
                    </a:cubicBezTo>
                    <a:cubicBezTo>
                      <a:pt x="316" y="135"/>
                      <a:pt x="310" y="135"/>
                      <a:pt x="303" y="135"/>
                    </a:cubicBezTo>
                    <a:cubicBezTo>
                      <a:pt x="289" y="135"/>
                      <a:pt x="273" y="133"/>
                      <a:pt x="245" y="125"/>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0"/>
              <p:cNvSpPr/>
              <p:nvPr/>
            </p:nvSpPr>
            <p:spPr>
              <a:xfrm>
                <a:off x="6168450" y="2884025"/>
                <a:ext cx="10225" cy="9250"/>
              </a:xfrm>
              <a:custGeom>
                <a:avLst/>
                <a:gdLst/>
                <a:ahLst/>
                <a:cxnLst/>
                <a:rect l="l" t="t" r="r" b="b"/>
                <a:pathLst>
                  <a:path w="409" h="370" extrusionOk="0">
                    <a:moveTo>
                      <a:pt x="109" y="1"/>
                    </a:moveTo>
                    <a:lnTo>
                      <a:pt x="1" y="207"/>
                    </a:lnTo>
                    <a:cubicBezTo>
                      <a:pt x="95" y="262"/>
                      <a:pt x="95" y="220"/>
                      <a:pt x="164" y="262"/>
                    </a:cubicBezTo>
                    <a:cubicBezTo>
                      <a:pt x="233" y="301"/>
                      <a:pt x="219" y="327"/>
                      <a:pt x="301" y="370"/>
                    </a:cubicBezTo>
                    <a:lnTo>
                      <a:pt x="409" y="164"/>
                    </a:lnTo>
                    <a:cubicBezTo>
                      <a:pt x="361" y="138"/>
                      <a:pt x="338" y="135"/>
                      <a:pt x="317" y="135"/>
                    </a:cubicBezTo>
                    <a:cubicBezTo>
                      <a:pt x="311" y="135"/>
                      <a:pt x="304" y="135"/>
                      <a:pt x="297" y="135"/>
                    </a:cubicBezTo>
                    <a:cubicBezTo>
                      <a:pt x="284" y="135"/>
                      <a:pt x="268" y="134"/>
                      <a:pt x="246" y="125"/>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0"/>
              <p:cNvSpPr/>
              <p:nvPr/>
            </p:nvSpPr>
            <p:spPr>
              <a:xfrm>
                <a:off x="6174250" y="2887850"/>
                <a:ext cx="6150" cy="5750"/>
              </a:xfrm>
              <a:custGeom>
                <a:avLst/>
                <a:gdLst/>
                <a:ahLst/>
                <a:cxnLst/>
                <a:rect l="l" t="t" r="r" b="b"/>
                <a:pathLst>
                  <a:path w="246" h="230" extrusionOk="0">
                    <a:moveTo>
                      <a:pt x="131"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5" y="109"/>
                      <a:pt x="232" y="41"/>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0"/>
              <p:cNvSpPr/>
              <p:nvPr/>
            </p:nvSpPr>
            <p:spPr>
              <a:xfrm>
                <a:off x="6175975" y="28896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0"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0"/>
              <p:cNvSpPr/>
              <p:nvPr/>
            </p:nvSpPr>
            <p:spPr>
              <a:xfrm>
                <a:off x="6166750" y="2883775"/>
                <a:ext cx="6150" cy="5750"/>
              </a:xfrm>
              <a:custGeom>
                <a:avLst/>
                <a:gdLst/>
                <a:ahLst/>
                <a:cxnLst/>
                <a:rect l="l" t="t" r="r" b="b"/>
                <a:pathLst>
                  <a:path w="246" h="230" extrusionOk="0">
                    <a:moveTo>
                      <a:pt x="140" y="1"/>
                    </a:moveTo>
                    <a:cubicBezTo>
                      <a:pt x="103" y="1"/>
                      <a:pt x="58" y="26"/>
                      <a:pt x="30" y="66"/>
                    </a:cubicBezTo>
                    <a:cubicBezTo>
                      <a:pt x="0" y="122"/>
                      <a:pt x="13" y="190"/>
                      <a:pt x="69" y="217"/>
                    </a:cubicBezTo>
                    <a:cubicBezTo>
                      <a:pt x="87" y="225"/>
                      <a:pt x="107" y="230"/>
                      <a:pt x="126" y="230"/>
                    </a:cubicBezTo>
                    <a:cubicBezTo>
                      <a:pt x="165" y="230"/>
                      <a:pt x="201"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0"/>
              <p:cNvSpPr/>
              <p:nvPr/>
            </p:nvSpPr>
            <p:spPr>
              <a:xfrm>
                <a:off x="6168450" y="2885525"/>
                <a:ext cx="2725" cy="2425"/>
              </a:xfrm>
              <a:custGeom>
                <a:avLst/>
                <a:gdLst/>
                <a:ahLst/>
                <a:cxnLst/>
                <a:rect l="l" t="t" r="r" b="b"/>
                <a:pathLst>
                  <a:path w="109" h="97" extrusionOk="0">
                    <a:moveTo>
                      <a:pt x="50" y="1"/>
                    </a:moveTo>
                    <a:cubicBezTo>
                      <a:pt x="35" y="1"/>
                      <a:pt x="22" y="7"/>
                      <a:pt x="14" y="23"/>
                    </a:cubicBezTo>
                    <a:cubicBezTo>
                      <a:pt x="1" y="52"/>
                      <a:pt x="14" y="78"/>
                      <a:pt x="27" y="91"/>
                    </a:cubicBezTo>
                    <a:cubicBezTo>
                      <a:pt x="35" y="95"/>
                      <a:pt x="42" y="96"/>
                      <a:pt x="50" y="96"/>
                    </a:cubicBezTo>
                    <a:cubicBezTo>
                      <a:pt x="69" y="96"/>
                      <a:pt x="86" y="84"/>
                      <a:pt x="95" y="65"/>
                    </a:cubicBezTo>
                    <a:cubicBezTo>
                      <a:pt x="109" y="52"/>
                      <a:pt x="109" y="9"/>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0"/>
              <p:cNvSpPr/>
              <p:nvPr/>
            </p:nvSpPr>
            <p:spPr>
              <a:xfrm>
                <a:off x="6146350" y="2871800"/>
                <a:ext cx="10225" cy="9250"/>
              </a:xfrm>
              <a:custGeom>
                <a:avLst/>
                <a:gdLst/>
                <a:ahLst/>
                <a:cxnLst/>
                <a:rect l="l" t="t" r="r" b="b"/>
                <a:pathLst>
                  <a:path w="409" h="370" extrusionOk="0">
                    <a:moveTo>
                      <a:pt x="124" y="0"/>
                    </a:moveTo>
                    <a:lnTo>
                      <a:pt x="0" y="206"/>
                    </a:lnTo>
                    <a:cubicBezTo>
                      <a:pt x="111" y="261"/>
                      <a:pt x="95" y="219"/>
                      <a:pt x="163" y="261"/>
                    </a:cubicBezTo>
                    <a:cubicBezTo>
                      <a:pt x="232" y="301"/>
                      <a:pt x="219" y="327"/>
                      <a:pt x="301" y="369"/>
                    </a:cubicBezTo>
                    <a:lnTo>
                      <a:pt x="408" y="164"/>
                    </a:lnTo>
                    <a:cubicBezTo>
                      <a:pt x="314" y="111"/>
                      <a:pt x="314" y="150"/>
                      <a:pt x="245" y="111"/>
                    </a:cubicBezTo>
                    <a:cubicBezTo>
                      <a:pt x="177"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0"/>
              <p:cNvSpPr/>
              <p:nvPr/>
            </p:nvSpPr>
            <p:spPr>
              <a:xfrm>
                <a:off x="6153850" y="28758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61" y="138"/>
                      <a:pt x="338"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0"/>
              <p:cNvSpPr/>
              <p:nvPr/>
            </p:nvSpPr>
            <p:spPr>
              <a:xfrm>
                <a:off x="6159325" y="2879700"/>
                <a:ext cx="6475" cy="5750"/>
              </a:xfrm>
              <a:custGeom>
                <a:avLst/>
                <a:gdLst/>
                <a:ahLst/>
                <a:cxnLst/>
                <a:rect l="l" t="t" r="r" b="b"/>
                <a:pathLst>
                  <a:path w="259" h="230" extrusionOk="0">
                    <a:moveTo>
                      <a:pt x="144" y="1"/>
                    </a:moveTo>
                    <a:cubicBezTo>
                      <a:pt x="101" y="1"/>
                      <a:pt x="59" y="25"/>
                      <a:pt x="39" y="66"/>
                    </a:cubicBezTo>
                    <a:cubicBezTo>
                      <a:pt x="0" y="122"/>
                      <a:pt x="26" y="190"/>
                      <a:pt x="66" y="216"/>
                    </a:cubicBezTo>
                    <a:cubicBezTo>
                      <a:pt x="84" y="225"/>
                      <a:pt x="103" y="229"/>
                      <a:pt x="123" y="229"/>
                    </a:cubicBezTo>
                    <a:cubicBezTo>
                      <a:pt x="161" y="229"/>
                      <a:pt x="198" y="211"/>
                      <a:pt x="216" y="174"/>
                    </a:cubicBezTo>
                    <a:cubicBezTo>
                      <a:pt x="258" y="109"/>
                      <a:pt x="245"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0"/>
              <p:cNvSpPr/>
              <p:nvPr/>
            </p:nvSpPr>
            <p:spPr>
              <a:xfrm>
                <a:off x="6161350" y="2881450"/>
                <a:ext cx="2725" cy="2425"/>
              </a:xfrm>
              <a:custGeom>
                <a:avLst/>
                <a:gdLst/>
                <a:ahLst/>
                <a:cxnLst/>
                <a:rect l="l" t="t" r="r" b="b"/>
                <a:pathLst>
                  <a:path w="109" h="97" extrusionOk="0">
                    <a:moveTo>
                      <a:pt x="45" y="1"/>
                    </a:moveTo>
                    <a:cubicBezTo>
                      <a:pt x="34" y="1"/>
                      <a:pt x="22" y="7"/>
                      <a:pt x="14" y="22"/>
                    </a:cubicBezTo>
                    <a:cubicBezTo>
                      <a:pt x="1" y="52"/>
                      <a:pt x="1" y="78"/>
                      <a:pt x="27" y="91"/>
                    </a:cubicBezTo>
                    <a:cubicBezTo>
                      <a:pt x="30" y="94"/>
                      <a:pt x="36" y="96"/>
                      <a:pt x="43" y="96"/>
                    </a:cubicBezTo>
                    <a:cubicBezTo>
                      <a:pt x="61" y="96"/>
                      <a:pt x="86" y="84"/>
                      <a:pt x="95" y="65"/>
                    </a:cubicBezTo>
                    <a:cubicBezTo>
                      <a:pt x="109" y="52"/>
                      <a:pt x="95" y="9"/>
                      <a:pt x="66" y="9"/>
                    </a:cubicBezTo>
                    <a:cubicBezTo>
                      <a:pt x="61" y="4"/>
                      <a:pt x="53" y="1"/>
                      <a:pt x="4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0"/>
              <p:cNvSpPr/>
              <p:nvPr/>
            </p:nvSpPr>
            <p:spPr>
              <a:xfrm>
                <a:off x="6152125" y="2875625"/>
                <a:ext cx="6150" cy="5750"/>
              </a:xfrm>
              <a:custGeom>
                <a:avLst/>
                <a:gdLst/>
                <a:ahLst/>
                <a:cxnLst/>
                <a:rect l="l" t="t" r="r" b="b"/>
                <a:pathLst>
                  <a:path w="246" h="230" extrusionOk="0">
                    <a:moveTo>
                      <a:pt x="133" y="0"/>
                    </a:moveTo>
                    <a:cubicBezTo>
                      <a:pt x="91" y="0"/>
                      <a:pt x="49" y="25"/>
                      <a:pt x="27" y="66"/>
                    </a:cubicBezTo>
                    <a:cubicBezTo>
                      <a:pt x="1" y="122"/>
                      <a:pt x="14" y="190"/>
                      <a:pt x="70" y="216"/>
                    </a:cubicBezTo>
                    <a:cubicBezTo>
                      <a:pt x="88" y="225"/>
                      <a:pt x="107" y="229"/>
                      <a:pt x="126" y="229"/>
                    </a:cubicBezTo>
                    <a:cubicBezTo>
                      <a:pt x="164" y="229"/>
                      <a:pt x="200" y="211"/>
                      <a:pt x="220" y="174"/>
                    </a:cubicBezTo>
                    <a:cubicBezTo>
                      <a:pt x="246" y="108"/>
                      <a:pt x="233"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0"/>
              <p:cNvSpPr/>
              <p:nvPr/>
            </p:nvSpPr>
            <p:spPr>
              <a:xfrm>
                <a:off x="6153850" y="2877375"/>
                <a:ext cx="2725" cy="2400"/>
              </a:xfrm>
              <a:custGeom>
                <a:avLst/>
                <a:gdLst/>
                <a:ahLst/>
                <a:cxnLst/>
                <a:rect l="l" t="t" r="r" b="b"/>
                <a:pathLst>
                  <a:path w="109" h="96" extrusionOk="0">
                    <a:moveTo>
                      <a:pt x="49" y="1"/>
                    </a:moveTo>
                    <a:cubicBezTo>
                      <a:pt x="34" y="1"/>
                      <a:pt x="21" y="7"/>
                      <a:pt x="14" y="22"/>
                    </a:cubicBezTo>
                    <a:cubicBezTo>
                      <a:pt x="1" y="52"/>
                      <a:pt x="14" y="78"/>
                      <a:pt x="27" y="91"/>
                    </a:cubicBezTo>
                    <a:cubicBezTo>
                      <a:pt x="35" y="94"/>
                      <a:pt x="42" y="96"/>
                      <a:pt x="49" y="96"/>
                    </a:cubicBezTo>
                    <a:cubicBezTo>
                      <a:pt x="69" y="96"/>
                      <a:pt x="86" y="84"/>
                      <a:pt x="95" y="65"/>
                    </a:cubicBezTo>
                    <a:cubicBezTo>
                      <a:pt x="108" y="52"/>
                      <a:pt x="95"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0"/>
              <p:cNvSpPr/>
              <p:nvPr/>
            </p:nvSpPr>
            <p:spPr>
              <a:xfrm>
                <a:off x="6131725" y="2863625"/>
                <a:ext cx="10225" cy="9250"/>
              </a:xfrm>
              <a:custGeom>
                <a:avLst/>
                <a:gdLst/>
                <a:ahLst/>
                <a:cxnLst/>
                <a:rect l="l" t="t" r="r" b="b"/>
                <a:pathLst>
                  <a:path w="409" h="370" extrusionOk="0">
                    <a:moveTo>
                      <a:pt x="109" y="1"/>
                    </a:moveTo>
                    <a:lnTo>
                      <a:pt x="1" y="207"/>
                    </a:lnTo>
                    <a:cubicBezTo>
                      <a:pt x="96" y="262"/>
                      <a:pt x="96" y="220"/>
                      <a:pt x="164" y="262"/>
                    </a:cubicBezTo>
                    <a:cubicBezTo>
                      <a:pt x="233" y="301"/>
                      <a:pt x="220" y="327"/>
                      <a:pt x="301" y="370"/>
                    </a:cubicBezTo>
                    <a:lnTo>
                      <a:pt x="409" y="164"/>
                    </a:lnTo>
                    <a:cubicBezTo>
                      <a:pt x="314" y="112"/>
                      <a:pt x="314" y="151"/>
                      <a:pt x="246" y="112"/>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0"/>
              <p:cNvSpPr/>
              <p:nvPr/>
            </p:nvSpPr>
            <p:spPr>
              <a:xfrm>
                <a:off x="6139250" y="28677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297" y="111"/>
                      <a:pt x="314" y="150"/>
                      <a:pt x="245" y="111"/>
                    </a:cubicBezTo>
                    <a:cubicBezTo>
                      <a:pt x="163"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0"/>
              <p:cNvSpPr/>
              <p:nvPr/>
            </p:nvSpPr>
            <p:spPr>
              <a:xfrm>
                <a:off x="6144625" y="2871550"/>
                <a:ext cx="6550" cy="5725"/>
              </a:xfrm>
              <a:custGeom>
                <a:avLst/>
                <a:gdLst/>
                <a:ahLst/>
                <a:cxnLst/>
                <a:rect l="l" t="t" r="r" b="b"/>
                <a:pathLst>
                  <a:path w="262" h="229" extrusionOk="0">
                    <a:moveTo>
                      <a:pt x="147" y="0"/>
                    </a:moveTo>
                    <a:cubicBezTo>
                      <a:pt x="104" y="0"/>
                      <a:pt x="62" y="25"/>
                      <a:pt x="43" y="66"/>
                    </a:cubicBezTo>
                    <a:cubicBezTo>
                      <a:pt x="1" y="121"/>
                      <a:pt x="17" y="190"/>
                      <a:pt x="69" y="216"/>
                    </a:cubicBezTo>
                    <a:cubicBezTo>
                      <a:pt x="87" y="225"/>
                      <a:pt x="107" y="229"/>
                      <a:pt x="126" y="229"/>
                    </a:cubicBezTo>
                    <a:cubicBezTo>
                      <a:pt x="165" y="229"/>
                      <a:pt x="202" y="211"/>
                      <a:pt x="219" y="174"/>
                    </a:cubicBezTo>
                    <a:cubicBezTo>
                      <a:pt x="262" y="108"/>
                      <a:pt x="232" y="40"/>
                      <a:pt x="193" y="10"/>
                    </a:cubicBezTo>
                    <a:cubicBezTo>
                      <a:pt x="179"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0"/>
              <p:cNvSpPr/>
              <p:nvPr/>
            </p:nvSpPr>
            <p:spPr>
              <a:xfrm>
                <a:off x="6146350" y="2873300"/>
                <a:ext cx="2800" cy="2400"/>
              </a:xfrm>
              <a:custGeom>
                <a:avLst/>
                <a:gdLst/>
                <a:ahLst/>
                <a:cxnLst/>
                <a:rect l="l" t="t" r="r" b="b"/>
                <a:pathLst>
                  <a:path w="112" h="96" extrusionOk="0">
                    <a:moveTo>
                      <a:pt x="56" y="0"/>
                    </a:moveTo>
                    <a:cubicBezTo>
                      <a:pt x="40" y="0"/>
                      <a:pt x="23" y="7"/>
                      <a:pt x="13" y="22"/>
                    </a:cubicBezTo>
                    <a:cubicBezTo>
                      <a:pt x="0" y="51"/>
                      <a:pt x="13" y="77"/>
                      <a:pt x="43" y="90"/>
                    </a:cubicBezTo>
                    <a:cubicBezTo>
                      <a:pt x="46" y="94"/>
                      <a:pt x="51" y="96"/>
                      <a:pt x="55" y="96"/>
                    </a:cubicBezTo>
                    <a:cubicBezTo>
                      <a:pt x="69" y="96"/>
                      <a:pt x="85" y="83"/>
                      <a:pt x="95" y="64"/>
                    </a:cubicBezTo>
                    <a:cubicBezTo>
                      <a:pt x="111" y="51"/>
                      <a:pt x="111" y="9"/>
                      <a:pt x="82" y="9"/>
                    </a:cubicBezTo>
                    <a:cubicBezTo>
                      <a:pt x="76" y="3"/>
                      <a:pt x="67"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0"/>
              <p:cNvSpPr/>
              <p:nvPr/>
            </p:nvSpPr>
            <p:spPr>
              <a:xfrm>
                <a:off x="6137525" y="2867450"/>
                <a:ext cx="6150" cy="5750"/>
              </a:xfrm>
              <a:custGeom>
                <a:avLst/>
                <a:gdLst/>
                <a:ahLst/>
                <a:cxnLst/>
                <a:rect l="l" t="t" r="r" b="b"/>
                <a:pathLst>
                  <a:path w="246" h="230" extrusionOk="0">
                    <a:moveTo>
                      <a:pt x="132"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6" y="109"/>
                      <a:pt x="232"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0"/>
              <p:cNvSpPr/>
              <p:nvPr/>
            </p:nvSpPr>
            <p:spPr>
              <a:xfrm>
                <a:off x="6139250" y="28692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1"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0"/>
              <p:cNvSpPr/>
              <p:nvPr/>
            </p:nvSpPr>
            <p:spPr>
              <a:xfrm>
                <a:off x="6117125" y="28554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01" y="112"/>
                      <a:pt x="314" y="151"/>
                      <a:pt x="246" y="112"/>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0"/>
              <p:cNvSpPr/>
              <p:nvPr/>
            </p:nvSpPr>
            <p:spPr>
              <a:xfrm>
                <a:off x="6124225" y="2859550"/>
                <a:ext cx="10225" cy="9250"/>
              </a:xfrm>
              <a:custGeom>
                <a:avLst/>
                <a:gdLst/>
                <a:ahLst/>
                <a:cxnLst/>
                <a:rect l="l" t="t" r="r" b="b"/>
                <a:pathLst>
                  <a:path w="409" h="370" extrusionOk="0">
                    <a:moveTo>
                      <a:pt x="125" y="1"/>
                    </a:moveTo>
                    <a:lnTo>
                      <a:pt x="1" y="206"/>
                    </a:lnTo>
                    <a:cubicBezTo>
                      <a:pt x="112" y="262"/>
                      <a:pt x="99" y="219"/>
                      <a:pt x="164" y="262"/>
                    </a:cubicBezTo>
                    <a:cubicBezTo>
                      <a:pt x="245" y="301"/>
                      <a:pt x="219" y="327"/>
                      <a:pt x="301" y="370"/>
                    </a:cubicBezTo>
                    <a:lnTo>
                      <a:pt x="409" y="164"/>
                    </a:lnTo>
                    <a:cubicBezTo>
                      <a:pt x="314" y="112"/>
                      <a:pt x="314" y="151"/>
                      <a:pt x="245"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0"/>
              <p:cNvSpPr/>
              <p:nvPr/>
            </p:nvSpPr>
            <p:spPr>
              <a:xfrm>
                <a:off x="6130025" y="2863375"/>
                <a:ext cx="6150" cy="5750"/>
              </a:xfrm>
              <a:custGeom>
                <a:avLst/>
                <a:gdLst/>
                <a:ahLst/>
                <a:cxnLst/>
                <a:rect l="l" t="t" r="r" b="b"/>
                <a:pathLst>
                  <a:path w="246" h="230" extrusionOk="0">
                    <a:moveTo>
                      <a:pt x="140" y="1"/>
                    </a:moveTo>
                    <a:cubicBezTo>
                      <a:pt x="103" y="1"/>
                      <a:pt x="59" y="26"/>
                      <a:pt x="30" y="66"/>
                    </a:cubicBezTo>
                    <a:cubicBezTo>
                      <a:pt x="0" y="122"/>
                      <a:pt x="13" y="190"/>
                      <a:pt x="69" y="217"/>
                    </a:cubicBezTo>
                    <a:cubicBezTo>
                      <a:pt x="87" y="225"/>
                      <a:pt x="107" y="230"/>
                      <a:pt x="126" y="230"/>
                    </a:cubicBezTo>
                    <a:cubicBezTo>
                      <a:pt x="165" y="230"/>
                      <a:pt x="202"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0"/>
              <p:cNvSpPr/>
              <p:nvPr/>
            </p:nvSpPr>
            <p:spPr>
              <a:xfrm>
                <a:off x="6131725" y="2865025"/>
                <a:ext cx="2725" cy="2525"/>
              </a:xfrm>
              <a:custGeom>
                <a:avLst/>
                <a:gdLst/>
                <a:ahLst/>
                <a:cxnLst/>
                <a:rect l="l" t="t" r="r" b="b"/>
                <a:pathLst>
                  <a:path w="109" h="101" extrusionOk="0">
                    <a:moveTo>
                      <a:pt x="83" y="0"/>
                    </a:moveTo>
                    <a:cubicBezTo>
                      <a:pt x="56" y="0"/>
                      <a:pt x="27" y="0"/>
                      <a:pt x="14" y="27"/>
                    </a:cubicBezTo>
                    <a:cubicBezTo>
                      <a:pt x="1" y="56"/>
                      <a:pt x="14" y="82"/>
                      <a:pt x="27" y="95"/>
                    </a:cubicBezTo>
                    <a:cubicBezTo>
                      <a:pt x="35" y="99"/>
                      <a:pt x="43" y="100"/>
                      <a:pt x="50" y="100"/>
                    </a:cubicBezTo>
                    <a:cubicBezTo>
                      <a:pt x="70" y="100"/>
                      <a:pt x="86" y="88"/>
                      <a:pt x="96" y="69"/>
                    </a:cubicBezTo>
                    <a:cubicBezTo>
                      <a:pt x="109" y="56"/>
                      <a:pt x="109"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0"/>
              <p:cNvSpPr/>
              <p:nvPr/>
            </p:nvSpPr>
            <p:spPr>
              <a:xfrm>
                <a:off x="6122600" y="2859300"/>
                <a:ext cx="6475" cy="5750"/>
              </a:xfrm>
              <a:custGeom>
                <a:avLst/>
                <a:gdLst/>
                <a:ahLst/>
                <a:cxnLst/>
                <a:rect l="l" t="t" r="r" b="b"/>
                <a:pathLst>
                  <a:path w="259" h="230" extrusionOk="0">
                    <a:moveTo>
                      <a:pt x="144" y="1"/>
                    </a:moveTo>
                    <a:cubicBezTo>
                      <a:pt x="101" y="1"/>
                      <a:pt x="59" y="25"/>
                      <a:pt x="40" y="66"/>
                    </a:cubicBezTo>
                    <a:cubicBezTo>
                      <a:pt x="0" y="122"/>
                      <a:pt x="27" y="190"/>
                      <a:pt x="66" y="216"/>
                    </a:cubicBezTo>
                    <a:cubicBezTo>
                      <a:pt x="84" y="225"/>
                      <a:pt x="104" y="229"/>
                      <a:pt x="123" y="229"/>
                    </a:cubicBezTo>
                    <a:cubicBezTo>
                      <a:pt x="162" y="229"/>
                      <a:pt x="198" y="211"/>
                      <a:pt x="216" y="174"/>
                    </a:cubicBezTo>
                    <a:cubicBezTo>
                      <a:pt x="258" y="109"/>
                      <a:pt x="229"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0"/>
              <p:cNvSpPr/>
              <p:nvPr/>
            </p:nvSpPr>
            <p:spPr>
              <a:xfrm>
                <a:off x="6124650" y="2860950"/>
                <a:ext cx="2375" cy="2500"/>
              </a:xfrm>
              <a:custGeom>
                <a:avLst/>
                <a:gdLst/>
                <a:ahLst/>
                <a:cxnLst/>
                <a:rect l="l" t="t" r="r" b="b"/>
                <a:pathLst>
                  <a:path w="95" h="100" extrusionOk="0">
                    <a:moveTo>
                      <a:pt x="65" y="0"/>
                    </a:moveTo>
                    <a:cubicBezTo>
                      <a:pt x="52" y="0"/>
                      <a:pt x="26" y="0"/>
                      <a:pt x="13" y="26"/>
                    </a:cubicBezTo>
                    <a:cubicBezTo>
                      <a:pt x="0" y="56"/>
                      <a:pt x="0" y="82"/>
                      <a:pt x="26" y="95"/>
                    </a:cubicBezTo>
                    <a:cubicBezTo>
                      <a:pt x="30" y="98"/>
                      <a:pt x="34" y="100"/>
                      <a:pt x="39" y="100"/>
                    </a:cubicBezTo>
                    <a:cubicBezTo>
                      <a:pt x="52" y="100"/>
                      <a:pt x="70" y="88"/>
                      <a:pt x="82" y="69"/>
                    </a:cubicBezTo>
                    <a:cubicBezTo>
                      <a:pt x="95" y="56"/>
                      <a:pt x="95" y="13"/>
                      <a:pt x="6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0"/>
              <p:cNvSpPr/>
              <p:nvPr/>
            </p:nvSpPr>
            <p:spPr>
              <a:xfrm>
                <a:off x="6102200" y="2847325"/>
                <a:ext cx="10225" cy="9225"/>
              </a:xfrm>
              <a:custGeom>
                <a:avLst/>
                <a:gdLst/>
                <a:ahLst/>
                <a:cxnLst/>
                <a:rect l="l" t="t" r="r" b="b"/>
                <a:pathLst>
                  <a:path w="409" h="369" extrusionOk="0">
                    <a:moveTo>
                      <a:pt x="121" y="0"/>
                    </a:moveTo>
                    <a:lnTo>
                      <a:pt x="0" y="206"/>
                    </a:lnTo>
                    <a:cubicBezTo>
                      <a:pt x="108" y="261"/>
                      <a:pt x="95" y="219"/>
                      <a:pt x="177" y="261"/>
                    </a:cubicBezTo>
                    <a:cubicBezTo>
                      <a:pt x="245" y="300"/>
                      <a:pt x="216" y="327"/>
                      <a:pt x="297" y="369"/>
                    </a:cubicBezTo>
                    <a:lnTo>
                      <a:pt x="408" y="163"/>
                    </a:lnTo>
                    <a:cubicBezTo>
                      <a:pt x="310" y="111"/>
                      <a:pt x="327"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0"/>
              <p:cNvSpPr/>
              <p:nvPr/>
            </p:nvSpPr>
            <p:spPr>
              <a:xfrm>
                <a:off x="6109625" y="2851400"/>
                <a:ext cx="10225" cy="9250"/>
              </a:xfrm>
              <a:custGeom>
                <a:avLst/>
                <a:gdLst/>
                <a:ahLst/>
                <a:cxnLst/>
                <a:rect l="l" t="t" r="r" b="b"/>
                <a:pathLst>
                  <a:path w="409" h="370" extrusionOk="0">
                    <a:moveTo>
                      <a:pt x="111" y="0"/>
                    </a:moveTo>
                    <a:lnTo>
                      <a:pt x="0" y="206"/>
                    </a:lnTo>
                    <a:cubicBezTo>
                      <a:pt x="95" y="261"/>
                      <a:pt x="95" y="219"/>
                      <a:pt x="164" y="261"/>
                    </a:cubicBezTo>
                    <a:cubicBezTo>
                      <a:pt x="232" y="301"/>
                      <a:pt x="219" y="327"/>
                      <a:pt x="301" y="369"/>
                    </a:cubicBezTo>
                    <a:lnTo>
                      <a:pt x="408" y="164"/>
                    </a:lnTo>
                    <a:cubicBezTo>
                      <a:pt x="314" y="111"/>
                      <a:pt x="314" y="150"/>
                      <a:pt x="245" y="111"/>
                    </a:cubicBezTo>
                    <a:cubicBezTo>
                      <a:pt x="177" y="82"/>
                      <a:pt x="193" y="43"/>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0"/>
              <p:cNvSpPr/>
              <p:nvPr/>
            </p:nvSpPr>
            <p:spPr>
              <a:xfrm>
                <a:off x="6115425" y="2855225"/>
                <a:ext cx="6125" cy="5750"/>
              </a:xfrm>
              <a:custGeom>
                <a:avLst/>
                <a:gdLst/>
                <a:ahLst/>
                <a:cxnLst/>
                <a:rect l="l" t="t" r="r" b="b"/>
                <a:pathLst>
                  <a:path w="245" h="230" extrusionOk="0">
                    <a:moveTo>
                      <a:pt x="132" y="0"/>
                    </a:moveTo>
                    <a:cubicBezTo>
                      <a:pt x="91" y="0"/>
                      <a:pt x="48" y="25"/>
                      <a:pt x="26" y="66"/>
                    </a:cubicBezTo>
                    <a:cubicBezTo>
                      <a:pt x="0" y="122"/>
                      <a:pt x="13" y="190"/>
                      <a:pt x="69" y="216"/>
                    </a:cubicBezTo>
                    <a:cubicBezTo>
                      <a:pt x="87" y="225"/>
                      <a:pt x="105" y="229"/>
                      <a:pt x="122" y="229"/>
                    </a:cubicBezTo>
                    <a:cubicBezTo>
                      <a:pt x="157" y="229"/>
                      <a:pt x="190" y="211"/>
                      <a:pt x="219" y="174"/>
                    </a:cubicBezTo>
                    <a:cubicBezTo>
                      <a:pt x="245" y="108"/>
                      <a:pt x="232" y="40"/>
                      <a:pt x="176" y="11"/>
                    </a:cubicBezTo>
                    <a:cubicBezTo>
                      <a:pt x="163" y="4"/>
                      <a:pt x="148"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0"/>
              <p:cNvSpPr/>
              <p:nvPr/>
            </p:nvSpPr>
            <p:spPr>
              <a:xfrm>
                <a:off x="6117125" y="2856875"/>
                <a:ext cx="2725" cy="2500"/>
              </a:xfrm>
              <a:custGeom>
                <a:avLst/>
                <a:gdLst/>
                <a:ahLst/>
                <a:cxnLst/>
                <a:rect l="l" t="t" r="r" b="b"/>
                <a:pathLst>
                  <a:path w="109" h="100" extrusionOk="0">
                    <a:moveTo>
                      <a:pt x="82" y="0"/>
                    </a:moveTo>
                    <a:cubicBezTo>
                      <a:pt x="56" y="0"/>
                      <a:pt x="27" y="0"/>
                      <a:pt x="14" y="26"/>
                    </a:cubicBezTo>
                    <a:cubicBezTo>
                      <a:pt x="1" y="56"/>
                      <a:pt x="1" y="82"/>
                      <a:pt x="27" y="95"/>
                    </a:cubicBezTo>
                    <a:cubicBezTo>
                      <a:pt x="35" y="98"/>
                      <a:pt x="42" y="100"/>
                      <a:pt x="50" y="100"/>
                    </a:cubicBezTo>
                    <a:cubicBezTo>
                      <a:pt x="69" y="100"/>
                      <a:pt x="86"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0"/>
              <p:cNvSpPr/>
              <p:nvPr/>
            </p:nvSpPr>
            <p:spPr>
              <a:xfrm>
                <a:off x="6107900" y="2851150"/>
                <a:ext cx="6150" cy="5725"/>
              </a:xfrm>
              <a:custGeom>
                <a:avLst/>
                <a:gdLst/>
                <a:ahLst/>
                <a:cxnLst/>
                <a:rect l="l" t="t" r="r" b="b"/>
                <a:pathLst>
                  <a:path w="246" h="229" extrusionOk="0">
                    <a:moveTo>
                      <a:pt x="142" y="0"/>
                    </a:moveTo>
                    <a:cubicBezTo>
                      <a:pt x="104" y="0"/>
                      <a:pt x="59" y="25"/>
                      <a:pt x="30" y="66"/>
                    </a:cubicBezTo>
                    <a:cubicBezTo>
                      <a:pt x="1" y="121"/>
                      <a:pt x="17" y="190"/>
                      <a:pt x="69" y="216"/>
                    </a:cubicBezTo>
                    <a:cubicBezTo>
                      <a:pt x="88" y="225"/>
                      <a:pt x="107" y="229"/>
                      <a:pt x="126" y="229"/>
                    </a:cubicBezTo>
                    <a:cubicBezTo>
                      <a:pt x="165" y="229"/>
                      <a:pt x="202" y="211"/>
                      <a:pt x="220" y="174"/>
                    </a:cubicBezTo>
                    <a:cubicBezTo>
                      <a:pt x="246" y="108"/>
                      <a:pt x="233" y="40"/>
                      <a:pt x="180" y="10"/>
                    </a:cubicBezTo>
                    <a:cubicBezTo>
                      <a:pt x="169" y="3"/>
                      <a:pt x="156" y="0"/>
                      <a:pt x="1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0"/>
              <p:cNvSpPr/>
              <p:nvPr/>
            </p:nvSpPr>
            <p:spPr>
              <a:xfrm>
                <a:off x="6109625" y="2852775"/>
                <a:ext cx="2800" cy="2525"/>
              </a:xfrm>
              <a:custGeom>
                <a:avLst/>
                <a:gdLst/>
                <a:ahLst/>
                <a:cxnLst/>
                <a:rect l="l" t="t" r="r" b="b"/>
                <a:pathLst>
                  <a:path w="112" h="101" extrusionOk="0">
                    <a:moveTo>
                      <a:pt x="82" y="1"/>
                    </a:moveTo>
                    <a:cubicBezTo>
                      <a:pt x="56" y="1"/>
                      <a:pt x="30" y="1"/>
                      <a:pt x="13" y="27"/>
                    </a:cubicBezTo>
                    <a:cubicBezTo>
                      <a:pt x="0" y="56"/>
                      <a:pt x="13" y="82"/>
                      <a:pt x="30" y="95"/>
                    </a:cubicBezTo>
                    <a:cubicBezTo>
                      <a:pt x="37" y="99"/>
                      <a:pt x="44" y="101"/>
                      <a:pt x="51" y="101"/>
                    </a:cubicBezTo>
                    <a:cubicBezTo>
                      <a:pt x="69" y="101"/>
                      <a:pt x="86" y="88"/>
                      <a:pt x="95" y="69"/>
                    </a:cubicBezTo>
                    <a:cubicBezTo>
                      <a:pt x="111" y="56"/>
                      <a:pt x="111"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0"/>
              <p:cNvSpPr/>
              <p:nvPr/>
            </p:nvSpPr>
            <p:spPr>
              <a:xfrm>
                <a:off x="6087500" y="2839150"/>
                <a:ext cx="10225" cy="9250"/>
              </a:xfrm>
              <a:custGeom>
                <a:avLst/>
                <a:gdLst/>
                <a:ahLst/>
                <a:cxnLst/>
                <a:rect l="l" t="t" r="r" b="b"/>
                <a:pathLst>
                  <a:path w="409" h="370" extrusionOk="0">
                    <a:moveTo>
                      <a:pt x="125" y="1"/>
                    </a:moveTo>
                    <a:lnTo>
                      <a:pt x="1" y="206"/>
                    </a:lnTo>
                    <a:cubicBezTo>
                      <a:pt x="112" y="262"/>
                      <a:pt x="99" y="219"/>
                      <a:pt x="164" y="262"/>
                    </a:cubicBezTo>
                    <a:cubicBezTo>
                      <a:pt x="233" y="301"/>
                      <a:pt x="220" y="327"/>
                      <a:pt x="301" y="370"/>
                    </a:cubicBezTo>
                    <a:lnTo>
                      <a:pt x="409" y="164"/>
                    </a:lnTo>
                    <a:cubicBezTo>
                      <a:pt x="314" y="112"/>
                      <a:pt x="314" y="151"/>
                      <a:pt x="246"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0"/>
              <p:cNvSpPr/>
              <p:nvPr/>
            </p:nvSpPr>
            <p:spPr>
              <a:xfrm>
                <a:off x="6095025" y="2843225"/>
                <a:ext cx="10225" cy="9250"/>
              </a:xfrm>
              <a:custGeom>
                <a:avLst/>
                <a:gdLst/>
                <a:ahLst/>
                <a:cxnLst/>
                <a:rect l="l" t="t" r="r" b="b"/>
                <a:pathLst>
                  <a:path w="409" h="370" extrusionOk="0">
                    <a:moveTo>
                      <a:pt x="108" y="1"/>
                    </a:moveTo>
                    <a:lnTo>
                      <a:pt x="0" y="207"/>
                    </a:lnTo>
                    <a:cubicBezTo>
                      <a:pt x="95" y="262"/>
                      <a:pt x="95" y="220"/>
                      <a:pt x="163" y="262"/>
                    </a:cubicBezTo>
                    <a:cubicBezTo>
                      <a:pt x="232" y="301"/>
                      <a:pt x="219" y="327"/>
                      <a:pt x="287" y="370"/>
                    </a:cubicBezTo>
                    <a:lnTo>
                      <a:pt x="408" y="164"/>
                    </a:lnTo>
                    <a:cubicBezTo>
                      <a:pt x="314" y="112"/>
                      <a:pt x="314" y="151"/>
                      <a:pt x="245" y="112"/>
                    </a:cubicBezTo>
                    <a:cubicBezTo>
                      <a:pt x="176" y="83"/>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0"/>
              <p:cNvSpPr/>
              <p:nvPr/>
            </p:nvSpPr>
            <p:spPr>
              <a:xfrm>
                <a:off x="6100800" y="2847050"/>
                <a:ext cx="6150" cy="5750"/>
              </a:xfrm>
              <a:custGeom>
                <a:avLst/>
                <a:gdLst/>
                <a:ahLst/>
                <a:cxnLst/>
                <a:rect l="l" t="t" r="r" b="b"/>
                <a:pathLst>
                  <a:path w="246" h="230" extrusionOk="0">
                    <a:moveTo>
                      <a:pt x="132" y="1"/>
                    </a:moveTo>
                    <a:cubicBezTo>
                      <a:pt x="90" y="1"/>
                      <a:pt x="49" y="26"/>
                      <a:pt x="27" y="67"/>
                    </a:cubicBezTo>
                    <a:cubicBezTo>
                      <a:pt x="1" y="122"/>
                      <a:pt x="14" y="191"/>
                      <a:pt x="56" y="217"/>
                    </a:cubicBezTo>
                    <a:cubicBezTo>
                      <a:pt x="74" y="225"/>
                      <a:pt x="93" y="230"/>
                      <a:pt x="112" y="230"/>
                    </a:cubicBezTo>
                    <a:cubicBezTo>
                      <a:pt x="151" y="230"/>
                      <a:pt x="191" y="212"/>
                      <a:pt x="220" y="174"/>
                    </a:cubicBezTo>
                    <a:cubicBezTo>
                      <a:pt x="246" y="109"/>
                      <a:pt x="233"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0"/>
              <p:cNvSpPr/>
              <p:nvPr/>
            </p:nvSpPr>
            <p:spPr>
              <a:xfrm>
                <a:off x="6102525" y="2848700"/>
                <a:ext cx="2725" cy="2525"/>
              </a:xfrm>
              <a:custGeom>
                <a:avLst/>
                <a:gdLst/>
                <a:ahLst/>
                <a:cxnLst/>
                <a:rect l="l" t="t" r="r" b="b"/>
                <a:pathLst>
                  <a:path w="109" h="101" extrusionOk="0">
                    <a:moveTo>
                      <a:pt x="69" y="1"/>
                    </a:moveTo>
                    <a:cubicBezTo>
                      <a:pt x="53" y="1"/>
                      <a:pt x="27" y="1"/>
                      <a:pt x="14" y="27"/>
                    </a:cubicBezTo>
                    <a:cubicBezTo>
                      <a:pt x="0" y="56"/>
                      <a:pt x="0"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0"/>
              <p:cNvSpPr/>
              <p:nvPr/>
            </p:nvSpPr>
            <p:spPr>
              <a:xfrm>
                <a:off x="6093300" y="2842975"/>
                <a:ext cx="6150" cy="5750"/>
              </a:xfrm>
              <a:custGeom>
                <a:avLst/>
                <a:gdLst/>
                <a:ahLst/>
                <a:cxnLst/>
                <a:rect l="l" t="t" r="r" b="b"/>
                <a:pathLst>
                  <a:path w="246" h="230" extrusionOk="0">
                    <a:moveTo>
                      <a:pt x="135" y="1"/>
                    </a:moveTo>
                    <a:cubicBezTo>
                      <a:pt x="96" y="1"/>
                      <a:pt x="59" y="26"/>
                      <a:pt x="30" y="66"/>
                    </a:cubicBezTo>
                    <a:cubicBezTo>
                      <a:pt x="1" y="122"/>
                      <a:pt x="14" y="190"/>
                      <a:pt x="69" y="217"/>
                    </a:cubicBezTo>
                    <a:cubicBezTo>
                      <a:pt x="87" y="225"/>
                      <a:pt x="107" y="230"/>
                      <a:pt x="126" y="230"/>
                    </a:cubicBezTo>
                    <a:cubicBezTo>
                      <a:pt x="165" y="230"/>
                      <a:pt x="202" y="211"/>
                      <a:pt x="219" y="174"/>
                    </a:cubicBezTo>
                    <a:cubicBezTo>
                      <a:pt x="245" y="109"/>
                      <a:pt x="232" y="40"/>
                      <a:pt x="177" y="11"/>
                    </a:cubicBezTo>
                    <a:cubicBezTo>
                      <a:pt x="163" y="4"/>
                      <a:pt x="149"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0"/>
              <p:cNvSpPr/>
              <p:nvPr/>
            </p:nvSpPr>
            <p:spPr>
              <a:xfrm>
                <a:off x="6095025" y="2844625"/>
                <a:ext cx="2700" cy="2525"/>
              </a:xfrm>
              <a:custGeom>
                <a:avLst/>
                <a:gdLst/>
                <a:ahLst/>
                <a:cxnLst/>
                <a:rect l="l" t="t" r="r" b="b"/>
                <a:pathLst>
                  <a:path w="108" h="101" extrusionOk="0">
                    <a:moveTo>
                      <a:pt x="82" y="0"/>
                    </a:moveTo>
                    <a:cubicBezTo>
                      <a:pt x="56" y="0"/>
                      <a:pt x="26" y="0"/>
                      <a:pt x="13" y="27"/>
                    </a:cubicBezTo>
                    <a:cubicBezTo>
                      <a:pt x="0" y="56"/>
                      <a:pt x="13"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0"/>
              <p:cNvSpPr/>
              <p:nvPr/>
            </p:nvSpPr>
            <p:spPr>
              <a:xfrm>
                <a:off x="6072900" y="2831000"/>
                <a:ext cx="10225" cy="9250"/>
              </a:xfrm>
              <a:custGeom>
                <a:avLst/>
                <a:gdLst/>
                <a:ahLst/>
                <a:cxnLst/>
                <a:rect l="l" t="t" r="r" b="b"/>
                <a:pathLst>
                  <a:path w="409" h="370" extrusionOk="0">
                    <a:moveTo>
                      <a:pt x="112" y="0"/>
                    </a:moveTo>
                    <a:lnTo>
                      <a:pt x="1" y="206"/>
                    </a:lnTo>
                    <a:cubicBezTo>
                      <a:pt x="95" y="261"/>
                      <a:pt x="95" y="219"/>
                      <a:pt x="164" y="261"/>
                    </a:cubicBezTo>
                    <a:cubicBezTo>
                      <a:pt x="232" y="301"/>
                      <a:pt x="219" y="327"/>
                      <a:pt x="301" y="369"/>
                    </a:cubicBezTo>
                    <a:lnTo>
                      <a:pt x="409" y="164"/>
                    </a:lnTo>
                    <a:cubicBezTo>
                      <a:pt x="314" y="111"/>
                      <a:pt x="314" y="150"/>
                      <a:pt x="245"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0"/>
              <p:cNvSpPr/>
              <p:nvPr/>
            </p:nvSpPr>
            <p:spPr>
              <a:xfrm>
                <a:off x="6080400" y="2835075"/>
                <a:ext cx="10225" cy="9250"/>
              </a:xfrm>
              <a:custGeom>
                <a:avLst/>
                <a:gdLst/>
                <a:ahLst/>
                <a:cxnLst/>
                <a:rect l="l" t="t" r="r" b="b"/>
                <a:pathLst>
                  <a:path w="409" h="370" extrusionOk="0">
                    <a:moveTo>
                      <a:pt x="109" y="1"/>
                    </a:moveTo>
                    <a:lnTo>
                      <a:pt x="1" y="206"/>
                    </a:lnTo>
                    <a:cubicBezTo>
                      <a:pt x="96" y="262"/>
                      <a:pt x="96" y="219"/>
                      <a:pt x="164" y="262"/>
                    </a:cubicBezTo>
                    <a:cubicBezTo>
                      <a:pt x="233" y="301"/>
                      <a:pt x="220" y="327"/>
                      <a:pt x="285" y="369"/>
                    </a:cubicBezTo>
                    <a:lnTo>
                      <a:pt x="409" y="164"/>
                    </a:lnTo>
                    <a:cubicBezTo>
                      <a:pt x="301" y="112"/>
                      <a:pt x="314" y="151"/>
                      <a:pt x="246" y="112"/>
                    </a:cubicBezTo>
                    <a:cubicBezTo>
                      <a:pt x="164" y="82"/>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0"/>
              <p:cNvSpPr/>
              <p:nvPr/>
            </p:nvSpPr>
            <p:spPr>
              <a:xfrm>
                <a:off x="6085875" y="2838900"/>
                <a:ext cx="6475" cy="5750"/>
              </a:xfrm>
              <a:custGeom>
                <a:avLst/>
                <a:gdLst/>
                <a:ahLst/>
                <a:cxnLst/>
                <a:rect l="l" t="t" r="r" b="b"/>
                <a:pathLst>
                  <a:path w="259" h="230" extrusionOk="0">
                    <a:moveTo>
                      <a:pt x="144" y="1"/>
                    </a:moveTo>
                    <a:cubicBezTo>
                      <a:pt x="101" y="1"/>
                      <a:pt x="59" y="25"/>
                      <a:pt x="40" y="66"/>
                    </a:cubicBezTo>
                    <a:cubicBezTo>
                      <a:pt x="1" y="122"/>
                      <a:pt x="14" y="190"/>
                      <a:pt x="66" y="216"/>
                    </a:cubicBezTo>
                    <a:cubicBezTo>
                      <a:pt x="84" y="225"/>
                      <a:pt x="104" y="229"/>
                      <a:pt x="123" y="229"/>
                    </a:cubicBezTo>
                    <a:cubicBezTo>
                      <a:pt x="162" y="229"/>
                      <a:pt x="198" y="211"/>
                      <a:pt x="216" y="174"/>
                    </a:cubicBezTo>
                    <a:cubicBezTo>
                      <a:pt x="258" y="109"/>
                      <a:pt x="229"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0"/>
              <p:cNvSpPr/>
              <p:nvPr/>
            </p:nvSpPr>
            <p:spPr>
              <a:xfrm>
                <a:off x="6087500" y="2840550"/>
                <a:ext cx="2800" cy="2500"/>
              </a:xfrm>
              <a:custGeom>
                <a:avLst/>
                <a:gdLst/>
                <a:ahLst/>
                <a:cxnLst/>
                <a:rect l="l" t="t" r="r" b="b"/>
                <a:pathLst>
                  <a:path w="112" h="100" extrusionOk="0">
                    <a:moveTo>
                      <a:pt x="82" y="0"/>
                    </a:moveTo>
                    <a:cubicBezTo>
                      <a:pt x="69" y="0"/>
                      <a:pt x="30" y="0"/>
                      <a:pt x="17" y="26"/>
                    </a:cubicBezTo>
                    <a:cubicBezTo>
                      <a:pt x="1" y="56"/>
                      <a:pt x="17" y="82"/>
                      <a:pt x="43" y="95"/>
                    </a:cubicBezTo>
                    <a:cubicBezTo>
                      <a:pt x="47" y="98"/>
                      <a:pt x="51" y="100"/>
                      <a:pt x="56" y="100"/>
                    </a:cubicBezTo>
                    <a:cubicBezTo>
                      <a:pt x="70" y="100"/>
                      <a:pt x="87" y="88"/>
                      <a:pt x="99" y="69"/>
                    </a:cubicBezTo>
                    <a:cubicBezTo>
                      <a:pt x="112" y="56"/>
                      <a:pt x="112"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0"/>
              <p:cNvSpPr/>
              <p:nvPr/>
            </p:nvSpPr>
            <p:spPr>
              <a:xfrm>
                <a:off x="6078700" y="2834825"/>
                <a:ext cx="6150" cy="5750"/>
              </a:xfrm>
              <a:custGeom>
                <a:avLst/>
                <a:gdLst/>
                <a:ahLst/>
                <a:cxnLst/>
                <a:rect l="l" t="t" r="r" b="b"/>
                <a:pathLst>
                  <a:path w="246" h="230" extrusionOk="0">
                    <a:moveTo>
                      <a:pt x="133" y="0"/>
                    </a:moveTo>
                    <a:cubicBezTo>
                      <a:pt x="91" y="0"/>
                      <a:pt x="48" y="25"/>
                      <a:pt x="26" y="66"/>
                    </a:cubicBezTo>
                    <a:cubicBezTo>
                      <a:pt x="0" y="122"/>
                      <a:pt x="13" y="190"/>
                      <a:pt x="69" y="216"/>
                    </a:cubicBezTo>
                    <a:cubicBezTo>
                      <a:pt x="82" y="225"/>
                      <a:pt x="98" y="229"/>
                      <a:pt x="115" y="229"/>
                    </a:cubicBezTo>
                    <a:cubicBezTo>
                      <a:pt x="150" y="229"/>
                      <a:pt x="191" y="211"/>
                      <a:pt x="219" y="174"/>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0"/>
              <p:cNvSpPr/>
              <p:nvPr/>
            </p:nvSpPr>
            <p:spPr>
              <a:xfrm>
                <a:off x="6080400" y="2836475"/>
                <a:ext cx="2725" cy="2500"/>
              </a:xfrm>
              <a:custGeom>
                <a:avLst/>
                <a:gdLst/>
                <a:ahLst/>
                <a:cxnLst/>
                <a:rect l="l" t="t" r="r" b="b"/>
                <a:pathLst>
                  <a:path w="109" h="100" extrusionOk="0">
                    <a:moveTo>
                      <a:pt x="83" y="0"/>
                    </a:moveTo>
                    <a:cubicBezTo>
                      <a:pt x="56" y="0"/>
                      <a:pt x="27" y="0"/>
                      <a:pt x="14" y="26"/>
                    </a:cubicBezTo>
                    <a:cubicBezTo>
                      <a:pt x="1" y="56"/>
                      <a:pt x="1" y="82"/>
                      <a:pt x="27" y="95"/>
                    </a:cubicBezTo>
                    <a:cubicBezTo>
                      <a:pt x="35" y="98"/>
                      <a:pt x="43" y="100"/>
                      <a:pt x="50" y="100"/>
                    </a:cubicBezTo>
                    <a:cubicBezTo>
                      <a:pt x="69" y="100"/>
                      <a:pt x="86" y="88"/>
                      <a:pt x="96" y="69"/>
                    </a:cubicBezTo>
                    <a:cubicBezTo>
                      <a:pt x="109" y="56"/>
                      <a:pt x="96"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0"/>
              <p:cNvSpPr/>
              <p:nvPr/>
            </p:nvSpPr>
            <p:spPr>
              <a:xfrm>
                <a:off x="6058300" y="2822825"/>
                <a:ext cx="10225" cy="9250"/>
              </a:xfrm>
              <a:custGeom>
                <a:avLst/>
                <a:gdLst/>
                <a:ahLst/>
                <a:cxnLst/>
                <a:rect l="l" t="t" r="r" b="b"/>
                <a:pathLst>
                  <a:path w="409" h="370" extrusionOk="0">
                    <a:moveTo>
                      <a:pt x="108" y="1"/>
                    </a:moveTo>
                    <a:lnTo>
                      <a:pt x="0" y="207"/>
                    </a:lnTo>
                    <a:cubicBezTo>
                      <a:pt x="95" y="262"/>
                      <a:pt x="95" y="220"/>
                      <a:pt x="164" y="262"/>
                    </a:cubicBezTo>
                    <a:cubicBezTo>
                      <a:pt x="232" y="301"/>
                      <a:pt x="219" y="327"/>
                      <a:pt x="288" y="370"/>
                    </a:cubicBezTo>
                    <a:lnTo>
                      <a:pt x="408" y="164"/>
                    </a:lnTo>
                    <a:cubicBezTo>
                      <a:pt x="301" y="112"/>
                      <a:pt x="314" y="151"/>
                      <a:pt x="245" y="112"/>
                    </a:cubicBezTo>
                    <a:cubicBezTo>
                      <a:pt x="177" y="83"/>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0"/>
              <p:cNvSpPr/>
              <p:nvPr/>
            </p:nvSpPr>
            <p:spPr>
              <a:xfrm>
                <a:off x="6065475" y="2826925"/>
                <a:ext cx="10225" cy="9225"/>
              </a:xfrm>
              <a:custGeom>
                <a:avLst/>
                <a:gdLst/>
                <a:ahLst/>
                <a:cxnLst/>
                <a:rect l="l" t="t" r="r" b="b"/>
                <a:pathLst>
                  <a:path w="409" h="369" extrusionOk="0">
                    <a:moveTo>
                      <a:pt x="121" y="0"/>
                    </a:moveTo>
                    <a:lnTo>
                      <a:pt x="1" y="206"/>
                    </a:lnTo>
                    <a:cubicBezTo>
                      <a:pt x="108" y="261"/>
                      <a:pt x="95" y="219"/>
                      <a:pt x="164" y="261"/>
                    </a:cubicBezTo>
                    <a:cubicBezTo>
                      <a:pt x="245" y="300"/>
                      <a:pt x="216" y="327"/>
                      <a:pt x="298" y="369"/>
                    </a:cubicBezTo>
                    <a:lnTo>
                      <a:pt x="409" y="163"/>
                    </a:lnTo>
                    <a:cubicBezTo>
                      <a:pt x="311" y="111"/>
                      <a:pt x="311"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0"/>
              <p:cNvSpPr/>
              <p:nvPr/>
            </p:nvSpPr>
            <p:spPr>
              <a:xfrm>
                <a:off x="6071200" y="2830750"/>
                <a:ext cx="6125" cy="5725"/>
              </a:xfrm>
              <a:custGeom>
                <a:avLst/>
                <a:gdLst/>
                <a:ahLst/>
                <a:cxnLst/>
                <a:rect l="l" t="t" r="r" b="b"/>
                <a:pathLst>
                  <a:path w="245" h="229" extrusionOk="0">
                    <a:moveTo>
                      <a:pt x="141" y="0"/>
                    </a:moveTo>
                    <a:cubicBezTo>
                      <a:pt x="103" y="0"/>
                      <a:pt x="58" y="25"/>
                      <a:pt x="29" y="66"/>
                    </a:cubicBezTo>
                    <a:cubicBezTo>
                      <a:pt x="0" y="121"/>
                      <a:pt x="16" y="190"/>
                      <a:pt x="69" y="216"/>
                    </a:cubicBezTo>
                    <a:cubicBezTo>
                      <a:pt x="87" y="225"/>
                      <a:pt x="107" y="229"/>
                      <a:pt x="126" y="229"/>
                    </a:cubicBezTo>
                    <a:cubicBezTo>
                      <a:pt x="165" y="229"/>
                      <a:pt x="201" y="211"/>
                      <a:pt x="219" y="174"/>
                    </a:cubicBezTo>
                    <a:cubicBezTo>
                      <a:pt x="245" y="108"/>
                      <a:pt x="232" y="40"/>
                      <a:pt x="180" y="10"/>
                    </a:cubicBezTo>
                    <a:cubicBezTo>
                      <a:pt x="168" y="3"/>
                      <a:pt x="155"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0"/>
              <p:cNvSpPr/>
              <p:nvPr/>
            </p:nvSpPr>
            <p:spPr>
              <a:xfrm>
                <a:off x="6072900" y="2832375"/>
                <a:ext cx="2800" cy="2525"/>
              </a:xfrm>
              <a:custGeom>
                <a:avLst/>
                <a:gdLst/>
                <a:ahLst/>
                <a:cxnLst/>
                <a:rect l="l" t="t" r="r" b="b"/>
                <a:pathLst>
                  <a:path w="112" h="101" extrusionOk="0">
                    <a:moveTo>
                      <a:pt x="82" y="1"/>
                    </a:moveTo>
                    <a:cubicBezTo>
                      <a:pt x="56" y="1"/>
                      <a:pt x="30" y="1"/>
                      <a:pt x="14" y="27"/>
                    </a:cubicBezTo>
                    <a:cubicBezTo>
                      <a:pt x="1" y="56"/>
                      <a:pt x="14" y="82"/>
                      <a:pt x="30" y="95"/>
                    </a:cubicBezTo>
                    <a:cubicBezTo>
                      <a:pt x="37" y="99"/>
                      <a:pt x="44" y="101"/>
                      <a:pt x="51" y="101"/>
                    </a:cubicBezTo>
                    <a:cubicBezTo>
                      <a:pt x="69" y="101"/>
                      <a:pt x="86" y="88"/>
                      <a:pt x="95" y="69"/>
                    </a:cubicBezTo>
                    <a:cubicBezTo>
                      <a:pt x="112" y="56"/>
                      <a:pt x="112"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0"/>
              <p:cNvSpPr/>
              <p:nvPr/>
            </p:nvSpPr>
            <p:spPr>
              <a:xfrm>
                <a:off x="6063775" y="2826650"/>
                <a:ext cx="6450" cy="5750"/>
              </a:xfrm>
              <a:custGeom>
                <a:avLst/>
                <a:gdLst/>
                <a:ahLst/>
                <a:cxnLst/>
                <a:rect l="l" t="t" r="r" b="b"/>
                <a:pathLst>
                  <a:path w="258" h="230" extrusionOk="0">
                    <a:moveTo>
                      <a:pt x="144" y="1"/>
                    </a:moveTo>
                    <a:cubicBezTo>
                      <a:pt x="102" y="1"/>
                      <a:pt x="61" y="26"/>
                      <a:pt x="39" y="67"/>
                    </a:cubicBezTo>
                    <a:cubicBezTo>
                      <a:pt x="0" y="122"/>
                      <a:pt x="26" y="191"/>
                      <a:pt x="69" y="217"/>
                    </a:cubicBezTo>
                    <a:cubicBezTo>
                      <a:pt x="85" y="225"/>
                      <a:pt x="103" y="229"/>
                      <a:pt x="121" y="229"/>
                    </a:cubicBezTo>
                    <a:cubicBezTo>
                      <a:pt x="160" y="229"/>
                      <a:pt x="198" y="208"/>
                      <a:pt x="215" y="161"/>
                    </a:cubicBezTo>
                    <a:cubicBezTo>
                      <a:pt x="258" y="109"/>
                      <a:pt x="245" y="41"/>
                      <a:pt x="189"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0"/>
              <p:cNvSpPr/>
              <p:nvPr/>
            </p:nvSpPr>
            <p:spPr>
              <a:xfrm>
                <a:off x="6065800" y="2828300"/>
                <a:ext cx="2725" cy="2525"/>
              </a:xfrm>
              <a:custGeom>
                <a:avLst/>
                <a:gdLst/>
                <a:ahLst/>
                <a:cxnLst/>
                <a:rect l="l" t="t" r="r" b="b"/>
                <a:pathLst>
                  <a:path w="109" h="101" extrusionOk="0">
                    <a:moveTo>
                      <a:pt x="69" y="1"/>
                    </a:moveTo>
                    <a:cubicBezTo>
                      <a:pt x="53" y="1"/>
                      <a:pt x="27" y="1"/>
                      <a:pt x="14" y="27"/>
                    </a:cubicBezTo>
                    <a:cubicBezTo>
                      <a:pt x="1" y="56"/>
                      <a:pt x="1"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0"/>
              <p:cNvSpPr/>
              <p:nvPr/>
            </p:nvSpPr>
            <p:spPr>
              <a:xfrm>
                <a:off x="6043700" y="2814675"/>
                <a:ext cx="9900" cy="9250"/>
              </a:xfrm>
              <a:custGeom>
                <a:avLst/>
                <a:gdLst/>
                <a:ahLst/>
                <a:cxnLst/>
                <a:rect l="l" t="t" r="r" b="b"/>
                <a:pathLst>
                  <a:path w="396" h="370" extrusionOk="0">
                    <a:moveTo>
                      <a:pt x="108" y="1"/>
                    </a:moveTo>
                    <a:lnTo>
                      <a:pt x="0" y="206"/>
                    </a:lnTo>
                    <a:cubicBezTo>
                      <a:pt x="95" y="262"/>
                      <a:pt x="82" y="219"/>
                      <a:pt x="163" y="262"/>
                    </a:cubicBezTo>
                    <a:cubicBezTo>
                      <a:pt x="232" y="301"/>
                      <a:pt x="202" y="327"/>
                      <a:pt x="284" y="369"/>
                    </a:cubicBezTo>
                    <a:lnTo>
                      <a:pt x="395" y="164"/>
                    </a:lnTo>
                    <a:cubicBezTo>
                      <a:pt x="300" y="112"/>
                      <a:pt x="313" y="151"/>
                      <a:pt x="232" y="112"/>
                    </a:cubicBezTo>
                    <a:cubicBezTo>
                      <a:pt x="163"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0"/>
              <p:cNvSpPr/>
              <p:nvPr/>
            </p:nvSpPr>
            <p:spPr>
              <a:xfrm>
                <a:off x="6050800" y="2818750"/>
                <a:ext cx="10225" cy="9250"/>
              </a:xfrm>
              <a:custGeom>
                <a:avLst/>
                <a:gdLst/>
                <a:ahLst/>
                <a:cxnLst/>
                <a:rect l="l" t="t" r="r" b="b"/>
                <a:pathLst>
                  <a:path w="409" h="370" extrusionOk="0">
                    <a:moveTo>
                      <a:pt x="111" y="1"/>
                    </a:moveTo>
                    <a:lnTo>
                      <a:pt x="0" y="206"/>
                    </a:lnTo>
                    <a:cubicBezTo>
                      <a:pt x="98" y="262"/>
                      <a:pt x="98" y="219"/>
                      <a:pt x="163" y="262"/>
                    </a:cubicBezTo>
                    <a:cubicBezTo>
                      <a:pt x="232" y="301"/>
                      <a:pt x="219" y="327"/>
                      <a:pt x="300" y="370"/>
                    </a:cubicBezTo>
                    <a:lnTo>
                      <a:pt x="408" y="164"/>
                    </a:lnTo>
                    <a:cubicBezTo>
                      <a:pt x="313" y="112"/>
                      <a:pt x="313" y="151"/>
                      <a:pt x="245" y="112"/>
                    </a:cubicBezTo>
                    <a:cubicBezTo>
                      <a:pt x="180" y="82"/>
                      <a:pt x="193" y="43"/>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0"/>
              <p:cNvSpPr/>
              <p:nvPr/>
            </p:nvSpPr>
            <p:spPr>
              <a:xfrm>
                <a:off x="6056575" y="2822575"/>
                <a:ext cx="6150" cy="5750"/>
              </a:xfrm>
              <a:custGeom>
                <a:avLst/>
                <a:gdLst/>
                <a:ahLst/>
                <a:cxnLst/>
                <a:rect l="l" t="t" r="r" b="b"/>
                <a:pathLst>
                  <a:path w="246" h="230" extrusionOk="0">
                    <a:moveTo>
                      <a:pt x="133" y="1"/>
                    </a:moveTo>
                    <a:cubicBezTo>
                      <a:pt x="91" y="1"/>
                      <a:pt x="49" y="26"/>
                      <a:pt x="30" y="66"/>
                    </a:cubicBezTo>
                    <a:cubicBezTo>
                      <a:pt x="1" y="122"/>
                      <a:pt x="14" y="190"/>
                      <a:pt x="69" y="217"/>
                    </a:cubicBezTo>
                    <a:cubicBezTo>
                      <a:pt x="87" y="225"/>
                      <a:pt x="104" y="229"/>
                      <a:pt x="120" y="229"/>
                    </a:cubicBezTo>
                    <a:cubicBezTo>
                      <a:pt x="157" y="229"/>
                      <a:pt x="190" y="208"/>
                      <a:pt x="219" y="161"/>
                    </a:cubicBezTo>
                    <a:cubicBezTo>
                      <a:pt x="246" y="109"/>
                      <a:pt x="233" y="40"/>
                      <a:pt x="177" y="11"/>
                    </a:cubicBezTo>
                    <a:cubicBezTo>
                      <a:pt x="163" y="4"/>
                      <a:pt x="148" y="1"/>
                      <a:pt x="13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0"/>
              <p:cNvSpPr/>
              <p:nvPr/>
            </p:nvSpPr>
            <p:spPr>
              <a:xfrm>
                <a:off x="6058300" y="2824225"/>
                <a:ext cx="2725" cy="2525"/>
              </a:xfrm>
              <a:custGeom>
                <a:avLst/>
                <a:gdLst/>
                <a:ahLst/>
                <a:cxnLst/>
                <a:rect l="l" t="t" r="r" b="b"/>
                <a:pathLst>
                  <a:path w="109" h="101" extrusionOk="0">
                    <a:moveTo>
                      <a:pt x="82" y="0"/>
                    </a:moveTo>
                    <a:cubicBezTo>
                      <a:pt x="56" y="0"/>
                      <a:pt x="26" y="0"/>
                      <a:pt x="13" y="27"/>
                    </a:cubicBezTo>
                    <a:cubicBezTo>
                      <a:pt x="0" y="56"/>
                      <a:pt x="0"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0"/>
              <p:cNvSpPr/>
              <p:nvPr/>
            </p:nvSpPr>
            <p:spPr>
              <a:xfrm>
                <a:off x="6049150" y="2818500"/>
                <a:ext cx="6150" cy="5725"/>
              </a:xfrm>
              <a:custGeom>
                <a:avLst/>
                <a:gdLst/>
                <a:ahLst/>
                <a:cxnLst/>
                <a:rect l="l" t="t" r="r" b="b"/>
                <a:pathLst>
                  <a:path w="246" h="229" extrusionOk="0">
                    <a:moveTo>
                      <a:pt x="139" y="1"/>
                    </a:moveTo>
                    <a:cubicBezTo>
                      <a:pt x="100" y="1"/>
                      <a:pt x="56" y="25"/>
                      <a:pt x="27" y="66"/>
                    </a:cubicBezTo>
                    <a:cubicBezTo>
                      <a:pt x="1" y="122"/>
                      <a:pt x="14" y="190"/>
                      <a:pt x="66" y="216"/>
                    </a:cubicBezTo>
                    <a:cubicBezTo>
                      <a:pt x="83" y="225"/>
                      <a:pt x="102" y="229"/>
                      <a:pt x="120" y="229"/>
                    </a:cubicBezTo>
                    <a:cubicBezTo>
                      <a:pt x="160" y="229"/>
                      <a:pt x="198" y="208"/>
                      <a:pt x="216" y="161"/>
                    </a:cubicBezTo>
                    <a:cubicBezTo>
                      <a:pt x="246" y="109"/>
                      <a:pt x="229" y="40"/>
                      <a:pt x="177" y="11"/>
                    </a:cubicBezTo>
                    <a:cubicBezTo>
                      <a:pt x="166" y="4"/>
                      <a:pt x="153" y="1"/>
                      <a:pt x="13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0"/>
              <p:cNvSpPr/>
              <p:nvPr/>
            </p:nvSpPr>
            <p:spPr>
              <a:xfrm>
                <a:off x="6050800" y="2820150"/>
                <a:ext cx="2800" cy="2500"/>
              </a:xfrm>
              <a:custGeom>
                <a:avLst/>
                <a:gdLst/>
                <a:ahLst/>
                <a:cxnLst/>
                <a:rect l="l" t="t" r="r" b="b"/>
                <a:pathLst>
                  <a:path w="112" h="100" extrusionOk="0">
                    <a:moveTo>
                      <a:pt x="82" y="0"/>
                    </a:moveTo>
                    <a:cubicBezTo>
                      <a:pt x="56" y="0"/>
                      <a:pt x="29" y="0"/>
                      <a:pt x="16" y="26"/>
                    </a:cubicBezTo>
                    <a:cubicBezTo>
                      <a:pt x="0" y="56"/>
                      <a:pt x="16" y="82"/>
                      <a:pt x="42" y="95"/>
                    </a:cubicBezTo>
                    <a:cubicBezTo>
                      <a:pt x="46" y="98"/>
                      <a:pt x="50" y="100"/>
                      <a:pt x="55" y="100"/>
                    </a:cubicBezTo>
                    <a:cubicBezTo>
                      <a:pt x="69" y="100"/>
                      <a:pt x="86" y="88"/>
                      <a:pt x="98" y="69"/>
                    </a:cubicBezTo>
                    <a:cubicBezTo>
                      <a:pt x="111" y="56"/>
                      <a:pt x="111"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0"/>
              <p:cNvSpPr/>
              <p:nvPr/>
            </p:nvSpPr>
            <p:spPr>
              <a:xfrm>
                <a:off x="6025000" y="2808550"/>
                <a:ext cx="13975" cy="7200"/>
              </a:xfrm>
              <a:custGeom>
                <a:avLst/>
                <a:gdLst/>
                <a:ahLst/>
                <a:cxnLst/>
                <a:rect l="l" t="t" r="r" b="b"/>
                <a:pathLst>
                  <a:path w="559" h="288" extrusionOk="0">
                    <a:moveTo>
                      <a:pt x="53" y="1"/>
                    </a:moveTo>
                    <a:cubicBezTo>
                      <a:pt x="27" y="17"/>
                      <a:pt x="14" y="30"/>
                      <a:pt x="1" y="43"/>
                    </a:cubicBezTo>
                    <a:cubicBezTo>
                      <a:pt x="134" y="112"/>
                      <a:pt x="164" y="99"/>
                      <a:pt x="258" y="151"/>
                    </a:cubicBezTo>
                    <a:cubicBezTo>
                      <a:pt x="327" y="180"/>
                      <a:pt x="353" y="206"/>
                      <a:pt x="379" y="232"/>
                    </a:cubicBezTo>
                    <a:cubicBezTo>
                      <a:pt x="396" y="246"/>
                      <a:pt x="409" y="275"/>
                      <a:pt x="448" y="288"/>
                    </a:cubicBezTo>
                    <a:lnTo>
                      <a:pt x="559" y="82"/>
                    </a:lnTo>
                    <a:cubicBezTo>
                      <a:pt x="529" y="69"/>
                      <a:pt x="516" y="69"/>
                      <a:pt x="503" y="56"/>
                    </a:cubicBezTo>
                    <a:lnTo>
                      <a:pt x="477" y="56"/>
                    </a:lnTo>
                    <a:cubicBezTo>
                      <a:pt x="477" y="63"/>
                      <a:pt x="473" y="66"/>
                      <a:pt x="467" y="66"/>
                    </a:cubicBezTo>
                    <a:cubicBezTo>
                      <a:pt x="462" y="66"/>
                      <a:pt x="454" y="63"/>
                      <a:pt x="448" y="56"/>
                    </a:cubicBezTo>
                    <a:cubicBezTo>
                      <a:pt x="435" y="56"/>
                      <a:pt x="461" y="43"/>
                      <a:pt x="490" y="43"/>
                    </a:cubicBezTo>
                    <a:lnTo>
                      <a:pt x="5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0"/>
              <p:cNvSpPr/>
              <p:nvPr/>
            </p:nvSpPr>
            <p:spPr>
              <a:xfrm>
                <a:off x="6036175" y="2810600"/>
                <a:ext cx="10225" cy="9250"/>
              </a:xfrm>
              <a:custGeom>
                <a:avLst/>
                <a:gdLst/>
                <a:ahLst/>
                <a:cxnLst/>
                <a:rect l="l" t="t" r="r" b="b"/>
                <a:pathLst>
                  <a:path w="409" h="370" extrusionOk="0">
                    <a:moveTo>
                      <a:pt x="112" y="0"/>
                    </a:moveTo>
                    <a:lnTo>
                      <a:pt x="1" y="206"/>
                    </a:lnTo>
                    <a:cubicBezTo>
                      <a:pt x="95" y="261"/>
                      <a:pt x="95" y="219"/>
                      <a:pt x="164" y="261"/>
                    </a:cubicBezTo>
                    <a:cubicBezTo>
                      <a:pt x="233" y="301"/>
                      <a:pt x="219" y="327"/>
                      <a:pt x="301" y="369"/>
                    </a:cubicBezTo>
                    <a:lnTo>
                      <a:pt x="409" y="164"/>
                    </a:lnTo>
                    <a:cubicBezTo>
                      <a:pt x="314" y="111"/>
                      <a:pt x="314" y="150"/>
                      <a:pt x="246"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0"/>
              <p:cNvSpPr/>
              <p:nvPr/>
            </p:nvSpPr>
            <p:spPr>
              <a:xfrm>
                <a:off x="6041975" y="2814425"/>
                <a:ext cx="6150" cy="5725"/>
              </a:xfrm>
              <a:custGeom>
                <a:avLst/>
                <a:gdLst/>
                <a:ahLst/>
                <a:cxnLst/>
                <a:rect l="l" t="t" r="r" b="b"/>
                <a:pathLst>
                  <a:path w="246" h="229" extrusionOk="0">
                    <a:moveTo>
                      <a:pt x="133" y="0"/>
                    </a:moveTo>
                    <a:cubicBezTo>
                      <a:pt x="91" y="0"/>
                      <a:pt x="48" y="25"/>
                      <a:pt x="27" y="66"/>
                    </a:cubicBezTo>
                    <a:cubicBezTo>
                      <a:pt x="1" y="122"/>
                      <a:pt x="14" y="190"/>
                      <a:pt x="69" y="216"/>
                    </a:cubicBezTo>
                    <a:cubicBezTo>
                      <a:pt x="81" y="224"/>
                      <a:pt x="96" y="229"/>
                      <a:pt x="113" y="229"/>
                    </a:cubicBezTo>
                    <a:cubicBezTo>
                      <a:pt x="149" y="229"/>
                      <a:pt x="190" y="208"/>
                      <a:pt x="219" y="161"/>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0"/>
              <p:cNvSpPr/>
              <p:nvPr/>
            </p:nvSpPr>
            <p:spPr>
              <a:xfrm>
                <a:off x="6043700" y="2815925"/>
                <a:ext cx="2700" cy="2650"/>
              </a:xfrm>
              <a:custGeom>
                <a:avLst/>
                <a:gdLst/>
                <a:ahLst/>
                <a:cxnLst/>
                <a:rect l="l" t="t" r="r" b="b"/>
                <a:pathLst>
                  <a:path w="108" h="106" extrusionOk="0">
                    <a:moveTo>
                      <a:pt x="55" y="1"/>
                    </a:moveTo>
                    <a:cubicBezTo>
                      <a:pt x="41" y="1"/>
                      <a:pt x="23" y="13"/>
                      <a:pt x="13" y="32"/>
                    </a:cubicBezTo>
                    <a:cubicBezTo>
                      <a:pt x="0" y="62"/>
                      <a:pt x="0" y="88"/>
                      <a:pt x="26" y="101"/>
                    </a:cubicBezTo>
                    <a:cubicBezTo>
                      <a:pt x="34" y="104"/>
                      <a:pt x="42" y="106"/>
                      <a:pt x="49" y="106"/>
                    </a:cubicBezTo>
                    <a:cubicBezTo>
                      <a:pt x="69" y="106"/>
                      <a:pt x="85" y="94"/>
                      <a:pt x="95" y="75"/>
                    </a:cubicBezTo>
                    <a:cubicBezTo>
                      <a:pt x="108" y="62"/>
                      <a:pt x="95" y="19"/>
                      <a:pt x="69" y="6"/>
                    </a:cubicBezTo>
                    <a:cubicBezTo>
                      <a:pt x="65" y="3"/>
                      <a:pt x="60"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0"/>
              <p:cNvSpPr/>
              <p:nvPr/>
            </p:nvSpPr>
            <p:spPr>
              <a:xfrm>
                <a:off x="6034875" y="2810350"/>
                <a:ext cx="5750" cy="5725"/>
              </a:xfrm>
              <a:custGeom>
                <a:avLst/>
                <a:gdLst/>
                <a:ahLst/>
                <a:cxnLst/>
                <a:rect l="l" t="t" r="r" b="b"/>
                <a:pathLst>
                  <a:path w="230" h="229" extrusionOk="0">
                    <a:moveTo>
                      <a:pt x="122" y="1"/>
                    </a:moveTo>
                    <a:cubicBezTo>
                      <a:pt x="108" y="1"/>
                      <a:pt x="95" y="4"/>
                      <a:pt x="82" y="10"/>
                    </a:cubicBezTo>
                    <a:cubicBezTo>
                      <a:pt x="66" y="10"/>
                      <a:pt x="66" y="27"/>
                      <a:pt x="53" y="27"/>
                    </a:cubicBezTo>
                    <a:cubicBezTo>
                      <a:pt x="40" y="40"/>
                      <a:pt x="27" y="53"/>
                      <a:pt x="14" y="66"/>
                    </a:cubicBezTo>
                    <a:cubicBezTo>
                      <a:pt x="1" y="79"/>
                      <a:pt x="1" y="92"/>
                      <a:pt x="1" y="108"/>
                    </a:cubicBezTo>
                    <a:lnTo>
                      <a:pt x="1" y="147"/>
                    </a:lnTo>
                    <a:cubicBezTo>
                      <a:pt x="14" y="174"/>
                      <a:pt x="27" y="203"/>
                      <a:pt x="53" y="216"/>
                    </a:cubicBezTo>
                    <a:cubicBezTo>
                      <a:pt x="70" y="224"/>
                      <a:pt x="89" y="228"/>
                      <a:pt x="107" y="228"/>
                    </a:cubicBezTo>
                    <a:cubicBezTo>
                      <a:pt x="147" y="228"/>
                      <a:pt x="185" y="208"/>
                      <a:pt x="203" y="160"/>
                    </a:cubicBezTo>
                    <a:cubicBezTo>
                      <a:pt x="229" y="108"/>
                      <a:pt x="216" y="40"/>
                      <a:pt x="164" y="10"/>
                    </a:cubicBezTo>
                    <a:cubicBezTo>
                      <a:pt x="149" y="4"/>
                      <a:pt x="135"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0"/>
              <p:cNvSpPr/>
              <p:nvPr/>
            </p:nvSpPr>
            <p:spPr>
              <a:xfrm>
                <a:off x="6036175" y="2811850"/>
                <a:ext cx="2800" cy="2650"/>
              </a:xfrm>
              <a:custGeom>
                <a:avLst/>
                <a:gdLst/>
                <a:ahLst/>
                <a:cxnLst/>
                <a:rect l="l" t="t" r="r" b="b"/>
                <a:pathLst>
                  <a:path w="112" h="106" extrusionOk="0">
                    <a:moveTo>
                      <a:pt x="62" y="1"/>
                    </a:moveTo>
                    <a:cubicBezTo>
                      <a:pt x="43" y="1"/>
                      <a:pt x="26" y="13"/>
                      <a:pt x="14" y="32"/>
                    </a:cubicBezTo>
                    <a:cubicBezTo>
                      <a:pt x="1" y="61"/>
                      <a:pt x="14" y="87"/>
                      <a:pt x="30" y="100"/>
                    </a:cubicBezTo>
                    <a:cubicBezTo>
                      <a:pt x="37" y="104"/>
                      <a:pt x="44" y="106"/>
                      <a:pt x="51" y="106"/>
                    </a:cubicBezTo>
                    <a:cubicBezTo>
                      <a:pt x="69" y="106"/>
                      <a:pt x="86" y="93"/>
                      <a:pt x="95" y="74"/>
                    </a:cubicBezTo>
                    <a:cubicBezTo>
                      <a:pt x="112" y="61"/>
                      <a:pt x="112" y="19"/>
                      <a:pt x="82" y="6"/>
                    </a:cubicBezTo>
                    <a:cubicBezTo>
                      <a:pt x="75" y="2"/>
                      <a:pt x="68"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0"/>
              <p:cNvSpPr/>
              <p:nvPr/>
            </p:nvSpPr>
            <p:spPr>
              <a:xfrm>
                <a:off x="6037900" y="2798775"/>
                <a:ext cx="10225" cy="9150"/>
              </a:xfrm>
              <a:custGeom>
                <a:avLst/>
                <a:gdLst/>
                <a:ahLst/>
                <a:cxnLst/>
                <a:rect l="l" t="t" r="r" b="b"/>
                <a:pathLst>
                  <a:path w="409" h="366" extrusionOk="0">
                    <a:moveTo>
                      <a:pt x="301" y="0"/>
                    </a:moveTo>
                    <a:cubicBezTo>
                      <a:pt x="190" y="52"/>
                      <a:pt x="232" y="65"/>
                      <a:pt x="164" y="108"/>
                    </a:cubicBezTo>
                    <a:cubicBezTo>
                      <a:pt x="95" y="147"/>
                      <a:pt x="82" y="121"/>
                      <a:pt x="0" y="163"/>
                    </a:cubicBezTo>
                    <a:lnTo>
                      <a:pt x="108" y="366"/>
                    </a:lnTo>
                    <a:cubicBezTo>
                      <a:pt x="206" y="310"/>
                      <a:pt x="164" y="297"/>
                      <a:pt x="245" y="258"/>
                    </a:cubicBezTo>
                    <a:cubicBezTo>
                      <a:pt x="314" y="215"/>
                      <a:pt x="327" y="245"/>
                      <a:pt x="408" y="215"/>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0"/>
              <p:cNvSpPr/>
              <p:nvPr/>
            </p:nvSpPr>
            <p:spPr>
              <a:xfrm>
                <a:off x="6026300" y="2802850"/>
                <a:ext cx="14325" cy="6800"/>
              </a:xfrm>
              <a:custGeom>
                <a:avLst/>
                <a:gdLst/>
                <a:ahLst/>
                <a:cxnLst/>
                <a:rect l="l" t="t" r="r" b="b"/>
                <a:pathLst>
                  <a:path w="573" h="272" extrusionOk="0">
                    <a:moveTo>
                      <a:pt x="464" y="0"/>
                    </a:moveTo>
                    <a:cubicBezTo>
                      <a:pt x="409" y="26"/>
                      <a:pt x="396" y="39"/>
                      <a:pt x="383" y="52"/>
                    </a:cubicBezTo>
                    <a:cubicBezTo>
                      <a:pt x="383" y="66"/>
                      <a:pt x="370" y="66"/>
                      <a:pt x="370" y="82"/>
                    </a:cubicBezTo>
                    <a:cubicBezTo>
                      <a:pt x="357" y="82"/>
                      <a:pt x="357" y="82"/>
                      <a:pt x="357" y="95"/>
                    </a:cubicBezTo>
                    <a:cubicBezTo>
                      <a:pt x="344" y="95"/>
                      <a:pt x="344" y="95"/>
                      <a:pt x="314" y="108"/>
                    </a:cubicBezTo>
                    <a:cubicBezTo>
                      <a:pt x="206" y="176"/>
                      <a:pt x="164" y="147"/>
                      <a:pt x="1" y="229"/>
                    </a:cubicBezTo>
                    <a:lnTo>
                      <a:pt x="438" y="271"/>
                    </a:lnTo>
                    <a:cubicBezTo>
                      <a:pt x="438" y="271"/>
                      <a:pt x="396" y="258"/>
                      <a:pt x="409" y="245"/>
                    </a:cubicBezTo>
                    <a:lnTo>
                      <a:pt x="425" y="245"/>
                    </a:lnTo>
                    <a:cubicBezTo>
                      <a:pt x="438" y="229"/>
                      <a:pt x="451" y="229"/>
                      <a:pt x="451" y="229"/>
                    </a:cubicBezTo>
                    <a:lnTo>
                      <a:pt x="490" y="229"/>
                    </a:lnTo>
                    <a:cubicBezTo>
                      <a:pt x="507" y="229"/>
                      <a:pt x="533" y="216"/>
                      <a:pt x="572" y="203"/>
                    </a:cubicBezTo>
                    <a:lnTo>
                      <a:pt x="46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0"/>
              <p:cNvSpPr/>
              <p:nvPr/>
            </p:nvSpPr>
            <p:spPr>
              <a:xfrm>
                <a:off x="6025000" y="2807250"/>
                <a:ext cx="12275" cy="3375"/>
              </a:xfrm>
              <a:custGeom>
                <a:avLst/>
                <a:gdLst/>
                <a:ahLst/>
                <a:cxnLst/>
                <a:rect l="l" t="t" r="r" b="b"/>
                <a:pathLst>
                  <a:path w="491" h="135" extrusionOk="0">
                    <a:moveTo>
                      <a:pt x="232" y="0"/>
                    </a:moveTo>
                    <a:cubicBezTo>
                      <a:pt x="177" y="14"/>
                      <a:pt x="108" y="27"/>
                      <a:pt x="53" y="53"/>
                    </a:cubicBezTo>
                    <a:cubicBezTo>
                      <a:pt x="27" y="69"/>
                      <a:pt x="14" y="82"/>
                      <a:pt x="1" y="95"/>
                    </a:cubicBezTo>
                    <a:cubicBezTo>
                      <a:pt x="53" y="108"/>
                      <a:pt x="108" y="121"/>
                      <a:pt x="164" y="134"/>
                    </a:cubicBezTo>
                    <a:cubicBezTo>
                      <a:pt x="216" y="134"/>
                      <a:pt x="258" y="134"/>
                      <a:pt x="298" y="121"/>
                    </a:cubicBezTo>
                    <a:cubicBezTo>
                      <a:pt x="340" y="121"/>
                      <a:pt x="379" y="108"/>
                      <a:pt x="409" y="108"/>
                    </a:cubicBezTo>
                    <a:cubicBezTo>
                      <a:pt x="435" y="95"/>
                      <a:pt x="461" y="95"/>
                      <a:pt x="477" y="95"/>
                    </a:cubicBezTo>
                    <a:lnTo>
                      <a:pt x="490" y="95"/>
                    </a:lnTo>
                    <a:cubicBezTo>
                      <a:pt x="490" y="95"/>
                      <a:pt x="461" y="95"/>
                      <a:pt x="448" y="82"/>
                    </a:cubicBezTo>
                    <a:cubicBezTo>
                      <a:pt x="422" y="69"/>
                      <a:pt x="396" y="53"/>
                      <a:pt x="366" y="27"/>
                    </a:cubicBezTo>
                    <a:cubicBezTo>
                      <a:pt x="327" y="14"/>
                      <a:pt x="285" y="0"/>
                      <a:pt x="2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0"/>
              <p:cNvSpPr/>
              <p:nvPr/>
            </p:nvSpPr>
            <p:spPr>
              <a:xfrm>
                <a:off x="6028750" y="2808425"/>
                <a:ext cx="5750" cy="1225"/>
              </a:xfrm>
              <a:custGeom>
                <a:avLst/>
                <a:gdLst/>
                <a:ahLst/>
                <a:cxnLst/>
                <a:rect l="l" t="t" r="r" b="b"/>
                <a:pathLst>
                  <a:path w="230" h="49" extrusionOk="0">
                    <a:moveTo>
                      <a:pt x="125" y="0"/>
                    </a:moveTo>
                    <a:cubicBezTo>
                      <a:pt x="91" y="0"/>
                      <a:pt x="55" y="10"/>
                      <a:pt x="27" y="22"/>
                    </a:cubicBezTo>
                    <a:cubicBezTo>
                      <a:pt x="14" y="35"/>
                      <a:pt x="1" y="48"/>
                      <a:pt x="27" y="48"/>
                    </a:cubicBezTo>
                    <a:lnTo>
                      <a:pt x="164" y="48"/>
                    </a:lnTo>
                    <a:cubicBezTo>
                      <a:pt x="190" y="48"/>
                      <a:pt x="203" y="48"/>
                      <a:pt x="216" y="35"/>
                    </a:cubicBezTo>
                    <a:cubicBezTo>
                      <a:pt x="229" y="35"/>
                      <a:pt x="203" y="22"/>
                      <a:pt x="164" y="6"/>
                    </a:cubicBezTo>
                    <a:cubicBezTo>
                      <a:pt x="152" y="2"/>
                      <a:pt x="139" y="0"/>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0"/>
              <p:cNvSpPr/>
              <p:nvPr/>
            </p:nvSpPr>
            <p:spPr>
              <a:xfrm>
                <a:off x="6036175" y="2802475"/>
                <a:ext cx="6150" cy="5700"/>
              </a:xfrm>
              <a:custGeom>
                <a:avLst/>
                <a:gdLst/>
                <a:ahLst/>
                <a:cxnLst/>
                <a:rect l="l" t="t" r="r" b="b"/>
                <a:pathLst>
                  <a:path w="246" h="228" extrusionOk="0">
                    <a:moveTo>
                      <a:pt x="126" y="0"/>
                    </a:moveTo>
                    <a:cubicBezTo>
                      <a:pt x="107" y="0"/>
                      <a:pt x="88" y="6"/>
                      <a:pt x="69" y="15"/>
                    </a:cubicBezTo>
                    <a:cubicBezTo>
                      <a:pt x="14" y="41"/>
                      <a:pt x="1" y="110"/>
                      <a:pt x="30" y="162"/>
                    </a:cubicBezTo>
                    <a:cubicBezTo>
                      <a:pt x="49" y="203"/>
                      <a:pt x="91" y="228"/>
                      <a:pt x="133" y="228"/>
                    </a:cubicBezTo>
                    <a:cubicBezTo>
                      <a:pt x="148" y="228"/>
                      <a:pt x="163" y="225"/>
                      <a:pt x="177" y="218"/>
                    </a:cubicBezTo>
                    <a:cubicBezTo>
                      <a:pt x="233" y="191"/>
                      <a:pt x="246" y="123"/>
                      <a:pt x="219" y="67"/>
                    </a:cubicBezTo>
                    <a:cubicBezTo>
                      <a:pt x="202" y="22"/>
                      <a:pt x="165"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0"/>
              <p:cNvSpPr/>
              <p:nvPr/>
            </p:nvSpPr>
            <p:spPr>
              <a:xfrm>
                <a:off x="6037900" y="2804025"/>
                <a:ext cx="2725" cy="2525"/>
              </a:xfrm>
              <a:custGeom>
                <a:avLst/>
                <a:gdLst/>
                <a:ahLst/>
                <a:cxnLst/>
                <a:rect l="l" t="t" r="r" b="b"/>
                <a:pathLst>
                  <a:path w="109" h="101" extrusionOk="0">
                    <a:moveTo>
                      <a:pt x="49" y="0"/>
                    </a:moveTo>
                    <a:cubicBezTo>
                      <a:pt x="42" y="0"/>
                      <a:pt x="34" y="2"/>
                      <a:pt x="26" y="5"/>
                    </a:cubicBezTo>
                    <a:cubicBezTo>
                      <a:pt x="0" y="19"/>
                      <a:pt x="0" y="48"/>
                      <a:pt x="13" y="74"/>
                    </a:cubicBezTo>
                    <a:cubicBezTo>
                      <a:pt x="26" y="100"/>
                      <a:pt x="56" y="100"/>
                      <a:pt x="82" y="100"/>
                    </a:cubicBezTo>
                    <a:cubicBezTo>
                      <a:pt x="95" y="87"/>
                      <a:pt x="108" y="61"/>
                      <a:pt x="95" y="35"/>
                    </a:cubicBezTo>
                    <a:cubicBezTo>
                      <a:pt x="85"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0"/>
              <p:cNvSpPr/>
              <p:nvPr/>
            </p:nvSpPr>
            <p:spPr>
              <a:xfrm>
                <a:off x="6053900" y="2794275"/>
                <a:ext cx="8825" cy="10625"/>
              </a:xfrm>
              <a:custGeom>
                <a:avLst/>
                <a:gdLst/>
                <a:ahLst/>
                <a:cxnLst/>
                <a:rect l="l" t="t" r="r" b="b"/>
                <a:pathLst>
                  <a:path w="353" h="425" extrusionOk="0">
                    <a:moveTo>
                      <a:pt x="26" y="1"/>
                    </a:moveTo>
                    <a:lnTo>
                      <a:pt x="1" y="263"/>
                    </a:lnTo>
                    <a:lnTo>
                      <a:pt x="1" y="263"/>
                    </a:lnTo>
                    <a:cubicBezTo>
                      <a:pt x="1" y="262"/>
                      <a:pt x="0" y="262"/>
                      <a:pt x="0" y="262"/>
                    </a:cubicBezTo>
                    <a:lnTo>
                      <a:pt x="0" y="275"/>
                    </a:lnTo>
                    <a:lnTo>
                      <a:pt x="1" y="263"/>
                    </a:lnTo>
                    <a:lnTo>
                      <a:pt x="1" y="263"/>
                    </a:lnTo>
                    <a:cubicBezTo>
                      <a:pt x="14" y="275"/>
                      <a:pt x="26" y="275"/>
                      <a:pt x="26" y="275"/>
                    </a:cubicBezTo>
                    <a:cubicBezTo>
                      <a:pt x="56" y="275"/>
                      <a:pt x="69" y="275"/>
                      <a:pt x="95" y="301"/>
                    </a:cubicBezTo>
                    <a:cubicBezTo>
                      <a:pt x="163" y="343"/>
                      <a:pt x="150" y="382"/>
                      <a:pt x="219" y="425"/>
                    </a:cubicBezTo>
                    <a:lnTo>
                      <a:pt x="353" y="232"/>
                    </a:lnTo>
                    <a:cubicBezTo>
                      <a:pt x="258" y="164"/>
                      <a:pt x="258" y="206"/>
                      <a:pt x="189" y="164"/>
                    </a:cubicBezTo>
                    <a:cubicBezTo>
                      <a:pt x="163" y="138"/>
                      <a:pt x="150" y="125"/>
                      <a:pt x="137" y="111"/>
                    </a:cubicBezTo>
                    <a:cubicBezTo>
                      <a:pt x="137" y="98"/>
                      <a:pt x="137" y="98"/>
                      <a:pt x="121" y="98"/>
                    </a:cubicBezTo>
                    <a:lnTo>
                      <a:pt x="121" y="82"/>
                    </a:lnTo>
                    <a:lnTo>
                      <a:pt x="108" y="69"/>
                    </a:lnTo>
                    <a:cubicBezTo>
                      <a:pt x="82" y="56"/>
                      <a:pt x="56" y="30"/>
                      <a:pt x="2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0"/>
              <p:cNvSpPr/>
              <p:nvPr/>
            </p:nvSpPr>
            <p:spPr>
              <a:xfrm>
                <a:off x="6045400" y="2794275"/>
                <a:ext cx="9175" cy="9900"/>
              </a:xfrm>
              <a:custGeom>
                <a:avLst/>
                <a:gdLst/>
                <a:ahLst/>
                <a:cxnLst/>
                <a:rect l="l" t="t" r="r" b="b"/>
                <a:pathLst>
                  <a:path w="367" h="396" extrusionOk="0">
                    <a:moveTo>
                      <a:pt x="353" y="1"/>
                    </a:moveTo>
                    <a:cubicBezTo>
                      <a:pt x="258" y="43"/>
                      <a:pt x="216" y="69"/>
                      <a:pt x="216" y="82"/>
                    </a:cubicBezTo>
                    <a:cubicBezTo>
                      <a:pt x="203" y="98"/>
                      <a:pt x="190" y="111"/>
                      <a:pt x="164" y="138"/>
                    </a:cubicBezTo>
                    <a:cubicBezTo>
                      <a:pt x="95" y="164"/>
                      <a:pt x="69" y="138"/>
                      <a:pt x="1" y="180"/>
                    </a:cubicBezTo>
                    <a:lnTo>
                      <a:pt x="108" y="395"/>
                    </a:lnTo>
                    <a:cubicBezTo>
                      <a:pt x="203" y="343"/>
                      <a:pt x="164" y="314"/>
                      <a:pt x="245" y="275"/>
                    </a:cubicBezTo>
                    <a:cubicBezTo>
                      <a:pt x="272" y="262"/>
                      <a:pt x="298" y="262"/>
                      <a:pt x="314" y="262"/>
                    </a:cubicBezTo>
                    <a:lnTo>
                      <a:pt x="327" y="262"/>
                    </a:lnTo>
                    <a:lnTo>
                      <a:pt x="340" y="275"/>
                    </a:lnTo>
                    <a:lnTo>
                      <a:pt x="36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0"/>
              <p:cNvSpPr/>
              <p:nvPr/>
            </p:nvSpPr>
            <p:spPr>
              <a:xfrm>
                <a:off x="6043700" y="2798475"/>
                <a:ext cx="6125" cy="5975"/>
              </a:xfrm>
              <a:custGeom>
                <a:avLst/>
                <a:gdLst/>
                <a:ahLst/>
                <a:cxnLst/>
                <a:rect l="l" t="t" r="r" b="b"/>
                <a:pathLst>
                  <a:path w="245" h="239" extrusionOk="0">
                    <a:moveTo>
                      <a:pt x="112" y="0"/>
                    </a:moveTo>
                    <a:cubicBezTo>
                      <a:pt x="97" y="0"/>
                      <a:pt x="83" y="4"/>
                      <a:pt x="69" y="12"/>
                    </a:cubicBezTo>
                    <a:cubicBezTo>
                      <a:pt x="13" y="38"/>
                      <a:pt x="0" y="107"/>
                      <a:pt x="26" y="159"/>
                    </a:cubicBezTo>
                    <a:cubicBezTo>
                      <a:pt x="48" y="210"/>
                      <a:pt x="89" y="239"/>
                      <a:pt x="132" y="239"/>
                    </a:cubicBezTo>
                    <a:cubicBezTo>
                      <a:pt x="147" y="239"/>
                      <a:pt x="162" y="235"/>
                      <a:pt x="176" y="227"/>
                    </a:cubicBezTo>
                    <a:cubicBezTo>
                      <a:pt x="232" y="201"/>
                      <a:pt x="245" y="120"/>
                      <a:pt x="219" y="64"/>
                    </a:cubicBezTo>
                    <a:cubicBezTo>
                      <a:pt x="188" y="26"/>
                      <a:pt x="150" y="0"/>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0"/>
              <p:cNvSpPr/>
              <p:nvPr/>
            </p:nvSpPr>
            <p:spPr>
              <a:xfrm>
                <a:off x="6045400" y="2800175"/>
                <a:ext cx="2725" cy="2450"/>
              </a:xfrm>
              <a:custGeom>
                <a:avLst/>
                <a:gdLst/>
                <a:ahLst/>
                <a:cxnLst/>
                <a:rect l="l" t="t" r="r" b="b"/>
                <a:pathLst>
                  <a:path w="109" h="98" extrusionOk="0">
                    <a:moveTo>
                      <a:pt x="58" y="1"/>
                    </a:moveTo>
                    <a:cubicBezTo>
                      <a:pt x="48" y="1"/>
                      <a:pt x="37" y="4"/>
                      <a:pt x="27" y="9"/>
                    </a:cubicBezTo>
                    <a:cubicBezTo>
                      <a:pt x="1" y="9"/>
                      <a:pt x="1" y="52"/>
                      <a:pt x="14" y="65"/>
                    </a:cubicBezTo>
                    <a:cubicBezTo>
                      <a:pt x="23" y="84"/>
                      <a:pt x="39" y="97"/>
                      <a:pt x="54" y="97"/>
                    </a:cubicBezTo>
                    <a:cubicBezTo>
                      <a:pt x="59" y="97"/>
                      <a:pt x="65" y="95"/>
                      <a:pt x="69" y="91"/>
                    </a:cubicBezTo>
                    <a:cubicBezTo>
                      <a:pt x="95" y="78"/>
                      <a:pt x="108" y="52"/>
                      <a:pt x="95" y="26"/>
                    </a:cubicBezTo>
                    <a:cubicBezTo>
                      <a:pt x="87" y="8"/>
                      <a:pt x="74" y="1"/>
                      <a:pt x="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0"/>
              <p:cNvSpPr/>
              <p:nvPr/>
            </p:nvSpPr>
            <p:spPr>
              <a:xfrm>
                <a:off x="6051200" y="2794275"/>
                <a:ext cx="5725" cy="6875"/>
              </a:xfrm>
              <a:custGeom>
                <a:avLst/>
                <a:gdLst/>
                <a:ahLst/>
                <a:cxnLst/>
                <a:rect l="l" t="t" r="r" b="b"/>
                <a:pathLst>
                  <a:path w="229" h="275" extrusionOk="0">
                    <a:moveTo>
                      <a:pt x="121" y="1"/>
                    </a:moveTo>
                    <a:cubicBezTo>
                      <a:pt x="66" y="30"/>
                      <a:pt x="26" y="56"/>
                      <a:pt x="13" y="98"/>
                    </a:cubicBezTo>
                    <a:cubicBezTo>
                      <a:pt x="0" y="125"/>
                      <a:pt x="13" y="151"/>
                      <a:pt x="26" y="180"/>
                    </a:cubicBezTo>
                    <a:cubicBezTo>
                      <a:pt x="40" y="206"/>
                      <a:pt x="66" y="219"/>
                      <a:pt x="82" y="232"/>
                    </a:cubicBezTo>
                    <a:cubicBezTo>
                      <a:pt x="95" y="245"/>
                      <a:pt x="108" y="275"/>
                      <a:pt x="108" y="275"/>
                    </a:cubicBezTo>
                    <a:lnTo>
                      <a:pt x="108" y="262"/>
                    </a:lnTo>
                    <a:cubicBezTo>
                      <a:pt x="121" y="245"/>
                      <a:pt x="121" y="245"/>
                      <a:pt x="134" y="245"/>
                    </a:cubicBezTo>
                    <a:cubicBezTo>
                      <a:pt x="164" y="245"/>
                      <a:pt x="190" y="219"/>
                      <a:pt x="203" y="193"/>
                    </a:cubicBezTo>
                    <a:cubicBezTo>
                      <a:pt x="216" y="180"/>
                      <a:pt x="229" y="138"/>
                      <a:pt x="229" y="111"/>
                    </a:cubicBezTo>
                    <a:cubicBezTo>
                      <a:pt x="229" y="111"/>
                      <a:pt x="229" y="98"/>
                      <a:pt x="216" y="98"/>
                    </a:cubicBezTo>
                    <a:cubicBezTo>
                      <a:pt x="216" y="82"/>
                      <a:pt x="203" y="69"/>
                      <a:pt x="203" y="56"/>
                    </a:cubicBezTo>
                    <a:cubicBezTo>
                      <a:pt x="177" y="43"/>
                      <a:pt x="164" y="30"/>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0"/>
              <p:cNvSpPr/>
              <p:nvPr/>
            </p:nvSpPr>
            <p:spPr>
              <a:xfrm>
                <a:off x="6052825" y="2796000"/>
                <a:ext cx="2475" cy="3250"/>
              </a:xfrm>
              <a:custGeom>
                <a:avLst/>
                <a:gdLst/>
                <a:ahLst/>
                <a:cxnLst/>
                <a:rect l="l" t="t" r="r" b="b"/>
                <a:pathLst>
                  <a:path w="99" h="130" extrusionOk="0">
                    <a:moveTo>
                      <a:pt x="43" y="0"/>
                    </a:moveTo>
                    <a:cubicBezTo>
                      <a:pt x="17" y="29"/>
                      <a:pt x="1" y="56"/>
                      <a:pt x="17" y="82"/>
                    </a:cubicBezTo>
                    <a:cubicBezTo>
                      <a:pt x="17" y="111"/>
                      <a:pt x="30" y="124"/>
                      <a:pt x="43" y="124"/>
                    </a:cubicBezTo>
                    <a:cubicBezTo>
                      <a:pt x="47" y="128"/>
                      <a:pt x="50" y="129"/>
                      <a:pt x="53" y="129"/>
                    </a:cubicBezTo>
                    <a:cubicBezTo>
                      <a:pt x="63" y="129"/>
                      <a:pt x="73" y="116"/>
                      <a:pt x="82" y="95"/>
                    </a:cubicBezTo>
                    <a:cubicBezTo>
                      <a:pt x="99" y="69"/>
                      <a:pt x="82" y="29"/>
                      <a:pt x="56" y="13"/>
                    </a:cubicBezTo>
                    <a:lnTo>
                      <a:pt x="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0"/>
              <p:cNvSpPr/>
              <p:nvPr/>
            </p:nvSpPr>
            <p:spPr>
              <a:xfrm>
                <a:off x="6066125" y="2804875"/>
                <a:ext cx="10550" cy="9500"/>
              </a:xfrm>
              <a:custGeom>
                <a:avLst/>
                <a:gdLst/>
                <a:ahLst/>
                <a:cxnLst/>
                <a:rect l="l" t="t" r="r" b="b"/>
                <a:pathLst>
                  <a:path w="422" h="380" extrusionOk="0">
                    <a:moveTo>
                      <a:pt x="138" y="1"/>
                    </a:moveTo>
                    <a:lnTo>
                      <a:pt x="1" y="190"/>
                    </a:lnTo>
                    <a:cubicBezTo>
                      <a:pt x="95" y="259"/>
                      <a:pt x="95" y="216"/>
                      <a:pt x="164" y="259"/>
                    </a:cubicBezTo>
                    <a:cubicBezTo>
                      <a:pt x="232" y="311"/>
                      <a:pt x="203" y="340"/>
                      <a:pt x="285" y="379"/>
                    </a:cubicBezTo>
                    <a:lnTo>
                      <a:pt x="422" y="190"/>
                    </a:lnTo>
                    <a:cubicBezTo>
                      <a:pt x="327" y="122"/>
                      <a:pt x="327" y="177"/>
                      <a:pt x="259" y="122"/>
                    </a:cubicBezTo>
                    <a:cubicBezTo>
                      <a:pt x="190" y="82"/>
                      <a:pt x="219" y="53"/>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0"/>
              <p:cNvSpPr/>
              <p:nvPr/>
            </p:nvSpPr>
            <p:spPr>
              <a:xfrm>
                <a:off x="6059350" y="2800075"/>
                <a:ext cx="10225" cy="9575"/>
              </a:xfrm>
              <a:custGeom>
                <a:avLst/>
                <a:gdLst/>
                <a:ahLst/>
                <a:cxnLst/>
                <a:rect l="l" t="t" r="r" b="b"/>
                <a:pathLst>
                  <a:path w="409" h="383" extrusionOk="0">
                    <a:moveTo>
                      <a:pt x="135" y="0"/>
                    </a:moveTo>
                    <a:lnTo>
                      <a:pt x="1" y="193"/>
                    </a:lnTo>
                    <a:cubicBezTo>
                      <a:pt x="95" y="258"/>
                      <a:pt x="95" y="219"/>
                      <a:pt x="164" y="258"/>
                    </a:cubicBezTo>
                    <a:cubicBezTo>
                      <a:pt x="229" y="301"/>
                      <a:pt x="203" y="340"/>
                      <a:pt x="272" y="382"/>
                    </a:cubicBezTo>
                    <a:lnTo>
                      <a:pt x="409" y="193"/>
                    </a:lnTo>
                    <a:cubicBezTo>
                      <a:pt x="311" y="124"/>
                      <a:pt x="311" y="163"/>
                      <a:pt x="259" y="124"/>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0"/>
              <p:cNvSpPr/>
              <p:nvPr/>
            </p:nvSpPr>
            <p:spPr>
              <a:xfrm>
                <a:off x="6057975" y="2799750"/>
                <a:ext cx="6150" cy="5650"/>
              </a:xfrm>
              <a:custGeom>
                <a:avLst/>
                <a:gdLst/>
                <a:ahLst/>
                <a:cxnLst/>
                <a:rect l="l" t="t" r="r" b="b"/>
                <a:pathLst>
                  <a:path w="246" h="226" extrusionOk="0">
                    <a:moveTo>
                      <a:pt x="135" y="0"/>
                    </a:moveTo>
                    <a:cubicBezTo>
                      <a:pt x="97" y="0"/>
                      <a:pt x="59" y="18"/>
                      <a:pt x="39" y="56"/>
                    </a:cubicBezTo>
                    <a:cubicBezTo>
                      <a:pt x="0" y="108"/>
                      <a:pt x="13" y="176"/>
                      <a:pt x="56" y="206"/>
                    </a:cubicBezTo>
                    <a:cubicBezTo>
                      <a:pt x="74" y="219"/>
                      <a:pt x="94" y="225"/>
                      <a:pt x="113" y="225"/>
                    </a:cubicBezTo>
                    <a:cubicBezTo>
                      <a:pt x="150" y="225"/>
                      <a:pt x="186" y="204"/>
                      <a:pt x="203" y="176"/>
                    </a:cubicBezTo>
                    <a:cubicBezTo>
                      <a:pt x="245" y="124"/>
                      <a:pt x="232" y="43"/>
                      <a:pt x="190" y="13"/>
                    </a:cubicBezTo>
                    <a:cubicBezTo>
                      <a:pt x="172" y="5"/>
                      <a:pt x="153" y="0"/>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0"/>
              <p:cNvSpPr/>
              <p:nvPr/>
            </p:nvSpPr>
            <p:spPr>
              <a:xfrm>
                <a:off x="6059675" y="2801250"/>
                <a:ext cx="2725" cy="2475"/>
              </a:xfrm>
              <a:custGeom>
                <a:avLst/>
                <a:gdLst/>
                <a:ahLst/>
                <a:cxnLst/>
                <a:rect l="l" t="t" r="r" b="b"/>
                <a:pathLst>
                  <a:path w="109" h="99" extrusionOk="0">
                    <a:moveTo>
                      <a:pt x="55" y="0"/>
                    </a:moveTo>
                    <a:cubicBezTo>
                      <a:pt x="39" y="0"/>
                      <a:pt x="22" y="7"/>
                      <a:pt x="14" y="22"/>
                    </a:cubicBezTo>
                    <a:cubicBezTo>
                      <a:pt x="1" y="48"/>
                      <a:pt x="1" y="77"/>
                      <a:pt x="27" y="90"/>
                    </a:cubicBezTo>
                    <a:cubicBezTo>
                      <a:pt x="32" y="96"/>
                      <a:pt x="43" y="99"/>
                      <a:pt x="54" y="99"/>
                    </a:cubicBezTo>
                    <a:cubicBezTo>
                      <a:pt x="70" y="99"/>
                      <a:pt x="88" y="93"/>
                      <a:pt x="95" y="77"/>
                    </a:cubicBezTo>
                    <a:cubicBezTo>
                      <a:pt x="109" y="48"/>
                      <a:pt x="109" y="22"/>
                      <a:pt x="82" y="9"/>
                    </a:cubicBezTo>
                    <a:cubicBezTo>
                      <a:pt x="77" y="3"/>
                      <a:pt x="67"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0"/>
              <p:cNvSpPr/>
              <p:nvPr/>
            </p:nvSpPr>
            <p:spPr>
              <a:xfrm>
                <a:off x="6064750" y="2804500"/>
                <a:ext cx="6125" cy="5700"/>
              </a:xfrm>
              <a:custGeom>
                <a:avLst/>
                <a:gdLst/>
                <a:ahLst/>
                <a:cxnLst/>
                <a:rect l="l" t="t" r="r" b="b"/>
                <a:pathLst>
                  <a:path w="245" h="228" extrusionOk="0">
                    <a:moveTo>
                      <a:pt x="142" y="1"/>
                    </a:moveTo>
                    <a:cubicBezTo>
                      <a:pt x="106" y="1"/>
                      <a:pt x="68" y="19"/>
                      <a:pt x="43" y="55"/>
                    </a:cubicBezTo>
                    <a:cubicBezTo>
                      <a:pt x="0" y="110"/>
                      <a:pt x="13" y="179"/>
                      <a:pt x="56" y="205"/>
                    </a:cubicBezTo>
                    <a:cubicBezTo>
                      <a:pt x="78" y="221"/>
                      <a:pt x="101" y="228"/>
                      <a:pt x="124" y="228"/>
                    </a:cubicBezTo>
                    <a:cubicBezTo>
                      <a:pt x="159" y="228"/>
                      <a:pt x="193" y="211"/>
                      <a:pt x="219" y="179"/>
                    </a:cubicBezTo>
                    <a:cubicBezTo>
                      <a:pt x="245" y="124"/>
                      <a:pt x="245" y="42"/>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0"/>
              <p:cNvSpPr/>
              <p:nvPr/>
            </p:nvSpPr>
            <p:spPr>
              <a:xfrm>
                <a:off x="6066450" y="2806050"/>
                <a:ext cx="2725" cy="2425"/>
              </a:xfrm>
              <a:custGeom>
                <a:avLst/>
                <a:gdLst/>
                <a:ahLst/>
                <a:cxnLst/>
                <a:rect l="l" t="t" r="r" b="b"/>
                <a:pathLst>
                  <a:path w="109" h="97" extrusionOk="0">
                    <a:moveTo>
                      <a:pt x="68" y="1"/>
                    </a:moveTo>
                    <a:cubicBezTo>
                      <a:pt x="55" y="1"/>
                      <a:pt x="38" y="10"/>
                      <a:pt x="27" y="19"/>
                    </a:cubicBezTo>
                    <a:cubicBezTo>
                      <a:pt x="1" y="48"/>
                      <a:pt x="14" y="75"/>
                      <a:pt x="27" y="88"/>
                    </a:cubicBezTo>
                    <a:cubicBezTo>
                      <a:pt x="39" y="93"/>
                      <a:pt x="51" y="96"/>
                      <a:pt x="61" y="96"/>
                    </a:cubicBezTo>
                    <a:cubicBezTo>
                      <a:pt x="76" y="96"/>
                      <a:pt x="88" y="90"/>
                      <a:pt x="95" y="75"/>
                    </a:cubicBezTo>
                    <a:cubicBezTo>
                      <a:pt x="108" y="48"/>
                      <a:pt x="108" y="19"/>
                      <a:pt x="82" y="6"/>
                    </a:cubicBezTo>
                    <a:cubicBezTo>
                      <a:pt x="79" y="2"/>
                      <a:pt x="74" y="1"/>
                      <a:pt x="6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0"/>
              <p:cNvSpPr/>
              <p:nvPr/>
            </p:nvSpPr>
            <p:spPr>
              <a:xfrm>
                <a:off x="6080075" y="2814350"/>
                <a:ext cx="10225" cy="9575"/>
              </a:xfrm>
              <a:custGeom>
                <a:avLst/>
                <a:gdLst/>
                <a:ahLst/>
                <a:cxnLst/>
                <a:rect l="l" t="t" r="r" b="b"/>
                <a:pathLst>
                  <a:path w="409" h="383" extrusionOk="0">
                    <a:moveTo>
                      <a:pt x="135" y="0"/>
                    </a:moveTo>
                    <a:lnTo>
                      <a:pt x="1" y="193"/>
                    </a:lnTo>
                    <a:cubicBezTo>
                      <a:pt x="96" y="258"/>
                      <a:pt x="96" y="219"/>
                      <a:pt x="164" y="258"/>
                    </a:cubicBezTo>
                    <a:cubicBezTo>
                      <a:pt x="233" y="314"/>
                      <a:pt x="203" y="340"/>
                      <a:pt x="272" y="382"/>
                    </a:cubicBezTo>
                    <a:lnTo>
                      <a:pt x="409" y="193"/>
                    </a:lnTo>
                    <a:cubicBezTo>
                      <a:pt x="314" y="125"/>
                      <a:pt x="327" y="177"/>
                      <a:pt x="259" y="125"/>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0"/>
              <p:cNvSpPr/>
              <p:nvPr/>
            </p:nvSpPr>
            <p:spPr>
              <a:xfrm>
                <a:off x="6073225" y="2809625"/>
                <a:ext cx="10225" cy="9575"/>
              </a:xfrm>
              <a:custGeom>
                <a:avLst/>
                <a:gdLst/>
                <a:ahLst/>
                <a:cxnLst/>
                <a:rect l="l" t="t" r="r" b="b"/>
                <a:pathLst>
                  <a:path w="409" h="383" extrusionOk="0">
                    <a:moveTo>
                      <a:pt x="138" y="0"/>
                    </a:moveTo>
                    <a:lnTo>
                      <a:pt x="1" y="189"/>
                    </a:lnTo>
                    <a:cubicBezTo>
                      <a:pt x="99" y="258"/>
                      <a:pt x="99" y="219"/>
                      <a:pt x="151" y="258"/>
                    </a:cubicBezTo>
                    <a:cubicBezTo>
                      <a:pt x="219" y="314"/>
                      <a:pt x="206" y="340"/>
                      <a:pt x="275" y="382"/>
                    </a:cubicBezTo>
                    <a:lnTo>
                      <a:pt x="409" y="189"/>
                    </a:lnTo>
                    <a:cubicBezTo>
                      <a:pt x="314" y="121"/>
                      <a:pt x="314" y="176"/>
                      <a:pt x="245" y="121"/>
                    </a:cubicBezTo>
                    <a:cubicBezTo>
                      <a:pt x="180" y="82"/>
                      <a:pt x="206"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0"/>
              <p:cNvSpPr/>
              <p:nvPr/>
            </p:nvSpPr>
            <p:spPr>
              <a:xfrm>
                <a:off x="6071925" y="2809300"/>
                <a:ext cx="6150" cy="5700"/>
              </a:xfrm>
              <a:custGeom>
                <a:avLst/>
                <a:gdLst/>
                <a:ahLst/>
                <a:cxnLst/>
                <a:rect l="l" t="t" r="r" b="b"/>
                <a:pathLst>
                  <a:path w="246" h="228" extrusionOk="0">
                    <a:moveTo>
                      <a:pt x="132" y="0"/>
                    </a:moveTo>
                    <a:cubicBezTo>
                      <a:pt x="93" y="0"/>
                      <a:pt x="55" y="18"/>
                      <a:pt x="27" y="52"/>
                    </a:cubicBezTo>
                    <a:cubicBezTo>
                      <a:pt x="0" y="108"/>
                      <a:pt x="0" y="176"/>
                      <a:pt x="53" y="202"/>
                    </a:cubicBezTo>
                    <a:cubicBezTo>
                      <a:pt x="70" y="219"/>
                      <a:pt x="91" y="228"/>
                      <a:pt x="113" y="228"/>
                    </a:cubicBezTo>
                    <a:cubicBezTo>
                      <a:pt x="145" y="228"/>
                      <a:pt x="179" y="210"/>
                      <a:pt x="203" y="176"/>
                    </a:cubicBezTo>
                    <a:cubicBezTo>
                      <a:pt x="245" y="121"/>
                      <a:pt x="232" y="52"/>
                      <a:pt x="190" y="13"/>
                    </a:cubicBezTo>
                    <a:cubicBezTo>
                      <a:pt x="171" y="4"/>
                      <a:pt x="152"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0"/>
              <p:cNvSpPr/>
              <p:nvPr/>
            </p:nvSpPr>
            <p:spPr>
              <a:xfrm>
                <a:off x="6073625" y="2810825"/>
                <a:ext cx="2725" cy="2450"/>
              </a:xfrm>
              <a:custGeom>
                <a:avLst/>
                <a:gdLst/>
                <a:ahLst/>
                <a:cxnLst/>
                <a:rect l="l" t="t" r="r" b="b"/>
                <a:pathLst>
                  <a:path w="109" h="98" extrusionOk="0">
                    <a:moveTo>
                      <a:pt x="57" y="1"/>
                    </a:moveTo>
                    <a:cubicBezTo>
                      <a:pt x="39" y="1"/>
                      <a:pt x="23" y="12"/>
                      <a:pt x="14" y="21"/>
                    </a:cubicBezTo>
                    <a:cubicBezTo>
                      <a:pt x="1" y="47"/>
                      <a:pt x="1" y="73"/>
                      <a:pt x="27" y="89"/>
                    </a:cubicBezTo>
                    <a:cubicBezTo>
                      <a:pt x="32" y="94"/>
                      <a:pt x="40" y="98"/>
                      <a:pt x="48" y="98"/>
                    </a:cubicBezTo>
                    <a:cubicBezTo>
                      <a:pt x="59" y="98"/>
                      <a:pt x="73" y="91"/>
                      <a:pt x="83" y="73"/>
                    </a:cubicBezTo>
                    <a:cubicBezTo>
                      <a:pt x="109" y="47"/>
                      <a:pt x="96" y="21"/>
                      <a:pt x="83" y="8"/>
                    </a:cubicBezTo>
                    <a:cubicBezTo>
                      <a:pt x="74" y="3"/>
                      <a:pt x="65"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0"/>
              <p:cNvSpPr/>
              <p:nvPr/>
            </p:nvSpPr>
            <p:spPr>
              <a:xfrm>
                <a:off x="6078700" y="2814025"/>
                <a:ext cx="6150" cy="5725"/>
              </a:xfrm>
              <a:custGeom>
                <a:avLst/>
                <a:gdLst/>
                <a:ahLst/>
                <a:cxnLst/>
                <a:rect l="l" t="t" r="r" b="b"/>
                <a:pathLst>
                  <a:path w="246" h="229" extrusionOk="0">
                    <a:moveTo>
                      <a:pt x="135" y="1"/>
                    </a:moveTo>
                    <a:cubicBezTo>
                      <a:pt x="97" y="1"/>
                      <a:pt x="60" y="19"/>
                      <a:pt x="43" y="56"/>
                    </a:cubicBezTo>
                    <a:cubicBezTo>
                      <a:pt x="0" y="108"/>
                      <a:pt x="13" y="177"/>
                      <a:pt x="56" y="206"/>
                    </a:cubicBezTo>
                    <a:cubicBezTo>
                      <a:pt x="76" y="221"/>
                      <a:pt x="99" y="229"/>
                      <a:pt x="121" y="229"/>
                    </a:cubicBezTo>
                    <a:cubicBezTo>
                      <a:pt x="155" y="229"/>
                      <a:pt x="188" y="211"/>
                      <a:pt x="206" y="177"/>
                    </a:cubicBezTo>
                    <a:cubicBezTo>
                      <a:pt x="245" y="124"/>
                      <a:pt x="245" y="56"/>
                      <a:pt x="190" y="13"/>
                    </a:cubicBezTo>
                    <a:cubicBezTo>
                      <a:pt x="172" y="5"/>
                      <a:pt x="154"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0"/>
              <p:cNvSpPr/>
              <p:nvPr/>
            </p:nvSpPr>
            <p:spPr>
              <a:xfrm>
                <a:off x="6080400" y="2815600"/>
                <a:ext cx="2725" cy="2425"/>
              </a:xfrm>
              <a:custGeom>
                <a:avLst/>
                <a:gdLst/>
                <a:ahLst/>
                <a:cxnLst/>
                <a:rect l="l" t="t" r="r" b="b"/>
                <a:pathLst>
                  <a:path w="109" h="97" extrusionOk="0">
                    <a:moveTo>
                      <a:pt x="65" y="1"/>
                    </a:moveTo>
                    <a:cubicBezTo>
                      <a:pt x="47" y="1"/>
                      <a:pt x="23" y="10"/>
                      <a:pt x="14" y="19"/>
                    </a:cubicBezTo>
                    <a:cubicBezTo>
                      <a:pt x="1" y="45"/>
                      <a:pt x="1" y="75"/>
                      <a:pt x="27" y="88"/>
                    </a:cubicBezTo>
                    <a:cubicBezTo>
                      <a:pt x="32" y="93"/>
                      <a:pt x="43" y="96"/>
                      <a:pt x="54" y="96"/>
                    </a:cubicBezTo>
                    <a:cubicBezTo>
                      <a:pt x="70" y="96"/>
                      <a:pt x="88" y="90"/>
                      <a:pt x="96" y="75"/>
                    </a:cubicBezTo>
                    <a:cubicBezTo>
                      <a:pt x="109" y="45"/>
                      <a:pt x="109" y="19"/>
                      <a:pt x="83" y="6"/>
                    </a:cubicBezTo>
                    <a:cubicBezTo>
                      <a:pt x="79" y="2"/>
                      <a:pt x="72" y="1"/>
                      <a:pt x="6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0"/>
              <p:cNvSpPr/>
              <p:nvPr/>
            </p:nvSpPr>
            <p:spPr>
              <a:xfrm>
                <a:off x="6094025" y="2823900"/>
                <a:ext cx="9825" cy="10225"/>
              </a:xfrm>
              <a:custGeom>
                <a:avLst/>
                <a:gdLst/>
                <a:ahLst/>
                <a:cxnLst/>
                <a:rect l="l" t="t" r="r" b="b"/>
                <a:pathLst>
                  <a:path w="393" h="409" extrusionOk="0">
                    <a:moveTo>
                      <a:pt x="135" y="0"/>
                    </a:moveTo>
                    <a:lnTo>
                      <a:pt x="1" y="203"/>
                    </a:lnTo>
                    <a:cubicBezTo>
                      <a:pt x="40" y="219"/>
                      <a:pt x="53" y="232"/>
                      <a:pt x="66" y="232"/>
                    </a:cubicBezTo>
                    <a:cubicBezTo>
                      <a:pt x="96" y="245"/>
                      <a:pt x="109" y="245"/>
                      <a:pt x="109" y="245"/>
                    </a:cubicBezTo>
                    <a:lnTo>
                      <a:pt x="122" y="245"/>
                    </a:lnTo>
                    <a:lnTo>
                      <a:pt x="135" y="258"/>
                    </a:lnTo>
                    <a:cubicBezTo>
                      <a:pt x="177" y="314"/>
                      <a:pt x="148" y="340"/>
                      <a:pt x="203" y="408"/>
                    </a:cubicBezTo>
                    <a:lnTo>
                      <a:pt x="393" y="258"/>
                    </a:lnTo>
                    <a:cubicBezTo>
                      <a:pt x="327" y="177"/>
                      <a:pt x="311" y="219"/>
                      <a:pt x="259" y="151"/>
                    </a:cubicBezTo>
                    <a:lnTo>
                      <a:pt x="246" y="137"/>
                    </a:lnTo>
                    <a:cubicBezTo>
                      <a:pt x="246" y="121"/>
                      <a:pt x="229" y="121"/>
                      <a:pt x="229" y="108"/>
                    </a:cubicBezTo>
                    <a:cubicBezTo>
                      <a:pt x="216" y="108"/>
                      <a:pt x="216" y="95"/>
                      <a:pt x="203" y="95"/>
                    </a:cubicBezTo>
                    <a:lnTo>
                      <a:pt x="203" y="82"/>
                    </a:lnTo>
                    <a:cubicBezTo>
                      <a:pt x="190" y="69"/>
                      <a:pt x="190" y="69"/>
                      <a:pt x="190" y="56"/>
                    </a:cubicBezTo>
                    <a:cubicBezTo>
                      <a:pt x="177" y="40"/>
                      <a:pt x="164" y="2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0"/>
              <p:cNvSpPr/>
              <p:nvPr/>
            </p:nvSpPr>
            <p:spPr>
              <a:xfrm>
                <a:off x="6086850" y="2819175"/>
                <a:ext cx="10550" cy="9800"/>
              </a:xfrm>
              <a:custGeom>
                <a:avLst/>
                <a:gdLst/>
                <a:ahLst/>
                <a:cxnLst/>
                <a:rect l="l" t="t" r="r" b="b"/>
                <a:pathLst>
                  <a:path w="422" h="392" extrusionOk="0">
                    <a:moveTo>
                      <a:pt x="138" y="0"/>
                    </a:moveTo>
                    <a:lnTo>
                      <a:pt x="1" y="189"/>
                    </a:lnTo>
                    <a:cubicBezTo>
                      <a:pt x="95" y="258"/>
                      <a:pt x="95" y="215"/>
                      <a:pt x="164" y="258"/>
                    </a:cubicBezTo>
                    <a:cubicBezTo>
                      <a:pt x="233" y="310"/>
                      <a:pt x="219" y="340"/>
                      <a:pt x="288" y="392"/>
                    </a:cubicBezTo>
                    <a:lnTo>
                      <a:pt x="422" y="189"/>
                    </a:lnTo>
                    <a:cubicBezTo>
                      <a:pt x="327" y="134"/>
                      <a:pt x="327" y="176"/>
                      <a:pt x="259" y="121"/>
                    </a:cubicBezTo>
                    <a:cubicBezTo>
                      <a:pt x="190" y="82"/>
                      <a:pt x="219" y="52"/>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0"/>
              <p:cNvSpPr/>
              <p:nvPr/>
            </p:nvSpPr>
            <p:spPr>
              <a:xfrm>
                <a:off x="6085475" y="2818775"/>
                <a:ext cx="6550" cy="5725"/>
              </a:xfrm>
              <a:custGeom>
                <a:avLst/>
                <a:gdLst/>
                <a:ahLst/>
                <a:cxnLst/>
                <a:rect l="l" t="t" r="r" b="b"/>
                <a:pathLst>
                  <a:path w="262" h="229" extrusionOk="0">
                    <a:moveTo>
                      <a:pt x="142" y="1"/>
                    </a:moveTo>
                    <a:cubicBezTo>
                      <a:pt x="106" y="1"/>
                      <a:pt x="68" y="19"/>
                      <a:pt x="43" y="55"/>
                    </a:cubicBezTo>
                    <a:cubicBezTo>
                      <a:pt x="0" y="111"/>
                      <a:pt x="17" y="179"/>
                      <a:pt x="56" y="205"/>
                    </a:cubicBezTo>
                    <a:cubicBezTo>
                      <a:pt x="78" y="221"/>
                      <a:pt x="102" y="228"/>
                      <a:pt x="125" y="228"/>
                    </a:cubicBezTo>
                    <a:cubicBezTo>
                      <a:pt x="161" y="228"/>
                      <a:pt x="195" y="211"/>
                      <a:pt x="219" y="179"/>
                    </a:cubicBezTo>
                    <a:cubicBezTo>
                      <a:pt x="261" y="124"/>
                      <a:pt x="245" y="55"/>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0"/>
              <p:cNvSpPr/>
              <p:nvPr/>
            </p:nvSpPr>
            <p:spPr>
              <a:xfrm>
                <a:off x="6087175" y="2820325"/>
                <a:ext cx="2800" cy="2425"/>
              </a:xfrm>
              <a:custGeom>
                <a:avLst/>
                <a:gdLst/>
                <a:ahLst/>
                <a:cxnLst/>
                <a:rect l="l" t="t" r="r" b="b"/>
                <a:pathLst>
                  <a:path w="112" h="97" extrusionOk="0">
                    <a:moveTo>
                      <a:pt x="73" y="1"/>
                    </a:moveTo>
                    <a:cubicBezTo>
                      <a:pt x="55" y="1"/>
                      <a:pt x="39" y="10"/>
                      <a:pt x="30" y="19"/>
                    </a:cubicBezTo>
                    <a:cubicBezTo>
                      <a:pt x="1" y="49"/>
                      <a:pt x="14" y="75"/>
                      <a:pt x="30" y="88"/>
                    </a:cubicBezTo>
                    <a:cubicBezTo>
                      <a:pt x="41" y="93"/>
                      <a:pt x="52" y="96"/>
                      <a:pt x="62" y="96"/>
                    </a:cubicBezTo>
                    <a:cubicBezTo>
                      <a:pt x="76" y="96"/>
                      <a:pt x="88" y="90"/>
                      <a:pt x="95" y="75"/>
                    </a:cubicBezTo>
                    <a:cubicBezTo>
                      <a:pt x="112" y="62"/>
                      <a:pt x="112" y="19"/>
                      <a:pt x="95" y="6"/>
                    </a:cubicBezTo>
                    <a:cubicBezTo>
                      <a:pt x="88" y="2"/>
                      <a:pt x="80" y="1"/>
                      <a:pt x="7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0"/>
              <p:cNvSpPr/>
              <p:nvPr/>
            </p:nvSpPr>
            <p:spPr>
              <a:xfrm>
                <a:off x="6092650" y="2823575"/>
                <a:ext cx="6150" cy="5775"/>
              </a:xfrm>
              <a:custGeom>
                <a:avLst/>
                <a:gdLst/>
                <a:ahLst/>
                <a:cxnLst/>
                <a:rect l="l" t="t" r="r" b="b"/>
                <a:pathLst>
                  <a:path w="246" h="231" extrusionOk="0">
                    <a:moveTo>
                      <a:pt x="134" y="0"/>
                    </a:moveTo>
                    <a:cubicBezTo>
                      <a:pt x="95" y="0"/>
                      <a:pt x="55" y="18"/>
                      <a:pt x="27" y="53"/>
                    </a:cubicBezTo>
                    <a:cubicBezTo>
                      <a:pt x="1" y="108"/>
                      <a:pt x="1" y="177"/>
                      <a:pt x="56" y="216"/>
                    </a:cubicBezTo>
                    <a:cubicBezTo>
                      <a:pt x="70" y="226"/>
                      <a:pt x="87" y="231"/>
                      <a:pt x="105" y="231"/>
                    </a:cubicBezTo>
                    <a:cubicBezTo>
                      <a:pt x="139" y="231"/>
                      <a:pt x="177" y="213"/>
                      <a:pt x="203" y="177"/>
                    </a:cubicBezTo>
                    <a:cubicBezTo>
                      <a:pt x="245" y="121"/>
                      <a:pt x="232" y="53"/>
                      <a:pt x="190" y="13"/>
                    </a:cubicBezTo>
                    <a:cubicBezTo>
                      <a:pt x="172" y="5"/>
                      <a:pt x="153"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0"/>
              <p:cNvSpPr/>
              <p:nvPr/>
            </p:nvSpPr>
            <p:spPr>
              <a:xfrm>
                <a:off x="6094375" y="2825125"/>
                <a:ext cx="2700" cy="2575"/>
              </a:xfrm>
              <a:custGeom>
                <a:avLst/>
                <a:gdLst/>
                <a:ahLst/>
                <a:cxnLst/>
                <a:rect l="l" t="t" r="r" b="b"/>
                <a:pathLst>
                  <a:path w="108" h="103" extrusionOk="0">
                    <a:moveTo>
                      <a:pt x="56" y="0"/>
                    </a:moveTo>
                    <a:cubicBezTo>
                      <a:pt x="38" y="0"/>
                      <a:pt x="22" y="11"/>
                      <a:pt x="13" y="20"/>
                    </a:cubicBezTo>
                    <a:cubicBezTo>
                      <a:pt x="0" y="46"/>
                      <a:pt x="0" y="72"/>
                      <a:pt x="26" y="88"/>
                    </a:cubicBezTo>
                    <a:cubicBezTo>
                      <a:pt x="31" y="98"/>
                      <a:pt x="38" y="103"/>
                      <a:pt x="47" y="103"/>
                    </a:cubicBezTo>
                    <a:cubicBezTo>
                      <a:pt x="61" y="103"/>
                      <a:pt x="78" y="91"/>
                      <a:pt x="95" y="72"/>
                    </a:cubicBezTo>
                    <a:cubicBezTo>
                      <a:pt x="108" y="59"/>
                      <a:pt x="95" y="20"/>
                      <a:pt x="82" y="7"/>
                    </a:cubicBezTo>
                    <a:cubicBezTo>
                      <a:pt x="73" y="2"/>
                      <a:pt x="64"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0"/>
              <p:cNvSpPr/>
              <p:nvPr/>
            </p:nvSpPr>
            <p:spPr>
              <a:xfrm>
                <a:off x="6104575" y="2836800"/>
                <a:ext cx="8175" cy="10950"/>
              </a:xfrm>
              <a:custGeom>
                <a:avLst/>
                <a:gdLst/>
                <a:ahLst/>
                <a:cxnLst/>
                <a:rect l="l" t="t" r="r" b="b"/>
                <a:pathLst>
                  <a:path w="327" h="438" extrusionOk="0">
                    <a:moveTo>
                      <a:pt x="326" y="176"/>
                    </a:moveTo>
                    <a:lnTo>
                      <a:pt x="326" y="179"/>
                    </a:lnTo>
                    <a:lnTo>
                      <a:pt x="326" y="179"/>
                    </a:lnTo>
                    <a:cubicBezTo>
                      <a:pt x="326" y="178"/>
                      <a:pt x="326" y="177"/>
                      <a:pt x="326" y="176"/>
                    </a:cubicBezTo>
                    <a:close/>
                    <a:moveTo>
                      <a:pt x="189" y="0"/>
                    </a:moveTo>
                    <a:lnTo>
                      <a:pt x="0" y="150"/>
                    </a:lnTo>
                    <a:cubicBezTo>
                      <a:pt x="69" y="245"/>
                      <a:pt x="82" y="206"/>
                      <a:pt x="134" y="258"/>
                    </a:cubicBezTo>
                    <a:cubicBezTo>
                      <a:pt x="150" y="274"/>
                      <a:pt x="150" y="287"/>
                      <a:pt x="163" y="300"/>
                    </a:cubicBezTo>
                    <a:lnTo>
                      <a:pt x="163" y="313"/>
                    </a:lnTo>
                    <a:lnTo>
                      <a:pt x="176" y="326"/>
                    </a:lnTo>
                    <a:cubicBezTo>
                      <a:pt x="189" y="369"/>
                      <a:pt x="202" y="395"/>
                      <a:pt x="232" y="437"/>
                    </a:cubicBezTo>
                    <a:cubicBezTo>
                      <a:pt x="258" y="437"/>
                      <a:pt x="271" y="437"/>
                      <a:pt x="313" y="421"/>
                    </a:cubicBezTo>
                    <a:lnTo>
                      <a:pt x="326" y="179"/>
                    </a:lnTo>
                    <a:lnTo>
                      <a:pt x="326" y="179"/>
                    </a:lnTo>
                    <a:cubicBezTo>
                      <a:pt x="325" y="193"/>
                      <a:pt x="313" y="193"/>
                      <a:pt x="313" y="193"/>
                    </a:cubicBezTo>
                    <a:cubicBezTo>
                      <a:pt x="313" y="197"/>
                      <a:pt x="312" y="198"/>
                      <a:pt x="309" y="198"/>
                    </a:cubicBezTo>
                    <a:cubicBezTo>
                      <a:pt x="303" y="198"/>
                      <a:pt x="293" y="193"/>
                      <a:pt x="284" y="193"/>
                    </a:cubicBezTo>
                    <a:cubicBezTo>
                      <a:pt x="284" y="176"/>
                      <a:pt x="271" y="176"/>
                      <a:pt x="258" y="163"/>
                    </a:cubicBezTo>
                    <a:cubicBezTo>
                      <a:pt x="215" y="95"/>
                      <a:pt x="245" y="69"/>
                      <a:pt x="18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0"/>
              <p:cNvSpPr/>
              <p:nvPr/>
            </p:nvSpPr>
            <p:spPr>
              <a:xfrm>
                <a:off x="6099100" y="2830350"/>
                <a:ext cx="10225" cy="10225"/>
              </a:xfrm>
              <a:custGeom>
                <a:avLst/>
                <a:gdLst/>
                <a:ahLst/>
                <a:cxnLst/>
                <a:rect l="l" t="t" r="r" b="b"/>
                <a:pathLst>
                  <a:path w="409" h="409" extrusionOk="0">
                    <a:moveTo>
                      <a:pt x="190" y="0"/>
                    </a:moveTo>
                    <a:lnTo>
                      <a:pt x="0" y="150"/>
                    </a:lnTo>
                    <a:cubicBezTo>
                      <a:pt x="82" y="245"/>
                      <a:pt x="95" y="190"/>
                      <a:pt x="137" y="258"/>
                    </a:cubicBezTo>
                    <a:cubicBezTo>
                      <a:pt x="190" y="327"/>
                      <a:pt x="164" y="340"/>
                      <a:pt x="219" y="408"/>
                    </a:cubicBezTo>
                    <a:lnTo>
                      <a:pt x="408" y="258"/>
                    </a:lnTo>
                    <a:cubicBezTo>
                      <a:pt x="327" y="176"/>
                      <a:pt x="314" y="219"/>
                      <a:pt x="271" y="150"/>
                    </a:cubicBezTo>
                    <a:cubicBezTo>
                      <a:pt x="219" y="95"/>
                      <a:pt x="245" y="69"/>
                      <a:pt x="19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0"/>
              <p:cNvSpPr/>
              <p:nvPr/>
            </p:nvSpPr>
            <p:spPr>
              <a:xfrm>
                <a:off x="6098450" y="2829600"/>
                <a:ext cx="6475" cy="5475"/>
              </a:xfrm>
              <a:custGeom>
                <a:avLst/>
                <a:gdLst/>
                <a:ahLst/>
                <a:cxnLst/>
                <a:rect l="l" t="t" r="r" b="b"/>
                <a:pathLst>
                  <a:path w="259" h="219" extrusionOk="0">
                    <a:moveTo>
                      <a:pt x="140" y="1"/>
                    </a:moveTo>
                    <a:cubicBezTo>
                      <a:pt x="111" y="1"/>
                      <a:pt x="80" y="11"/>
                      <a:pt x="52" y="30"/>
                    </a:cubicBezTo>
                    <a:cubicBezTo>
                      <a:pt x="13" y="73"/>
                      <a:pt x="0" y="138"/>
                      <a:pt x="26" y="180"/>
                    </a:cubicBezTo>
                    <a:cubicBezTo>
                      <a:pt x="51" y="203"/>
                      <a:pt x="84" y="218"/>
                      <a:pt x="118" y="218"/>
                    </a:cubicBezTo>
                    <a:cubicBezTo>
                      <a:pt x="142" y="218"/>
                      <a:pt x="167" y="211"/>
                      <a:pt x="190" y="193"/>
                    </a:cubicBezTo>
                    <a:cubicBezTo>
                      <a:pt x="245" y="154"/>
                      <a:pt x="258" y="73"/>
                      <a:pt x="216" y="30"/>
                    </a:cubicBezTo>
                    <a:cubicBezTo>
                      <a:pt x="196" y="11"/>
                      <a:pt x="169"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0"/>
              <p:cNvSpPr/>
              <p:nvPr/>
            </p:nvSpPr>
            <p:spPr>
              <a:xfrm>
                <a:off x="6100150" y="2831100"/>
                <a:ext cx="2725" cy="2400"/>
              </a:xfrm>
              <a:custGeom>
                <a:avLst/>
                <a:gdLst/>
                <a:ahLst/>
                <a:cxnLst/>
                <a:rect l="l" t="t" r="r" b="b"/>
                <a:pathLst>
                  <a:path w="109" h="96" extrusionOk="0">
                    <a:moveTo>
                      <a:pt x="66" y="0"/>
                    </a:moveTo>
                    <a:cubicBezTo>
                      <a:pt x="54" y="0"/>
                      <a:pt x="40" y="4"/>
                      <a:pt x="27" y="13"/>
                    </a:cubicBezTo>
                    <a:cubicBezTo>
                      <a:pt x="1" y="26"/>
                      <a:pt x="1" y="65"/>
                      <a:pt x="14" y="78"/>
                    </a:cubicBezTo>
                    <a:cubicBezTo>
                      <a:pt x="21" y="87"/>
                      <a:pt x="37" y="95"/>
                      <a:pt x="52" y="95"/>
                    </a:cubicBezTo>
                    <a:cubicBezTo>
                      <a:pt x="64" y="95"/>
                      <a:pt x="75" y="91"/>
                      <a:pt x="82" y="78"/>
                    </a:cubicBezTo>
                    <a:cubicBezTo>
                      <a:pt x="109" y="65"/>
                      <a:pt x="109" y="39"/>
                      <a:pt x="95" y="13"/>
                    </a:cubicBezTo>
                    <a:cubicBezTo>
                      <a:pt x="89" y="4"/>
                      <a:pt x="78"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0"/>
              <p:cNvSpPr/>
              <p:nvPr/>
            </p:nvSpPr>
            <p:spPr>
              <a:xfrm>
                <a:off x="6103500" y="2836050"/>
                <a:ext cx="6475" cy="5600"/>
              </a:xfrm>
              <a:custGeom>
                <a:avLst/>
                <a:gdLst/>
                <a:ahLst/>
                <a:cxnLst/>
                <a:rect l="l" t="t" r="r" b="b"/>
                <a:pathLst>
                  <a:path w="259" h="224" extrusionOk="0">
                    <a:moveTo>
                      <a:pt x="157" y="1"/>
                    </a:moveTo>
                    <a:cubicBezTo>
                      <a:pt x="128" y="1"/>
                      <a:pt x="97" y="10"/>
                      <a:pt x="69" y="30"/>
                    </a:cubicBezTo>
                    <a:cubicBezTo>
                      <a:pt x="14" y="73"/>
                      <a:pt x="1" y="141"/>
                      <a:pt x="43" y="180"/>
                    </a:cubicBezTo>
                    <a:cubicBezTo>
                      <a:pt x="64" y="210"/>
                      <a:pt x="93" y="224"/>
                      <a:pt x="124" y="224"/>
                    </a:cubicBezTo>
                    <a:cubicBezTo>
                      <a:pt x="152" y="224"/>
                      <a:pt x="180" y="213"/>
                      <a:pt x="206" y="193"/>
                    </a:cubicBezTo>
                    <a:cubicBezTo>
                      <a:pt x="245" y="154"/>
                      <a:pt x="258" y="86"/>
                      <a:pt x="232" y="30"/>
                    </a:cubicBezTo>
                    <a:cubicBezTo>
                      <a:pt x="213" y="10"/>
                      <a:pt x="186" y="1"/>
                      <a:pt x="1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0"/>
              <p:cNvSpPr/>
              <p:nvPr/>
            </p:nvSpPr>
            <p:spPr>
              <a:xfrm>
                <a:off x="6105550" y="2837600"/>
                <a:ext cx="2800" cy="2475"/>
              </a:xfrm>
              <a:custGeom>
                <a:avLst/>
                <a:gdLst/>
                <a:ahLst/>
                <a:cxnLst/>
                <a:rect l="l" t="t" r="r" b="b"/>
                <a:pathLst>
                  <a:path w="112" h="99" extrusionOk="0">
                    <a:moveTo>
                      <a:pt x="62" y="1"/>
                    </a:moveTo>
                    <a:cubicBezTo>
                      <a:pt x="49" y="1"/>
                      <a:pt x="36" y="4"/>
                      <a:pt x="30" y="11"/>
                    </a:cubicBezTo>
                    <a:cubicBezTo>
                      <a:pt x="0" y="24"/>
                      <a:pt x="0" y="63"/>
                      <a:pt x="13" y="79"/>
                    </a:cubicBezTo>
                    <a:cubicBezTo>
                      <a:pt x="21" y="92"/>
                      <a:pt x="32" y="99"/>
                      <a:pt x="44" y="99"/>
                    </a:cubicBezTo>
                    <a:cubicBezTo>
                      <a:pt x="56" y="99"/>
                      <a:pt x="69" y="92"/>
                      <a:pt x="82" y="79"/>
                    </a:cubicBezTo>
                    <a:cubicBezTo>
                      <a:pt x="111" y="63"/>
                      <a:pt x="111" y="37"/>
                      <a:pt x="95" y="11"/>
                    </a:cubicBezTo>
                    <a:cubicBezTo>
                      <a:pt x="88" y="4"/>
                      <a:pt x="75"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0"/>
              <p:cNvSpPr/>
              <p:nvPr/>
            </p:nvSpPr>
            <p:spPr>
              <a:xfrm>
                <a:off x="6120150" y="2837850"/>
                <a:ext cx="9575" cy="7450"/>
              </a:xfrm>
              <a:custGeom>
                <a:avLst/>
                <a:gdLst/>
                <a:ahLst/>
                <a:cxnLst/>
                <a:rect l="l" t="t" r="r" b="b"/>
                <a:pathLst>
                  <a:path w="383" h="298" extrusionOk="0">
                    <a:moveTo>
                      <a:pt x="327" y="1"/>
                    </a:moveTo>
                    <a:cubicBezTo>
                      <a:pt x="219" y="27"/>
                      <a:pt x="245" y="53"/>
                      <a:pt x="164" y="69"/>
                    </a:cubicBezTo>
                    <a:cubicBezTo>
                      <a:pt x="148" y="76"/>
                      <a:pt x="134" y="78"/>
                      <a:pt x="123" y="78"/>
                    </a:cubicBezTo>
                    <a:cubicBezTo>
                      <a:pt x="95" y="78"/>
                      <a:pt x="74" y="65"/>
                      <a:pt x="37" y="65"/>
                    </a:cubicBezTo>
                    <a:cubicBezTo>
                      <a:pt x="26" y="65"/>
                      <a:pt x="14" y="66"/>
                      <a:pt x="0" y="69"/>
                    </a:cubicBezTo>
                    <a:lnTo>
                      <a:pt x="43" y="298"/>
                    </a:lnTo>
                    <a:cubicBezTo>
                      <a:pt x="164" y="271"/>
                      <a:pt x="125" y="245"/>
                      <a:pt x="206" y="232"/>
                    </a:cubicBezTo>
                    <a:cubicBezTo>
                      <a:pt x="225" y="229"/>
                      <a:pt x="239" y="227"/>
                      <a:pt x="252" y="227"/>
                    </a:cubicBezTo>
                    <a:cubicBezTo>
                      <a:pt x="282" y="227"/>
                      <a:pt x="300" y="236"/>
                      <a:pt x="337" y="236"/>
                    </a:cubicBezTo>
                    <a:cubicBezTo>
                      <a:pt x="349" y="236"/>
                      <a:pt x="364" y="235"/>
                      <a:pt x="382"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0"/>
              <p:cNvSpPr/>
              <p:nvPr/>
            </p:nvSpPr>
            <p:spPr>
              <a:xfrm>
                <a:off x="6112400" y="2839575"/>
                <a:ext cx="8825" cy="7775"/>
              </a:xfrm>
              <a:custGeom>
                <a:avLst/>
                <a:gdLst/>
                <a:ahLst/>
                <a:cxnLst/>
                <a:rect l="l" t="t" r="r" b="b"/>
                <a:pathLst>
                  <a:path w="353" h="311" extrusionOk="0">
                    <a:moveTo>
                      <a:pt x="310" y="0"/>
                    </a:moveTo>
                    <a:cubicBezTo>
                      <a:pt x="190" y="26"/>
                      <a:pt x="229" y="52"/>
                      <a:pt x="147" y="82"/>
                    </a:cubicBezTo>
                    <a:lnTo>
                      <a:pt x="66" y="82"/>
                    </a:lnTo>
                    <a:cubicBezTo>
                      <a:pt x="53" y="65"/>
                      <a:pt x="40" y="65"/>
                      <a:pt x="27" y="65"/>
                    </a:cubicBezTo>
                    <a:lnTo>
                      <a:pt x="13" y="65"/>
                    </a:lnTo>
                    <a:lnTo>
                      <a:pt x="0" y="310"/>
                    </a:lnTo>
                    <a:cubicBezTo>
                      <a:pt x="27" y="310"/>
                      <a:pt x="53" y="297"/>
                      <a:pt x="66" y="297"/>
                    </a:cubicBezTo>
                    <a:cubicBezTo>
                      <a:pt x="82" y="297"/>
                      <a:pt x="82" y="284"/>
                      <a:pt x="95" y="284"/>
                    </a:cubicBezTo>
                    <a:cubicBezTo>
                      <a:pt x="108" y="284"/>
                      <a:pt x="108" y="271"/>
                      <a:pt x="121" y="271"/>
                    </a:cubicBezTo>
                    <a:cubicBezTo>
                      <a:pt x="134" y="258"/>
                      <a:pt x="147" y="245"/>
                      <a:pt x="190" y="229"/>
                    </a:cubicBezTo>
                    <a:cubicBezTo>
                      <a:pt x="201" y="227"/>
                      <a:pt x="211" y="226"/>
                      <a:pt x="220" y="226"/>
                    </a:cubicBezTo>
                    <a:cubicBezTo>
                      <a:pt x="256" y="226"/>
                      <a:pt x="272" y="239"/>
                      <a:pt x="302" y="239"/>
                    </a:cubicBezTo>
                    <a:cubicBezTo>
                      <a:pt x="315" y="239"/>
                      <a:pt x="331" y="236"/>
                      <a:pt x="353" y="229"/>
                    </a:cubicBezTo>
                    <a:lnTo>
                      <a:pt x="31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0"/>
              <p:cNvSpPr/>
              <p:nvPr/>
            </p:nvSpPr>
            <p:spPr>
              <a:xfrm>
                <a:off x="6109625" y="2841200"/>
                <a:ext cx="5825" cy="6550"/>
              </a:xfrm>
              <a:custGeom>
                <a:avLst/>
                <a:gdLst/>
                <a:ahLst/>
                <a:cxnLst/>
                <a:rect l="l" t="t" r="r" b="b"/>
                <a:pathLst>
                  <a:path w="233" h="262" extrusionOk="0">
                    <a:moveTo>
                      <a:pt x="124" y="0"/>
                    </a:moveTo>
                    <a:lnTo>
                      <a:pt x="124" y="17"/>
                    </a:lnTo>
                    <a:cubicBezTo>
                      <a:pt x="124" y="17"/>
                      <a:pt x="111" y="30"/>
                      <a:pt x="95" y="43"/>
                    </a:cubicBezTo>
                    <a:cubicBezTo>
                      <a:pt x="69" y="56"/>
                      <a:pt x="56" y="69"/>
                      <a:pt x="30" y="82"/>
                    </a:cubicBezTo>
                    <a:cubicBezTo>
                      <a:pt x="13" y="98"/>
                      <a:pt x="0" y="124"/>
                      <a:pt x="0" y="150"/>
                    </a:cubicBezTo>
                    <a:cubicBezTo>
                      <a:pt x="0" y="180"/>
                      <a:pt x="13" y="219"/>
                      <a:pt x="43" y="261"/>
                    </a:cubicBezTo>
                    <a:cubicBezTo>
                      <a:pt x="56" y="261"/>
                      <a:pt x="82" y="261"/>
                      <a:pt x="111" y="245"/>
                    </a:cubicBezTo>
                    <a:cubicBezTo>
                      <a:pt x="124" y="245"/>
                      <a:pt x="138" y="245"/>
                      <a:pt x="151" y="232"/>
                    </a:cubicBezTo>
                    <a:cubicBezTo>
                      <a:pt x="164" y="232"/>
                      <a:pt x="177" y="232"/>
                      <a:pt x="177" y="219"/>
                    </a:cubicBezTo>
                    <a:cubicBezTo>
                      <a:pt x="193" y="219"/>
                      <a:pt x="206" y="206"/>
                      <a:pt x="206" y="193"/>
                    </a:cubicBezTo>
                    <a:cubicBezTo>
                      <a:pt x="219" y="164"/>
                      <a:pt x="232" y="137"/>
                      <a:pt x="219" y="111"/>
                    </a:cubicBezTo>
                    <a:cubicBezTo>
                      <a:pt x="206" y="69"/>
                      <a:pt x="193" y="43"/>
                      <a:pt x="164" y="30"/>
                    </a:cubicBezTo>
                    <a:cubicBezTo>
                      <a:pt x="164" y="17"/>
                      <a:pt x="151" y="17"/>
                      <a:pt x="138" y="17"/>
                    </a:cubicBezTo>
                    <a:cubicBezTo>
                      <a:pt x="124" y="17"/>
                      <a:pt x="124" y="0"/>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0"/>
              <p:cNvSpPr/>
              <p:nvPr/>
            </p:nvSpPr>
            <p:spPr>
              <a:xfrm>
                <a:off x="6111325" y="2842900"/>
                <a:ext cx="2400" cy="2800"/>
              </a:xfrm>
              <a:custGeom>
                <a:avLst/>
                <a:gdLst/>
                <a:ahLst/>
                <a:cxnLst/>
                <a:rect l="l" t="t" r="r" b="b"/>
                <a:pathLst>
                  <a:path w="96" h="112" extrusionOk="0">
                    <a:moveTo>
                      <a:pt x="56" y="1"/>
                    </a:moveTo>
                    <a:cubicBezTo>
                      <a:pt x="43" y="1"/>
                      <a:pt x="27" y="14"/>
                      <a:pt x="27" y="30"/>
                    </a:cubicBezTo>
                    <a:cubicBezTo>
                      <a:pt x="14" y="43"/>
                      <a:pt x="14" y="43"/>
                      <a:pt x="1" y="56"/>
                    </a:cubicBezTo>
                    <a:lnTo>
                      <a:pt x="1" y="96"/>
                    </a:lnTo>
                    <a:cubicBezTo>
                      <a:pt x="1" y="112"/>
                      <a:pt x="14" y="112"/>
                      <a:pt x="43" y="112"/>
                    </a:cubicBezTo>
                    <a:cubicBezTo>
                      <a:pt x="56" y="112"/>
                      <a:pt x="83" y="96"/>
                      <a:pt x="83" y="82"/>
                    </a:cubicBezTo>
                    <a:cubicBezTo>
                      <a:pt x="96" y="69"/>
                      <a:pt x="96" y="56"/>
                      <a:pt x="96" y="43"/>
                    </a:cubicBezTo>
                    <a:lnTo>
                      <a:pt x="70" y="14"/>
                    </a:lnTo>
                    <a:lnTo>
                      <a:pt x="5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0"/>
              <p:cNvSpPr/>
              <p:nvPr/>
            </p:nvSpPr>
            <p:spPr>
              <a:xfrm>
                <a:off x="6117775" y="2839475"/>
                <a:ext cx="5825" cy="5925"/>
              </a:xfrm>
              <a:custGeom>
                <a:avLst/>
                <a:gdLst/>
                <a:ahLst/>
                <a:cxnLst/>
                <a:rect l="l" t="t" r="r" b="b"/>
                <a:pathLst>
                  <a:path w="233" h="237" extrusionOk="0">
                    <a:moveTo>
                      <a:pt x="119" y="1"/>
                    </a:moveTo>
                    <a:cubicBezTo>
                      <a:pt x="112" y="1"/>
                      <a:pt x="104" y="2"/>
                      <a:pt x="95" y="4"/>
                    </a:cubicBezTo>
                    <a:cubicBezTo>
                      <a:pt x="30" y="17"/>
                      <a:pt x="1" y="86"/>
                      <a:pt x="14" y="151"/>
                    </a:cubicBezTo>
                    <a:cubicBezTo>
                      <a:pt x="28" y="198"/>
                      <a:pt x="68" y="236"/>
                      <a:pt x="114" y="236"/>
                    </a:cubicBezTo>
                    <a:cubicBezTo>
                      <a:pt x="122" y="236"/>
                      <a:pt x="130" y="235"/>
                      <a:pt x="138" y="233"/>
                    </a:cubicBezTo>
                    <a:cubicBezTo>
                      <a:pt x="206" y="219"/>
                      <a:pt x="233" y="167"/>
                      <a:pt x="220" y="99"/>
                    </a:cubicBezTo>
                    <a:cubicBezTo>
                      <a:pt x="208" y="40"/>
                      <a:pt x="166"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0"/>
              <p:cNvSpPr/>
              <p:nvPr/>
            </p:nvSpPr>
            <p:spPr>
              <a:xfrm>
                <a:off x="6119500" y="2841200"/>
                <a:ext cx="2400" cy="2600"/>
              </a:xfrm>
              <a:custGeom>
                <a:avLst/>
                <a:gdLst/>
                <a:ahLst/>
                <a:cxnLst/>
                <a:rect l="l" t="t" r="r" b="b"/>
                <a:pathLst>
                  <a:path w="96" h="104" extrusionOk="0">
                    <a:moveTo>
                      <a:pt x="43" y="0"/>
                    </a:moveTo>
                    <a:cubicBezTo>
                      <a:pt x="13" y="17"/>
                      <a:pt x="0" y="43"/>
                      <a:pt x="0" y="69"/>
                    </a:cubicBezTo>
                    <a:cubicBezTo>
                      <a:pt x="10" y="91"/>
                      <a:pt x="28" y="103"/>
                      <a:pt x="43" y="103"/>
                    </a:cubicBezTo>
                    <a:cubicBezTo>
                      <a:pt x="48" y="103"/>
                      <a:pt x="52" y="102"/>
                      <a:pt x="56" y="98"/>
                    </a:cubicBezTo>
                    <a:cubicBezTo>
                      <a:pt x="82" y="98"/>
                      <a:pt x="95" y="69"/>
                      <a:pt x="95" y="43"/>
                    </a:cubicBezTo>
                    <a:cubicBezTo>
                      <a:pt x="82" y="17"/>
                      <a:pt x="69" y="0"/>
                      <a:pt x="4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0"/>
              <p:cNvSpPr/>
              <p:nvPr/>
            </p:nvSpPr>
            <p:spPr>
              <a:xfrm>
                <a:off x="6135825" y="2831000"/>
                <a:ext cx="9575" cy="10625"/>
              </a:xfrm>
              <a:custGeom>
                <a:avLst/>
                <a:gdLst/>
                <a:ahLst/>
                <a:cxnLst/>
                <a:rect l="l" t="t" r="r" b="b"/>
                <a:pathLst>
                  <a:path w="383" h="425" extrusionOk="0">
                    <a:moveTo>
                      <a:pt x="232" y="0"/>
                    </a:moveTo>
                    <a:cubicBezTo>
                      <a:pt x="150" y="82"/>
                      <a:pt x="189" y="98"/>
                      <a:pt x="124" y="137"/>
                    </a:cubicBezTo>
                    <a:cubicBezTo>
                      <a:pt x="95" y="164"/>
                      <a:pt x="82" y="180"/>
                      <a:pt x="56" y="180"/>
                    </a:cubicBezTo>
                    <a:cubicBezTo>
                      <a:pt x="43" y="193"/>
                      <a:pt x="26" y="193"/>
                      <a:pt x="13" y="193"/>
                    </a:cubicBezTo>
                    <a:cubicBezTo>
                      <a:pt x="13" y="206"/>
                      <a:pt x="13" y="206"/>
                      <a:pt x="0" y="206"/>
                    </a:cubicBezTo>
                    <a:lnTo>
                      <a:pt x="108" y="425"/>
                    </a:lnTo>
                    <a:cubicBezTo>
                      <a:pt x="124" y="408"/>
                      <a:pt x="137" y="408"/>
                      <a:pt x="137" y="395"/>
                    </a:cubicBezTo>
                    <a:cubicBezTo>
                      <a:pt x="150" y="382"/>
                      <a:pt x="150" y="382"/>
                      <a:pt x="163" y="382"/>
                    </a:cubicBezTo>
                    <a:cubicBezTo>
                      <a:pt x="163" y="369"/>
                      <a:pt x="176" y="369"/>
                      <a:pt x="176" y="356"/>
                    </a:cubicBezTo>
                    <a:cubicBezTo>
                      <a:pt x="176" y="343"/>
                      <a:pt x="189" y="343"/>
                      <a:pt x="189" y="327"/>
                    </a:cubicBezTo>
                    <a:cubicBezTo>
                      <a:pt x="206" y="314"/>
                      <a:pt x="206" y="301"/>
                      <a:pt x="232" y="275"/>
                    </a:cubicBezTo>
                    <a:cubicBezTo>
                      <a:pt x="300" y="219"/>
                      <a:pt x="314" y="245"/>
                      <a:pt x="382" y="180"/>
                    </a:cubicBezTo>
                    <a:lnTo>
                      <a:pt x="23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0"/>
              <p:cNvSpPr/>
              <p:nvPr/>
            </p:nvSpPr>
            <p:spPr>
              <a:xfrm>
                <a:off x="6128300" y="2836125"/>
                <a:ext cx="10225" cy="7550"/>
              </a:xfrm>
              <a:custGeom>
                <a:avLst/>
                <a:gdLst/>
                <a:ahLst/>
                <a:cxnLst/>
                <a:rect l="l" t="t" r="r" b="b"/>
                <a:pathLst>
                  <a:path w="409" h="302" extrusionOk="0">
                    <a:moveTo>
                      <a:pt x="301" y="1"/>
                    </a:moveTo>
                    <a:lnTo>
                      <a:pt x="302" y="3"/>
                    </a:lnTo>
                    <a:lnTo>
                      <a:pt x="302" y="3"/>
                    </a:lnTo>
                    <a:cubicBezTo>
                      <a:pt x="304" y="2"/>
                      <a:pt x="305" y="1"/>
                      <a:pt x="301" y="1"/>
                    </a:cubicBezTo>
                    <a:close/>
                    <a:moveTo>
                      <a:pt x="302" y="3"/>
                    </a:moveTo>
                    <a:cubicBezTo>
                      <a:pt x="296" y="7"/>
                      <a:pt x="272" y="14"/>
                      <a:pt x="262" y="14"/>
                    </a:cubicBezTo>
                    <a:cubicBezTo>
                      <a:pt x="246" y="14"/>
                      <a:pt x="246" y="27"/>
                      <a:pt x="233" y="27"/>
                    </a:cubicBezTo>
                    <a:cubicBezTo>
                      <a:pt x="220" y="40"/>
                      <a:pt x="207" y="56"/>
                      <a:pt x="164" y="70"/>
                    </a:cubicBezTo>
                    <a:cubicBezTo>
                      <a:pt x="150" y="72"/>
                      <a:pt x="139" y="73"/>
                      <a:pt x="128" y="73"/>
                    </a:cubicBezTo>
                    <a:cubicBezTo>
                      <a:pt x="100" y="73"/>
                      <a:pt x="79" y="66"/>
                      <a:pt x="45" y="66"/>
                    </a:cubicBezTo>
                    <a:cubicBezTo>
                      <a:pt x="32" y="66"/>
                      <a:pt x="18" y="67"/>
                      <a:pt x="1" y="70"/>
                    </a:cubicBezTo>
                    <a:lnTo>
                      <a:pt x="56" y="301"/>
                    </a:lnTo>
                    <a:cubicBezTo>
                      <a:pt x="164" y="272"/>
                      <a:pt x="125" y="246"/>
                      <a:pt x="207" y="233"/>
                    </a:cubicBezTo>
                    <a:cubicBezTo>
                      <a:pt x="226" y="226"/>
                      <a:pt x="243" y="223"/>
                      <a:pt x="257" y="223"/>
                    </a:cubicBezTo>
                    <a:cubicBezTo>
                      <a:pt x="271" y="223"/>
                      <a:pt x="282" y="226"/>
                      <a:pt x="288" y="233"/>
                    </a:cubicBezTo>
                    <a:lnTo>
                      <a:pt x="357" y="233"/>
                    </a:lnTo>
                    <a:cubicBezTo>
                      <a:pt x="357" y="233"/>
                      <a:pt x="383" y="220"/>
                      <a:pt x="409" y="220"/>
                    </a:cubicBezTo>
                    <a:lnTo>
                      <a:pt x="302" y="3"/>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0"/>
              <p:cNvSpPr/>
              <p:nvPr/>
            </p:nvSpPr>
            <p:spPr>
              <a:xfrm>
                <a:off x="6125950" y="2837800"/>
                <a:ext cx="5800" cy="5925"/>
              </a:xfrm>
              <a:custGeom>
                <a:avLst/>
                <a:gdLst/>
                <a:ahLst/>
                <a:cxnLst/>
                <a:rect l="l" t="t" r="r" b="b"/>
                <a:pathLst>
                  <a:path w="232" h="237" extrusionOk="0">
                    <a:moveTo>
                      <a:pt x="116" y="0"/>
                    </a:moveTo>
                    <a:cubicBezTo>
                      <a:pt x="109" y="0"/>
                      <a:pt x="102" y="1"/>
                      <a:pt x="95" y="3"/>
                    </a:cubicBezTo>
                    <a:cubicBezTo>
                      <a:pt x="43" y="16"/>
                      <a:pt x="0" y="71"/>
                      <a:pt x="13" y="136"/>
                    </a:cubicBezTo>
                    <a:cubicBezTo>
                      <a:pt x="28" y="197"/>
                      <a:pt x="70" y="237"/>
                      <a:pt x="126" y="237"/>
                    </a:cubicBezTo>
                    <a:cubicBezTo>
                      <a:pt x="134" y="237"/>
                      <a:pt x="142" y="236"/>
                      <a:pt x="150" y="234"/>
                    </a:cubicBezTo>
                    <a:cubicBezTo>
                      <a:pt x="206" y="218"/>
                      <a:pt x="232" y="153"/>
                      <a:pt x="219" y="97"/>
                    </a:cubicBezTo>
                    <a:cubicBezTo>
                      <a:pt x="208" y="37"/>
                      <a:pt x="164" y="0"/>
                      <a:pt x="11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0"/>
              <p:cNvSpPr/>
              <p:nvPr/>
            </p:nvSpPr>
            <p:spPr>
              <a:xfrm>
                <a:off x="6127650" y="2839450"/>
                <a:ext cx="2400" cy="2500"/>
              </a:xfrm>
              <a:custGeom>
                <a:avLst/>
                <a:gdLst/>
                <a:ahLst/>
                <a:cxnLst/>
                <a:rect l="l" t="t" r="r" b="b"/>
                <a:pathLst>
                  <a:path w="96" h="100" extrusionOk="0">
                    <a:moveTo>
                      <a:pt x="59" y="0"/>
                    </a:moveTo>
                    <a:cubicBezTo>
                      <a:pt x="54" y="0"/>
                      <a:pt x="48" y="2"/>
                      <a:pt x="43" y="5"/>
                    </a:cubicBezTo>
                    <a:cubicBezTo>
                      <a:pt x="14" y="5"/>
                      <a:pt x="1" y="31"/>
                      <a:pt x="1" y="57"/>
                    </a:cubicBezTo>
                    <a:cubicBezTo>
                      <a:pt x="14" y="87"/>
                      <a:pt x="43" y="100"/>
                      <a:pt x="56" y="100"/>
                    </a:cubicBezTo>
                    <a:cubicBezTo>
                      <a:pt x="82" y="100"/>
                      <a:pt x="95" y="70"/>
                      <a:pt x="95" y="44"/>
                    </a:cubicBezTo>
                    <a:cubicBezTo>
                      <a:pt x="95" y="23"/>
                      <a:pt x="79" y="0"/>
                      <a:pt x="5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0"/>
              <p:cNvSpPr/>
              <p:nvPr/>
            </p:nvSpPr>
            <p:spPr>
              <a:xfrm>
                <a:off x="6134425" y="2836125"/>
                <a:ext cx="5500" cy="5825"/>
              </a:xfrm>
              <a:custGeom>
                <a:avLst/>
                <a:gdLst/>
                <a:ahLst/>
                <a:cxnLst/>
                <a:rect l="l" t="t" r="r" b="b"/>
                <a:pathLst>
                  <a:path w="220" h="233" extrusionOk="0">
                    <a:moveTo>
                      <a:pt x="56" y="1"/>
                    </a:moveTo>
                    <a:lnTo>
                      <a:pt x="43" y="14"/>
                    </a:lnTo>
                    <a:cubicBezTo>
                      <a:pt x="30" y="27"/>
                      <a:pt x="30" y="27"/>
                      <a:pt x="17" y="40"/>
                    </a:cubicBezTo>
                    <a:cubicBezTo>
                      <a:pt x="1" y="70"/>
                      <a:pt x="1" y="96"/>
                      <a:pt x="1" y="138"/>
                    </a:cubicBezTo>
                    <a:cubicBezTo>
                      <a:pt x="17" y="164"/>
                      <a:pt x="30" y="190"/>
                      <a:pt x="56" y="203"/>
                    </a:cubicBezTo>
                    <a:cubicBezTo>
                      <a:pt x="69" y="220"/>
                      <a:pt x="82" y="220"/>
                      <a:pt x="99" y="220"/>
                    </a:cubicBezTo>
                    <a:cubicBezTo>
                      <a:pt x="99" y="233"/>
                      <a:pt x="99" y="233"/>
                      <a:pt x="112" y="233"/>
                    </a:cubicBezTo>
                    <a:cubicBezTo>
                      <a:pt x="125" y="220"/>
                      <a:pt x="138" y="220"/>
                      <a:pt x="164" y="220"/>
                    </a:cubicBezTo>
                    <a:cubicBezTo>
                      <a:pt x="180" y="203"/>
                      <a:pt x="193" y="190"/>
                      <a:pt x="193" y="190"/>
                    </a:cubicBezTo>
                    <a:lnTo>
                      <a:pt x="206" y="177"/>
                    </a:lnTo>
                    <a:lnTo>
                      <a:pt x="206" y="164"/>
                    </a:lnTo>
                    <a:cubicBezTo>
                      <a:pt x="219" y="151"/>
                      <a:pt x="219" y="138"/>
                      <a:pt x="219" y="122"/>
                    </a:cubicBezTo>
                    <a:cubicBezTo>
                      <a:pt x="219" y="96"/>
                      <a:pt x="206" y="70"/>
                      <a:pt x="193" y="40"/>
                    </a:cubicBezTo>
                    <a:cubicBezTo>
                      <a:pt x="164" y="14"/>
                      <a:pt x="138"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0"/>
              <p:cNvSpPr/>
              <p:nvPr/>
            </p:nvSpPr>
            <p:spPr>
              <a:xfrm>
                <a:off x="6135825" y="2837600"/>
                <a:ext cx="2375" cy="2450"/>
              </a:xfrm>
              <a:custGeom>
                <a:avLst/>
                <a:gdLst/>
                <a:ahLst/>
                <a:cxnLst/>
                <a:rect l="l" t="t" r="r" b="b"/>
                <a:pathLst>
                  <a:path w="95" h="98" extrusionOk="0">
                    <a:moveTo>
                      <a:pt x="42" y="1"/>
                    </a:moveTo>
                    <a:cubicBezTo>
                      <a:pt x="39" y="1"/>
                      <a:pt x="34" y="4"/>
                      <a:pt x="26" y="11"/>
                    </a:cubicBezTo>
                    <a:cubicBezTo>
                      <a:pt x="13" y="11"/>
                      <a:pt x="0" y="37"/>
                      <a:pt x="0" y="63"/>
                    </a:cubicBezTo>
                    <a:cubicBezTo>
                      <a:pt x="10" y="84"/>
                      <a:pt x="19" y="97"/>
                      <a:pt x="41" y="97"/>
                    </a:cubicBezTo>
                    <a:cubicBezTo>
                      <a:pt x="48" y="97"/>
                      <a:pt x="58" y="96"/>
                      <a:pt x="69" y="92"/>
                    </a:cubicBezTo>
                    <a:lnTo>
                      <a:pt x="82" y="92"/>
                    </a:lnTo>
                    <a:cubicBezTo>
                      <a:pt x="95" y="79"/>
                      <a:pt x="95" y="63"/>
                      <a:pt x="95" y="50"/>
                    </a:cubicBezTo>
                    <a:cubicBezTo>
                      <a:pt x="95" y="50"/>
                      <a:pt x="95" y="37"/>
                      <a:pt x="82" y="24"/>
                    </a:cubicBezTo>
                    <a:cubicBezTo>
                      <a:pt x="82" y="11"/>
                      <a:pt x="69" y="11"/>
                      <a:pt x="56" y="11"/>
                    </a:cubicBezTo>
                    <a:cubicBezTo>
                      <a:pt x="49" y="4"/>
                      <a:pt x="46" y="1"/>
                      <a:pt x="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0"/>
              <p:cNvSpPr/>
              <p:nvPr/>
            </p:nvSpPr>
            <p:spPr>
              <a:xfrm>
                <a:off x="6137850" y="2821525"/>
                <a:ext cx="11950" cy="8200"/>
              </a:xfrm>
              <a:custGeom>
                <a:avLst/>
                <a:gdLst/>
                <a:ahLst/>
                <a:cxnLst/>
                <a:rect l="l" t="t" r="r" b="b"/>
                <a:pathLst>
                  <a:path w="478" h="328" extrusionOk="0">
                    <a:moveTo>
                      <a:pt x="108" y="1"/>
                    </a:moveTo>
                    <a:lnTo>
                      <a:pt x="1" y="203"/>
                    </a:lnTo>
                    <a:cubicBezTo>
                      <a:pt x="95" y="259"/>
                      <a:pt x="82" y="216"/>
                      <a:pt x="164" y="259"/>
                    </a:cubicBezTo>
                    <a:cubicBezTo>
                      <a:pt x="190" y="272"/>
                      <a:pt x="206" y="298"/>
                      <a:pt x="219" y="314"/>
                    </a:cubicBezTo>
                    <a:lnTo>
                      <a:pt x="219" y="327"/>
                    </a:lnTo>
                    <a:lnTo>
                      <a:pt x="477" y="203"/>
                    </a:lnTo>
                    <a:cubicBezTo>
                      <a:pt x="422" y="177"/>
                      <a:pt x="396" y="164"/>
                      <a:pt x="370" y="151"/>
                    </a:cubicBezTo>
                    <a:cubicBezTo>
                      <a:pt x="353" y="135"/>
                      <a:pt x="340" y="135"/>
                      <a:pt x="327" y="135"/>
                    </a:cubicBezTo>
                    <a:lnTo>
                      <a:pt x="314" y="135"/>
                    </a:lnTo>
                    <a:cubicBezTo>
                      <a:pt x="288" y="135"/>
                      <a:pt x="272" y="135"/>
                      <a:pt x="246" y="108"/>
                    </a:cubicBezTo>
                    <a:cubicBezTo>
                      <a:pt x="164" y="69"/>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0"/>
              <p:cNvSpPr/>
              <p:nvPr/>
            </p:nvSpPr>
            <p:spPr>
              <a:xfrm>
                <a:off x="6141600" y="2826600"/>
                <a:ext cx="10900" cy="8900"/>
              </a:xfrm>
              <a:custGeom>
                <a:avLst/>
                <a:gdLst/>
                <a:ahLst/>
                <a:cxnLst/>
                <a:rect l="l" t="t" r="r" b="b"/>
                <a:pathLst>
                  <a:path w="436" h="356" extrusionOk="0">
                    <a:moveTo>
                      <a:pt x="327" y="0"/>
                    </a:moveTo>
                    <a:lnTo>
                      <a:pt x="69" y="124"/>
                    </a:lnTo>
                    <a:lnTo>
                      <a:pt x="83" y="124"/>
                    </a:lnTo>
                    <a:cubicBezTo>
                      <a:pt x="96" y="124"/>
                      <a:pt x="122" y="124"/>
                      <a:pt x="109" y="137"/>
                    </a:cubicBezTo>
                    <a:cubicBezTo>
                      <a:pt x="104" y="142"/>
                      <a:pt x="100" y="143"/>
                      <a:pt x="96" y="143"/>
                    </a:cubicBezTo>
                    <a:cubicBezTo>
                      <a:pt x="88" y="143"/>
                      <a:pt x="83" y="137"/>
                      <a:pt x="83" y="137"/>
                    </a:cubicBezTo>
                    <a:cubicBezTo>
                      <a:pt x="56" y="150"/>
                      <a:pt x="27" y="150"/>
                      <a:pt x="1" y="176"/>
                    </a:cubicBezTo>
                    <a:lnTo>
                      <a:pt x="151" y="356"/>
                    </a:lnTo>
                    <a:cubicBezTo>
                      <a:pt x="177" y="340"/>
                      <a:pt x="190" y="326"/>
                      <a:pt x="190" y="313"/>
                    </a:cubicBezTo>
                    <a:cubicBezTo>
                      <a:pt x="203" y="300"/>
                      <a:pt x="203" y="300"/>
                      <a:pt x="220" y="274"/>
                    </a:cubicBezTo>
                    <a:cubicBezTo>
                      <a:pt x="246" y="245"/>
                      <a:pt x="246" y="232"/>
                      <a:pt x="301" y="193"/>
                    </a:cubicBezTo>
                    <a:cubicBezTo>
                      <a:pt x="353" y="137"/>
                      <a:pt x="396" y="124"/>
                      <a:pt x="435" y="82"/>
                    </a:cubicBezTo>
                    <a:cubicBezTo>
                      <a:pt x="422" y="69"/>
                      <a:pt x="396" y="43"/>
                      <a:pt x="3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0"/>
              <p:cNvSpPr/>
              <p:nvPr/>
            </p:nvSpPr>
            <p:spPr>
              <a:xfrm>
                <a:off x="6140225" y="2830525"/>
                <a:ext cx="6150" cy="5675"/>
              </a:xfrm>
              <a:custGeom>
                <a:avLst/>
                <a:gdLst/>
                <a:ahLst/>
                <a:cxnLst/>
                <a:rect l="l" t="t" r="r" b="b"/>
                <a:pathLst>
                  <a:path w="246" h="227" extrusionOk="0">
                    <a:moveTo>
                      <a:pt x="112" y="1"/>
                    </a:moveTo>
                    <a:cubicBezTo>
                      <a:pt x="89" y="1"/>
                      <a:pt x="65" y="10"/>
                      <a:pt x="56" y="19"/>
                    </a:cubicBezTo>
                    <a:cubicBezTo>
                      <a:pt x="13" y="62"/>
                      <a:pt x="0" y="130"/>
                      <a:pt x="56" y="183"/>
                    </a:cubicBezTo>
                    <a:cubicBezTo>
                      <a:pt x="77" y="213"/>
                      <a:pt x="107" y="226"/>
                      <a:pt x="137" y="226"/>
                    </a:cubicBezTo>
                    <a:cubicBezTo>
                      <a:pt x="162" y="226"/>
                      <a:pt x="187" y="217"/>
                      <a:pt x="206" y="199"/>
                    </a:cubicBezTo>
                    <a:cubicBezTo>
                      <a:pt x="232" y="183"/>
                      <a:pt x="245" y="156"/>
                      <a:pt x="245" y="130"/>
                    </a:cubicBezTo>
                    <a:lnTo>
                      <a:pt x="245" y="101"/>
                    </a:lnTo>
                    <a:cubicBezTo>
                      <a:pt x="245" y="101"/>
                      <a:pt x="245" y="88"/>
                      <a:pt x="232" y="88"/>
                    </a:cubicBezTo>
                    <a:cubicBezTo>
                      <a:pt x="232" y="62"/>
                      <a:pt x="219" y="62"/>
                      <a:pt x="206" y="49"/>
                    </a:cubicBezTo>
                    <a:cubicBezTo>
                      <a:pt x="206" y="36"/>
                      <a:pt x="177" y="19"/>
                      <a:pt x="177" y="19"/>
                    </a:cubicBezTo>
                    <a:cubicBezTo>
                      <a:pt x="164" y="19"/>
                      <a:pt x="164" y="6"/>
                      <a:pt x="151" y="6"/>
                    </a:cubicBezTo>
                    <a:lnTo>
                      <a:pt x="138" y="6"/>
                    </a:lnTo>
                    <a:cubicBezTo>
                      <a:pt x="130" y="2"/>
                      <a:pt x="121"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0"/>
              <p:cNvSpPr/>
              <p:nvPr/>
            </p:nvSpPr>
            <p:spPr>
              <a:xfrm>
                <a:off x="6142275" y="2832175"/>
                <a:ext cx="2375" cy="2475"/>
              </a:xfrm>
              <a:custGeom>
                <a:avLst/>
                <a:gdLst/>
                <a:ahLst/>
                <a:cxnLst/>
                <a:rect l="l" t="t" r="r" b="b"/>
                <a:pathLst>
                  <a:path w="95" h="99" extrusionOk="0">
                    <a:moveTo>
                      <a:pt x="42" y="0"/>
                    </a:moveTo>
                    <a:cubicBezTo>
                      <a:pt x="31" y="0"/>
                      <a:pt x="20" y="3"/>
                      <a:pt x="13" y="9"/>
                    </a:cubicBezTo>
                    <a:cubicBezTo>
                      <a:pt x="0" y="22"/>
                      <a:pt x="0" y="64"/>
                      <a:pt x="13" y="77"/>
                    </a:cubicBezTo>
                    <a:cubicBezTo>
                      <a:pt x="23" y="93"/>
                      <a:pt x="40" y="99"/>
                      <a:pt x="55" y="99"/>
                    </a:cubicBezTo>
                    <a:cubicBezTo>
                      <a:pt x="66" y="99"/>
                      <a:pt x="76" y="96"/>
                      <a:pt x="82" y="90"/>
                    </a:cubicBezTo>
                    <a:cubicBezTo>
                      <a:pt x="95" y="77"/>
                      <a:pt x="95" y="35"/>
                      <a:pt x="82" y="22"/>
                    </a:cubicBezTo>
                    <a:cubicBezTo>
                      <a:pt x="74" y="7"/>
                      <a:pt x="57" y="0"/>
                      <a:pt x="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0"/>
              <p:cNvSpPr/>
              <p:nvPr/>
            </p:nvSpPr>
            <p:spPr>
              <a:xfrm>
                <a:off x="6143325" y="2825600"/>
                <a:ext cx="8500" cy="4125"/>
              </a:xfrm>
              <a:custGeom>
                <a:avLst/>
                <a:gdLst/>
                <a:ahLst/>
                <a:cxnLst/>
                <a:rect l="l" t="t" r="r" b="b"/>
                <a:pathLst>
                  <a:path w="340" h="165" extrusionOk="0">
                    <a:moveTo>
                      <a:pt x="108" y="1"/>
                    </a:moveTo>
                    <a:cubicBezTo>
                      <a:pt x="82" y="1"/>
                      <a:pt x="82" y="14"/>
                      <a:pt x="69" y="14"/>
                    </a:cubicBezTo>
                    <a:cubicBezTo>
                      <a:pt x="53" y="27"/>
                      <a:pt x="40" y="40"/>
                      <a:pt x="40" y="53"/>
                    </a:cubicBezTo>
                    <a:cubicBezTo>
                      <a:pt x="27" y="69"/>
                      <a:pt x="27" y="83"/>
                      <a:pt x="14" y="96"/>
                    </a:cubicBezTo>
                    <a:cubicBezTo>
                      <a:pt x="14" y="109"/>
                      <a:pt x="27" y="122"/>
                      <a:pt x="14" y="135"/>
                    </a:cubicBezTo>
                    <a:cubicBezTo>
                      <a:pt x="14" y="164"/>
                      <a:pt x="0" y="164"/>
                      <a:pt x="0" y="164"/>
                    </a:cubicBezTo>
                    <a:lnTo>
                      <a:pt x="177" y="164"/>
                    </a:lnTo>
                    <a:cubicBezTo>
                      <a:pt x="216" y="164"/>
                      <a:pt x="271" y="151"/>
                      <a:pt x="327" y="135"/>
                    </a:cubicBezTo>
                    <a:cubicBezTo>
                      <a:pt x="340" y="109"/>
                      <a:pt x="314" y="83"/>
                      <a:pt x="258" y="40"/>
                    </a:cubicBezTo>
                    <a:cubicBezTo>
                      <a:pt x="203" y="14"/>
                      <a:pt x="151"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0"/>
              <p:cNvSpPr/>
              <p:nvPr/>
            </p:nvSpPr>
            <p:spPr>
              <a:xfrm>
                <a:off x="6144625" y="2827100"/>
                <a:ext cx="4100" cy="1875"/>
              </a:xfrm>
              <a:custGeom>
                <a:avLst/>
                <a:gdLst/>
                <a:ahLst/>
                <a:cxnLst/>
                <a:rect l="l" t="t" r="r" b="b"/>
                <a:pathLst>
                  <a:path w="164" h="75" extrusionOk="0">
                    <a:moveTo>
                      <a:pt x="77" y="0"/>
                    </a:moveTo>
                    <a:cubicBezTo>
                      <a:pt x="60" y="0"/>
                      <a:pt x="43" y="8"/>
                      <a:pt x="30" y="23"/>
                    </a:cubicBezTo>
                    <a:cubicBezTo>
                      <a:pt x="17" y="49"/>
                      <a:pt x="1" y="62"/>
                      <a:pt x="17" y="75"/>
                    </a:cubicBezTo>
                    <a:cubicBezTo>
                      <a:pt x="30" y="75"/>
                      <a:pt x="69" y="75"/>
                      <a:pt x="112" y="62"/>
                    </a:cubicBezTo>
                    <a:cubicBezTo>
                      <a:pt x="151" y="62"/>
                      <a:pt x="164" y="36"/>
                      <a:pt x="125" y="23"/>
                    </a:cubicBezTo>
                    <a:cubicBezTo>
                      <a:pt x="112" y="8"/>
                      <a:pt x="95" y="0"/>
                      <a:pt x="7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0"/>
              <p:cNvSpPr/>
              <p:nvPr/>
            </p:nvSpPr>
            <p:spPr>
              <a:xfrm>
                <a:off x="6123250" y="2813050"/>
                <a:ext cx="10225" cy="9475"/>
              </a:xfrm>
              <a:custGeom>
                <a:avLst/>
                <a:gdLst/>
                <a:ahLst/>
                <a:cxnLst/>
                <a:rect l="l" t="t" r="r" b="b"/>
                <a:pathLst>
                  <a:path w="409" h="379" extrusionOk="0">
                    <a:moveTo>
                      <a:pt x="108" y="0"/>
                    </a:moveTo>
                    <a:lnTo>
                      <a:pt x="1" y="203"/>
                    </a:lnTo>
                    <a:cubicBezTo>
                      <a:pt x="95" y="258"/>
                      <a:pt x="95" y="216"/>
                      <a:pt x="164" y="258"/>
                    </a:cubicBezTo>
                    <a:cubicBezTo>
                      <a:pt x="232" y="297"/>
                      <a:pt x="203" y="327"/>
                      <a:pt x="284" y="379"/>
                    </a:cubicBezTo>
                    <a:lnTo>
                      <a:pt x="409" y="177"/>
                    </a:lnTo>
                    <a:cubicBezTo>
                      <a:pt x="355" y="142"/>
                      <a:pt x="331" y="139"/>
                      <a:pt x="312" y="139"/>
                    </a:cubicBezTo>
                    <a:cubicBezTo>
                      <a:pt x="308" y="139"/>
                      <a:pt x="304" y="139"/>
                      <a:pt x="299" y="139"/>
                    </a:cubicBezTo>
                    <a:cubicBezTo>
                      <a:pt x="286" y="139"/>
                      <a:pt x="272" y="137"/>
                      <a:pt x="245" y="121"/>
                    </a:cubicBezTo>
                    <a:cubicBezTo>
                      <a:pt x="177" y="82"/>
                      <a:pt x="190" y="52"/>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0"/>
              <p:cNvSpPr/>
              <p:nvPr/>
            </p:nvSpPr>
            <p:spPr>
              <a:xfrm>
                <a:off x="6130350" y="2817450"/>
                <a:ext cx="10225" cy="9175"/>
              </a:xfrm>
              <a:custGeom>
                <a:avLst/>
                <a:gdLst/>
                <a:ahLst/>
                <a:cxnLst/>
                <a:rect l="l" t="t" r="r" b="b"/>
                <a:pathLst>
                  <a:path w="409" h="367" extrusionOk="0">
                    <a:moveTo>
                      <a:pt x="125" y="1"/>
                    </a:moveTo>
                    <a:lnTo>
                      <a:pt x="0" y="203"/>
                    </a:lnTo>
                    <a:cubicBezTo>
                      <a:pt x="49" y="231"/>
                      <a:pt x="74" y="234"/>
                      <a:pt x="94" y="234"/>
                    </a:cubicBezTo>
                    <a:cubicBezTo>
                      <a:pt x="101" y="234"/>
                      <a:pt x="107" y="234"/>
                      <a:pt x="113" y="234"/>
                    </a:cubicBezTo>
                    <a:cubicBezTo>
                      <a:pt x="126" y="234"/>
                      <a:pt x="141" y="235"/>
                      <a:pt x="164" y="245"/>
                    </a:cubicBezTo>
                    <a:cubicBezTo>
                      <a:pt x="232" y="284"/>
                      <a:pt x="219" y="327"/>
                      <a:pt x="301" y="366"/>
                    </a:cubicBezTo>
                    <a:lnTo>
                      <a:pt x="408" y="164"/>
                    </a:lnTo>
                    <a:cubicBezTo>
                      <a:pt x="314" y="108"/>
                      <a:pt x="314" y="151"/>
                      <a:pt x="245" y="108"/>
                    </a:cubicBezTo>
                    <a:cubicBezTo>
                      <a:pt x="180" y="69"/>
                      <a:pt x="193" y="40"/>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0"/>
              <p:cNvSpPr/>
              <p:nvPr/>
            </p:nvSpPr>
            <p:spPr>
              <a:xfrm>
                <a:off x="6136150" y="2821175"/>
                <a:ext cx="6150" cy="5725"/>
              </a:xfrm>
              <a:custGeom>
                <a:avLst/>
                <a:gdLst/>
                <a:ahLst/>
                <a:cxnLst/>
                <a:rect l="l" t="t" r="r" b="b"/>
                <a:pathLst>
                  <a:path w="246" h="229" extrusionOk="0">
                    <a:moveTo>
                      <a:pt x="121" y="0"/>
                    </a:moveTo>
                    <a:cubicBezTo>
                      <a:pt x="83" y="0"/>
                      <a:pt x="47" y="19"/>
                      <a:pt x="30" y="54"/>
                    </a:cubicBezTo>
                    <a:cubicBezTo>
                      <a:pt x="0" y="122"/>
                      <a:pt x="13" y="191"/>
                      <a:pt x="69" y="217"/>
                    </a:cubicBezTo>
                    <a:cubicBezTo>
                      <a:pt x="80" y="225"/>
                      <a:pt x="94" y="229"/>
                      <a:pt x="108" y="229"/>
                    </a:cubicBezTo>
                    <a:cubicBezTo>
                      <a:pt x="145" y="229"/>
                      <a:pt x="188" y="203"/>
                      <a:pt x="219" y="165"/>
                    </a:cubicBezTo>
                    <a:cubicBezTo>
                      <a:pt x="245" y="109"/>
                      <a:pt x="232" y="41"/>
                      <a:pt x="176" y="15"/>
                    </a:cubicBezTo>
                    <a:cubicBezTo>
                      <a:pt x="159" y="5"/>
                      <a:pt x="140" y="0"/>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0"/>
              <p:cNvSpPr/>
              <p:nvPr/>
            </p:nvSpPr>
            <p:spPr>
              <a:xfrm>
                <a:off x="6137850" y="2822700"/>
                <a:ext cx="2725" cy="2725"/>
              </a:xfrm>
              <a:custGeom>
                <a:avLst/>
                <a:gdLst/>
                <a:ahLst/>
                <a:cxnLst/>
                <a:rect l="l" t="t" r="r" b="b"/>
                <a:pathLst>
                  <a:path w="109" h="109" extrusionOk="0">
                    <a:moveTo>
                      <a:pt x="61" y="1"/>
                    </a:moveTo>
                    <a:cubicBezTo>
                      <a:pt x="42" y="1"/>
                      <a:pt x="23" y="14"/>
                      <a:pt x="14" y="35"/>
                    </a:cubicBezTo>
                    <a:cubicBezTo>
                      <a:pt x="1" y="48"/>
                      <a:pt x="1" y="88"/>
                      <a:pt x="27" y="104"/>
                    </a:cubicBezTo>
                    <a:cubicBezTo>
                      <a:pt x="35" y="107"/>
                      <a:pt x="42" y="109"/>
                      <a:pt x="49" y="109"/>
                    </a:cubicBezTo>
                    <a:cubicBezTo>
                      <a:pt x="69" y="109"/>
                      <a:pt x="86" y="96"/>
                      <a:pt x="95" y="74"/>
                    </a:cubicBezTo>
                    <a:cubicBezTo>
                      <a:pt x="108" y="48"/>
                      <a:pt x="95" y="22"/>
                      <a:pt x="82" y="6"/>
                    </a:cubicBezTo>
                    <a:cubicBezTo>
                      <a:pt x="76" y="2"/>
                      <a:pt x="68"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0"/>
              <p:cNvSpPr/>
              <p:nvPr/>
            </p:nvSpPr>
            <p:spPr>
              <a:xfrm>
                <a:off x="6128725" y="2816950"/>
                <a:ext cx="6475" cy="5875"/>
              </a:xfrm>
              <a:custGeom>
                <a:avLst/>
                <a:gdLst/>
                <a:ahLst/>
                <a:cxnLst/>
                <a:rect l="l" t="t" r="r" b="b"/>
                <a:pathLst>
                  <a:path w="259" h="235" extrusionOk="0">
                    <a:moveTo>
                      <a:pt x="132" y="0"/>
                    </a:moveTo>
                    <a:cubicBezTo>
                      <a:pt x="93" y="0"/>
                      <a:pt x="57" y="25"/>
                      <a:pt x="39" y="60"/>
                    </a:cubicBezTo>
                    <a:cubicBezTo>
                      <a:pt x="0" y="115"/>
                      <a:pt x="13" y="184"/>
                      <a:pt x="65" y="223"/>
                    </a:cubicBezTo>
                    <a:cubicBezTo>
                      <a:pt x="81" y="231"/>
                      <a:pt x="97" y="235"/>
                      <a:pt x="113" y="235"/>
                    </a:cubicBezTo>
                    <a:cubicBezTo>
                      <a:pt x="155" y="235"/>
                      <a:pt x="197" y="209"/>
                      <a:pt x="216" y="171"/>
                    </a:cubicBezTo>
                    <a:cubicBezTo>
                      <a:pt x="258" y="115"/>
                      <a:pt x="229" y="47"/>
                      <a:pt x="190" y="21"/>
                    </a:cubicBezTo>
                    <a:cubicBezTo>
                      <a:pt x="171" y="6"/>
                      <a:pt x="151"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0"/>
              <p:cNvSpPr/>
              <p:nvPr/>
            </p:nvSpPr>
            <p:spPr>
              <a:xfrm>
                <a:off x="6130350" y="2818625"/>
                <a:ext cx="2800" cy="2475"/>
              </a:xfrm>
              <a:custGeom>
                <a:avLst/>
                <a:gdLst/>
                <a:ahLst/>
                <a:cxnLst/>
                <a:rect l="l" t="t" r="r" b="b"/>
                <a:pathLst>
                  <a:path w="112" h="99" extrusionOk="0">
                    <a:moveTo>
                      <a:pt x="66" y="0"/>
                    </a:moveTo>
                    <a:cubicBezTo>
                      <a:pt x="49" y="0"/>
                      <a:pt x="26" y="10"/>
                      <a:pt x="17" y="22"/>
                    </a:cubicBezTo>
                    <a:cubicBezTo>
                      <a:pt x="0" y="48"/>
                      <a:pt x="17" y="74"/>
                      <a:pt x="43" y="87"/>
                    </a:cubicBezTo>
                    <a:cubicBezTo>
                      <a:pt x="49" y="94"/>
                      <a:pt x="56" y="98"/>
                      <a:pt x="65" y="98"/>
                    </a:cubicBezTo>
                    <a:cubicBezTo>
                      <a:pt x="76" y="98"/>
                      <a:pt x="89" y="91"/>
                      <a:pt x="98" y="74"/>
                    </a:cubicBezTo>
                    <a:cubicBezTo>
                      <a:pt x="111" y="48"/>
                      <a:pt x="111" y="22"/>
                      <a:pt x="82" y="6"/>
                    </a:cubicBezTo>
                    <a:cubicBezTo>
                      <a:pt x="78" y="2"/>
                      <a:pt x="73"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0"/>
              <p:cNvSpPr/>
              <p:nvPr/>
            </p:nvSpPr>
            <p:spPr>
              <a:xfrm>
                <a:off x="6108650" y="2804875"/>
                <a:ext cx="10225" cy="9175"/>
              </a:xfrm>
              <a:custGeom>
                <a:avLst/>
                <a:gdLst/>
                <a:ahLst/>
                <a:cxnLst/>
                <a:rect l="l" t="t" r="r" b="b"/>
                <a:pathLst>
                  <a:path w="409" h="367" extrusionOk="0">
                    <a:moveTo>
                      <a:pt x="108" y="1"/>
                    </a:moveTo>
                    <a:lnTo>
                      <a:pt x="0" y="203"/>
                    </a:lnTo>
                    <a:cubicBezTo>
                      <a:pt x="95" y="259"/>
                      <a:pt x="95" y="216"/>
                      <a:pt x="163" y="259"/>
                    </a:cubicBezTo>
                    <a:cubicBezTo>
                      <a:pt x="232" y="285"/>
                      <a:pt x="216" y="327"/>
                      <a:pt x="284" y="366"/>
                    </a:cubicBezTo>
                    <a:lnTo>
                      <a:pt x="408" y="164"/>
                    </a:lnTo>
                    <a:cubicBezTo>
                      <a:pt x="314" y="109"/>
                      <a:pt x="314" y="148"/>
                      <a:pt x="245" y="109"/>
                    </a:cubicBezTo>
                    <a:cubicBezTo>
                      <a:pt x="177" y="66"/>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0"/>
              <p:cNvSpPr/>
              <p:nvPr/>
            </p:nvSpPr>
            <p:spPr>
              <a:xfrm>
                <a:off x="6115750" y="2808975"/>
                <a:ext cx="10225" cy="9150"/>
              </a:xfrm>
              <a:custGeom>
                <a:avLst/>
                <a:gdLst/>
                <a:ahLst/>
                <a:cxnLst/>
                <a:rect l="l" t="t" r="r" b="b"/>
                <a:pathLst>
                  <a:path w="409" h="366" extrusionOk="0">
                    <a:moveTo>
                      <a:pt x="124" y="0"/>
                    </a:moveTo>
                    <a:lnTo>
                      <a:pt x="0" y="202"/>
                    </a:lnTo>
                    <a:cubicBezTo>
                      <a:pt x="95" y="258"/>
                      <a:pt x="95" y="215"/>
                      <a:pt x="163" y="258"/>
                    </a:cubicBezTo>
                    <a:cubicBezTo>
                      <a:pt x="232" y="297"/>
                      <a:pt x="219" y="326"/>
                      <a:pt x="301" y="366"/>
                    </a:cubicBezTo>
                    <a:lnTo>
                      <a:pt x="408" y="163"/>
                    </a:lnTo>
                    <a:cubicBezTo>
                      <a:pt x="314" y="108"/>
                      <a:pt x="314" y="147"/>
                      <a:pt x="245" y="108"/>
                    </a:cubicBezTo>
                    <a:cubicBezTo>
                      <a:pt x="176" y="65"/>
                      <a:pt x="193" y="39"/>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0"/>
              <p:cNvSpPr/>
              <p:nvPr/>
            </p:nvSpPr>
            <p:spPr>
              <a:xfrm>
                <a:off x="6121525" y="2812750"/>
                <a:ext cx="6150" cy="5700"/>
              </a:xfrm>
              <a:custGeom>
                <a:avLst/>
                <a:gdLst/>
                <a:ahLst/>
                <a:cxnLst/>
                <a:rect l="l" t="t" r="r" b="b"/>
                <a:pathLst>
                  <a:path w="246" h="228" extrusionOk="0">
                    <a:moveTo>
                      <a:pt x="140" y="1"/>
                    </a:moveTo>
                    <a:cubicBezTo>
                      <a:pt x="103" y="1"/>
                      <a:pt x="58" y="26"/>
                      <a:pt x="27" y="64"/>
                    </a:cubicBezTo>
                    <a:cubicBezTo>
                      <a:pt x="1" y="120"/>
                      <a:pt x="14" y="189"/>
                      <a:pt x="70" y="215"/>
                    </a:cubicBezTo>
                    <a:cubicBezTo>
                      <a:pt x="83" y="223"/>
                      <a:pt x="99" y="228"/>
                      <a:pt x="116" y="228"/>
                    </a:cubicBezTo>
                    <a:cubicBezTo>
                      <a:pt x="151" y="228"/>
                      <a:pt x="191" y="210"/>
                      <a:pt x="220" y="175"/>
                    </a:cubicBezTo>
                    <a:cubicBezTo>
                      <a:pt x="246" y="120"/>
                      <a:pt x="233" y="38"/>
                      <a:pt x="177" y="12"/>
                    </a:cubicBezTo>
                    <a:cubicBezTo>
                      <a:pt x="167"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0"/>
              <p:cNvSpPr/>
              <p:nvPr/>
            </p:nvSpPr>
            <p:spPr>
              <a:xfrm>
                <a:off x="6123250" y="2814475"/>
                <a:ext cx="2725" cy="2425"/>
              </a:xfrm>
              <a:custGeom>
                <a:avLst/>
                <a:gdLst/>
                <a:ahLst/>
                <a:cxnLst/>
                <a:rect l="l" t="t" r="r" b="b"/>
                <a:pathLst>
                  <a:path w="109" h="97" extrusionOk="0">
                    <a:moveTo>
                      <a:pt x="50" y="0"/>
                    </a:moveTo>
                    <a:cubicBezTo>
                      <a:pt x="35" y="0"/>
                      <a:pt x="21" y="7"/>
                      <a:pt x="14" y="25"/>
                    </a:cubicBezTo>
                    <a:cubicBezTo>
                      <a:pt x="1" y="51"/>
                      <a:pt x="1" y="77"/>
                      <a:pt x="27" y="90"/>
                    </a:cubicBezTo>
                    <a:cubicBezTo>
                      <a:pt x="35" y="95"/>
                      <a:pt x="43" y="97"/>
                      <a:pt x="50" y="97"/>
                    </a:cubicBezTo>
                    <a:cubicBezTo>
                      <a:pt x="69" y="97"/>
                      <a:pt x="86" y="83"/>
                      <a:pt x="95" y="64"/>
                    </a:cubicBezTo>
                    <a:cubicBezTo>
                      <a:pt x="108" y="51"/>
                      <a:pt x="95" y="9"/>
                      <a:pt x="82" y="9"/>
                    </a:cubicBezTo>
                    <a:cubicBezTo>
                      <a:pt x="72" y="3"/>
                      <a:pt x="61" y="0"/>
                      <a:pt x="5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0"/>
              <p:cNvSpPr/>
              <p:nvPr/>
            </p:nvSpPr>
            <p:spPr>
              <a:xfrm>
                <a:off x="6114025" y="2808600"/>
                <a:ext cx="6550" cy="5750"/>
              </a:xfrm>
              <a:custGeom>
                <a:avLst/>
                <a:gdLst/>
                <a:ahLst/>
                <a:cxnLst/>
                <a:rect l="l" t="t" r="r" b="b"/>
                <a:pathLst>
                  <a:path w="262" h="230" extrusionOk="0">
                    <a:moveTo>
                      <a:pt x="136" y="0"/>
                    </a:moveTo>
                    <a:cubicBezTo>
                      <a:pt x="97" y="0"/>
                      <a:pt x="61" y="21"/>
                      <a:pt x="43" y="67"/>
                    </a:cubicBezTo>
                    <a:cubicBezTo>
                      <a:pt x="1" y="123"/>
                      <a:pt x="17" y="191"/>
                      <a:pt x="69" y="217"/>
                    </a:cubicBezTo>
                    <a:cubicBezTo>
                      <a:pt x="87" y="226"/>
                      <a:pt x="105" y="230"/>
                      <a:pt x="123" y="230"/>
                    </a:cubicBezTo>
                    <a:cubicBezTo>
                      <a:pt x="163" y="230"/>
                      <a:pt x="201" y="209"/>
                      <a:pt x="219" y="162"/>
                    </a:cubicBezTo>
                    <a:cubicBezTo>
                      <a:pt x="262" y="110"/>
                      <a:pt x="245" y="41"/>
                      <a:pt x="193" y="15"/>
                    </a:cubicBezTo>
                    <a:cubicBezTo>
                      <a:pt x="175" y="5"/>
                      <a:pt x="155" y="0"/>
                      <a:pt x="13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0"/>
              <p:cNvSpPr/>
              <p:nvPr/>
            </p:nvSpPr>
            <p:spPr>
              <a:xfrm>
                <a:off x="6116075" y="2810150"/>
                <a:ext cx="2475" cy="2675"/>
              </a:xfrm>
              <a:custGeom>
                <a:avLst/>
                <a:gdLst/>
                <a:ahLst/>
                <a:cxnLst/>
                <a:rect l="l" t="t" r="r" b="b"/>
                <a:pathLst>
                  <a:path w="99" h="107" extrusionOk="0">
                    <a:moveTo>
                      <a:pt x="56" y="0"/>
                    </a:moveTo>
                    <a:cubicBezTo>
                      <a:pt x="43" y="0"/>
                      <a:pt x="26" y="13"/>
                      <a:pt x="17" y="35"/>
                    </a:cubicBezTo>
                    <a:cubicBezTo>
                      <a:pt x="0" y="61"/>
                      <a:pt x="0" y="87"/>
                      <a:pt x="30" y="100"/>
                    </a:cubicBezTo>
                    <a:cubicBezTo>
                      <a:pt x="33" y="104"/>
                      <a:pt x="38" y="106"/>
                      <a:pt x="43" y="106"/>
                    </a:cubicBezTo>
                    <a:cubicBezTo>
                      <a:pt x="56" y="106"/>
                      <a:pt x="72" y="93"/>
                      <a:pt x="82" y="74"/>
                    </a:cubicBezTo>
                    <a:cubicBezTo>
                      <a:pt x="98" y="48"/>
                      <a:pt x="98" y="18"/>
                      <a:pt x="69" y="5"/>
                    </a:cubicBezTo>
                    <a:cubicBezTo>
                      <a:pt x="65"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0"/>
              <p:cNvSpPr/>
              <p:nvPr/>
            </p:nvSpPr>
            <p:spPr>
              <a:xfrm>
                <a:off x="6094025" y="2796325"/>
                <a:ext cx="10225" cy="9225"/>
              </a:xfrm>
              <a:custGeom>
                <a:avLst/>
                <a:gdLst/>
                <a:ahLst/>
                <a:cxnLst/>
                <a:rect l="l" t="t" r="r" b="b"/>
                <a:pathLst>
                  <a:path w="409" h="369" extrusionOk="0">
                    <a:moveTo>
                      <a:pt x="122" y="0"/>
                    </a:moveTo>
                    <a:lnTo>
                      <a:pt x="1" y="206"/>
                    </a:lnTo>
                    <a:cubicBezTo>
                      <a:pt x="96" y="261"/>
                      <a:pt x="96" y="219"/>
                      <a:pt x="164" y="261"/>
                    </a:cubicBezTo>
                    <a:cubicBezTo>
                      <a:pt x="229" y="300"/>
                      <a:pt x="216" y="327"/>
                      <a:pt x="285" y="369"/>
                    </a:cubicBezTo>
                    <a:lnTo>
                      <a:pt x="409" y="163"/>
                    </a:lnTo>
                    <a:cubicBezTo>
                      <a:pt x="360" y="137"/>
                      <a:pt x="336" y="134"/>
                      <a:pt x="315" y="134"/>
                    </a:cubicBezTo>
                    <a:cubicBezTo>
                      <a:pt x="308" y="134"/>
                      <a:pt x="302" y="134"/>
                      <a:pt x="295" y="134"/>
                    </a:cubicBezTo>
                    <a:cubicBezTo>
                      <a:pt x="282" y="134"/>
                      <a:pt x="268" y="133"/>
                      <a:pt x="246" y="124"/>
                    </a:cubicBezTo>
                    <a:cubicBezTo>
                      <a:pt x="177" y="82"/>
                      <a:pt x="190" y="43"/>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0"/>
              <p:cNvSpPr/>
              <p:nvPr/>
            </p:nvSpPr>
            <p:spPr>
              <a:xfrm>
                <a:off x="6101125" y="2800400"/>
                <a:ext cx="10225" cy="9575"/>
              </a:xfrm>
              <a:custGeom>
                <a:avLst/>
                <a:gdLst/>
                <a:ahLst/>
                <a:cxnLst/>
                <a:rect l="l" t="t" r="r" b="b"/>
                <a:pathLst>
                  <a:path w="409" h="383" extrusionOk="0">
                    <a:moveTo>
                      <a:pt x="125" y="0"/>
                    </a:moveTo>
                    <a:lnTo>
                      <a:pt x="1" y="206"/>
                    </a:lnTo>
                    <a:cubicBezTo>
                      <a:pt x="48" y="240"/>
                      <a:pt x="72" y="243"/>
                      <a:pt x="92" y="243"/>
                    </a:cubicBezTo>
                    <a:cubicBezTo>
                      <a:pt x="97" y="243"/>
                      <a:pt x="102" y="243"/>
                      <a:pt x="106" y="243"/>
                    </a:cubicBezTo>
                    <a:cubicBezTo>
                      <a:pt x="122" y="243"/>
                      <a:pt x="138" y="245"/>
                      <a:pt x="164" y="261"/>
                    </a:cubicBezTo>
                    <a:cubicBezTo>
                      <a:pt x="233" y="301"/>
                      <a:pt x="220" y="327"/>
                      <a:pt x="301" y="382"/>
                    </a:cubicBezTo>
                    <a:lnTo>
                      <a:pt x="409" y="180"/>
                    </a:lnTo>
                    <a:cubicBezTo>
                      <a:pt x="314" y="124"/>
                      <a:pt x="314" y="164"/>
                      <a:pt x="246" y="124"/>
                    </a:cubicBezTo>
                    <a:cubicBezTo>
                      <a:pt x="177" y="82"/>
                      <a:pt x="207" y="56"/>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0"/>
              <p:cNvSpPr/>
              <p:nvPr/>
            </p:nvSpPr>
            <p:spPr>
              <a:xfrm>
                <a:off x="6106925" y="2804500"/>
                <a:ext cx="6150" cy="5725"/>
              </a:xfrm>
              <a:custGeom>
                <a:avLst/>
                <a:gdLst/>
                <a:ahLst/>
                <a:cxnLst/>
                <a:rect l="l" t="t" r="r" b="b"/>
                <a:pathLst>
                  <a:path w="246" h="229" extrusionOk="0">
                    <a:moveTo>
                      <a:pt x="128" y="1"/>
                    </a:moveTo>
                    <a:cubicBezTo>
                      <a:pt x="93" y="1"/>
                      <a:pt x="55" y="19"/>
                      <a:pt x="27" y="55"/>
                    </a:cubicBezTo>
                    <a:cubicBezTo>
                      <a:pt x="1" y="110"/>
                      <a:pt x="14" y="179"/>
                      <a:pt x="69" y="218"/>
                    </a:cubicBezTo>
                    <a:cubicBezTo>
                      <a:pt x="80" y="225"/>
                      <a:pt x="92" y="228"/>
                      <a:pt x="106" y="228"/>
                    </a:cubicBezTo>
                    <a:cubicBezTo>
                      <a:pt x="143" y="228"/>
                      <a:pt x="188" y="203"/>
                      <a:pt x="219" y="163"/>
                    </a:cubicBezTo>
                    <a:cubicBezTo>
                      <a:pt x="246" y="110"/>
                      <a:pt x="232" y="42"/>
                      <a:pt x="177" y="16"/>
                    </a:cubicBezTo>
                    <a:cubicBezTo>
                      <a:pt x="163" y="6"/>
                      <a:pt x="146" y="1"/>
                      <a:pt x="1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0"/>
              <p:cNvSpPr/>
              <p:nvPr/>
            </p:nvSpPr>
            <p:spPr>
              <a:xfrm>
                <a:off x="6108650" y="2806075"/>
                <a:ext cx="2700" cy="2400"/>
              </a:xfrm>
              <a:custGeom>
                <a:avLst/>
                <a:gdLst/>
                <a:ahLst/>
                <a:cxnLst/>
                <a:rect l="l" t="t" r="r" b="b"/>
                <a:pathLst>
                  <a:path w="108" h="96" extrusionOk="0">
                    <a:moveTo>
                      <a:pt x="60" y="0"/>
                    </a:moveTo>
                    <a:cubicBezTo>
                      <a:pt x="40" y="0"/>
                      <a:pt x="23" y="13"/>
                      <a:pt x="13" y="34"/>
                    </a:cubicBezTo>
                    <a:cubicBezTo>
                      <a:pt x="0" y="47"/>
                      <a:pt x="13" y="74"/>
                      <a:pt x="26" y="87"/>
                    </a:cubicBezTo>
                    <a:cubicBezTo>
                      <a:pt x="37" y="92"/>
                      <a:pt x="49" y="95"/>
                      <a:pt x="59" y="95"/>
                    </a:cubicBezTo>
                    <a:cubicBezTo>
                      <a:pt x="74" y="95"/>
                      <a:pt x="87" y="89"/>
                      <a:pt x="95" y="74"/>
                    </a:cubicBezTo>
                    <a:cubicBezTo>
                      <a:pt x="108" y="47"/>
                      <a:pt x="108" y="18"/>
                      <a:pt x="82" y="5"/>
                    </a:cubicBezTo>
                    <a:cubicBezTo>
                      <a:pt x="74"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0"/>
              <p:cNvSpPr/>
              <p:nvPr/>
            </p:nvSpPr>
            <p:spPr>
              <a:xfrm>
                <a:off x="6099425" y="2800150"/>
                <a:ext cx="6475" cy="5725"/>
              </a:xfrm>
              <a:custGeom>
                <a:avLst/>
                <a:gdLst/>
                <a:ahLst/>
                <a:cxnLst/>
                <a:rect l="l" t="t" r="r" b="b"/>
                <a:pathLst>
                  <a:path w="259" h="229" extrusionOk="0">
                    <a:moveTo>
                      <a:pt x="147" y="0"/>
                    </a:moveTo>
                    <a:cubicBezTo>
                      <a:pt x="104" y="0"/>
                      <a:pt x="62" y="25"/>
                      <a:pt x="43" y="66"/>
                    </a:cubicBezTo>
                    <a:cubicBezTo>
                      <a:pt x="0" y="121"/>
                      <a:pt x="13" y="190"/>
                      <a:pt x="69" y="216"/>
                    </a:cubicBezTo>
                    <a:cubicBezTo>
                      <a:pt x="87" y="225"/>
                      <a:pt x="107" y="229"/>
                      <a:pt x="126" y="229"/>
                    </a:cubicBezTo>
                    <a:cubicBezTo>
                      <a:pt x="165" y="229"/>
                      <a:pt x="202" y="211"/>
                      <a:pt x="219" y="174"/>
                    </a:cubicBezTo>
                    <a:cubicBezTo>
                      <a:pt x="258" y="121"/>
                      <a:pt x="245" y="53"/>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0"/>
              <p:cNvSpPr/>
              <p:nvPr/>
            </p:nvSpPr>
            <p:spPr>
              <a:xfrm>
                <a:off x="6101475" y="2801900"/>
                <a:ext cx="2775" cy="2400"/>
              </a:xfrm>
              <a:custGeom>
                <a:avLst/>
                <a:gdLst/>
                <a:ahLst/>
                <a:cxnLst/>
                <a:rect l="l" t="t" r="r" b="b"/>
                <a:pathLst>
                  <a:path w="111" h="96" extrusionOk="0">
                    <a:moveTo>
                      <a:pt x="47" y="0"/>
                    </a:moveTo>
                    <a:cubicBezTo>
                      <a:pt x="36" y="0"/>
                      <a:pt x="23" y="7"/>
                      <a:pt x="13" y="22"/>
                    </a:cubicBezTo>
                    <a:cubicBezTo>
                      <a:pt x="0" y="51"/>
                      <a:pt x="0" y="77"/>
                      <a:pt x="29" y="90"/>
                    </a:cubicBezTo>
                    <a:cubicBezTo>
                      <a:pt x="33" y="94"/>
                      <a:pt x="38" y="96"/>
                      <a:pt x="44" y="96"/>
                    </a:cubicBezTo>
                    <a:cubicBezTo>
                      <a:pt x="58" y="96"/>
                      <a:pt x="76" y="87"/>
                      <a:pt x="95" y="77"/>
                    </a:cubicBezTo>
                    <a:cubicBezTo>
                      <a:pt x="111" y="51"/>
                      <a:pt x="95" y="22"/>
                      <a:pt x="69" y="9"/>
                    </a:cubicBezTo>
                    <a:cubicBezTo>
                      <a:pt x="63" y="3"/>
                      <a:pt x="56" y="0"/>
                      <a:pt x="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0"/>
              <p:cNvSpPr/>
              <p:nvPr/>
            </p:nvSpPr>
            <p:spPr>
              <a:xfrm>
                <a:off x="6079350" y="2787825"/>
                <a:ext cx="10225" cy="9250"/>
              </a:xfrm>
              <a:custGeom>
                <a:avLst/>
                <a:gdLst/>
                <a:ahLst/>
                <a:cxnLst/>
                <a:rect l="l" t="t" r="r" b="b"/>
                <a:pathLst>
                  <a:path w="409" h="370" extrusionOk="0">
                    <a:moveTo>
                      <a:pt x="125" y="1"/>
                    </a:moveTo>
                    <a:lnTo>
                      <a:pt x="0" y="193"/>
                    </a:lnTo>
                    <a:cubicBezTo>
                      <a:pt x="98" y="259"/>
                      <a:pt x="98" y="219"/>
                      <a:pt x="164" y="259"/>
                    </a:cubicBezTo>
                    <a:cubicBezTo>
                      <a:pt x="232" y="301"/>
                      <a:pt x="219" y="327"/>
                      <a:pt x="288" y="369"/>
                    </a:cubicBezTo>
                    <a:lnTo>
                      <a:pt x="408" y="177"/>
                    </a:lnTo>
                    <a:cubicBezTo>
                      <a:pt x="314" y="112"/>
                      <a:pt x="314" y="151"/>
                      <a:pt x="245" y="112"/>
                    </a:cubicBezTo>
                    <a:cubicBezTo>
                      <a:pt x="180" y="69"/>
                      <a:pt x="206"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0"/>
              <p:cNvSpPr/>
              <p:nvPr/>
            </p:nvSpPr>
            <p:spPr>
              <a:xfrm>
                <a:off x="6086525" y="2792225"/>
                <a:ext cx="10550" cy="9250"/>
              </a:xfrm>
              <a:custGeom>
                <a:avLst/>
                <a:gdLst/>
                <a:ahLst/>
                <a:cxnLst/>
                <a:rect l="l" t="t" r="r" b="b"/>
                <a:pathLst>
                  <a:path w="422" h="370" extrusionOk="0">
                    <a:moveTo>
                      <a:pt x="121" y="1"/>
                    </a:moveTo>
                    <a:lnTo>
                      <a:pt x="1" y="193"/>
                    </a:lnTo>
                    <a:cubicBezTo>
                      <a:pt x="108" y="262"/>
                      <a:pt x="95" y="220"/>
                      <a:pt x="164" y="262"/>
                    </a:cubicBezTo>
                    <a:cubicBezTo>
                      <a:pt x="232" y="301"/>
                      <a:pt x="219" y="327"/>
                      <a:pt x="301" y="370"/>
                    </a:cubicBezTo>
                    <a:lnTo>
                      <a:pt x="422" y="164"/>
                    </a:lnTo>
                    <a:cubicBezTo>
                      <a:pt x="314" y="112"/>
                      <a:pt x="327" y="151"/>
                      <a:pt x="246" y="112"/>
                    </a:cubicBezTo>
                    <a:cubicBezTo>
                      <a:pt x="177" y="69"/>
                      <a:pt x="203" y="43"/>
                      <a:pt x="12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0"/>
              <p:cNvSpPr/>
              <p:nvPr/>
            </p:nvSpPr>
            <p:spPr>
              <a:xfrm>
                <a:off x="6092325" y="2796050"/>
                <a:ext cx="6150" cy="5750"/>
              </a:xfrm>
              <a:custGeom>
                <a:avLst/>
                <a:gdLst/>
                <a:ahLst/>
                <a:cxnLst/>
                <a:rect l="l" t="t" r="r" b="b"/>
                <a:pathLst>
                  <a:path w="246" h="230" extrusionOk="0">
                    <a:moveTo>
                      <a:pt x="144" y="1"/>
                    </a:moveTo>
                    <a:cubicBezTo>
                      <a:pt x="101" y="1"/>
                      <a:pt x="58" y="26"/>
                      <a:pt x="27" y="67"/>
                    </a:cubicBezTo>
                    <a:cubicBezTo>
                      <a:pt x="0" y="122"/>
                      <a:pt x="14" y="191"/>
                      <a:pt x="69" y="217"/>
                    </a:cubicBezTo>
                    <a:cubicBezTo>
                      <a:pt x="81" y="225"/>
                      <a:pt x="96" y="229"/>
                      <a:pt x="113" y="229"/>
                    </a:cubicBezTo>
                    <a:cubicBezTo>
                      <a:pt x="148" y="229"/>
                      <a:pt x="189" y="208"/>
                      <a:pt x="216" y="161"/>
                    </a:cubicBezTo>
                    <a:cubicBezTo>
                      <a:pt x="245" y="109"/>
                      <a:pt x="232"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0"/>
              <p:cNvSpPr/>
              <p:nvPr/>
            </p:nvSpPr>
            <p:spPr>
              <a:xfrm>
                <a:off x="6094025" y="2797575"/>
                <a:ext cx="2725" cy="2650"/>
              </a:xfrm>
              <a:custGeom>
                <a:avLst/>
                <a:gdLst/>
                <a:ahLst/>
                <a:cxnLst/>
                <a:rect l="l" t="t" r="r" b="b"/>
                <a:pathLst>
                  <a:path w="109" h="106" extrusionOk="0">
                    <a:moveTo>
                      <a:pt x="60" y="0"/>
                    </a:moveTo>
                    <a:cubicBezTo>
                      <a:pt x="40" y="0"/>
                      <a:pt x="24" y="13"/>
                      <a:pt x="14" y="32"/>
                    </a:cubicBezTo>
                    <a:cubicBezTo>
                      <a:pt x="1" y="61"/>
                      <a:pt x="14" y="87"/>
                      <a:pt x="27" y="100"/>
                    </a:cubicBezTo>
                    <a:cubicBezTo>
                      <a:pt x="34" y="104"/>
                      <a:pt x="41" y="105"/>
                      <a:pt x="48" y="105"/>
                    </a:cubicBezTo>
                    <a:cubicBezTo>
                      <a:pt x="68" y="105"/>
                      <a:pt x="86" y="93"/>
                      <a:pt x="96" y="74"/>
                    </a:cubicBezTo>
                    <a:cubicBezTo>
                      <a:pt x="109" y="61"/>
                      <a:pt x="109" y="19"/>
                      <a:pt x="83" y="6"/>
                    </a:cubicBezTo>
                    <a:cubicBezTo>
                      <a:pt x="75"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0"/>
              <p:cNvSpPr/>
              <p:nvPr/>
            </p:nvSpPr>
            <p:spPr>
              <a:xfrm>
                <a:off x="6085150" y="2791775"/>
                <a:ext cx="6150" cy="5775"/>
              </a:xfrm>
              <a:custGeom>
                <a:avLst/>
                <a:gdLst/>
                <a:ahLst/>
                <a:cxnLst/>
                <a:rect l="l" t="t" r="r" b="b"/>
                <a:pathLst>
                  <a:path w="246" h="231" extrusionOk="0">
                    <a:moveTo>
                      <a:pt x="130" y="0"/>
                    </a:moveTo>
                    <a:cubicBezTo>
                      <a:pt x="95" y="0"/>
                      <a:pt x="56" y="24"/>
                      <a:pt x="30" y="61"/>
                    </a:cubicBezTo>
                    <a:cubicBezTo>
                      <a:pt x="0" y="117"/>
                      <a:pt x="13" y="182"/>
                      <a:pt x="56" y="211"/>
                    </a:cubicBezTo>
                    <a:cubicBezTo>
                      <a:pt x="74" y="224"/>
                      <a:pt x="93" y="230"/>
                      <a:pt x="112" y="230"/>
                    </a:cubicBezTo>
                    <a:cubicBezTo>
                      <a:pt x="150" y="230"/>
                      <a:pt x="186" y="206"/>
                      <a:pt x="206" y="169"/>
                    </a:cubicBezTo>
                    <a:cubicBezTo>
                      <a:pt x="245" y="117"/>
                      <a:pt x="232" y="48"/>
                      <a:pt x="176" y="19"/>
                    </a:cubicBezTo>
                    <a:cubicBezTo>
                      <a:pt x="164" y="6"/>
                      <a:pt x="147" y="0"/>
                      <a:pt x="13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0"/>
              <p:cNvSpPr/>
              <p:nvPr/>
            </p:nvSpPr>
            <p:spPr>
              <a:xfrm>
                <a:off x="6086850" y="2793400"/>
                <a:ext cx="2725" cy="2500"/>
              </a:xfrm>
              <a:custGeom>
                <a:avLst/>
                <a:gdLst/>
                <a:ahLst/>
                <a:cxnLst/>
                <a:rect l="l" t="t" r="r" b="b"/>
                <a:pathLst>
                  <a:path w="109" h="100" extrusionOk="0">
                    <a:moveTo>
                      <a:pt x="50" y="1"/>
                    </a:moveTo>
                    <a:cubicBezTo>
                      <a:pt x="35" y="1"/>
                      <a:pt x="21" y="7"/>
                      <a:pt x="14" y="22"/>
                    </a:cubicBezTo>
                    <a:cubicBezTo>
                      <a:pt x="1" y="52"/>
                      <a:pt x="1" y="78"/>
                      <a:pt x="27" y="91"/>
                    </a:cubicBezTo>
                    <a:cubicBezTo>
                      <a:pt x="34" y="96"/>
                      <a:pt x="44" y="100"/>
                      <a:pt x="55" y="100"/>
                    </a:cubicBezTo>
                    <a:cubicBezTo>
                      <a:pt x="71" y="100"/>
                      <a:pt x="88" y="93"/>
                      <a:pt x="95" y="78"/>
                    </a:cubicBezTo>
                    <a:cubicBezTo>
                      <a:pt x="108" y="52"/>
                      <a:pt x="95" y="22"/>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0"/>
              <p:cNvSpPr/>
              <p:nvPr/>
            </p:nvSpPr>
            <p:spPr>
              <a:xfrm>
                <a:off x="6065075" y="2778700"/>
                <a:ext cx="10225" cy="9475"/>
              </a:xfrm>
              <a:custGeom>
                <a:avLst/>
                <a:gdLst/>
                <a:ahLst/>
                <a:cxnLst/>
                <a:rect l="l" t="t" r="r" b="b"/>
                <a:pathLst>
                  <a:path w="409" h="379" extrusionOk="0">
                    <a:moveTo>
                      <a:pt x="124" y="0"/>
                    </a:moveTo>
                    <a:lnTo>
                      <a:pt x="0" y="202"/>
                    </a:lnTo>
                    <a:cubicBezTo>
                      <a:pt x="49" y="237"/>
                      <a:pt x="74" y="240"/>
                      <a:pt x="94" y="240"/>
                    </a:cubicBezTo>
                    <a:cubicBezTo>
                      <a:pt x="99" y="240"/>
                      <a:pt x="103" y="240"/>
                      <a:pt x="108" y="240"/>
                    </a:cubicBezTo>
                    <a:cubicBezTo>
                      <a:pt x="123" y="240"/>
                      <a:pt x="139" y="242"/>
                      <a:pt x="163" y="258"/>
                    </a:cubicBezTo>
                    <a:cubicBezTo>
                      <a:pt x="232" y="313"/>
                      <a:pt x="219" y="340"/>
                      <a:pt x="287" y="379"/>
                    </a:cubicBezTo>
                    <a:lnTo>
                      <a:pt x="408" y="189"/>
                    </a:lnTo>
                    <a:cubicBezTo>
                      <a:pt x="314" y="121"/>
                      <a:pt x="314" y="163"/>
                      <a:pt x="261" y="121"/>
                    </a:cubicBezTo>
                    <a:cubicBezTo>
                      <a:pt x="193" y="82"/>
                      <a:pt x="206" y="52"/>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0"/>
              <p:cNvSpPr/>
              <p:nvPr/>
            </p:nvSpPr>
            <p:spPr>
              <a:xfrm>
                <a:off x="6072250" y="2783425"/>
                <a:ext cx="10225" cy="9250"/>
              </a:xfrm>
              <a:custGeom>
                <a:avLst/>
                <a:gdLst/>
                <a:ahLst/>
                <a:cxnLst/>
                <a:rect l="l" t="t" r="r" b="b"/>
                <a:pathLst>
                  <a:path w="409" h="370" extrusionOk="0">
                    <a:moveTo>
                      <a:pt x="121" y="0"/>
                    </a:moveTo>
                    <a:lnTo>
                      <a:pt x="0" y="190"/>
                    </a:lnTo>
                    <a:cubicBezTo>
                      <a:pt x="95" y="258"/>
                      <a:pt x="95" y="206"/>
                      <a:pt x="164" y="258"/>
                    </a:cubicBezTo>
                    <a:cubicBezTo>
                      <a:pt x="232" y="301"/>
                      <a:pt x="219" y="327"/>
                      <a:pt x="284" y="369"/>
                    </a:cubicBezTo>
                    <a:lnTo>
                      <a:pt x="409" y="177"/>
                    </a:lnTo>
                    <a:cubicBezTo>
                      <a:pt x="314" y="108"/>
                      <a:pt x="314" y="151"/>
                      <a:pt x="245" y="108"/>
                    </a:cubicBezTo>
                    <a:cubicBezTo>
                      <a:pt x="177" y="69"/>
                      <a:pt x="203"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0"/>
              <p:cNvSpPr/>
              <p:nvPr/>
            </p:nvSpPr>
            <p:spPr>
              <a:xfrm>
                <a:off x="6078050" y="2787350"/>
                <a:ext cx="6150" cy="5775"/>
              </a:xfrm>
              <a:custGeom>
                <a:avLst/>
                <a:gdLst/>
                <a:ahLst/>
                <a:cxnLst/>
                <a:rect l="l" t="t" r="r" b="b"/>
                <a:pathLst>
                  <a:path w="246" h="231" extrusionOk="0">
                    <a:moveTo>
                      <a:pt x="129" y="1"/>
                    </a:moveTo>
                    <a:cubicBezTo>
                      <a:pt x="93" y="1"/>
                      <a:pt x="55" y="25"/>
                      <a:pt x="26" y="62"/>
                    </a:cubicBezTo>
                    <a:cubicBezTo>
                      <a:pt x="0" y="114"/>
                      <a:pt x="13" y="183"/>
                      <a:pt x="52" y="212"/>
                    </a:cubicBezTo>
                    <a:cubicBezTo>
                      <a:pt x="71" y="225"/>
                      <a:pt x="91" y="231"/>
                      <a:pt x="110" y="231"/>
                    </a:cubicBezTo>
                    <a:cubicBezTo>
                      <a:pt x="149" y="231"/>
                      <a:pt x="185" y="207"/>
                      <a:pt x="203" y="170"/>
                    </a:cubicBezTo>
                    <a:cubicBezTo>
                      <a:pt x="245" y="114"/>
                      <a:pt x="232" y="49"/>
                      <a:pt x="177" y="20"/>
                    </a:cubicBezTo>
                    <a:cubicBezTo>
                      <a:pt x="163" y="7"/>
                      <a:pt x="146" y="1"/>
                      <a:pt x="12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0"/>
              <p:cNvSpPr/>
              <p:nvPr/>
            </p:nvSpPr>
            <p:spPr>
              <a:xfrm>
                <a:off x="6079750" y="2789000"/>
                <a:ext cx="2725" cy="2500"/>
              </a:xfrm>
              <a:custGeom>
                <a:avLst/>
                <a:gdLst/>
                <a:ahLst/>
                <a:cxnLst/>
                <a:rect l="l" t="t" r="r" b="b"/>
                <a:pathLst>
                  <a:path w="109" h="100" extrusionOk="0">
                    <a:moveTo>
                      <a:pt x="48" y="1"/>
                    </a:moveTo>
                    <a:cubicBezTo>
                      <a:pt x="34" y="1"/>
                      <a:pt x="21" y="7"/>
                      <a:pt x="14" y="22"/>
                    </a:cubicBezTo>
                    <a:cubicBezTo>
                      <a:pt x="1" y="48"/>
                      <a:pt x="1" y="78"/>
                      <a:pt x="27" y="91"/>
                    </a:cubicBezTo>
                    <a:cubicBezTo>
                      <a:pt x="32" y="96"/>
                      <a:pt x="43" y="99"/>
                      <a:pt x="54" y="99"/>
                    </a:cubicBezTo>
                    <a:cubicBezTo>
                      <a:pt x="70" y="99"/>
                      <a:pt x="88" y="93"/>
                      <a:pt x="95" y="78"/>
                    </a:cubicBezTo>
                    <a:cubicBezTo>
                      <a:pt x="109" y="48"/>
                      <a:pt x="95" y="22"/>
                      <a:pt x="82" y="9"/>
                    </a:cubicBezTo>
                    <a:cubicBezTo>
                      <a:pt x="70" y="4"/>
                      <a:pt x="59"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0"/>
              <p:cNvSpPr/>
              <p:nvPr/>
            </p:nvSpPr>
            <p:spPr>
              <a:xfrm>
                <a:off x="6070875" y="2782950"/>
                <a:ext cx="6125" cy="5750"/>
              </a:xfrm>
              <a:custGeom>
                <a:avLst/>
                <a:gdLst/>
                <a:ahLst/>
                <a:cxnLst/>
                <a:rect l="l" t="t" r="r" b="b"/>
                <a:pathLst>
                  <a:path w="245" h="230" extrusionOk="0">
                    <a:moveTo>
                      <a:pt x="130" y="1"/>
                    </a:moveTo>
                    <a:cubicBezTo>
                      <a:pt x="95" y="1"/>
                      <a:pt x="56" y="25"/>
                      <a:pt x="29" y="62"/>
                    </a:cubicBezTo>
                    <a:cubicBezTo>
                      <a:pt x="0" y="114"/>
                      <a:pt x="13" y="183"/>
                      <a:pt x="55" y="209"/>
                    </a:cubicBezTo>
                    <a:cubicBezTo>
                      <a:pt x="75" y="223"/>
                      <a:pt x="95" y="230"/>
                      <a:pt x="114" y="230"/>
                    </a:cubicBezTo>
                    <a:cubicBezTo>
                      <a:pt x="152" y="230"/>
                      <a:pt x="186" y="206"/>
                      <a:pt x="206" y="170"/>
                    </a:cubicBezTo>
                    <a:cubicBezTo>
                      <a:pt x="245" y="114"/>
                      <a:pt x="232" y="46"/>
                      <a:pt x="176" y="19"/>
                    </a:cubicBezTo>
                    <a:cubicBezTo>
                      <a:pt x="163" y="6"/>
                      <a:pt x="147"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0"/>
              <p:cNvSpPr/>
              <p:nvPr/>
            </p:nvSpPr>
            <p:spPr>
              <a:xfrm>
                <a:off x="6072575" y="2784600"/>
                <a:ext cx="2725" cy="2400"/>
              </a:xfrm>
              <a:custGeom>
                <a:avLst/>
                <a:gdLst/>
                <a:ahLst/>
                <a:cxnLst/>
                <a:rect l="l" t="t" r="r" b="b"/>
                <a:pathLst>
                  <a:path w="109" h="96" extrusionOk="0">
                    <a:moveTo>
                      <a:pt x="49" y="0"/>
                    </a:moveTo>
                    <a:cubicBezTo>
                      <a:pt x="35" y="0"/>
                      <a:pt x="21" y="7"/>
                      <a:pt x="14" y="22"/>
                    </a:cubicBezTo>
                    <a:cubicBezTo>
                      <a:pt x="1" y="48"/>
                      <a:pt x="1" y="77"/>
                      <a:pt x="27" y="90"/>
                    </a:cubicBezTo>
                    <a:cubicBezTo>
                      <a:pt x="31" y="94"/>
                      <a:pt x="38" y="96"/>
                      <a:pt x="46" y="96"/>
                    </a:cubicBezTo>
                    <a:cubicBezTo>
                      <a:pt x="64" y="96"/>
                      <a:pt x="86" y="87"/>
                      <a:pt x="95" y="77"/>
                    </a:cubicBezTo>
                    <a:cubicBezTo>
                      <a:pt x="108" y="48"/>
                      <a:pt x="95" y="22"/>
                      <a:pt x="82" y="9"/>
                    </a:cubicBezTo>
                    <a:cubicBezTo>
                      <a:pt x="71" y="3"/>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0"/>
              <p:cNvSpPr/>
              <p:nvPr/>
            </p:nvSpPr>
            <p:spPr>
              <a:xfrm>
                <a:off x="6050125" y="2779675"/>
                <a:ext cx="9900" cy="8500"/>
              </a:xfrm>
              <a:custGeom>
                <a:avLst/>
                <a:gdLst/>
                <a:ahLst/>
                <a:cxnLst/>
                <a:rect l="l" t="t" r="r" b="b"/>
                <a:pathLst>
                  <a:path w="396" h="340" extrusionOk="0">
                    <a:moveTo>
                      <a:pt x="314" y="0"/>
                    </a:moveTo>
                    <a:cubicBezTo>
                      <a:pt x="207" y="43"/>
                      <a:pt x="246" y="69"/>
                      <a:pt x="164" y="95"/>
                    </a:cubicBezTo>
                    <a:cubicBezTo>
                      <a:pt x="144" y="103"/>
                      <a:pt x="129" y="106"/>
                      <a:pt x="116" y="106"/>
                    </a:cubicBezTo>
                    <a:cubicBezTo>
                      <a:pt x="96" y="106"/>
                      <a:pt x="80" y="100"/>
                      <a:pt x="57" y="100"/>
                    </a:cubicBezTo>
                    <a:cubicBezTo>
                      <a:pt x="42" y="100"/>
                      <a:pt x="24" y="103"/>
                      <a:pt x="1" y="111"/>
                    </a:cubicBezTo>
                    <a:lnTo>
                      <a:pt x="83" y="340"/>
                    </a:lnTo>
                    <a:cubicBezTo>
                      <a:pt x="190" y="301"/>
                      <a:pt x="151" y="274"/>
                      <a:pt x="233" y="245"/>
                    </a:cubicBezTo>
                    <a:cubicBezTo>
                      <a:pt x="267" y="232"/>
                      <a:pt x="287" y="232"/>
                      <a:pt x="309" y="232"/>
                    </a:cubicBezTo>
                    <a:cubicBezTo>
                      <a:pt x="331" y="232"/>
                      <a:pt x="355" y="232"/>
                      <a:pt x="396"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0"/>
              <p:cNvSpPr/>
              <p:nvPr/>
            </p:nvSpPr>
            <p:spPr>
              <a:xfrm>
                <a:off x="6057975" y="2777300"/>
                <a:ext cx="10225" cy="7850"/>
              </a:xfrm>
              <a:custGeom>
                <a:avLst/>
                <a:gdLst/>
                <a:ahLst/>
                <a:cxnLst/>
                <a:rect l="l" t="t" r="r" b="b"/>
                <a:pathLst>
                  <a:path w="409" h="314" extrusionOk="0">
                    <a:moveTo>
                      <a:pt x="301" y="1"/>
                    </a:moveTo>
                    <a:cubicBezTo>
                      <a:pt x="271" y="14"/>
                      <a:pt x="258" y="27"/>
                      <a:pt x="232" y="43"/>
                    </a:cubicBezTo>
                    <a:cubicBezTo>
                      <a:pt x="232" y="43"/>
                      <a:pt x="219" y="56"/>
                      <a:pt x="203" y="56"/>
                    </a:cubicBezTo>
                    <a:cubicBezTo>
                      <a:pt x="190" y="69"/>
                      <a:pt x="190" y="69"/>
                      <a:pt x="177" y="69"/>
                    </a:cubicBezTo>
                    <a:cubicBezTo>
                      <a:pt x="136" y="82"/>
                      <a:pt x="112" y="82"/>
                      <a:pt x="88" y="82"/>
                    </a:cubicBezTo>
                    <a:cubicBezTo>
                      <a:pt x="65" y="82"/>
                      <a:pt x="41" y="82"/>
                      <a:pt x="0" y="95"/>
                    </a:cubicBezTo>
                    <a:lnTo>
                      <a:pt x="82" y="314"/>
                    </a:lnTo>
                    <a:cubicBezTo>
                      <a:pt x="190" y="272"/>
                      <a:pt x="150" y="258"/>
                      <a:pt x="232" y="232"/>
                    </a:cubicBezTo>
                    <a:cubicBezTo>
                      <a:pt x="245" y="219"/>
                      <a:pt x="245" y="219"/>
                      <a:pt x="258" y="219"/>
                    </a:cubicBezTo>
                    <a:lnTo>
                      <a:pt x="271" y="232"/>
                    </a:lnTo>
                    <a:lnTo>
                      <a:pt x="271" y="245"/>
                    </a:lnTo>
                    <a:lnTo>
                      <a:pt x="284" y="258"/>
                    </a:lnTo>
                    <a:lnTo>
                      <a:pt x="408" y="56"/>
                    </a:lnTo>
                    <a:cubicBezTo>
                      <a:pt x="408" y="56"/>
                      <a:pt x="395" y="56"/>
                      <a:pt x="382" y="43"/>
                    </a:cubicBezTo>
                    <a:cubicBezTo>
                      <a:pt x="366" y="43"/>
                      <a:pt x="353" y="27"/>
                      <a:pt x="353" y="27"/>
                    </a:cubicBezTo>
                    <a:cubicBezTo>
                      <a:pt x="327" y="14"/>
                      <a:pt x="314" y="1"/>
                      <a:pt x="30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0"/>
              <p:cNvSpPr/>
              <p:nvPr/>
            </p:nvSpPr>
            <p:spPr>
              <a:xfrm>
                <a:off x="6064425" y="2778050"/>
                <a:ext cx="5475" cy="6075"/>
              </a:xfrm>
              <a:custGeom>
                <a:avLst/>
                <a:gdLst/>
                <a:ahLst/>
                <a:cxnLst/>
                <a:rect l="l" t="t" r="r" b="b"/>
                <a:pathLst>
                  <a:path w="219" h="243" extrusionOk="0">
                    <a:moveTo>
                      <a:pt x="57" y="1"/>
                    </a:moveTo>
                    <a:cubicBezTo>
                      <a:pt x="45" y="1"/>
                      <a:pt x="34" y="5"/>
                      <a:pt x="26" y="13"/>
                    </a:cubicBezTo>
                    <a:cubicBezTo>
                      <a:pt x="0" y="39"/>
                      <a:pt x="0" y="65"/>
                      <a:pt x="0" y="95"/>
                    </a:cubicBezTo>
                    <a:cubicBezTo>
                      <a:pt x="0" y="121"/>
                      <a:pt x="13" y="147"/>
                      <a:pt x="13" y="176"/>
                    </a:cubicBezTo>
                    <a:lnTo>
                      <a:pt x="13" y="202"/>
                    </a:lnTo>
                    <a:lnTo>
                      <a:pt x="13" y="215"/>
                    </a:lnTo>
                    <a:lnTo>
                      <a:pt x="26" y="228"/>
                    </a:lnTo>
                    <a:cubicBezTo>
                      <a:pt x="45" y="238"/>
                      <a:pt x="65" y="243"/>
                      <a:pt x="84" y="243"/>
                    </a:cubicBezTo>
                    <a:cubicBezTo>
                      <a:pt x="123" y="243"/>
                      <a:pt x="159" y="224"/>
                      <a:pt x="176" y="189"/>
                    </a:cubicBezTo>
                    <a:cubicBezTo>
                      <a:pt x="219" y="134"/>
                      <a:pt x="206" y="65"/>
                      <a:pt x="150" y="26"/>
                    </a:cubicBezTo>
                    <a:lnTo>
                      <a:pt x="137" y="26"/>
                    </a:lnTo>
                    <a:cubicBezTo>
                      <a:pt x="124" y="13"/>
                      <a:pt x="108" y="13"/>
                      <a:pt x="95" y="13"/>
                    </a:cubicBezTo>
                    <a:cubicBezTo>
                      <a:pt x="82" y="5"/>
                      <a:pt x="69"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0"/>
              <p:cNvSpPr/>
              <p:nvPr/>
            </p:nvSpPr>
            <p:spPr>
              <a:xfrm>
                <a:off x="6065475" y="2780125"/>
                <a:ext cx="2725" cy="2475"/>
              </a:xfrm>
              <a:custGeom>
                <a:avLst/>
                <a:gdLst/>
                <a:ahLst/>
                <a:cxnLst/>
                <a:rect l="l" t="t" r="r" b="b"/>
                <a:pathLst>
                  <a:path w="109" h="99" extrusionOk="0">
                    <a:moveTo>
                      <a:pt x="47" y="1"/>
                    </a:moveTo>
                    <a:cubicBezTo>
                      <a:pt x="33" y="1"/>
                      <a:pt x="21" y="8"/>
                      <a:pt x="14" y="25"/>
                    </a:cubicBezTo>
                    <a:cubicBezTo>
                      <a:pt x="1" y="51"/>
                      <a:pt x="1" y="77"/>
                      <a:pt x="27" y="93"/>
                    </a:cubicBezTo>
                    <a:cubicBezTo>
                      <a:pt x="30" y="97"/>
                      <a:pt x="37" y="99"/>
                      <a:pt x="44" y="99"/>
                    </a:cubicBezTo>
                    <a:cubicBezTo>
                      <a:pt x="62" y="99"/>
                      <a:pt x="86" y="89"/>
                      <a:pt x="95" y="77"/>
                    </a:cubicBezTo>
                    <a:cubicBezTo>
                      <a:pt x="108" y="51"/>
                      <a:pt x="95" y="25"/>
                      <a:pt x="82" y="12"/>
                    </a:cubicBezTo>
                    <a:cubicBezTo>
                      <a:pt x="70" y="5"/>
                      <a:pt x="58" y="1"/>
                      <a:pt x="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0"/>
              <p:cNvSpPr/>
              <p:nvPr/>
            </p:nvSpPr>
            <p:spPr>
              <a:xfrm>
                <a:off x="6055925" y="2779450"/>
                <a:ext cx="6150" cy="5925"/>
              </a:xfrm>
              <a:custGeom>
                <a:avLst/>
                <a:gdLst/>
                <a:ahLst/>
                <a:cxnLst/>
                <a:rect l="l" t="t" r="r" b="b"/>
                <a:pathLst>
                  <a:path w="246" h="237" extrusionOk="0">
                    <a:moveTo>
                      <a:pt x="119" y="1"/>
                    </a:moveTo>
                    <a:cubicBezTo>
                      <a:pt x="107" y="1"/>
                      <a:pt x="94" y="4"/>
                      <a:pt x="82" y="9"/>
                    </a:cubicBezTo>
                    <a:cubicBezTo>
                      <a:pt x="27" y="22"/>
                      <a:pt x="1" y="91"/>
                      <a:pt x="27" y="159"/>
                    </a:cubicBezTo>
                    <a:cubicBezTo>
                      <a:pt x="37" y="203"/>
                      <a:pt x="81" y="236"/>
                      <a:pt x="126" y="236"/>
                    </a:cubicBezTo>
                    <a:cubicBezTo>
                      <a:pt x="139" y="236"/>
                      <a:pt x="152" y="234"/>
                      <a:pt x="164" y="228"/>
                    </a:cubicBezTo>
                    <a:cubicBezTo>
                      <a:pt x="219" y="215"/>
                      <a:pt x="245" y="146"/>
                      <a:pt x="219" y="78"/>
                    </a:cubicBezTo>
                    <a:cubicBezTo>
                      <a:pt x="207" y="34"/>
                      <a:pt x="164"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0"/>
              <p:cNvSpPr/>
              <p:nvPr/>
            </p:nvSpPr>
            <p:spPr>
              <a:xfrm>
                <a:off x="6057650" y="2781250"/>
                <a:ext cx="2700" cy="2525"/>
              </a:xfrm>
              <a:custGeom>
                <a:avLst/>
                <a:gdLst/>
                <a:ahLst/>
                <a:cxnLst/>
                <a:rect l="l" t="t" r="r" b="b"/>
                <a:pathLst>
                  <a:path w="108" h="101" extrusionOk="0">
                    <a:moveTo>
                      <a:pt x="62" y="1"/>
                    </a:moveTo>
                    <a:cubicBezTo>
                      <a:pt x="55" y="1"/>
                      <a:pt x="47" y="2"/>
                      <a:pt x="39" y="6"/>
                    </a:cubicBezTo>
                    <a:cubicBezTo>
                      <a:pt x="13" y="6"/>
                      <a:pt x="0" y="32"/>
                      <a:pt x="13" y="61"/>
                    </a:cubicBezTo>
                    <a:cubicBezTo>
                      <a:pt x="26" y="87"/>
                      <a:pt x="52" y="100"/>
                      <a:pt x="69" y="100"/>
                    </a:cubicBezTo>
                    <a:cubicBezTo>
                      <a:pt x="95" y="87"/>
                      <a:pt x="108" y="61"/>
                      <a:pt x="95" y="32"/>
                    </a:cubicBezTo>
                    <a:cubicBezTo>
                      <a:pt x="95" y="13"/>
                      <a:pt x="81"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0"/>
              <p:cNvSpPr/>
              <p:nvPr/>
            </p:nvSpPr>
            <p:spPr>
              <a:xfrm>
                <a:off x="6034475" y="2785475"/>
                <a:ext cx="9900" cy="8500"/>
              </a:xfrm>
              <a:custGeom>
                <a:avLst/>
                <a:gdLst/>
                <a:ahLst/>
                <a:cxnLst/>
                <a:rect l="l" t="t" r="r" b="b"/>
                <a:pathLst>
                  <a:path w="396" h="340" extrusionOk="0">
                    <a:moveTo>
                      <a:pt x="314" y="0"/>
                    </a:moveTo>
                    <a:cubicBezTo>
                      <a:pt x="206" y="42"/>
                      <a:pt x="245" y="69"/>
                      <a:pt x="163" y="95"/>
                    </a:cubicBezTo>
                    <a:cubicBezTo>
                      <a:pt x="145" y="103"/>
                      <a:pt x="130" y="106"/>
                      <a:pt x="117" y="106"/>
                    </a:cubicBezTo>
                    <a:cubicBezTo>
                      <a:pt x="96" y="106"/>
                      <a:pt x="78" y="99"/>
                      <a:pt x="53" y="99"/>
                    </a:cubicBezTo>
                    <a:cubicBezTo>
                      <a:pt x="38" y="99"/>
                      <a:pt x="21" y="101"/>
                      <a:pt x="0" y="108"/>
                    </a:cubicBezTo>
                    <a:lnTo>
                      <a:pt x="69" y="339"/>
                    </a:lnTo>
                    <a:cubicBezTo>
                      <a:pt x="180" y="300"/>
                      <a:pt x="150" y="271"/>
                      <a:pt x="219" y="245"/>
                    </a:cubicBezTo>
                    <a:cubicBezTo>
                      <a:pt x="260" y="232"/>
                      <a:pt x="283" y="232"/>
                      <a:pt x="307" y="232"/>
                    </a:cubicBezTo>
                    <a:cubicBezTo>
                      <a:pt x="331" y="232"/>
                      <a:pt x="354" y="232"/>
                      <a:pt x="395"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0"/>
              <p:cNvSpPr/>
              <p:nvPr/>
            </p:nvSpPr>
            <p:spPr>
              <a:xfrm>
                <a:off x="6042300" y="2782450"/>
                <a:ext cx="9900" cy="8500"/>
              </a:xfrm>
              <a:custGeom>
                <a:avLst/>
                <a:gdLst/>
                <a:ahLst/>
                <a:cxnLst/>
                <a:rect l="l" t="t" r="r" b="b"/>
                <a:pathLst>
                  <a:path w="396" h="340" extrusionOk="0">
                    <a:moveTo>
                      <a:pt x="314" y="0"/>
                    </a:moveTo>
                    <a:cubicBezTo>
                      <a:pt x="206" y="39"/>
                      <a:pt x="245" y="66"/>
                      <a:pt x="164" y="95"/>
                    </a:cubicBezTo>
                    <a:cubicBezTo>
                      <a:pt x="130" y="108"/>
                      <a:pt x="109" y="108"/>
                      <a:pt x="87" y="108"/>
                    </a:cubicBezTo>
                    <a:cubicBezTo>
                      <a:pt x="65" y="108"/>
                      <a:pt x="41" y="108"/>
                      <a:pt x="1" y="121"/>
                    </a:cubicBezTo>
                    <a:lnTo>
                      <a:pt x="82" y="340"/>
                    </a:lnTo>
                    <a:cubicBezTo>
                      <a:pt x="193" y="297"/>
                      <a:pt x="151" y="284"/>
                      <a:pt x="219" y="258"/>
                    </a:cubicBezTo>
                    <a:cubicBezTo>
                      <a:pt x="260" y="243"/>
                      <a:pt x="284" y="243"/>
                      <a:pt x="307" y="243"/>
                    </a:cubicBezTo>
                    <a:cubicBezTo>
                      <a:pt x="331" y="243"/>
                      <a:pt x="355" y="243"/>
                      <a:pt x="396" y="22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0"/>
              <p:cNvSpPr/>
              <p:nvPr/>
            </p:nvSpPr>
            <p:spPr>
              <a:xfrm>
                <a:off x="6048100" y="2782325"/>
                <a:ext cx="6150" cy="5975"/>
              </a:xfrm>
              <a:custGeom>
                <a:avLst/>
                <a:gdLst/>
                <a:ahLst/>
                <a:cxnLst/>
                <a:rect l="l" t="t" r="r" b="b"/>
                <a:pathLst>
                  <a:path w="246" h="239" extrusionOk="0">
                    <a:moveTo>
                      <a:pt x="113" y="1"/>
                    </a:moveTo>
                    <a:cubicBezTo>
                      <a:pt x="102" y="1"/>
                      <a:pt x="92" y="2"/>
                      <a:pt x="82" y="5"/>
                    </a:cubicBezTo>
                    <a:cubicBezTo>
                      <a:pt x="26" y="31"/>
                      <a:pt x="0" y="100"/>
                      <a:pt x="26" y="152"/>
                    </a:cubicBezTo>
                    <a:cubicBezTo>
                      <a:pt x="40" y="208"/>
                      <a:pt x="86" y="238"/>
                      <a:pt x="133" y="238"/>
                    </a:cubicBezTo>
                    <a:cubicBezTo>
                      <a:pt x="143" y="238"/>
                      <a:pt x="154" y="237"/>
                      <a:pt x="164" y="234"/>
                    </a:cubicBezTo>
                    <a:cubicBezTo>
                      <a:pt x="219" y="208"/>
                      <a:pt x="245" y="139"/>
                      <a:pt x="219" y="87"/>
                    </a:cubicBezTo>
                    <a:cubicBezTo>
                      <a:pt x="208" y="31"/>
                      <a:pt x="160" y="1"/>
                      <a:pt x="11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0"/>
              <p:cNvSpPr/>
              <p:nvPr/>
            </p:nvSpPr>
            <p:spPr>
              <a:xfrm>
                <a:off x="6049800" y="2784000"/>
                <a:ext cx="2725" cy="2675"/>
              </a:xfrm>
              <a:custGeom>
                <a:avLst/>
                <a:gdLst/>
                <a:ahLst/>
                <a:cxnLst/>
                <a:rect l="l" t="t" r="r" b="b"/>
                <a:pathLst>
                  <a:path w="109" h="107" extrusionOk="0">
                    <a:moveTo>
                      <a:pt x="49" y="0"/>
                    </a:moveTo>
                    <a:cubicBezTo>
                      <a:pt x="46" y="0"/>
                      <a:pt x="43" y="1"/>
                      <a:pt x="40" y="4"/>
                    </a:cubicBezTo>
                    <a:cubicBezTo>
                      <a:pt x="14" y="20"/>
                      <a:pt x="1" y="46"/>
                      <a:pt x="14" y="72"/>
                    </a:cubicBezTo>
                    <a:cubicBezTo>
                      <a:pt x="14" y="94"/>
                      <a:pt x="28" y="106"/>
                      <a:pt x="47" y="106"/>
                    </a:cubicBezTo>
                    <a:cubicBezTo>
                      <a:pt x="54" y="106"/>
                      <a:pt x="62" y="105"/>
                      <a:pt x="69" y="101"/>
                    </a:cubicBezTo>
                    <a:cubicBezTo>
                      <a:pt x="96" y="85"/>
                      <a:pt x="109" y="59"/>
                      <a:pt x="96" y="33"/>
                    </a:cubicBezTo>
                    <a:cubicBezTo>
                      <a:pt x="85" y="22"/>
                      <a:pt x="65"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0"/>
              <p:cNvSpPr/>
              <p:nvPr/>
            </p:nvSpPr>
            <p:spPr>
              <a:xfrm>
                <a:off x="6040250" y="2785375"/>
                <a:ext cx="6150" cy="5775"/>
              </a:xfrm>
              <a:custGeom>
                <a:avLst/>
                <a:gdLst/>
                <a:ahLst/>
                <a:cxnLst/>
                <a:rect l="l" t="t" r="r" b="b"/>
                <a:pathLst>
                  <a:path w="246" h="231" extrusionOk="0">
                    <a:moveTo>
                      <a:pt x="111" y="1"/>
                    </a:moveTo>
                    <a:cubicBezTo>
                      <a:pt x="101" y="1"/>
                      <a:pt x="92" y="2"/>
                      <a:pt x="83" y="4"/>
                    </a:cubicBezTo>
                    <a:cubicBezTo>
                      <a:pt x="30" y="17"/>
                      <a:pt x="1" y="86"/>
                      <a:pt x="14" y="154"/>
                    </a:cubicBezTo>
                    <a:cubicBezTo>
                      <a:pt x="37" y="198"/>
                      <a:pt x="84" y="231"/>
                      <a:pt x="128" y="231"/>
                    </a:cubicBezTo>
                    <a:cubicBezTo>
                      <a:pt x="141" y="231"/>
                      <a:pt x="153" y="228"/>
                      <a:pt x="164" y="223"/>
                    </a:cubicBezTo>
                    <a:cubicBezTo>
                      <a:pt x="220" y="210"/>
                      <a:pt x="246" y="141"/>
                      <a:pt x="220" y="73"/>
                    </a:cubicBezTo>
                    <a:cubicBezTo>
                      <a:pt x="198" y="27"/>
                      <a:pt x="156" y="1"/>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0"/>
              <p:cNvSpPr/>
              <p:nvPr/>
            </p:nvSpPr>
            <p:spPr>
              <a:xfrm>
                <a:off x="6041975" y="2787050"/>
                <a:ext cx="2725" cy="2525"/>
              </a:xfrm>
              <a:custGeom>
                <a:avLst/>
                <a:gdLst/>
                <a:ahLst/>
                <a:cxnLst/>
                <a:rect l="l" t="t" r="r" b="b"/>
                <a:pathLst>
                  <a:path w="109" h="101" extrusionOk="0">
                    <a:moveTo>
                      <a:pt x="49" y="0"/>
                    </a:moveTo>
                    <a:cubicBezTo>
                      <a:pt x="42" y="0"/>
                      <a:pt x="35" y="2"/>
                      <a:pt x="27" y="6"/>
                    </a:cubicBezTo>
                    <a:cubicBezTo>
                      <a:pt x="14" y="6"/>
                      <a:pt x="1" y="32"/>
                      <a:pt x="14" y="61"/>
                    </a:cubicBezTo>
                    <a:cubicBezTo>
                      <a:pt x="14" y="87"/>
                      <a:pt x="43" y="100"/>
                      <a:pt x="69" y="100"/>
                    </a:cubicBezTo>
                    <a:cubicBezTo>
                      <a:pt x="95" y="87"/>
                      <a:pt x="108" y="61"/>
                      <a:pt x="95" y="32"/>
                    </a:cubicBezTo>
                    <a:cubicBezTo>
                      <a:pt x="86"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0"/>
              <p:cNvSpPr/>
              <p:nvPr/>
            </p:nvSpPr>
            <p:spPr>
              <a:xfrm>
                <a:off x="6018550" y="2791250"/>
                <a:ext cx="9825" cy="8525"/>
              </a:xfrm>
              <a:custGeom>
                <a:avLst/>
                <a:gdLst/>
                <a:ahLst/>
                <a:cxnLst/>
                <a:rect l="l" t="t" r="r" b="b"/>
                <a:pathLst>
                  <a:path w="393" h="341" extrusionOk="0">
                    <a:moveTo>
                      <a:pt x="311" y="1"/>
                    </a:moveTo>
                    <a:cubicBezTo>
                      <a:pt x="203" y="40"/>
                      <a:pt x="246" y="69"/>
                      <a:pt x="177" y="95"/>
                    </a:cubicBezTo>
                    <a:cubicBezTo>
                      <a:pt x="154" y="103"/>
                      <a:pt x="137" y="105"/>
                      <a:pt x="122" y="105"/>
                    </a:cubicBezTo>
                    <a:cubicBezTo>
                      <a:pt x="98" y="105"/>
                      <a:pt x="80" y="99"/>
                      <a:pt x="56" y="99"/>
                    </a:cubicBezTo>
                    <a:cubicBezTo>
                      <a:pt x="41" y="99"/>
                      <a:pt x="23" y="101"/>
                      <a:pt x="1" y="108"/>
                    </a:cubicBezTo>
                    <a:lnTo>
                      <a:pt x="82" y="340"/>
                    </a:lnTo>
                    <a:cubicBezTo>
                      <a:pt x="190" y="301"/>
                      <a:pt x="148" y="272"/>
                      <a:pt x="229" y="246"/>
                    </a:cubicBezTo>
                    <a:cubicBezTo>
                      <a:pt x="250" y="238"/>
                      <a:pt x="265" y="236"/>
                      <a:pt x="279" y="236"/>
                    </a:cubicBezTo>
                    <a:cubicBezTo>
                      <a:pt x="294" y="236"/>
                      <a:pt x="306" y="238"/>
                      <a:pt x="321" y="238"/>
                    </a:cubicBezTo>
                    <a:cubicBezTo>
                      <a:pt x="339" y="238"/>
                      <a:pt x="361" y="235"/>
                      <a:pt x="392" y="219"/>
                    </a:cubicBezTo>
                    <a:lnTo>
                      <a:pt x="3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0"/>
              <p:cNvSpPr/>
              <p:nvPr/>
            </p:nvSpPr>
            <p:spPr>
              <a:xfrm>
                <a:off x="6026300" y="2788150"/>
                <a:ext cx="9900" cy="8600"/>
              </a:xfrm>
              <a:custGeom>
                <a:avLst/>
                <a:gdLst/>
                <a:ahLst/>
                <a:cxnLst/>
                <a:rect l="l" t="t" r="r" b="b"/>
                <a:pathLst>
                  <a:path w="396" h="344" extrusionOk="0">
                    <a:moveTo>
                      <a:pt x="327" y="1"/>
                    </a:moveTo>
                    <a:cubicBezTo>
                      <a:pt x="220" y="43"/>
                      <a:pt x="246" y="69"/>
                      <a:pt x="180" y="99"/>
                    </a:cubicBezTo>
                    <a:cubicBezTo>
                      <a:pt x="140" y="112"/>
                      <a:pt x="115" y="112"/>
                      <a:pt x="91" y="112"/>
                    </a:cubicBezTo>
                    <a:cubicBezTo>
                      <a:pt x="66" y="112"/>
                      <a:pt x="42" y="112"/>
                      <a:pt x="1" y="125"/>
                    </a:cubicBezTo>
                    <a:lnTo>
                      <a:pt x="82" y="343"/>
                    </a:lnTo>
                    <a:cubicBezTo>
                      <a:pt x="193" y="301"/>
                      <a:pt x="151" y="288"/>
                      <a:pt x="233" y="262"/>
                    </a:cubicBezTo>
                    <a:cubicBezTo>
                      <a:pt x="267" y="247"/>
                      <a:pt x="287" y="247"/>
                      <a:pt x="309" y="247"/>
                    </a:cubicBezTo>
                    <a:cubicBezTo>
                      <a:pt x="331" y="247"/>
                      <a:pt x="355" y="247"/>
                      <a:pt x="396"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0"/>
              <p:cNvSpPr/>
              <p:nvPr/>
            </p:nvSpPr>
            <p:spPr>
              <a:xfrm>
                <a:off x="6032425" y="2788075"/>
                <a:ext cx="5825" cy="5975"/>
              </a:xfrm>
              <a:custGeom>
                <a:avLst/>
                <a:gdLst/>
                <a:ahLst/>
                <a:cxnLst/>
                <a:rect l="l" t="t" r="r" b="b"/>
                <a:pathLst>
                  <a:path w="233" h="239" extrusionOk="0">
                    <a:moveTo>
                      <a:pt x="108" y="1"/>
                    </a:moveTo>
                    <a:cubicBezTo>
                      <a:pt x="100" y="1"/>
                      <a:pt x="91" y="2"/>
                      <a:pt x="82" y="4"/>
                    </a:cubicBezTo>
                    <a:cubicBezTo>
                      <a:pt x="30" y="33"/>
                      <a:pt x="1" y="102"/>
                      <a:pt x="17" y="154"/>
                    </a:cubicBezTo>
                    <a:cubicBezTo>
                      <a:pt x="39" y="211"/>
                      <a:pt x="81" y="239"/>
                      <a:pt x="125" y="239"/>
                    </a:cubicBezTo>
                    <a:cubicBezTo>
                      <a:pt x="133" y="239"/>
                      <a:pt x="142" y="238"/>
                      <a:pt x="151" y="235"/>
                    </a:cubicBezTo>
                    <a:cubicBezTo>
                      <a:pt x="206" y="209"/>
                      <a:pt x="232" y="141"/>
                      <a:pt x="219" y="85"/>
                    </a:cubicBezTo>
                    <a:cubicBezTo>
                      <a:pt x="197" y="30"/>
                      <a:pt x="154"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0"/>
              <p:cNvSpPr/>
              <p:nvPr/>
            </p:nvSpPr>
            <p:spPr>
              <a:xfrm>
                <a:off x="6034150" y="2789775"/>
                <a:ext cx="2375" cy="2650"/>
              </a:xfrm>
              <a:custGeom>
                <a:avLst/>
                <a:gdLst/>
                <a:ahLst/>
                <a:cxnLst/>
                <a:rect l="l" t="t" r="r" b="b"/>
                <a:pathLst>
                  <a:path w="95" h="106" extrusionOk="0">
                    <a:moveTo>
                      <a:pt x="44" y="1"/>
                    </a:moveTo>
                    <a:cubicBezTo>
                      <a:pt x="39" y="1"/>
                      <a:pt x="35" y="2"/>
                      <a:pt x="30" y="4"/>
                    </a:cubicBezTo>
                    <a:cubicBezTo>
                      <a:pt x="0" y="17"/>
                      <a:pt x="0" y="47"/>
                      <a:pt x="0" y="73"/>
                    </a:cubicBezTo>
                    <a:cubicBezTo>
                      <a:pt x="10" y="92"/>
                      <a:pt x="28" y="105"/>
                      <a:pt x="47" y="105"/>
                    </a:cubicBezTo>
                    <a:cubicBezTo>
                      <a:pt x="54" y="105"/>
                      <a:pt x="62" y="103"/>
                      <a:pt x="69" y="99"/>
                    </a:cubicBezTo>
                    <a:cubicBezTo>
                      <a:pt x="82" y="99"/>
                      <a:pt x="95" y="60"/>
                      <a:pt x="95" y="34"/>
                    </a:cubicBezTo>
                    <a:cubicBezTo>
                      <a:pt x="84" y="20"/>
                      <a:pt x="65" y="1"/>
                      <a:pt x="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0"/>
              <p:cNvSpPr/>
              <p:nvPr/>
            </p:nvSpPr>
            <p:spPr>
              <a:xfrm>
                <a:off x="6024275" y="2791175"/>
                <a:ext cx="6150" cy="5775"/>
              </a:xfrm>
              <a:custGeom>
                <a:avLst/>
                <a:gdLst/>
                <a:ahLst/>
                <a:cxnLst/>
                <a:rect l="l" t="t" r="r" b="b"/>
                <a:pathLst>
                  <a:path w="246" h="231" extrusionOk="0">
                    <a:moveTo>
                      <a:pt x="111" y="0"/>
                    </a:moveTo>
                    <a:cubicBezTo>
                      <a:pt x="101" y="0"/>
                      <a:pt x="91" y="2"/>
                      <a:pt x="82" y="4"/>
                    </a:cubicBezTo>
                    <a:cubicBezTo>
                      <a:pt x="30" y="17"/>
                      <a:pt x="0" y="85"/>
                      <a:pt x="30" y="154"/>
                    </a:cubicBezTo>
                    <a:cubicBezTo>
                      <a:pt x="50" y="195"/>
                      <a:pt x="89" y="230"/>
                      <a:pt x="131" y="230"/>
                    </a:cubicBezTo>
                    <a:cubicBezTo>
                      <a:pt x="141" y="230"/>
                      <a:pt x="153" y="228"/>
                      <a:pt x="163" y="222"/>
                    </a:cubicBezTo>
                    <a:cubicBezTo>
                      <a:pt x="219" y="206"/>
                      <a:pt x="245" y="141"/>
                      <a:pt x="232" y="72"/>
                    </a:cubicBezTo>
                    <a:cubicBezTo>
                      <a:pt x="210" y="26"/>
                      <a:pt x="159"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0"/>
              <p:cNvSpPr/>
              <p:nvPr/>
            </p:nvSpPr>
            <p:spPr>
              <a:xfrm>
                <a:off x="6025975" y="2792850"/>
                <a:ext cx="2800" cy="2500"/>
              </a:xfrm>
              <a:custGeom>
                <a:avLst/>
                <a:gdLst/>
                <a:ahLst/>
                <a:cxnLst/>
                <a:rect l="l" t="t" r="r" b="b"/>
                <a:pathLst>
                  <a:path w="112" h="100" extrusionOk="0">
                    <a:moveTo>
                      <a:pt x="64" y="0"/>
                    </a:moveTo>
                    <a:cubicBezTo>
                      <a:pt x="57" y="0"/>
                      <a:pt x="50" y="2"/>
                      <a:pt x="43" y="5"/>
                    </a:cubicBezTo>
                    <a:cubicBezTo>
                      <a:pt x="14" y="5"/>
                      <a:pt x="1" y="31"/>
                      <a:pt x="14" y="58"/>
                    </a:cubicBezTo>
                    <a:cubicBezTo>
                      <a:pt x="30" y="87"/>
                      <a:pt x="56" y="100"/>
                      <a:pt x="82" y="100"/>
                    </a:cubicBezTo>
                    <a:cubicBezTo>
                      <a:pt x="95" y="87"/>
                      <a:pt x="112" y="58"/>
                      <a:pt x="95" y="31"/>
                    </a:cubicBezTo>
                    <a:cubicBezTo>
                      <a:pt x="95" y="12"/>
                      <a:pt x="81"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0"/>
              <p:cNvSpPr/>
              <p:nvPr/>
            </p:nvSpPr>
            <p:spPr>
              <a:xfrm>
                <a:off x="6003875" y="2797050"/>
                <a:ext cx="9575" cy="8850"/>
              </a:xfrm>
              <a:custGeom>
                <a:avLst/>
                <a:gdLst/>
                <a:ahLst/>
                <a:cxnLst/>
                <a:rect l="l" t="t" r="r" b="b"/>
                <a:pathLst>
                  <a:path w="383" h="354" extrusionOk="0">
                    <a:moveTo>
                      <a:pt x="245" y="0"/>
                    </a:moveTo>
                    <a:cubicBezTo>
                      <a:pt x="30" y="69"/>
                      <a:pt x="111" y="82"/>
                      <a:pt x="0" y="121"/>
                    </a:cubicBezTo>
                    <a:lnTo>
                      <a:pt x="17" y="121"/>
                    </a:lnTo>
                    <a:cubicBezTo>
                      <a:pt x="111" y="216"/>
                      <a:pt x="56" y="232"/>
                      <a:pt x="193" y="353"/>
                    </a:cubicBezTo>
                    <a:lnTo>
                      <a:pt x="382" y="203"/>
                    </a:lnTo>
                    <a:cubicBezTo>
                      <a:pt x="382" y="203"/>
                      <a:pt x="327" y="203"/>
                      <a:pt x="314" y="190"/>
                    </a:cubicBezTo>
                    <a:cubicBezTo>
                      <a:pt x="319" y="187"/>
                      <a:pt x="326" y="186"/>
                      <a:pt x="332" y="186"/>
                    </a:cubicBezTo>
                    <a:cubicBezTo>
                      <a:pt x="357" y="186"/>
                      <a:pt x="382" y="203"/>
                      <a:pt x="382" y="203"/>
                    </a:cubicBezTo>
                    <a:lnTo>
                      <a:pt x="245"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0"/>
              <p:cNvSpPr/>
              <p:nvPr/>
            </p:nvSpPr>
            <p:spPr>
              <a:xfrm>
                <a:off x="6010000" y="2793950"/>
                <a:ext cx="10625" cy="8175"/>
              </a:xfrm>
              <a:custGeom>
                <a:avLst/>
                <a:gdLst/>
                <a:ahLst/>
                <a:cxnLst/>
                <a:rect l="l" t="t" r="r" b="b"/>
                <a:pathLst>
                  <a:path w="425" h="327" extrusionOk="0">
                    <a:moveTo>
                      <a:pt x="343" y="0"/>
                    </a:moveTo>
                    <a:cubicBezTo>
                      <a:pt x="232" y="43"/>
                      <a:pt x="274" y="69"/>
                      <a:pt x="193" y="95"/>
                    </a:cubicBezTo>
                    <a:cubicBezTo>
                      <a:pt x="163" y="111"/>
                      <a:pt x="137" y="111"/>
                      <a:pt x="111" y="111"/>
                    </a:cubicBezTo>
                    <a:cubicBezTo>
                      <a:pt x="104" y="103"/>
                      <a:pt x="101" y="99"/>
                      <a:pt x="98" y="99"/>
                    </a:cubicBezTo>
                    <a:cubicBezTo>
                      <a:pt x="94" y="99"/>
                      <a:pt x="90" y="103"/>
                      <a:pt x="82" y="111"/>
                    </a:cubicBezTo>
                    <a:lnTo>
                      <a:pt x="56" y="111"/>
                    </a:lnTo>
                    <a:cubicBezTo>
                      <a:pt x="42" y="111"/>
                      <a:pt x="16" y="124"/>
                      <a:pt x="0" y="124"/>
                    </a:cubicBezTo>
                    <a:lnTo>
                      <a:pt x="137" y="327"/>
                    </a:lnTo>
                    <a:cubicBezTo>
                      <a:pt x="150" y="314"/>
                      <a:pt x="150" y="314"/>
                      <a:pt x="163" y="314"/>
                    </a:cubicBezTo>
                    <a:cubicBezTo>
                      <a:pt x="180" y="301"/>
                      <a:pt x="180" y="301"/>
                      <a:pt x="193" y="288"/>
                    </a:cubicBezTo>
                    <a:cubicBezTo>
                      <a:pt x="206" y="275"/>
                      <a:pt x="206" y="258"/>
                      <a:pt x="245" y="245"/>
                    </a:cubicBezTo>
                    <a:cubicBezTo>
                      <a:pt x="267" y="238"/>
                      <a:pt x="285" y="236"/>
                      <a:pt x="300" y="236"/>
                    </a:cubicBezTo>
                    <a:cubicBezTo>
                      <a:pt x="325" y="236"/>
                      <a:pt x="344" y="242"/>
                      <a:pt x="369" y="242"/>
                    </a:cubicBezTo>
                    <a:cubicBezTo>
                      <a:pt x="384" y="242"/>
                      <a:pt x="402" y="239"/>
                      <a:pt x="424" y="232"/>
                    </a:cubicBezTo>
                    <a:lnTo>
                      <a:pt x="3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0"/>
              <p:cNvSpPr/>
              <p:nvPr/>
            </p:nvSpPr>
            <p:spPr>
              <a:xfrm>
                <a:off x="6016525" y="2793875"/>
                <a:ext cx="6125" cy="5975"/>
              </a:xfrm>
              <a:custGeom>
                <a:avLst/>
                <a:gdLst/>
                <a:ahLst/>
                <a:cxnLst/>
                <a:rect l="l" t="t" r="r" b="b"/>
                <a:pathLst>
                  <a:path w="245" h="239" extrusionOk="0">
                    <a:moveTo>
                      <a:pt x="109" y="0"/>
                    </a:moveTo>
                    <a:cubicBezTo>
                      <a:pt x="100" y="0"/>
                      <a:pt x="90" y="1"/>
                      <a:pt x="82" y="3"/>
                    </a:cubicBezTo>
                    <a:cubicBezTo>
                      <a:pt x="26" y="33"/>
                      <a:pt x="0" y="98"/>
                      <a:pt x="26" y="154"/>
                    </a:cubicBezTo>
                    <a:cubicBezTo>
                      <a:pt x="37" y="211"/>
                      <a:pt x="87" y="238"/>
                      <a:pt x="135" y="238"/>
                    </a:cubicBezTo>
                    <a:cubicBezTo>
                      <a:pt x="145" y="238"/>
                      <a:pt x="154" y="237"/>
                      <a:pt x="163" y="235"/>
                    </a:cubicBezTo>
                    <a:cubicBezTo>
                      <a:pt x="216" y="209"/>
                      <a:pt x="245" y="141"/>
                      <a:pt x="216" y="85"/>
                    </a:cubicBezTo>
                    <a:cubicBezTo>
                      <a:pt x="205" y="28"/>
                      <a:pt x="155" y="0"/>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0"/>
              <p:cNvSpPr/>
              <p:nvPr/>
            </p:nvSpPr>
            <p:spPr>
              <a:xfrm>
                <a:off x="6018150" y="2795525"/>
                <a:ext cx="2800" cy="2650"/>
              </a:xfrm>
              <a:custGeom>
                <a:avLst/>
                <a:gdLst/>
                <a:ahLst/>
                <a:cxnLst/>
                <a:rect l="l" t="t" r="r" b="b"/>
                <a:pathLst>
                  <a:path w="112" h="106" extrusionOk="0">
                    <a:moveTo>
                      <a:pt x="61" y="1"/>
                    </a:moveTo>
                    <a:cubicBezTo>
                      <a:pt x="56" y="1"/>
                      <a:pt x="50" y="3"/>
                      <a:pt x="43" y="6"/>
                    </a:cubicBezTo>
                    <a:cubicBezTo>
                      <a:pt x="17" y="19"/>
                      <a:pt x="0" y="48"/>
                      <a:pt x="17" y="75"/>
                    </a:cubicBezTo>
                    <a:cubicBezTo>
                      <a:pt x="17" y="94"/>
                      <a:pt x="31" y="106"/>
                      <a:pt x="49" y="106"/>
                    </a:cubicBezTo>
                    <a:cubicBezTo>
                      <a:pt x="55" y="106"/>
                      <a:pt x="62" y="104"/>
                      <a:pt x="69" y="101"/>
                    </a:cubicBezTo>
                    <a:cubicBezTo>
                      <a:pt x="98" y="88"/>
                      <a:pt x="111" y="61"/>
                      <a:pt x="98" y="32"/>
                    </a:cubicBezTo>
                    <a:cubicBezTo>
                      <a:pt x="86" y="13"/>
                      <a:pt x="76"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0"/>
              <p:cNvSpPr/>
              <p:nvPr/>
            </p:nvSpPr>
            <p:spPr>
              <a:xfrm>
                <a:off x="6007300" y="2796650"/>
                <a:ext cx="7200" cy="5475"/>
              </a:xfrm>
              <a:custGeom>
                <a:avLst/>
                <a:gdLst/>
                <a:ahLst/>
                <a:cxnLst/>
                <a:rect l="l" t="t" r="r" b="b"/>
                <a:pathLst>
                  <a:path w="288" h="219" extrusionOk="0">
                    <a:moveTo>
                      <a:pt x="170" y="0"/>
                    </a:moveTo>
                    <a:cubicBezTo>
                      <a:pt x="155" y="0"/>
                      <a:pt x="136" y="4"/>
                      <a:pt x="108" y="16"/>
                    </a:cubicBezTo>
                    <a:cubicBezTo>
                      <a:pt x="56" y="30"/>
                      <a:pt x="13" y="69"/>
                      <a:pt x="0" y="85"/>
                    </a:cubicBezTo>
                    <a:cubicBezTo>
                      <a:pt x="0" y="111"/>
                      <a:pt x="26" y="137"/>
                      <a:pt x="69" y="150"/>
                    </a:cubicBezTo>
                    <a:cubicBezTo>
                      <a:pt x="124" y="167"/>
                      <a:pt x="164" y="180"/>
                      <a:pt x="206" y="193"/>
                    </a:cubicBezTo>
                    <a:cubicBezTo>
                      <a:pt x="224" y="202"/>
                      <a:pt x="236" y="211"/>
                      <a:pt x="242" y="216"/>
                    </a:cubicBezTo>
                    <a:lnTo>
                      <a:pt x="242" y="216"/>
                    </a:lnTo>
                    <a:cubicBezTo>
                      <a:pt x="243" y="208"/>
                      <a:pt x="261" y="190"/>
                      <a:pt x="271" y="180"/>
                    </a:cubicBezTo>
                    <a:cubicBezTo>
                      <a:pt x="288" y="150"/>
                      <a:pt x="288" y="111"/>
                      <a:pt x="271" y="85"/>
                    </a:cubicBezTo>
                    <a:cubicBezTo>
                      <a:pt x="258" y="56"/>
                      <a:pt x="245" y="30"/>
                      <a:pt x="219" y="16"/>
                    </a:cubicBezTo>
                    <a:cubicBezTo>
                      <a:pt x="202" y="9"/>
                      <a:pt x="190" y="0"/>
                      <a:pt x="170" y="0"/>
                    </a:cubicBezTo>
                    <a:close/>
                    <a:moveTo>
                      <a:pt x="242" y="216"/>
                    </a:moveTo>
                    <a:cubicBezTo>
                      <a:pt x="241" y="218"/>
                      <a:pt x="242" y="219"/>
                      <a:pt x="245" y="219"/>
                    </a:cubicBezTo>
                    <a:cubicBezTo>
                      <a:pt x="245" y="219"/>
                      <a:pt x="244" y="218"/>
                      <a:pt x="242" y="216"/>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0"/>
              <p:cNvSpPr/>
              <p:nvPr/>
            </p:nvSpPr>
            <p:spPr>
              <a:xfrm>
                <a:off x="6009650" y="2798350"/>
                <a:ext cx="3150" cy="2475"/>
              </a:xfrm>
              <a:custGeom>
                <a:avLst/>
                <a:gdLst/>
                <a:ahLst/>
                <a:cxnLst/>
                <a:rect l="l" t="t" r="r" b="b"/>
                <a:pathLst>
                  <a:path w="126" h="99" extrusionOk="0">
                    <a:moveTo>
                      <a:pt x="43" y="1"/>
                    </a:moveTo>
                    <a:cubicBezTo>
                      <a:pt x="14" y="17"/>
                      <a:pt x="1" y="43"/>
                      <a:pt x="30" y="69"/>
                    </a:cubicBezTo>
                    <a:cubicBezTo>
                      <a:pt x="56" y="82"/>
                      <a:pt x="96" y="99"/>
                      <a:pt x="112" y="99"/>
                    </a:cubicBezTo>
                    <a:cubicBezTo>
                      <a:pt x="112" y="99"/>
                      <a:pt x="112" y="82"/>
                      <a:pt x="125" y="69"/>
                    </a:cubicBezTo>
                    <a:lnTo>
                      <a:pt x="125" y="30"/>
                    </a:lnTo>
                    <a:lnTo>
                      <a:pt x="9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0"/>
              <p:cNvSpPr/>
              <p:nvPr/>
            </p:nvSpPr>
            <p:spPr>
              <a:xfrm>
                <a:off x="6014800" y="2807900"/>
                <a:ext cx="10225" cy="9900"/>
              </a:xfrm>
              <a:custGeom>
                <a:avLst/>
                <a:gdLst/>
                <a:ahLst/>
                <a:cxnLst/>
                <a:rect l="l" t="t" r="r" b="b"/>
                <a:pathLst>
                  <a:path w="409" h="396" extrusionOk="0">
                    <a:moveTo>
                      <a:pt x="164" y="1"/>
                    </a:moveTo>
                    <a:lnTo>
                      <a:pt x="1" y="164"/>
                    </a:lnTo>
                    <a:cubicBezTo>
                      <a:pt x="82" y="245"/>
                      <a:pt x="95" y="206"/>
                      <a:pt x="151" y="258"/>
                    </a:cubicBezTo>
                    <a:cubicBezTo>
                      <a:pt x="203" y="314"/>
                      <a:pt x="177" y="340"/>
                      <a:pt x="245" y="396"/>
                    </a:cubicBezTo>
                    <a:lnTo>
                      <a:pt x="409" y="232"/>
                    </a:lnTo>
                    <a:cubicBezTo>
                      <a:pt x="327" y="151"/>
                      <a:pt x="327" y="190"/>
                      <a:pt x="258" y="138"/>
                    </a:cubicBezTo>
                    <a:cubicBezTo>
                      <a:pt x="203" y="82"/>
                      <a:pt x="232" y="56"/>
                      <a:pt x="1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0"/>
              <p:cNvSpPr/>
              <p:nvPr/>
            </p:nvSpPr>
            <p:spPr>
              <a:xfrm>
                <a:off x="6008675" y="2802100"/>
                <a:ext cx="10225" cy="9900"/>
              </a:xfrm>
              <a:custGeom>
                <a:avLst/>
                <a:gdLst/>
                <a:ahLst/>
                <a:cxnLst/>
                <a:rect l="l" t="t" r="r" b="b"/>
                <a:pathLst>
                  <a:path w="409" h="396" extrusionOk="0">
                    <a:moveTo>
                      <a:pt x="190" y="1"/>
                    </a:moveTo>
                    <a:lnTo>
                      <a:pt x="1" y="151"/>
                    </a:lnTo>
                    <a:cubicBezTo>
                      <a:pt x="27" y="177"/>
                      <a:pt x="27" y="177"/>
                      <a:pt x="40" y="177"/>
                    </a:cubicBezTo>
                    <a:cubicBezTo>
                      <a:pt x="40" y="193"/>
                      <a:pt x="53" y="193"/>
                      <a:pt x="53" y="206"/>
                    </a:cubicBezTo>
                    <a:cubicBezTo>
                      <a:pt x="69" y="206"/>
                      <a:pt x="82" y="206"/>
                      <a:pt x="95" y="220"/>
                    </a:cubicBezTo>
                    <a:cubicBezTo>
                      <a:pt x="109" y="220"/>
                      <a:pt x="122" y="220"/>
                      <a:pt x="151" y="246"/>
                    </a:cubicBezTo>
                    <a:cubicBezTo>
                      <a:pt x="203" y="301"/>
                      <a:pt x="190" y="327"/>
                      <a:pt x="246" y="396"/>
                    </a:cubicBezTo>
                    <a:lnTo>
                      <a:pt x="409" y="233"/>
                    </a:lnTo>
                    <a:cubicBezTo>
                      <a:pt x="327" y="151"/>
                      <a:pt x="327" y="193"/>
                      <a:pt x="272" y="138"/>
                    </a:cubicBezTo>
                    <a:cubicBezTo>
                      <a:pt x="246" y="112"/>
                      <a:pt x="233" y="82"/>
                      <a:pt x="216" y="69"/>
                    </a:cubicBezTo>
                    <a:cubicBezTo>
                      <a:pt x="216" y="56"/>
                      <a:pt x="216" y="43"/>
                      <a:pt x="203" y="30"/>
                    </a:cubicBezTo>
                    <a:cubicBezTo>
                      <a:pt x="203" y="30"/>
                      <a:pt x="203" y="14"/>
                      <a:pt x="190" y="14"/>
                    </a:cubicBezTo>
                    <a:lnTo>
                      <a:pt x="19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0"/>
              <p:cNvSpPr/>
              <p:nvPr/>
            </p:nvSpPr>
            <p:spPr>
              <a:xfrm>
                <a:off x="6006975" y="2802100"/>
                <a:ext cx="6800" cy="4850"/>
              </a:xfrm>
              <a:custGeom>
                <a:avLst/>
                <a:gdLst/>
                <a:ahLst/>
                <a:cxnLst/>
                <a:rect l="l" t="t" r="r" b="b"/>
                <a:pathLst>
                  <a:path w="272" h="194" extrusionOk="0">
                    <a:moveTo>
                      <a:pt x="82" y="1"/>
                    </a:moveTo>
                    <a:cubicBezTo>
                      <a:pt x="39" y="1"/>
                      <a:pt x="0" y="14"/>
                      <a:pt x="0" y="43"/>
                    </a:cubicBezTo>
                    <a:cubicBezTo>
                      <a:pt x="0" y="69"/>
                      <a:pt x="26" y="112"/>
                      <a:pt x="69" y="151"/>
                    </a:cubicBezTo>
                    <a:cubicBezTo>
                      <a:pt x="95" y="177"/>
                      <a:pt x="95" y="177"/>
                      <a:pt x="108" y="177"/>
                    </a:cubicBezTo>
                    <a:cubicBezTo>
                      <a:pt x="121" y="193"/>
                      <a:pt x="137" y="193"/>
                      <a:pt x="150" y="193"/>
                    </a:cubicBezTo>
                    <a:cubicBezTo>
                      <a:pt x="177" y="193"/>
                      <a:pt x="219" y="177"/>
                      <a:pt x="232" y="151"/>
                    </a:cubicBezTo>
                    <a:cubicBezTo>
                      <a:pt x="258" y="125"/>
                      <a:pt x="271" y="96"/>
                      <a:pt x="271" y="69"/>
                    </a:cubicBezTo>
                    <a:cubicBezTo>
                      <a:pt x="271" y="56"/>
                      <a:pt x="271" y="43"/>
                      <a:pt x="258" y="30"/>
                    </a:cubicBezTo>
                    <a:cubicBezTo>
                      <a:pt x="258" y="14"/>
                      <a:pt x="245" y="1"/>
                      <a:pt x="2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0"/>
              <p:cNvSpPr/>
              <p:nvPr/>
            </p:nvSpPr>
            <p:spPr>
              <a:xfrm>
                <a:off x="6009325" y="2802925"/>
                <a:ext cx="2725" cy="2300"/>
              </a:xfrm>
              <a:custGeom>
                <a:avLst/>
                <a:gdLst/>
                <a:ahLst/>
                <a:cxnLst/>
                <a:rect l="l" t="t" r="r" b="b"/>
                <a:pathLst>
                  <a:path w="109" h="92" extrusionOk="0">
                    <a:moveTo>
                      <a:pt x="79" y="1"/>
                    </a:moveTo>
                    <a:cubicBezTo>
                      <a:pt x="65" y="1"/>
                      <a:pt x="48" y="4"/>
                      <a:pt x="27" y="10"/>
                    </a:cubicBezTo>
                    <a:cubicBezTo>
                      <a:pt x="1" y="23"/>
                      <a:pt x="1" y="49"/>
                      <a:pt x="27" y="79"/>
                    </a:cubicBezTo>
                    <a:cubicBezTo>
                      <a:pt x="43" y="92"/>
                      <a:pt x="56" y="92"/>
                      <a:pt x="69" y="92"/>
                    </a:cubicBezTo>
                    <a:cubicBezTo>
                      <a:pt x="69" y="92"/>
                      <a:pt x="83" y="92"/>
                      <a:pt x="96" y="79"/>
                    </a:cubicBezTo>
                    <a:cubicBezTo>
                      <a:pt x="109" y="63"/>
                      <a:pt x="109" y="49"/>
                      <a:pt x="109" y="36"/>
                    </a:cubicBezTo>
                    <a:lnTo>
                      <a:pt x="109" y="10"/>
                    </a:lnTo>
                    <a:cubicBezTo>
                      <a:pt x="102" y="4"/>
                      <a:pt x="92" y="1"/>
                      <a:pt x="7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0"/>
              <p:cNvSpPr/>
              <p:nvPr/>
            </p:nvSpPr>
            <p:spPr>
              <a:xfrm>
                <a:off x="6013750" y="2807000"/>
                <a:ext cx="6125" cy="5775"/>
              </a:xfrm>
              <a:custGeom>
                <a:avLst/>
                <a:gdLst/>
                <a:ahLst/>
                <a:cxnLst/>
                <a:rect l="l" t="t" r="r" b="b"/>
                <a:pathLst>
                  <a:path w="245" h="231" extrusionOk="0">
                    <a:moveTo>
                      <a:pt x="136" y="1"/>
                    </a:moveTo>
                    <a:cubicBezTo>
                      <a:pt x="107" y="1"/>
                      <a:pt x="77" y="15"/>
                      <a:pt x="56" y="37"/>
                    </a:cubicBezTo>
                    <a:cubicBezTo>
                      <a:pt x="0" y="92"/>
                      <a:pt x="0" y="161"/>
                      <a:pt x="43" y="200"/>
                    </a:cubicBezTo>
                    <a:cubicBezTo>
                      <a:pt x="61" y="220"/>
                      <a:pt x="88" y="230"/>
                      <a:pt x="117" y="230"/>
                    </a:cubicBezTo>
                    <a:cubicBezTo>
                      <a:pt x="149" y="230"/>
                      <a:pt x="183" y="216"/>
                      <a:pt x="206" y="187"/>
                    </a:cubicBezTo>
                    <a:cubicBezTo>
                      <a:pt x="245" y="144"/>
                      <a:pt x="245" y="79"/>
                      <a:pt x="206" y="37"/>
                    </a:cubicBezTo>
                    <a:cubicBezTo>
                      <a:pt x="186" y="11"/>
                      <a:pt x="161" y="1"/>
                      <a:pt x="13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0"/>
              <p:cNvSpPr/>
              <p:nvPr/>
            </p:nvSpPr>
            <p:spPr>
              <a:xfrm>
                <a:off x="6015450" y="2808650"/>
                <a:ext cx="2725" cy="2525"/>
              </a:xfrm>
              <a:custGeom>
                <a:avLst/>
                <a:gdLst/>
                <a:ahLst/>
                <a:cxnLst/>
                <a:rect l="l" t="t" r="r" b="b"/>
                <a:pathLst>
                  <a:path w="109" h="101" extrusionOk="0">
                    <a:moveTo>
                      <a:pt x="62" y="1"/>
                    </a:moveTo>
                    <a:cubicBezTo>
                      <a:pt x="49" y="1"/>
                      <a:pt x="35" y="5"/>
                      <a:pt x="27" y="13"/>
                    </a:cubicBezTo>
                    <a:cubicBezTo>
                      <a:pt x="1" y="39"/>
                      <a:pt x="1" y="65"/>
                      <a:pt x="27" y="78"/>
                    </a:cubicBezTo>
                    <a:cubicBezTo>
                      <a:pt x="35" y="93"/>
                      <a:pt x="46" y="100"/>
                      <a:pt x="57" y="100"/>
                    </a:cubicBezTo>
                    <a:cubicBezTo>
                      <a:pt x="69" y="100"/>
                      <a:pt x="82" y="93"/>
                      <a:pt x="95" y="78"/>
                    </a:cubicBezTo>
                    <a:cubicBezTo>
                      <a:pt x="108" y="65"/>
                      <a:pt x="108" y="26"/>
                      <a:pt x="95" y="13"/>
                    </a:cubicBezTo>
                    <a:cubicBezTo>
                      <a:pt x="89" y="5"/>
                      <a:pt x="76"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0"/>
              <p:cNvSpPr/>
              <p:nvPr/>
            </p:nvSpPr>
            <p:spPr>
              <a:xfrm>
                <a:off x="6027050" y="2819500"/>
                <a:ext cx="8825" cy="11200"/>
              </a:xfrm>
              <a:custGeom>
                <a:avLst/>
                <a:gdLst/>
                <a:ahLst/>
                <a:cxnLst/>
                <a:rect l="l" t="t" r="r" b="b"/>
                <a:pathLst>
                  <a:path w="353" h="448" extrusionOk="0">
                    <a:moveTo>
                      <a:pt x="163" y="0"/>
                    </a:moveTo>
                    <a:lnTo>
                      <a:pt x="0" y="163"/>
                    </a:lnTo>
                    <a:cubicBezTo>
                      <a:pt x="82" y="245"/>
                      <a:pt x="82" y="202"/>
                      <a:pt x="134" y="258"/>
                    </a:cubicBezTo>
                    <a:cubicBezTo>
                      <a:pt x="163" y="284"/>
                      <a:pt x="176" y="313"/>
                      <a:pt x="190" y="327"/>
                    </a:cubicBezTo>
                    <a:lnTo>
                      <a:pt x="190" y="353"/>
                    </a:lnTo>
                    <a:lnTo>
                      <a:pt x="203" y="366"/>
                    </a:lnTo>
                    <a:cubicBezTo>
                      <a:pt x="216" y="395"/>
                      <a:pt x="245" y="408"/>
                      <a:pt x="271" y="447"/>
                    </a:cubicBezTo>
                    <a:lnTo>
                      <a:pt x="353" y="189"/>
                    </a:lnTo>
                    <a:cubicBezTo>
                      <a:pt x="340" y="189"/>
                      <a:pt x="327" y="189"/>
                      <a:pt x="314" y="176"/>
                    </a:cubicBezTo>
                    <a:cubicBezTo>
                      <a:pt x="297" y="176"/>
                      <a:pt x="284" y="176"/>
                      <a:pt x="258" y="150"/>
                    </a:cubicBezTo>
                    <a:cubicBezTo>
                      <a:pt x="203" y="82"/>
                      <a:pt x="216" y="69"/>
                      <a:pt x="16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0"/>
              <p:cNvSpPr/>
              <p:nvPr/>
            </p:nvSpPr>
            <p:spPr>
              <a:xfrm>
                <a:off x="6020925" y="2813700"/>
                <a:ext cx="10225" cy="9900"/>
              </a:xfrm>
              <a:custGeom>
                <a:avLst/>
                <a:gdLst/>
                <a:ahLst/>
                <a:cxnLst/>
                <a:rect l="l" t="t" r="r" b="b"/>
                <a:pathLst>
                  <a:path w="409" h="396" extrusionOk="0">
                    <a:moveTo>
                      <a:pt x="164" y="0"/>
                    </a:moveTo>
                    <a:lnTo>
                      <a:pt x="0" y="164"/>
                    </a:lnTo>
                    <a:cubicBezTo>
                      <a:pt x="82" y="245"/>
                      <a:pt x="82" y="203"/>
                      <a:pt x="151" y="258"/>
                    </a:cubicBezTo>
                    <a:cubicBezTo>
                      <a:pt x="203" y="314"/>
                      <a:pt x="177" y="340"/>
                      <a:pt x="245" y="395"/>
                    </a:cubicBezTo>
                    <a:lnTo>
                      <a:pt x="408" y="232"/>
                    </a:lnTo>
                    <a:cubicBezTo>
                      <a:pt x="327" y="151"/>
                      <a:pt x="314" y="190"/>
                      <a:pt x="258" y="137"/>
                    </a:cubicBezTo>
                    <a:cubicBezTo>
                      <a:pt x="203" y="82"/>
                      <a:pt x="232" y="56"/>
                      <a:pt x="1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0"/>
              <p:cNvSpPr/>
              <p:nvPr/>
            </p:nvSpPr>
            <p:spPr>
              <a:xfrm>
                <a:off x="6019850" y="2812950"/>
                <a:ext cx="6150" cy="5550"/>
              </a:xfrm>
              <a:custGeom>
                <a:avLst/>
                <a:gdLst/>
                <a:ahLst/>
                <a:cxnLst/>
                <a:rect l="l" t="t" r="r" b="b"/>
                <a:pathLst>
                  <a:path w="246" h="222" extrusionOk="0">
                    <a:moveTo>
                      <a:pt x="134" y="0"/>
                    </a:moveTo>
                    <a:cubicBezTo>
                      <a:pt x="104" y="0"/>
                      <a:pt x="71" y="14"/>
                      <a:pt x="43" y="43"/>
                    </a:cubicBezTo>
                    <a:cubicBezTo>
                      <a:pt x="1" y="86"/>
                      <a:pt x="1" y="151"/>
                      <a:pt x="43" y="194"/>
                    </a:cubicBezTo>
                    <a:cubicBezTo>
                      <a:pt x="62" y="212"/>
                      <a:pt x="86" y="221"/>
                      <a:pt x="113" y="221"/>
                    </a:cubicBezTo>
                    <a:cubicBezTo>
                      <a:pt x="143" y="221"/>
                      <a:pt x="177" y="208"/>
                      <a:pt x="207" y="181"/>
                    </a:cubicBezTo>
                    <a:cubicBezTo>
                      <a:pt x="246" y="138"/>
                      <a:pt x="246" y="70"/>
                      <a:pt x="207" y="30"/>
                    </a:cubicBezTo>
                    <a:cubicBezTo>
                      <a:pt x="187" y="11"/>
                      <a:pt x="161"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0"/>
              <p:cNvSpPr/>
              <p:nvPr/>
            </p:nvSpPr>
            <p:spPr>
              <a:xfrm>
                <a:off x="6021575" y="2814475"/>
                <a:ext cx="2725" cy="2550"/>
              </a:xfrm>
              <a:custGeom>
                <a:avLst/>
                <a:gdLst/>
                <a:ahLst/>
                <a:cxnLst/>
                <a:rect l="l" t="t" r="r" b="b"/>
                <a:pathLst>
                  <a:path w="109" h="102" extrusionOk="0">
                    <a:moveTo>
                      <a:pt x="64" y="0"/>
                    </a:moveTo>
                    <a:cubicBezTo>
                      <a:pt x="50" y="0"/>
                      <a:pt x="36" y="7"/>
                      <a:pt x="27" y="25"/>
                    </a:cubicBezTo>
                    <a:cubicBezTo>
                      <a:pt x="1" y="38"/>
                      <a:pt x="1" y="64"/>
                      <a:pt x="14" y="90"/>
                    </a:cubicBezTo>
                    <a:cubicBezTo>
                      <a:pt x="26" y="97"/>
                      <a:pt x="38" y="101"/>
                      <a:pt x="49" y="101"/>
                    </a:cubicBezTo>
                    <a:cubicBezTo>
                      <a:pt x="63" y="101"/>
                      <a:pt x="75" y="94"/>
                      <a:pt x="82" y="77"/>
                    </a:cubicBezTo>
                    <a:cubicBezTo>
                      <a:pt x="108" y="64"/>
                      <a:pt x="108" y="38"/>
                      <a:pt x="95" y="9"/>
                    </a:cubicBezTo>
                    <a:cubicBezTo>
                      <a:pt x="85" y="3"/>
                      <a:pt x="74"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0"/>
              <p:cNvSpPr/>
              <p:nvPr/>
            </p:nvSpPr>
            <p:spPr>
              <a:xfrm>
                <a:off x="6025975" y="2818725"/>
                <a:ext cx="6150" cy="5600"/>
              </a:xfrm>
              <a:custGeom>
                <a:avLst/>
                <a:gdLst/>
                <a:ahLst/>
                <a:cxnLst/>
                <a:rect l="l" t="t" r="r" b="b"/>
                <a:pathLst>
                  <a:path w="246" h="224" extrusionOk="0">
                    <a:moveTo>
                      <a:pt x="130" y="1"/>
                    </a:moveTo>
                    <a:cubicBezTo>
                      <a:pt x="97" y="1"/>
                      <a:pt x="64" y="15"/>
                      <a:pt x="43" y="44"/>
                    </a:cubicBezTo>
                    <a:cubicBezTo>
                      <a:pt x="1" y="83"/>
                      <a:pt x="1" y="152"/>
                      <a:pt x="43" y="194"/>
                    </a:cubicBezTo>
                    <a:cubicBezTo>
                      <a:pt x="63" y="214"/>
                      <a:pt x="90" y="224"/>
                      <a:pt x="117" y="224"/>
                    </a:cubicBezTo>
                    <a:cubicBezTo>
                      <a:pt x="144" y="224"/>
                      <a:pt x="172" y="214"/>
                      <a:pt x="193" y="194"/>
                    </a:cubicBezTo>
                    <a:cubicBezTo>
                      <a:pt x="246" y="139"/>
                      <a:pt x="246" y="70"/>
                      <a:pt x="206" y="31"/>
                    </a:cubicBezTo>
                    <a:cubicBezTo>
                      <a:pt x="187" y="11"/>
                      <a:pt x="158"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0"/>
              <p:cNvSpPr/>
              <p:nvPr/>
            </p:nvSpPr>
            <p:spPr>
              <a:xfrm>
                <a:off x="6027700" y="2820300"/>
                <a:ext cx="2725" cy="2475"/>
              </a:xfrm>
              <a:custGeom>
                <a:avLst/>
                <a:gdLst/>
                <a:ahLst/>
                <a:cxnLst/>
                <a:rect l="l" t="t" r="r" b="b"/>
                <a:pathLst>
                  <a:path w="109" h="99" extrusionOk="0">
                    <a:moveTo>
                      <a:pt x="54" y="1"/>
                    </a:moveTo>
                    <a:cubicBezTo>
                      <a:pt x="42" y="1"/>
                      <a:pt x="28" y="7"/>
                      <a:pt x="13" y="20"/>
                    </a:cubicBezTo>
                    <a:cubicBezTo>
                      <a:pt x="0" y="37"/>
                      <a:pt x="0" y="76"/>
                      <a:pt x="13" y="89"/>
                    </a:cubicBezTo>
                    <a:cubicBezTo>
                      <a:pt x="20" y="95"/>
                      <a:pt x="34" y="99"/>
                      <a:pt x="48" y="99"/>
                    </a:cubicBezTo>
                    <a:cubicBezTo>
                      <a:pt x="62" y="99"/>
                      <a:pt x="75" y="95"/>
                      <a:pt x="82" y="89"/>
                    </a:cubicBezTo>
                    <a:cubicBezTo>
                      <a:pt x="108" y="63"/>
                      <a:pt x="108" y="37"/>
                      <a:pt x="82" y="20"/>
                    </a:cubicBezTo>
                    <a:cubicBezTo>
                      <a:pt x="75" y="7"/>
                      <a:pt x="66"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0"/>
              <p:cNvSpPr/>
              <p:nvPr/>
            </p:nvSpPr>
            <p:spPr>
              <a:xfrm>
                <a:off x="6041325" y="2818425"/>
                <a:ext cx="9900" cy="8925"/>
              </a:xfrm>
              <a:custGeom>
                <a:avLst/>
                <a:gdLst/>
                <a:ahLst/>
                <a:cxnLst/>
                <a:rect l="l" t="t" r="r" b="b"/>
                <a:pathLst>
                  <a:path w="396" h="357" extrusionOk="0">
                    <a:moveTo>
                      <a:pt x="297" y="1"/>
                    </a:moveTo>
                    <a:cubicBezTo>
                      <a:pt x="190" y="43"/>
                      <a:pt x="232" y="69"/>
                      <a:pt x="164" y="95"/>
                    </a:cubicBezTo>
                    <a:cubicBezTo>
                      <a:pt x="129" y="117"/>
                      <a:pt x="106" y="117"/>
                      <a:pt x="82" y="117"/>
                    </a:cubicBezTo>
                    <a:cubicBezTo>
                      <a:pt x="58" y="117"/>
                      <a:pt x="35" y="117"/>
                      <a:pt x="0" y="138"/>
                    </a:cubicBezTo>
                    <a:lnTo>
                      <a:pt x="95" y="356"/>
                    </a:lnTo>
                    <a:cubicBezTo>
                      <a:pt x="203" y="301"/>
                      <a:pt x="164" y="288"/>
                      <a:pt x="232" y="245"/>
                    </a:cubicBezTo>
                    <a:cubicBezTo>
                      <a:pt x="297" y="219"/>
                      <a:pt x="327" y="245"/>
                      <a:pt x="395" y="206"/>
                    </a:cubicBezTo>
                    <a:lnTo>
                      <a:pt x="29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0"/>
              <p:cNvSpPr/>
              <p:nvPr/>
            </p:nvSpPr>
            <p:spPr>
              <a:xfrm>
                <a:off x="6033825" y="2821850"/>
                <a:ext cx="9900" cy="9575"/>
              </a:xfrm>
              <a:custGeom>
                <a:avLst/>
                <a:gdLst/>
                <a:ahLst/>
                <a:cxnLst/>
                <a:rect l="l" t="t" r="r" b="b"/>
                <a:pathLst>
                  <a:path w="396" h="383" extrusionOk="0">
                    <a:moveTo>
                      <a:pt x="300" y="1"/>
                    </a:moveTo>
                    <a:cubicBezTo>
                      <a:pt x="189" y="56"/>
                      <a:pt x="232" y="69"/>
                      <a:pt x="163" y="108"/>
                    </a:cubicBezTo>
                    <a:cubicBezTo>
                      <a:pt x="137" y="108"/>
                      <a:pt x="124" y="122"/>
                      <a:pt x="124" y="122"/>
                    </a:cubicBezTo>
                    <a:lnTo>
                      <a:pt x="95" y="122"/>
                    </a:lnTo>
                    <a:lnTo>
                      <a:pt x="82" y="108"/>
                    </a:lnTo>
                    <a:lnTo>
                      <a:pt x="82" y="95"/>
                    </a:lnTo>
                    <a:lnTo>
                      <a:pt x="0" y="353"/>
                    </a:lnTo>
                    <a:cubicBezTo>
                      <a:pt x="13" y="366"/>
                      <a:pt x="26" y="383"/>
                      <a:pt x="43" y="383"/>
                    </a:cubicBezTo>
                    <a:cubicBezTo>
                      <a:pt x="124" y="340"/>
                      <a:pt x="150" y="327"/>
                      <a:pt x="176" y="301"/>
                    </a:cubicBezTo>
                    <a:cubicBezTo>
                      <a:pt x="189" y="285"/>
                      <a:pt x="189" y="272"/>
                      <a:pt x="232" y="259"/>
                    </a:cubicBezTo>
                    <a:cubicBezTo>
                      <a:pt x="266" y="239"/>
                      <a:pt x="287" y="239"/>
                      <a:pt x="309" y="239"/>
                    </a:cubicBezTo>
                    <a:cubicBezTo>
                      <a:pt x="331" y="239"/>
                      <a:pt x="354" y="239"/>
                      <a:pt x="395" y="219"/>
                    </a:cubicBezTo>
                    <a:lnTo>
                      <a:pt x="30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0"/>
              <p:cNvSpPr/>
              <p:nvPr/>
            </p:nvSpPr>
            <p:spPr>
              <a:xfrm>
                <a:off x="6031450" y="2824225"/>
                <a:ext cx="6150" cy="7200"/>
              </a:xfrm>
              <a:custGeom>
                <a:avLst/>
                <a:gdLst/>
                <a:ahLst/>
                <a:cxnLst/>
                <a:rect l="l" t="t" r="r" b="b"/>
                <a:pathLst>
                  <a:path w="246" h="288" extrusionOk="0">
                    <a:moveTo>
                      <a:pt x="177" y="0"/>
                    </a:moveTo>
                    <a:lnTo>
                      <a:pt x="177" y="12"/>
                    </a:lnTo>
                    <a:lnTo>
                      <a:pt x="177" y="12"/>
                    </a:lnTo>
                    <a:cubicBezTo>
                      <a:pt x="182" y="10"/>
                      <a:pt x="183" y="7"/>
                      <a:pt x="177" y="0"/>
                    </a:cubicBezTo>
                    <a:close/>
                    <a:moveTo>
                      <a:pt x="177" y="12"/>
                    </a:moveTo>
                    <a:cubicBezTo>
                      <a:pt x="160" y="19"/>
                      <a:pt x="99" y="14"/>
                      <a:pt x="69" y="56"/>
                    </a:cubicBezTo>
                    <a:cubicBezTo>
                      <a:pt x="27" y="108"/>
                      <a:pt x="0" y="151"/>
                      <a:pt x="95" y="258"/>
                    </a:cubicBezTo>
                    <a:cubicBezTo>
                      <a:pt x="108" y="271"/>
                      <a:pt x="121" y="271"/>
                      <a:pt x="138" y="288"/>
                    </a:cubicBezTo>
                    <a:cubicBezTo>
                      <a:pt x="177" y="258"/>
                      <a:pt x="219" y="232"/>
                      <a:pt x="232" y="190"/>
                    </a:cubicBezTo>
                    <a:cubicBezTo>
                      <a:pt x="245" y="164"/>
                      <a:pt x="245" y="138"/>
                      <a:pt x="232" y="108"/>
                    </a:cubicBezTo>
                    <a:cubicBezTo>
                      <a:pt x="219" y="82"/>
                      <a:pt x="203" y="69"/>
                      <a:pt x="190" y="56"/>
                    </a:cubicBezTo>
                    <a:cubicBezTo>
                      <a:pt x="177" y="27"/>
                      <a:pt x="177" y="13"/>
                      <a:pt x="177" y="13"/>
                    </a:cubicBezTo>
                    <a:lnTo>
                      <a:pt x="177" y="12"/>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0"/>
              <p:cNvSpPr/>
              <p:nvPr/>
            </p:nvSpPr>
            <p:spPr>
              <a:xfrm>
                <a:off x="6033825" y="2826125"/>
                <a:ext cx="2050" cy="3275"/>
              </a:xfrm>
              <a:custGeom>
                <a:avLst/>
                <a:gdLst/>
                <a:ahLst/>
                <a:cxnLst/>
                <a:rect l="l" t="t" r="r" b="b"/>
                <a:pathLst>
                  <a:path w="82" h="131" extrusionOk="0">
                    <a:moveTo>
                      <a:pt x="54" y="1"/>
                    </a:moveTo>
                    <a:cubicBezTo>
                      <a:pt x="40" y="1"/>
                      <a:pt x="22" y="10"/>
                      <a:pt x="13" y="19"/>
                    </a:cubicBezTo>
                    <a:cubicBezTo>
                      <a:pt x="0" y="48"/>
                      <a:pt x="0" y="88"/>
                      <a:pt x="26" y="114"/>
                    </a:cubicBezTo>
                    <a:cubicBezTo>
                      <a:pt x="43" y="114"/>
                      <a:pt x="43" y="130"/>
                      <a:pt x="56" y="130"/>
                    </a:cubicBezTo>
                    <a:cubicBezTo>
                      <a:pt x="69" y="101"/>
                      <a:pt x="82" y="88"/>
                      <a:pt x="82" y="62"/>
                    </a:cubicBezTo>
                    <a:cubicBezTo>
                      <a:pt x="82" y="48"/>
                      <a:pt x="82" y="32"/>
                      <a:pt x="69" y="19"/>
                    </a:cubicBezTo>
                    <a:lnTo>
                      <a:pt x="69" y="6"/>
                    </a:lnTo>
                    <a:cubicBezTo>
                      <a:pt x="65" y="2"/>
                      <a:pt x="60"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0"/>
              <p:cNvSpPr/>
              <p:nvPr/>
            </p:nvSpPr>
            <p:spPr>
              <a:xfrm>
                <a:off x="6039275" y="2821600"/>
                <a:ext cx="6475" cy="6000"/>
              </a:xfrm>
              <a:custGeom>
                <a:avLst/>
                <a:gdLst/>
                <a:ahLst/>
                <a:cxnLst/>
                <a:rect l="l" t="t" r="r" b="b"/>
                <a:pathLst>
                  <a:path w="259" h="240" extrusionOk="0">
                    <a:moveTo>
                      <a:pt x="123" y="1"/>
                    </a:moveTo>
                    <a:cubicBezTo>
                      <a:pt x="109" y="1"/>
                      <a:pt x="96" y="4"/>
                      <a:pt x="82" y="11"/>
                    </a:cubicBezTo>
                    <a:cubicBezTo>
                      <a:pt x="27" y="37"/>
                      <a:pt x="1" y="105"/>
                      <a:pt x="27" y="161"/>
                    </a:cubicBezTo>
                    <a:cubicBezTo>
                      <a:pt x="46" y="212"/>
                      <a:pt x="89" y="239"/>
                      <a:pt x="133" y="239"/>
                    </a:cubicBezTo>
                    <a:cubicBezTo>
                      <a:pt x="148" y="239"/>
                      <a:pt x="163" y="236"/>
                      <a:pt x="177" y="229"/>
                    </a:cubicBezTo>
                    <a:cubicBezTo>
                      <a:pt x="233" y="200"/>
                      <a:pt x="259" y="132"/>
                      <a:pt x="216" y="79"/>
                    </a:cubicBezTo>
                    <a:cubicBezTo>
                      <a:pt x="197" y="28"/>
                      <a:pt x="161" y="1"/>
                      <a:pt x="12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0"/>
              <p:cNvSpPr/>
              <p:nvPr/>
            </p:nvSpPr>
            <p:spPr>
              <a:xfrm>
                <a:off x="6041000" y="2823450"/>
                <a:ext cx="2725" cy="2300"/>
              </a:xfrm>
              <a:custGeom>
                <a:avLst/>
                <a:gdLst/>
                <a:ahLst/>
                <a:cxnLst/>
                <a:rect l="l" t="t" r="r" b="b"/>
                <a:pathLst>
                  <a:path w="109" h="92" extrusionOk="0">
                    <a:moveTo>
                      <a:pt x="55" y="0"/>
                    </a:moveTo>
                    <a:cubicBezTo>
                      <a:pt x="49" y="0"/>
                      <a:pt x="43" y="2"/>
                      <a:pt x="40" y="5"/>
                    </a:cubicBezTo>
                    <a:cubicBezTo>
                      <a:pt x="13" y="5"/>
                      <a:pt x="0" y="44"/>
                      <a:pt x="13" y="58"/>
                    </a:cubicBezTo>
                    <a:cubicBezTo>
                      <a:pt x="23" y="79"/>
                      <a:pt x="40" y="92"/>
                      <a:pt x="60" y="92"/>
                    </a:cubicBezTo>
                    <a:cubicBezTo>
                      <a:pt x="67" y="92"/>
                      <a:pt x="74" y="90"/>
                      <a:pt x="82" y="87"/>
                    </a:cubicBezTo>
                    <a:cubicBezTo>
                      <a:pt x="108" y="87"/>
                      <a:pt x="108" y="44"/>
                      <a:pt x="95" y="31"/>
                    </a:cubicBezTo>
                    <a:cubicBezTo>
                      <a:pt x="95" y="12"/>
                      <a:pt x="72"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0"/>
              <p:cNvSpPr/>
              <p:nvPr/>
            </p:nvSpPr>
            <p:spPr>
              <a:xfrm>
                <a:off x="6056250" y="2811000"/>
                <a:ext cx="10225" cy="8850"/>
              </a:xfrm>
              <a:custGeom>
                <a:avLst/>
                <a:gdLst/>
                <a:ahLst/>
                <a:cxnLst/>
                <a:rect l="l" t="t" r="r" b="b"/>
                <a:pathLst>
                  <a:path w="409" h="354" extrusionOk="0">
                    <a:moveTo>
                      <a:pt x="301" y="1"/>
                    </a:moveTo>
                    <a:cubicBezTo>
                      <a:pt x="206" y="53"/>
                      <a:pt x="246" y="66"/>
                      <a:pt x="177" y="108"/>
                    </a:cubicBezTo>
                    <a:cubicBezTo>
                      <a:pt x="95" y="134"/>
                      <a:pt x="82" y="108"/>
                      <a:pt x="1" y="148"/>
                    </a:cubicBezTo>
                    <a:lnTo>
                      <a:pt x="108" y="353"/>
                    </a:lnTo>
                    <a:cubicBezTo>
                      <a:pt x="206" y="311"/>
                      <a:pt x="177" y="285"/>
                      <a:pt x="246" y="259"/>
                    </a:cubicBezTo>
                    <a:cubicBezTo>
                      <a:pt x="280" y="237"/>
                      <a:pt x="300" y="237"/>
                      <a:pt x="322" y="237"/>
                    </a:cubicBezTo>
                    <a:cubicBezTo>
                      <a:pt x="344" y="237"/>
                      <a:pt x="368" y="237"/>
                      <a:pt x="409" y="21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0"/>
              <p:cNvSpPr/>
              <p:nvPr/>
            </p:nvSpPr>
            <p:spPr>
              <a:xfrm>
                <a:off x="6048750" y="2814675"/>
                <a:ext cx="10225" cy="8925"/>
              </a:xfrm>
              <a:custGeom>
                <a:avLst/>
                <a:gdLst/>
                <a:ahLst/>
                <a:cxnLst/>
                <a:rect l="l" t="t" r="r" b="b"/>
                <a:pathLst>
                  <a:path w="409" h="357" extrusionOk="0">
                    <a:moveTo>
                      <a:pt x="301" y="1"/>
                    </a:moveTo>
                    <a:cubicBezTo>
                      <a:pt x="206" y="56"/>
                      <a:pt x="245" y="69"/>
                      <a:pt x="164" y="112"/>
                    </a:cubicBezTo>
                    <a:cubicBezTo>
                      <a:pt x="98" y="138"/>
                      <a:pt x="82" y="112"/>
                      <a:pt x="0" y="151"/>
                    </a:cubicBezTo>
                    <a:lnTo>
                      <a:pt x="98" y="356"/>
                    </a:lnTo>
                    <a:cubicBezTo>
                      <a:pt x="206" y="301"/>
                      <a:pt x="164" y="288"/>
                      <a:pt x="245" y="245"/>
                    </a:cubicBezTo>
                    <a:cubicBezTo>
                      <a:pt x="314" y="219"/>
                      <a:pt x="327" y="245"/>
                      <a:pt x="408" y="20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0"/>
              <p:cNvSpPr/>
              <p:nvPr/>
            </p:nvSpPr>
            <p:spPr>
              <a:xfrm>
                <a:off x="6047125" y="2818175"/>
                <a:ext cx="6125" cy="5675"/>
              </a:xfrm>
              <a:custGeom>
                <a:avLst/>
                <a:gdLst/>
                <a:ahLst/>
                <a:cxnLst/>
                <a:rect l="l" t="t" r="r" b="b"/>
                <a:pathLst>
                  <a:path w="245" h="227" extrusionOk="0">
                    <a:moveTo>
                      <a:pt x="111" y="0"/>
                    </a:moveTo>
                    <a:cubicBezTo>
                      <a:pt x="96" y="0"/>
                      <a:pt x="80" y="4"/>
                      <a:pt x="65" y="11"/>
                    </a:cubicBezTo>
                    <a:cubicBezTo>
                      <a:pt x="13" y="24"/>
                      <a:pt x="0" y="92"/>
                      <a:pt x="26" y="161"/>
                    </a:cubicBezTo>
                    <a:cubicBezTo>
                      <a:pt x="45" y="202"/>
                      <a:pt x="88" y="226"/>
                      <a:pt x="125" y="226"/>
                    </a:cubicBezTo>
                    <a:cubicBezTo>
                      <a:pt x="139" y="226"/>
                      <a:pt x="152" y="223"/>
                      <a:pt x="163" y="216"/>
                    </a:cubicBezTo>
                    <a:cubicBezTo>
                      <a:pt x="216" y="187"/>
                      <a:pt x="245" y="122"/>
                      <a:pt x="216" y="66"/>
                    </a:cubicBezTo>
                    <a:cubicBezTo>
                      <a:pt x="196" y="25"/>
                      <a:pt x="154"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0"/>
              <p:cNvSpPr/>
              <p:nvPr/>
            </p:nvSpPr>
            <p:spPr>
              <a:xfrm>
                <a:off x="6048750" y="2819700"/>
                <a:ext cx="2800" cy="2500"/>
              </a:xfrm>
              <a:custGeom>
                <a:avLst/>
                <a:gdLst/>
                <a:ahLst/>
                <a:cxnLst/>
                <a:rect l="l" t="t" r="r" b="b"/>
                <a:pathLst>
                  <a:path w="112" h="100" extrusionOk="0">
                    <a:moveTo>
                      <a:pt x="51" y="0"/>
                    </a:moveTo>
                    <a:cubicBezTo>
                      <a:pt x="44" y="0"/>
                      <a:pt x="37" y="2"/>
                      <a:pt x="30" y="5"/>
                    </a:cubicBezTo>
                    <a:cubicBezTo>
                      <a:pt x="0" y="18"/>
                      <a:pt x="0" y="44"/>
                      <a:pt x="17" y="74"/>
                    </a:cubicBezTo>
                    <a:cubicBezTo>
                      <a:pt x="30" y="100"/>
                      <a:pt x="56" y="100"/>
                      <a:pt x="69" y="100"/>
                    </a:cubicBezTo>
                    <a:cubicBezTo>
                      <a:pt x="98" y="87"/>
                      <a:pt x="111" y="61"/>
                      <a:pt x="98" y="31"/>
                    </a:cubicBezTo>
                    <a:cubicBezTo>
                      <a:pt x="86" y="12"/>
                      <a:pt x="69"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0"/>
              <p:cNvSpPr/>
              <p:nvPr/>
            </p:nvSpPr>
            <p:spPr>
              <a:xfrm>
                <a:off x="6054550" y="2814425"/>
                <a:ext cx="6125" cy="5675"/>
              </a:xfrm>
              <a:custGeom>
                <a:avLst/>
                <a:gdLst/>
                <a:ahLst/>
                <a:cxnLst/>
                <a:rect l="l" t="t" r="r" b="b"/>
                <a:pathLst>
                  <a:path w="245" h="227" extrusionOk="0">
                    <a:moveTo>
                      <a:pt x="115" y="0"/>
                    </a:moveTo>
                    <a:cubicBezTo>
                      <a:pt x="99" y="0"/>
                      <a:pt x="83" y="4"/>
                      <a:pt x="69" y="11"/>
                    </a:cubicBezTo>
                    <a:cubicBezTo>
                      <a:pt x="13" y="40"/>
                      <a:pt x="0" y="108"/>
                      <a:pt x="30" y="161"/>
                    </a:cubicBezTo>
                    <a:cubicBezTo>
                      <a:pt x="49" y="201"/>
                      <a:pt x="91" y="226"/>
                      <a:pt x="133" y="226"/>
                    </a:cubicBezTo>
                    <a:cubicBezTo>
                      <a:pt x="148" y="226"/>
                      <a:pt x="163" y="223"/>
                      <a:pt x="176" y="216"/>
                    </a:cubicBezTo>
                    <a:cubicBezTo>
                      <a:pt x="232" y="203"/>
                      <a:pt x="245" y="135"/>
                      <a:pt x="219"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0"/>
              <p:cNvSpPr/>
              <p:nvPr/>
            </p:nvSpPr>
            <p:spPr>
              <a:xfrm>
                <a:off x="6056250" y="2816075"/>
                <a:ext cx="2725" cy="2500"/>
              </a:xfrm>
              <a:custGeom>
                <a:avLst/>
                <a:gdLst/>
                <a:ahLst/>
                <a:cxnLst/>
                <a:rect l="l" t="t" r="r" b="b"/>
                <a:pathLst>
                  <a:path w="109" h="100" extrusionOk="0">
                    <a:moveTo>
                      <a:pt x="27" y="0"/>
                    </a:moveTo>
                    <a:cubicBezTo>
                      <a:pt x="14" y="13"/>
                      <a:pt x="1" y="42"/>
                      <a:pt x="14" y="69"/>
                    </a:cubicBezTo>
                    <a:cubicBezTo>
                      <a:pt x="23" y="88"/>
                      <a:pt x="42" y="100"/>
                      <a:pt x="61" y="100"/>
                    </a:cubicBezTo>
                    <a:cubicBezTo>
                      <a:pt x="68" y="100"/>
                      <a:pt x="75" y="98"/>
                      <a:pt x="82" y="95"/>
                    </a:cubicBezTo>
                    <a:cubicBezTo>
                      <a:pt x="95" y="82"/>
                      <a:pt x="108" y="56"/>
                      <a:pt x="95" y="26"/>
                    </a:cubicBezTo>
                    <a:cubicBezTo>
                      <a:pt x="82" y="0"/>
                      <a:pt x="56" y="0"/>
                      <a:pt x="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0"/>
              <p:cNvSpPr/>
              <p:nvPr/>
            </p:nvSpPr>
            <p:spPr>
              <a:xfrm>
                <a:off x="6071600" y="2803825"/>
                <a:ext cx="10225" cy="8825"/>
              </a:xfrm>
              <a:custGeom>
                <a:avLst/>
                <a:gdLst/>
                <a:ahLst/>
                <a:cxnLst/>
                <a:rect l="l" t="t" r="r" b="b"/>
                <a:pathLst>
                  <a:path w="409" h="353" extrusionOk="0">
                    <a:moveTo>
                      <a:pt x="297" y="0"/>
                    </a:moveTo>
                    <a:cubicBezTo>
                      <a:pt x="203" y="56"/>
                      <a:pt x="229" y="69"/>
                      <a:pt x="164" y="108"/>
                    </a:cubicBezTo>
                    <a:cubicBezTo>
                      <a:pt x="95" y="137"/>
                      <a:pt x="82" y="108"/>
                      <a:pt x="0" y="151"/>
                    </a:cubicBezTo>
                    <a:lnTo>
                      <a:pt x="108" y="353"/>
                    </a:lnTo>
                    <a:cubicBezTo>
                      <a:pt x="203" y="314"/>
                      <a:pt x="164" y="288"/>
                      <a:pt x="245" y="245"/>
                    </a:cubicBezTo>
                    <a:cubicBezTo>
                      <a:pt x="310" y="219"/>
                      <a:pt x="327" y="245"/>
                      <a:pt x="408" y="206"/>
                    </a:cubicBezTo>
                    <a:lnTo>
                      <a:pt x="29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0"/>
              <p:cNvSpPr/>
              <p:nvPr/>
            </p:nvSpPr>
            <p:spPr>
              <a:xfrm>
                <a:off x="6063775" y="2807575"/>
                <a:ext cx="10550" cy="8850"/>
              </a:xfrm>
              <a:custGeom>
                <a:avLst/>
                <a:gdLst/>
                <a:ahLst/>
                <a:cxnLst/>
                <a:rect l="l" t="t" r="r" b="b"/>
                <a:pathLst>
                  <a:path w="422" h="354" extrusionOk="0">
                    <a:moveTo>
                      <a:pt x="313" y="1"/>
                    </a:moveTo>
                    <a:cubicBezTo>
                      <a:pt x="202" y="40"/>
                      <a:pt x="245" y="69"/>
                      <a:pt x="176" y="95"/>
                    </a:cubicBezTo>
                    <a:cubicBezTo>
                      <a:pt x="95" y="138"/>
                      <a:pt x="82" y="108"/>
                      <a:pt x="0" y="138"/>
                    </a:cubicBezTo>
                    <a:lnTo>
                      <a:pt x="108" y="353"/>
                    </a:lnTo>
                    <a:cubicBezTo>
                      <a:pt x="215" y="301"/>
                      <a:pt x="176" y="285"/>
                      <a:pt x="245" y="245"/>
                    </a:cubicBezTo>
                    <a:cubicBezTo>
                      <a:pt x="326" y="219"/>
                      <a:pt x="339" y="245"/>
                      <a:pt x="421" y="203"/>
                    </a:cubicBezTo>
                    <a:lnTo>
                      <a:pt x="31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0"/>
              <p:cNvSpPr/>
              <p:nvPr/>
            </p:nvSpPr>
            <p:spPr>
              <a:xfrm>
                <a:off x="6062050" y="2810725"/>
                <a:ext cx="6475" cy="5975"/>
              </a:xfrm>
              <a:custGeom>
                <a:avLst/>
                <a:gdLst/>
                <a:ahLst/>
                <a:cxnLst/>
                <a:rect l="l" t="t" r="r" b="b"/>
                <a:pathLst>
                  <a:path w="259" h="239" extrusionOk="0">
                    <a:moveTo>
                      <a:pt x="113" y="0"/>
                    </a:moveTo>
                    <a:cubicBezTo>
                      <a:pt x="98" y="0"/>
                      <a:pt x="83" y="4"/>
                      <a:pt x="69" y="12"/>
                    </a:cubicBezTo>
                    <a:cubicBezTo>
                      <a:pt x="27" y="38"/>
                      <a:pt x="0" y="106"/>
                      <a:pt x="27" y="159"/>
                    </a:cubicBezTo>
                    <a:cubicBezTo>
                      <a:pt x="48" y="209"/>
                      <a:pt x="90" y="238"/>
                      <a:pt x="132" y="238"/>
                    </a:cubicBezTo>
                    <a:cubicBezTo>
                      <a:pt x="147" y="238"/>
                      <a:pt x="162" y="235"/>
                      <a:pt x="177" y="227"/>
                    </a:cubicBezTo>
                    <a:cubicBezTo>
                      <a:pt x="232" y="201"/>
                      <a:pt x="258" y="132"/>
                      <a:pt x="219" y="77"/>
                    </a:cubicBezTo>
                    <a:cubicBezTo>
                      <a:pt x="198" y="29"/>
                      <a:pt x="155" y="0"/>
                      <a:pt x="11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0"/>
              <p:cNvSpPr/>
              <p:nvPr/>
            </p:nvSpPr>
            <p:spPr>
              <a:xfrm>
                <a:off x="6063775" y="2812500"/>
                <a:ext cx="2700" cy="2375"/>
              </a:xfrm>
              <a:custGeom>
                <a:avLst/>
                <a:gdLst/>
                <a:ahLst/>
                <a:cxnLst/>
                <a:rect l="l" t="t" r="r" b="b"/>
                <a:pathLst>
                  <a:path w="108" h="95" extrusionOk="0">
                    <a:moveTo>
                      <a:pt x="52" y="1"/>
                    </a:moveTo>
                    <a:cubicBezTo>
                      <a:pt x="47" y="1"/>
                      <a:pt x="43" y="2"/>
                      <a:pt x="39" y="6"/>
                    </a:cubicBezTo>
                    <a:cubicBezTo>
                      <a:pt x="13" y="6"/>
                      <a:pt x="0" y="48"/>
                      <a:pt x="13" y="61"/>
                    </a:cubicBezTo>
                    <a:cubicBezTo>
                      <a:pt x="23" y="80"/>
                      <a:pt x="39" y="94"/>
                      <a:pt x="58" y="94"/>
                    </a:cubicBezTo>
                    <a:cubicBezTo>
                      <a:pt x="66" y="94"/>
                      <a:pt x="74" y="92"/>
                      <a:pt x="82" y="88"/>
                    </a:cubicBezTo>
                    <a:cubicBezTo>
                      <a:pt x="108" y="88"/>
                      <a:pt x="108" y="48"/>
                      <a:pt x="95" y="35"/>
                    </a:cubicBezTo>
                    <a:cubicBezTo>
                      <a:pt x="85" y="14"/>
                      <a:pt x="67" y="1"/>
                      <a:pt x="5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0"/>
              <p:cNvSpPr/>
              <p:nvPr/>
            </p:nvSpPr>
            <p:spPr>
              <a:xfrm>
                <a:off x="6069550" y="2807325"/>
                <a:ext cx="6475" cy="5625"/>
              </a:xfrm>
              <a:custGeom>
                <a:avLst/>
                <a:gdLst/>
                <a:ahLst/>
                <a:cxnLst/>
                <a:rect l="l" t="t" r="r" b="b"/>
                <a:pathLst>
                  <a:path w="259" h="225" extrusionOk="0">
                    <a:moveTo>
                      <a:pt x="126" y="0"/>
                    </a:moveTo>
                    <a:cubicBezTo>
                      <a:pt x="111" y="0"/>
                      <a:pt x="96" y="4"/>
                      <a:pt x="82" y="11"/>
                    </a:cubicBezTo>
                    <a:cubicBezTo>
                      <a:pt x="27" y="37"/>
                      <a:pt x="1" y="92"/>
                      <a:pt x="40" y="161"/>
                    </a:cubicBezTo>
                    <a:cubicBezTo>
                      <a:pt x="59" y="199"/>
                      <a:pt x="100" y="225"/>
                      <a:pt x="143" y="225"/>
                    </a:cubicBezTo>
                    <a:cubicBezTo>
                      <a:pt x="159" y="225"/>
                      <a:pt x="175" y="221"/>
                      <a:pt x="190" y="213"/>
                    </a:cubicBezTo>
                    <a:cubicBezTo>
                      <a:pt x="229" y="187"/>
                      <a:pt x="259" y="118"/>
                      <a:pt x="229" y="66"/>
                    </a:cubicBezTo>
                    <a:cubicBezTo>
                      <a:pt x="210" y="25"/>
                      <a:pt x="168"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0"/>
              <p:cNvSpPr/>
              <p:nvPr/>
            </p:nvSpPr>
            <p:spPr>
              <a:xfrm>
                <a:off x="6071600" y="2808800"/>
                <a:ext cx="2725" cy="2675"/>
              </a:xfrm>
              <a:custGeom>
                <a:avLst/>
                <a:gdLst/>
                <a:ahLst/>
                <a:cxnLst/>
                <a:rect l="l" t="t" r="r" b="b"/>
                <a:pathLst>
                  <a:path w="109" h="107" extrusionOk="0">
                    <a:moveTo>
                      <a:pt x="49" y="1"/>
                    </a:moveTo>
                    <a:cubicBezTo>
                      <a:pt x="41" y="1"/>
                      <a:pt x="34" y="3"/>
                      <a:pt x="26" y="7"/>
                    </a:cubicBezTo>
                    <a:cubicBezTo>
                      <a:pt x="0" y="20"/>
                      <a:pt x="0" y="46"/>
                      <a:pt x="13" y="72"/>
                    </a:cubicBezTo>
                    <a:cubicBezTo>
                      <a:pt x="23" y="94"/>
                      <a:pt x="40" y="107"/>
                      <a:pt x="53" y="107"/>
                    </a:cubicBezTo>
                    <a:cubicBezTo>
                      <a:pt x="58" y="107"/>
                      <a:pt x="62" y="105"/>
                      <a:pt x="66" y="102"/>
                    </a:cubicBezTo>
                    <a:cubicBezTo>
                      <a:pt x="95" y="89"/>
                      <a:pt x="108" y="59"/>
                      <a:pt x="95" y="33"/>
                    </a:cubicBezTo>
                    <a:cubicBezTo>
                      <a:pt x="86" y="14"/>
                      <a:pt x="68"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0"/>
              <p:cNvSpPr/>
              <p:nvPr/>
            </p:nvSpPr>
            <p:spPr>
              <a:xfrm>
                <a:off x="6086525" y="2796000"/>
                <a:ext cx="10225" cy="9225"/>
              </a:xfrm>
              <a:custGeom>
                <a:avLst/>
                <a:gdLst/>
                <a:ahLst/>
                <a:cxnLst/>
                <a:rect l="l" t="t" r="r" b="b"/>
                <a:pathLst>
                  <a:path w="409" h="369" extrusionOk="0">
                    <a:moveTo>
                      <a:pt x="301" y="0"/>
                    </a:moveTo>
                    <a:cubicBezTo>
                      <a:pt x="190" y="56"/>
                      <a:pt x="232" y="69"/>
                      <a:pt x="164" y="111"/>
                    </a:cubicBezTo>
                    <a:cubicBezTo>
                      <a:pt x="95" y="150"/>
                      <a:pt x="82" y="124"/>
                      <a:pt x="1" y="163"/>
                    </a:cubicBezTo>
                    <a:lnTo>
                      <a:pt x="108" y="369"/>
                    </a:lnTo>
                    <a:cubicBezTo>
                      <a:pt x="203" y="313"/>
                      <a:pt x="164" y="300"/>
                      <a:pt x="246" y="258"/>
                    </a:cubicBezTo>
                    <a:cubicBezTo>
                      <a:pt x="314" y="219"/>
                      <a:pt x="327" y="245"/>
                      <a:pt x="409"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0"/>
              <p:cNvSpPr/>
              <p:nvPr/>
            </p:nvSpPr>
            <p:spPr>
              <a:xfrm>
                <a:off x="6079025" y="2800075"/>
                <a:ext cx="10225" cy="8925"/>
              </a:xfrm>
              <a:custGeom>
                <a:avLst/>
                <a:gdLst/>
                <a:ahLst/>
                <a:cxnLst/>
                <a:rect l="l" t="t" r="r" b="b"/>
                <a:pathLst>
                  <a:path w="409" h="357" extrusionOk="0">
                    <a:moveTo>
                      <a:pt x="301" y="0"/>
                    </a:moveTo>
                    <a:cubicBezTo>
                      <a:pt x="206" y="56"/>
                      <a:pt x="245" y="69"/>
                      <a:pt x="164" y="111"/>
                    </a:cubicBezTo>
                    <a:cubicBezTo>
                      <a:pt x="129" y="131"/>
                      <a:pt x="109" y="131"/>
                      <a:pt x="87" y="131"/>
                    </a:cubicBezTo>
                    <a:cubicBezTo>
                      <a:pt x="65" y="131"/>
                      <a:pt x="41" y="131"/>
                      <a:pt x="0" y="150"/>
                    </a:cubicBezTo>
                    <a:lnTo>
                      <a:pt x="111" y="356"/>
                    </a:lnTo>
                    <a:cubicBezTo>
                      <a:pt x="219" y="314"/>
                      <a:pt x="177" y="287"/>
                      <a:pt x="245" y="258"/>
                    </a:cubicBezTo>
                    <a:cubicBezTo>
                      <a:pt x="314" y="219"/>
                      <a:pt x="327" y="245"/>
                      <a:pt x="408"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0"/>
              <p:cNvSpPr/>
              <p:nvPr/>
            </p:nvSpPr>
            <p:spPr>
              <a:xfrm>
                <a:off x="6077300" y="2803575"/>
                <a:ext cx="6150" cy="5675"/>
              </a:xfrm>
              <a:custGeom>
                <a:avLst/>
                <a:gdLst/>
                <a:ahLst/>
                <a:cxnLst/>
                <a:rect l="l" t="t" r="r" b="b"/>
                <a:pathLst>
                  <a:path w="246" h="227" extrusionOk="0">
                    <a:moveTo>
                      <a:pt x="115" y="0"/>
                    </a:moveTo>
                    <a:cubicBezTo>
                      <a:pt x="100" y="0"/>
                      <a:pt x="84" y="3"/>
                      <a:pt x="69" y="10"/>
                    </a:cubicBezTo>
                    <a:cubicBezTo>
                      <a:pt x="17" y="37"/>
                      <a:pt x="1" y="105"/>
                      <a:pt x="30" y="161"/>
                    </a:cubicBezTo>
                    <a:cubicBezTo>
                      <a:pt x="49" y="201"/>
                      <a:pt x="92" y="226"/>
                      <a:pt x="134" y="226"/>
                    </a:cubicBezTo>
                    <a:cubicBezTo>
                      <a:pt x="150" y="226"/>
                      <a:pt x="166" y="223"/>
                      <a:pt x="180" y="216"/>
                    </a:cubicBezTo>
                    <a:cubicBezTo>
                      <a:pt x="233" y="200"/>
                      <a:pt x="246" y="134"/>
                      <a:pt x="220"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0"/>
              <p:cNvSpPr/>
              <p:nvPr/>
            </p:nvSpPr>
            <p:spPr>
              <a:xfrm>
                <a:off x="6079025" y="2805200"/>
                <a:ext cx="2800" cy="2525"/>
              </a:xfrm>
              <a:custGeom>
                <a:avLst/>
                <a:gdLst/>
                <a:ahLst/>
                <a:cxnLst/>
                <a:rect l="l" t="t" r="r" b="b"/>
                <a:pathLst>
                  <a:path w="112" h="101" extrusionOk="0">
                    <a:moveTo>
                      <a:pt x="30" y="1"/>
                    </a:moveTo>
                    <a:cubicBezTo>
                      <a:pt x="13" y="14"/>
                      <a:pt x="0" y="40"/>
                      <a:pt x="13" y="69"/>
                    </a:cubicBezTo>
                    <a:cubicBezTo>
                      <a:pt x="25" y="89"/>
                      <a:pt x="43" y="101"/>
                      <a:pt x="61" y="101"/>
                    </a:cubicBezTo>
                    <a:cubicBezTo>
                      <a:pt x="68" y="101"/>
                      <a:pt x="75" y="99"/>
                      <a:pt x="82" y="96"/>
                    </a:cubicBezTo>
                    <a:cubicBezTo>
                      <a:pt x="95" y="82"/>
                      <a:pt x="111" y="53"/>
                      <a:pt x="95" y="27"/>
                    </a:cubicBezTo>
                    <a:cubicBezTo>
                      <a:pt x="82" y="1"/>
                      <a:pt x="56" y="1"/>
                      <a:pt x="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0"/>
              <p:cNvSpPr/>
              <p:nvPr/>
            </p:nvSpPr>
            <p:spPr>
              <a:xfrm>
                <a:off x="6084825" y="2799750"/>
                <a:ext cx="6125" cy="5800"/>
              </a:xfrm>
              <a:custGeom>
                <a:avLst/>
                <a:gdLst/>
                <a:ahLst/>
                <a:cxnLst/>
                <a:rect l="l" t="t" r="r" b="b"/>
                <a:pathLst>
                  <a:path w="245" h="232" extrusionOk="0">
                    <a:moveTo>
                      <a:pt x="122" y="1"/>
                    </a:moveTo>
                    <a:cubicBezTo>
                      <a:pt x="104" y="1"/>
                      <a:pt x="86" y="5"/>
                      <a:pt x="69" y="13"/>
                    </a:cubicBezTo>
                    <a:cubicBezTo>
                      <a:pt x="13" y="43"/>
                      <a:pt x="0" y="108"/>
                      <a:pt x="26" y="163"/>
                    </a:cubicBezTo>
                    <a:cubicBezTo>
                      <a:pt x="46" y="211"/>
                      <a:pt x="85" y="231"/>
                      <a:pt x="124" y="231"/>
                    </a:cubicBezTo>
                    <a:cubicBezTo>
                      <a:pt x="142" y="231"/>
                      <a:pt x="160" y="227"/>
                      <a:pt x="176" y="219"/>
                    </a:cubicBezTo>
                    <a:cubicBezTo>
                      <a:pt x="232" y="190"/>
                      <a:pt x="245" y="124"/>
                      <a:pt x="219" y="69"/>
                    </a:cubicBezTo>
                    <a:cubicBezTo>
                      <a:pt x="199" y="22"/>
                      <a:pt x="162"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0"/>
              <p:cNvSpPr/>
              <p:nvPr/>
            </p:nvSpPr>
            <p:spPr>
              <a:xfrm>
                <a:off x="6086525" y="2801325"/>
                <a:ext cx="2725" cy="2650"/>
              </a:xfrm>
              <a:custGeom>
                <a:avLst/>
                <a:gdLst/>
                <a:ahLst/>
                <a:cxnLst/>
                <a:rect l="l" t="t" r="r" b="b"/>
                <a:pathLst>
                  <a:path w="109" h="106" extrusionOk="0">
                    <a:moveTo>
                      <a:pt x="50" y="1"/>
                    </a:moveTo>
                    <a:cubicBezTo>
                      <a:pt x="42" y="1"/>
                      <a:pt x="35" y="2"/>
                      <a:pt x="27" y="6"/>
                    </a:cubicBezTo>
                    <a:cubicBezTo>
                      <a:pt x="14" y="19"/>
                      <a:pt x="1" y="45"/>
                      <a:pt x="14" y="74"/>
                    </a:cubicBezTo>
                    <a:cubicBezTo>
                      <a:pt x="23" y="93"/>
                      <a:pt x="42" y="106"/>
                      <a:pt x="61" y="106"/>
                    </a:cubicBezTo>
                    <a:cubicBezTo>
                      <a:pt x="68" y="106"/>
                      <a:pt x="75" y="104"/>
                      <a:pt x="82" y="100"/>
                    </a:cubicBezTo>
                    <a:cubicBezTo>
                      <a:pt x="95" y="87"/>
                      <a:pt x="108" y="61"/>
                      <a:pt x="95" y="32"/>
                    </a:cubicBezTo>
                    <a:cubicBezTo>
                      <a:pt x="86" y="13"/>
                      <a:pt x="69"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0"/>
              <p:cNvSpPr/>
              <p:nvPr/>
            </p:nvSpPr>
            <p:spPr>
              <a:xfrm>
                <a:off x="6101125" y="2787500"/>
                <a:ext cx="9900" cy="9575"/>
              </a:xfrm>
              <a:custGeom>
                <a:avLst/>
                <a:gdLst/>
                <a:ahLst/>
                <a:cxnLst/>
                <a:rect l="l" t="t" r="r" b="b"/>
                <a:pathLst>
                  <a:path w="396" h="383" extrusionOk="0">
                    <a:moveTo>
                      <a:pt x="327" y="1"/>
                    </a:moveTo>
                    <a:cubicBezTo>
                      <a:pt x="220" y="69"/>
                      <a:pt x="220" y="95"/>
                      <a:pt x="164" y="125"/>
                    </a:cubicBezTo>
                    <a:cubicBezTo>
                      <a:pt x="96" y="164"/>
                      <a:pt x="83" y="138"/>
                      <a:pt x="1" y="177"/>
                    </a:cubicBezTo>
                    <a:lnTo>
                      <a:pt x="109" y="382"/>
                    </a:lnTo>
                    <a:cubicBezTo>
                      <a:pt x="220" y="327"/>
                      <a:pt x="177" y="314"/>
                      <a:pt x="246" y="272"/>
                    </a:cubicBezTo>
                    <a:cubicBezTo>
                      <a:pt x="269" y="258"/>
                      <a:pt x="282" y="254"/>
                      <a:pt x="291" y="254"/>
                    </a:cubicBezTo>
                    <a:cubicBezTo>
                      <a:pt x="309" y="254"/>
                      <a:pt x="306" y="272"/>
                      <a:pt x="314" y="272"/>
                    </a:cubicBezTo>
                    <a:lnTo>
                      <a:pt x="396" y="43"/>
                    </a:lnTo>
                    <a:cubicBezTo>
                      <a:pt x="370" y="27"/>
                      <a:pt x="340" y="14"/>
                      <a:pt x="32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0"/>
              <p:cNvSpPr/>
              <p:nvPr/>
            </p:nvSpPr>
            <p:spPr>
              <a:xfrm>
                <a:off x="6094025" y="2791900"/>
                <a:ext cx="9825" cy="9250"/>
              </a:xfrm>
              <a:custGeom>
                <a:avLst/>
                <a:gdLst/>
                <a:ahLst/>
                <a:cxnLst/>
                <a:rect l="l" t="t" r="r" b="b"/>
                <a:pathLst>
                  <a:path w="393" h="370" extrusionOk="0">
                    <a:moveTo>
                      <a:pt x="285" y="1"/>
                    </a:moveTo>
                    <a:cubicBezTo>
                      <a:pt x="190" y="56"/>
                      <a:pt x="229" y="69"/>
                      <a:pt x="164" y="112"/>
                    </a:cubicBezTo>
                    <a:cubicBezTo>
                      <a:pt x="83" y="151"/>
                      <a:pt x="66" y="125"/>
                      <a:pt x="1" y="164"/>
                    </a:cubicBezTo>
                    <a:lnTo>
                      <a:pt x="109" y="370"/>
                    </a:lnTo>
                    <a:cubicBezTo>
                      <a:pt x="203" y="314"/>
                      <a:pt x="164" y="301"/>
                      <a:pt x="229" y="259"/>
                    </a:cubicBezTo>
                    <a:cubicBezTo>
                      <a:pt x="311" y="220"/>
                      <a:pt x="327" y="246"/>
                      <a:pt x="393" y="206"/>
                    </a:cubicBezTo>
                    <a:lnTo>
                      <a:pt x="28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0"/>
              <p:cNvSpPr/>
              <p:nvPr/>
            </p:nvSpPr>
            <p:spPr>
              <a:xfrm>
                <a:off x="6092325" y="2795725"/>
                <a:ext cx="6150" cy="5750"/>
              </a:xfrm>
              <a:custGeom>
                <a:avLst/>
                <a:gdLst/>
                <a:ahLst/>
                <a:cxnLst/>
                <a:rect l="l" t="t" r="r" b="b"/>
                <a:pathLst>
                  <a:path w="246" h="230" extrusionOk="0">
                    <a:moveTo>
                      <a:pt x="105" y="1"/>
                    </a:moveTo>
                    <a:cubicBezTo>
                      <a:pt x="92" y="1"/>
                      <a:pt x="79" y="4"/>
                      <a:pt x="69" y="11"/>
                    </a:cubicBezTo>
                    <a:cubicBezTo>
                      <a:pt x="14" y="40"/>
                      <a:pt x="0" y="106"/>
                      <a:pt x="27" y="161"/>
                    </a:cubicBezTo>
                    <a:cubicBezTo>
                      <a:pt x="45" y="208"/>
                      <a:pt x="82" y="229"/>
                      <a:pt x="122" y="229"/>
                    </a:cubicBezTo>
                    <a:cubicBezTo>
                      <a:pt x="141" y="229"/>
                      <a:pt x="159" y="225"/>
                      <a:pt x="177" y="217"/>
                    </a:cubicBezTo>
                    <a:cubicBezTo>
                      <a:pt x="232" y="187"/>
                      <a:pt x="245" y="122"/>
                      <a:pt x="216" y="67"/>
                    </a:cubicBezTo>
                    <a:cubicBezTo>
                      <a:pt x="187" y="26"/>
                      <a:pt x="142" y="1"/>
                      <a:pt x="10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0"/>
              <p:cNvSpPr/>
              <p:nvPr/>
            </p:nvSpPr>
            <p:spPr>
              <a:xfrm>
                <a:off x="6094025" y="2797250"/>
                <a:ext cx="2725" cy="2650"/>
              </a:xfrm>
              <a:custGeom>
                <a:avLst/>
                <a:gdLst/>
                <a:ahLst/>
                <a:cxnLst/>
                <a:rect l="l" t="t" r="r" b="b"/>
                <a:pathLst>
                  <a:path w="109" h="106" extrusionOk="0">
                    <a:moveTo>
                      <a:pt x="48" y="0"/>
                    </a:moveTo>
                    <a:cubicBezTo>
                      <a:pt x="41" y="0"/>
                      <a:pt x="34" y="2"/>
                      <a:pt x="27" y="6"/>
                    </a:cubicBezTo>
                    <a:cubicBezTo>
                      <a:pt x="1" y="19"/>
                      <a:pt x="1" y="45"/>
                      <a:pt x="14" y="74"/>
                    </a:cubicBezTo>
                    <a:cubicBezTo>
                      <a:pt x="24" y="93"/>
                      <a:pt x="40" y="105"/>
                      <a:pt x="53" y="105"/>
                    </a:cubicBezTo>
                    <a:cubicBezTo>
                      <a:pt x="58" y="105"/>
                      <a:pt x="63" y="104"/>
                      <a:pt x="66" y="100"/>
                    </a:cubicBezTo>
                    <a:cubicBezTo>
                      <a:pt x="96" y="87"/>
                      <a:pt x="109" y="61"/>
                      <a:pt x="96" y="32"/>
                    </a:cubicBezTo>
                    <a:cubicBezTo>
                      <a:pt x="86" y="13"/>
                      <a:pt x="6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0"/>
              <p:cNvSpPr/>
              <p:nvPr/>
            </p:nvSpPr>
            <p:spPr>
              <a:xfrm>
                <a:off x="6099425" y="2791650"/>
                <a:ext cx="6150" cy="5725"/>
              </a:xfrm>
              <a:custGeom>
                <a:avLst/>
                <a:gdLst/>
                <a:ahLst/>
                <a:cxnLst/>
                <a:rect l="l" t="t" r="r" b="b"/>
                <a:pathLst>
                  <a:path w="246" h="229" extrusionOk="0">
                    <a:moveTo>
                      <a:pt x="115" y="1"/>
                    </a:moveTo>
                    <a:cubicBezTo>
                      <a:pt x="99" y="1"/>
                      <a:pt x="84" y="4"/>
                      <a:pt x="69" y="11"/>
                    </a:cubicBezTo>
                    <a:cubicBezTo>
                      <a:pt x="13" y="40"/>
                      <a:pt x="0" y="106"/>
                      <a:pt x="30" y="161"/>
                    </a:cubicBezTo>
                    <a:cubicBezTo>
                      <a:pt x="57" y="208"/>
                      <a:pt x="97" y="229"/>
                      <a:pt x="133" y="229"/>
                    </a:cubicBezTo>
                    <a:cubicBezTo>
                      <a:pt x="149" y="229"/>
                      <a:pt x="164" y="225"/>
                      <a:pt x="177" y="216"/>
                    </a:cubicBezTo>
                    <a:cubicBezTo>
                      <a:pt x="232" y="187"/>
                      <a:pt x="245" y="122"/>
                      <a:pt x="219" y="66"/>
                    </a:cubicBezTo>
                    <a:cubicBezTo>
                      <a:pt x="200" y="26"/>
                      <a:pt x="158" y="1"/>
                      <a:pt x="11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0"/>
              <p:cNvSpPr/>
              <p:nvPr/>
            </p:nvSpPr>
            <p:spPr>
              <a:xfrm>
                <a:off x="6101125" y="2793175"/>
                <a:ext cx="2725" cy="2650"/>
              </a:xfrm>
              <a:custGeom>
                <a:avLst/>
                <a:gdLst/>
                <a:ahLst/>
                <a:cxnLst/>
                <a:rect l="l" t="t" r="r" b="b"/>
                <a:pathLst>
                  <a:path w="109" h="106" extrusionOk="0">
                    <a:moveTo>
                      <a:pt x="56" y="0"/>
                    </a:moveTo>
                    <a:cubicBezTo>
                      <a:pt x="51" y="0"/>
                      <a:pt x="47" y="2"/>
                      <a:pt x="43" y="5"/>
                    </a:cubicBezTo>
                    <a:cubicBezTo>
                      <a:pt x="14" y="18"/>
                      <a:pt x="1" y="45"/>
                      <a:pt x="14" y="74"/>
                    </a:cubicBezTo>
                    <a:cubicBezTo>
                      <a:pt x="24" y="93"/>
                      <a:pt x="42" y="105"/>
                      <a:pt x="61" y="105"/>
                    </a:cubicBezTo>
                    <a:cubicBezTo>
                      <a:pt x="68" y="105"/>
                      <a:pt x="76" y="104"/>
                      <a:pt x="83" y="100"/>
                    </a:cubicBezTo>
                    <a:cubicBezTo>
                      <a:pt x="109" y="87"/>
                      <a:pt x="109" y="61"/>
                      <a:pt x="96" y="31"/>
                    </a:cubicBezTo>
                    <a:cubicBezTo>
                      <a:pt x="86" y="12"/>
                      <a:pt x="70"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0"/>
              <p:cNvSpPr/>
              <p:nvPr/>
            </p:nvSpPr>
            <p:spPr>
              <a:xfrm>
                <a:off x="6114775" y="2794275"/>
                <a:ext cx="10225" cy="9900"/>
              </a:xfrm>
              <a:custGeom>
                <a:avLst/>
                <a:gdLst/>
                <a:ahLst/>
                <a:cxnLst/>
                <a:rect l="l" t="t" r="r" b="b"/>
                <a:pathLst>
                  <a:path w="409" h="396" extrusionOk="0">
                    <a:moveTo>
                      <a:pt x="150" y="1"/>
                    </a:moveTo>
                    <a:lnTo>
                      <a:pt x="0" y="193"/>
                    </a:lnTo>
                    <a:cubicBezTo>
                      <a:pt x="95" y="262"/>
                      <a:pt x="95" y="219"/>
                      <a:pt x="163" y="262"/>
                    </a:cubicBezTo>
                    <a:cubicBezTo>
                      <a:pt x="215" y="314"/>
                      <a:pt x="202" y="343"/>
                      <a:pt x="271" y="395"/>
                    </a:cubicBezTo>
                    <a:lnTo>
                      <a:pt x="408" y="206"/>
                    </a:lnTo>
                    <a:cubicBezTo>
                      <a:pt x="326" y="138"/>
                      <a:pt x="326" y="180"/>
                      <a:pt x="258" y="125"/>
                    </a:cubicBezTo>
                    <a:cubicBezTo>
                      <a:pt x="189" y="82"/>
                      <a:pt x="215" y="56"/>
                      <a:pt x="1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0"/>
              <p:cNvSpPr/>
              <p:nvPr/>
            </p:nvSpPr>
            <p:spPr>
              <a:xfrm>
                <a:off x="6108975" y="2788575"/>
                <a:ext cx="9575" cy="10550"/>
              </a:xfrm>
              <a:custGeom>
                <a:avLst/>
                <a:gdLst/>
                <a:ahLst/>
                <a:cxnLst/>
                <a:rect l="l" t="t" r="r" b="b"/>
                <a:pathLst>
                  <a:path w="383" h="422" extrusionOk="0">
                    <a:moveTo>
                      <a:pt x="82" y="0"/>
                    </a:moveTo>
                    <a:lnTo>
                      <a:pt x="0" y="229"/>
                    </a:lnTo>
                    <a:cubicBezTo>
                      <a:pt x="0" y="245"/>
                      <a:pt x="13" y="245"/>
                      <a:pt x="13" y="245"/>
                    </a:cubicBezTo>
                    <a:cubicBezTo>
                      <a:pt x="39" y="258"/>
                      <a:pt x="39" y="258"/>
                      <a:pt x="56" y="258"/>
                    </a:cubicBezTo>
                    <a:cubicBezTo>
                      <a:pt x="69" y="258"/>
                      <a:pt x="95" y="258"/>
                      <a:pt x="121" y="284"/>
                    </a:cubicBezTo>
                    <a:cubicBezTo>
                      <a:pt x="190" y="339"/>
                      <a:pt x="164" y="366"/>
                      <a:pt x="232" y="421"/>
                    </a:cubicBezTo>
                    <a:lnTo>
                      <a:pt x="382" y="229"/>
                    </a:lnTo>
                    <a:cubicBezTo>
                      <a:pt x="284" y="163"/>
                      <a:pt x="284" y="202"/>
                      <a:pt x="219" y="163"/>
                    </a:cubicBezTo>
                    <a:cubicBezTo>
                      <a:pt x="190" y="134"/>
                      <a:pt x="177" y="108"/>
                      <a:pt x="164" y="95"/>
                    </a:cubicBezTo>
                    <a:cubicBezTo>
                      <a:pt x="164" y="82"/>
                      <a:pt x="150" y="65"/>
                      <a:pt x="150" y="65"/>
                    </a:cubicBezTo>
                    <a:lnTo>
                      <a:pt x="137" y="52"/>
                    </a:lnTo>
                    <a:lnTo>
                      <a:pt x="121" y="39"/>
                    </a:lnTo>
                    <a:cubicBezTo>
                      <a:pt x="108" y="2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0"/>
              <p:cNvSpPr/>
              <p:nvPr/>
            </p:nvSpPr>
            <p:spPr>
              <a:xfrm>
                <a:off x="6106925" y="2787825"/>
                <a:ext cx="5825" cy="6475"/>
              </a:xfrm>
              <a:custGeom>
                <a:avLst/>
                <a:gdLst/>
                <a:ahLst/>
                <a:cxnLst/>
                <a:rect l="l" t="t" r="r" b="b"/>
                <a:pathLst>
                  <a:path w="233" h="259" extrusionOk="0">
                    <a:moveTo>
                      <a:pt x="95" y="1"/>
                    </a:moveTo>
                    <a:cubicBezTo>
                      <a:pt x="27" y="56"/>
                      <a:pt x="1" y="112"/>
                      <a:pt x="27" y="151"/>
                    </a:cubicBezTo>
                    <a:cubicBezTo>
                      <a:pt x="56" y="206"/>
                      <a:pt x="82" y="232"/>
                      <a:pt x="82" y="259"/>
                    </a:cubicBezTo>
                    <a:lnTo>
                      <a:pt x="121" y="259"/>
                    </a:lnTo>
                    <a:cubicBezTo>
                      <a:pt x="164" y="259"/>
                      <a:pt x="190" y="245"/>
                      <a:pt x="203" y="219"/>
                    </a:cubicBezTo>
                    <a:cubicBezTo>
                      <a:pt x="219" y="193"/>
                      <a:pt x="232" y="151"/>
                      <a:pt x="232" y="125"/>
                    </a:cubicBezTo>
                    <a:cubicBezTo>
                      <a:pt x="232" y="112"/>
                      <a:pt x="219" y="95"/>
                      <a:pt x="219" y="82"/>
                    </a:cubicBezTo>
                    <a:cubicBezTo>
                      <a:pt x="219" y="82"/>
                      <a:pt x="203" y="69"/>
                      <a:pt x="190" y="56"/>
                    </a:cubicBezTo>
                    <a:cubicBezTo>
                      <a:pt x="190" y="56"/>
                      <a:pt x="177" y="43"/>
                      <a:pt x="164" y="30"/>
                    </a:cubicBezTo>
                    <a:cubicBezTo>
                      <a:pt x="138" y="14"/>
                      <a:pt x="108" y="1"/>
                      <a:pt x="9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0"/>
              <p:cNvSpPr/>
              <p:nvPr/>
            </p:nvSpPr>
            <p:spPr>
              <a:xfrm>
                <a:off x="6108975" y="2789950"/>
                <a:ext cx="2050" cy="3050"/>
              </a:xfrm>
              <a:custGeom>
                <a:avLst/>
                <a:gdLst/>
                <a:ahLst/>
                <a:cxnLst/>
                <a:rect l="l" t="t" r="r" b="b"/>
                <a:pathLst>
                  <a:path w="82" h="122" extrusionOk="0">
                    <a:moveTo>
                      <a:pt x="28" y="1"/>
                    </a:moveTo>
                    <a:cubicBezTo>
                      <a:pt x="20" y="1"/>
                      <a:pt x="13" y="4"/>
                      <a:pt x="13" y="10"/>
                    </a:cubicBezTo>
                    <a:cubicBezTo>
                      <a:pt x="0" y="27"/>
                      <a:pt x="0" y="40"/>
                      <a:pt x="0" y="40"/>
                    </a:cubicBezTo>
                    <a:lnTo>
                      <a:pt x="0" y="66"/>
                    </a:lnTo>
                    <a:cubicBezTo>
                      <a:pt x="0" y="92"/>
                      <a:pt x="13" y="108"/>
                      <a:pt x="13" y="121"/>
                    </a:cubicBezTo>
                    <a:lnTo>
                      <a:pt x="39" y="121"/>
                    </a:lnTo>
                    <a:cubicBezTo>
                      <a:pt x="56" y="108"/>
                      <a:pt x="69" y="108"/>
                      <a:pt x="69" y="92"/>
                    </a:cubicBezTo>
                    <a:cubicBezTo>
                      <a:pt x="82" y="79"/>
                      <a:pt x="82" y="66"/>
                      <a:pt x="82" y="53"/>
                    </a:cubicBezTo>
                    <a:cubicBezTo>
                      <a:pt x="82" y="40"/>
                      <a:pt x="69" y="27"/>
                      <a:pt x="56" y="10"/>
                    </a:cubicBezTo>
                    <a:cubicBezTo>
                      <a:pt x="48" y="4"/>
                      <a:pt x="37" y="1"/>
                      <a:pt x="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0"/>
              <p:cNvSpPr/>
              <p:nvPr/>
            </p:nvSpPr>
            <p:spPr>
              <a:xfrm>
                <a:off x="6113375" y="2793700"/>
                <a:ext cx="6475" cy="5750"/>
              </a:xfrm>
              <a:custGeom>
                <a:avLst/>
                <a:gdLst/>
                <a:ahLst/>
                <a:cxnLst/>
                <a:rect l="l" t="t" r="r" b="b"/>
                <a:pathLst>
                  <a:path w="259" h="230" extrusionOk="0">
                    <a:moveTo>
                      <a:pt x="138" y="1"/>
                    </a:moveTo>
                    <a:cubicBezTo>
                      <a:pt x="102" y="1"/>
                      <a:pt x="67" y="19"/>
                      <a:pt x="43" y="53"/>
                    </a:cubicBezTo>
                    <a:cubicBezTo>
                      <a:pt x="1" y="105"/>
                      <a:pt x="14" y="174"/>
                      <a:pt x="56" y="216"/>
                    </a:cubicBezTo>
                    <a:cubicBezTo>
                      <a:pt x="74" y="225"/>
                      <a:pt x="94" y="230"/>
                      <a:pt x="115" y="230"/>
                    </a:cubicBezTo>
                    <a:cubicBezTo>
                      <a:pt x="153" y="230"/>
                      <a:pt x="192" y="214"/>
                      <a:pt x="219" y="187"/>
                    </a:cubicBezTo>
                    <a:cubicBezTo>
                      <a:pt x="258" y="134"/>
                      <a:pt x="245" y="66"/>
                      <a:pt x="206" y="24"/>
                    </a:cubicBezTo>
                    <a:cubicBezTo>
                      <a:pt x="185" y="8"/>
                      <a:pt x="161" y="1"/>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0"/>
              <p:cNvSpPr/>
              <p:nvPr/>
            </p:nvSpPr>
            <p:spPr>
              <a:xfrm>
                <a:off x="6115425" y="2795450"/>
                <a:ext cx="2375" cy="2500"/>
              </a:xfrm>
              <a:custGeom>
                <a:avLst/>
                <a:gdLst/>
                <a:ahLst/>
                <a:cxnLst/>
                <a:rect l="l" t="t" r="r" b="b"/>
                <a:pathLst>
                  <a:path w="95" h="100" extrusionOk="0">
                    <a:moveTo>
                      <a:pt x="49" y="0"/>
                    </a:moveTo>
                    <a:cubicBezTo>
                      <a:pt x="34" y="0"/>
                      <a:pt x="21" y="7"/>
                      <a:pt x="13" y="22"/>
                    </a:cubicBezTo>
                    <a:cubicBezTo>
                      <a:pt x="0" y="35"/>
                      <a:pt x="0" y="78"/>
                      <a:pt x="13" y="91"/>
                    </a:cubicBezTo>
                    <a:cubicBezTo>
                      <a:pt x="25" y="96"/>
                      <a:pt x="37" y="99"/>
                      <a:pt x="47" y="99"/>
                    </a:cubicBezTo>
                    <a:cubicBezTo>
                      <a:pt x="62" y="99"/>
                      <a:pt x="74" y="93"/>
                      <a:pt x="82" y="78"/>
                    </a:cubicBezTo>
                    <a:cubicBezTo>
                      <a:pt x="95" y="51"/>
                      <a:pt x="95" y="22"/>
                      <a:pt x="82" y="9"/>
                    </a:cubicBezTo>
                    <a:cubicBezTo>
                      <a:pt x="71" y="4"/>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0"/>
              <p:cNvSpPr/>
              <p:nvPr/>
            </p:nvSpPr>
            <p:spPr>
              <a:xfrm>
                <a:off x="6128300" y="2804475"/>
                <a:ext cx="10225" cy="9575"/>
              </a:xfrm>
              <a:custGeom>
                <a:avLst/>
                <a:gdLst/>
                <a:ahLst/>
                <a:cxnLst/>
                <a:rect l="l" t="t" r="r" b="b"/>
                <a:pathLst>
                  <a:path w="409" h="383" extrusionOk="0">
                    <a:moveTo>
                      <a:pt x="138" y="1"/>
                    </a:moveTo>
                    <a:lnTo>
                      <a:pt x="1" y="193"/>
                    </a:lnTo>
                    <a:cubicBezTo>
                      <a:pt x="82" y="262"/>
                      <a:pt x="82" y="206"/>
                      <a:pt x="151" y="262"/>
                    </a:cubicBezTo>
                    <a:cubicBezTo>
                      <a:pt x="220" y="301"/>
                      <a:pt x="193" y="343"/>
                      <a:pt x="262" y="382"/>
                    </a:cubicBezTo>
                    <a:lnTo>
                      <a:pt x="409" y="206"/>
                    </a:lnTo>
                    <a:cubicBezTo>
                      <a:pt x="314" y="138"/>
                      <a:pt x="314" y="180"/>
                      <a:pt x="246" y="125"/>
                    </a:cubicBezTo>
                    <a:cubicBezTo>
                      <a:pt x="193" y="82"/>
                      <a:pt x="207" y="56"/>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0"/>
              <p:cNvSpPr/>
              <p:nvPr/>
            </p:nvSpPr>
            <p:spPr>
              <a:xfrm>
                <a:off x="6121525" y="2799425"/>
                <a:ext cx="10225" cy="9900"/>
              </a:xfrm>
              <a:custGeom>
                <a:avLst/>
                <a:gdLst/>
                <a:ahLst/>
                <a:cxnLst/>
                <a:rect l="l" t="t" r="r" b="b"/>
                <a:pathLst>
                  <a:path w="409" h="396" extrusionOk="0">
                    <a:moveTo>
                      <a:pt x="138" y="0"/>
                    </a:moveTo>
                    <a:lnTo>
                      <a:pt x="1" y="189"/>
                    </a:lnTo>
                    <a:cubicBezTo>
                      <a:pt x="96" y="258"/>
                      <a:pt x="96" y="203"/>
                      <a:pt x="151" y="258"/>
                    </a:cubicBezTo>
                    <a:cubicBezTo>
                      <a:pt x="220" y="313"/>
                      <a:pt x="207" y="340"/>
                      <a:pt x="272" y="395"/>
                    </a:cubicBezTo>
                    <a:lnTo>
                      <a:pt x="409" y="203"/>
                    </a:lnTo>
                    <a:cubicBezTo>
                      <a:pt x="314" y="137"/>
                      <a:pt x="314" y="176"/>
                      <a:pt x="259" y="121"/>
                    </a:cubicBezTo>
                    <a:cubicBezTo>
                      <a:pt x="190" y="82"/>
                      <a:pt x="220"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0"/>
              <p:cNvSpPr/>
              <p:nvPr/>
            </p:nvSpPr>
            <p:spPr>
              <a:xfrm>
                <a:off x="6120150" y="2798800"/>
                <a:ext cx="6150" cy="5725"/>
              </a:xfrm>
              <a:custGeom>
                <a:avLst/>
                <a:gdLst/>
                <a:ahLst/>
                <a:cxnLst/>
                <a:rect l="l" t="t" r="r" b="b"/>
                <a:pathLst>
                  <a:path w="246" h="229" extrusionOk="0">
                    <a:moveTo>
                      <a:pt x="135" y="1"/>
                    </a:moveTo>
                    <a:cubicBezTo>
                      <a:pt x="102" y="1"/>
                      <a:pt x="67" y="19"/>
                      <a:pt x="43" y="51"/>
                    </a:cubicBezTo>
                    <a:cubicBezTo>
                      <a:pt x="0" y="107"/>
                      <a:pt x="17" y="175"/>
                      <a:pt x="56" y="214"/>
                    </a:cubicBezTo>
                    <a:cubicBezTo>
                      <a:pt x="70" y="224"/>
                      <a:pt x="89" y="229"/>
                      <a:pt x="108" y="229"/>
                    </a:cubicBezTo>
                    <a:cubicBezTo>
                      <a:pt x="147" y="229"/>
                      <a:pt x="189" y="210"/>
                      <a:pt x="206" y="175"/>
                    </a:cubicBezTo>
                    <a:cubicBezTo>
                      <a:pt x="245" y="133"/>
                      <a:pt x="245" y="51"/>
                      <a:pt x="193" y="25"/>
                    </a:cubicBezTo>
                    <a:cubicBezTo>
                      <a:pt x="176" y="9"/>
                      <a:pt x="156"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0"/>
              <p:cNvSpPr/>
              <p:nvPr/>
            </p:nvSpPr>
            <p:spPr>
              <a:xfrm>
                <a:off x="6121875" y="2800525"/>
                <a:ext cx="2775" cy="2475"/>
              </a:xfrm>
              <a:custGeom>
                <a:avLst/>
                <a:gdLst/>
                <a:ahLst/>
                <a:cxnLst/>
                <a:rect l="l" t="t" r="r" b="b"/>
                <a:pathLst>
                  <a:path w="111" h="99" extrusionOk="0">
                    <a:moveTo>
                      <a:pt x="60" y="1"/>
                    </a:moveTo>
                    <a:cubicBezTo>
                      <a:pt x="49" y="1"/>
                      <a:pt x="37" y="8"/>
                      <a:pt x="29" y="25"/>
                    </a:cubicBezTo>
                    <a:cubicBezTo>
                      <a:pt x="0" y="38"/>
                      <a:pt x="0" y="77"/>
                      <a:pt x="29" y="93"/>
                    </a:cubicBezTo>
                    <a:cubicBezTo>
                      <a:pt x="33" y="97"/>
                      <a:pt x="39" y="99"/>
                      <a:pt x="46" y="99"/>
                    </a:cubicBezTo>
                    <a:cubicBezTo>
                      <a:pt x="63" y="99"/>
                      <a:pt x="85" y="89"/>
                      <a:pt x="95" y="77"/>
                    </a:cubicBezTo>
                    <a:cubicBezTo>
                      <a:pt x="111" y="51"/>
                      <a:pt x="111" y="25"/>
                      <a:pt x="82" y="12"/>
                    </a:cubicBezTo>
                    <a:cubicBezTo>
                      <a:pt x="76" y="5"/>
                      <a:pt x="68" y="1"/>
                      <a:pt x="6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0"/>
              <p:cNvSpPr/>
              <p:nvPr/>
            </p:nvSpPr>
            <p:spPr>
              <a:xfrm>
                <a:off x="6127000" y="2803900"/>
                <a:ext cx="6150" cy="5750"/>
              </a:xfrm>
              <a:custGeom>
                <a:avLst/>
                <a:gdLst/>
                <a:ahLst/>
                <a:cxnLst/>
                <a:rect l="l" t="t" r="r" b="b"/>
                <a:pathLst>
                  <a:path w="246" h="230" extrusionOk="0">
                    <a:moveTo>
                      <a:pt x="134" y="1"/>
                    </a:moveTo>
                    <a:cubicBezTo>
                      <a:pt x="101" y="1"/>
                      <a:pt x="66" y="19"/>
                      <a:pt x="40" y="53"/>
                    </a:cubicBezTo>
                    <a:cubicBezTo>
                      <a:pt x="1" y="105"/>
                      <a:pt x="1" y="174"/>
                      <a:pt x="53" y="216"/>
                    </a:cubicBezTo>
                    <a:cubicBezTo>
                      <a:pt x="67" y="225"/>
                      <a:pt x="84" y="229"/>
                      <a:pt x="101" y="229"/>
                    </a:cubicBezTo>
                    <a:cubicBezTo>
                      <a:pt x="137" y="229"/>
                      <a:pt x="177" y="211"/>
                      <a:pt x="203" y="174"/>
                    </a:cubicBezTo>
                    <a:cubicBezTo>
                      <a:pt x="245" y="134"/>
                      <a:pt x="245" y="53"/>
                      <a:pt x="190" y="24"/>
                    </a:cubicBezTo>
                    <a:cubicBezTo>
                      <a:pt x="175" y="8"/>
                      <a:pt x="155" y="1"/>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0"/>
              <p:cNvSpPr/>
              <p:nvPr/>
            </p:nvSpPr>
            <p:spPr>
              <a:xfrm>
                <a:off x="6128725" y="2805650"/>
                <a:ext cx="2700" cy="2425"/>
              </a:xfrm>
              <a:custGeom>
                <a:avLst/>
                <a:gdLst/>
                <a:ahLst/>
                <a:cxnLst/>
                <a:rect l="l" t="t" r="r" b="b"/>
                <a:pathLst>
                  <a:path w="108" h="97" extrusionOk="0">
                    <a:moveTo>
                      <a:pt x="57" y="0"/>
                    </a:moveTo>
                    <a:cubicBezTo>
                      <a:pt x="44" y="0"/>
                      <a:pt x="29" y="7"/>
                      <a:pt x="13" y="22"/>
                    </a:cubicBezTo>
                    <a:cubicBezTo>
                      <a:pt x="0" y="35"/>
                      <a:pt x="0" y="78"/>
                      <a:pt x="26" y="91"/>
                    </a:cubicBezTo>
                    <a:cubicBezTo>
                      <a:pt x="30" y="94"/>
                      <a:pt x="35" y="96"/>
                      <a:pt x="41" y="96"/>
                    </a:cubicBezTo>
                    <a:cubicBezTo>
                      <a:pt x="55" y="96"/>
                      <a:pt x="74" y="87"/>
                      <a:pt x="95" y="78"/>
                    </a:cubicBezTo>
                    <a:cubicBezTo>
                      <a:pt x="108" y="51"/>
                      <a:pt x="108" y="22"/>
                      <a:pt x="82" y="9"/>
                    </a:cubicBezTo>
                    <a:cubicBezTo>
                      <a:pt x="75" y="4"/>
                      <a:pt x="67" y="0"/>
                      <a:pt x="5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0"/>
              <p:cNvSpPr/>
              <p:nvPr/>
            </p:nvSpPr>
            <p:spPr>
              <a:xfrm>
                <a:off x="6134850" y="2809625"/>
                <a:ext cx="10550" cy="9575"/>
              </a:xfrm>
              <a:custGeom>
                <a:avLst/>
                <a:gdLst/>
                <a:ahLst/>
                <a:cxnLst/>
                <a:rect l="l" t="t" r="r" b="b"/>
                <a:pathLst>
                  <a:path w="422" h="383" extrusionOk="0">
                    <a:moveTo>
                      <a:pt x="147" y="0"/>
                    </a:moveTo>
                    <a:lnTo>
                      <a:pt x="0" y="176"/>
                    </a:lnTo>
                    <a:cubicBezTo>
                      <a:pt x="95" y="258"/>
                      <a:pt x="95" y="203"/>
                      <a:pt x="163" y="258"/>
                    </a:cubicBezTo>
                    <a:cubicBezTo>
                      <a:pt x="228" y="300"/>
                      <a:pt x="202" y="327"/>
                      <a:pt x="271" y="382"/>
                    </a:cubicBezTo>
                    <a:lnTo>
                      <a:pt x="421" y="203"/>
                    </a:lnTo>
                    <a:cubicBezTo>
                      <a:pt x="326" y="137"/>
                      <a:pt x="326" y="176"/>
                      <a:pt x="258" y="121"/>
                    </a:cubicBezTo>
                    <a:cubicBezTo>
                      <a:pt x="202" y="82"/>
                      <a:pt x="215" y="56"/>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0"/>
              <p:cNvSpPr/>
              <p:nvPr/>
            </p:nvSpPr>
            <p:spPr>
              <a:xfrm>
                <a:off x="6133775" y="2809000"/>
                <a:ext cx="6150" cy="5650"/>
              </a:xfrm>
              <a:custGeom>
                <a:avLst/>
                <a:gdLst/>
                <a:ahLst/>
                <a:cxnLst/>
                <a:rect l="l" t="t" r="r" b="b"/>
                <a:pathLst>
                  <a:path w="246" h="226" extrusionOk="0">
                    <a:moveTo>
                      <a:pt x="124" y="1"/>
                    </a:moveTo>
                    <a:cubicBezTo>
                      <a:pt x="88" y="1"/>
                      <a:pt x="53" y="19"/>
                      <a:pt x="27" y="51"/>
                    </a:cubicBezTo>
                    <a:cubicBezTo>
                      <a:pt x="1" y="107"/>
                      <a:pt x="1" y="175"/>
                      <a:pt x="43" y="201"/>
                    </a:cubicBezTo>
                    <a:cubicBezTo>
                      <a:pt x="63" y="218"/>
                      <a:pt x="86" y="226"/>
                      <a:pt x="109" y="226"/>
                    </a:cubicBezTo>
                    <a:cubicBezTo>
                      <a:pt x="145" y="226"/>
                      <a:pt x="180" y="207"/>
                      <a:pt x="206" y="175"/>
                    </a:cubicBezTo>
                    <a:cubicBezTo>
                      <a:pt x="245" y="120"/>
                      <a:pt x="232" y="51"/>
                      <a:pt x="190" y="25"/>
                    </a:cubicBezTo>
                    <a:cubicBezTo>
                      <a:pt x="169" y="9"/>
                      <a:pt x="147" y="1"/>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0"/>
              <p:cNvSpPr/>
              <p:nvPr/>
            </p:nvSpPr>
            <p:spPr>
              <a:xfrm>
                <a:off x="6135500" y="2810600"/>
                <a:ext cx="2700" cy="2600"/>
              </a:xfrm>
              <a:custGeom>
                <a:avLst/>
                <a:gdLst/>
                <a:ahLst/>
                <a:cxnLst/>
                <a:rect l="l" t="t" r="r" b="b"/>
                <a:pathLst>
                  <a:path w="108" h="104" extrusionOk="0">
                    <a:moveTo>
                      <a:pt x="51" y="0"/>
                    </a:moveTo>
                    <a:cubicBezTo>
                      <a:pt x="35" y="0"/>
                      <a:pt x="21" y="12"/>
                      <a:pt x="13" y="30"/>
                    </a:cubicBezTo>
                    <a:cubicBezTo>
                      <a:pt x="0" y="43"/>
                      <a:pt x="0" y="69"/>
                      <a:pt x="13" y="98"/>
                    </a:cubicBezTo>
                    <a:cubicBezTo>
                      <a:pt x="21" y="102"/>
                      <a:pt x="28" y="104"/>
                      <a:pt x="36" y="104"/>
                    </a:cubicBezTo>
                    <a:cubicBezTo>
                      <a:pt x="55" y="104"/>
                      <a:pt x="72" y="94"/>
                      <a:pt x="82" y="82"/>
                    </a:cubicBezTo>
                    <a:cubicBezTo>
                      <a:pt x="108" y="56"/>
                      <a:pt x="95" y="30"/>
                      <a:pt x="82" y="17"/>
                    </a:cubicBezTo>
                    <a:cubicBezTo>
                      <a:pt x="71" y="5"/>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0"/>
              <p:cNvSpPr/>
              <p:nvPr/>
            </p:nvSpPr>
            <p:spPr>
              <a:xfrm>
                <a:off x="6082125" y="2788575"/>
                <a:ext cx="225075" cy="156025"/>
              </a:xfrm>
              <a:custGeom>
                <a:avLst/>
                <a:gdLst/>
                <a:ahLst/>
                <a:cxnLst/>
                <a:rect l="l" t="t" r="r" b="b"/>
                <a:pathLst>
                  <a:path w="9003" h="6241" extrusionOk="0">
                    <a:moveTo>
                      <a:pt x="0" y="0"/>
                    </a:moveTo>
                    <a:lnTo>
                      <a:pt x="1959" y="2366"/>
                    </a:lnTo>
                    <a:lnTo>
                      <a:pt x="5657" y="4390"/>
                    </a:lnTo>
                    <a:lnTo>
                      <a:pt x="8229" y="6241"/>
                    </a:lnTo>
                    <a:lnTo>
                      <a:pt x="9003" y="5901"/>
                    </a:lnTo>
                    <a:lnTo>
                      <a:pt x="9003" y="5696"/>
                    </a:lnTo>
                    <a:lnTo>
                      <a:pt x="6147" y="2543"/>
                    </a:lnTo>
                    <a:lnTo>
                      <a:pt x="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0"/>
              <p:cNvSpPr/>
              <p:nvPr/>
            </p:nvSpPr>
            <p:spPr>
              <a:xfrm>
                <a:off x="6082125" y="2783425"/>
                <a:ext cx="225075" cy="156125"/>
              </a:xfrm>
              <a:custGeom>
                <a:avLst/>
                <a:gdLst/>
                <a:ahLst/>
                <a:cxnLst/>
                <a:rect l="l" t="t" r="r" b="b"/>
                <a:pathLst>
                  <a:path w="9003" h="6245" extrusionOk="0">
                    <a:moveTo>
                      <a:pt x="0" y="0"/>
                    </a:moveTo>
                    <a:lnTo>
                      <a:pt x="1959" y="2380"/>
                    </a:lnTo>
                    <a:lnTo>
                      <a:pt x="5657" y="4407"/>
                    </a:lnTo>
                    <a:lnTo>
                      <a:pt x="8229" y="6244"/>
                    </a:lnTo>
                    <a:lnTo>
                      <a:pt x="9003" y="5902"/>
                    </a:lnTo>
                    <a:lnTo>
                      <a:pt x="8800" y="4939"/>
                    </a:lnTo>
                    <a:lnTo>
                      <a:pt x="6147" y="2556"/>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0"/>
              <p:cNvSpPr/>
              <p:nvPr/>
            </p:nvSpPr>
            <p:spPr>
              <a:xfrm>
                <a:off x="5867600" y="2757225"/>
                <a:ext cx="296475" cy="122100"/>
              </a:xfrm>
              <a:custGeom>
                <a:avLst/>
                <a:gdLst/>
                <a:ahLst/>
                <a:cxnLst/>
                <a:rect l="l" t="t" r="r" b="b"/>
                <a:pathLst>
                  <a:path w="11859" h="4884" extrusionOk="0">
                    <a:moveTo>
                      <a:pt x="6636" y="1"/>
                    </a:moveTo>
                    <a:lnTo>
                      <a:pt x="1401" y="1238"/>
                    </a:lnTo>
                    <a:lnTo>
                      <a:pt x="0" y="1920"/>
                    </a:lnTo>
                    <a:lnTo>
                      <a:pt x="842" y="2449"/>
                    </a:lnTo>
                    <a:lnTo>
                      <a:pt x="7723" y="4884"/>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0"/>
              <p:cNvSpPr/>
              <p:nvPr/>
            </p:nvSpPr>
            <p:spPr>
              <a:xfrm>
                <a:off x="5867600" y="2749400"/>
                <a:ext cx="296475" cy="122100"/>
              </a:xfrm>
              <a:custGeom>
                <a:avLst/>
                <a:gdLst/>
                <a:ahLst/>
                <a:cxnLst/>
                <a:rect l="l" t="t" r="r" b="b"/>
                <a:pathLst>
                  <a:path w="11859" h="4884" extrusionOk="0">
                    <a:moveTo>
                      <a:pt x="6636" y="0"/>
                    </a:moveTo>
                    <a:lnTo>
                      <a:pt x="1401" y="1241"/>
                    </a:lnTo>
                    <a:lnTo>
                      <a:pt x="0" y="1920"/>
                    </a:lnTo>
                    <a:lnTo>
                      <a:pt x="842" y="2448"/>
                    </a:lnTo>
                    <a:lnTo>
                      <a:pt x="7723" y="4870"/>
                    </a:lnTo>
                    <a:lnTo>
                      <a:pt x="10403" y="4883"/>
                    </a:lnTo>
                    <a:lnTo>
                      <a:pt x="11859" y="3264"/>
                    </a:lnTo>
                    <a:lnTo>
                      <a:pt x="8608" y="232"/>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0"/>
              <p:cNvSpPr/>
              <p:nvPr/>
            </p:nvSpPr>
            <p:spPr>
              <a:xfrm>
                <a:off x="5955325" y="2779675"/>
                <a:ext cx="144450" cy="66675"/>
              </a:xfrm>
              <a:custGeom>
                <a:avLst/>
                <a:gdLst/>
                <a:ahLst/>
                <a:cxnLst/>
                <a:rect l="l" t="t" r="r" b="b"/>
                <a:pathLst>
                  <a:path w="5778" h="2667" extrusionOk="0">
                    <a:moveTo>
                      <a:pt x="4093" y="0"/>
                    </a:moveTo>
                    <a:lnTo>
                      <a:pt x="0" y="911"/>
                    </a:lnTo>
                    <a:lnTo>
                      <a:pt x="1289" y="1293"/>
                    </a:lnTo>
                    <a:lnTo>
                      <a:pt x="4596" y="2667"/>
                    </a:lnTo>
                    <a:lnTo>
                      <a:pt x="5751" y="1525"/>
                    </a:lnTo>
                    <a:lnTo>
                      <a:pt x="5777" y="1335"/>
                    </a:lnTo>
                    <a:lnTo>
                      <a:pt x="4093"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0"/>
              <p:cNvSpPr/>
              <p:nvPr/>
            </p:nvSpPr>
            <p:spPr>
              <a:xfrm>
                <a:off x="6025650" y="2856200"/>
                <a:ext cx="23850" cy="84975"/>
              </a:xfrm>
              <a:custGeom>
                <a:avLst/>
                <a:gdLst/>
                <a:ahLst/>
                <a:cxnLst/>
                <a:rect l="l" t="t" r="r" b="b"/>
                <a:pathLst>
                  <a:path w="954" h="3399" extrusionOk="0">
                    <a:moveTo>
                      <a:pt x="954" y="1"/>
                    </a:moveTo>
                    <a:lnTo>
                      <a:pt x="1" y="993"/>
                    </a:lnTo>
                    <a:lnTo>
                      <a:pt x="1" y="3399"/>
                    </a:lnTo>
                    <a:lnTo>
                      <a:pt x="954" y="2406"/>
                    </a:lnTo>
                    <a:lnTo>
                      <a:pt x="95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0"/>
              <p:cNvSpPr/>
              <p:nvPr/>
            </p:nvSpPr>
            <p:spPr>
              <a:xfrm>
                <a:off x="6015125" y="2941900"/>
                <a:ext cx="123400" cy="99250"/>
              </a:xfrm>
              <a:custGeom>
                <a:avLst/>
                <a:gdLst/>
                <a:ahLst/>
                <a:cxnLst/>
                <a:rect l="l" t="t" r="r" b="b"/>
                <a:pathLst>
                  <a:path w="4936" h="3970" extrusionOk="0">
                    <a:moveTo>
                      <a:pt x="627" y="0"/>
                    </a:moveTo>
                    <a:lnTo>
                      <a:pt x="1" y="434"/>
                    </a:lnTo>
                    <a:lnTo>
                      <a:pt x="2488" y="2011"/>
                    </a:lnTo>
                    <a:lnTo>
                      <a:pt x="2367" y="2693"/>
                    </a:lnTo>
                    <a:lnTo>
                      <a:pt x="3128" y="3333"/>
                    </a:lnTo>
                    <a:lnTo>
                      <a:pt x="3918" y="3969"/>
                    </a:lnTo>
                    <a:lnTo>
                      <a:pt x="4936" y="3943"/>
                    </a:lnTo>
                    <a:lnTo>
                      <a:pt x="3467" y="1603"/>
                    </a:lnTo>
                    <a:lnTo>
                      <a:pt x="62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0"/>
              <p:cNvSpPr/>
              <p:nvPr/>
            </p:nvSpPr>
            <p:spPr>
              <a:xfrm>
                <a:off x="6005900" y="2892600"/>
                <a:ext cx="71425" cy="99575"/>
              </a:xfrm>
              <a:custGeom>
                <a:avLst/>
                <a:gdLst/>
                <a:ahLst/>
                <a:cxnLst/>
                <a:rect l="l" t="t" r="r" b="b"/>
                <a:pathLst>
                  <a:path w="2857" h="3983" extrusionOk="0">
                    <a:moveTo>
                      <a:pt x="370" y="1"/>
                    </a:moveTo>
                    <a:lnTo>
                      <a:pt x="69" y="259"/>
                    </a:lnTo>
                    <a:lnTo>
                      <a:pt x="1" y="461"/>
                    </a:lnTo>
                    <a:lnTo>
                      <a:pt x="1" y="1972"/>
                    </a:lnTo>
                    <a:lnTo>
                      <a:pt x="69" y="2122"/>
                    </a:lnTo>
                    <a:lnTo>
                      <a:pt x="370" y="2406"/>
                    </a:lnTo>
                    <a:lnTo>
                      <a:pt x="2857" y="3983"/>
                    </a:lnTo>
                    <a:lnTo>
                      <a:pt x="2857" y="1577"/>
                    </a:lnTo>
                    <a:lnTo>
                      <a:pt x="37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0"/>
              <p:cNvSpPr/>
              <p:nvPr/>
            </p:nvSpPr>
            <p:spPr>
              <a:xfrm>
                <a:off x="6133450" y="2931375"/>
                <a:ext cx="75175" cy="100625"/>
              </a:xfrm>
              <a:custGeom>
                <a:avLst/>
                <a:gdLst/>
                <a:ahLst/>
                <a:cxnLst/>
                <a:rect l="l" t="t" r="r" b="b"/>
                <a:pathLst>
                  <a:path w="3007" h="4025" extrusionOk="0">
                    <a:moveTo>
                      <a:pt x="1" y="0"/>
                    </a:moveTo>
                    <a:lnTo>
                      <a:pt x="898" y="2745"/>
                    </a:lnTo>
                    <a:lnTo>
                      <a:pt x="1835" y="4025"/>
                    </a:lnTo>
                    <a:lnTo>
                      <a:pt x="3007" y="3045"/>
                    </a:lnTo>
                    <a:cubicBezTo>
                      <a:pt x="3007" y="3045"/>
                      <a:pt x="1753" y="1306"/>
                      <a:pt x="1456" y="1005"/>
                    </a:cubicBezTo>
                    <a:cubicBezTo>
                      <a:pt x="1169" y="692"/>
                      <a:pt x="1" y="0"/>
                      <a:pt x="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0"/>
              <p:cNvSpPr/>
              <p:nvPr/>
            </p:nvSpPr>
            <p:spPr>
              <a:xfrm>
                <a:off x="6030800" y="2858250"/>
                <a:ext cx="135325" cy="129200"/>
              </a:xfrm>
              <a:custGeom>
                <a:avLst/>
                <a:gdLst/>
                <a:ahLst/>
                <a:cxnLst/>
                <a:rect l="l" t="t" r="r" b="b"/>
                <a:pathLst>
                  <a:path w="5413" h="5168" extrusionOk="0">
                    <a:moveTo>
                      <a:pt x="898" y="1"/>
                    </a:moveTo>
                    <a:lnTo>
                      <a:pt x="0" y="937"/>
                    </a:lnTo>
                    <a:lnTo>
                      <a:pt x="2840" y="2543"/>
                    </a:lnTo>
                    <a:lnTo>
                      <a:pt x="4309" y="4883"/>
                    </a:lnTo>
                    <a:lnTo>
                      <a:pt x="4746" y="5128"/>
                    </a:lnTo>
                    <a:lnTo>
                      <a:pt x="5412" y="5167"/>
                    </a:lnTo>
                    <a:lnTo>
                      <a:pt x="5412" y="5167"/>
                    </a:lnTo>
                    <a:lnTo>
                      <a:pt x="5275" y="4828"/>
                    </a:lnTo>
                    <a:lnTo>
                      <a:pt x="4162" y="2243"/>
                    </a:lnTo>
                    <a:lnTo>
                      <a:pt x="3780" y="1727"/>
                    </a:lnTo>
                    <a:lnTo>
                      <a:pt x="2040" y="461"/>
                    </a:lnTo>
                    <a:lnTo>
                      <a:pt x="898"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0"/>
              <p:cNvSpPr/>
              <p:nvPr/>
            </p:nvSpPr>
            <p:spPr>
              <a:xfrm>
                <a:off x="5811125" y="2822500"/>
                <a:ext cx="28250" cy="90850"/>
              </a:xfrm>
              <a:custGeom>
                <a:avLst/>
                <a:gdLst/>
                <a:ahLst/>
                <a:cxnLst/>
                <a:rect l="l" t="t" r="r" b="b"/>
                <a:pathLst>
                  <a:path w="1130" h="3634" extrusionOk="0">
                    <a:moveTo>
                      <a:pt x="245" y="1"/>
                    </a:moveTo>
                    <a:lnTo>
                      <a:pt x="177" y="125"/>
                    </a:lnTo>
                    <a:lnTo>
                      <a:pt x="40" y="585"/>
                    </a:lnTo>
                    <a:lnTo>
                      <a:pt x="1" y="1091"/>
                    </a:lnTo>
                    <a:lnTo>
                      <a:pt x="1" y="1293"/>
                    </a:lnTo>
                    <a:lnTo>
                      <a:pt x="56" y="1852"/>
                    </a:lnTo>
                    <a:lnTo>
                      <a:pt x="164" y="2204"/>
                    </a:lnTo>
                    <a:lnTo>
                      <a:pt x="245" y="2423"/>
                    </a:lnTo>
                    <a:lnTo>
                      <a:pt x="1130" y="3634"/>
                    </a:lnTo>
                    <a:lnTo>
                      <a:pt x="1130" y="1225"/>
                    </a:lnTo>
                    <a:lnTo>
                      <a:pt x="245"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0"/>
              <p:cNvSpPr/>
              <p:nvPr/>
            </p:nvSpPr>
            <p:spPr>
              <a:xfrm>
                <a:off x="5817250" y="2785800"/>
                <a:ext cx="232250" cy="105450"/>
              </a:xfrm>
              <a:custGeom>
                <a:avLst/>
                <a:gdLst/>
                <a:ahLst/>
                <a:cxnLst/>
                <a:rect l="l" t="t" r="r" b="b"/>
                <a:pathLst>
                  <a:path w="9290" h="4218" extrusionOk="0">
                    <a:moveTo>
                      <a:pt x="2161" y="0"/>
                    </a:moveTo>
                    <a:lnTo>
                      <a:pt x="1577" y="150"/>
                    </a:lnTo>
                    <a:lnTo>
                      <a:pt x="0" y="1469"/>
                    </a:lnTo>
                    <a:lnTo>
                      <a:pt x="885" y="2693"/>
                    </a:lnTo>
                    <a:cubicBezTo>
                      <a:pt x="885" y="2693"/>
                      <a:pt x="3565" y="3930"/>
                      <a:pt x="3849" y="3959"/>
                    </a:cubicBezTo>
                    <a:cubicBezTo>
                      <a:pt x="4120" y="3972"/>
                      <a:pt x="7615" y="4217"/>
                      <a:pt x="7615" y="4217"/>
                    </a:cubicBezTo>
                    <a:lnTo>
                      <a:pt x="8337" y="3809"/>
                    </a:lnTo>
                    <a:lnTo>
                      <a:pt x="9290" y="2817"/>
                    </a:lnTo>
                    <a:lnTo>
                      <a:pt x="9127" y="2559"/>
                    </a:lnTo>
                    <a:lnTo>
                      <a:pt x="8745" y="2203"/>
                    </a:lnTo>
                    <a:lnTo>
                      <a:pt x="8255" y="1932"/>
                    </a:lnTo>
                    <a:lnTo>
                      <a:pt x="3672" y="274"/>
                    </a:lnTo>
                    <a:lnTo>
                      <a:pt x="2896" y="69"/>
                    </a:lnTo>
                    <a:lnTo>
                      <a:pt x="216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0"/>
              <p:cNvSpPr/>
              <p:nvPr/>
            </p:nvSpPr>
            <p:spPr>
              <a:xfrm>
                <a:off x="5733600" y="2750775"/>
                <a:ext cx="82275" cy="90450"/>
              </a:xfrm>
              <a:custGeom>
                <a:avLst/>
                <a:gdLst/>
                <a:ahLst/>
                <a:cxnLst/>
                <a:rect l="l" t="t" r="r" b="b"/>
                <a:pathLst>
                  <a:path w="3291" h="3618" extrusionOk="0">
                    <a:moveTo>
                      <a:pt x="2096" y="1"/>
                    </a:moveTo>
                    <a:lnTo>
                      <a:pt x="898" y="206"/>
                    </a:lnTo>
                    <a:lnTo>
                      <a:pt x="14" y="1267"/>
                    </a:lnTo>
                    <a:lnTo>
                      <a:pt x="1" y="1470"/>
                    </a:lnTo>
                    <a:lnTo>
                      <a:pt x="95" y="3617"/>
                    </a:lnTo>
                    <a:lnTo>
                      <a:pt x="1251" y="2912"/>
                    </a:lnTo>
                    <a:lnTo>
                      <a:pt x="2096" y="2965"/>
                    </a:lnTo>
                    <a:lnTo>
                      <a:pt x="3115" y="1783"/>
                    </a:lnTo>
                    <a:lnTo>
                      <a:pt x="3291" y="598"/>
                    </a:lnTo>
                    <a:lnTo>
                      <a:pt x="209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0"/>
              <p:cNvSpPr/>
              <p:nvPr/>
            </p:nvSpPr>
            <p:spPr>
              <a:xfrm>
                <a:off x="6149450" y="2986450"/>
                <a:ext cx="17325" cy="61225"/>
              </a:xfrm>
              <a:custGeom>
                <a:avLst/>
                <a:gdLst/>
                <a:ahLst/>
                <a:cxnLst/>
                <a:rect l="l" t="t" r="r" b="b"/>
                <a:pathLst>
                  <a:path w="693" h="2449" extrusionOk="0">
                    <a:moveTo>
                      <a:pt x="0" y="0"/>
                    </a:moveTo>
                    <a:lnTo>
                      <a:pt x="0" y="2406"/>
                    </a:lnTo>
                    <a:lnTo>
                      <a:pt x="666" y="2448"/>
                    </a:lnTo>
                    <a:lnTo>
                      <a:pt x="692" y="2367"/>
                    </a:lnTo>
                    <a:lnTo>
                      <a:pt x="529" y="1835"/>
                    </a:lnTo>
                    <a:lnTo>
                      <a:pt x="529" y="963"/>
                    </a:lnTo>
                    <a:lnTo>
                      <a:pt x="666" y="297"/>
                    </a:lnTo>
                    <a:lnTo>
                      <a:pt x="666" y="39"/>
                    </a:lnTo>
                    <a:lnTo>
                      <a:pt x="0"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0"/>
              <p:cNvSpPr/>
              <p:nvPr/>
            </p:nvSpPr>
            <p:spPr>
              <a:xfrm>
                <a:off x="6138500" y="2980325"/>
                <a:ext cx="10975" cy="66275"/>
              </a:xfrm>
              <a:custGeom>
                <a:avLst/>
                <a:gdLst/>
                <a:ahLst/>
                <a:cxnLst/>
                <a:rect l="l" t="t" r="r" b="b"/>
                <a:pathLst>
                  <a:path w="439" h="2651" extrusionOk="0">
                    <a:moveTo>
                      <a:pt x="1" y="0"/>
                    </a:moveTo>
                    <a:lnTo>
                      <a:pt x="1" y="203"/>
                    </a:lnTo>
                    <a:lnTo>
                      <a:pt x="1" y="2406"/>
                    </a:lnTo>
                    <a:lnTo>
                      <a:pt x="438" y="2651"/>
                    </a:lnTo>
                    <a:lnTo>
                      <a:pt x="438" y="245"/>
                    </a:lnTo>
                    <a:lnTo>
                      <a:pt x="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0"/>
              <p:cNvSpPr/>
              <p:nvPr/>
            </p:nvSpPr>
            <p:spPr>
              <a:xfrm>
                <a:off x="5786000" y="2811000"/>
                <a:ext cx="15275" cy="20025"/>
              </a:xfrm>
              <a:custGeom>
                <a:avLst/>
                <a:gdLst/>
                <a:ahLst/>
                <a:cxnLst/>
                <a:rect l="l" t="t" r="r" b="b"/>
                <a:pathLst>
                  <a:path w="611" h="801" extrusionOk="0">
                    <a:moveTo>
                      <a:pt x="95" y="1"/>
                    </a:moveTo>
                    <a:lnTo>
                      <a:pt x="0" y="735"/>
                    </a:lnTo>
                    <a:lnTo>
                      <a:pt x="516" y="800"/>
                    </a:lnTo>
                    <a:lnTo>
                      <a:pt x="611" y="66"/>
                    </a:lnTo>
                    <a:lnTo>
                      <a:pt x="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0"/>
              <p:cNvSpPr/>
              <p:nvPr/>
            </p:nvSpPr>
            <p:spPr>
              <a:xfrm>
                <a:off x="5784925" y="2808975"/>
                <a:ext cx="20750" cy="10800"/>
              </a:xfrm>
              <a:custGeom>
                <a:avLst/>
                <a:gdLst/>
                <a:ahLst/>
                <a:cxnLst/>
                <a:rect l="l" t="t" r="r" b="b"/>
                <a:pathLst>
                  <a:path w="830" h="432" extrusionOk="0">
                    <a:moveTo>
                      <a:pt x="27" y="0"/>
                    </a:moveTo>
                    <a:cubicBezTo>
                      <a:pt x="27" y="0"/>
                      <a:pt x="27" y="1"/>
                      <a:pt x="27" y="1"/>
                    </a:cubicBezTo>
                    <a:lnTo>
                      <a:pt x="27" y="1"/>
                    </a:lnTo>
                    <a:lnTo>
                      <a:pt x="27" y="0"/>
                    </a:lnTo>
                    <a:close/>
                    <a:moveTo>
                      <a:pt x="830" y="95"/>
                    </a:moveTo>
                    <a:lnTo>
                      <a:pt x="828" y="115"/>
                    </a:lnTo>
                    <a:lnTo>
                      <a:pt x="828" y="115"/>
                    </a:lnTo>
                    <a:cubicBezTo>
                      <a:pt x="829" y="108"/>
                      <a:pt x="830" y="102"/>
                      <a:pt x="830" y="95"/>
                    </a:cubicBezTo>
                    <a:close/>
                    <a:moveTo>
                      <a:pt x="27" y="1"/>
                    </a:moveTo>
                    <a:lnTo>
                      <a:pt x="1" y="134"/>
                    </a:lnTo>
                    <a:cubicBezTo>
                      <a:pt x="1" y="202"/>
                      <a:pt x="43" y="271"/>
                      <a:pt x="125" y="340"/>
                    </a:cubicBezTo>
                    <a:cubicBezTo>
                      <a:pt x="208" y="401"/>
                      <a:pt x="329" y="431"/>
                      <a:pt x="447" y="431"/>
                    </a:cubicBezTo>
                    <a:cubicBezTo>
                      <a:pt x="537" y="431"/>
                      <a:pt x="626" y="414"/>
                      <a:pt x="696" y="379"/>
                    </a:cubicBezTo>
                    <a:cubicBezTo>
                      <a:pt x="761" y="340"/>
                      <a:pt x="804" y="284"/>
                      <a:pt x="817" y="229"/>
                    </a:cubicBezTo>
                    <a:lnTo>
                      <a:pt x="828" y="115"/>
                    </a:lnTo>
                    <a:lnTo>
                      <a:pt x="828" y="115"/>
                    </a:lnTo>
                    <a:cubicBezTo>
                      <a:pt x="819" y="161"/>
                      <a:pt x="780" y="208"/>
                      <a:pt x="709" y="245"/>
                    </a:cubicBezTo>
                    <a:cubicBezTo>
                      <a:pt x="646" y="279"/>
                      <a:pt x="563" y="296"/>
                      <a:pt x="476" y="296"/>
                    </a:cubicBezTo>
                    <a:cubicBezTo>
                      <a:pt x="358" y="296"/>
                      <a:pt x="232" y="265"/>
                      <a:pt x="138" y="202"/>
                    </a:cubicBezTo>
                    <a:cubicBezTo>
                      <a:pt x="57" y="134"/>
                      <a:pt x="14" y="66"/>
                      <a:pt x="2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0"/>
              <p:cNvSpPr/>
              <p:nvPr/>
            </p:nvSpPr>
            <p:spPr>
              <a:xfrm>
                <a:off x="5778475" y="2777300"/>
                <a:ext cx="9575" cy="45225"/>
              </a:xfrm>
              <a:custGeom>
                <a:avLst/>
                <a:gdLst/>
                <a:ahLst/>
                <a:cxnLst/>
                <a:rect l="l" t="t" r="r" b="b"/>
                <a:pathLst>
                  <a:path w="383" h="1809" extrusionOk="0">
                    <a:moveTo>
                      <a:pt x="259" y="1"/>
                    </a:moveTo>
                    <a:lnTo>
                      <a:pt x="177" y="43"/>
                    </a:lnTo>
                    <a:lnTo>
                      <a:pt x="220" y="761"/>
                    </a:lnTo>
                    <a:lnTo>
                      <a:pt x="1" y="1482"/>
                    </a:lnTo>
                    <a:lnTo>
                      <a:pt x="353" y="1809"/>
                    </a:lnTo>
                    <a:lnTo>
                      <a:pt x="383" y="1659"/>
                    </a:lnTo>
                    <a:lnTo>
                      <a:pt x="151" y="1388"/>
                    </a:lnTo>
                    <a:lnTo>
                      <a:pt x="353" y="777"/>
                    </a:lnTo>
                    <a:lnTo>
                      <a:pt x="25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0"/>
              <p:cNvSpPr/>
              <p:nvPr/>
            </p:nvSpPr>
            <p:spPr>
              <a:xfrm>
                <a:off x="5784600" y="2803900"/>
                <a:ext cx="22150" cy="12500"/>
              </a:xfrm>
              <a:custGeom>
                <a:avLst/>
                <a:gdLst/>
                <a:ahLst/>
                <a:cxnLst/>
                <a:rect l="l" t="t" r="r" b="b"/>
                <a:pathLst>
                  <a:path w="886" h="500" extrusionOk="0">
                    <a:moveTo>
                      <a:pt x="407" y="64"/>
                    </a:moveTo>
                    <a:cubicBezTo>
                      <a:pt x="498" y="64"/>
                      <a:pt x="592" y="88"/>
                      <a:pt x="654" y="134"/>
                    </a:cubicBezTo>
                    <a:cubicBezTo>
                      <a:pt x="774" y="216"/>
                      <a:pt x="774" y="337"/>
                      <a:pt x="654" y="405"/>
                    </a:cubicBezTo>
                    <a:cubicBezTo>
                      <a:pt x="603" y="428"/>
                      <a:pt x="542" y="439"/>
                      <a:pt x="480" y="439"/>
                    </a:cubicBezTo>
                    <a:cubicBezTo>
                      <a:pt x="388" y="439"/>
                      <a:pt x="291" y="415"/>
                      <a:pt x="219" y="366"/>
                    </a:cubicBezTo>
                    <a:cubicBezTo>
                      <a:pt x="95" y="285"/>
                      <a:pt x="108" y="161"/>
                      <a:pt x="219" y="105"/>
                    </a:cubicBezTo>
                    <a:cubicBezTo>
                      <a:pt x="271" y="77"/>
                      <a:pt x="338" y="64"/>
                      <a:pt x="407" y="64"/>
                    </a:cubicBezTo>
                    <a:close/>
                    <a:moveTo>
                      <a:pt x="400" y="0"/>
                    </a:moveTo>
                    <a:cubicBezTo>
                      <a:pt x="309" y="0"/>
                      <a:pt x="221" y="18"/>
                      <a:pt x="151" y="53"/>
                    </a:cubicBezTo>
                    <a:cubicBezTo>
                      <a:pt x="1" y="134"/>
                      <a:pt x="1" y="298"/>
                      <a:pt x="151" y="405"/>
                    </a:cubicBezTo>
                    <a:cubicBezTo>
                      <a:pt x="245" y="468"/>
                      <a:pt x="371" y="499"/>
                      <a:pt x="489" y="499"/>
                    </a:cubicBezTo>
                    <a:cubicBezTo>
                      <a:pt x="576" y="499"/>
                      <a:pt x="659" y="482"/>
                      <a:pt x="722" y="448"/>
                    </a:cubicBezTo>
                    <a:cubicBezTo>
                      <a:pt x="885" y="366"/>
                      <a:pt x="885" y="203"/>
                      <a:pt x="735" y="92"/>
                    </a:cubicBezTo>
                    <a:cubicBezTo>
                      <a:pt x="642" y="31"/>
                      <a:pt x="519" y="0"/>
                      <a:pt x="40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0"/>
              <p:cNvSpPr/>
              <p:nvPr/>
            </p:nvSpPr>
            <p:spPr>
              <a:xfrm>
                <a:off x="5787625" y="2773550"/>
                <a:ext cx="19775" cy="41350"/>
              </a:xfrm>
              <a:custGeom>
                <a:avLst/>
                <a:gdLst/>
                <a:ahLst/>
                <a:cxnLst/>
                <a:rect l="l" t="t" r="r" b="b"/>
                <a:pathLst>
                  <a:path w="791" h="1654" extrusionOk="0">
                    <a:moveTo>
                      <a:pt x="790" y="82"/>
                    </a:moveTo>
                    <a:lnTo>
                      <a:pt x="788" y="105"/>
                    </a:lnTo>
                    <a:lnTo>
                      <a:pt x="788" y="105"/>
                    </a:lnTo>
                    <a:cubicBezTo>
                      <a:pt x="790" y="97"/>
                      <a:pt x="790" y="90"/>
                      <a:pt x="790" y="82"/>
                    </a:cubicBezTo>
                    <a:close/>
                    <a:moveTo>
                      <a:pt x="180" y="0"/>
                    </a:moveTo>
                    <a:lnTo>
                      <a:pt x="17" y="1430"/>
                    </a:lnTo>
                    <a:cubicBezTo>
                      <a:pt x="1" y="1482"/>
                      <a:pt x="30" y="1538"/>
                      <a:pt x="98" y="1580"/>
                    </a:cubicBezTo>
                    <a:cubicBezTo>
                      <a:pt x="170" y="1629"/>
                      <a:pt x="267" y="1653"/>
                      <a:pt x="359" y="1653"/>
                    </a:cubicBezTo>
                    <a:cubicBezTo>
                      <a:pt x="421" y="1653"/>
                      <a:pt x="482" y="1642"/>
                      <a:pt x="533" y="1619"/>
                    </a:cubicBezTo>
                    <a:cubicBezTo>
                      <a:pt x="588" y="1580"/>
                      <a:pt x="627" y="1538"/>
                      <a:pt x="627" y="1499"/>
                    </a:cubicBezTo>
                    <a:lnTo>
                      <a:pt x="788" y="105"/>
                    </a:lnTo>
                    <a:lnTo>
                      <a:pt x="788" y="105"/>
                    </a:lnTo>
                    <a:cubicBezTo>
                      <a:pt x="780" y="138"/>
                      <a:pt x="754" y="169"/>
                      <a:pt x="709" y="193"/>
                    </a:cubicBezTo>
                    <a:cubicBezTo>
                      <a:pt x="657" y="221"/>
                      <a:pt x="590" y="235"/>
                      <a:pt x="521" y="235"/>
                    </a:cubicBezTo>
                    <a:cubicBezTo>
                      <a:pt x="430" y="235"/>
                      <a:pt x="336" y="210"/>
                      <a:pt x="275" y="164"/>
                    </a:cubicBezTo>
                    <a:cubicBezTo>
                      <a:pt x="206" y="111"/>
                      <a:pt x="180" y="56"/>
                      <a:pt x="18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0"/>
              <p:cNvSpPr/>
              <p:nvPr/>
            </p:nvSpPr>
            <p:spPr>
              <a:xfrm>
                <a:off x="5791375" y="2769775"/>
                <a:ext cx="17075" cy="9650"/>
              </a:xfrm>
              <a:custGeom>
                <a:avLst/>
                <a:gdLst/>
                <a:ahLst/>
                <a:cxnLst/>
                <a:rect l="l" t="t" r="r" b="b"/>
                <a:pathLst>
                  <a:path w="683" h="386" extrusionOk="0">
                    <a:moveTo>
                      <a:pt x="304" y="1"/>
                    </a:moveTo>
                    <a:cubicBezTo>
                      <a:pt x="239" y="1"/>
                      <a:pt x="175" y="15"/>
                      <a:pt x="125" y="44"/>
                    </a:cubicBezTo>
                    <a:cubicBezTo>
                      <a:pt x="1" y="112"/>
                      <a:pt x="1" y="233"/>
                      <a:pt x="125" y="315"/>
                    </a:cubicBezTo>
                    <a:cubicBezTo>
                      <a:pt x="186" y="361"/>
                      <a:pt x="280" y="386"/>
                      <a:pt x="371" y="386"/>
                    </a:cubicBezTo>
                    <a:cubicBezTo>
                      <a:pt x="440" y="386"/>
                      <a:pt x="507" y="372"/>
                      <a:pt x="559" y="344"/>
                    </a:cubicBezTo>
                    <a:cubicBezTo>
                      <a:pt x="667" y="275"/>
                      <a:pt x="683" y="165"/>
                      <a:pt x="559" y="83"/>
                    </a:cubicBezTo>
                    <a:cubicBezTo>
                      <a:pt x="489" y="28"/>
                      <a:pt x="395" y="1"/>
                      <a:pt x="30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0"/>
              <p:cNvSpPr/>
              <p:nvPr/>
            </p:nvSpPr>
            <p:spPr>
              <a:xfrm>
                <a:off x="6057650" y="2779675"/>
                <a:ext cx="43850" cy="66675"/>
              </a:xfrm>
              <a:custGeom>
                <a:avLst/>
                <a:gdLst/>
                <a:ahLst/>
                <a:cxnLst/>
                <a:rect l="l" t="t" r="r" b="b"/>
                <a:pathLst>
                  <a:path w="1754" h="2667" extrusionOk="0">
                    <a:moveTo>
                      <a:pt x="0" y="0"/>
                    </a:moveTo>
                    <a:lnTo>
                      <a:pt x="1684" y="1335"/>
                    </a:lnTo>
                    <a:lnTo>
                      <a:pt x="1658" y="1525"/>
                    </a:lnTo>
                    <a:lnTo>
                      <a:pt x="503" y="2667"/>
                    </a:lnTo>
                    <a:lnTo>
                      <a:pt x="503" y="2667"/>
                    </a:lnTo>
                    <a:lnTo>
                      <a:pt x="1753" y="1482"/>
                    </a:lnTo>
                    <a:lnTo>
                      <a:pt x="1753" y="1074"/>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0"/>
              <p:cNvSpPr/>
              <p:nvPr/>
            </p:nvSpPr>
            <p:spPr>
              <a:xfrm>
                <a:off x="5817250" y="2789550"/>
                <a:ext cx="232250" cy="101700"/>
              </a:xfrm>
              <a:custGeom>
                <a:avLst/>
                <a:gdLst/>
                <a:ahLst/>
                <a:cxnLst/>
                <a:rect l="l" t="t" r="r" b="b"/>
                <a:pathLst>
                  <a:path w="9290" h="4068" extrusionOk="0">
                    <a:moveTo>
                      <a:pt x="1577" y="0"/>
                    </a:moveTo>
                    <a:lnTo>
                      <a:pt x="0" y="1319"/>
                    </a:lnTo>
                    <a:lnTo>
                      <a:pt x="885" y="2543"/>
                    </a:lnTo>
                    <a:cubicBezTo>
                      <a:pt x="885" y="2543"/>
                      <a:pt x="2896" y="3535"/>
                      <a:pt x="3849" y="3809"/>
                    </a:cubicBezTo>
                    <a:lnTo>
                      <a:pt x="7615" y="4067"/>
                    </a:lnTo>
                    <a:lnTo>
                      <a:pt x="8337" y="3659"/>
                    </a:lnTo>
                    <a:lnTo>
                      <a:pt x="9290" y="2667"/>
                    </a:lnTo>
                    <a:lnTo>
                      <a:pt x="8268" y="3427"/>
                    </a:lnTo>
                    <a:lnTo>
                      <a:pt x="7508" y="3780"/>
                    </a:lnTo>
                    <a:lnTo>
                      <a:pt x="3849" y="3320"/>
                    </a:lnTo>
                    <a:lnTo>
                      <a:pt x="1169" y="2177"/>
                    </a:lnTo>
                    <a:lnTo>
                      <a:pt x="572" y="1267"/>
                    </a:lnTo>
                    <a:lnTo>
                      <a:pt x="1577"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0"/>
              <p:cNvSpPr/>
              <p:nvPr/>
            </p:nvSpPr>
            <p:spPr>
              <a:xfrm>
                <a:off x="5733600" y="2787500"/>
                <a:ext cx="2400" cy="119000"/>
              </a:xfrm>
              <a:custGeom>
                <a:avLst/>
                <a:gdLst/>
                <a:ahLst/>
                <a:cxnLst/>
                <a:rect l="l" t="t" r="r" b="b"/>
                <a:pathLst>
                  <a:path w="96" h="4760" extrusionOk="0">
                    <a:moveTo>
                      <a:pt x="1" y="1"/>
                    </a:moveTo>
                    <a:lnTo>
                      <a:pt x="1" y="2612"/>
                    </a:lnTo>
                    <a:lnTo>
                      <a:pt x="95" y="4760"/>
                    </a:lnTo>
                    <a:lnTo>
                      <a:pt x="95" y="2148"/>
                    </a:lnTo>
                    <a:lnTo>
                      <a:pt x="1" y="1"/>
                    </a:lnTo>
                    <a:close/>
                  </a:path>
                </a:pathLst>
              </a:custGeom>
              <a:solidFill>
                <a:srgbClr val="E63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0"/>
              <p:cNvSpPr/>
              <p:nvPr/>
            </p:nvSpPr>
            <p:spPr>
              <a:xfrm>
                <a:off x="5719000" y="2782450"/>
                <a:ext cx="17000" cy="124050"/>
              </a:xfrm>
              <a:custGeom>
                <a:avLst/>
                <a:gdLst/>
                <a:ahLst/>
                <a:cxnLst/>
                <a:rect l="l" t="t" r="r" b="b"/>
                <a:pathLst>
                  <a:path w="680" h="4962" extrusionOk="0">
                    <a:moveTo>
                      <a:pt x="598" y="0"/>
                    </a:moveTo>
                    <a:cubicBezTo>
                      <a:pt x="598" y="0"/>
                      <a:pt x="151" y="829"/>
                      <a:pt x="82" y="1126"/>
                    </a:cubicBezTo>
                    <a:cubicBezTo>
                      <a:pt x="0" y="1521"/>
                      <a:pt x="53" y="2337"/>
                      <a:pt x="121" y="2732"/>
                    </a:cubicBezTo>
                    <a:cubicBezTo>
                      <a:pt x="216" y="3303"/>
                      <a:pt x="679" y="4962"/>
                      <a:pt x="679" y="4962"/>
                    </a:cubicBezTo>
                    <a:lnTo>
                      <a:pt x="679" y="2350"/>
                    </a:lnTo>
                    <a:lnTo>
                      <a:pt x="598"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0"/>
              <p:cNvSpPr/>
              <p:nvPr/>
            </p:nvSpPr>
            <p:spPr>
              <a:xfrm>
                <a:off x="5724800" y="2806925"/>
                <a:ext cx="40075" cy="131900"/>
              </a:xfrm>
              <a:custGeom>
                <a:avLst/>
                <a:gdLst/>
                <a:ahLst/>
                <a:cxnLst/>
                <a:rect l="l" t="t" r="r" b="b"/>
                <a:pathLst>
                  <a:path w="1603" h="5276" extrusionOk="0">
                    <a:moveTo>
                      <a:pt x="392" y="0"/>
                    </a:moveTo>
                    <a:lnTo>
                      <a:pt x="0" y="529"/>
                    </a:lnTo>
                    <a:lnTo>
                      <a:pt x="13" y="1861"/>
                    </a:lnTo>
                    <a:lnTo>
                      <a:pt x="490" y="5275"/>
                    </a:lnTo>
                    <a:lnTo>
                      <a:pt x="474" y="1822"/>
                    </a:lnTo>
                    <a:lnTo>
                      <a:pt x="1603" y="666"/>
                    </a:lnTo>
                    <a:lnTo>
                      <a:pt x="39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0"/>
              <p:cNvSpPr/>
              <p:nvPr/>
            </p:nvSpPr>
            <p:spPr>
              <a:xfrm>
                <a:off x="5732550" y="2823575"/>
                <a:ext cx="32325" cy="132300"/>
              </a:xfrm>
              <a:custGeom>
                <a:avLst/>
                <a:gdLst/>
                <a:ahLst/>
                <a:cxnLst/>
                <a:rect l="l" t="t" r="r" b="b"/>
                <a:pathLst>
                  <a:path w="1293" h="5292" extrusionOk="0">
                    <a:moveTo>
                      <a:pt x="1293" y="0"/>
                    </a:moveTo>
                    <a:lnTo>
                      <a:pt x="137" y="705"/>
                    </a:lnTo>
                    <a:lnTo>
                      <a:pt x="0" y="1440"/>
                    </a:lnTo>
                    <a:lnTo>
                      <a:pt x="0" y="2719"/>
                    </a:lnTo>
                    <a:lnTo>
                      <a:pt x="180" y="4609"/>
                    </a:lnTo>
                    <a:lnTo>
                      <a:pt x="356" y="5291"/>
                    </a:lnTo>
                    <a:lnTo>
                      <a:pt x="219" y="4652"/>
                    </a:lnTo>
                    <a:lnTo>
                      <a:pt x="219" y="3101"/>
                    </a:lnTo>
                    <a:lnTo>
                      <a:pt x="588" y="1156"/>
                    </a:lnTo>
                    <a:lnTo>
                      <a:pt x="12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0"/>
              <p:cNvSpPr/>
              <p:nvPr/>
            </p:nvSpPr>
            <p:spPr>
              <a:xfrm>
                <a:off x="5839350" y="2843975"/>
                <a:ext cx="74125" cy="40825"/>
              </a:xfrm>
              <a:custGeom>
                <a:avLst/>
                <a:gdLst/>
                <a:ahLst/>
                <a:cxnLst/>
                <a:rect l="l" t="t" r="r" b="b"/>
                <a:pathLst>
                  <a:path w="2965" h="1633" extrusionOk="0">
                    <a:moveTo>
                      <a:pt x="285" y="0"/>
                    </a:moveTo>
                    <a:lnTo>
                      <a:pt x="1" y="366"/>
                    </a:lnTo>
                    <a:lnTo>
                      <a:pt x="298" y="598"/>
                    </a:lnTo>
                    <a:lnTo>
                      <a:pt x="925" y="1019"/>
                    </a:lnTo>
                    <a:lnTo>
                      <a:pt x="2012" y="1482"/>
                    </a:lnTo>
                    <a:lnTo>
                      <a:pt x="2664" y="1619"/>
                    </a:lnTo>
                    <a:lnTo>
                      <a:pt x="2965" y="1632"/>
                    </a:lnTo>
                    <a:lnTo>
                      <a:pt x="2965" y="1143"/>
                    </a:lnTo>
                    <a:lnTo>
                      <a:pt x="285"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0"/>
              <p:cNvSpPr/>
              <p:nvPr/>
            </p:nvSpPr>
            <p:spPr>
              <a:xfrm>
                <a:off x="5846450" y="2831725"/>
                <a:ext cx="67025" cy="40825"/>
              </a:xfrm>
              <a:custGeom>
                <a:avLst/>
                <a:gdLst/>
                <a:ahLst/>
                <a:cxnLst/>
                <a:rect l="l" t="t" r="r" b="b"/>
                <a:pathLst>
                  <a:path w="2681" h="1633" extrusionOk="0">
                    <a:moveTo>
                      <a:pt x="1" y="1"/>
                    </a:moveTo>
                    <a:lnTo>
                      <a:pt x="1" y="490"/>
                    </a:lnTo>
                    <a:lnTo>
                      <a:pt x="233" y="735"/>
                    </a:lnTo>
                    <a:lnTo>
                      <a:pt x="641" y="1019"/>
                    </a:lnTo>
                    <a:lnTo>
                      <a:pt x="1728" y="1483"/>
                    </a:lnTo>
                    <a:lnTo>
                      <a:pt x="2380" y="1620"/>
                    </a:lnTo>
                    <a:lnTo>
                      <a:pt x="2681" y="1633"/>
                    </a:lnTo>
                    <a:lnTo>
                      <a:pt x="2681" y="1143"/>
                    </a:lnTo>
                    <a:lnTo>
                      <a:pt x="1"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0"/>
              <p:cNvSpPr/>
              <p:nvPr/>
            </p:nvSpPr>
            <p:spPr>
              <a:xfrm>
                <a:off x="6071200" y="2948000"/>
                <a:ext cx="71825" cy="93150"/>
              </a:xfrm>
              <a:custGeom>
                <a:avLst/>
                <a:gdLst/>
                <a:ahLst/>
                <a:cxnLst/>
                <a:rect l="l" t="t" r="r" b="b"/>
                <a:pathLst>
                  <a:path w="2873" h="3726" extrusionOk="0">
                    <a:moveTo>
                      <a:pt x="124" y="1"/>
                    </a:moveTo>
                    <a:lnTo>
                      <a:pt x="42" y="216"/>
                    </a:lnTo>
                    <a:lnTo>
                      <a:pt x="16" y="530"/>
                    </a:lnTo>
                    <a:lnTo>
                      <a:pt x="0" y="2080"/>
                    </a:lnTo>
                    <a:lnTo>
                      <a:pt x="42" y="2273"/>
                    </a:lnTo>
                    <a:lnTo>
                      <a:pt x="124" y="2449"/>
                    </a:lnTo>
                    <a:lnTo>
                      <a:pt x="1675" y="3725"/>
                    </a:lnTo>
                    <a:lnTo>
                      <a:pt x="2693" y="3699"/>
                    </a:lnTo>
                    <a:lnTo>
                      <a:pt x="2774" y="3660"/>
                    </a:lnTo>
                    <a:lnTo>
                      <a:pt x="2872" y="3441"/>
                    </a:lnTo>
                    <a:lnTo>
                      <a:pt x="2872" y="2123"/>
                    </a:lnTo>
                    <a:lnTo>
                      <a:pt x="2774" y="1522"/>
                    </a:lnTo>
                    <a:lnTo>
                      <a:pt x="2693" y="1293"/>
                    </a:lnTo>
                    <a:lnTo>
                      <a:pt x="1675" y="1320"/>
                    </a:lnTo>
                    <a:lnTo>
                      <a:pt x="12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0"/>
              <p:cNvSpPr/>
              <p:nvPr/>
            </p:nvSpPr>
            <p:spPr>
              <a:xfrm>
                <a:off x="6113050" y="2980325"/>
                <a:ext cx="29975" cy="60825"/>
              </a:xfrm>
              <a:custGeom>
                <a:avLst/>
                <a:gdLst/>
                <a:ahLst/>
                <a:cxnLst/>
                <a:rect l="l" t="t" r="r" b="b"/>
                <a:pathLst>
                  <a:path w="1199" h="2433" extrusionOk="0">
                    <a:moveTo>
                      <a:pt x="1019" y="0"/>
                    </a:moveTo>
                    <a:lnTo>
                      <a:pt x="1" y="27"/>
                    </a:lnTo>
                    <a:lnTo>
                      <a:pt x="95" y="258"/>
                    </a:lnTo>
                    <a:lnTo>
                      <a:pt x="190" y="856"/>
                    </a:lnTo>
                    <a:lnTo>
                      <a:pt x="190" y="2174"/>
                    </a:lnTo>
                    <a:lnTo>
                      <a:pt x="95" y="2393"/>
                    </a:lnTo>
                    <a:lnTo>
                      <a:pt x="1" y="2432"/>
                    </a:lnTo>
                    <a:lnTo>
                      <a:pt x="1" y="2432"/>
                    </a:lnTo>
                    <a:lnTo>
                      <a:pt x="1019" y="2406"/>
                    </a:lnTo>
                    <a:lnTo>
                      <a:pt x="1100" y="2367"/>
                    </a:lnTo>
                    <a:lnTo>
                      <a:pt x="1198" y="2148"/>
                    </a:lnTo>
                    <a:lnTo>
                      <a:pt x="1198" y="830"/>
                    </a:lnTo>
                    <a:lnTo>
                      <a:pt x="1100" y="229"/>
                    </a:lnTo>
                    <a:lnTo>
                      <a:pt x="101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0"/>
              <p:cNvSpPr/>
              <p:nvPr/>
            </p:nvSpPr>
            <p:spPr>
              <a:xfrm>
                <a:off x="6015125" y="2881675"/>
                <a:ext cx="123400" cy="99325"/>
              </a:xfrm>
              <a:custGeom>
                <a:avLst/>
                <a:gdLst/>
                <a:ahLst/>
                <a:cxnLst/>
                <a:rect l="l" t="t" r="r" b="b"/>
                <a:pathLst>
                  <a:path w="4936" h="3973" extrusionOk="0">
                    <a:moveTo>
                      <a:pt x="627" y="0"/>
                    </a:moveTo>
                    <a:lnTo>
                      <a:pt x="1" y="438"/>
                    </a:lnTo>
                    <a:lnTo>
                      <a:pt x="2488" y="2014"/>
                    </a:lnTo>
                    <a:lnTo>
                      <a:pt x="2367" y="2693"/>
                    </a:lnTo>
                    <a:lnTo>
                      <a:pt x="3128" y="3333"/>
                    </a:lnTo>
                    <a:lnTo>
                      <a:pt x="3918" y="3973"/>
                    </a:lnTo>
                    <a:lnTo>
                      <a:pt x="4936" y="3946"/>
                    </a:lnTo>
                    <a:lnTo>
                      <a:pt x="3467" y="1606"/>
                    </a:lnTo>
                    <a:lnTo>
                      <a:pt x="3075" y="1293"/>
                    </a:lnTo>
                    <a:lnTo>
                      <a:pt x="62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0"/>
              <p:cNvSpPr/>
              <p:nvPr/>
            </p:nvSpPr>
            <p:spPr>
              <a:xfrm>
                <a:off x="6177275" y="3001675"/>
                <a:ext cx="33725" cy="37150"/>
              </a:xfrm>
              <a:custGeom>
                <a:avLst/>
                <a:gdLst/>
                <a:ahLst/>
                <a:cxnLst/>
                <a:rect l="l" t="t" r="r" b="b"/>
                <a:pathLst>
                  <a:path w="1349" h="1486" extrusionOk="0">
                    <a:moveTo>
                      <a:pt x="810" y="0"/>
                    </a:moveTo>
                    <a:cubicBezTo>
                      <a:pt x="769" y="0"/>
                      <a:pt x="726" y="5"/>
                      <a:pt x="682" y="15"/>
                    </a:cubicBezTo>
                    <a:cubicBezTo>
                      <a:pt x="314" y="83"/>
                      <a:pt x="0" y="478"/>
                      <a:pt x="0" y="886"/>
                    </a:cubicBezTo>
                    <a:cubicBezTo>
                      <a:pt x="0" y="1234"/>
                      <a:pt x="243" y="1485"/>
                      <a:pt x="552" y="1485"/>
                    </a:cubicBezTo>
                    <a:cubicBezTo>
                      <a:pt x="594" y="1485"/>
                      <a:pt x="638" y="1480"/>
                      <a:pt x="682" y="1470"/>
                    </a:cubicBezTo>
                    <a:cubicBezTo>
                      <a:pt x="1048" y="1402"/>
                      <a:pt x="1348" y="1007"/>
                      <a:pt x="1348" y="599"/>
                    </a:cubicBezTo>
                    <a:cubicBezTo>
                      <a:pt x="1348" y="254"/>
                      <a:pt x="1116" y="0"/>
                      <a:pt x="81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0"/>
              <p:cNvSpPr/>
              <p:nvPr/>
            </p:nvSpPr>
            <p:spPr>
              <a:xfrm>
                <a:off x="6186825" y="3012050"/>
                <a:ext cx="14950" cy="16625"/>
              </a:xfrm>
              <a:custGeom>
                <a:avLst/>
                <a:gdLst/>
                <a:ahLst/>
                <a:cxnLst/>
                <a:rect l="l" t="t" r="r" b="b"/>
                <a:pathLst>
                  <a:path w="598" h="665" extrusionOk="0">
                    <a:moveTo>
                      <a:pt x="361" y="0"/>
                    </a:moveTo>
                    <a:cubicBezTo>
                      <a:pt x="342" y="0"/>
                      <a:pt x="321" y="3"/>
                      <a:pt x="300" y="8"/>
                    </a:cubicBezTo>
                    <a:cubicBezTo>
                      <a:pt x="137" y="37"/>
                      <a:pt x="0" y="213"/>
                      <a:pt x="0" y="390"/>
                    </a:cubicBezTo>
                    <a:cubicBezTo>
                      <a:pt x="0" y="548"/>
                      <a:pt x="112" y="665"/>
                      <a:pt x="253" y="665"/>
                    </a:cubicBezTo>
                    <a:cubicBezTo>
                      <a:pt x="268" y="665"/>
                      <a:pt x="284" y="663"/>
                      <a:pt x="300" y="661"/>
                    </a:cubicBezTo>
                    <a:cubicBezTo>
                      <a:pt x="464" y="621"/>
                      <a:pt x="598" y="445"/>
                      <a:pt x="598" y="266"/>
                    </a:cubicBezTo>
                    <a:cubicBezTo>
                      <a:pt x="598" y="112"/>
                      <a:pt x="496" y="0"/>
                      <a:pt x="36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0"/>
              <p:cNvSpPr/>
              <p:nvPr/>
            </p:nvSpPr>
            <p:spPr>
              <a:xfrm>
                <a:off x="5852250" y="2883025"/>
                <a:ext cx="25900" cy="33050"/>
              </a:xfrm>
              <a:custGeom>
                <a:avLst/>
                <a:gdLst/>
                <a:ahLst/>
                <a:cxnLst/>
                <a:rect l="l" t="t" r="r" b="b"/>
                <a:pathLst>
                  <a:path w="1036" h="1322" extrusionOk="0">
                    <a:moveTo>
                      <a:pt x="287" y="1"/>
                    </a:moveTo>
                    <a:cubicBezTo>
                      <a:pt x="118" y="1"/>
                      <a:pt x="1" y="135"/>
                      <a:pt x="1" y="367"/>
                    </a:cubicBezTo>
                    <a:cubicBezTo>
                      <a:pt x="1" y="694"/>
                      <a:pt x="232" y="1089"/>
                      <a:pt x="516" y="1252"/>
                    </a:cubicBezTo>
                    <a:cubicBezTo>
                      <a:pt x="600" y="1299"/>
                      <a:pt x="678" y="1321"/>
                      <a:pt x="748" y="1321"/>
                    </a:cubicBezTo>
                    <a:cubicBezTo>
                      <a:pt x="918" y="1321"/>
                      <a:pt x="1035" y="1187"/>
                      <a:pt x="1035" y="955"/>
                    </a:cubicBezTo>
                    <a:cubicBezTo>
                      <a:pt x="1035" y="628"/>
                      <a:pt x="804" y="234"/>
                      <a:pt x="516" y="70"/>
                    </a:cubicBezTo>
                    <a:cubicBezTo>
                      <a:pt x="434" y="23"/>
                      <a:pt x="356" y="1"/>
                      <a:pt x="28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0"/>
              <p:cNvSpPr/>
              <p:nvPr/>
            </p:nvSpPr>
            <p:spPr>
              <a:xfrm>
                <a:off x="5850875" y="2886900"/>
                <a:ext cx="22450" cy="29050"/>
              </a:xfrm>
              <a:custGeom>
                <a:avLst/>
                <a:gdLst/>
                <a:ahLst/>
                <a:cxnLst/>
                <a:rect l="l" t="t" r="r" b="b"/>
                <a:pathLst>
                  <a:path w="898" h="1162" extrusionOk="0">
                    <a:moveTo>
                      <a:pt x="249" y="1"/>
                    </a:moveTo>
                    <a:cubicBezTo>
                      <a:pt x="103" y="1"/>
                      <a:pt x="0" y="120"/>
                      <a:pt x="0" y="323"/>
                    </a:cubicBezTo>
                    <a:cubicBezTo>
                      <a:pt x="0" y="607"/>
                      <a:pt x="206" y="947"/>
                      <a:pt x="451" y="1097"/>
                    </a:cubicBezTo>
                    <a:cubicBezTo>
                      <a:pt x="523" y="1141"/>
                      <a:pt x="591" y="1162"/>
                      <a:pt x="651" y="1162"/>
                    </a:cubicBezTo>
                    <a:cubicBezTo>
                      <a:pt x="797" y="1162"/>
                      <a:pt x="898" y="1042"/>
                      <a:pt x="898" y="839"/>
                    </a:cubicBezTo>
                    <a:cubicBezTo>
                      <a:pt x="898" y="555"/>
                      <a:pt x="695" y="199"/>
                      <a:pt x="451" y="65"/>
                    </a:cubicBezTo>
                    <a:cubicBezTo>
                      <a:pt x="379" y="21"/>
                      <a:pt x="310" y="1"/>
                      <a:pt x="24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0"/>
              <p:cNvSpPr/>
              <p:nvPr/>
            </p:nvSpPr>
            <p:spPr>
              <a:xfrm>
                <a:off x="5727475" y="2764725"/>
                <a:ext cx="46300" cy="30300"/>
              </a:xfrm>
              <a:custGeom>
                <a:avLst/>
                <a:gdLst/>
                <a:ahLst/>
                <a:cxnLst/>
                <a:rect l="l" t="t" r="r" b="b"/>
                <a:pathLst>
                  <a:path w="1852" h="1212" extrusionOk="0">
                    <a:moveTo>
                      <a:pt x="1101" y="1"/>
                    </a:moveTo>
                    <a:lnTo>
                      <a:pt x="748" y="122"/>
                    </a:lnTo>
                    <a:lnTo>
                      <a:pt x="259" y="709"/>
                    </a:lnTo>
                    <a:lnTo>
                      <a:pt x="1" y="1212"/>
                    </a:lnTo>
                    <a:lnTo>
                      <a:pt x="301" y="843"/>
                    </a:lnTo>
                    <a:lnTo>
                      <a:pt x="1251" y="843"/>
                    </a:lnTo>
                    <a:lnTo>
                      <a:pt x="1633" y="993"/>
                    </a:lnTo>
                    <a:lnTo>
                      <a:pt x="1852" y="353"/>
                    </a:lnTo>
                    <a:lnTo>
                      <a:pt x="110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2307;p41">
            <a:extLst>
              <a:ext uri="{FF2B5EF4-FFF2-40B4-BE49-F238E27FC236}">
                <a16:creationId xmlns:a16="http://schemas.microsoft.com/office/drawing/2014/main" id="{675B08D4-D1AA-15AC-26D5-9E3F60CB2EF0}"/>
              </a:ext>
            </a:extLst>
          </p:cNvPr>
          <p:cNvSpPr txBox="1">
            <a:spLocks/>
          </p:cNvSpPr>
          <p:nvPr/>
        </p:nvSpPr>
        <p:spPr>
          <a:xfrm>
            <a:off x="3928876" y="286712"/>
            <a:ext cx="1305024" cy="829800"/>
          </a:xfrm>
          <a:prstGeom prst="rect">
            <a:avLst/>
          </a:prstGeom>
          <a:solidFill>
            <a:schemeClr val="bg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900" dirty="0">
                <a:solidFill>
                  <a:schemeClr val="bg2"/>
                </a:solidFill>
                <a:latin typeface="Lexend Black" panose="020B0604020202020204" charset="0"/>
              </a:rPr>
              <a:t>02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itle 1">
            <a:extLst>
              <a:ext uri="{FF2B5EF4-FFF2-40B4-BE49-F238E27FC236}">
                <a16:creationId xmlns:a16="http://schemas.microsoft.com/office/drawing/2014/main" id="{DAF477B6-DBD2-40D7-90A0-196929C08823}"/>
              </a:ext>
            </a:extLst>
          </p:cNvPr>
          <p:cNvSpPr txBox="1">
            <a:spLocks/>
          </p:cNvSpPr>
          <p:nvPr/>
        </p:nvSpPr>
        <p:spPr>
          <a:xfrm>
            <a:off x="0" y="325499"/>
            <a:ext cx="9144001" cy="398268"/>
          </a:xfrm>
          <a:prstGeom prst="rect">
            <a:avLst/>
          </a:prstGeom>
        </p:spPr>
        <p:txBody>
          <a:bodyPr vert="horz" lIns="0" tIns="0" rIns="0" bIns="0" rtlCol="0" anchor="b" anchorCtr="0">
            <a:noAutofit/>
          </a:bodyPr>
          <a:lstStyle>
            <a:lvl1pPr algn="l" defTabSz="914400" rtl="0" eaLnBrk="1" latinLnBrk="0" hangingPunct="1">
              <a:lnSpc>
                <a:spcPct val="100000"/>
              </a:lnSpc>
              <a:spcBef>
                <a:spcPct val="0"/>
              </a:spcBef>
              <a:buNone/>
              <a:defRPr sz="3200" b="1" kern="1200">
                <a:solidFill>
                  <a:schemeClr val="accent2"/>
                </a:solidFill>
                <a:latin typeface="Arial" panose="020B0604020202020204" pitchFamily="34" charset="0"/>
                <a:ea typeface="+mj-ea"/>
                <a:cs typeface="Arial" panose="020B0604020202020204" pitchFamily="34" charset="0"/>
              </a:defRPr>
            </a:lvl1pPr>
          </a:lstStyle>
          <a:p>
            <a:pPr algn="ctr" defTabSz="685800">
              <a:buClrTx/>
              <a:defRPr/>
            </a:pPr>
            <a:r>
              <a:rPr lang="en-US" dirty="0">
                <a:solidFill>
                  <a:schemeClr val="tx1"/>
                </a:solidFill>
                <a:latin typeface="Lexend ExtraBold" panose="020B0604020202020204" charset="0"/>
              </a:rPr>
              <a:t>BUSINESS QUESTIONS!</a:t>
            </a:r>
          </a:p>
        </p:txBody>
      </p:sp>
      <p:grpSp>
        <p:nvGrpSpPr>
          <p:cNvPr id="2" name="Group 1">
            <a:extLst>
              <a:ext uri="{FF2B5EF4-FFF2-40B4-BE49-F238E27FC236}">
                <a16:creationId xmlns:a16="http://schemas.microsoft.com/office/drawing/2014/main" id="{584C5551-9F70-3D16-DEA6-7B63DD08286F}"/>
              </a:ext>
            </a:extLst>
          </p:cNvPr>
          <p:cNvGrpSpPr/>
          <p:nvPr/>
        </p:nvGrpSpPr>
        <p:grpSpPr>
          <a:xfrm>
            <a:off x="-23751" y="1125781"/>
            <a:ext cx="9010406" cy="3944105"/>
            <a:chOff x="-344385" y="1501042"/>
            <a:chExt cx="12013874" cy="5258806"/>
          </a:xfrm>
        </p:grpSpPr>
        <p:pic>
          <p:nvPicPr>
            <p:cNvPr id="3" name="Graphic 2">
              <a:extLst>
                <a:ext uri="{FF2B5EF4-FFF2-40B4-BE49-F238E27FC236}">
                  <a16:creationId xmlns:a16="http://schemas.microsoft.com/office/drawing/2014/main" id="{A90F8E34-BCE9-5F28-CDFF-1E38A81EFCA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4385" y="1501042"/>
              <a:ext cx="11578442" cy="5258806"/>
            </a:xfrm>
            <a:prstGeom prst="rect">
              <a:avLst/>
            </a:prstGeom>
          </p:spPr>
        </p:pic>
        <p:grpSp>
          <p:nvGrpSpPr>
            <p:cNvPr id="148" name="Group 147">
              <a:extLst>
                <a:ext uri="{FF2B5EF4-FFF2-40B4-BE49-F238E27FC236}">
                  <a16:creationId xmlns:a16="http://schemas.microsoft.com/office/drawing/2014/main" id="{5930DA88-1053-885B-EF2F-FAAD84BD9E9A}"/>
                </a:ext>
              </a:extLst>
            </p:cNvPr>
            <p:cNvGrpSpPr/>
            <p:nvPr/>
          </p:nvGrpSpPr>
          <p:grpSpPr>
            <a:xfrm>
              <a:off x="982581" y="4658399"/>
              <a:ext cx="776946" cy="654112"/>
              <a:chOff x="556322" y="2103794"/>
              <a:chExt cx="4198496" cy="3534725"/>
            </a:xfrm>
            <a:scene3d>
              <a:camera prst="perspectiveContrastingLeftFacing"/>
              <a:lightRig rig="threePt" dir="t"/>
            </a:scene3d>
          </p:grpSpPr>
          <p:sp>
            <p:nvSpPr>
              <p:cNvPr id="149" name="Freeform: Shape 148">
                <a:extLst>
                  <a:ext uri="{FF2B5EF4-FFF2-40B4-BE49-F238E27FC236}">
                    <a16:creationId xmlns:a16="http://schemas.microsoft.com/office/drawing/2014/main" id="{31987B06-D9EF-2DF0-E74B-A84C36D50170}"/>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150" name="Freeform: Shape 149">
                <a:extLst>
                  <a:ext uri="{FF2B5EF4-FFF2-40B4-BE49-F238E27FC236}">
                    <a16:creationId xmlns:a16="http://schemas.microsoft.com/office/drawing/2014/main" id="{F1AFEAA0-FAB9-A856-A354-ABF4D3B99222}"/>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151" name="Freeform: Shape 150">
                <a:extLst>
                  <a:ext uri="{FF2B5EF4-FFF2-40B4-BE49-F238E27FC236}">
                    <a16:creationId xmlns:a16="http://schemas.microsoft.com/office/drawing/2014/main" id="{09855232-60F5-BAE3-5325-7679D7110DAA}"/>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152" name="Freeform: Shape 151">
                <a:extLst>
                  <a:ext uri="{FF2B5EF4-FFF2-40B4-BE49-F238E27FC236}">
                    <a16:creationId xmlns:a16="http://schemas.microsoft.com/office/drawing/2014/main" id="{6F6E0807-7174-A586-B3AC-D03EACB72440}"/>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153" name="Freeform: Shape 152">
                <a:extLst>
                  <a:ext uri="{FF2B5EF4-FFF2-40B4-BE49-F238E27FC236}">
                    <a16:creationId xmlns:a16="http://schemas.microsoft.com/office/drawing/2014/main" id="{35928A96-FF25-6D5E-611D-AB1ABE0C51E3}"/>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154" name="Freeform: Shape 153">
                <a:extLst>
                  <a:ext uri="{FF2B5EF4-FFF2-40B4-BE49-F238E27FC236}">
                    <a16:creationId xmlns:a16="http://schemas.microsoft.com/office/drawing/2014/main" id="{4537FDF3-692A-FF9E-A682-5DA31F147B4E}"/>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155" name="Freeform: Shape 154">
                <a:extLst>
                  <a:ext uri="{FF2B5EF4-FFF2-40B4-BE49-F238E27FC236}">
                    <a16:creationId xmlns:a16="http://schemas.microsoft.com/office/drawing/2014/main" id="{105C5BAE-044F-DF14-34A5-DDFFADBC39CC}"/>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156" name="Freeform: Shape 155">
                <a:extLst>
                  <a:ext uri="{FF2B5EF4-FFF2-40B4-BE49-F238E27FC236}">
                    <a16:creationId xmlns:a16="http://schemas.microsoft.com/office/drawing/2014/main" id="{16C8008E-3DB1-32AC-47E8-BAFC534BDE79}"/>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157" name="Freeform: Shape 156">
                <a:extLst>
                  <a:ext uri="{FF2B5EF4-FFF2-40B4-BE49-F238E27FC236}">
                    <a16:creationId xmlns:a16="http://schemas.microsoft.com/office/drawing/2014/main" id="{958B1D63-8D04-6DAC-4213-A79F1207E8E2}"/>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158" name="Freeform: Shape 157">
                <a:extLst>
                  <a:ext uri="{FF2B5EF4-FFF2-40B4-BE49-F238E27FC236}">
                    <a16:creationId xmlns:a16="http://schemas.microsoft.com/office/drawing/2014/main" id="{C1F409DD-8289-EC30-4176-7263EE43C8EB}"/>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159" name="Freeform: Shape 158">
                <a:extLst>
                  <a:ext uri="{FF2B5EF4-FFF2-40B4-BE49-F238E27FC236}">
                    <a16:creationId xmlns:a16="http://schemas.microsoft.com/office/drawing/2014/main" id="{D8EDD08A-2D65-78FE-8B7A-707A6C791C91}"/>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160" name="Freeform: Shape 159">
                <a:extLst>
                  <a:ext uri="{FF2B5EF4-FFF2-40B4-BE49-F238E27FC236}">
                    <a16:creationId xmlns:a16="http://schemas.microsoft.com/office/drawing/2014/main" id="{16070DC8-D4B2-33F3-AD9B-672C227DAFCC}"/>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161" name="Freeform: Shape 160">
                <a:extLst>
                  <a:ext uri="{FF2B5EF4-FFF2-40B4-BE49-F238E27FC236}">
                    <a16:creationId xmlns:a16="http://schemas.microsoft.com/office/drawing/2014/main" id="{468F3BA2-DCC5-BFD6-9EAA-A5B2E597A371}"/>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162" name="Freeform: Shape 161">
                <a:extLst>
                  <a:ext uri="{FF2B5EF4-FFF2-40B4-BE49-F238E27FC236}">
                    <a16:creationId xmlns:a16="http://schemas.microsoft.com/office/drawing/2014/main" id="{90706707-6F19-F3F3-12CD-C6EDB532C767}"/>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163" name="Freeform: Shape 162">
                <a:extLst>
                  <a:ext uri="{FF2B5EF4-FFF2-40B4-BE49-F238E27FC236}">
                    <a16:creationId xmlns:a16="http://schemas.microsoft.com/office/drawing/2014/main" id="{62809819-28EA-D6DB-DDB2-A4A4005CB961}"/>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164" name="Freeform: Shape 163">
                <a:extLst>
                  <a:ext uri="{FF2B5EF4-FFF2-40B4-BE49-F238E27FC236}">
                    <a16:creationId xmlns:a16="http://schemas.microsoft.com/office/drawing/2014/main" id="{709D9BF6-27E3-86FE-EEF3-326F08C8FAAE}"/>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165" name="Freeform: Shape 164">
                <a:extLst>
                  <a:ext uri="{FF2B5EF4-FFF2-40B4-BE49-F238E27FC236}">
                    <a16:creationId xmlns:a16="http://schemas.microsoft.com/office/drawing/2014/main" id="{074A8EF4-131E-B48F-D1A5-C78A89E5325C}"/>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166" name="Freeform: Shape 165">
                <a:extLst>
                  <a:ext uri="{FF2B5EF4-FFF2-40B4-BE49-F238E27FC236}">
                    <a16:creationId xmlns:a16="http://schemas.microsoft.com/office/drawing/2014/main" id="{1A8146CD-9B47-D199-3CE9-07171BDA770D}"/>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167" name="Freeform: Shape 166">
                <a:extLst>
                  <a:ext uri="{FF2B5EF4-FFF2-40B4-BE49-F238E27FC236}">
                    <a16:creationId xmlns:a16="http://schemas.microsoft.com/office/drawing/2014/main" id="{0705998B-EDBD-1747-4A15-5AC20EA237C8}"/>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168" name="Freeform: Shape 167">
                <a:extLst>
                  <a:ext uri="{FF2B5EF4-FFF2-40B4-BE49-F238E27FC236}">
                    <a16:creationId xmlns:a16="http://schemas.microsoft.com/office/drawing/2014/main" id="{9552D985-993E-EFC9-D352-AC5A186BBB03}"/>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169" name="Freeform: Shape 168">
                <a:extLst>
                  <a:ext uri="{FF2B5EF4-FFF2-40B4-BE49-F238E27FC236}">
                    <a16:creationId xmlns:a16="http://schemas.microsoft.com/office/drawing/2014/main" id="{8AFA495A-1AC8-6052-CC6A-EE0C5DE91E1C}"/>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170" name="Freeform: Shape 169">
                <a:extLst>
                  <a:ext uri="{FF2B5EF4-FFF2-40B4-BE49-F238E27FC236}">
                    <a16:creationId xmlns:a16="http://schemas.microsoft.com/office/drawing/2014/main" id="{05FCB1CA-893E-CA3B-ED74-AC1DF4AE5969}"/>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171" name="Freeform: Shape 170">
                <a:extLst>
                  <a:ext uri="{FF2B5EF4-FFF2-40B4-BE49-F238E27FC236}">
                    <a16:creationId xmlns:a16="http://schemas.microsoft.com/office/drawing/2014/main" id="{4191B87B-9841-0820-EA65-6DC9D6085BF9}"/>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172" name="Freeform: Shape 171">
                <a:extLst>
                  <a:ext uri="{FF2B5EF4-FFF2-40B4-BE49-F238E27FC236}">
                    <a16:creationId xmlns:a16="http://schemas.microsoft.com/office/drawing/2014/main" id="{AD8FBD0C-9E2A-BB73-C44B-CD6D7B5E1047}"/>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173" name="Freeform: Shape 172">
                <a:extLst>
                  <a:ext uri="{FF2B5EF4-FFF2-40B4-BE49-F238E27FC236}">
                    <a16:creationId xmlns:a16="http://schemas.microsoft.com/office/drawing/2014/main" id="{6B5F817E-8319-BEC8-AEA2-0BBD0B15E3B9}"/>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174" name="Freeform: Shape 173">
                <a:extLst>
                  <a:ext uri="{FF2B5EF4-FFF2-40B4-BE49-F238E27FC236}">
                    <a16:creationId xmlns:a16="http://schemas.microsoft.com/office/drawing/2014/main" id="{2244A899-88A3-DD57-AEEC-0851E8A483C2}"/>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a:p>
            </p:txBody>
          </p:sp>
          <p:sp>
            <p:nvSpPr>
              <p:cNvPr id="175" name="Freeform: Shape 174">
                <a:extLst>
                  <a:ext uri="{FF2B5EF4-FFF2-40B4-BE49-F238E27FC236}">
                    <a16:creationId xmlns:a16="http://schemas.microsoft.com/office/drawing/2014/main" id="{1E63500C-F863-6F23-358B-D00D321F575B}"/>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176" name="Freeform: Shape 175">
                <a:extLst>
                  <a:ext uri="{FF2B5EF4-FFF2-40B4-BE49-F238E27FC236}">
                    <a16:creationId xmlns:a16="http://schemas.microsoft.com/office/drawing/2014/main" id="{63D9F620-B707-C79E-1C6E-DC732E8D8803}"/>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177" name="Freeform: Shape 176">
                <a:extLst>
                  <a:ext uri="{FF2B5EF4-FFF2-40B4-BE49-F238E27FC236}">
                    <a16:creationId xmlns:a16="http://schemas.microsoft.com/office/drawing/2014/main" id="{615D5C85-02A0-B59B-F08E-529C19C6C05B}"/>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178" name="Freeform: Shape 177">
                <a:extLst>
                  <a:ext uri="{FF2B5EF4-FFF2-40B4-BE49-F238E27FC236}">
                    <a16:creationId xmlns:a16="http://schemas.microsoft.com/office/drawing/2014/main" id="{CF9DFE29-894A-DBA5-3527-9892D7772503}"/>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179" name="Freeform: Shape 178">
                <a:extLst>
                  <a:ext uri="{FF2B5EF4-FFF2-40B4-BE49-F238E27FC236}">
                    <a16:creationId xmlns:a16="http://schemas.microsoft.com/office/drawing/2014/main" id="{D6030242-4F43-69E1-D411-3FB4C4832AFC}"/>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180" name="Freeform: Shape 179">
                <a:extLst>
                  <a:ext uri="{FF2B5EF4-FFF2-40B4-BE49-F238E27FC236}">
                    <a16:creationId xmlns:a16="http://schemas.microsoft.com/office/drawing/2014/main" id="{35EE9E88-F25A-BC60-C1F7-5C976824BB50}"/>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181" name="Freeform: Shape 180">
                <a:extLst>
                  <a:ext uri="{FF2B5EF4-FFF2-40B4-BE49-F238E27FC236}">
                    <a16:creationId xmlns:a16="http://schemas.microsoft.com/office/drawing/2014/main" id="{001E32D3-C6D0-62D1-2267-CD77AA90F03B}"/>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182" name="Freeform: Shape 181">
                <a:extLst>
                  <a:ext uri="{FF2B5EF4-FFF2-40B4-BE49-F238E27FC236}">
                    <a16:creationId xmlns:a16="http://schemas.microsoft.com/office/drawing/2014/main" id="{98A98814-0DA5-EE9E-A486-89EEBC1371BC}"/>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183" name="Freeform: Shape 182">
                <a:extLst>
                  <a:ext uri="{FF2B5EF4-FFF2-40B4-BE49-F238E27FC236}">
                    <a16:creationId xmlns:a16="http://schemas.microsoft.com/office/drawing/2014/main" id="{D8249B50-C73A-4429-7F19-EC05881B86A1}"/>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184" name="Freeform: Shape 183">
                <a:extLst>
                  <a:ext uri="{FF2B5EF4-FFF2-40B4-BE49-F238E27FC236}">
                    <a16:creationId xmlns:a16="http://schemas.microsoft.com/office/drawing/2014/main" id="{9C2D2F7C-E1D2-16EA-147D-D88712E0B421}"/>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185" name="Freeform: Shape 184">
                <a:extLst>
                  <a:ext uri="{FF2B5EF4-FFF2-40B4-BE49-F238E27FC236}">
                    <a16:creationId xmlns:a16="http://schemas.microsoft.com/office/drawing/2014/main" id="{02B51F1B-1BC3-652C-F3B5-3B20B41804D8}"/>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186" name="Freeform: Shape 185">
                <a:extLst>
                  <a:ext uri="{FF2B5EF4-FFF2-40B4-BE49-F238E27FC236}">
                    <a16:creationId xmlns:a16="http://schemas.microsoft.com/office/drawing/2014/main" id="{2D374E60-4AB4-B443-3003-25B2D4018ED4}"/>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187" name="Group 186">
              <a:extLst>
                <a:ext uri="{FF2B5EF4-FFF2-40B4-BE49-F238E27FC236}">
                  <a16:creationId xmlns:a16="http://schemas.microsoft.com/office/drawing/2014/main" id="{13F7B06B-E6EE-6072-E614-02620EEC12B5}"/>
                </a:ext>
              </a:extLst>
            </p:cNvPr>
            <p:cNvGrpSpPr/>
            <p:nvPr/>
          </p:nvGrpSpPr>
          <p:grpSpPr>
            <a:xfrm>
              <a:off x="2465018" y="4798924"/>
              <a:ext cx="776946" cy="654112"/>
              <a:chOff x="556322" y="2103794"/>
              <a:chExt cx="4198496" cy="3534725"/>
            </a:xfrm>
            <a:scene3d>
              <a:camera prst="perspectiveContrastingLeftFacing"/>
              <a:lightRig rig="threePt" dir="t"/>
            </a:scene3d>
          </p:grpSpPr>
          <p:sp>
            <p:nvSpPr>
              <p:cNvPr id="188" name="Freeform: Shape 187">
                <a:extLst>
                  <a:ext uri="{FF2B5EF4-FFF2-40B4-BE49-F238E27FC236}">
                    <a16:creationId xmlns:a16="http://schemas.microsoft.com/office/drawing/2014/main" id="{3A3AC846-C18F-A604-F9FB-413F951F09D4}"/>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189" name="Freeform: Shape 188">
                <a:extLst>
                  <a:ext uri="{FF2B5EF4-FFF2-40B4-BE49-F238E27FC236}">
                    <a16:creationId xmlns:a16="http://schemas.microsoft.com/office/drawing/2014/main" id="{657863C9-354F-A619-433F-54CA36AFC37D}"/>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190" name="Freeform: Shape 189">
                <a:extLst>
                  <a:ext uri="{FF2B5EF4-FFF2-40B4-BE49-F238E27FC236}">
                    <a16:creationId xmlns:a16="http://schemas.microsoft.com/office/drawing/2014/main" id="{618B6C69-1ED5-7A56-E1EA-3A6959749CCD}"/>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191" name="Freeform: Shape 190">
                <a:extLst>
                  <a:ext uri="{FF2B5EF4-FFF2-40B4-BE49-F238E27FC236}">
                    <a16:creationId xmlns:a16="http://schemas.microsoft.com/office/drawing/2014/main" id="{EAE69409-2528-DC42-9B62-CA4A2C72CB72}"/>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192" name="Freeform: Shape 191">
                <a:extLst>
                  <a:ext uri="{FF2B5EF4-FFF2-40B4-BE49-F238E27FC236}">
                    <a16:creationId xmlns:a16="http://schemas.microsoft.com/office/drawing/2014/main" id="{6E887E5D-285A-C7D6-19D0-B4F0A097ECD3}"/>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193" name="Freeform: Shape 192">
                <a:extLst>
                  <a:ext uri="{FF2B5EF4-FFF2-40B4-BE49-F238E27FC236}">
                    <a16:creationId xmlns:a16="http://schemas.microsoft.com/office/drawing/2014/main" id="{DDB6E016-FDB6-37F8-D1CD-393B67DC063B}"/>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194" name="Freeform: Shape 193">
                <a:extLst>
                  <a:ext uri="{FF2B5EF4-FFF2-40B4-BE49-F238E27FC236}">
                    <a16:creationId xmlns:a16="http://schemas.microsoft.com/office/drawing/2014/main" id="{7CF2A08A-F749-C61C-B59A-3506C264E36D}"/>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195" name="Freeform: Shape 194">
                <a:extLst>
                  <a:ext uri="{FF2B5EF4-FFF2-40B4-BE49-F238E27FC236}">
                    <a16:creationId xmlns:a16="http://schemas.microsoft.com/office/drawing/2014/main" id="{7B575ECF-9A07-1100-CA10-14BFF6401887}"/>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196" name="Freeform: Shape 195">
                <a:extLst>
                  <a:ext uri="{FF2B5EF4-FFF2-40B4-BE49-F238E27FC236}">
                    <a16:creationId xmlns:a16="http://schemas.microsoft.com/office/drawing/2014/main" id="{85F2C5AB-6812-9C6F-DA51-1FDDCDAACC3B}"/>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197" name="Freeform: Shape 196">
                <a:extLst>
                  <a:ext uri="{FF2B5EF4-FFF2-40B4-BE49-F238E27FC236}">
                    <a16:creationId xmlns:a16="http://schemas.microsoft.com/office/drawing/2014/main" id="{7B0BB7DF-2ED5-B9BE-8373-F1DEF513D902}"/>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198" name="Freeform: Shape 197">
                <a:extLst>
                  <a:ext uri="{FF2B5EF4-FFF2-40B4-BE49-F238E27FC236}">
                    <a16:creationId xmlns:a16="http://schemas.microsoft.com/office/drawing/2014/main" id="{A2758B29-F70A-F2F7-E723-24449466FA1C}"/>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199" name="Freeform: Shape 198">
                <a:extLst>
                  <a:ext uri="{FF2B5EF4-FFF2-40B4-BE49-F238E27FC236}">
                    <a16:creationId xmlns:a16="http://schemas.microsoft.com/office/drawing/2014/main" id="{AFC0B909-2F2E-2B0A-EFCA-BBC43539B331}"/>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200" name="Freeform: Shape 199">
                <a:extLst>
                  <a:ext uri="{FF2B5EF4-FFF2-40B4-BE49-F238E27FC236}">
                    <a16:creationId xmlns:a16="http://schemas.microsoft.com/office/drawing/2014/main" id="{C8029F27-D341-9916-88AD-A4DEC166D4E9}"/>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201" name="Freeform: Shape 200">
                <a:extLst>
                  <a:ext uri="{FF2B5EF4-FFF2-40B4-BE49-F238E27FC236}">
                    <a16:creationId xmlns:a16="http://schemas.microsoft.com/office/drawing/2014/main" id="{7AE925B9-8D1C-7E10-1EF3-70209A28B78E}"/>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202" name="Freeform: Shape 201">
                <a:extLst>
                  <a:ext uri="{FF2B5EF4-FFF2-40B4-BE49-F238E27FC236}">
                    <a16:creationId xmlns:a16="http://schemas.microsoft.com/office/drawing/2014/main" id="{D609F036-B4C3-6B27-6B64-B50E6159A4F5}"/>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203" name="Freeform: Shape 202">
                <a:extLst>
                  <a:ext uri="{FF2B5EF4-FFF2-40B4-BE49-F238E27FC236}">
                    <a16:creationId xmlns:a16="http://schemas.microsoft.com/office/drawing/2014/main" id="{C7B8F8B1-2956-13B9-F97B-9D4391C89A56}"/>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204" name="Freeform: Shape 203">
                <a:extLst>
                  <a:ext uri="{FF2B5EF4-FFF2-40B4-BE49-F238E27FC236}">
                    <a16:creationId xmlns:a16="http://schemas.microsoft.com/office/drawing/2014/main" id="{EA720991-306F-E67C-8360-283CB65D5B45}"/>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05" name="Freeform: Shape 204">
                <a:extLst>
                  <a:ext uri="{FF2B5EF4-FFF2-40B4-BE49-F238E27FC236}">
                    <a16:creationId xmlns:a16="http://schemas.microsoft.com/office/drawing/2014/main" id="{33F78993-0C2B-31E4-046F-CAC36A36D882}"/>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206" name="Freeform: Shape 205">
                <a:extLst>
                  <a:ext uri="{FF2B5EF4-FFF2-40B4-BE49-F238E27FC236}">
                    <a16:creationId xmlns:a16="http://schemas.microsoft.com/office/drawing/2014/main" id="{1BC95C6E-2146-1F5E-66B1-CAC260A714FE}"/>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07" name="Freeform: Shape 206">
                <a:extLst>
                  <a:ext uri="{FF2B5EF4-FFF2-40B4-BE49-F238E27FC236}">
                    <a16:creationId xmlns:a16="http://schemas.microsoft.com/office/drawing/2014/main" id="{DE53C806-B1F8-E3BD-972B-D2DB00D7CA80}"/>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08" name="Freeform: Shape 207">
                <a:extLst>
                  <a:ext uri="{FF2B5EF4-FFF2-40B4-BE49-F238E27FC236}">
                    <a16:creationId xmlns:a16="http://schemas.microsoft.com/office/drawing/2014/main" id="{79B3C3EB-BF0F-E928-CDFA-DF65827A3C5A}"/>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09" name="Freeform: Shape 208">
                <a:extLst>
                  <a:ext uri="{FF2B5EF4-FFF2-40B4-BE49-F238E27FC236}">
                    <a16:creationId xmlns:a16="http://schemas.microsoft.com/office/drawing/2014/main" id="{D6AA39BF-A865-327B-266D-A30B01B5008E}"/>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10" name="Freeform: Shape 209">
                <a:extLst>
                  <a:ext uri="{FF2B5EF4-FFF2-40B4-BE49-F238E27FC236}">
                    <a16:creationId xmlns:a16="http://schemas.microsoft.com/office/drawing/2014/main" id="{7285CB22-794B-438A-232E-D8AB492778EA}"/>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11" name="Freeform: Shape 210">
                <a:extLst>
                  <a:ext uri="{FF2B5EF4-FFF2-40B4-BE49-F238E27FC236}">
                    <a16:creationId xmlns:a16="http://schemas.microsoft.com/office/drawing/2014/main" id="{46A585D0-27A0-4E6E-78A7-9054FCE600AC}"/>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212" name="Freeform: Shape 211">
                <a:extLst>
                  <a:ext uri="{FF2B5EF4-FFF2-40B4-BE49-F238E27FC236}">
                    <a16:creationId xmlns:a16="http://schemas.microsoft.com/office/drawing/2014/main" id="{85FCF03A-3CFA-A48F-6707-9D3444F8F99F}"/>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13" name="Freeform: Shape 212">
                <a:extLst>
                  <a:ext uri="{FF2B5EF4-FFF2-40B4-BE49-F238E27FC236}">
                    <a16:creationId xmlns:a16="http://schemas.microsoft.com/office/drawing/2014/main" id="{E2C69F21-D5C3-4AD6-77D4-174F6593881B}"/>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a:p>
            </p:txBody>
          </p:sp>
          <p:sp>
            <p:nvSpPr>
              <p:cNvPr id="214" name="Freeform: Shape 213">
                <a:extLst>
                  <a:ext uri="{FF2B5EF4-FFF2-40B4-BE49-F238E27FC236}">
                    <a16:creationId xmlns:a16="http://schemas.microsoft.com/office/drawing/2014/main" id="{6B25914D-2C6D-3C14-AEFA-64092803197C}"/>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215" name="Freeform: Shape 214">
                <a:extLst>
                  <a:ext uri="{FF2B5EF4-FFF2-40B4-BE49-F238E27FC236}">
                    <a16:creationId xmlns:a16="http://schemas.microsoft.com/office/drawing/2014/main" id="{45C905D3-B065-3F1B-6AD0-ACC5D41854BA}"/>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216" name="Freeform: Shape 215">
                <a:extLst>
                  <a:ext uri="{FF2B5EF4-FFF2-40B4-BE49-F238E27FC236}">
                    <a16:creationId xmlns:a16="http://schemas.microsoft.com/office/drawing/2014/main" id="{A1FCC14E-95A5-4B77-1A34-BCE19D9A2A11}"/>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217" name="Freeform: Shape 216">
                <a:extLst>
                  <a:ext uri="{FF2B5EF4-FFF2-40B4-BE49-F238E27FC236}">
                    <a16:creationId xmlns:a16="http://schemas.microsoft.com/office/drawing/2014/main" id="{65CA6AB5-E38B-427D-8F57-5B305F1FDD96}"/>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218" name="Freeform: Shape 217">
                <a:extLst>
                  <a:ext uri="{FF2B5EF4-FFF2-40B4-BE49-F238E27FC236}">
                    <a16:creationId xmlns:a16="http://schemas.microsoft.com/office/drawing/2014/main" id="{F7BA0F6E-B7F1-90B8-ACA8-386C5122EB07}"/>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219" name="Freeform: Shape 218">
                <a:extLst>
                  <a:ext uri="{FF2B5EF4-FFF2-40B4-BE49-F238E27FC236}">
                    <a16:creationId xmlns:a16="http://schemas.microsoft.com/office/drawing/2014/main" id="{194298D8-46E6-EB80-A936-DC16F0A1C8C9}"/>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20" name="Freeform: Shape 219">
                <a:extLst>
                  <a:ext uri="{FF2B5EF4-FFF2-40B4-BE49-F238E27FC236}">
                    <a16:creationId xmlns:a16="http://schemas.microsoft.com/office/drawing/2014/main" id="{F33D1CF4-6BA2-5279-F4DB-E32D44D486FB}"/>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221" name="Freeform: Shape 220">
                <a:extLst>
                  <a:ext uri="{FF2B5EF4-FFF2-40B4-BE49-F238E27FC236}">
                    <a16:creationId xmlns:a16="http://schemas.microsoft.com/office/drawing/2014/main" id="{BC63D3CE-EFC5-7903-4C44-147D50D50842}"/>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222" name="Freeform: Shape 221">
                <a:extLst>
                  <a:ext uri="{FF2B5EF4-FFF2-40B4-BE49-F238E27FC236}">
                    <a16:creationId xmlns:a16="http://schemas.microsoft.com/office/drawing/2014/main" id="{6E75CBA9-7BFC-2C3F-8463-866A4DE8AE9A}"/>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223" name="Freeform: Shape 222">
                <a:extLst>
                  <a:ext uri="{FF2B5EF4-FFF2-40B4-BE49-F238E27FC236}">
                    <a16:creationId xmlns:a16="http://schemas.microsoft.com/office/drawing/2014/main" id="{41077E95-E5F0-1A1C-2518-153267AB3A9E}"/>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224" name="Freeform: Shape 223">
                <a:extLst>
                  <a:ext uri="{FF2B5EF4-FFF2-40B4-BE49-F238E27FC236}">
                    <a16:creationId xmlns:a16="http://schemas.microsoft.com/office/drawing/2014/main" id="{0B3FDDC8-B65C-7B47-0CB1-49D897784A18}"/>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225" name="Freeform: Shape 224">
                <a:extLst>
                  <a:ext uri="{FF2B5EF4-FFF2-40B4-BE49-F238E27FC236}">
                    <a16:creationId xmlns:a16="http://schemas.microsoft.com/office/drawing/2014/main" id="{BBD49393-EC7A-F9D4-8DE5-4109C6249356}"/>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265" name="Group 264">
              <a:extLst>
                <a:ext uri="{FF2B5EF4-FFF2-40B4-BE49-F238E27FC236}">
                  <a16:creationId xmlns:a16="http://schemas.microsoft.com/office/drawing/2014/main" id="{08779A46-842D-7BF6-1B68-E5B908A80CCB}"/>
                </a:ext>
              </a:extLst>
            </p:cNvPr>
            <p:cNvGrpSpPr/>
            <p:nvPr/>
          </p:nvGrpSpPr>
          <p:grpSpPr>
            <a:xfrm>
              <a:off x="9938064" y="1951109"/>
              <a:ext cx="461254" cy="388330"/>
              <a:chOff x="556322" y="2103794"/>
              <a:chExt cx="4198496" cy="3534725"/>
            </a:xfrm>
            <a:scene3d>
              <a:camera prst="perspectiveContrastingRightFacing"/>
              <a:lightRig rig="threePt" dir="t"/>
            </a:scene3d>
          </p:grpSpPr>
          <p:sp>
            <p:nvSpPr>
              <p:cNvPr id="266" name="Freeform: Shape 265">
                <a:extLst>
                  <a:ext uri="{FF2B5EF4-FFF2-40B4-BE49-F238E27FC236}">
                    <a16:creationId xmlns:a16="http://schemas.microsoft.com/office/drawing/2014/main" id="{1070296D-AEE6-6FB1-425C-BEA22BD2C0B6}"/>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267" name="Freeform: Shape 266">
                <a:extLst>
                  <a:ext uri="{FF2B5EF4-FFF2-40B4-BE49-F238E27FC236}">
                    <a16:creationId xmlns:a16="http://schemas.microsoft.com/office/drawing/2014/main" id="{8B6D63C5-4273-B1DB-24FD-4D9B842A54CD}"/>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268" name="Freeform: Shape 267">
                <a:extLst>
                  <a:ext uri="{FF2B5EF4-FFF2-40B4-BE49-F238E27FC236}">
                    <a16:creationId xmlns:a16="http://schemas.microsoft.com/office/drawing/2014/main" id="{8A3197B6-158A-B21E-BBB4-86ECA0A90F4D}"/>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269" name="Freeform: Shape 268">
                <a:extLst>
                  <a:ext uri="{FF2B5EF4-FFF2-40B4-BE49-F238E27FC236}">
                    <a16:creationId xmlns:a16="http://schemas.microsoft.com/office/drawing/2014/main" id="{B37EA065-2B03-28A8-7DB6-5CC715E964D6}"/>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270" name="Freeform: Shape 269">
                <a:extLst>
                  <a:ext uri="{FF2B5EF4-FFF2-40B4-BE49-F238E27FC236}">
                    <a16:creationId xmlns:a16="http://schemas.microsoft.com/office/drawing/2014/main" id="{C9BC28C6-630F-731C-16FE-378B84C66B78}"/>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271" name="Freeform: Shape 270">
                <a:extLst>
                  <a:ext uri="{FF2B5EF4-FFF2-40B4-BE49-F238E27FC236}">
                    <a16:creationId xmlns:a16="http://schemas.microsoft.com/office/drawing/2014/main" id="{83818B59-FF42-E6CF-31CE-565D3A1BEA7F}"/>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272" name="Freeform: Shape 271">
                <a:extLst>
                  <a:ext uri="{FF2B5EF4-FFF2-40B4-BE49-F238E27FC236}">
                    <a16:creationId xmlns:a16="http://schemas.microsoft.com/office/drawing/2014/main" id="{3B2E75B8-2A70-46E4-5E53-9C33FC3CF036}"/>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273" name="Freeform: Shape 272">
                <a:extLst>
                  <a:ext uri="{FF2B5EF4-FFF2-40B4-BE49-F238E27FC236}">
                    <a16:creationId xmlns:a16="http://schemas.microsoft.com/office/drawing/2014/main" id="{5E303F1F-8DB5-44F1-FAC9-B0F0CA83D111}"/>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274" name="Freeform: Shape 273">
                <a:extLst>
                  <a:ext uri="{FF2B5EF4-FFF2-40B4-BE49-F238E27FC236}">
                    <a16:creationId xmlns:a16="http://schemas.microsoft.com/office/drawing/2014/main" id="{284F63B8-29C0-D11F-1AF3-70DEF327803E}"/>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275" name="Freeform: Shape 274">
                <a:extLst>
                  <a:ext uri="{FF2B5EF4-FFF2-40B4-BE49-F238E27FC236}">
                    <a16:creationId xmlns:a16="http://schemas.microsoft.com/office/drawing/2014/main" id="{357E71A0-6ABB-5749-F93B-FB4DA19C6BA9}"/>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276" name="Freeform: Shape 275">
                <a:extLst>
                  <a:ext uri="{FF2B5EF4-FFF2-40B4-BE49-F238E27FC236}">
                    <a16:creationId xmlns:a16="http://schemas.microsoft.com/office/drawing/2014/main" id="{CE522DD5-2C55-844A-2222-D84CD07CAF62}"/>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277" name="Freeform: Shape 276">
                <a:extLst>
                  <a:ext uri="{FF2B5EF4-FFF2-40B4-BE49-F238E27FC236}">
                    <a16:creationId xmlns:a16="http://schemas.microsoft.com/office/drawing/2014/main" id="{EA851C67-227E-F042-1084-4B108F918EAE}"/>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278" name="Freeform: Shape 277">
                <a:extLst>
                  <a:ext uri="{FF2B5EF4-FFF2-40B4-BE49-F238E27FC236}">
                    <a16:creationId xmlns:a16="http://schemas.microsoft.com/office/drawing/2014/main" id="{33F79217-A795-258E-EB9A-613C376DEB61}"/>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279" name="Freeform: Shape 278">
                <a:extLst>
                  <a:ext uri="{FF2B5EF4-FFF2-40B4-BE49-F238E27FC236}">
                    <a16:creationId xmlns:a16="http://schemas.microsoft.com/office/drawing/2014/main" id="{F9EFA610-613B-06C6-A2AC-A93403D55368}"/>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280" name="Freeform: Shape 279">
                <a:extLst>
                  <a:ext uri="{FF2B5EF4-FFF2-40B4-BE49-F238E27FC236}">
                    <a16:creationId xmlns:a16="http://schemas.microsoft.com/office/drawing/2014/main" id="{2B5C308F-624C-7A45-6D51-2751B876BA05}"/>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281" name="Freeform: Shape 280">
                <a:extLst>
                  <a:ext uri="{FF2B5EF4-FFF2-40B4-BE49-F238E27FC236}">
                    <a16:creationId xmlns:a16="http://schemas.microsoft.com/office/drawing/2014/main" id="{960DF8FE-A3D6-FFFD-D797-564E0F3F90F5}"/>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282" name="Freeform: Shape 281">
                <a:extLst>
                  <a:ext uri="{FF2B5EF4-FFF2-40B4-BE49-F238E27FC236}">
                    <a16:creationId xmlns:a16="http://schemas.microsoft.com/office/drawing/2014/main" id="{2C69B1B1-E919-BD15-9AB9-3247F91B5479}"/>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83" name="Freeform: Shape 282">
                <a:extLst>
                  <a:ext uri="{FF2B5EF4-FFF2-40B4-BE49-F238E27FC236}">
                    <a16:creationId xmlns:a16="http://schemas.microsoft.com/office/drawing/2014/main" id="{47FADE5F-50A3-EE02-6A1B-43459FC36A43}"/>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284" name="Freeform: Shape 283">
                <a:extLst>
                  <a:ext uri="{FF2B5EF4-FFF2-40B4-BE49-F238E27FC236}">
                    <a16:creationId xmlns:a16="http://schemas.microsoft.com/office/drawing/2014/main" id="{4CA36356-08E4-86BA-2690-5E5F8A4973E6}"/>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85" name="Freeform: Shape 284">
                <a:extLst>
                  <a:ext uri="{FF2B5EF4-FFF2-40B4-BE49-F238E27FC236}">
                    <a16:creationId xmlns:a16="http://schemas.microsoft.com/office/drawing/2014/main" id="{433693E2-A3B9-DC1A-9303-A6CB6D4CC5E6}"/>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86" name="Freeform: Shape 285">
                <a:extLst>
                  <a:ext uri="{FF2B5EF4-FFF2-40B4-BE49-F238E27FC236}">
                    <a16:creationId xmlns:a16="http://schemas.microsoft.com/office/drawing/2014/main" id="{44E9FA8E-F117-263B-0704-0549A30456D2}"/>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87" name="Freeform: Shape 286">
                <a:extLst>
                  <a:ext uri="{FF2B5EF4-FFF2-40B4-BE49-F238E27FC236}">
                    <a16:creationId xmlns:a16="http://schemas.microsoft.com/office/drawing/2014/main" id="{12FC125C-840A-B2DE-3EF2-ADF4C0494882}"/>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88" name="Freeform: Shape 287">
                <a:extLst>
                  <a:ext uri="{FF2B5EF4-FFF2-40B4-BE49-F238E27FC236}">
                    <a16:creationId xmlns:a16="http://schemas.microsoft.com/office/drawing/2014/main" id="{427CD73D-A7B9-AC3F-6160-17088629C1A1}"/>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89" name="Freeform: Shape 288">
                <a:extLst>
                  <a:ext uri="{FF2B5EF4-FFF2-40B4-BE49-F238E27FC236}">
                    <a16:creationId xmlns:a16="http://schemas.microsoft.com/office/drawing/2014/main" id="{EB3D916D-346E-FA91-0B8C-69294ABEBD30}"/>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290" name="Freeform: Shape 289">
                <a:extLst>
                  <a:ext uri="{FF2B5EF4-FFF2-40B4-BE49-F238E27FC236}">
                    <a16:creationId xmlns:a16="http://schemas.microsoft.com/office/drawing/2014/main" id="{1C4C9826-7433-BBC2-A649-761F20387204}"/>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91" name="Freeform: Shape 290">
                <a:extLst>
                  <a:ext uri="{FF2B5EF4-FFF2-40B4-BE49-F238E27FC236}">
                    <a16:creationId xmlns:a16="http://schemas.microsoft.com/office/drawing/2014/main" id="{C74C61DC-2D27-B9DB-EA96-F5196F27DCB2}"/>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a:p>
            </p:txBody>
          </p:sp>
          <p:sp>
            <p:nvSpPr>
              <p:cNvPr id="292" name="Freeform: Shape 291">
                <a:extLst>
                  <a:ext uri="{FF2B5EF4-FFF2-40B4-BE49-F238E27FC236}">
                    <a16:creationId xmlns:a16="http://schemas.microsoft.com/office/drawing/2014/main" id="{EB511C07-DC8D-251C-82AA-2FE884141151}"/>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293" name="Freeform: Shape 292">
                <a:extLst>
                  <a:ext uri="{FF2B5EF4-FFF2-40B4-BE49-F238E27FC236}">
                    <a16:creationId xmlns:a16="http://schemas.microsoft.com/office/drawing/2014/main" id="{B6B97B2A-8A70-ABAD-7782-23A218B54A72}"/>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294" name="Freeform: Shape 293">
                <a:extLst>
                  <a:ext uri="{FF2B5EF4-FFF2-40B4-BE49-F238E27FC236}">
                    <a16:creationId xmlns:a16="http://schemas.microsoft.com/office/drawing/2014/main" id="{BDAF3C9E-A1BE-83C2-831E-FF48F5E33039}"/>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295" name="Freeform: Shape 294">
                <a:extLst>
                  <a:ext uri="{FF2B5EF4-FFF2-40B4-BE49-F238E27FC236}">
                    <a16:creationId xmlns:a16="http://schemas.microsoft.com/office/drawing/2014/main" id="{3A06B095-EFFC-A73A-3BC5-87AA39F0E0E5}"/>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296" name="Freeform: Shape 295">
                <a:extLst>
                  <a:ext uri="{FF2B5EF4-FFF2-40B4-BE49-F238E27FC236}">
                    <a16:creationId xmlns:a16="http://schemas.microsoft.com/office/drawing/2014/main" id="{2C745869-BC4D-C2D6-117F-CC325DE7D45C}"/>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297" name="Freeform: Shape 296">
                <a:extLst>
                  <a:ext uri="{FF2B5EF4-FFF2-40B4-BE49-F238E27FC236}">
                    <a16:creationId xmlns:a16="http://schemas.microsoft.com/office/drawing/2014/main" id="{4DBBBEEE-A925-F968-12F9-EE04C5D750B8}"/>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98" name="Freeform: Shape 297">
                <a:extLst>
                  <a:ext uri="{FF2B5EF4-FFF2-40B4-BE49-F238E27FC236}">
                    <a16:creationId xmlns:a16="http://schemas.microsoft.com/office/drawing/2014/main" id="{46B98E2D-CCA6-935E-62AF-45D361728734}"/>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299" name="Freeform: Shape 298">
                <a:extLst>
                  <a:ext uri="{FF2B5EF4-FFF2-40B4-BE49-F238E27FC236}">
                    <a16:creationId xmlns:a16="http://schemas.microsoft.com/office/drawing/2014/main" id="{CCAA242E-7EE8-935D-4252-FA41340E5621}"/>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00" name="Freeform: Shape 299">
                <a:extLst>
                  <a:ext uri="{FF2B5EF4-FFF2-40B4-BE49-F238E27FC236}">
                    <a16:creationId xmlns:a16="http://schemas.microsoft.com/office/drawing/2014/main" id="{DA604325-3092-0540-1432-F688AA6BC991}"/>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301" name="Freeform: Shape 300">
                <a:extLst>
                  <a:ext uri="{FF2B5EF4-FFF2-40B4-BE49-F238E27FC236}">
                    <a16:creationId xmlns:a16="http://schemas.microsoft.com/office/drawing/2014/main" id="{A00FEF66-0ACD-7E3F-DB73-C34CC4091395}"/>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02" name="Freeform: Shape 301">
                <a:extLst>
                  <a:ext uri="{FF2B5EF4-FFF2-40B4-BE49-F238E27FC236}">
                    <a16:creationId xmlns:a16="http://schemas.microsoft.com/office/drawing/2014/main" id="{C114F061-7829-1E4B-5931-6D212FB88E34}"/>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03" name="Freeform: Shape 302">
                <a:extLst>
                  <a:ext uri="{FF2B5EF4-FFF2-40B4-BE49-F238E27FC236}">
                    <a16:creationId xmlns:a16="http://schemas.microsoft.com/office/drawing/2014/main" id="{8C56EF5A-62CF-00B4-C4DB-65B5569CD92C}"/>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304" name="Group 303">
              <a:extLst>
                <a:ext uri="{FF2B5EF4-FFF2-40B4-BE49-F238E27FC236}">
                  <a16:creationId xmlns:a16="http://schemas.microsoft.com/office/drawing/2014/main" id="{53B19A5E-D38B-3912-4DA3-34466F5F061D}"/>
                </a:ext>
              </a:extLst>
            </p:cNvPr>
            <p:cNvGrpSpPr/>
            <p:nvPr/>
          </p:nvGrpSpPr>
          <p:grpSpPr>
            <a:xfrm>
              <a:off x="9306692" y="1806625"/>
              <a:ext cx="461254" cy="388330"/>
              <a:chOff x="556322" y="2103794"/>
              <a:chExt cx="4198496" cy="3534725"/>
            </a:xfrm>
            <a:scene3d>
              <a:camera prst="perspectiveContrastingRightFacing"/>
              <a:lightRig rig="threePt" dir="t"/>
            </a:scene3d>
          </p:grpSpPr>
          <p:sp>
            <p:nvSpPr>
              <p:cNvPr id="305" name="Freeform: Shape 304">
                <a:extLst>
                  <a:ext uri="{FF2B5EF4-FFF2-40B4-BE49-F238E27FC236}">
                    <a16:creationId xmlns:a16="http://schemas.microsoft.com/office/drawing/2014/main" id="{02E0CB4E-5170-66AE-E5A4-46632AEFA391}"/>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06" name="Freeform: Shape 305">
                <a:extLst>
                  <a:ext uri="{FF2B5EF4-FFF2-40B4-BE49-F238E27FC236}">
                    <a16:creationId xmlns:a16="http://schemas.microsoft.com/office/drawing/2014/main" id="{59A9ADFC-3E27-E480-6890-9CA4C113ADED}"/>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307" name="Freeform: Shape 306">
                <a:extLst>
                  <a:ext uri="{FF2B5EF4-FFF2-40B4-BE49-F238E27FC236}">
                    <a16:creationId xmlns:a16="http://schemas.microsoft.com/office/drawing/2014/main" id="{F31C3259-EE93-411C-116B-45A032BF67C4}"/>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08" name="Freeform: Shape 307">
                <a:extLst>
                  <a:ext uri="{FF2B5EF4-FFF2-40B4-BE49-F238E27FC236}">
                    <a16:creationId xmlns:a16="http://schemas.microsoft.com/office/drawing/2014/main" id="{922A03D5-EB29-07DB-5CC1-FAD6AB070789}"/>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09" name="Freeform: Shape 308">
                <a:extLst>
                  <a:ext uri="{FF2B5EF4-FFF2-40B4-BE49-F238E27FC236}">
                    <a16:creationId xmlns:a16="http://schemas.microsoft.com/office/drawing/2014/main" id="{F7BFE90B-7291-3EFF-5FF1-CF7B76F4C845}"/>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10" name="Freeform: Shape 309">
                <a:extLst>
                  <a:ext uri="{FF2B5EF4-FFF2-40B4-BE49-F238E27FC236}">
                    <a16:creationId xmlns:a16="http://schemas.microsoft.com/office/drawing/2014/main" id="{B9C3B113-577A-B64C-CD06-C9298128A589}"/>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311" name="Freeform: Shape 310">
                <a:extLst>
                  <a:ext uri="{FF2B5EF4-FFF2-40B4-BE49-F238E27FC236}">
                    <a16:creationId xmlns:a16="http://schemas.microsoft.com/office/drawing/2014/main" id="{0AA865B7-D1FC-1A88-0E4D-D49172B88D7D}"/>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312" name="Freeform: Shape 311">
                <a:extLst>
                  <a:ext uri="{FF2B5EF4-FFF2-40B4-BE49-F238E27FC236}">
                    <a16:creationId xmlns:a16="http://schemas.microsoft.com/office/drawing/2014/main" id="{3F3C5199-E905-0AC6-2B82-1AC30C68E16F}"/>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313" name="Freeform: Shape 312">
                <a:extLst>
                  <a:ext uri="{FF2B5EF4-FFF2-40B4-BE49-F238E27FC236}">
                    <a16:creationId xmlns:a16="http://schemas.microsoft.com/office/drawing/2014/main" id="{4251B5C6-2DBF-F134-2D65-0ADA929769A8}"/>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14" name="Freeform: Shape 313">
                <a:extLst>
                  <a:ext uri="{FF2B5EF4-FFF2-40B4-BE49-F238E27FC236}">
                    <a16:creationId xmlns:a16="http://schemas.microsoft.com/office/drawing/2014/main" id="{C6D95298-6BF3-77AE-C9CB-3EA729051FE4}"/>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315" name="Freeform: Shape 314">
                <a:extLst>
                  <a:ext uri="{FF2B5EF4-FFF2-40B4-BE49-F238E27FC236}">
                    <a16:creationId xmlns:a16="http://schemas.microsoft.com/office/drawing/2014/main" id="{EDDC71BA-841A-7E33-9CD1-540872E38216}"/>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16" name="Freeform: Shape 315">
                <a:extLst>
                  <a:ext uri="{FF2B5EF4-FFF2-40B4-BE49-F238E27FC236}">
                    <a16:creationId xmlns:a16="http://schemas.microsoft.com/office/drawing/2014/main" id="{B046627A-76E3-08E3-EC8A-78858B4D7270}"/>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17" name="Freeform: Shape 316">
                <a:extLst>
                  <a:ext uri="{FF2B5EF4-FFF2-40B4-BE49-F238E27FC236}">
                    <a16:creationId xmlns:a16="http://schemas.microsoft.com/office/drawing/2014/main" id="{CB10B108-F101-DD90-2469-AF56F49A4BD5}"/>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18" name="Freeform: Shape 317">
                <a:extLst>
                  <a:ext uri="{FF2B5EF4-FFF2-40B4-BE49-F238E27FC236}">
                    <a16:creationId xmlns:a16="http://schemas.microsoft.com/office/drawing/2014/main" id="{960F23FE-8FCE-8B87-255C-5D50D409995C}"/>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319" name="Freeform: Shape 318">
                <a:extLst>
                  <a:ext uri="{FF2B5EF4-FFF2-40B4-BE49-F238E27FC236}">
                    <a16:creationId xmlns:a16="http://schemas.microsoft.com/office/drawing/2014/main" id="{015ABE3D-F11A-6C7F-D27A-059E2D15939E}"/>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320" name="Freeform: Shape 319">
                <a:extLst>
                  <a:ext uri="{FF2B5EF4-FFF2-40B4-BE49-F238E27FC236}">
                    <a16:creationId xmlns:a16="http://schemas.microsoft.com/office/drawing/2014/main" id="{5D524C54-5EB1-A7A7-31A7-1513BFF995E5}"/>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321" name="Freeform: Shape 320">
                <a:extLst>
                  <a:ext uri="{FF2B5EF4-FFF2-40B4-BE49-F238E27FC236}">
                    <a16:creationId xmlns:a16="http://schemas.microsoft.com/office/drawing/2014/main" id="{842D9A6C-E2FC-11BA-7CFC-3E37E9AE572B}"/>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22" name="Freeform: Shape 321">
                <a:extLst>
                  <a:ext uri="{FF2B5EF4-FFF2-40B4-BE49-F238E27FC236}">
                    <a16:creationId xmlns:a16="http://schemas.microsoft.com/office/drawing/2014/main" id="{C0154045-FE74-CA6D-4EC4-33CFF004B19C}"/>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323" name="Freeform: Shape 322">
                <a:extLst>
                  <a:ext uri="{FF2B5EF4-FFF2-40B4-BE49-F238E27FC236}">
                    <a16:creationId xmlns:a16="http://schemas.microsoft.com/office/drawing/2014/main" id="{93E113D9-3053-313F-71D6-085DF45FE512}"/>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24" name="Freeform: Shape 323">
                <a:extLst>
                  <a:ext uri="{FF2B5EF4-FFF2-40B4-BE49-F238E27FC236}">
                    <a16:creationId xmlns:a16="http://schemas.microsoft.com/office/drawing/2014/main" id="{26A43B44-E127-1590-0BF0-D9C7435505A2}"/>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25" name="Freeform: Shape 324">
                <a:extLst>
                  <a:ext uri="{FF2B5EF4-FFF2-40B4-BE49-F238E27FC236}">
                    <a16:creationId xmlns:a16="http://schemas.microsoft.com/office/drawing/2014/main" id="{96A1DDBE-0D5A-2E1D-9895-FB9BA7A3D500}"/>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26" name="Freeform: Shape 325">
                <a:extLst>
                  <a:ext uri="{FF2B5EF4-FFF2-40B4-BE49-F238E27FC236}">
                    <a16:creationId xmlns:a16="http://schemas.microsoft.com/office/drawing/2014/main" id="{D51DA1C6-5935-5837-DC7D-649CF3662493}"/>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27" name="Freeform: Shape 326">
                <a:extLst>
                  <a:ext uri="{FF2B5EF4-FFF2-40B4-BE49-F238E27FC236}">
                    <a16:creationId xmlns:a16="http://schemas.microsoft.com/office/drawing/2014/main" id="{628C32A0-E027-3EDE-77DD-B76AF51A2F13}"/>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28" name="Freeform: Shape 327">
                <a:extLst>
                  <a:ext uri="{FF2B5EF4-FFF2-40B4-BE49-F238E27FC236}">
                    <a16:creationId xmlns:a16="http://schemas.microsoft.com/office/drawing/2014/main" id="{E1E284A0-9857-0E79-78F2-699905DA61AA}"/>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329" name="Freeform: Shape 328">
                <a:extLst>
                  <a:ext uri="{FF2B5EF4-FFF2-40B4-BE49-F238E27FC236}">
                    <a16:creationId xmlns:a16="http://schemas.microsoft.com/office/drawing/2014/main" id="{7733AEAB-9379-19B6-5F0A-8DAC7E803391}"/>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30" name="Freeform: Shape 329">
                <a:extLst>
                  <a:ext uri="{FF2B5EF4-FFF2-40B4-BE49-F238E27FC236}">
                    <a16:creationId xmlns:a16="http://schemas.microsoft.com/office/drawing/2014/main" id="{03A6F50F-D74E-C570-6B9A-79A15B1DC4F6}"/>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a:p>
            </p:txBody>
          </p:sp>
          <p:sp>
            <p:nvSpPr>
              <p:cNvPr id="331" name="Freeform: Shape 330">
                <a:extLst>
                  <a:ext uri="{FF2B5EF4-FFF2-40B4-BE49-F238E27FC236}">
                    <a16:creationId xmlns:a16="http://schemas.microsoft.com/office/drawing/2014/main" id="{F2D80982-2BB0-C05C-8885-A0FAAA010DE9}"/>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332" name="Freeform: Shape 331">
                <a:extLst>
                  <a:ext uri="{FF2B5EF4-FFF2-40B4-BE49-F238E27FC236}">
                    <a16:creationId xmlns:a16="http://schemas.microsoft.com/office/drawing/2014/main" id="{C7647E96-9E58-FE4E-7FD2-7B32B6E0E81D}"/>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333" name="Freeform: Shape 332">
                <a:extLst>
                  <a:ext uri="{FF2B5EF4-FFF2-40B4-BE49-F238E27FC236}">
                    <a16:creationId xmlns:a16="http://schemas.microsoft.com/office/drawing/2014/main" id="{EF0C0EC7-EB89-068E-0468-92F67A6E5A7D}"/>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334" name="Freeform: Shape 333">
                <a:extLst>
                  <a:ext uri="{FF2B5EF4-FFF2-40B4-BE49-F238E27FC236}">
                    <a16:creationId xmlns:a16="http://schemas.microsoft.com/office/drawing/2014/main" id="{CA6770AF-55FD-9213-5BF5-F103B43F2BDE}"/>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335" name="Freeform: Shape 334">
                <a:extLst>
                  <a:ext uri="{FF2B5EF4-FFF2-40B4-BE49-F238E27FC236}">
                    <a16:creationId xmlns:a16="http://schemas.microsoft.com/office/drawing/2014/main" id="{4B58769F-A191-C3BC-C298-B3B9259969E3}"/>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336" name="Freeform: Shape 335">
                <a:extLst>
                  <a:ext uri="{FF2B5EF4-FFF2-40B4-BE49-F238E27FC236}">
                    <a16:creationId xmlns:a16="http://schemas.microsoft.com/office/drawing/2014/main" id="{64A32F4E-6A52-8793-C71F-18F50AF02D60}"/>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37" name="Freeform: Shape 336">
                <a:extLst>
                  <a:ext uri="{FF2B5EF4-FFF2-40B4-BE49-F238E27FC236}">
                    <a16:creationId xmlns:a16="http://schemas.microsoft.com/office/drawing/2014/main" id="{1013F90B-E15B-DF82-AB47-832928441D96}"/>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338" name="Freeform: Shape 337">
                <a:extLst>
                  <a:ext uri="{FF2B5EF4-FFF2-40B4-BE49-F238E27FC236}">
                    <a16:creationId xmlns:a16="http://schemas.microsoft.com/office/drawing/2014/main" id="{D5FA446E-1A72-8B25-C50F-8CDCE3B14405}"/>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39" name="Freeform: Shape 338">
                <a:extLst>
                  <a:ext uri="{FF2B5EF4-FFF2-40B4-BE49-F238E27FC236}">
                    <a16:creationId xmlns:a16="http://schemas.microsoft.com/office/drawing/2014/main" id="{695B340E-D6CB-A163-9284-DB418B3FD061}"/>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340" name="Freeform: Shape 339">
                <a:extLst>
                  <a:ext uri="{FF2B5EF4-FFF2-40B4-BE49-F238E27FC236}">
                    <a16:creationId xmlns:a16="http://schemas.microsoft.com/office/drawing/2014/main" id="{710106D6-335F-B4C9-03CA-10025C729794}"/>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41" name="Freeform: Shape 340">
                <a:extLst>
                  <a:ext uri="{FF2B5EF4-FFF2-40B4-BE49-F238E27FC236}">
                    <a16:creationId xmlns:a16="http://schemas.microsoft.com/office/drawing/2014/main" id="{67C3B820-54E8-8B39-32E8-8E480745EE2A}"/>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42" name="Freeform: Shape 341">
                <a:extLst>
                  <a:ext uri="{FF2B5EF4-FFF2-40B4-BE49-F238E27FC236}">
                    <a16:creationId xmlns:a16="http://schemas.microsoft.com/office/drawing/2014/main" id="{1AF92569-5C2D-BF65-ED09-7E2960A0C626}"/>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346" name="Group 345">
              <a:extLst>
                <a:ext uri="{FF2B5EF4-FFF2-40B4-BE49-F238E27FC236}">
                  <a16:creationId xmlns:a16="http://schemas.microsoft.com/office/drawing/2014/main" id="{BA304327-0A13-DC10-6593-2048D9A7C65D}"/>
                </a:ext>
              </a:extLst>
            </p:cNvPr>
            <p:cNvGrpSpPr/>
            <p:nvPr/>
          </p:nvGrpSpPr>
          <p:grpSpPr>
            <a:xfrm>
              <a:off x="4898343" y="2507267"/>
              <a:ext cx="494170" cy="416042"/>
              <a:chOff x="556322" y="2103794"/>
              <a:chExt cx="4198496" cy="3534725"/>
            </a:xfrm>
            <a:scene3d>
              <a:camera prst="perspectiveContrastingLeftFacing"/>
              <a:lightRig rig="threePt" dir="t"/>
            </a:scene3d>
          </p:grpSpPr>
          <p:sp>
            <p:nvSpPr>
              <p:cNvPr id="347" name="Freeform: Shape 346">
                <a:extLst>
                  <a:ext uri="{FF2B5EF4-FFF2-40B4-BE49-F238E27FC236}">
                    <a16:creationId xmlns:a16="http://schemas.microsoft.com/office/drawing/2014/main" id="{444C7959-4A82-17C9-8964-A2751369C8E0}"/>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48" name="Freeform: Shape 347">
                <a:extLst>
                  <a:ext uri="{FF2B5EF4-FFF2-40B4-BE49-F238E27FC236}">
                    <a16:creationId xmlns:a16="http://schemas.microsoft.com/office/drawing/2014/main" id="{AD33F10B-F147-66E7-90D9-726829497730}"/>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349" name="Freeform: Shape 348">
                <a:extLst>
                  <a:ext uri="{FF2B5EF4-FFF2-40B4-BE49-F238E27FC236}">
                    <a16:creationId xmlns:a16="http://schemas.microsoft.com/office/drawing/2014/main" id="{2112BF16-F818-5D96-5939-1FA947238907}"/>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50" name="Freeform: Shape 349">
                <a:extLst>
                  <a:ext uri="{FF2B5EF4-FFF2-40B4-BE49-F238E27FC236}">
                    <a16:creationId xmlns:a16="http://schemas.microsoft.com/office/drawing/2014/main" id="{FA0B2C9D-091B-CE44-010C-620C14187E09}"/>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51" name="Freeform: Shape 350">
                <a:extLst>
                  <a:ext uri="{FF2B5EF4-FFF2-40B4-BE49-F238E27FC236}">
                    <a16:creationId xmlns:a16="http://schemas.microsoft.com/office/drawing/2014/main" id="{30267B95-B23A-1B7A-7A5A-8226A3A64AE7}"/>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52" name="Freeform: Shape 351">
                <a:extLst>
                  <a:ext uri="{FF2B5EF4-FFF2-40B4-BE49-F238E27FC236}">
                    <a16:creationId xmlns:a16="http://schemas.microsoft.com/office/drawing/2014/main" id="{294D981B-036E-3E08-472F-353ADF73778A}"/>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353" name="Freeform: Shape 352">
                <a:extLst>
                  <a:ext uri="{FF2B5EF4-FFF2-40B4-BE49-F238E27FC236}">
                    <a16:creationId xmlns:a16="http://schemas.microsoft.com/office/drawing/2014/main" id="{FD147F0F-49C3-6626-A7FE-E66FA6054F9F}"/>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354" name="Freeform: Shape 353">
                <a:extLst>
                  <a:ext uri="{FF2B5EF4-FFF2-40B4-BE49-F238E27FC236}">
                    <a16:creationId xmlns:a16="http://schemas.microsoft.com/office/drawing/2014/main" id="{F6A0B659-8F10-B16B-A483-79BD02662CD3}"/>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355" name="Freeform: Shape 354">
                <a:extLst>
                  <a:ext uri="{FF2B5EF4-FFF2-40B4-BE49-F238E27FC236}">
                    <a16:creationId xmlns:a16="http://schemas.microsoft.com/office/drawing/2014/main" id="{CD806A0A-0DA5-C778-4D7D-1786CDFBEC6D}"/>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56" name="Freeform: Shape 355">
                <a:extLst>
                  <a:ext uri="{FF2B5EF4-FFF2-40B4-BE49-F238E27FC236}">
                    <a16:creationId xmlns:a16="http://schemas.microsoft.com/office/drawing/2014/main" id="{3B89AEDB-5347-3CC4-9B43-5BF357775A36}"/>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357" name="Freeform: Shape 356">
                <a:extLst>
                  <a:ext uri="{FF2B5EF4-FFF2-40B4-BE49-F238E27FC236}">
                    <a16:creationId xmlns:a16="http://schemas.microsoft.com/office/drawing/2014/main" id="{7FEC489C-8ABE-E250-4EA0-CD3DB71E4057}"/>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58" name="Freeform: Shape 357">
                <a:extLst>
                  <a:ext uri="{FF2B5EF4-FFF2-40B4-BE49-F238E27FC236}">
                    <a16:creationId xmlns:a16="http://schemas.microsoft.com/office/drawing/2014/main" id="{FCF26CD6-B093-07C3-06DC-2C9F492FE8DB}"/>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59" name="Freeform: Shape 358">
                <a:extLst>
                  <a:ext uri="{FF2B5EF4-FFF2-40B4-BE49-F238E27FC236}">
                    <a16:creationId xmlns:a16="http://schemas.microsoft.com/office/drawing/2014/main" id="{B0B8B315-C839-0474-FF4A-C4F114F90CE3}"/>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60" name="Freeform: Shape 359">
                <a:extLst>
                  <a:ext uri="{FF2B5EF4-FFF2-40B4-BE49-F238E27FC236}">
                    <a16:creationId xmlns:a16="http://schemas.microsoft.com/office/drawing/2014/main" id="{CD448695-01AB-2EAE-8070-68D03E00B7F6}"/>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361" name="Freeform: Shape 360">
                <a:extLst>
                  <a:ext uri="{FF2B5EF4-FFF2-40B4-BE49-F238E27FC236}">
                    <a16:creationId xmlns:a16="http://schemas.microsoft.com/office/drawing/2014/main" id="{58CB56FB-4B1B-4539-15CD-9BBC08745100}"/>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362" name="Freeform: Shape 361">
                <a:extLst>
                  <a:ext uri="{FF2B5EF4-FFF2-40B4-BE49-F238E27FC236}">
                    <a16:creationId xmlns:a16="http://schemas.microsoft.com/office/drawing/2014/main" id="{7541EAF6-57B6-BC66-F3CD-C91CD45BFF72}"/>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363" name="Freeform: Shape 362">
                <a:extLst>
                  <a:ext uri="{FF2B5EF4-FFF2-40B4-BE49-F238E27FC236}">
                    <a16:creationId xmlns:a16="http://schemas.microsoft.com/office/drawing/2014/main" id="{BE218AD7-6A39-74B5-8845-B5F0934DA41E}"/>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64" name="Freeform: Shape 363">
                <a:extLst>
                  <a:ext uri="{FF2B5EF4-FFF2-40B4-BE49-F238E27FC236}">
                    <a16:creationId xmlns:a16="http://schemas.microsoft.com/office/drawing/2014/main" id="{2E4D736B-5E4D-2E4F-FBCF-71BDFC00EA2A}"/>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365" name="Freeform: Shape 364">
                <a:extLst>
                  <a:ext uri="{FF2B5EF4-FFF2-40B4-BE49-F238E27FC236}">
                    <a16:creationId xmlns:a16="http://schemas.microsoft.com/office/drawing/2014/main" id="{B3D0EEDC-A833-9C46-268E-DFE7FD5F2D27}"/>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66" name="Freeform: Shape 365">
                <a:extLst>
                  <a:ext uri="{FF2B5EF4-FFF2-40B4-BE49-F238E27FC236}">
                    <a16:creationId xmlns:a16="http://schemas.microsoft.com/office/drawing/2014/main" id="{EDFD20CF-02C4-DCBD-3732-F21F2A50E1F0}"/>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67" name="Freeform: Shape 366">
                <a:extLst>
                  <a:ext uri="{FF2B5EF4-FFF2-40B4-BE49-F238E27FC236}">
                    <a16:creationId xmlns:a16="http://schemas.microsoft.com/office/drawing/2014/main" id="{1E1B5B75-6185-67E3-AA5F-F41AABBD386A}"/>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68" name="Freeform: Shape 367">
                <a:extLst>
                  <a:ext uri="{FF2B5EF4-FFF2-40B4-BE49-F238E27FC236}">
                    <a16:creationId xmlns:a16="http://schemas.microsoft.com/office/drawing/2014/main" id="{751DB0C1-B081-3A34-E1AC-B59883A33DA5}"/>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69" name="Freeform: Shape 368">
                <a:extLst>
                  <a:ext uri="{FF2B5EF4-FFF2-40B4-BE49-F238E27FC236}">
                    <a16:creationId xmlns:a16="http://schemas.microsoft.com/office/drawing/2014/main" id="{E065DC47-CF73-AE32-01E9-47AFB2943792}"/>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70" name="Freeform: Shape 369">
                <a:extLst>
                  <a:ext uri="{FF2B5EF4-FFF2-40B4-BE49-F238E27FC236}">
                    <a16:creationId xmlns:a16="http://schemas.microsoft.com/office/drawing/2014/main" id="{FB5130E0-BEF5-AEB4-CCCD-BBBE5939872B}"/>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371" name="Freeform: Shape 370">
                <a:extLst>
                  <a:ext uri="{FF2B5EF4-FFF2-40B4-BE49-F238E27FC236}">
                    <a16:creationId xmlns:a16="http://schemas.microsoft.com/office/drawing/2014/main" id="{D874FBEE-9DBC-2000-96A9-9F7C49819EAA}"/>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72" name="Freeform: Shape 371">
                <a:extLst>
                  <a:ext uri="{FF2B5EF4-FFF2-40B4-BE49-F238E27FC236}">
                    <a16:creationId xmlns:a16="http://schemas.microsoft.com/office/drawing/2014/main" id="{1E4C46B2-07FB-0233-1950-8A6E498B43D7}"/>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dirty="0"/>
              </a:p>
            </p:txBody>
          </p:sp>
          <p:sp>
            <p:nvSpPr>
              <p:cNvPr id="373" name="Freeform: Shape 372">
                <a:extLst>
                  <a:ext uri="{FF2B5EF4-FFF2-40B4-BE49-F238E27FC236}">
                    <a16:creationId xmlns:a16="http://schemas.microsoft.com/office/drawing/2014/main" id="{404A4211-A805-E273-A057-C14E9A31175E}"/>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374" name="Freeform: Shape 373">
                <a:extLst>
                  <a:ext uri="{FF2B5EF4-FFF2-40B4-BE49-F238E27FC236}">
                    <a16:creationId xmlns:a16="http://schemas.microsoft.com/office/drawing/2014/main" id="{999D59BE-90D1-12E9-7BF8-932297E6886B}"/>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375" name="Freeform: Shape 374">
                <a:extLst>
                  <a:ext uri="{FF2B5EF4-FFF2-40B4-BE49-F238E27FC236}">
                    <a16:creationId xmlns:a16="http://schemas.microsoft.com/office/drawing/2014/main" id="{A97D21B1-5683-1132-4276-05F57A2523C3}"/>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376" name="Freeform: Shape 375">
                <a:extLst>
                  <a:ext uri="{FF2B5EF4-FFF2-40B4-BE49-F238E27FC236}">
                    <a16:creationId xmlns:a16="http://schemas.microsoft.com/office/drawing/2014/main" id="{B88219B7-7ECE-3FE8-2CD9-56815877BE5C}"/>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377" name="Freeform: Shape 376">
                <a:extLst>
                  <a:ext uri="{FF2B5EF4-FFF2-40B4-BE49-F238E27FC236}">
                    <a16:creationId xmlns:a16="http://schemas.microsoft.com/office/drawing/2014/main" id="{ACCDDC07-363E-EE23-DB07-9E36C69EA2ED}"/>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378" name="Freeform: Shape 377">
                <a:extLst>
                  <a:ext uri="{FF2B5EF4-FFF2-40B4-BE49-F238E27FC236}">
                    <a16:creationId xmlns:a16="http://schemas.microsoft.com/office/drawing/2014/main" id="{E137DCB0-86C8-C4BC-9D02-B74273BACD3C}"/>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79" name="Freeform: Shape 378">
                <a:extLst>
                  <a:ext uri="{FF2B5EF4-FFF2-40B4-BE49-F238E27FC236}">
                    <a16:creationId xmlns:a16="http://schemas.microsoft.com/office/drawing/2014/main" id="{71F1BAA6-207E-ACBB-35C0-3D54946B6B47}"/>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380" name="Freeform: Shape 379">
                <a:extLst>
                  <a:ext uri="{FF2B5EF4-FFF2-40B4-BE49-F238E27FC236}">
                    <a16:creationId xmlns:a16="http://schemas.microsoft.com/office/drawing/2014/main" id="{23B99274-80B6-45BD-AEB1-A748220FD6CF}"/>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81" name="Freeform: Shape 380">
                <a:extLst>
                  <a:ext uri="{FF2B5EF4-FFF2-40B4-BE49-F238E27FC236}">
                    <a16:creationId xmlns:a16="http://schemas.microsoft.com/office/drawing/2014/main" id="{193AAECA-8FA9-7160-4D1D-82AB7C05CADE}"/>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382" name="Freeform: Shape 381">
                <a:extLst>
                  <a:ext uri="{FF2B5EF4-FFF2-40B4-BE49-F238E27FC236}">
                    <a16:creationId xmlns:a16="http://schemas.microsoft.com/office/drawing/2014/main" id="{0CC4A100-6D4C-0583-5CBB-C2C073802FBF}"/>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83" name="Freeform: Shape 382">
                <a:extLst>
                  <a:ext uri="{FF2B5EF4-FFF2-40B4-BE49-F238E27FC236}">
                    <a16:creationId xmlns:a16="http://schemas.microsoft.com/office/drawing/2014/main" id="{0681DD26-517E-7EAB-505F-9ADCD3DB4B45}"/>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84" name="Freeform: Shape 383">
                <a:extLst>
                  <a:ext uri="{FF2B5EF4-FFF2-40B4-BE49-F238E27FC236}">
                    <a16:creationId xmlns:a16="http://schemas.microsoft.com/office/drawing/2014/main" id="{25200330-8662-F122-8C17-21B31AE28968}"/>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385" name="Group 384">
              <a:extLst>
                <a:ext uri="{FF2B5EF4-FFF2-40B4-BE49-F238E27FC236}">
                  <a16:creationId xmlns:a16="http://schemas.microsoft.com/office/drawing/2014/main" id="{03BBBD2E-F668-6F9C-DDA4-EEB6AF6D2623}"/>
                </a:ext>
              </a:extLst>
            </p:cNvPr>
            <p:cNvGrpSpPr/>
            <p:nvPr/>
          </p:nvGrpSpPr>
          <p:grpSpPr>
            <a:xfrm>
              <a:off x="5858265" y="2588416"/>
              <a:ext cx="494170" cy="416042"/>
              <a:chOff x="556322" y="2103794"/>
              <a:chExt cx="4198496" cy="3534725"/>
            </a:xfrm>
            <a:scene3d>
              <a:camera prst="perspectiveContrastingLeftFacing"/>
              <a:lightRig rig="threePt" dir="t"/>
            </a:scene3d>
          </p:grpSpPr>
          <p:sp>
            <p:nvSpPr>
              <p:cNvPr id="386" name="Freeform: Shape 385">
                <a:extLst>
                  <a:ext uri="{FF2B5EF4-FFF2-40B4-BE49-F238E27FC236}">
                    <a16:creationId xmlns:a16="http://schemas.microsoft.com/office/drawing/2014/main" id="{EE90C611-0C0D-538D-A2C9-8B4C4F44126C}"/>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87" name="Freeform: Shape 386">
                <a:extLst>
                  <a:ext uri="{FF2B5EF4-FFF2-40B4-BE49-F238E27FC236}">
                    <a16:creationId xmlns:a16="http://schemas.microsoft.com/office/drawing/2014/main" id="{29B6E9A1-DA22-65C5-4E89-4DD85DD79AB4}"/>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388" name="Freeform: Shape 387">
                <a:extLst>
                  <a:ext uri="{FF2B5EF4-FFF2-40B4-BE49-F238E27FC236}">
                    <a16:creationId xmlns:a16="http://schemas.microsoft.com/office/drawing/2014/main" id="{E84E7B47-BCA8-EE0C-1E98-D4AC1161405C}"/>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89" name="Freeform: Shape 388">
                <a:extLst>
                  <a:ext uri="{FF2B5EF4-FFF2-40B4-BE49-F238E27FC236}">
                    <a16:creationId xmlns:a16="http://schemas.microsoft.com/office/drawing/2014/main" id="{CD4E417A-E556-8914-A805-5F756F772335}"/>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90" name="Freeform: Shape 389">
                <a:extLst>
                  <a:ext uri="{FF2B5EF4-FFF2-40B4-BE49-F238E27FC236}">
                    <a16:creationId xmlns:a16="http://schemas.microsoft.com/office/drawing/2014/main" id="{03B24649-15F1-A14D-4115-D6780B2ACB62}"/>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91" name="Freeform: Shape 390">
                <a:extLst>
                  <a:ext uri="{FF2B5EF4-FFF2-40B4-BE49-F238E27FC236}">
                    <a16:creationId xmlns:a16="http://schemas.microsoft.com/office/drawing/2014/main" id="{34522CEC-2414-DF07-4990-88C3C9E37701}"/>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392" name="Freeform: Shape 391">
                <a:extLst>
                  <a:ext uri="{FF2B5EF4-FFF2-40B4-BE49-F238E27FC236}">
                    <a16:creationId xmlns:a16="http://schemas.microsoft.com/office/drawing/2014/main" id="{B01B52C5-0645-0286-F170-5A4536C155BA}"/>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393" name="Freeform: Shape 392">
                <a:extLst>
                  <a:ext uri="{FF2B5EF4-FFF2-40B4-BE49-F238E27FC236}">
                    <a16:creationId xmlns:a16="http://schemas.microsoft.com/office/drawing/2014/main" id="{CADB8F4D-6AAB-344B-D782-9155259A5682}"/>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394" name="Freeform: Shape 393">
                <a:extLst>
                  <a:ext uri="{FF2B5EF4-FFF2-40B4-BE49-F238E27FC236}">
                    <a16:creationId xmlns:a16="http://schemas.microsoft.com/office/drawing/2014/main" id="{EA03C8E8-C57E-A8BB-62DE-AFA8F473BD97}"/>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95" name="Freeform: Shape 394">
                <a:extLst>
                  <a:ext uri="{FF2B5EF4-FFF2-40B4-BE49-F238E27FC236}">
                    <a16:creationId xmlns:a16="http://schemas.microsoft.com/office/drawing/2014/main" id="{953AF8F6-4270-3E76-4FF3-23578F124D9B}"/>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396" name="Freeform: Shape 395">
                <a:extLst>
                  <a:ext uri="{FF2B5EF4-FFF2-40B4-BE49-F238E27FC236}">
                    <a16:creationId xmlns:a16="http://schemas.microsoft.com/office/drawing/2014/main" id="{1A859461-28B6-0643-2476-1E9EF8755D1A}"/>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97" name="Freeform: Shape 396">
                <a:extLst>
                  <a:ext uri="{FF2B5EF4-FFF2-40B4-BE49-F238E27FC236}">
                    <a16:creationId xmlns:a16="http://schemas.microsoft.com/office/drawing/2014/main" id="{F852AF98-23DD-A8C4-FF45-27F01472BB7F}"/>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98" name="Freeform: Shape 397">
                <a:extLst>
                  <a:ext uri="{FF2B5EF4-FFF2-40B4-BE49-F238E27FC236}">
                    <a16:creationId xmlns:a16="http://schemas.microsoft.com/office/drawing/2014/main" id="{4B3BB9C5-AF97-C5F6-E7A6-2BCFE6436C20}"/>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99" name="Freeform: Shape 398">
                <a:extLst>
                  <a:ext uri="{FF2B5EF4-FFF2-40B4-BE49-F238E27FC236}">
                    <a16:creationId xmlns:a16="http://schemas.microsoft.com/office/drawing/2014/main" id="{6DD092EC-6248-7586-43B4-7DA71D9270A8}"/>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400" name="Freeform: Shape 399">
                <a:extLst>
                  <a:ext uri="{FF2B5EF4-FFF2-40B4-BE49-F238E27FC236}">
                    <a16:creationId xmlns:a16="http://schemas.microsoft.com/office/drawing/2014/main" id="{BD3F9539-2674-E244-FBEB-086A6B309AC8}"/>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401" name="Freeform: Shape 400">
                <a:extLst>
                  <a:ext uri="{FF2B5EF4-FFF2-40B4-BE49-F238E27FC236}">
                    <a16:creationId xmlns:a16="http://schemas.microsoft.com/office/drawing/2014/main" id="{98127411-6C4D-D0B3-8D07-8D341E5EB4DD}"/>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402" name="Freeform: Shape 401">
                <a:extLst>
                  <a:ext uri="{FF2B5EF4-FFF2-40B4-BE49-F238E27FC236}">
                    <a16:creationId xmlns:a16="http://schemas.microsoft.com/office/drawing/2014/main" id="{275383A3-EE28-6073-D206-A1EF1DBB2DE1}"/>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403" name="Freeform: Shape 402">
                <a:extLst>
                  <a:ext uri="{FF2B5EF4-FFF2-40B4-BE49-F238E27FC236}">
                    <a16:creationId xmlns:a16="http://schemas.microsoft.com/office/drawing/2014/main" id="{AB5D7348-7E52-3ACC-9EFA-5C3E21BD3D80}"/>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404" name="Freeform: Shape 403">
                <a:extLst>
                  <a:ext uri="{FF2B5EF4-FFF2-40B4-BE49-F238E27FC236}">
                    <a16:creationId xmlns:a16="http://schemas.microsoft.com/office/drawing/2014/main" id="{F18144F8-1BDB-B270-462E-42E374933434}"/>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405" name="Freeform: Shape 404">
                <a:extLst>
                  <a:ext uri="{FF2B5EF4-FFF2-40B4-BE49-F238E27FC236}">
                    <a16:creationId xmlns:a16="http://schemas.microsoft.com/office/drawing/2014/main" id="{249DB527-099C-A8C3-74BF-5AE51229E874}"/>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406" name="Freeform: Shape 405">
                <a:extLst>
                  <a:ext uri="{FF2B5EF4-FFF2-40B4-BE49-F238E27FC236}">
                    <a16:creationId xmlns:a16="http://schemas.microsoft.com/office/drawing/2014/main" id="{23F8A61A-A22D-864C-8252-DAF5A74FB2E4}"/>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407" name="Freeform: Shape 406">
                <a:extLst>
                  <a:ext uri="{FF2B5EF4-FFF2-40B4-BE49-F238E27FC236}">
                    <a16:creationId xmlns:a16="http://schemas.microsoft.com/office/drawing/2014/main" id="{072EFF1D-CF28-0935-45D6-F1A6C777FAF1}"/>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408" name="Freeform: Shape 407">
                <a:extLst>
                  <a:ext uri="{FF2B5EF4-FFF2-40B4-BE49-F238E27FC236}">
                    <a16:creationId xmlns:a16="http://schemas.microsoft.com/office/drawing/2014/main" id="{FE8ABEFC-4A18-A81E-5F08-C2373A4BA139}"/>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409" name="Freeform: Shape 408">
                <a:extLst>
                  <a:ext uri="{FF2B5EF4-FFF2-40B4-BE49-F238E27FC236}">
                    <a16:creationId xmlns:a16="http://schemas.microsoft.com/office/drawing/2014/main" id="{BFA08F00-EB2B-0B81-0367-95B14FB2CD87}"/>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410" name="Freeform: Shape 409">
                <a:extLst>
                  <a:ext uri="{FF2B5EF4-FFF2-40B4-BE49-F238E27FC236}">
                    <a16:creationId xmlns:a16="http://schemas.microsoft.com/office/drawing/2014/main" id="{58D05DFC-2BAB-7AE6-D634-B42B5C76A4A0}"/>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411" name="Freeform: Shape 410">
                <a:extLst>
                  <a:ext uri="{FF2B5EF4-FFF2-40B4-BE49-F238E27FC236}">
                    <a16:creationId xmlns:a16="http://schemas.microsoft.com/office/drawing/2014/main" id="{D9849297-7EFD-7242-EF06-694F6FA696EF}"/>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a:p>
            </p:txBody>
          </p:sp>
          <p:sp>
            <p:nvSpPr>
              <p:cNvPr id="412" name="Freeform: Shape 411">
                <a:extLst>
                  <a:ext uri="{FF2B5EF4-FFF2-40B4-BE49-F238E27FC236}">
                    <a16:creationId xmlns:a16="http://schemas.microsoft.com/office/drawing/2014/main" id="{92CE0BA7-D381-269D-76A6-3D6FC1785ED5}"/>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413" name="Freeform: Shape 412">
                <a:extLst>
                  <a:ext uri="{FF2B5EF4-FFF2-40B4-BE49-F238E27FC236}">
                    <a16:creationId xmlns:a16="http://schemas.microsoft.com/office/drawing/2014/main" id="{AB2E9244-3A06-9CC2-92CD-8C83FBE89FBE}"/>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414" name="Freeform: Shape 413">
                <a:extLst>
                  <a:ext uri="{FF2B5EF4-FFF2-40B4-BE49-F238E27FC236}">
                    <a16:creationId xmlns:a16="http://schemas.microsoft.com/office/drawing/2014/main" id="{7FB0D285-7FDE-BD3F-09C5-0D86F1A3D545}"/>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415" name="Freeform: Shape 414">
                <a:extLst>
                  <a:ext uri="{FF2B5EF4-FFF2-40B4-BE49-F238E27FC236}">
                    <a16:creationId xmlns:a16="http://schemas.microsoft.com/office/drawing/2014/main" id="{B98B635C-D8B0-03F0-68C0-0DB59D6A6E0A}"/>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416" name="Freeform: Shape 415">
                <a:extLst>
                  <a:ext uri="{FF2B5EF4-FFF2-40B4-BE49-F238E27FC236}">
                    <a16:creationId xmlns:a16="http://schemas.microsoft.com/office/drawing/2014/main" id="{4FEF2211-CFF2-F593-DAD5-D76ECE57F6B6}"/>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417" name="Freeform: Shape 416">
                <a:extLst>
                  <a:ext uri="{FF2B5EF4-FFF2-40B4-BE49-F238E27FC236}">
                    <a16:creationId xmlns:a16="http://schemas.microsoft.com/office/drawing/2014/main" id="{CD96827E-F316-604F-48CB-5507C06F22E2}"/>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418" name="Freeform: Shape 417">
                <a:extLst>
                  <a:ext uri="{FF2B5EF4-FFF2-40B4-BE49-F238E27FC236}">
                    <a16:creationId xmlns:a16="http://schemas.microsoft.com/office/drawing/2014/main" id="{0A0F0D19-3A08-770E-8695-ECFDBBBE3B1E}"/>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419" name="Freeform: Shape 418">
                <a:extLst>
                  <a:ext uri="{FF2B5EF4-FFF2-40B4-BE49-F238E27FC236}">
                    <a16:creationId xmlns:a16="http://schemas.microsoft.com/office/drawing/2014/main" id="{AC8BFA9E-6F83-9673-6909-B4F58D9CC5BE}"/>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420" name="Freeform: Shape 419">
                <a:extLst>
                  <a:ext uri="{FF2B5EF4-FFF2-40B4-BE49-F238E27FC236}">
                    <a16:creationId xmlns:a16="http://schemas.microsoft.com/office/drawing/2014/main" id="{652B9935-DC21-E184-11EA-8ED1DB3A9FBE}"/>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421" name="Freeform: Shape 420">
                <a:extLst>
                  <a:ext uri="{FF2B5EF4-FFF2-40B4-BE49-F238E27FC236}">
                    <a16:creationId xmlns:a16="http://schemas.microsoft.com/office/drawing/2014/main" id="{5C09D6B7-8339-0637-93C3-513DBBA2EC18}"/>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422" name="Freeform: Shape 421">
                <a:extLst>
                  <a:ext uri="{FF2B5EF4-FFF2-40B4-BE49-F238E27FC236}">
                    <a16:creationId xmlns:a16="http://schemas.microsoft.com/office/drawing/2014/main" id="{38615284-3DCD-C415-AEA0-DB46305FFE64}"/>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423" name="Freeform: Shape 422">
                <a:extLst>
                  <a:ext uri="{FF2B5EF4-FFF2-40B4-BE49-F238E27FC236}">
                    <a16:creationId xmlns:a16="http://schemas.microsoft.com/office/drawing/2014/main" id="{77EAA44C-4596-27DB-E376-274EE3581BA8}"/>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430" name="Group 429">
              <a:extLst>
                <a:ext uri="{FF2B5EF4-FFF2-40B4-BE49-F238E27FC236}">
                  <a16:creationId xmlns:a16="http://schemas.microsoft.com/office/drawing/2014/main" id="{AF56E42C-AB3E-1FD4-3D71-93C9DD34192A}"/>
                </a:ext>
              </a:extLst>
            </p:cNvPr>
            <p:cNvGrpSpPr/>
            <p:nvPr/>
          </p:nvGrpSpPr>
          <p:grpSpPr>
            <a:xfrm>
              <a:off x="8308768" y="3095225"/>
              <a:ext cx="3360721" cy="731823"/>
              <a:chOff x="7954538" y="4259008"/>
              <a:chExt cx="3635515" cy="731823"/>
            </a:xfrm>
          </p:grpSpPr>
          <p:sp>
            <p:nvSpPr>
              <p:cNvPr id="343" name="TextBox 342">
                <a:extLst>
                  <a:ext uri="{FF2B5EF4-FFF2-40B4-BE49-F238E27FC236}">
                    <a16:creationId xmlns:a16="http://schemas.microsoft.com/office/drawing/2014/main" id="{71CE53FF-E782-8942-9028-963220A4C0B8}"/>
                  </a:ext>
                </a:extLst>
              </p:cNvPr>
              <p:cNvSpPr txBox="1"/>
              <p:nvPr/>
            </p:nvSpPr>
            <p:spPr>
              <a:xfrm>
                <a:off x="8278378" y="4259008"/>
                <a:ext cx="3311675" cy="731823"/>
              </a:xfrm>
              <a:prstGeom prst="rect">
                <a:avLst/>
              </a:prstGeom>
              <a:noFill/>
            </p:spPr>
            <p:txBody>
              <a:bodyPr wrap="square">
                <a:spAutoFit/>
              </a:bodyPr>
              <a:lstStyle/>
              <a:p>
                <a:pPr>
                  <a:spcBef>
                    <a:spcPts val="450"/>
                  </a:spcBef>
                </a:pPr>
                <a:r>
                  <a:rPr lang="en-US" sz="900" b="1" dirty="0">
                    <a:solidFill>
                      <a:schemeClr val="tx1">
                        <a:lumMod val="85000"/>
                        <a:lumOff val="15000"/>
                      </a:schemeClr>
                    </a:solidFill>
                    <a:latin typeface="Montserrat" panose="00000500000000000000" pitchFamily="2" charset="0"/>
                  </a:rPr>
                  <a:t>2. Day vs Night</a:t>
                </a:r>
              </a:p>
              <a:p>
                <a:pPr>
                  <a:spcBef>
                    <a:spcPts val="450"/>
                  </a:spcBef>
                </a:pPr>
                <a:r>
                  <a:rPr lang="en-US" sz="825" dirty="0">
                    <a:solidFill>
                      <a:schemeClr val="tx1">
                        <a:lumMod val="85000"/>
                        <a:lumOff val="15000"/>
                      </a:schemeClr>
                    </a:solidFill>
                    <a:latin typeface="Montserrat" panose="00000500000000000000" pitchFamily="2" charset="0"/>
                  </a:rPr>
                  <a:t>During which time of the day more causalities occur? </a:t>
                </a:r>
              </a:p>
            </p:txBody>
          </p:sp>
          <p:pic>
            <p:nvPicPr>
              <p:cNvPr id="425" name="Picture 424">
                <a:extLst>
                  <a:ext uri="{FF2B5EF4-FFF2-40B4-BE49-F238E27FC236}">
                    <a16:creationId xmlns:a16="http://schemas.microsoft.com/office/drawing/2014/main" id="{BFC51DE1-A1C8-4BF3-D8C3-43C81ACB2D04}"/>
                  </a:ext>
                </a:extLst>
              </p:cNvPr>
              <p:cNvPicPr>
                <a:picLocks noChangeAspect="1"/>
              </p:cNvPicPr>
              <p:nvPr/>
            </p:nvPicPr>
            <p:blipFill>
              <a:blip r:embed="rId4"/>
              <a:stretch>
                <a:fillRect/>
              </a:stretch>
            </p:blipFill>
            <p:spPr>
              <a:xfrm>
                <a:off x="7954538" y="4259011"/>
                <a:ext cx="300842" cy="300842"/>
              </a:xfrm>
              <a:prstGeom prst="rect">
                <a:avLst/>
              </a:prstGeom>
            </p:spPr>
          </p:pic>
        </p:grpSp>
        <p:grpSp>
          <p:nvGrpSpPr>
            <p:cNvPr id="427" name="Group 426">
              <a:extLst>
                <a:ext uri="{FF2B5EF4-FFF2-40B4-BE49-F238E27FC236}">
                  <a16:creationId xmlns:a16="http://schemas.microsoft.com/office/drawing/2014/main" id="{AEB80F7E-7056-570F-2E8F-AFF839481DB1}"/>
                </a:ext>
              </a:extLst>
            </p:cNvPr>
            <p:cNvGrpSpPr/>
            <p:nvPr/>
          </p:nvGrpSpPr>
          <p:grpSpPr>
            <a:xfrm>
              <a:off x="3639788" y="5525710"/>
              <a:ext cx="4221676" cy="731824"/>
              <a:chOff x="4019798" y="5537585"/>
              <a:chExt cx="4221676" cy="731824"/>
            </a:xfrm>
          </p:grpSpPr>
          <p:sp>
            <p:nvSpPr>
              <p:cNvPr id="345" name="TextBox 344">
                <a:extLst>
                  <a:ext uri="{FF2B5EF4-FFF2-40B4-BE49-F238E27FC236}">
                    <a16:creationId xmlns:a16="http://schemas.microsoft.com/office/drawing/2014/main" id="{68EFF078-37BF-E48C-4FB3-C36A9A460D94}"/>
                  </a:ext>
                </a:extLst>
              </p:cNvPr>
              <p:cNvSpPr txBox="1"/>
              <p:nvPr/>
            </p:nvSpPr>
            <p:spPr>
              <a:xfrm>
                <a:off x="4337461" y="5537585"/>
                <a:ext cx="3904013" cy="731824"/>
              </a:xfrm>
              <a:prstGeom prst="rect">
                <a:avLst/>
              </a:prstGeom>
              <a:noFill/>
            </p:spPr>
            <p:txBody>
              <a:bodyPr wrap="square">
                <a:spAutoFit/>
              </a:bodyPr>
              <a:lstStyle/>
              <a:p>
                <a:pPr>
                  <a:spcBef>
                    <a:spcPts val="450"/>
                  </a:spcBef>
                </a:pPr>
                <a:r>
                  <a:rPr lang="en-US" sz="900" b="1" dirty="0">
                    <a:solidFill>
                      <a:schemeClr val="tx1">
                        <a:lumMod val="85000"/>
                        <a:lumOff val="15000"/>
                      </a:schemeClr>
                    </a:solidFill>
                    <a:latin typeface="Montserrat" panose="00000500000000000000" pitchFamily="2" charset="0"/>
                  </a:rPr>
                  <a:t>3. Which counties have most fatalities?</a:t>
                </a:r>
              </a:p>
              <a:p>
                <a:pPr>
                  <a:spcBef>
                    <a:spcPts val="450"/>
                  </a:spcBef>
                </a:pPr>
                <a:r>
                  <a:rPr lang="en-US" sz="825" dirty="0">
                    <a:solidFill>
                      <a:schemeClr val="tx1">
                        <a:lumMod val="85000"/>
                        <a:lumOff val="15000"/>
                      </a:schemeClr>
                    </a:solidFill>
                    <a:latin typeface="Montserrat" panose="00000500000000000000" pitchFamily="2" charset="0"/>
                  </a:rPr>
                  <a:t>Among all the counties of California, which have most fatalities?</a:t>
                </a:r>
              </a:p>
            </p:txBody>
          </p:sp>
          <p:pic>
            <p:nvPicPr>
              <p:cNvPr id="426" name="Picture 425">
                <a:extLst>
                  <a:ext uri="{FF2B5EF4-FFF2-40B4-BE49-F238E27FC236}">
                    <a16:creationId xmlns:a16="http://schemas.microsoft.com/office/drawing/2014/main" id="{75A961C4-C05A-FBDD-A7DD-774125FFD214}"/>
                  </a:ext>
                </a:extLst>
              </p:cNvPr>
              <p:cNvPicPr>
                <a:picLocks noChangeAspect="1"/>
              </p:cNvPicPr>
              <p:nvPr/>
            </p:nvPicPr>
            <p:blipFill>
              <a:blip r:embed="rId4"/>
              <a:stretch>
                <a:fillRect/>
              </a:stretch>
            </p:blipFill>
            <p:spPr>
              <a:xfrm>
                <a:off x="4019798" y="5537585"/>
                <a:ext cx="300842" cy="300842"/>
              </a:xfrm>
              <a:prstGeom prst="rect">
                <a:avLst/>
              </a:prstGeom>
            </p:spPr>
          </p:pic>
        </p:grpSp>
        <p:grpSp>
          <p:nvGrpSpPr>
            <p:cNvPr id="429" name="Group 428">
              <a:extLst>
                <a:ext uri="{FF2B5EF4-FFF2-40B4-BE49-F238E27FC236}">
                  <a16:creationId xmlns:a16="http://schemas.microsoft.com/office/drawing/2014/main" id="{33862FF1-9241-56AA-6C03-4493E3586B67}"/>
                </a:ext>
              </a:extLst>
            </p:cNvPr>
            <p:cNvGrpSpPr/>
            <p:nvPr/>
          </p:nvGrpSpPr>
          <p:grpSpPr>
            <a:xfrm>
              <a:off x="522515" y="1655237"/>
              <a:ext cx="3356762" cy="731824"/>
              <a:chOff x="1080653" y="1987746"/>
              <a:chExt cx="3356762" cy="731824"/>
            </a:xfrm>
          </p:grpSpPr>
          <p:sp>
            <p:nvSpPr>
              <p:cNvPr id="344" name="TextBox 343">
                <a:extLst>
                  <a:ext uri="{FF2B5EF4-FFF2-40B4-BE49-F238E27FC236}">
                    <a16:creationId xmlns:a16="http://schemas.microsoft.com/office/drawing/2014/main" id="{794DF9DE-0F98-AABB-196D-52E5C2705343}"/>
                  </a:ext>
                </a:extLst>
              </p:cNvPr>
              <p:cNvSpPr txBox="1"/>
              <p:nvPr/>
            </p:nvSpPr>
            <p:spPr>
              <a:xfrm>
                <a:off x="1080653" y="1987746"/>
                <a:ext cx="3004457" cy="731824"/>
              </a:xfrm>
              <a:prstGeom prst="rect">
                <a:avLst/>
              </a:prstGeom>
              <a:noFill/>
            </p:spPr>
            <p:txBody>
              <a:bodyPr wrap="square">
                <a:spAutoFit/>
              </a:bodyPr>
              <a:lstStyle/>
              <a:p>
                <a:pPr algn="r">
                  <a:spcBef>
                    <a:spcPts val="450"/>
                  </a:spcBef>
                </a:pPr>
                <a:r>
                  <a:rPr lang="en-US" sz="900" b="1" dirty="0">
                    <a:solidFill>
                      <a:schemeClr val="tx1">
                        <a:lumMod val="85000"/>
                        <a:lumOff val="15000"/>
                      </a:schemeClr>
                    </a:solidFill>
                    <a:latin typeface="Montserrat" panose="00000500000000000000" pitchFamily="2" charset="0"/>
                  </a:rPr>
                  <a:t>1. Mode of transport</a:t>
                </a:r>
              </a:p>
              <a:p>
                <a:pPr algn="r">
                  <a:spcBef>
                    <a:spcPts val="450"/>
                  </a:spcBef>
                </a:pPr>
                <a:r>
                  <a:rPr lang="en-US" sz="825" dirty="0">
                    <a:solidFill>
                      <a:schemeClr val="tx1">
                        <a:lumMod val="85000"/>
                        <a:lumOff val="15000"/>
                      </a:schemeClr>
                    </a:solidFill>
                    <a:latin typeface="Montserrat" panose="00000500000000000000" pitchFamily="2" charset="0"/>
                  </a:rPr>
                  <a:t>What are the types of transport most common in road accident occurrence?</a:t>
                </a:r>
              </a:p>
            </p:txBody>
          </p:sp>
          <p:pic>
            <p:nvPicPr>
              <p:cNvPr id="428" name="Picture 427">
                <a:extLst>
                  <a:ext uri="{FF2B5EF4-FFF2-40B4-BE49-F238E27FC236}">
                    <a16:creationId xmlns:a16="http://schemas.microsoft.com/office/drawing/2014/main" id="{C9D2B022-1E62-4106-D799-4C3E79B5E493}"/>
                  </a:ext>
                </a:extLst>
              </p:cNvPr>
              <p:cNvPicPr>
                <a:picLocks noChangeAspect="1"/>
              </p:cNvPicPr>
              <p:nvPr/>
            </p:nvPicPr>
            <p:blipFill>
              <a:blip r:embed="rId4"/>
              <a:stretch>
                <a:fillRect/>
              </a:stretch>
            </p:blipFill>
            <p:spPr>
              <a:xfrm>
                <a:off x="4136573" y="1987746"/>
                <a:ext cx="300842" cy="300842"/>
              </a:xfrm>
              <a:prstGeom prst="rect">
                <a:avLst/>
              </a:prstGeom>
            </p:spPr>
          </p:pic>
        </p:grpSp>
      </p:grpSp>
    </p:spTree>
    <p:extLst>
      <p:ext uri="{BB962C8B-B14F-4D97-AF65-F5344CB8AC3E}">
        <p14:creationId xmlns:p14="http://schemas.microsoft.com/office/powerpoint/2010/main" val="2378165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Title 1">
            <a:extLst>
              <a:ext uri="{FF2B5EF4-FFF2-40B4-BE49-F238E27FC236}">
                <a16:creationId xmlns:a16="http://schemas.microsoft.com/office/drawing/2014/main" id="{DAF477B6-DBD2-40D7-90A0-196929C08823}"/>
              </a:ext>
            </a:extLst>
          </p:cNvPr>
          <p:cNvSpPr txBox="1">
            <a:spLocks/>
          </p:cNvSpPr>
          <p:nvPr/>
        </p:nvSpPr>
        <p:spPr>
          <a:xfrm>
            <a:off x="0" y="325499"/>
            <a:ext cx="9144001" cy="398268"/>
          </a:xfrm>
          <a:prstGeom prst="rect">
            <a:avLst/>
          </a:prstGeom>
        </p:spPr>
        <p:txBody>
          <a:bodyPr vert="horz" lIns="0" tIns="0" rIns="0" bIns="0" rtlCol="0" anchor="b" anchorCtr="0">
            <a:noAutofit/>
          </a:bodyPr>
          <a:lstStyle>
            <a:lvl1pPr algn="l" defTabSz="914400" rtl="0" eaLnBrk="1" latinLnBrk="0" hangingPunct="1">
              <a:lnSpc>
                <a:spcPct val="100000"/>
              </a:lnSpc>
              <a:spcBef>
                <a:spcPct val="0"/>
              </a:spcBef>
              <a:buNone/>
              <a:defRPr sz="3200" b="1" kern="1200">
                <a:solidFill>
                  <a:schemeClr val="accent2"/>
                </a:solidFill>
                <a:latin typeface="Arial" panose="020B0604020202020204" pitchFamily="34" charset="0"/>
                <a:ea typeface="+mj-ea"/>
                <a:cs typeface="Arial" panose="020B0604020202020204" pitchFamily="34" charset="0"/>
              </a:defRPr>
            </a:lvl1pPr>
          </a:lstStyle>
          <a:p>
            <a:pPr algn="ctr" defTabSz="685800">
              <a:buClrTx/>
              <a:defRPr/>
            </a:pPr>
            <a:r>
              <a:rPr lang="en-US" dirty="0">
                <a:solidFill>
                  <a:schemeClr val="tx1"/>
                </a:solidFill>
                <a:latin typeface="Lexend ExtraBold" panose="020B0604020202020204" charset="0"/>
              </a:rPr>
              <a:t>BUSINESS QUESTIONS!</a:t>
            </a:r>
          </a:p>
        </p:txBody>
      </p:sp>
      <p:grpSp>
        <p:nvGrpSpPr>
          <p:cNvPr id="2" name="Group 1">
            <a:extLst>
              <a:ext uri="{FF2B5EF4-FFF2-40B4-BE49-F238E27FC236}">
                <a16:creationId xmlns:a16="http://schemas.microsoft.com/office/drawing/2014/main" id="{584C5551-9F70-3D16-DEA6-7B63DD08286F}"/>
              </a:ext>
            </a:extLst>
          </p:cNvPr>
          <p:cNvGrpSpPr/>
          <p:nvPr/>
        </p:nvGrpSpPr>
        <p:grpSpPr>
          <a:xfrm>
            <a:off x="-23751" y="1125781"/>
            <a:ext cx="9010406" cy="3944105"/>
            <a:chOff x="-344385" y="1501042"/>
            <a:chExt cx="12013874" cy="5258806"/>
          </a:xfrm>
        </p:grpSpPr>
        <p:pic>
          <p:nvPicPr>
            <p:cNvPr id="3" name="Graphic 2">
              <a:extLst>
                <a:ext uri="{FF2B5EF4-FFF2-40B4-BE49-F238E27FC236}">
                  <a16:creationId xmlns:a16="http://schemas.microsoft.com/office/drawing/2014/main" id="{A90F8E34-BCE9-5F28-CDFF-1E38A81EFCA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4385" y="1501042"/>
              <a:ext cx="11578442" cy="5258806"/>
            </a:xfrm>
            <a:prstGeom prst="rect">
              <a:avLst/>
            </a:prstGeom>
          </p:spPr>
        </p:pic>
        <p:grpSp>
          <p:nvGrpSpPr>
            <p:cNvPr id="148" name="Group 147">
              <a:extLst>
                <a:ext uri="{FF2B5EF4-FFF2-40B4-BE49-F238E27FC236}">
                  <a16:creationId xmlns:a16="http://schemas.microsoft.com/office/drawing/2014/main" id="{5930DA88-1053-885B-EF2F-FAAD84BD9E9A}"/>
                </a:ext>
              </a:extLst>
            </p:cNvPr>
            <p:cNvGrpSpPr/>
            <p:nvPr/>
          </p:nvGrpSpPr>
          <p:grpSpPr>
            <a:xfrm>
              <a:off x="982581" y="4658399"/>
              <a:ext cx="776946" cy="654112"/>
              <a:chOff x="556322" y="2103794"/>
              <a:chExt cx="4198496" cy="3534725"/>
            </a:xfrm>
            <a:scene3d>
              <a:camera prst="perspectiveContrastingLeftFacing"/>
              <a:lightRig rig="threePt" dir="t"/>
            </a:scene3d>
          </p:grpSpPr>
          <p:sp>
            <p:nvSpPr>
              <p:cNvPr id="149" name="Freeform: Shape 148">
                <a:extLst>
                  <a:ext uri="{FF2B5EF4-FFF2-40B4-BE49-F238E27FC236}">
                    <a16:creationId xmlns:a16="http://schemas.microsoft.com/office/drawing/2014/main" id="{31987B06-D9EF-2DF0-E74B-A84C36D50170}"/>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150" name="Freeform: Shape 149">
                <a:extLst>
                  <a:ext uri="{FF2B5EF4-FFF2-40B4-BE49-F238E27FC236}">
                    <a16:creationId xmlns:a16="http://schemas.microsoft.com/office/drawing/2014/main" id="{F1AFEAA0-FAB9-A856-A354-ABF4D3B99222}"/>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151" name="Freeform: Shape 150">
                <a:extLst>
                  <a:ext uri="{FF2B5EF4-FFF2-40B4-BE49-F238E27FC236}">
                    <a16:creationId xmlns:a16="http://schemas.microsoft.com/office/drawing/2014/main" id="{09855232-60F5-BAE3-5325-7679D7110DAA}"/>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152" name="Freeform: Shape 151">
                <a:extLst>
                  <a:ext uri="{FF2B5EF4-FFF2-40B4-BE49-F238E27FC236}">
                    <a16:creationId xmlns:a16="http://schemas.microsoft.com/office/drawing/2014/main" id="{6F6E0807-7174-A586-B3AC-D03EACB72440}"/>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153" name="Freeform: Shape 152">
                <a:extLst>
                  <a:ext uri="{FF2B5EF4-FFF2-40B4-BE49-F238E27FC236}">
                    <a16:creationId xmlns:a16="http://schemas.microsoft.com/office/drawing/2014/main" id="{35928A96-FF25-6D5E-611D-AB1ABE0C51E3}"/>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154" name="Freeform: Shape 153">
                <a:extLst>
                  <a:ext uri="{FF2B5EF4-FFF2-40B4-BE49-F238E27FC236}">
                    <a16:creationId xmlns:a16="http://schemas.microsoft.com/office/drawing/2014/main" id="{4537FDF3-692A-FF9E-A682-5DA31F147B4E}"/>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155" name="Freeform: Shape 154">
                <a:extLst>
                  <a:ext uri="{FF2B5EF4-FFF2-40B4-BE49-F238E27FC236}">
                    <a16:creationId xmlns:a16="http://schemas.microsoft.com/office/drawing/2014/main" id="{105C5BAE-044F-DF14-34A5-DDFFADBC39CC}"/>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156" name="Freeform: Shape 155">
                <a:extLst>
                  <a:ext uri="{FF2B5EF4-FFF2-40B4-BE49-F238E27FC236}">
                    <a16:creationId xmlns:a16="http://schemas.microsoft.com/office/drawing/2014/main" id="{16C8008E-3DB1-32AC-47E8-BAFC534BDE79}"/>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157" name="Freeform: Shape 156">
                <a:extLst>
                  <a:ext uri="{FF2B5EF4-FFF2-40B4-BE49-F238E27FC236}">
                    <a16:creationId xmlns:a16="http://schemas.microsoft.com/office/drawing/2014/main" id="{958B1D63-8D04-6DAC-4213-A79F1207E8E2}"/>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158" name="Freeform: Shape 157">
                <a:extLst>
                  <a:ext uri="{FF2B5EF4-FFF2-40B4-BE49-F238E27FC236}">
                    <a16:creationId xmlns:a16="http://schemas.microsoft.com/office/drawing/2014/main" id="{C1F409DD-8289-EC30-4176-7263EE43C8EB}"/>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159" name="Freeform: Shape 158">
                <a:extLst>
                  <a:ext uri="{FF2B5EF4-FFF2-40B4-BE49-F238E27FC236}">
                    <a16:creationId xmlns:a16="http://schemas.microsoft.com/office/drawing/2014/main" id="{D8EDD08A-2D65-78FE-8B7A-707A6C791C91}"/>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160" name="Freeform: Shape 159">
                <a:extLst>
                  <a:ext uri="{FF2B5EF4-FFF2-40B4-BE49-F238E27FC236}">
                    <a16:creationId xmlns:a16="http://schemas.microsoft.com/office/drawing/2014/main" id="{16070DC8-D4B2-33F3-AD9B-672C227DAFCC}"/>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161" name="Freeform: Shape 160">
                <a:extLst>
                  <a:ext uri="{FF2B5EF4-FFF2-40B4-BE49-F238E27FC236}">
                    <a16:creationId xmlns:a16="http://schemas.microsoft.com/office/drawing/2014/main" id="{468F3BA2-DCC5-BFD6-9EAA-A5B2E597A371}"/>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162" name="Freeform: Shape 161">
                <a:extLst>
                  <a:ext uri="{FF2B5EF4-FFF2-40B4-BE49-F238E27FC236}">
                    <a16:creationId xmlns:a16="http://schemas.microsoft.com/office/drawing/2014/main" id="{90706707-6F19-F3F3-12CD-C6EDB532C767}"/>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163" name="Freeform: Shape 162">
                <a:extLst>
                  <a:ext uri="{FF2B5EF4-FFF2-40B4-BE49-F238E27FC236}">
                    <a16:creationId xmlns:a16="http://schemas.microsoft.com/office/drawing/2014/main" id="{62809819-28EA-D6DB-DDB2-A4A4005CB961}"/>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164" name="Freeform: Shape 163">
                <a:extLst>
                  <a:ext uri="{FF2B5EF4-FFF2-40B4-BE49-F238E27FC236}">
                    <a16:creationId xmlns:a16="http://schemas.microsoft.com/office/drawing/2014/main" id="{709D9BF6-27E3-86FE-EEF3-326F08C8FAAE}"/>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165" name="Freeform: Shape 164">
                <a:extLst>
                  <a:ext uri="{FF2B5EF4-FFF2-40B4-BE49-F238E27FC236}">
                    <a16:creationId xmlns:a16="http://schemas.microsoft.com/office/drawing/2014/main" id="{074A8EF4-131E-B48F-D1A5-C78A89E5325C}"/>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166" name="Freeform: Shape 165">
                <a:extLst>
                  <a:ext uri="{FF2B5EF4-FFF2-40B4-BE49-F238E27FC236}">
                    <a16:creationId xmlns:a16="http://schemas.microsoft.com/office/drawing/2014/main" id="{1A8146CD-9B47-D199-3CE9-07171BDA770D}"/>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167" name="Freeform: Shape 166">
                <a:extLst>
                  <a:ext uri="{FF2B5EF4-FFF2-40B4-BE49-F238E27FC236}">
                    <a16:creationId xmlns:a16="http://schemas.microsoft.com/office/drawing/2014/main" id="{0705998B-EDBD-1747-4A15-5AC20EA237C8}"/>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168" name="Freeform: Shape 167">
                <a:extLst>
                  <a:ext uri="{FF2B5EF4-FFF2-40B4-BE49-F238E27FC236}">
                    <a16:creationId xmlns:a16="http://schemas.microsoft.com/office/drawing/2014/main" id="{9552D985-993E-EFC9-D352-AC5A186BBB03}"/>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169" name="Freeform: Shape 168">
                <a:extLst>
                  <a:ext uri="{FF2B5EF4-FFF2-40B4-BE49-F238E27FC236}">
                    <a16:creationId xmlns:a16="http://schemas.microsoft.com/office/drawing/2014/main" id="{8AFA495A-1AC8-6052-CC6A-EE0C5DE91E1C}"/>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170" name="Freeform: Shape 169">
                <a:extLst>
                  <a:ext uri="{FF2B5EF4-FFF2-40B4-BE49-F238E27FC236}">
                    <a16:creationId xmlns:a16="http://schemas.microsoft.com/office/drawing/2014/main" id="{05FCB1CA-893E-CA3B-ED74-AC1DF4AE5969}"/>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171" name="Freeform: Shape 170">
                <a:extLst>
                  <a:ext uri="{FF2B5EF4-FFF2-40B4-BE49-F238E27FC236}">
                    <a16:creationId xmlns:a16="http://schemas.microsoft.com/office/drawing/2014/main" id="{4191B87B-9841-0820-EA65-6DC9D6085BF9}"/>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172" name="Freeform: Shape 171">
                <a:extLst>
                  <a:ext uri="{FF2B5EF4-FFF2-40B4-BE49-F238E27FC236}">
                    <a16:creationId xmlns:a16="http://schemas.microsoft.com/office/drawing/2014/main" id="{AD8FBD0C-9E2A-BB73-C44B-CD6D7B5E1047}"/>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173" name="Freeform: Shape 172">
                <a:extLst>
                  <a:ext uri="{FF2B5EF4-FFF2-40B4-BE49-F238E27FC236}">
                    <a16:creationId xmlns:a16="http://schemas.microsoft.com/office/drawing/2014/main" id="{6B5F817E-8319-BEC8-AEA2-0BBD0B15E3B9}"/>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174" name="Freeform: Shape 173">
                <a:extLst>
                  <a:ext uri="{FF2B5EF4-FFF2-40B4-BE49-F238E27FC236}">
                    <a16:creationId xmlns:a16="http://schemas.microsoft.com/office/drawing/2014/main" id="{2244A899-88A3-DD57-AEEC-0851E8A483C2}"/>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a:p>
            </p:txBody>
          </p:sp>
          <p:sp>
            <p:nvSpPr>
              <p:cNvPr id="175" name="Freeform: Shape 174">
                <a:extLst>
                  <a:ext uri="{FF2B5EF4-FFF2-40B4-BE49-F238E27FC236}">
                    <a16:creationId xmlns:a16="http://schemas.microsoft.com/office/drawing/2014/main" id="{1E63500C-F863-6F23-358B-D00D321F575B}"/>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176" name="Freeform: Shape 175">
                <a:extLst>
                  <a:ext uri="{FF2B5EF4-FFF2-40B4-BE49-F238E27FC236}">
                    <a16:creationId xmlns:a16="http://schemas.microsoft.com/office/drawing/2014/main" id="{63D9F620-B707-C79E-1C6E-DC732E8D8803}"/>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177" name="Freeform: Shape 176">
                <a:extLst>
                  <a:ext uri="{FF2B5EF4-FFF2-40B4-BE49-F238E27FC236}">
                    <a16:creationId xmlns:a16="http://schemas.microsoft.com/office/drawing/2014/main" id="{615D5C85-02A0-B59B-F08E-529C19C6C05B}"/>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178" name="Freeform: Shape 177">
                <a:extLst>
                  <a:ext uri="{FF2B5EF4-FFF2-40B4-BE49-F238E27FC236}">
                    <a16:creationId xmlns:a16="http://schemas.microsoft.com/office/drawing/2014/main" id="{CF9DFE29-894A-DBA5-3527-9892D7772503}"/>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179" name="Freeform: Shape 178">
                <a:extLst>
                  <a:ext uri="{FF2B5EF4-FFF2-40B4-BE49-F238E27FC236}">
                    <a16:creationId xmlns:a16="http://schemas.microsoft.com/office/drawing/2014/main" id="{D6030242-4F43-69E1-D411-3FB4C4832AFC}"/>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180" name="Freeform: Shape 179">
                <a:extLst>
                  <a:ext uri="{FF2B5EF4-FFF2-40B4-BE49-F238E27FC236}">
                    <a16:creationId xmlns:a16="http://schemas.microsoft.com/office/drawing/2014/main" id="{35EE9E88-F25A-BC60-C1F7-5C976824BB50}"/>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181" name="Freeform: Shape 180">
                <a:extLst>
                  <a:ext uri="{FF2B5EF4-FFF2-40B4-BE49-F238E27FC236}">
                    <a16:creationId xmlns:a16="http://schemas.microsoft.com/office/drawing/2014/main" id="{001E32D3-C6D0-62D1-2267-CD77AA90F03B}"/>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182" name="Freeform: Shape 181">
                <a:extLst>
                  <a:ext uri="{FF2B5EF4-FFF2-40B4-BE49-F238E27FC236}">
                    <a16:creationId xmlns:a16="http://schemas.microsoft.com/office/drawing/2014/main" id="{98A98814-0DA5-EE9E-A486-89EEBC1371BC}"/>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183" name="Freeform: Shape 182">
                <a:extLst>
                  <a:ext uri="{FF2B5EF4-FFF2-40B4-BE49-F238E27FC236}">
                    <a16:creationId xmlns:a16="http://schemas.microsoft.com/office/drawing/2014/main" id="{D8249B50-C73A-4429-7F19-EC05881B86A1}"/>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184" name="Freeform: Shape 183">
                <a:extLst>
                  <a:ext uri="{FF2B5EF4-FFF2-40B4-BE49-F238E27FC236}">
                    <a16:creationId xmlns:a16="http://schemas.microsoft.com/office/drawing/2014/main" id="{9C2D2F7C-E1D2-16EA-147D-D88712E0B421}"/>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185" name="Freeform: Shape 184">
                <a:extLst>
                  <a:ext uri="{FF2B5EF4-FFF2-40B4-BE49-F238E27FC236}">
                    <a16:creationId xmlns:a16="http://schemas.microsoft.com/office/drawing/2014/main" id="{02B51F1B-1BC3-652C-F3B5-3B20B41804D8}"/>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186" name="Freeform: Shape 185">
                <a:extLst>
                  <a:ext uri="{FF2B5EF4-FFF2-40B4-BE49-F238E27FC236}">
                    <a16:creationId xmlns:a16="http://schemas.microsoft.com/office/drawing/2014/main" id="{2D374E60-4AB4-B443-3003-25B2D4018ED4}"/>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187" name="Group 186">
              <a:extLst>
                <a:ext uri="{FF2B5EF4-FFF2-40B4-BE49-F238E27FC236}">
                  <a16:creationId xmlns:a16="http://schemas.microsoft.com/office/drawing/2014/main" id="{13F7B06B-E6EE-6072-E614-02620EEC12B5}"/>
                </a:ext>
              </a:extLst>
            </p:cNvPr>
            <p:cNvGrpSpPr/>
            <p:nvPr/>
          </p:nvGrpSpPr>
          <p:grpSpPr>
            <a:xfrm>
              <a:off x="2465018" y="4798924"/>
              <a:ext cx="776946" cy="654112"/>
              <a:chOff x="556322" y="2103794"/>
              <a:chExt cx="4198496" cy="3534725"/>
            </a:xfrm>
            <a:scene3d>
              <a:camera prst="perspectiveContrastingLeftFacing"/>
              <a:lightRig rig="threePt" dir="t"/>
            </a:scene3d>
          </p:grpSpPr>
          <p:sp>
            <p:nvSpPr>
              <p:cNvPr id="188" name="Freeform: Shape 187">
                <a:extLst>
                  <a:ext uri="{FF2B5EF4-FFF2-40B4-BE49-F238E27FC236}">
                    <a16:creationId xmlns:a16="http://schemas.microsoft.com/office/drawing/2014/main" id="{3A3AC846-C18F-A604-F9FB-413F951F09D4}"/>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189" name="Freeform: Shape 188">
                <a:extLst>
                  <a:ext uri="{FF2B5EF4-FFF2-40B4-BE49-F238E27FC236}">
                    <a16:creationId xmlns:a16="http://schemas.microsoft.com/office/drawing/2014/main" id="{657863C9-354F-A619-433F-54CA36AFC37D}"/>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190" name="Freeform: Shape 189">
                <a:extLst>
                  <a:ext uri="{FF2B5EF4-FFF2-40B4-BE49-F238E27FC236}">
                    <a16:creationId xmlns:a16="http://schemas.microsoft.com/office/drawing/2014/main" id="{618B6C69-1ED5-7A56-E1EA-3A6959749CCD}"/>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191" name="Freeform: Shape 190">
                <a:extLst>
                  <a:ext uri="{FF2B5EF4-FFF2-40B4-BE49-F238E27FC236}">
                    <a16:creationId xmlns:a16="http://schemas.microsoft.com/office/drawing/2014/main" id="{EAE69409-2528-DC42-9B62-CA4A2C72CB72}"/>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192" name="Freeform: Shape 191">
                <a:extLst>
                  <a:ext uri="{FF2B5EF4-FFF2-40B4-BE49-F238E27FC236}">
                    <a16:creationId xmlns:a16="http://schemas.microsoft.com/office/drawing/2014/main" id="{6E887E5D-285A-C7D6-19D0-B4F0A097ECD3}"/>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193" name="Freeform: Shape 192">
                <a:extLst>
                  <a:ext uri="{FF2B5EF4-FFF2-40B4-BE49-F238E27FC236}">
                    <a16:creationId xmlns:a16="http://schemas.microsoft.com/office/drawing/2014/main" id="{DDB6E016-FDB6-37F8-D1CD-393B67DC063B}"/>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194" name="Freeform: Shape 193">
                <a:extLst>
                  <a:ext uri="{FF2B5EF4-FFF2-40B4-BE49-F238E27FC236}">
                    <a16:creationId xmlns:a16="http://schemas.microsoft.com/office/drawing/2014/main" id="{7CF2A08A-F749-C61C-B59A-3506C264E36D}"/>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195" name="Freeform: Shape 194">
                <a:extLst>
                  <a:ext uri="{FF2B5EF4-FFF2-40B4-BE49-F238E27FC236}">
                    <a16:creationId xmlns:a16="http://schemas.microsoft.com/office/drawing/2014/main" id="{7B575ECF-9A07-1100-CA10-14BFF6401887}"/>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196" name="Freeform: Shape 195">
                <a:extLst>
                  <a:ext uri="{FF2B5EF4-FFF2-40B4-BE49-F238E27FC236}">
                    <a16:creationId xmlns:a16="http://schemas.microsoft.com/office/drawing/2014/main" id="{85F2C5AB-6812-9C6F-DA51-1FDDCDAACC3B}"/>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197" name="Freeform: Shape 196">
                <a:extLst>
                  <a:ext uri="{FF2B5EF4-FFF2-40B4-BE49-F238E27FC236}">
                    <a16:creationId xmlns:a16="http://schemas.microsoft.com/office/drawing/2014/main" id="{7B0BB7DF-2ED5-B9BE-8373-F1DEF513D902}"/>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198" name="Freeform: Shape 197">
                <a:extLst>
                  <a:ext uri="{FF2B5EF4-FFF2-40B4-BE49-F238E27FC236}">
                    <a16:creationId xmlns:a16="http://schemas.microsoft.com/office/drawing/2014/main" id="{A2758B29-F70A-F2F7-E723-24449466FA1C}"/>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199" name="Freeform: Shape 198">
                <a:extLst>
                  <a:ext uri="{FF2B5EF4-FFF2-40B4-BE49-F238E27FC236}">
                    <a16:creationId xmlns:a16="http://schemas.microsoft.com/office/drawing/2014/main" id="{AFC0B909-2F2E-2B0A-EFCA-BBC43539B331}"/>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200" name="Freeform: Shape 199">
                <a:extLst>
                  <a:ext uri="{FF2B5EF4-FFF2-40B4-BE49-F238E27FC236}">
                    <a16:creationId xmlns:a16="http://schemas.microsoft.com/office/drawing/2014/main" id="{C8029F27-D341-9916-88AD-A4DEC166D4E9}"/>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201" name="Freeform: Shape 200">
                <a:extLst>
                  <a:ext uri="{FF2B5EF4-FFF2-40B4-BE49-F238E27FC236}">
                    <a16:creationId xmlns:a16="http://schemas.microsoft.com/office/drawing/2014/main" id="{7AE925B9-8D1C-7E10-1EF3-70209A28B78E}"/>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202" name="Freeform: Shape 201">
                <a:extLst>
                  <a:ext uri="{FF2B5EF4-FFF2-40B4-BE49-F238E27FC236}">
                    <a16:creationId xmlns:a16="http://schemas.microsoft.com/office/drawing/2014/main" id="{D609F036-B4C3-6B27-6B64-B50E6159A4F5}"/>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203" name="Freeform: Shape 202">
                <a:extLst>
                  <a:ext uri="{FF2B5EF4-FFF2-40B4-BE49-F238E27FC236}">
                    <a16:creationId xmlns:a16="http://schemas.microsoft.com/office/drawing/2014/main" id="{C7B8F8B1-2956-13B9-F97B-9D4391C89A56}"/>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204" name="Freeform: Shape 203">
                <a:extLst>
                  <a:ext uri="{FF2B5EF4-FFF2-40B4-BE49-F238E27FC236}">
                    <a16:creationId xmlns:a16="http://schemas.microsoft.com/office/drawing/2014/main" id="{EA720991-306F-E67C-8360-283CB65D5B45}"/>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05" name="Freeform: Shape 204">
                <a:extLst>
                  <a:ext uri="{FF2B5EF4-FFF2-40B4-BE49-F238E27FC236}">
                    <a16:creationId xmlns:a16="http://schemas.microsoft.com/office/drawing/2014/main" id="{33F78993-0C2B-31E4-046F-CAC36A36D882}"/>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206" name="Freeform: Shape 205">
                <a:extLst>
                  <a:ext uri="{FF2B5EF4-FFF2-40B4-BE49-F238E27FC236}">
                    <a16:creationId xmlns:a16="http://schemas.microsoft.com/office/drawing/2014/main" id="{1BC95C6E-2146-1F5E-66B1-CAC260A714FE}"/>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07" name="Freeform: Shape 206">
                <a:extLst>
                  <a:ext uri="{FF2B5EF4-FFF2-40B4-BE49-F238E27FC236}">
                    <a16:creationId xmlns:a16="http://schemas.microsoft.com/office/drawing/2014/main" id="{DE53C806-B1F8-E3BD-972B-D2DB00D7CA80}"/>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08" name="Freeform: Shape 207">
                <a:extLst>
                  <a:ext uri="{FF2B5EF4-FFF2-40B4-BE49-F238E27FC236}">
                    <a16:creationId xmlns:a16="http://schemas.microsoft.com/office/drawing/2014/main" id="{79B3C3EB-BF0F-E928-CDFA-DF65827A3C5A}"/>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09" name="Freeform: Shape 208">
                <a:extLst>
                  <a:ext uri="{FF2B5EF4-FFF2-40B4-BE49-F238E27FC236}">
                    <a16:creationId xmlns:a16="http://schemas.microsoft.com/office/drawing/2014/main" id="{D6AA39BF-A865-327B-266D-A30B01B5008E}"/>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10" name="Freeform: Shape 209">
                <a:extLst>
                  <a:ext uri="{FF2B5EF4-FFF2-40B4-BE49-F238E27FC236}">
                    <a16:creationId xmlns:a16="http://schemas.microsoft.com/office/drawing/2014/main" id="{7285CB22-794B-438A-232E-D8AB492778EA}"/>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11" name="Freeform: Shape 210">
                <a:extLst>
                  <a:ext uri="{FF2B5EF4-FFF2-40B4-BE49-F238E27FC236}">
                    <a16:creationId xmlns:a16="http://schemas.microsoft.com/office/drawing/2014/main" id="{46A585D0-27A0-4E6E-78A7-9054FCE600AC}"/>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212" name="Freeform: Shape 211">
                <a:extLst>
                  <a:ext uri="{FF2B5EF4-FFF2-40B4-BE49-F238E27FC236}">
                    <a16:creationId xmlns:a16="http://schemas.microsoft.com/office/drawing/2014/main" id="{85FCF03A-3CFA-A48F-6707-9D3444F8F99F}"/>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13" name="Freeform: Shape 212">
                <a:extLst>
                  <a:ext uri="{FF2B5EF4-FFF2-40B4-BE49-F238E27FC236}">
                    <a16:creationId xmlns:a16="http://schemas.microsoft.com/office/drawing/2014/main" id="{E2C69F21-D5C3-4AD6-77D4-174F6593881B}"/>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a:p>
            </p:txBody>
          </p:sp>
          <p:sp>
            <p:nvSpPr>
              <p:cNvPr id="214" name="Freeform: Shape 213">
                <a:extLst>
                  <a:ext uri="{FF2B5EF4-FFF2-40B4-BE49-F238E27FC236}">
                    <a16:creationId xmlns:a16="http://schemas.microsoft.com/office/drawing/2014/main" id="{6B25914D-2C6D-3C14-AEFA-64092803197C}"/>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215" name="Freeform: Shape 214">
                <a:extLst>
                  <a:ext uri="{FF2B5EF4-FFF2-40B4-BE49-F238E27FC236}">
                    <a16:creationId xmlns:a16="http://schemas.microsoft.com/office/drawing/2014/main" id="{45C905D3-B065-3F1B-6AD0-ACC5D41854BA}"/>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216" name="Freeform: Shape 215">
                <a:extLst>
                  <a:ext uri="{FF2B5EF4-FFF2-40B4-BE49-F238E27FC236}">
                    <a16:creationId xmlns:a16="http://schemas.microsoft.com/office/drawing/2014/main" id="{A1FCC14E-95A5-4B77-1A34-BCE19D9A2A11}"/>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217" name="Freeform: Shape 216">
                <a:extLst>
                  <a:ext uri="{FF2B5EF4-FFF2-40B4-BE49-F238E27FC236}">
                    <a16:creationId xmlns:a16="http://schemas.microsoft.com/office/drawing/2014/main" id="{65CA6AB5-E38B-427D-8F57-5B305F1FDD96}"/>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218" name="Freeform: Shape 217">
                <a:extLst>
                  <a:ext uri="{FF2B5EF4-FFF2-40B4-BE49-F238E27FC236}">
                    <a16:creationId xmlns:a16="http://schemas.microsoft.com/office/drawing/2014/main" id="{F7BA0F6E-B7F1-90B8-ACA8-386C5122EB07}"/>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219" name="Freeform: Shape 218">
                <a:extLst>
                  <a:ext uri="{FF2B5EF4-FFF2-40B4-BE49-F238E27FC236}">
                    <a16:creationId xmlns:a16="http://schemas.microsoft.com/office/drawing/2014/main" id="{194298D8-46E6-EB80-A936-DC16F0A1C8C9}"/>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20" name="Freeform: Shape 219">
                <a:extLst>
                  <a:ext uri="{FF2B5EF4-FFF2-40B4-BE49-F238E27FC236}">
                    <a16:creationId xmlns:a16="http://schemas.microsoft.com/office/drawing/2014/main" id="{F33D1CF4-6BA2-5279-F4DB-E32D44D486FB}"/>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221" name="Freeform: Shape 220">
                <a:extLst>
                  <a:ext uri="{FF2B5EF4-FFF2-40B4-BE49-F238E27FC236}">
                    <a16:creationId xmlns:a16="http://schemas.microsoft.com/office/drawing/2014/main" id="{BC63D3CE-EFC5-7903-4C44-147D50D50842}"/>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222" name="Freeform: Shape 221">
                <a:extLst>
                  <a:ext uri="{FF2B5EF4-FFF2-40B4-BE49-F238E27FC236}">
                    <a16:creationId xmlns:a16="http://schemas.microsoft.com/office/drawing/2014/main" id="{6E75CBA9-7BFC-2C3F-8463-866A4DE8AE9A}"/>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223" name="Freeform: Shape 222">
                <a:extLst>
                  <a:ext uri="{FF2B5EF4-FFF2-40B4-BE49-F238E27FC236}">
                    <a16:creationId xmlns:a16="http://schemas.microsoft.com/office/drawing/2014/main" id="{41077E95-E5F0-1A1C-2518-153267AB3A9E}"/>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224" name="Freeform: Shape 223">
                <a:extLst>
                  <a:ext uri="{FF2B5EF4-FFF2-40B4-BE49-F238E27FC236}">
                    <a16:creationId xmlns:a16="http://schemas.microsoft.com/office/drawing/2014/main" id="{0B3FDDC8-B65C-7B47-0CB1-49D897784A18}"/>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225" name="Freeform: Shape 224">
                <a:extLst>
                  <a:ext uri="{FF2B5EF4-FFF2-40B4-BE49-F238E27FC236}">
                    <a16:creationId xmlns:a16="http://schemas.microsoft.com/office/drawing/2014/main" id="{BBD49393-EC7A-F9D4-8DE5-4109C6249356}"/>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265" name="Group 264">
              <a:extLst>
                <a:ext uri="{FF2B5EF4-FFF2-40B4-BE49-F238E27FC236}">
                  <a16:creationId xmlns:a16="http://schemas.microsoft.com/office/drawing/2014/main" id="{08779A46-842D-7BF6-1B68-E5B908A80CCB}"/>
                </a:ext>
              </a:extLst>
            </p:cNvPr>
            <p:cNvGrpSpPr/>
            <p:nvPr/>
          </p:nvGrpSpPr>
          <p:grpSpPr>
            <a:xfrm>
              <a:off x="9938064" y="1951109"/>
              <a:ext cx="461254" cy="388330"/>
              <a:chOff x="556322" y="2103794"/>
              <a:chExt cx="4198496" cy="3534725"/>
            </a:xfrm>
            <a:scene3d>
              <a:camera prst="perspectiveContrastingRightFacing"/>
              <a:lightRig rig="threePt" dir="t"/>
            </a:scene3d>
          </p:grpSpPr>
          <p:sp>
            <p:nvSpPr>
              <p:cNvPr id="266" name="Freeform: Shape 265">
                <a:extLst>
                  <a:ext uri="{FF2B5EF4-FFF2-40B4-BE49-F238E27FC236}">
                    <a16:creationId xmlns:a16="http://schemas.microsoft.com/office/drawing/2014/main" id="{1070296D-AEE6-6FB1-425C-BEA22BD2C0B6}"/>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267" name="Freeform: Shape 266">
                <a:extLst>
                  <a:ext uri="{FF2B5EF4-FFF2-40B4-BE49-F238E27FC236}">
                    <a16:creationId xmlns:a16="http://schemas.microsoft.com/office/drawing/2014/main" id="{8B6D63C5-4273-B1DB-24FD-4D9B842A54CD}"/>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268" name="Freeform: Shape 267">
                <a:extLst>
                  <a:ext uri="{FF2B5EF4-FFF2-40B4-BE49-F238E27FC236}">
                    <a16:creationId xmlns:a16="http://schemas.microsoft.com/office/drawing/2014/main" id="{8A3197B6-158A-B21E-BBB4-86ECA0A90F4D}"/>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269" name="Freeform: Shape 268">
                <a:extLst>
                  <a:ext uri="{FF2B5EF4-FFF2-40B4-BE49-F238E27FC236}">
                    <a16:creationId xmlns:a16="http://schemas.microsoft.com/office/drawing/2014/main" id="{B37EA065-2B03-28A8-7DB6-5CC715E964D6}"/>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270" name="Freeform: Shape 269">
                <a:extLst>
                  <a:ext uri="{FF2B5EF4-FFF2-40B4-BE49-F238E27FC236}">
                    <a16:creationId xmlns:a16="http://schemas.microsoft.com/office/drawing/2014/main" id="{C9BC28C6-630F-731C-16FE-378B84C66B78}"/>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271" name="Freeform: Shape 270">
                <a:extLst>
                  <a:ext uri="{FF2B5EF4-FFF2-40B4-BE49-F238E27FC236}">
                    <a16:creationId xmlns:a16="http://schemas.microsoft.com/office/drawing/2014/main" id="{83818B59-FF42-E6CF-31CE-565D3A1BEA7F}"/>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272" name="Freeform: Shape 271">
                <a:extLst>
                  <a:ext uri="{FF2B5EF4-FFF2-40B4-BE49-F238E27FC236}">
                    <a16:creationId xmlns:a16="http://schemas.microsoft.com/office/drawing/2014/main" id="{3B2E75B8-2A70-46E4-5E53-9C33FC3CF036}"/>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273" name="Freeform: Shape 272">
                <a:extLst>
                  <a:ext uri="{FF2B5EF4-FFF2-40B4-BE49-F238E27FC236}">
                    <a16:creationId xmlns:a16="http://schemas.microsoft.com/office/drawing/2014/main" id="{5E303F1F-8DB5-44F1-FAC9-B0F0CA83D111}"/>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274" name="Freeform: Shape 273">
                <a:extLst>
                  <a:ext uri="{FF2B5EF4-FFF2-40B4-BE49-F238E27FC236}">
                    <a16:creationId xmlns:a16="http://schemas.microsoft.com/office/drawing/2014/main" id="{284F63B8-29C0-D11F-1AF3-70DEF327803E}"/>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275" name="Freeform: Shape 274">
                <a:extLst>
                  <a:ext uri="{FF2B5EF4-FFF2-40B4-BE49-F238E27FC236}">
                    <a16:creationId xmlns:a16="http://schemas.microsoft.com/office/drawing/2014/main" id="{357E71A0-6ABB-5749-F93B-FB4DA19C6BA9}"/>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276" name="Freeform: Shape 275">
                <a:extLst>
                  <a:ext uri="{FF2B5EF4-FFF2-40B4-BE49-F238E27FC236}">
                    <a16:creationId xmlns:a16="http://schemas.microsoft.com/office/drawing/2014/main" id="{CE522DD5-2C55-844A-2222-D84CD07CAF62}"/>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277" name="Freeform: Shape 276">
                <a:extLst>
                  <a:ext uri="{FF2B5EF4-FFF2-40B4-BE49-F238E27FC236}">
                    <a16:creationId xmlns:a16="http://schemas.microsoft.com/office/drawing/2014/main" id="{EA851C67-227E-F042-1084-4B108F918EAE}"/>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278" name="Freeform: Shape 277">
                <a:extLst>
                  <a:ext uri="{FF2B5EF4-FFF2-40B4-BE49-F238E27FC236}">
                    <a16:creationId xmlns:a16="http://schemas.microsoft.com/office/drawing/2014/main" id="{33F79217-A795-258E-EB9A-613C376DEB61}"/>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279" name="Freeform: Shape 278">
                <a:extLst>
                  <a:ext uri="{FF2B5EF4-FFF2-40B4-BE49-F238E27FC236}">
                    <a16:creationId xmlns:a16="http://schemas.microsoft.com/office/drawing/2014/main" id="{F9EFA610-613B-06C6-A2AC-A93403D55368}"/>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280" name="Freeform: Shape 279">
                <a:extLst>
                  <a:ext uri="{FF2B5EF4-FFF2-40B4-BE49-F238E27FC236}">
                    <a16:creationId xmlns:a16="http://schemas.microsoft.com/office/drawing/2014/main" id="{2B5C308F-624C-7A45-6D51-2751B876BA05}"/>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281" name="Freeform: Shape 280">
                <a:extLst>
                  <a:ext uri="{FF2B5EF4-FFF2-40B4-BE49-F238E27FC236}">
                    <a16:creationId xmlns:a16="http://schemas.microsoft.com/office/drawing/2014/main" id="{960DF8FE-A3D6-FFFD-D797-564E0F3F90F5}"/>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282" name="Freeform: Shape 281">
                <a:extLst>
                  <a:ext uri="{FF2B5EF4-FFF2-40B4-BE49-F238E27FC236}">
                    <a16:creationId xmlns:a16="http://schemas.microsoft.com/office/drawing/2014/main" id="{2C69B1B1-E919-BD15-9AB9-3247F91B5479}"/>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83" name="Freeform: Shape 282">
                <a:extLst>
                  <a:ext uri="{FF2B5EF4-FFF2-40B4-BE49-F238E27FC236}">
                    <a16:creationId xmlns:a16="http://schemas.microsoft.com/office/drawing/2014/main" id="{47FADE5F-50A3-EE02-6A1B-43459FC36A43}"/>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284" name="Freeform: Shape 283">
                <a:extLst>
                  <a:ext uri="{FF2B5EF4-FFF2-40B4-BE49-F238E27FC236}">
                    <a16:creationId xmlns:a16="http://schemas.microsoft.com/office/drawing/2014/main" id="{4CA36356-08E4-86BA-2690-5E5F8A4973E6}"/>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85" name="Freeform: Shape 284">
                <a:extLst>
                  <a:ext uri="{FF2B5EF4-FFF2-40B4-BE49-F238E27FC236}">
                    <a16:creationId xmlns:a16="http://schemas.microsoft.com/office/drawing/2014/main" id="{433693E2-A3B9-DC1A-9303-A6CB6D4CC5E6}"/>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86" name="Freeform: Shape 285">
                <a:extLst>
                  <a:ext uri="{FF2B5EF4-FFF2-40B4-BE49-F238E27FC236}">
                    <a16:creationId xmlns:a16="http://schemas.microsoft.com/office/drawing/2014/main" id="{44E9FA8E-F117-263B-0704-0549A30456D2}"/>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87" name="Freeform: Shape 286">
                <a:extLst>
                  <a:ext uri="{FF2B5EF4-FFF2-40B4-BE49-F238E27FC236}">
                    <a16:creationId xmlns:a16="http://schemas.microsoft.com/office/drawing/2014/main" id="{12FC125C-840A-B2DE-3EF2-ADF4C0494882}"/>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88" name="Freeform: Shape 287">
                <a:extLst>
                  <a:ext uri="{FF2B5EF4-FFF2-40B4-BE49-F238E27FC236}">
                    <a16:creationId xmlns:a16="http://schemas.microsoft.com/office/drawing/2014/main" id="{427CD73D-A7B9-AC3F-6160-17088629C1A1}"/>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289" name="Freeform: Shape 288">
                <a:extLst>
                  <a:ext uri="{FF2B5EF4-FFF2-40B4-BE49-F238E27FC236}">
                    <a16:creationId xmlns:a16="http://schemas.microsoft.com/office/drawing/2014/main" id="{EB3D916D-346E-FA91-0B8C-69294ABEBD30}"/>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290" name="Freeform: Shape 289">
                <a:extLst>
                  <a:ext uri="{FF2B5EF4-FFF2-40B4-BE49-F238E27FC236}">
                    <a16:creationId xmlns:a16="http://schemas.microsoft.com/office/drawing/2014/main" id="{1C4C9826-7433-BBC2-A649-761F20387204}"/>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91" name="Freeform: Shape 290">
                <a:extLst>
                  <a:ext uri="{FF2B5EF4-FFF2-40B4-BE49-F238E27FC236}">
                    <a16:creationId xmlns:a16="http://schemas.microsoft.com/office/drawing/2014/main" id="{C74C61DC-2D27-B9DB-EA96-F5196F27DCB2}"/>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a:p>
            </p:txBody>
          </p:sp>
          <p:sp>
            <p:nvSpPr>
              <p:cNvPr id="292" name="Freeform: Shape 291">
                <a:extLst>
                  <a:ext uri="{FF2B5EF4-FFF2-40B4-BE49-F238E27FC236}">
                    <a16:creationId xmlns:a16="http://schemas.microsoft.com/office/drawing/2014/main" id="{EB511C07-DC8D-251C-82AA-2FE884141151}"/>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293" name="Freeform: Shape 292">
                <a:extLst>
                  <a:ext uri="{FF2B5EF4-FFF2-40B4-BE49-F238E27FC236}">
                    <a16:creationId xmlns:a16="http://schemas.microsoft.com/office/drawing/2014/main" id="{B6B97B2A-8A70-ABAD-7782-23A218B54A72}"/>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294" name="Freeform: Shape 293">
                <a:extLst>
                  <a:ext uri="{FF2B5EF4-FFF2-40B4-BE49-F238E27FC236}">
                    <a16:creationId xmlns:a16="http://schemas.microsoft.com/office/drawing/2014/main" id="{BDAF3C9E-A1BE-83C2-831E-FF48F5E33039}"/>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295" name="Freeform: Shape 294">
                <a:extLst>
                  <a:ext uri="{FF2B5EF4-FFF2-40B4-BE49-F238E27FC236}">
                    <a16:creationId xmlns:a16="http://schemas.microsoft.com/office/drawing/2014/main" id="{3A06B095-EFFC-A73A-3BC5-87AA39F0E0E5}"/>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296" name="Freeform: Shape 295">
                <a:extLst>
                  <a:ext uri="{FF2B5EF4-FFF2-40B4-BE49-F238E27FC236}">
                    <a16:creationId xmlns:a16="http://schemas.microsoft.com/office/drawing/2014/main" id="{2C745869-BC4D-C2D6-117F-CC325DE7D45C}"/>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297" name="Freeform: Shape 296">
                <a:extLst>
                  <a:ext uri="{FF2B5EF4-FFF2-40B4-BE49-F238E27FC236}">
                    <a16:creationId xmlns:a16="http://schemas.microsoft.com/office/drawing/2014/main" id="{4DBBBEEE-A925-F968-12F9-EE04C5D750B8}"/>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298" name="Freeform: Shape 297">
                <a:extLst>
                  <a:ext uri="{FF2B5EF4-FFF2-40B4-BE49-F238E27FC236}">
                    <a16:creationId xmlns:a16="http://schemas.microsoft.com/office/drawing/2014/main" id="{46B98E2D-CCA6-935E-62AF-45D361728734}"/>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299" name="Freeform: Shape 298">
                <a:extLst>
                  <a:ext uri="{FF2B5EF4-FFF2-40B4-BE49-F238E27FC236}">
                    <a16:creationId xmlns:a16="http://schemas.microsoft.com/office/drawing/2014/main" id="{CCAA242E-7EE8-935D-4252-FA41340E5621}"/>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00" name="Freeform: Shape 299">
                <a:extLst>
                  <a:ext uri="{FF2B5EF4-FFF2-40B4-BE49-F238E27FC236}">
                    <a16:creationId xmlns:a16="http://schemas.microsoft.com/office/drawing/2014/main" id="{DA604325-3092-0540-1432-F688AA6BC991}"/>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301" name="Freeform: Shape 300">
                <a:extLst>
                  <a:ext uri="{FF2B5EF4-FFF2-40B4-BE49-F238E27FC236}">
                    <a16:creationId xmlns:a16="http://schemas.microsoft.com/office/drawing/2014/main" id="{A00FEF66-0ACD-7E3F-DB73-C34CC4091395}"/>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02" name="Freeform: Shape 301">
                <a:extLst>
                  <a:ext uri="{FF2B5EF4-FFF2-40B4-BE49-F238E27FC236}">
                    <a16:creationId xmlns:a16="http://schemas.microsoft.com/office/drawing/2014/main" id="{C114F061-7829-1E4B-5931-6D212FB88E34}"/>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03" name="Freeform: Shape 302">
                <a:extLst>
                  <a:ext uri="{FF2B5EF4-FFF2-40B4-BE49-F238E27FC236}">
                    <a16:creationId xmlns:a16="http://schemas.microsoft.com/office/drawing/2014/main" id="{8C56EF5A-62CF-00B4-C4DB-65B5569CD92C}"/>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304" name="Group 303">
              <a:extLst>
                <a:ext uri="{FF2B5EF4-FFF2-40B4-BE49-F238E27FC236}">
                  <a16:creationId xmlns:a16="http://schemas.microsoft.com/office/drawing/2014/main" id="{53B19A5E-D38B-3912-4DA3-34466F5F061D}"/>
                </a:ext>
              </a:extLst>
            </p:cNvPr>
            <p:cNvGrpSpPr/>
            <p:nvPr/>
          </p:nvGrpSpPr>
          <p:grpSpPr>
            <a:xfrm>
              <a:off x="9306692" y="1806625"/>
              <a:ext cx="461254" cy="388330"/>
              <a:chOff x="556322" y="2103794"/>
              <a:chExt cx="4198496" cy="3534725"/>
            </a:xfrm>
            <a:scene3d>
              <a:camera prst="perspectiveContrastingRightFacing"/>
              <a:lightRig rig="threePt" dir="t"/>
            </a:scene3d>
          </p:grpSpPr>
          <p:sp>
            <p:nvSpPr>
              <p:cNvPr id="305" name="Freeform: Shape 304">
                <a:extLst>
                  <a:ext uri="{FF2B5EF4-FFF2-40B4-BE49-F238E27FC236}">
                    <a16:creationId xmlns:a16="http://schemas.microsoft.com/office/drawing/2014/main" id="{02E0CB4E-5170-66AE-E5A4-46632AEFA391}"/>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06" name="Freeform: Shape 305">
                <a:extLst>
                  <a:ext uri="{FF2B5EF4-FFF2-40B4-BE49-F238E27FC236}">
                    <a16:creationId xmlns:a16="http://schemas.microsoft.com/office/drawing/2014/main" id="{59A9ADFC-3E27-E480-6890-9CA4C113ADED}"/>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307" name="Freeform: Shape 306">
                <a:extLst>
                  <a:ext uri="{FF2B5EF4-FFF2-40B4-BE49-F238E27FC236}">
                    <a16:creationId xmlns:a16="http://schemas.microsoft.com/office/drawing/2014/main" id="{F31C3259-EE93-411C-116B-45A032BF67C4}"/>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08" name="Freeform: Shape 307">
                <a:extLst>
                  <a:ext uri="{FF2B5EF4-FFF2-40B4-BE49-F238E27FC236}">
                    <a16:creationId xmlns:a16="http://schemas.microsoft.com/office/drawing/2014/main" id="{922A03D5-EB29-07DB-5CC1-FAD6AB070789}"/>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09" name="Freeform: Shape 308">
                <a:extLst>
                  <a:ext uri="{FF2B5EF4-FFF2-40B4-BE49-F238E27FC236}">
                    <a16:creationId xmlns:a16="http://schemas.microsoft.com/office/drawing/2014/main" id="{F7BFE90B-7291-3EFF-5FF1-CF7B76F4C845}"/>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10" name="Freeform: Shape 309">
                <a:extLst>
                  <a:ext uri="{FF2B5EF4-FFF2-40B4-BE49-F238E27FC236}">
                    <a16:creationId xmlns:a16="http://schemas.microsoft.com/office/drawing/2014/main" id="{B9C3B113-577A-B64C-CD06-C9298128A589}"/>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311" name="Freeform: Shape 310">
                <a:extLst>
                  <a:ext uri="{FF2B5EF4-FFF2-40B4-BE49-F238E27FC236}">
                    <a16:creationId xmlns:a16="http://schemas.microsoft.com/office/drawing/2014/main" id="{0AA865B7-D1FC-1A88-0E4D-D49172B88D7D}"/>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312" name="Freeform: Shape 311">
                <a:extLst>
                  <a:ext uri="{FF2B5EF4-FFF2-40B4-BE49-F238E27FC236}">
                    <a16:creationId xmlns:a16="http://schemas.microsoft.com/office/drawing/2014/main" id="{3F3C5199-E905-0AC6-2B82-1AC30C68E16F}"/>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313" name="Freeform: Shape 312">
                <a:extLst>
                  <a:ext uri="{FF2B5EF4-FFF2-40B4-BE49-F238E27FC236}">
                    <a16:creationId xmlns:a16="http://schemas.microsoft.com/office/drawing/2014/main" id="{4251B5C6-2DBF-F134-2D65-0ADA929769A8}"/>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14" name="Freeform: Shape 313">
                <a:extLst>
                  <a:ext uri="{FF2B5EF4-FFF2-40B4-BE49-F238E27FC236}">
                    <a16:creationId xmlns:a16="http://schemas.microsoft.com/office/drawing/2014/main" id="{C6D95298-6BF3-77AE-C9CB-3EA729051FE4}"/>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315" name="Freeform: Shape 314">
                <a:extLst>
                  <a:ext uri="{FF2B5EF4-FFF2-40B4-BE49-F238E27FC236}">
                    <a16:creationId xmlns:a16="http://schemas.microsoft.com/office/drawing/2014/main" id="{EDDC71BA-841A-7E33-9CD1-540872E38216}"/>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16" name="Freeform: Shape 315">
                <a:extLst>
                  <a:ext uri="{FF2B5EF4-FFF2-40B4-BE49-F238E27FC236}">
                    <a16:creationId xmlns:a16="http://schemas.microsoft.com/office/drawing/2014/main" id="{B046627A-76E3-08E3-EC8A-78858B4D7270}"/>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17" name="Freeform: Shape 316">
                <a:extLst>
                  <a:ext uri="{FF2B5EF4-FFF2-40B4-BE49-F238E27FC236}">
                    <a16:creationId xmlns:a16="http://schemas.microsoft.com/office/drawing/2014/main" id="{CB10B108-F101-DD90-2469-AF56F49A4BD5}"/>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18" name="Freeform: Shape 317">
                <a:extLst>
                  <a:ext uri="{FF2B5EF4-FFF2-40B4-BE49-F238E27FC236}">
                    <a16:creationId xmlns:a16="http://schemas.microsoft.com/office/drawing/2014/main" id="{960F23FE-8FCE-8B87-255C-5D50D409995C}"/>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319" name="Freeform: Shape 318">
                <a:extLst>
                  <a:ext uri="{FF2B5EF4-FFF2-40B4-BE49-F238E27FC236}">
                    <a16:creationId xmlns:a16="http://schemas.microsoft.com/office/drawing/2014/main" id="{015ABE3D-F11A-6C7F-D27A-059E2D15939E}"/>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320" name="Freeform: Shape 319">
                <a:extLst>
                  <a:ext uri="{FF2B5EF4-FFF2-40B4-BE49-F238E27FC236}">
                    <a16:creationId xmlns:a16="http://schemas.microsoft.com/office/drawing/2014/main" id="{5D524C54-5EB1-A7A7-31A7-1513BFF995E5}"/>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321" name="Freeform: Shape 320">
                <a:extLst>
                  <a:ext uri="{FF2B5EF4-FFF2-40B4-BE49-F238E27FC236}">
                    <a16:creationId xmlns:a16="http://schemas.microsoft.com/office/drawing/2014/main" id="{842D9A6C-E2FC-11BA-7CFC-3E37E9AE572B}"/>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22" name="Freeform: Shape 321">
                <a:extLst>
                  <a:ext uri="{FF2B5EF4-FFF2-40B4-BE49-F238E27FC236}">
                    <a16:creationId xmlns:a16="http://schemas.microsoft.com/office/drawing/2014/main" id="{C0154045-FE74-CA6D-4EC4-33CFF004B19C}"/>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323" name="Freeform: Shape 322">
                <a:extLst>
                  <a:ext uri="{FF2B5EF4-FFF2-40B4-BE49-F238E27FC236}">
                    <a16:creationId xmlns:a16="http://schemas.microsoft.com/office/drawing/2014/main" id="{93E113D9-3053-313F-71D6-085DF45FE512}"/>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24" name="Freeform: Shape 323">
                <a:extLst>
                  <a:ext uri="{FF2B5EF4-FFF2-40B4-BE49-F238E27FC236}">
                    <a16:creationId xmlns:a16="http://schemas.microsoft.com/office/drawing/2014/main" id="{26A43B44-E127-1590-0BF0-D9C7435505A2}"/>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25" name="Freeform: Shape 324">
                <a:extLst>
                  <a:ext uri="{FF2B5EF4-FFF2-40B4-BE49-F238E27FC236}">
                    <a16:creationId xmlns:a16="http://schemas.microsoft.com/office/drawing/2014/main" id="{96A1DDBE-0D5A-2E1D-9895-FB9BA7A3D500}"/>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26" name="Freeform: Shape 325">
                <a:extLst>
                  <a:ext uri="{FF2B5EF4-FFF2-40B4-BE49-F238E27FC236}">
                    <a16:creationId xmlns:a16="http://schemas.microsoft.com/office/drawing/2014/main" id="{D51DA1C6-5935-5837-DC7D-649CF3662493}"/>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27" name="Freeform: Shape 326">
                <a:extLst>
                  <a:ext uri="{FF2B5EF4-FFF2-40B4-BE49-F238E27FC236}">
                    <a16:creationId xmlns:a16="http://schemas.microsoft.com/office/drawing/2014/main" id="{628C32A0-E027-3EDE-77DD-B76AF51A2F13}"/>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28" name="Freeform: Shape 327">
                <a:extLst>
                  <a:ext uri="{FF2B5EF4-FFF2-40B4-BE49-F238E27FC236}">
                    <a16:creationId xmlns:a16="http://schemas.microsoft.com/office/drawing/2014/main" id="{E1E284A0-9857-0E79-78F2-699905DA61AA}"/>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329" name="Freeform: Shape 328">
                <a:extLst>
                  <a:ext uri="{FF2B5EF4-FFF2-40B4-BE49-F238E27FC236}">
                    <a16:creationId xmlns:a16="http://schemas.microsoft.com/office/drawing/2014/main" id="{7733AEAB-9379-19B6-5F0A-8DAC7E803391}"/>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30" name="Freeform: Shape 329">
                <a:extLst>
                  <a:ext uri="{FF2B5EF4-FFF2-40B4-BE49-F238E27FC236}">
                    <a16:creationId xmlns:a16="http://schemas.microsoft.com/office/drawing/2014/main" id="{03A6F50F-D74E-C570-6B9A-79A15B1DC4F6}"/>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a:p>
            </p:txBody>
          </p:sp>
          <p:sp>
            <p:nvSpPr>
              <p:cNvPr id="331" name="Freeform: Shape 330">
                <a:extLst>
                  <a:ext uri="{FF2B5EF4-FFF2-40B4-BE49-F238E27FC236}">
                    <a16:creationId xmlns:a16="http://schemas.microsoft.com/office/drawing/2014/main" id="{F2D80982-2BB0-C05C-8885-A0FAAA010DE9}"/>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332" name="Freeform: Shape 331">
                <a:extLst>
                  <a:ext uri="{FF2B5EF4-FFF2-40B4-BE49-F238E27FC236}">
                    <a16:creationId xmlns:a16="http://schemas.microsoft.com/office/drawing/2014/main" id="{C7647E96-9E58-FE4E-7FD2-7B32B6E0E81D}"/>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333" name="Freeform: Shape 332">
                <a:extLst>
                  <a:ext uri="{FF2B5EF4-FFF2-40B4-BE49-F238E27FC236}">
                    <a16:creationId xmlns:a16="http://schemas.microsoft.com/office/drawing/2014/main" id="{EF0C0EC7-EB89-068E-0468-92F67A6E5A7D}"/>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334" name="Freeform: Shape 333">
                <a:extLst>
                  <a:ext uri="{FF2B5EF4-FFF2-40B4-BE49-F238E27FC236}">
                    <a16:creationId xmlns:a16="http://schemas.microsoft.com/office/drawing/2014/main" id="{CA6770AF-55FD-9213-5BF5-F103B43F2BDE}"/>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335" name="Freeform: Shape 334">
                <a:extLst>
                  <a:ext uri="{FF2B5EF4-FFF2-40B4-BE49-F238E27FC236}">
                    <a16:creationId xmlns:a16="http://schemas.microsoft.com/office/drawing/2014/main" id="{4B58769F-A191-C3BC-C298-B3B9259969E3}"/>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336" name="Freeform: Shape 335">
                <a:extLst>
                  <a:ext uri="{FF2B5EF4-FFF2-40B4-BE49-F238E27FC236}">
                    <a16:creationId xmlns:a16="http://schemas.microsoft.com/office/drawing/2014/main" id="{64A32F4E-6A52-8793-C71F-18F50AF02D60}"/>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37" name="Freeform: Shape 336">
                <a:extLst>
                  <a:ext uri="{FF2B5EF4-FFF2-40B4-BE49-F238E27FC236}">
                    <a16:creationId xmlns:a16="http://schemas.microsoft.com/office/drawing/2014/main" id="{1013F90B-E15B-DF82-AB47-832928441D96}"/>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338" name="Freeform: Shape 337">
                <a:extLst>
                  <a:ext uri="{FF2B5EF4-FFF2-40B4-BE49-F238E27FC236}">
                    <a16:creationId xmlns:a16="http://schemas.microsoft.com/office/drawing/2014/main" id="{D5FA446E-1A72-8B25-C50F-8CDCE3B14405}"/>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39" name="Freeform: Shape 338">
                <a:extLst>
                  <a:ext uri="{FF2B5EF4-FFF2-40B4-BE49-F238E27FC236}">
                    <a16:creationId xmlns:a16="http://schemas.microsoft.com/office/drawing/2014/main" id="{695B340E-D6CB-A163-9284-DB418B3FD061}"/>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340" name="Freeform: Shape 339">
                <a:extLst>
                  <a:ext uri="{FF2B5EF4-FFF2-40B4-BE49-F238E27FC236}">
                    <a16:creationId xmlns:a16="http://schemas.microsoft.com/office/drawing/2014/main" id="{710106D6-335F-B4C9-03CA-10025C729794}"/>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41" name="Freeform: Shape 340">
                <a:extLst>
                  <a:ext uri="{FF2B5EF4-FFF2-40B4-BE49-F238E27FC236}">
                    <a16:creationId xmlns:a16="http://schemas.microsoft.com/office/drawing/2014/main" id="{67C3B820-54E8-8B39-32E8-8E480745EE2A}"/>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42" name="Freeform: Shape 341">
                <a:extLst>
                  <a:ext uri="{FF2B5EF4-FFF2-40B4-BE49-F238E27FC236}">
                    <a16:creationId xmlns:a16="http://schemas.microsoft.com/office/drawing/2014/main" id="{1AF92569-5C2D-BF65-ED09-7E2960A0C626}"/>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346" name="Group 345">
              <a:extLst>
                <a:ext uri="{FF2B5EF4-FFF2-40B4-BE49-F238E27FC236}">
                  <a16:creationId xmlns:a16="http://schemas.microsoft.com/office/drawing/2014/main" id="{BA304327-0A13-DC10-6593-2048D9A7C65D}"/>
                </a:ext>
              </a:extLst>
            </p:cNvPr>
            <p:cNvGrpSpPr/>
            <p:nvPr/>
          </p:nvGrpSpPr>
          <p:grpSpPr>
            <a:xfrm>
              <a:off x="4898343" y="2507267"/>
              <a:ext cx="494170" cy="416042"/>
              <a:chOff x="556322" y="2103794"/>
              <a:chExt cx="4198496" cy="3534725"/>
            </a:xfrm>
            <a:scene3d>
              <a:camera prst="perspectiveContrastingLeftFacing"/>
              <a:lightRig rig="threePt" dir="t"/>
            </a:scene3d>
          </p:grpSpPr>
          <p:sp>
            <p:nvSpPr>
              <p:cNvPr id="347" name="Freeform: Shape 346">
                <a:extLst>
                  <a:ext uri="{FF2B5EF4-FFF2-40B4-BE49-F238E27FC236}">
                    <a16:creationId xmlns:a16="http://schemas.microsoft.com/office/drawing/2014/main" id="{444C7959-4A82-17C9-8964-A2751369C8E0}"/>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48" name="Freeform: Shape 347">
                <a:extLst>
                  <a:ext uri="{FF2B5EF4-FFF2-40B4-BE49-F238E27FC236}">
                    <a16:creationId xmlns:a16="http://schemas.microsoft.com/office/drawing/2014/main" id="{AD33F10B-F147-66E7-90D9-726829497730}"/>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349" name="Freeform: Shape 348">
                <a:extLst>
                  <a:ext uri="{FF2B5EF4-FFF2-40B4-BE49-F238E27FC236}">
                    <a16:creationId xmlns:a16="http://schemas.microsoft.com/office/drawing/2014/main" id="{2112BF16-F818-5D96-5939-1FA947238907}"/>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50" name="Freeform: Shape 349">
                <a:extLst>
                  <a:ext uri="{FF2B5EF4-FFF2-40B4-BE49-F238E27FC236}">
                    <a16:creationId xmlns:a16="http://schemas.microsoft.com/office/drawing/2014/main" id="{FA0B2C9D-091B-CE44-010C-620C14187E09}"/>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51" name="Freeform: Shape 350">
                <a:extLst>
                  <a:ext uri="{FF2B5EF4-FFF2-40B4-BE49-F238E27FC236}">
                    <a16:creationId xmlns:a16="http://schemas.microsoft.com/office/drawing/2014/main" id="{30267B95-B23A-1B7A-7A5A-8226A3A64AE7}"/>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52" name="Freeform: Shape 351">
                <a:extLst>
                  <a:ext uri="{FF2B5EF4-FFF2-40B4-BE49-F238E27FC236}">
                    <a16:creationId xmlns:a16="http://schemas.microsoft.com/office/drawing/2014/main" id="{294D981B-036E-3E08-472F-353ADF73778A}"/>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353" name="Freeform: Shape 352">
                <a:extLst>
                  <a:ext uri="{FF2B5EF4-FFF2-40B4-BE49-F238E27FC236}">
                    <a16:creationId xmlns:a16="http://schemas.microsoft.com/office/drawing/2014/main" id="{FD147F0F-49C3-6626-A7FE-E66FA6054F9F}"/>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354" name="Freeform: Shape 353">
                <a:extLst>
                  <a:ext uri="{FF2B5EF4-FFF2-40B4-BE49-F238E27FC236}">
                    <a16:creationId xmlns:a16="http://schemas.microsoft.com/office/drawing/2014/main" id="{F6A0B659-8F10-B16B-A483-79BD02662CD3}"/>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355" name="Freeform: Shape 354">
                <a:extLst>
                  <a:ext uri="{FF2B5EF4-FFF2-40B4-BE49-F238E27FC236}">
                    <a16:creationId xmlns:a16="http://schemas.microsoft.com/office/drawing/2014/main" id="{CD806A0A-0DA5-C778-4D7D-1786CDFBEC6D}"/>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56" name="Freeform: Shape 355">
                <a:extLst>
                  <a:ext uri="{FF2B5EF4-FFF2-40B4-BE49-F238E27FC236}">
                    <a16:creationId xmlns:a16="http://schemas.microsoft.com/office/drawing/2014/main" id="{3B89AEDB-5347-3CC4-9B43-5BF357775A36}"/>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357" name="Freeform: Shape 356">
                <a:extLst>
                  <a:ext uri="{FF2B5EF4-FFF2-40B4-BE49-F238E27FC236}">
                    <a16:creationId xmlns:a16="http://schemas.microsoft.com/office/drawing/2014/main" id="{7FEC489C-8ABE-E250-4EA0-CD3DB71E4057}"/>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58" name="Freeform: Shape 357">
                <a:extLst>
                  <a:ext uri="{FF2B5EF4-FFF2-40B4-BE49-F238E27FC236}">
                    <a16:creationId xmlns:a16="http://schemas.microsoft.com/office/drawing/2014/main" id="{FCF26CD6-B093-07C3-06DC-2C9F492FE8DB}"/>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59" name="Freeform: Shape 358">
                <a:extLst>
                  <a:ext uri="{FF2B5EF4-FFF2-40B4-BE49-F238E27FC236}">
                    <a16:creationId xmlns:a16="http://schemas.microsoft.com/office/drawing/2014/main" id="{B0B8B315-C839-0474-FF4A-C4F114F90CE3}"/>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60" name="Freeform: Shape 359">
                <a:extLst>
                  <a:ext uri="{FF2B5EF4-FFF2-40B4-BE49-F238E27FC236}">
                    <a16:creationId xmlns:a16="http://schemas.microsoft.com/office/drawing/2014/main" id="{CD448695-01AB-2EAE-8070-68D03E00B7F6}"/>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361" name="Freeform: Shape 360">
                <a:extLst>
                  <a:ext uri="{FF2B5EF4-FFF2-40B4-BE49-F238E27FC236}">
                    <a16:creationId xmlns:a16="http://schemas.microsoft.com/office/drawing/2014/main" id="{58CB56FB-4B1B-4539-15CD-9BBC08745100}"/>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362" name="Freeform: Shape 361">
                <a:extLst>
                  <a:ext uri="{FF2B5EF4-FFF2-40B4-BE49-F238E27FC236}">
                    <a16:creationId xmlns:a16="http://schemas.microsoft.com/office/drawing/2014/main" id="{7541EAF6-57B6-BC66-F3CD-C91CD45BFF72}"/>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363" name="Freeform: Shape 362">
                <a:extLst>
                  <a:ext uri="{FF2B5EF4-FFF2-40B4-BE49-F238E27FC236}">
                    <a16:creationId xmlns:a16="http://schemas.microsoft.com/office/drawing/2014/main" id="{BE218AD7-6A39-74B5-8845-B5F0934DA41E}"/>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64" name="Freeform: Shape 363">
                <a:extLst>
                  <a:ext uri="{FF2B5EF4-FFF2-40B4-BE49-F238E27FC236}">
                    <a16:creationId xmlns:a16="http://schemas.microsoft.com/office/drawing/2014/main" id="{2E4D736B-5E4D-2E4F-FBCF-71BDFC00EA2A}"/>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365" name="Freeform: Shape 364">
                <a:extLst>
                  <a:ext uri="{FF2B5EF4-FFF2-40B4-BE49-F238E27FC236}">
                    <a16:creationId xmlns:a16="http://schemas.microsoft.com/office/drawing/2014/main" id="{B3D0EEDC-A833-9C46-268E-DFE7FD5F2D27}"/>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66" name="Freeform: Shape 365">
                <a:extLst>
                  <a:ext uri="{FF2B5EF4-FFF2-40B4-BE49-F238E27FC236}">
                    <a16:creationId xmlns:a16="http://schemas.microsoft.com/office/drawing/2014/main" id="{EDFD20CF-02C4-DCBD-3732-F21F2A50E1F0}"/>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67" name="Freeform: Shape 366">
                <a:extLst>
                  <a:ext uri="{FF2B5EF4-FFF2-40B4-BE49-F238E27FC236}">
                    <a16:creationId xmlns:a16="http://schemas.microsoft.com/office/drawing/2014/main" id="{1E1B5B75-6185-67E3-AA5F-F41AABBD386A}"/>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68" name="Freeform: Shape 367">
                <a:extLst>
                  <a:ext uri="{FF2B5EF4-FFF2-40B4-BE49-F238E27FC236}">
                    <a16:creationId xmlns:a16="http://schemas.microsoft.com/office/drawing/2014/main" id="{751DB0C1-B081-3A34-E1AC-B59883A33DA5}"/>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69" name="Freeform: Shape 368">
                <a:extLst>
                  <a:ext uri="{FF2B5EF4-FFF2-40B4-BE49-F238E27FC236}">
                    <a16:creationId xmlns:a16="http://schemas.microsoft.com/office/drawing/2014/main" id="{E065DC47-CF73-AE32-01E9-47AFB2943792}"/>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370" name="Freeform: Shape 369">
                <a:extLst>
                  <a:ext uri="{FF2B5EF4-FFF2-40B4-BE49-F238E27FC236}">
                    <a16:creationId xmlns:a16="http://schemas.microsoft.com/office/drawing/2014/main" id="{FB5130E0-BEF5-AEB4-CCCD-BBBE5939872B}"/>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371" name="Freeform: Shape 370">
                <a:extLst>
                  <a:ext uri="{FF2B5EF4-FFF2-40B4-BE49-F238E27FC236}">
                    <a16:creationId xmlns:a16="http://schemas.microsoft.com/office/drawing/2014/main" id="{D874FBEE-9DBC-2000-96A9-9F7C49819EAA}"/>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72" name="Freeform: Shape 371">
                <a:extLst>
                  <a:ext uri="{FF2B5EF4-FFF2-40B4-BE49-F238E27FC236}">
                    <a16:creationId xmlns:a16="http://schemas.microsoft.com/office/drawing/2014/main" id="{1E4C46B2-07FB-0233-1950-8A6E498B43D7}"/>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dirty="0"/>
              </a:p>
            </p:txBody>
          </p:sp>
          <p:sp>
            <p:nvSpPr>
              <p:cNvPr id="373" name="Freeform: Shape 372">
                <a:extLst>
                  <a:ext uri="{FF2B5EF4-FFF2-40B4-BE49-F238E27FC236}">
                    <a16:creationId xmlns:a16="http://schemas.microsoft.com/office/drawing/2014/main" id="{404A4211-A805-E273-A057-C14E9A31175E}"/>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374" name="Freeform: Shape 373">
                <a:extLst>
                  <a:ext uri="{FF2B5EF4-FFF2-40B4-BE49-F238E27FC236}">
                    <a16:creationId xmlns:a16="http://schemas.microsoft.com/office/drawing/2014/main" id="{999D59BE-90D1-12E9-7BF8-932297E6886B}"/>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375" name="Freeform: Shape 374">
                <a:extLst>
                  <a:ext uri="{FF2B5EF4-FFF2-40B4-BE49-F238E27FC236}">
                    <a16:creationId xmlns:a16="http://schemas.microsoft.com/office/drawing/2014/main" id="{A97D21B1-5683-1132-4276-05F57A2523C3}"/>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376" name="Freeform: Shape 375">
                <a:extLst>
                  <a:ext uri="{FF2B5EF4-FFF2-40B4-BE49-F238E27FC236}">
                    <a16:creationId xmlns:a16="http://schemas.microsoft.com/office/drawing/2014/main" id="{B88219B7-7ECE-3FE8-2CD9-56815877BE5C}"/>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377" name="Freeform: Shape 376">
                <a:extLst>
                  <a:ext uri="{FF2B5EF4-FFF2-40B4-BE49-F238E27FC236}">
                    <a16:creationId xmlns:a16="http://schemas.microsoft.com/office/drawing/2014/main" id="{ACCDDC07-363E-EE23-DB07-9E36C69EA2ED}"/>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378" name="Freeform: Shape 377">
                <a:extLst>
                  <a:ext uri="{FF2B5EF4-FFF2-40B4-BE49-F238E27FC236}">
                    <a16:creationId xmlns:a16="http://schemas.microsoft.com/office/drawing/2014/main" id="{E137DCB0-86C8-C4BC-9D02-B74273BACD3C}"/>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379" name="Freeform: Shape 378">
                <a:extLst>
                  <a:ext uri="{FF2B5EF4-FFF2-40B4-BE49-F238E27FC236}">
                    <a16:creationId xmlns:a16="http://schemas.microsoft.com/office/drawing/2014/main" id="{71F1BAA6-207E-ACBB-35C0-3D54946B6B47}"/>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380" name="Freeform: Shape 379">
                <a:extLst>
                  <a:ext uri="{FF2B5EF4-FFF2-40B4-BE49-F238E27FC236}">
                    <a16:creationId xmlns:a16="http://schemas.microsoft.com/office/drawing/2014/main" id="{23B99274-80B6-45BD-AEB1-A748220FD6CF}"/>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81" name="Freeform: Shape 380">
                <a:extLst>
                  <a:ext uri="{FF2B5EF4-FFF2-40B4-BE49-F238E27FC236}">
                    <a16:creationId xmlns:a16="http://schemas.microsoft.com/office/drawing/2014/main" id="{193AAECA-8FA9-7160-4D1D-82AB7C05CADE}"/>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382" name="Freeform: Shape 381">
                <a:extLst>
                  <a:ext uri="{FF2B5EF4-FFF2-40B4-BE49-F238E27FC236}">
                    <a16:creationId xmlns:a16="http://schemas.microsoft.com/office/drawing/2014/main" id="{0CC4A100-6D4C-0583-5CBB-C2C073802FBF}"/>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83" name="Freeform: Shape 382">
                <a:extLst>
                  <a:ext uri="{FF2B5EF4-FFF2-40B4-BE49-F238E27FC236}">
                    <a16:creationId xmlns:a16="http://schemas.microsoft.com/office/drawing/2014/main" id="{0681DD26-517E-7EAB-505F-9ADCD3DB4B45}"/>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384" name="Freeform: Shape 383">
                <a:extLst>
                  <a:ext uri="{FF2B5EF4-FFF2-40B4-BE49-F238E27FC236}">
                    <a16:creationId xmlns:a16="http://schemas.microsoft.com/office/drawing/2014/main" id="{25200330-8662-F122-8C17-21B31AE28968}"/>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385" name="Group 384">
              <a:extLst>
                <a:ext uri="{FF2B5EF4-FFF2-40B4-BE49-F238E27FC236}">
                  <a16:creationId xmlns:a16="http://schemas.microsoft.com/office/drawing/2014/main" id="{03BBBD2E-F668-6F9C-DDA4-EEB6AF6D2623}"/>
                </a:ext>
              </a:extLst>
            </p:cNvPr>
            <p:cNvGrpSpPr/>
            <p:nvPr/>
          </p:nvGrpSpPr>
          <p:grpSpPr>
            <a:xfrm>
              <a:off x="5858265" y="2588416"/>
              <a:ext cx="494170" cy="416042"/>
              <a:chOff x="556322" y="2103794"/>
              <a:chExt cx="4198496" cy="3534725"/>
            </a:xfrm>
            <a:scene3d>
              <a:camera prst="perspectiveContrastingLeftFacing"/>
              <a:lightRig rig="threePt" dir="t"/>
            </a:scene3d>
          </p:grpSpPr>
          <p:sp>
            <p:nvSpPr>
              <p:cNvPr id="386" name="Freeform: Shape 385">
                <a:extLst>
                  <a:ext uri="{FF2B5EF4-FFF2-40B4-BE49-F238E27FC236}">
                    <a16:creationId xmlns:a16="http://schemas.microsoft.com/office/drawing/2014/main" id="{EE90C611-0C0D-538D-A2C9-8B4C4F44126C}"/>
                  </a:ext>
                </a:extLst>
              </p:cNvPr>
              <p:cNvSpPr/>
              <p:nvPr/>
            </p:nvSpPr>
            <p:spPr>
              <a:xfrm>
                <a:off x="556322" y="5439771"/>
                <a:ext cx="880143" cy="198748"/>
              </a:xfrm>
              <a:custGeom>
                <a:avLst/>
                <a:gdLst>
                  <a:gd name="connsiteX0" fmla="*/ 875054 w 880143"/>
                  <a:gd name="connsiteY0" fmla="*/ 96793 h 198748"/>
                  <a:gd name="connsiteX1" fmla="*/ 857443 w 880143"/>
                  <a:gd name="connsiteY1" fmla="*/ -66 h 198748"/>
                  <a:gd name="connsiteX2" fmla="*/ 634793 w 880143"/>
                  <a:gd name="connsiteY2" fmla="*/ 25092 h 198748"/>
                  <a:gd name="connsiteX3" fmla="*/ 437303 w 880143"/>
                  <a:gd name="connsiteY3" fmla="*/ 15029 h 198748"/>
                  <a:gd name="connsiteX4" fmla="*/ 239812 w 880143"/>
                  <a:gd name="connsiteY4" fmla="*/ 25092 h 198748"/>
                  <a:gd name="connsiteX5" fmla="*/ 20936 w 880143"/>
                  <a:gd name="connsiteY5" fmla="*/ -66 h 198748"/>
                  <a:gd name="connsiteX6" fmla="*/ 809 w 880143"/>
                  <a:gd name="connsiteY6" fmla="*/ 96793 h 198748"/>
                  <a:gd name="connsiteX7" fmla="*/ 809 w 880143"/>
                  <a:gd name="connsiteY7" fmla="*/ 106856 h 198748"/>
                  <a:gd name="connsiteX8" fmla="*/ 439819 w 880143"/>
                  <a:gd name="connsiteY8" fmla="*/ 198683 h 198748"/>
                  <a:gd name="connsiteX9" fmla="*/ 880085 w 880143"/>
                  <a:gd name="connsiteY9" fmla="*/ 106856 h 198748"/>
                  <a:gd name="connsiteX10" fmla="*/ 875054 w 880143"/>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143" h="198748">
                    <a:moveTo>
                      <a:pt x="875054" y="96793"/>
                    </a:moveTo>
                    <a:lnTo>
                      <a:pt x="857443" y="-66"/>
                    </a:lnTo>
                    <a:lnTo>
                      <a:pt x="634793" y="25092"/>
                    </a:lnTo>
                    <a:cubicBezTo>
                      <a:pt x="569181" y="18287"/>
                      <a:pt x="503268" y="14928"/>
                      <a:pt x="437303" y="15029"/>
                    </a:cubicBezTo>
                    <a:cubicBezTo>
                      <a:pt x="371338" y="14979"/>
                      <a:pt x="305424" y="18337"/>
                      <a:pt x="239812" y="25092"/>
                    </a:cubicBezTo>
                    <a:lnTo>
                      <a:pt x="20936" y="-66"/>
                    </a:lnTo>
                    <a:lnTo>
                      <a:pt x="809" y="96793"/>
                    </a:lnTo>
                    <a:cubicBezTo>
                      <a:pt x="-348" y="100051"/>
                      <a:pt x="-348" y="103598"/>
                      <a:pt x="809" y="106856"/>
                    </a:cubicBezTo>
                    <a:cubicBezTo>
                      <a:pt x="809" y="157173"/>
                      <a:pt x="197043" y="198683"/>
                      <a:pt x="439819" y="198683"/>
                    </a:cubicBezTo>
                    <a:cubicBezTo>
                      <a:pt x="682594" y="198683"/>
                      <a:pt x="880085" y="157173"/>
                      <a:pt x="880085" y="106856"/>
                    </a:cubicBezTo>
                    <a:cubicBezTo>
                      <a:pt x="879054" y="103221"/>
                      <a:pt x="877343" y="99800"/>
                      <a:pt x="875054"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87" name="Freeform: Shape 386">
                <a:extLst>
                  <a:ext uri="{FF2B5EF4-FFF2-40B4-BE49-F238E27FC236}">
                    <a16:creationId xmlns:a16="http://schemas.microsoft.com/office/drawing/2014/main" id="{29B6E9A1-DA22-65C5-4E89-4DD85DD79AB4}"/>
                  </a:ext>
                </a:extLst>
              </p:cNvPr>
              <p:cNvSpPr/>
              <p:nvPr/>
            </p:nvSpPr>
            <p:spPr>
              <a:xfrm>
                <a:off x="574800" y="5336623"/>
                <a:ext cx="841538" cy="239002"/>
              </a:xfrm>
              <a:custGeom>
                <a:avLst/>
                <a:gdLst>
                  <a:gd name="connsiteX0" fmla="*/ 841480 w 841538"/>
                  <a:gd name="connsiteY0" fmla="*/ 113145 h 239002"/>
                  <a:gd name="connsiteX1" fmla="*/ 418824 w 841538"/>
                  <a:gd name="connsiteY1" fmla="*/ 238936 h 239002"/>
                  <a:gd name="connsiteX2" fmla="*/ -59 w 841538"/>
                  <a:gd name="connsiteY2" fmla="*/ 113145 h 239002"/>
                  <a:gd name="connsiteX3" fmla="*/ 418824 w 841538"/>
                  <a:gd name="connsiteY3" fmla="*/ -66 h 239002"/>
                  <a:gd name="connsiteX4" fmla="*/ 841480 w 841538"/>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1538" h="239002">
                    <a:moveTo>
                      <a:pt x="841480" y="113145"/>
                    </a:moveTo>
                    <a:cubicBezTo>
                      <a:pt x="841480" y="178557"/>
                      <a:pt x="656568" y="238936"/>
                      <a:pt x="418824" y="238936"/>
                    </a:cubicBezTo>
                    <a:cubicBezTo>
                      <a:pt x="181080" y="238936"/>
                      <a:pt x="-59" y="183589"/>
                      <a:pt x="-59" y="113145"/>
                    </a:cubicBezTo>
                    <a:cubicBezTo>
                      <a:pt x="-59" y="42703"/>
                      <a:pt x="182338" y="-66"/>
                      <a:pt x="418824" y="-66"/>
                    </a:cubicBezTo>
                    <a:cubicBezTo>
                      <a:pt x="655310" y="-66"/>
                      <a:pt x="841480" y="48993"/>
                      <a:pt x="841480" y="113145"/>
                    </a:cubicBezTo>
                    <a:close/>
                  </a:path>
                </a:pathLst>
              </a:custGeom>
              <a:gradFill>
                <a:gsLst>
                  <a:gs pos="26000">
                    <a:srgbClr val="4B4C4C"/>
                  </a:gs>
                  <a:gs pos="48000">
                    <a:srgbClr val="373737"/>
                  </a:gs>
                  <a:gs pos="78000">
                    <a:srgbClr val="575757"/>
                  </a:gs>
                </a:gsLst>
                <a:lin ang="9076512" scaled="1"/>
              </a:gradFill>
              <a:ln w="125677" cap="flat">
                <a:noFill/>
                <a:prstDash val="solid"/>
                <a:miter/>
              </a:ln>
            </p:spPr>
            <p:txBody>
              <a:bodyPr rtlCol="0" anchor="ctr"/>
              <a:lstStyle/>
              <a:p>
                <a:endParaRPr lang="en-US" sz="1050"/>
              </a:p>
            </p:txBody>
          </p:sp>
          <p:sp>
            <p:nvSpPr>
              <p:cNvPr id="388" name="Freeform: Shape 387">
                <a:extLst>
                  <a:ext uri="{FF2B5EF4-FFF2-40B4-BE49-F238E27FC236}">
                    <a16:creationId xmlns:a16="http://schemas.microsoft.com/office/drawing/2014/main" id="{E84E7B47-BCA8-EE0C-1E98-D4AC1161405C}"/>
                  </a:ext>
                </a:extLst>
              </p:cNvPr>
              <p:cNvSpPr/>
              <p:nvPr/>
            </p:nvSpPr>
            <p:spPr>
              <a:xfrm>
                <a:off x="576058" y="5336623"/>
                <a:ext cx="839022" cy="231454"/>
              </a:xfrm>
              <a:custGeom>
                <a:avLst/>
                <a:gdLst>
                  <a:gd name="connsiteX0" fmla="*/ 838964 w 839022"/>
                  <a:gd name="connsiteY0" fmla="*/ 113145 h 231454"/>
                  <a:gd name="connsiteX1" fmla="*/ 418824 w 839022"/>
                  <a:gd name="connsiteY1" fmla="*/ 231389 h 231454"/>
                  <a:gd name="connsiteX2" fmla="*/ -59 w 839022"/>
                  <a:gd name="connsiteY2" fmla="*/ 113145 h 231454"/>
                  <a:gd name="connsiteX3" fmla="*/ 418824 w 839022"/>
                  <a:gd name="connsiteY3" fmla="*/ -66 h 231454"/>
                  <a:gd name="connsiteX4" fmla="*/ 838964 w 839022"/>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9022" h="231454">
                    <a:moveTo>
                      <a:pt x="838964" y="113145"/>
                    </a:moveTo>
                    <a:cubicBezTo>
                      <a:pt x="838964" y="176041"/>
                      <a:pt x="655310" y="231389"/>
                      <a:pt x="418824" y="231389"/>
                    </a:cubicBezTo>
                    <a:cubicBezTo>
                      <a:pt x="182338" y="231389"/>
                      <a:pt x="-59" y="176041"/>
                      <a:pt x="-59" y="113145"/>
                    </a:cubicBezTo>
                    <a:cubicBezTo>
                      <a:pt x="-59" y="50250"/>
                      <a:pt x="181080" y="-66"/>
                      <a:pt x="418824" y="-66"/>
                    </a:cubicBezTo>
                    <a:cubicBezTo>
                      <a:pt x="656568" y="-66"/>
                      <a:pt x="838964" y="48993"/>
                      <a:pt x="838964"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89" name="Freeform: Shape 388">
                <a:extLst>
                  <a:ext uri="{FF2B5EF4-FFF2-40B4-BE49-F238E27FC236}">
                    <a16:creationId xmlns:a16="http://schemas.microsoft.com/office/drawing/2014/main" id="{CD4E417A-E556-8914-A805-5F756F772335}"/>
                  </a:ext>
                </a:extLst>
              </p:cNvPr>
              <p:cNvSpPr/>
              <p:nvPr/>
            </p:nvSpPr>
            <p:spPr>
              <a:xfrm>
                <a:off x="890535" y="5413354"/>
                <a:ext cx="210070" cy="42769"/>
              </a:xfrm>
              <a:custGeom>
                <a:avLst/>
                <a:gdLst>
                  <a:gd name="connsiteX0" fmla="*/ 210012 w 210070"/>
                  <a:gd name="connsiteY0" fmla="*/ 21319 h 42769"/>
                  <a:gd name="connsiteX1" fmla="*/ 104347 w 210070"/>
                  <a:gd name="connsiteY1" fmla="*/ 42704 h 42769"/>
                  <a:gd name="connsiteX2" fmla="*/ -59 w 210070"/>
                  <a:gd name="connsiteY2" fmla="*/ 21319 h 42769"/>
                  <a:gd name="connsiteX3" fmla="*/ 104347 w 210070"/>
                  <a:gd name="connsiteY3" fmla="*/ -66 h 42769"/>
                  <a:gd name="connsiteX4" fmla="*/ 210012 w 210070"/>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070" h="42769">
                    <a:moveTo>
                      <a:pt x="210012" y="21319"/>
                    </a:moveTo>
                    <a:cubicBezTo>
                      <a:pt x="210012" y="33898"/>
                      <a:pt x="163469" y="42704"/>
                      <a:pt x="104347" y="42704"/>
                    </a:cubicBezTo>
                    <a:cubicBezTo>
                      <a:pt x="45226" y="42704"/>
                      <a:pt x="-59" y="33898"/>
                      <a:pt x="-59" y="21319"/>
                    </a:cubicBezTo>
                    <a:cubicBezTo>
                      <a:pt x="-59" y="8740"/>
                      <a:pt x="46484" y="-66"/>
                      <a:pt x="104347" y="-66"/>
                    </a:cubicBezTo>
                    <a:cubicBezTo>
                      <a:pt x="162211" y="-66"/>
                      <a:pt x="210012" y="9998"/>
                      <a:pt x="210012"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90" name="Freeform: Shape 389">
                <a:extLst>
                  <a:ext uri="{FF2B5EF4-FFF2-40B4-BE49-F238E27FC236}">
                    <a16:creationId xmlns:a16="http://schemas.microsoft.com/office/drawing/2014/main" id="{03B24649-15F1-A14D-4115-D6780B2ACB62}"/>
                  </a:ext>
                </a:extLst>
              </p:cNvPr>
              <p:cNvSpPr/>
              <p:nvPr/>
            </p:nvSpPr>
            <p:spPr>
              <a:xfrm>
                <a:off x="928272"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6610 w 134595"/>
                  <a:gd name="connsiteY3" fmla="*/ -66 h 3030304"/>
                  <a:gd name="connsiteX4" fmla="*/ 66610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6610" y="-66"/>
                    </a:cubicBezTo>
                    <a:lnTo>
                      <a:pt x="66610"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91" name="Freeform: Shape 390">
                <a:extLst>
                  <a:ext uri="{FF2B5EF4-FFF2-40B4-BE49-F238E27FC236}">
                    <a16:creationId xmlns:a16="http://schemas.microsoft.com/office/drawing/2014/main" id="{34522CEC-2414-DF07-4990-88C3C9E37701}"/>
                  </a:ext>
                </a:extLst>
              </p:cNvPr>
              <p:cNvSpPr/>
              <p:nvPr/>
            </p:nvSpPr>
            <p:spPr>
              <a:xfrm>
                <a:off x="808771" y="2103794"/>
                <a:ext cx="384919" cy="384920"/>
              </a:xfrm>
              <a:custGeom>
                <a:avLst/>
                <a:gdLst>
                  <a:gd name="connsiteX0" fmla="*/ 384861 w 384919"/>
                  <a:gd name="connsiteY0" fmla="*/ 192394 h 384920"/>
                  <a:gd name="connsiteX1" fmla="*/ 192401 w 384919"/>
                  <a:gd name="connsiteY1" fmla="*/ 384854 h 384920"/>
                  <a:gd name="connsiteX2" fmla="*/ -59 w 384919"/>
                  <a:gd name="connsiteY2" fmla="*/ 192394 h 384920"/>
                  <a:gd name="connsiteX3" fmla="*/ 192401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1" y="384854"/>
                    </a:cubicBezTo>
                    <a:cubicBezTo>
                      <a:pt x="86108" y="384854"/>
                      <a:pt x="-59" y="298688"/>
                      <a:pt x="-59" y="192394"/>
                    </a:cubicBezTo>
                    <a:cubicBezTo>
                      <a:pt x="-59" y="86101"/>
                      <a:pt x="86108" y="-66"/>
                      <a:pt x="192401" y="-66"/>
                    </a:cubicBezTo>
                    <a:cubicBezTo>
                      <a:pt x="298694" y="-66"/>
                      <a:pt x="384861" y="8610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392" name="Freeform: Shape 391">
                <a:extLst>
                  <a:ext uri="{FF2B5EF4-FFF2-40B4-BE49-F238E27FC236}">
                    <a16:creationId xmlns:a16="http://schemas.microsoft.com/office/drawing/2014/main" id="{B01B52C5-0645-0286-F170-5A4536C155BA}"/>
                  </a:ext>
                </a:extLst>
              </p:cNvPr>
              <p:cNvSpPr/>
              <p:nvPr/>
            </p:nvSpPr>
            <p:spPr>
              <a:xfrm>
                <a:off x="833929"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36 h 334603"/>
                  <a:gd name="connsiteX3" fmla="*/ 167243 w 334603"/>
                  <a:gd name="connsiteY3" fmla="*/ -66 h 334603"/>
                  <a:gd name="connsiteX4" fmla="*/ 334545 w 334603"/>
                  <a:gd name="connsiteY4" fmla="*/ 167236 h 33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603" h="334603">
                    <a:moveTo>
                      <a:pt x="334545" y="167236"/>
                    </a:moveTo>
                    <a:cubicBezTo>
                      <a:pt x="334545" y="259630"/>
                      <a:pt x="259636" y="334538"/>
                      <a:pt x="167243" y="334538"/>
                    </a:cubicBezTo>
                    <a:cubicBezTo>
                      <a:pt x="74850" y="334538"/>
                      <a:pt x="-59" y="259630"/>
                      <a:pt x="-59" y="167236"/>
                    </a:cubicBezTo>
                    <a:cubicBezTo>
                      <a:pt x="-59" y="74842"/>
                      <a:pt x="74850" y="-66"/>
                      <a:pt x="167243" y="-66"/>
                    </a:cubicBezTo>
                    <a:cubicBezTo>
                      <a:pt x="259636" y="-66"/>
                      <a:pt x="334545" y="74842"/>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393" name="Freeform: Shape 392">
                <a:extLst>
                  <a:ext uri="{FF2B5EF4-FFF2-40B4-BE49-F238E27FC236}">
                    <a16:creationId xmlns:a16="http://schemas.microsoft.com/office/drawing/2014/main" id="{CADB8F4D-6AAB-344B-D782-9155259A5682}"/>
                  </a:ext>
                </a:extLst>
              </p:cNvPr>
              <p:cNvSpPr/>
              <p:nvPr/>
            </p:nvSpPr>
            <p:spPr>
              <a:xfrm>
                <a:off x="898082" y="2496263"/>
                <a:ext cx="200034" cy="60379"/>
              </a:xfrm>
              <a:custGeom>
                <a:avLst/>
                <a:gdLst>
                  <a:gd name="connsiteX0" fmla="*/ 199948 w 200034"/>
                  <a:gd name="connsiteY0" fmla="*/ 30124 h 60379"/>
                  <a:gd name="connsiteX1" fmla="*/ 172300 w 200034"/>
                  <a:gd name="connsiteY1" fmla="*/ 60288 h 60379"/>
                  <a:gd name="connsiteX2" fmla="*/ 171017 w 200034"/>
                  <a:gd name="connsiteY2" fmla="*/ 60313 h 60379"/>
                  <a:gd name="connsiteX3" fmla="*/ 30131 w 200034"/>
                  <a:gd name="connsiteY3" fmla="*/ 60313 h 60379"/>
                  <a:gd name="connsiteX4" fmla="*/ -59 w 200034"/>
                  <a:gd name="connsiteY4" fmla="*/ 30124 h 60379"/>
                  <a:gd name="connsiteX5" fmla="*/ -59 w 200034"/>
                  <a:gd name="connsiteY5" fmla="*/ 30124 h 60379"/>
                  <a:gd name="connsiteX6" fmla="*/ 30131 w 200034"/>
                  <a:gd name="connsiteY6" fmla="*/ -66 h 60379"/>
                  <a:gd name="connsiteX7" fmla="*/ 167243 w 200034"/>
                  <a:gd name="connsiteY7" fmla="*/ -66 h 60379"/>
                  <a:gd name="connsiteX8" fmla="*/ 196200 w 200034"/>
                  <a:gd name="connsiteY8" fmla="*/ 28841 h 60379"/>
                  <a:gd name="connsiteX9" fmla="*/ 196175 w 200034"/>
                  <a:gd name="connsiteY9"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034" h="60379">
                    <a:moveTo>
                      <a:pt x="199948" y="30124"/>
                    </a:moveTo>
                    <a:cubicBezTo>
                      <a:pt x="200640" y="46087"/>
                      <a:pt x="188263" y="59597"/>
                      <a:pt x="172300" y="60288"/>
                    </a:cubicBezTo>
                    <a:cubicBezTo>
                      <a:pt x="171872" y="60301"/>
                      <a:pt x="171444" y="60313"/>
                      <a:pt x="171017" y="60313"/>
                    </a:cubicBezTo>
                    <a:lnTo>
                      <a:pt x="30131" y="60313"/>
                    </a:lnTo>
                    <a:cubicBezTo>
                      <a:pt x="13464" y="60313"/>
                      <a:pt x="-59" y="46791"/>
                      <a:pt x="-59" y="30124"/>
                    </a:cubicBezTo>
                    <a:lnTo>
                      <a:pt x="-59" y="30124"/>
                    </a:lnTo>
                    <a:cubicBezTo>
                      <a:pt x="-59" y="13457"/>
                      <a:pt x="13464" y="-66"/>
                      <a:pt x="30131" y="-66"/>
                    </a:cubicBezTo>
                    <a:lnTo>
                      <a:pt x="167243" y="-66"/>
                    </a:lnTo>
                    <a:cubicBezTo>
                      <a:pt x="183219" y="-78"/>
                      <a:pt x="196187" y="12865"/>
                      <a:pt x="196200" y="28841"/>
                    </a:cubicBezTo>
                    <a:cubicBezTo>
                      <a:pt x="196200" y="29269"/>
                      <a:pt x="196187" y="29696"/>
                      <a:pt x="196175" y="30124"/>
                    </a:cubicBezTo>
                    <a:close/>
                  </a:path>
                </a:pathLst>
              </a:custGeom>
              <a:gradFill>
                <a:gsLst>
                  <a:gs pos="2000">
                    <a:srgbClr val="949494"/>
                  </a:gs>
                  <a:gs pos="16000">
                    <a:srgbClr val="8E8E8E"/>
                  </a:gs>
                  <a:gs pos="35000">
                    <a:srgbClr val="7C7C7C"/>
                  </a:gs>
                  <a:gs pos="57000">
                    <a:srgbClr val="5F5F5F"/>
                  </a:gs>
                  <a:gs pos="68000">
                    <a:srgbClr val="4F504F"/>
                  </a:gs>
                </a:gsLst>
                <a:lin ang="5525715" scaled="1"/>
              </a:gradFill>
              <a:ln w="125677" cap="flat">
                <a:noFill/>
                <a:prstDash val="solid"/>
                <a:miter/>
              </a:ln>
            </p:spPr>
            <p:txBody>
              <a:bodyPr rtlCol="0" anchor="ctr"/>
              <a:lstStyle/>
              <a:p>
                <a:endParaRPr lang="en-US" sz="1050"/>
              </a:p>
            </p:txBody>
          </p:sp>
          <p:sp>
            <p:nvSpPr>
              <p:cNvPr id="394" name="Freeform: Shape 393">
                <a:extLst>
                  <a:ext uri="{FF2B5EF4-FFF2-40B4-BE49-F238E27FC236}">
                    <a16:creationId xmlns:a16="http://schemas.microsoft.com/office/drawing/2014/main" id="{EA03C8E8-C57E-A8BB-62DE-AFA8F473BD97}"/>
                  </a:ext>
                </a:extLst>
              </p:cNvPr>
              <p:cNvSpPr/>
              <p:nvPr/>
            </p:nvSpPr>
            <p:spPr>
              <a:xfrm>
                <a:off x="3868829" y="5439771"/>
                <a:ext cx="880957" cy="198748"/>
              </a:xfrm>
              <a:custGeom>
                <a:avLst/>
                <a:gdLst>
                  <a:gd name="connsiteX0" fmla="*/ 874610 w 880957"/>
                  <a:gd name="connsiteY0" fmla="*/ 96793 h 198748"/>
                  <a:gd name="connsiteX1" fmla="*/ 858257 w 880957"/>
                  <a:gd name="connsiteY1" fmla="*/ -66 h 198748"/>
                  <a:gd name="connsiteX2" fmla="*/ 635608 w 880957"/>
                  <a:gd name="connsiteY2" fmla="*/ 25092 h 198748"/>
                  <a:gd name="connsiteX3" fmla="*/ 438117 w 880957"/>
                  <a:gd name="connsiteY3" fmla="*/ 15029 h 198748"/>
                  <a:gd name="connsiteX4" fmla="*/ 240626 w 880957"/>
                  <a:gd name="connsiteY4" fmla="*/ 25092 h 198748"/>
                  <a:gd name="connsiteX5" fmla="*/ 20492 w 880957"/>
                  <a:gd name="connsiteY5" fmla="*/ -66 h 198748"/>
                  <a:gd name="connsiteX6" fmla="*/ 365 w 880957"/>
                  <a:gd name="connsiteY6" fmla="*/ 96793 h 198748"/>
                  <a:gd name="connsiteX7" fmla="*/ 365 w 880957"/>
                  <a:gd name="connsiteY7" fmla="*/ 106856 h 198748"/>
                  <a:gd name="connsiteX8" fmla="*/ 440632 w 880957"/>
                  <a:gd name="connsiteY8" fmla="*/ 198683 h 198748"/>
                  <a:gd name="connsiteX9" fmla="*/ 880899 w 880957"/>
                  <a:gd name="connsiteY9" fmla="*/ 106856 h 198748"/>
                  <a:gd name="connsiteX10" fmla="*/ 874610 w 880957"/>
                  <a:gd name="connsiteY10" fmla="*/ 96793 h 198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0957" h="198748">
                    <a:moveTo>
                      <a:pt x="874610" y="96793"/>
                    </a:moveTo>
                    <a:lnTo>
                      <a:pt x="858257" y="-66"/>
                    </a:lnTo>
                    <a:lnTo>
                      <a:pt x="635608" y="25092"/>
                    </a:lnTo>
                    <a:cubicBezTo>
                      <a:pt x="569996" y="18337"/>
                      <a:pt x="504081" y="14979"/>
                      <a:pt x="438117" y="15029"/>
                    </a:cubicBezTo>
                    <a:cubicBezTo>
                      <a:pt x="372152" y="14928"/>
                      <a:pt x="306238" y="18287"/>
                      <a:pt x="240626" y="25092"/>
                    </a:cubicBezTo>
                    <a:lnTo>
                      <a:pt x="20492" y="-66"/>
                    </a:lnTo>
                    <a:lnTo>
                      <a:pt x="365" y="96793"/>
                    </a:lnTo>
                    <a:cubicBezTo>
                      <a:pt x="-200" y="100126"/>
                      <a:pt x="-200" y="103522"/>
                      <a:pt x="365" y="106856"/>
                    </a:cubicBezTo>
                    <a:cubicBezTo>
                      <a:pt x="365" y="157173"/>
                      <a:pt x="197856" y="198683"/>
                      <a:pt x="440632" y="198683"/>
                    </a:cubicBezTo>
                    <a:cubicBezTo>
                      <a:pt x="683408" y="198683"/>
                      <a:pt x="880899" y="157173"/>
                      <a:pt x="880899" y="106856"/>
                    </a:cubicBezTo>
                    <a:cubicBezTo>
                      <a:pt x="880132" y="102830"/>
                      <a:pt x="877893" y="99246"/>
                      <a:pt x="874610" y="96793"/>
                    </a:cubicBezTo>
                    <a:close/>
                  </a:path>
                </a:pathLst>
              </a:custGeom>
              <a:gradFill>
                <a:gsLst>
                  <a:gs pos="21000">
                    <a:srgbClr val="3D3D3D"/>
                  </a:gs>
                  <a:gs pos="39000">
                    <a:srgbClr val="323232"/>
                  </a:gs>
                  <a:gs pos="68000">
                    <a:srgbClr val="4B4A4B"/>
                  </a:gs>
                </a:gsLst>
                <a:lin ang="0" scaled="1"/>
              </a:gradFill>
              <a:ln w="125677" cap="flat">
                <a:noFill/>
                <a:prstDash val="solid"/>
                <a:miter/>
              </a:ln>
            </p:spPr>
            <p:txBody>
              <a:bodyPr rtlCol="0" anchor="ctr"/>
              <a:lstStyle/>
              <a:p>
                <a:endParaRPr lang="en-US" sz="1050"/>
              </a:p>
            </p:txBody>
          </p:sp>
          <p:sp>
            <p:nvSpPr>
              <p:cNvPr id="395" name="Freeform: Shape 394">
                <a:extLst>
                  <a:ext uri="{FF2B5EF4-FFF2-40B4-BE49-F238E27FC236}">
                    <a16:creationId xmlns:a16="http://schemas.microsoft.com/office/drawing/2014/main" id="{953AF8F6-4270-3E76-4FF3-23578F124D9B}"/>
                  </a:ext>
                </a:extLst>
              </p:cNvPr>
              <p:cNvSpPr/>
              <p:nvPr/>
            </p:nvSpPr>
            <p:spPr>
              <a:xfrm>
                <a:off x="3886864" y="5336623"/>
                <a:ext cx="840280" cy="239002"/>
              </a:xfrm>
              <a:custGeom>
                <a:avLst/>
                <a:gdLst>
                  <a:gd name="connsiteX0" fmla="*/ 840222 w 840280"/>
                  <a:gd name="connsiteY0" fmla="*/ 113145 h 239002"/>
                  <a:gd name="connsiteX1" fmla="*/ 418824 w 840280"/>
                  <a:gd name="connsiteY1" fmla="*/ 238936 h 239002"/>
                  <a:gd name="connsiteX2" fmla="*/ -59 w 840280"/>
                  <a:gd name="connsiteY2" fmla="*/ 113145 h 239002"/>
                  <a:gd name="connsiteX3" fmla="*/ 418824 w 840280"/>
                  <a:gd name="connsiteY3" fmla="*/ -66 h 239002"/>
                  <a:gd name="connsiteX4" fmla="*/ 840222 w 840280"/>
                  <a:gd name="connsiteY4" fmla="*/ 113145 h 239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9002">
                    <a:moveTo>
                      <a:pt x="840222" y="113145"/>
                    </a:moveTo>
                    <a:cubicBezTo>
                      <a:pt x="840222" y="178557"/>
                      <a:pt x="655311" y="238936"/>
                      <a:pt x="418824" y="238936"/>
                    </a:cubicBezTo>
                    <a:cubicBezTo>
                      <a:pt x="182338" y="238936"/>
                      <a:pt x="-59" y="183589"/>
                      <a:pt x="-59" y="113145"/>
                    </a:cubicBezTo>
                    <a:cubicBezTo>
                      <a:pt x="-59" y="42703"/>
                      <a:pt x="181080" y="-66"/>
                      <a:pt x="418824" y="-66"/>
                    </a:cubicBezTo>
                    <a:cubicBezTo>
                      <a:pt x="656568" y="-66"/>
                      <a:pt x="840222" y="48993"/>
                      <a:pt x="840222" y="113145"/>
                    </a:cubicBezTo>
                    <a:close/>
                  </a:path>
                </a:pathLst>
              </a:custGeom>
              <a:gradFill>
                <a:gsLst>
                  <a:gs pos="26000">
                    <a:srgbClr val="4B4C4C"/>
                  </a:gs>
                  <a:gs pos="48000">
                    <a:srgbClr val="373737"/>
                  </a:gs>
                  <a:gs pos="78000">
                    <a:srgbClr val="575757"/>
                  </a:gs>
                </a:gsLst>
                <a:lin ang="9078041" scaled="1"/>
              </a:gradFill>
              <a:ln w="125677" cap="flat">
                <a:noFill/>
                <a:prstDash val="solid"/>
                <a:miter/>
              </a:ln>
            </p:spPr>
            <p:txBody>
              <a:bodyPr rtlCol="0" anchor="ctr"/>
              <a:lstStyle/>
              <a:p>
                <a:endParaRPr lang="en-US" sz="1050"/>
              </a:p>
            </p:txBody>
          </p:sp>
          <p:sp>
            <p:nvSpPr>
              <p:cNvPr id="396" name="Freeform: Shape 395">
                <a:extLst>
                  <a:ext uri="{FF2B5EF4-FFF2-40B4-BE49-F238E27FC236}">
                    <a16:creationId xmlns:a16="http://schemas.microsoft.com/office/drawing/2014/main" id="{1A859461-28B6-0643-2476-1E9EF8755D1A}"/>
                  </a:ext>
                </a:extLst>
              </p:cNvPr>
              <p:cNvSpPr/>
              <p:nvPr/>
            </p:nvSpPr>
            <p:spPr>
              <a:xfrm>
                <a:off x="3886864" y="5336623"/>
                <a:ext cx="840280" cy="231454"/>
              </a:xfrm>
              <a:custGeom>
                <a:avLst/>
                <a:gdLst>
                  <a:gd name="connsiteX0" fmla="*/ 840222 w 840280"/>
                  <a:gd name="connsiteY0" fmla="*/ 113145 h 231454"/>
                  <a:gd name="connsiteX1" fmla="*/ 418824 w 840280"/>
                  <a:gd name="connsiteY1" fmla="*/ 231389 h 231454"/>
                  <a:gd name="connsiteX2" fmla="*/ -59 w 840280"/>
                  <a:gd name="connsiteY2" fmla="*/ 113145 h 231454"/>
                  <a:gd name="connsiteX3" fmla="*/ 418824 w 840280"/>
                  <a:gd name="connsiteY3" fmla="*/ -66 h 231454"/>
                  <a:gd name="connsiteX4" fmla="*/ 840222 w 840280"/>
                  <a:gd name="connsiteY4" fmla="*/ 113145 h 231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280" h="231454">
                    <a:moveTo>
                      <a:pt x="840222" y="113145"/>
                    </a:moveTo>
                    <a:cubicBezTo>
                      <a:pt x="840222" y="176041"/>
                      <a:pt x="655311" y="231389"/>
                      <a:pt x="418824" y="231389"/>
                    </a:cubicBezTo>
                    <a:cubicBezTo>
                      <a:pt x="182338" y="231389"/>
                      <a:pt x="-59" y="176041"/>
                      <a:pt x="-59" y="113145"/>
                    </a:cubicBezTo>
                    <a:cubicBezTo>
                      <a:pt x="-59" y="50250"/>
                      <a:pt x="182338" y="-66"/>
                      <a:pt x="418824" y="-66"/>
                    </a:cubicBezTo>
                    <a:cubicBezTo>
                      <a:pt x="655311" y="-66"/>
                      <a:pt x="840222" y="48993"/>
                      <a:pt x="840222" y="113145"/>
                    </a:cubicBezTo>
                    <a:close/>
                  </a:path>
                </a:pathLst>
              </a:custGeom>
              <a:gradFill>
                <a:gsLst>
                  <a:gs pos="2000">
                    <a:srgbClr val="525353"/>
                  </a:gs>
                  <a:gs pos="26000">
                    <a:srgbClr val="505151"/>
                  </a:gs>
                  <a:gs pos="48000">
                    <a:srgbClr val="3C3C3C"/>
                  </a:gs>
                  <a:gs pos="68000">
                    <a:srgbClr val="4C4C4C"/>
                  </a:gs>
                  <a:gs pos="78000">
                    <a:srgbClr val="565656"/>
                  </a:gs>
                </a:gsLst>
                <a:lin ang="9074982" scaled="1"/>
              </a:gradFill>
              <a:ln w="125677" cap="flat">
                <a:noFill/>
                <a:prstDash val="solid"/>
                <a:miter/>
              </a:ln>
            </p:spPr>
            <p:txBody>
              <a:bodyPr rtlCol="0" anchor="ctr"/>
              <a:lstStyle/>
              <a:p>
                <a:endParaRPr lang="en-US" sz="1050"/>
              </a:p>
            </p:txBody>
          </p:sp>
          <p:sp>
            <p:nvSpPr>
              <p:cNvPr id="397" name="Freeform: Shape 396">
                <a:extLst>
                  <a:ext uri="{FF2B5EF4-FFF2-40B4-BE49-F238E27FC236}">
                    <a16:creationId xmlns:a16="http://schemas.microsoft.com/office/drawing/2014/main" id="{F852AF98-23DD-A8C4-FF45-27F01472BB7F}"/>
                  </a:ext>
                </a:extLst>
              </p:cNvPr>
              <p:cNvSpPr/>
              <p:nvPr/>
            </p:nvSpPr>
            <p:spPr>
              <a:xfrm>
                <a:off x="4201340" y="5413354"/>
                <a:ext cx="211328" cy="42769"/>
              </a:xfrm>
              <a:custGeom>
                <a:avLst/>
                <a:gdLst>
                  <a:gd name="connsiteX0" fmla="*/ 211269 w 211328"/>
                  <a:gd name="connsiteY0" fmla="*/ 21319 h 42769"/>
                  <a:gd name="connsiteX1" fmla="*/ 105606 w 211328"/>
                  <a:gd name="connsiteY1" fmla="*/ 42704 h 42769"/>
                  <a:gd name="connsiteX2" fmla="*/ -59 w 211328"/>
                  <a:gd name="connsiteY2" fmla="*/ 21319 h 42769"/>
                  <a:gd name="connsiteX3" fmla="*/ 105606 w 211328"/>
                  <a:gd name="connsiteY3" fmla="*/ -66 h 42769"/>
                  <a:gd name="connsiteX4" fmla="*/ 211269 w 211328"/>
                  <a:gd name="connsiteY4" fmla="*/ 21319 h 42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328" h="42769">
                    <a:moveTo>
                      <a:pt x="211269" y="21319"/>
                    </a:moveTo>
                    <a:cubicBezTo>
                      <a:pt x="211269" y="33898"/>
                      <a:pt x="163469" y="42704"/>
                      <a:pt x="105606" y="42704"/>
                    </a:cubicBezTo>
                    <a:cubicBezTo>
                      <a:pt x="47742" y="42704"/>
                      <a:pt x="-59" y="33898"/>
                      <a:pt x="-59" y="21319"/>
                    </a:cubicBezTo>
                    <a:cubicBezTo>
                      <a:pt x="-59" y="8740"/>
                      <a:pt x="46484" y="-66"/>
                      <a:pt x="105606" y="-66"/>
                    </a:cubicBezTo>
                    <a:cubicBezTo>
                      <a:pt x="164728" y="-66"/>
                      <a:pt x="211269" y="9998"/>
                      <a:pt x="211269" y="21319"/>
                    </a:cubicBezTo>
                    <a:close/>
                  </a:path>
                </a:pathLst>
              </a:custGeom>
              <a:gradFill>
                <a:gsLst>
                  <a:gs pos="21000">
                    <a:srgbClr val="3D3D3D"/>
                  </a:gs>
                  <a:gs pos="39000">
                    <a:srgbClr val="323232"/>
                  </a:gs>
                  <a:gs pos="68000">
                    <a:srgbClr val="4B4A4B"/>
                  </a:gs>
                </a:gsLst>
                <a:lin ang="9080312" scaled="1"/>
              </a:gradFill>
              <a:ln w="125677" cap="flat">
                <a:noFill/>
                <a:prstDash val="solid"/>
                <a:miter/>
              </a:ln>
            </p:spPr>
            <p:txBody>
              <a:bodyPr rtlCol="0" anchor="ctr"/>
              <a:lstStyle/>
              <a:p>
                <a:endParaRPr lang="en-US" sz="1050"/>
              </a:p>
            </p:txBody>
          </p:sp>
          <p:sp>
            <p:nvSpPr>
              <p:cNvPr id="398" name="Freeform: Shape 397">
                <a:extLst>
                  <a:ext uri="{FF2B5EF4-FFF2-40B4-BE49-F238E27FC236}">
                    <a16:creationId xmlns:a16="http://schemas.microsoft.com/office/drawing/2014/main" id="{4B3BB9C5-AF97-C5F6-E7A6-2BCFE6436C20}"/>
                  </a:ext>
                </a:extLst>
              </p:cNvPr>
              <p:cNvSpPr/>
              <p:nvPr/>
            </p:nvSpPr>
            <p:spPr>
              <a:xfrm>
                <a:off x="4239078" y="2430851"/>
                <a:ext cx="134595" cy="3030304"/>
              </a:xfrm>
              <a:custGeom>
                <a:avLst/>
                <a:gdLst>
                  <a:gd name="connsiteX0" fmla="*/ 134537 w 134595"/>
                  <a:gd name="connsiteY0" fmla="*/ 3011370 h 3030304"/>
                  <a:gd name="connsiteX1" fmla="*/ -59 w 134595"/>
                  <a:gd name="connsiteY1" fmla="*/ 3011370 h 3030304"/>
                  <a:gd name="connsiteX2" fmla="*/ -59 w 134595"/>
                  <a:gd name="connsiteY2" fmla="*/ 45219 h 3030304"/>
                  <a:gd name="connsiteX3" fmla="*/ 67868 w 134595"/>
                  <a:gd name="connsiteY3" fmla="*/ -66 h 3030304"/>
                  <a:gd name="connsiteX4" fmla="*/ 67868 w 134595"/>
                  <a:gd name="connsiteY4" fmla="*/ -66 h 3030304"/>
                  <a:gd name="connsiteX5" fmla="*/ 134537 w 134595"/>
                  <a:gd name="connsiteY5" fmla="*/ 45219 h 3030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595" h="3030304">
                    <a:moveTo>
                      <a:pt x="134537" y="3011370"/>
                    </a:moveTo>
                    <a:cubicBezTo>
                      <a:pt x="134537" y="3036528"/>
                      <a:pt x="-59" y="3036528"/>
                      <a:pt x="-59" y="3011370"/>
                    </a:cubicBezTo>
                    <a:lnTo>
                      <a:pt x="-59" y="45219"/>
                    </a:lnTo>
                    <a:cubicBezTo>
                      <a:pt x="-59" y="20061"/>
                      <a:pt x="30131" y="-66"/>
                      <a:pt x="67868" y="-66"/>
                    </a:cubicBezTo>
                    <a:lnTo>
                      <a:pt x="67868" y="-66"/>
                    </a:lnTo>
                    <a:cubicBezTo>
                      <a:pt x="104348" y="-66"/>
                      <a:pt x="134537" y="20061"/>
                      <a:pt x="134537" y="45219"/>
                    </a:cubicBezTo>
                    <a:close/>
                  </a:path>
                </a:pathLst>
              </a:custGeom>
              <a:solidFill>
                <a:schemeClr val="bg1">
                  <a:lumMod val="50000"/>
                </a:schemeClr>
              </a:solidFill>
              <a:ln w="125677" cap="flat">
                <a:noFill/>
                <a:prstDash val="solid"/>
                <a:miter/>
              </a:ln>
            </p:spPr>
            <p:txBody>
              <a:bodyPr rtlCol="0" anchor="ctr"/>
              <a:lstStyle/>
              <a:p>
                <a:endParaRPr lang="en-US" sz="1050"/>
              </a:p>
            </p:txBody>
          </p:sp>
          <p:sp>
            <p:nvSpPr>
              <p:cNvPr id="399" name="Freeform: Shape 398">
                <a:extLst>
                  <a:ext uri="{FF2B5EF4-FFF2-40B4-BE49-F238E27FC236}">
                    <a16:creationId xmlns:a16="http://schemas.microsoft.com/office/drawing/2014/main" id="{6DD092EC-6248-7586-43B4-7DA71D9270A8}"/>
                  </a:ext>
                </a:extLst>
              </p:cNvPr>
              <p:cNvSpPr/>
              <p:nvPr/>
            </p:nvSpPr>
            <p:spPr>
              <a:xfrm>
                <a:off x="4120834" y="2103794"/>
                <a:ext cx="384919" cy="384920"/>
              </a:xfrm>
              <a:custGeom>
                <a:avLst/>
                <a:gdLst>
                  <a:gd name="connsiteX0" fmla="*/ 384861 w 384919"/>
                  <a:gd name="connsiteY0" fmla="*/ 192394 h 384920"/>
                  <a:gd name="connsiteX1" fmla="*/ 192402 w 384919"/>
                  <a:gd name="connsiteY1" fmla="*/ 384854 h 384920"/>
                  <a:gd name="connsiteX2" fmla="*/ -59 w 384919"/>
                  <a:gd name="connsiteY2" fmla="*/ 192394 h 384920"/>
                  <a:gd name="connsiteX3" fmla="*/ 192402 w 384919"/>
                  <a:gd name="connsiteY3" fmla="*/ -66 h 384920"/>
                  <a:gd name="connsiteX4" fmla="*/ 384861 w 384919"/>
                  <a:gd name="connsiteY4" fmla="*/ 192394 h 384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919" h="384920">
                    <a:moveTo>
                      <a:pt x="384861" y="192394"/>
                    </a:moveTo>
                    <a:cubicBezTo>
                      <a:pt x="384861" y="298688"/>
                      <a:pt x="298694" y="384854"/>
                      <a:pt x="192402" y="384854"/>
                    </a:cubicBezTo>
                    <a:cubicBezTo>
                      <a:pt x="86109" y="384854"/>
                      <a:pt x="-59" y="298688"/>
                      <a:pt x="-59" y="192394"/>
                    </a:cubicBezTo>
                    <a:cubicBezTo>
                      <a:pt x="-59" y="86101"/>
                      <a:pt x="86109" y="-66"/>
                      <a:pt x="192402" y="-66"/>
                    </a:cubicBezTo>
                    <a:cubicBezTo>
                      <a:pt x="298405" y="626"/>
                      <a:pt x="384169" y="86391"/>
                      <a:pt x="384861" y="192394"/>
                    </a:cubicBezTo>
                    <a:close/>
                  </a:path>
                </a:pathLst>
              </a:custGeom>
              <a:gradFill>
                <a:gsLst>
                  <a:gs pos="21000">
                    <a:srgbClr val="C84928"/>
                  </a:gs>
                  <a:gs pos="39000">
                    <a:srgbClr val="A72F23"/>
                  </a:gs>
                  <a:gs pos="68000">
                    <a:srgbClr val="D87727"/>
                  </a:gs>
                </a:gsLst>
                <a:lin ang="18124755" scaled="1"/>
              </a:gradFill>
              <a:ln w="125677" cap="flat">
                <a:noFill/>
                <a:prstDash val="solid"/>
                <a:miter/>
              </a:ln>
            </p:spPr>
            <p:txBody>
              <a:bodyPr rtlCol="0" anchor="ctr"/>
              <a:lstStyle/>
              <a:p>
                <a:endParaRPr lang="en-US" sz="1050"/>
              </a:p>
            </p:txBody>
          </p:sp>
          <p:sp>
            <p:nvSpPr>
              <p:cNvPr id="400" name="Freeform: Shape 399">
                <a:extLst>
                  <a:ext uri="{FF2B5EF4-FFF2-40B4-BE49-F238E27FC236}">
                    <a16:creationId xmlns:a16="http://schemas.microsoft.com/office/drawing/2014/main" id="{BD3F9539-2674-E244-FBEB-086A6B309AC8}"/>
                  </a:ext>
                </a:extLst>
              </p:cNvPr>
              <p:cNvSpPr/>
              <p:nvPr/>
            </p:nvSpPr>
            <p:spPr>
              <a:xfrm>
                <a:off x="4144735" y="2128953"/>
                <a:ext cx="334603" cy="334603"/>
              </a:xfrm>
              <a:custGeom>
                <a:avLst/>
                <a:gdLst>
                  <a:gd name="connsiteX0" fmla="*/ 334545 w 334603"/>
                  <a:gd name="connsiteY0" fmla="*/ 167236 h 334603"/>
                  <a:gd name="connsiteX1" fmla="*/ 167243 w 334603"/>
                  <a:gd name="connsiteY1" fmla="*/ 334538 h 334603"/>
                  <a:gd name="connsiteX2" fmla="*/ -59 w 334603"/>
                  <a:gd name="connsiteY2" fmla="*/ 167223 h 334603"/>
                  <a:gd name="connsiteX3" fmla="*/ 167243 w 334603"/>
                  <a:gd name="connsiteY3" fmla="*/ -66 h 334603"/>
                  <a:gd name="connsiteX4" fmla="*/ 168501 w 334603"/>
                  <a:gd name="connsiteY4" fmla="*/ -66 h 334603"/>
                  <a:gd name="connsiteX5" fmla="*/ 334545 w 334603"/>
                  <a:gd name="connsiteY5" fmla="*/ 165978 h 334603"/>
                  <a:gd name="connsiteX6" fmla="*/ 334545 w 334603"/>
                  <a:gd name="connsiteY6" fmla="*/ 167236 h 334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603" h="334603">
                    <a:moveTo>
                      <a:pt x="334545" y="167236"/>
                    </a:moveTo>
                    <a:cubicBezTo>
                      <a:pt x="334545" y="259630"/>
                      <a:pt x="259636" y="334538"/>
                      <a:pt x="167243" y="334538"/>
                    </a:cubicBezTo>
                    <a:cubicBezTo>
                      <a:pt x="74837" y="334525"/>
                      <a:pt x="-59" y="259630"/>
                      <a:pt x="-59" y="167223"/>
                    </a:cubicBezTo>
                    <a:cubicBezTo>
                      <a:pt x="-59" y="74830"/>
                      <a:pt x="74849" y="-79"/>
                      <a:pt x="167243" y="-66"/>
                    </a:cubicBezTo>
                    <a:cubicBezTo>
                      <a:pt x="167670" y="-66"/>
                      <a:pt x="168086" y="-66"/>
                      <a:pt x="168501" y="-66"/>
                    </a:cubicBezTo>
                    <a:cubicBezTo>
                      <a:pt x="260202" y="-66"/>
                      <a:pt x="334545" y="74264"/>
                      <a:pt x="334545" y="165978"/>
                    </a:cubicBezTo>
                    <a:cubicBezTo>
                      <a:pt x="334545" y="166393"/>
                      <a:pt x="334545" y="166808"/>
                      <a:pt x="334545" y="167236"/>
                    </a:cubicBezTo>
                    <a:close/>
                  </a:path>
                </a:pathLst>
              </a:custGeom>
              <a:solidFill>
                <a:schemeClr val="accent2"/>
              </a:solidFill>
              <a:ln w="125677" cap="flat">
                <a:noFill/>
                <a:prstDash val="solid"/>
                <a:miter/>
              </a:ln>
            </p:spPr>
            <p:txBody>
              <a:bodyPr rtlCol="0" anchor="ctr"/>
              <a:lstStyle/>
              <a:p>
                <a:endParaRPr lang="en-US" sz="1050"/>
              </a:p>
            </p:txBody>
          </p:sp>
          <p:sp>
            <p:nvSpPr>
              <p:cNvPr id="401" name="Freeform: Shape 400">
                <a:extLst>
                  <a:ext uri="{FF2B5EF4-FFF2-40B4-BE49-F238E27FC236}">
                    <a16:creationId xmlns:a16="http://schemas.microsoft.com/office/drawing/2014/main" id="{98127411-6C4D-D0B3-8D07-8D341E5EB4DD}"/>
                  </a:ext>
                </a:extLst>
              </p:cNvPr>
              <p:cNvSpPr/>
              <p:nvPr/>
            </p:nvSpPr>
            <p:spPr>
              <a:xfrm>
                <a:off x="4212662" y="2496263"/>
                <a:ext cx="197491" cy="60379"/>
              </a:xfrm>
              <a:custGeom>
                <a:avLst/>
                <a:gdLst>
                  <a:gd name="connsiteX0" fmla="*/ 197432 w 197491"/>
                  <a:gd name="connsiteY0" fmla="*/ 30124 h 60379"/>
                  <a:gd name="connsiteX1" fmla="*/ 167243 w 197491"/>
                  <a:gd name="connsiteY1" fmla="*/ 60313 h 60379"/>
                  <a:gd name="connsiteX2" fmla="*/ 30131 w 197491"/>
                  <a:gd name="connsiteY2" fmla="*/ 60313 h 60379"/>
                  <a:gd name="connsiteX3" fmla="*/ -59 w 197491"/>
                  <a:gd name="connsiteY3" fmla="*/ 30124 h 60379"/>
                  <a:gd name="connsiteX4" fmla="*/ -59 w 197491"/>
                  <a:gd name="connsiteY4" fmla="*/ 30124 h 60379"/>
                  <a:gd name="connsiteX5" fmla="*/ 30131 w 197491"/>
                  <a:gd name="connsiteY5" fmla="*/ -66 h 60379"/>
                  <a:gd name="connsiteX6" fmla="*/ 167243 w 197491"/>
                  <a:gd name="connsiteY6" fmla="*/ -66 h 60379"/>
                  <a:gd name="connsiteX7" fmla="*/ 197432 w 197491"/>
                  <a:gd name="connsiteY7" fmla="*/ 30124 h 6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491" h="60379">
                    <a:moveTo>
                      <a:pt x="197432" y="30124"/>
                    </a:moveTo>
                    <a:cubicBezTo>
                      <a:pt x="197432" y="46791"/>
                      <a:pt x="183910" y="60313"/>
                      <a:pt x="167243" y="60313"/>
                    </a:cubicBezTo>
                    <a:lnTo>
                      <a:pt x="30131" y="60313"/>
                    </a:lnTo>
                    <a:cubicBezTo>
                      <a:pt x="13464" y="60313"/>
                      <a:pt x="-59" y="46791"/>
                      <a:pt x="-59" y="30124"/>
                    </a:cubicBezTo>
                    <a:lnTo>
                      <a:pt x="-59" y="30124"/>
                    </a:lnTo>
                    <a:cubicBezTo>
                      <a:pt x="-59" y="13457"/>
                      <a:pt x="13464" y="-66"/>
                      <a:pt x="30131" y="-66"/>
                    </a:cubicBezTo>
                    <a:lnTo>
                      <a:pt x="167243" y="-66"/>
                    </a:lnTo>
                    <a:cubicBezTo>
                      <a:pt x="183910" y="-66"/>
                      <a:pt x="197432" y="13457"/>
                      <a:pt x="197432" y="30124"/>
                    </a:cubicBezTo>
                    <a:close/>
                  </a:path>
                </a:pathLst>
              </a:custGeom>
              <a:gradFill>
                <a:gsLst>
                  <a:gs pos="2000">
                    <a:srgbClr val="949494"/>
                  </a:gs>
                  <a:gs pos="16000">
                    <a:srgbClr val="8E8E8E"/>
                  </a:gs>
                  <a:gs pos="35000">
                    <a:srgbClr val="7C7C7C"/>
                  </a:gs>
                  <a:gs pos="57000">
                    <a:srgbClr val="5F5F5F"/>
                  </a:gs>
                  <a:gs pos="68000">
                    <a:srgbClr val="4F504F"/>
                  </a:gs>
                </a:gsLst>
                <a:lin ang="5569628" scaled="1"/>
              </a:gradFill>
              <a:ln w="125677" cap="flat">
                <a:noFill/>
                <a:prstDash val="solid"/>
                <a:miter/>
              </a:ln>
            </p:spPr>
            <p:txBody>
              <a:bodyPr rtlCol="0" anchor="ctr"/>
              <a:lstStyle/>
              <a:p>
                <a:endParaRPr lang="en-US" sz="1050"/>
              </a:p>
            </p:txBody>
          </p:sp>
          <p:sp>
            <p:nvSpPr>
              <p:cNvPr id="402" name="Freeform: Shape 401">
                <a:extLst>
                  <a:ext uri="{FF2B5EF4-FFF2-40B4-BE49-F238E27FC236}">
                    <a16:creationId xmlns:a16="http://schemas.microsoft.com/office/drawing/2014/main" id="{275383A3-EE28-6073-D206-A1EF1DBB2DE1}"/>
                  </a:ext>
                </a:extLst>
              </p:cNvPr>
              <p:cNvSpPr/>
              <p:nvPr/>
            </p:nvSpPr>
            <p:spPr>
              <a:xfrm>
                <a:off x="568511" y="43391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403" name="Freeform: Shape 402">
                <a:extLst>
                  <a:ext uri="{FF2B5EF4-FFF2-40B4-BE49-F238E27FC236}">
                    <a16:creationId xmlns:a16="http://schemas.microsoft.com/office/drawing/2014/main" id="{AB5D7348-7E52-3ACC-9EFA-5C3E21BD3D80}"/>
                  </a:ext>
                </a:extLst>
              </p:cNvPr>
              <p:cNvSpPr/>
              <p:nvPr/>
            </p:nvSpPr>
            <p:spPr>
              <a:xfrm>
                <a:off x="597443" y="4352937"/>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942" scaled="1"/>
              </a:gradFill>
              <a:ln w="125677" cap="flat">
                <a:noFill/>
                <a:prstDash val="solid"/>
                <a:miter/>
              </a:ln>
            </p:spPr>
            <p:txBody>
              <a:bodyPr rtlCol="0" anchor="ctr"/>
              <a:lstStyle/>
              <a:p>
                <a:endParaRPr lang="en-US" sz="1050"/>
              </a:p>
            </p:txBody>
          </p:sp>
          <p:sp>
            <p:nvSpPr>
              <p:cNvPr id="404" name="Freeform: Shape 403">
                <a:extLst>
                  <a:ext uri="{FF2B5EF4-FFF2-40B4-BE49-F238E27FC236}">
                    <a16:creationId xmlns:a16="http://schemas.microsoft.com/office/drawing/2014/main" id="{F18144F8-1BDB-B270-462E-42E374933434}"/>
                  </a:ext>
                </a:extLst>
              </p:cNvPr>
              <p:cNvSpPr/>
              <p:nvPr/>
            </p:nvSpPr>
            <p:spPr>
              <a:xfrm>
                <a:off x="608764"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405" name="Freeform: Shape 404">
                <a:extLst>
                  <a:ext uri="{FF2B5EF4-FFF2-40B4-BE49-F238E27FC236}">
                    <a16:creationId xmlns:a16="http://schemas.microsoft.com/office/drawing/2014/main" id="{249DB527-099C-A8C3-74BF-5AE51229E874}"/>
                  </a:ext>
                </a:extLst>
              </p:cNvPr>
              <p:cNvSpPr/>
              <p:nvPr/>
            </p:nvSpPr>
            <p:spPr>
              <a:xfrm>
                <a:off x="1303127" y="4352937"/>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406" name="Freeform: Shape 405">
                <a:extLst>
                  <a:ext uri="{FF2B5EF4-FFF2-40B4-BE49-F238E27FC236}">
                    <a16:creationId xmlns:a16="http://schemas.microsoft.com/office/drawing/2014/main" id="{23F8A61A-A22D-864C-8252-DAF5A74FB2E4}"/>
                  </a:ext>
                </a:extLst>
              </p:cNvPr>
              <p:cNvSpPr/>
              <p:nvPr/>
            </p:nvSpPr>
            <p:spPr>
              <a:xfrm>
                <a:off x="1997491" y="4352937"/>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407" name="Freeform: Shape 406">
                <a:extLst>
                  <a:ext uri="{FF2B5EF4-FFF2-40B4-BE49-F238E27FC236}">
                    <a16:creationId xmlns:a16="http://schemas.microsoft.com/office/drawing/2014/main" id="{072EFF1D-CF28-0935-45D6-F1A6C777FAF1}"/>
                  </a:ext>
                </a:extLst>
              </p:cNvPr>
              <p:cNvSpPr/>
              <p:nvPr/>
            </p:nvSpPr>
            <p:spPr>
              <a:xfrm>
                <a:off x="4035297"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408" name="Freeform: Shape 407">
                <a:extLst>
                  <a:ext uri="{FF2B5EF4-FFF2-40B4-BE49-F238E27FC236}">
                    <a16:creationId xmlns:a16="http://schemas.microsoft.com/office/drawing/2014/main" id="{FE8ABEFC-4A18-A81E-5F08-C2373A4BA139}"/>
                  </a:ext>
                </a:extLst>
              </p:cNvPr>
              <p:cNvSpPr/>
              <p:nvPr/>
            </p:nvSpPr>
            <p:spPr>
              <a:xfrm>
                <a:off x="3340934" y="4352937"/>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796487" scaled="1"/>
              </a:gradFill>
              <a:ln w="125677" cap="flat">
                <a:noFill/>
                <a:prstDash val="solid"/>
                <a:miter/>
              </a:ln>
            </p:spPr>
            <p:txBody>
              <a:bodyPr rtlCol="0" anchor="ctr"/>
              <a:lstStyle/>
              <a:p>
                <a:endParaRPr lang="en-US" sz="1050"/>
              </a:p>
            </p:txBody>
          </p:sp>
          <p:sp>
            <p:nvSpPr>
              <p:cNvPr id="409" name="Freeform: Shape 408">
                <a:extLst>
                  <a:ext uri="{FF2B5EF4-FFF2-40B4-BE49-F238E27FC236}">
                    <a16:creationId xmlns:a16="http://schemas.microsoft.com/office/drawing/2014/main" id="{BFA08F00-EB2B-0B81-0367-95B14FB2CD87}"/>
                  </a:ext>
                </a:extLst>
              </p:cNvPr>
              <p:cNvSpPr/>
              <p:nvPr/>
            </p:nvSpPr>
            <p:spPr>
              <a:xfrm>
                <a:off x="597443" y="4352937"/>
                <a:ext cx="4143539" cy="30189"/>
              </a:xfrm>
              <a:custGeom>
                <a:avLst/>
                <a:gdLst>
                  <a:gd name="connsiteX0" fmla="*/ 0 w 4143539"/>
                  <a:gd name="connsiteY0" fmla="*/ 0 h 30189"/>
                  <a:gd name="connsiteX1" fmla="*/ 4143539 w 4143539"/>
                  <a:gd name="connsiteY1" fmla="*/ 0 h 30189"/>
                  <a:gd name="connsiteX2" fmla="*/ 4143539 w 4143539"/>
                  <a:gd name="connsiteY2" fmla="*/ 30190 h 30189"/>
                  <a:gd name="connsiteX3" fmla="*/ 0 w 4143539"/>
                  <a:gd name="connsiteY3" fmla="*/ 30190 h 30189"/>
                </a:gdLst>
                <a:ahLst/>
                <a:cxnLst>
                  <a:cxn ang="0">
                    <a:pos x="connsiteX0" y="connsiteY0"/>
                  </a:cxn>
                  <a:cxn ang="0">
                    <a:pos x="connsiteX1" y="connsiteY1"/>
                  </a:cxn>
                  <a:cxn ang="0">
                    <a:pos x="connsiteX2" y="connsiteY2"/>
                  </a:cxn>
                  <a:cxn ang="0">
                    <a:pos x="connsiteX3" y="connsiteY3"/>
                  </a:cxn>
                </a:cxnLst>
                <a:rect l="l" t="t" r="r" b="b"/>
                <a:pathLst>
                  <a:path w="4143539" h="30189">
                    <a:moveTo>
                      <a:pt x="0" y="0"/>
                    </a:moveTo>
                    <a:lnTo>
                      <a:pt x="4143539" y="0"/>
                    </a:lnTo>
                    <a:lnTo>
                      <a:pt x="4143539" y="30190"/>
                    </a:lnTo>
                    <a:lnTo>
                      <a:pt x="0" y="30190"/>
                    </a:lnTo>
                    <a:close/>
                  </a:path>
                </a:pathLst>
              </a:custGeom>
              <a:gradFill>
                <a:gsLst>
                  <a:gs pos="5000">
                    <a:srgbClr val="DBDADA"/>
                  </a:gs>
                  <a:gs pos="20000">
                    <a:srgbClr val="D4D3D3"/>
                  </a:gs>
                  <a:gs pos="42000">
                    <a:srgbClr val="C1C1C1"/>
                  </a:gs>
                  <a:gs pos="67000">
                    <a:srgbClr val="A2A2A2"/>
                  </a:gs>
                  <a:gs pos="72000">
                    <a:srgbClr val="9B9B9B"/>
                  </a:gs>
                </a:gsLst>
                <a:lin ang="7919149" scaled="1"/>
              </a:gradFill>
              <a:ln w="125677" cap="flat">
                <a:noFill/>
                <a:prstDash val="solid"/>
                <a:miter/>
              </a:ln>
            </p:spPr>
            <p:txBody>
              <a:bodyPr rtlCol="0" anchor="ctr"/>
              <a:lstStyle/>
              <a:p>
                <a:endParaRPr lang="en-US" sz="1050"/>
              </a:p>
            </p:txBody>
          </p:sp>
          <p:sp>
            <p:nvSpPr>
              <p:cNvPr id="410" name="Freeform: Shape 409">
                <a:extLst>
                  <a:ext uri="{FF2B5EF4-FFF2-40B4-BE49-F238E27FC236}">
                    <a16:creationId xmlns:a16="http://schemas.microsoft.com/office/drawing/2014/main" id="{58D05DFC-2BAB-7AE6-D634-B42B5C76A4A0}"/>
                  </a:ext>
                </a:extLst>
              </p:cNvPr>
              <p:cNvSpPr/>
              <p:nvPr/>
            </p:nvSpPr>
            <p:spPr>
              <a:xfrm>
                <a:off x="568511" y="3448500"/>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411" name="Freeform: Shape 410">
                <a:extLst>
                  <a:ext uri="{FF2B5EF4-FFF2-40B4-BE49-F238E27FC236}">
                    <a16:creationId xmlns:a16="http://schemas.microsoft.com/office/drawing/2014/main" id="{D9849297-7EFD-7242-EF06-694F6FA696EF}"/>
                  </a:ext>
                </a:extLst>
              </p:cNvPr>
              <p:cNvSpPr/>
              <p:nvPr/>
            </p:nvSpPr>
            <p:spPr>
              <a:xfrm>
                <a:off x="597443" y="3463595"/>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868" scaled="1"/>
              </a:gradFill>
              <a:ln w="125677" cap="flat">
                <a:noFill/>
                <a:prstDash val="solid"/>
                <a:miter/>
              </a:ln>
            </p:spPr>
            <p:txBody>
              <a:bodyPr rtlCol="0" anchor="ctr"/>
              <a:lstStyle/>
              <a:p>
                <a:endParaRPr lang="en-US" sz="1050"/>
              </a:p>
            </p:txBody>
          </p:sp>
          <p:sp>
            <p:nvSpPr>
              <p:cNvPr id="412" name="Freeform: Shape 411">
                <a:extLst>
                  <a:ext uri="{FF2B5EF4-FFF2-40B4-BE49-F238E27FC236}">
                    <a16:creationId xmlns:a16="http://schemas.microsoft.com/office/drawing/2014/main" id="{92CE0BA7-D381-269D-76A6-3D6FC1785ED5}"/>
                  </a:ext>
                </a:extLst>
              </p:cNvPr>
              <p:cNvSpPr/>
              <p:nvPr/>
            </p:nvSpPr>
            <p:spPr>
              <a:xfrm>
                <a:off x="608764"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413" name="Freeform: Shape 412">
                <a:extLst>
                  <a:ext uri="{FF2B5EF4-FFF2-40B4-BE49-F238E27FC236}">
                    <a16:creationId xmlns:a16="http://schemas.microsoft.com/office/drawing/2014/main" id="{AB2E9244-3A06-9CC2-92CD-8C83FBE89FBE}"/>
                  </a:ext>
                </a:extLst>
              </p:cNvPr>
              <p:cNvSpPr/>
              <p:nvPr/>
            </p:nvSpPr>
            <p:spPr>
              <a:xfrm>
                <a:off x="1303127" y="3463595"/>
                <a:ext cx="686816" cy="548448"/>
              </a:xfrm>
              <a:custGeom>
                <a:avLst/>
                <a:gdLst>
                  <a:gd name="connsiteX0" fmla="*/ 0 w 686816"/>
                  <a:gd name="connsiteY0" fmla="*/ 0 h 548448"/>
                  <a:gd name="connsiteX1" fmla="*/ 332087 w 686816"/>
                  <a:gd name="connsiteY1" fmla="*/ 548449 h 548448"/>
                  <a:gd name="connsiteX2" fmla="*/ 686816 w 686816"/>
                  <a:gd name="connsiteY2" fmla="*/ 548449 h 548448"/>
                  <a:gd name="connsiteX3" fmla="*/ 353471 w 686816"/>
                  <a:gd name="connsiteY3" fmla="*/ 0 h 548448"/>
                  <a:gd name="connsiteX4" fmla="*/ 0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0" y="0"/>
                    </a:moveTo>
                    <a:lnTo>
                      <a:pt x="332087" y="548449"/>
                    </a:lnTo>
                    <a:lnTo>
                      <a:pt x="686816" y="548449"/>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438259" scaled="1"/>
              </a:gradFill>
              <a:ln w="125677" cap="flat">
                <a:noFill/>
                <a:prstDash val="solid"/>
                <a:miter/>
              </a:ln>
            </p:spPr>
            <p:txBody>
              <a:bodyPr rtlCol="0" anchor="ctr"/>
              <a:lstStyle/>
              <a:p>
                <a:endParaRPr lang="en-US" sz="1050"/>
              </a:p>
            </p:txBody>
          </p:sp>
          <p:sp>
            <p:nvSpPr>
              <p:cNvPr id="414" name="Freeform: Shape 413">
                <a:extLst>
                  <a:ext uri="{FF2B5EF4-FFF2-40B4-BE49-F238E27FC236}">
                    <a16:creationId xmlns:a16="http://schemas.microsoft.com/office/drawing/2014/main" id="{7FB0D285-7FDE-BD3F-09C5-0D86F1A3D545}"/>
                  </a:ext>
                </a:extLst>
              </p:cNvPr>
              <p:cNvSpPr/>
              <p:nvPr/>
            </p:nvSpPr>
            <p:spPr>
              <a:xfrm>
                <a:off x="1997491" y="3463595"/>
                <a:ext cx="1335895" cy="548448"/>
              </a:xfrm>
              <a:custGeom>
                <a:avLst/>
                <a:gdLst>
                  <a:gd name="connsiteX0" fmla="*/ 981166 w 1335895"/>
                  <a:gd name="connsiteY0" fmla="*/ 0 h 548448"/>
                  <a:gd name="connsiteX1" fmla="*/ 667948 w 1335895"/>
                  <a:gd name="connsiteY1" fmla="*/ 518259 h 548448"/>
                  <a:gd name="connsiteX2" fmla="*/ 353471 w 1335895"/>
                  <a:gd name="connsiteY2" fmla="*/ 0 h 548448"/>
                  <a:gd name="connsiteX3" fmla="*/ 0 w 1335895"/>
                  <a:gd name="connsiteY3" fmla="*/ 0 h 548448"/>
                  <a:gd name="connsiteX4" fmla="*/ 332087 w 1335895"/>
                  <a:gd name="connsiteY4" fmla="*/ 548449 h 548448"/>
                  <a:gd name="connsiteX5" fmla="*/ 1002550 w 1335895"/>
                  <a:gd name="connsiteY5" fmla="*/ 548449 h 548448"/>
                  <a:gd name="connsiteX6" fmla="*/ 1335895 w 1335895"/>
                  <a:gd name="connsiteY6" fmla="*/ 0 h 548448"/>
                  <a:gd name="connsiteX7" fmla="*/ 981166 w 1335895"/>
                  <a:gd name="connsiteY7" fmla="*/ 0 h 5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8448">
                    <a:moveTo>
                      <a:pt x="981166" y="0"/>
                    </a:moveTo>
                    <a:lnTo>
                      <a:pt x="667948" y="518259"/>
                    </a:lnTo>
                    <a:lnTo>
                      <a:pt x="353471" y="0"/>
                    </a:lnTo>
                    <a:lnTo>
                      <a:pt x="0" y="0"/>
                    </a:lnTo>
                    <a:lnTo>
                      <a:pt x="332087" y="548449"/>
                    </a:lnTo>
                    <a:lnTo>
                      <a:pt x="1002550" y="548449"/>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415" name="Freeform: Shape 414">
                <a:extLst>
                  <a:ext uri="{FF2B5EF4-FFF2-40B4-BE49-F238E27FC236}">
                    <a16:creationId xmlns:a16="http://schemas.microsoft.com/office/drawing/2014/main" id="{B98B635C-D8B0-03F0-68C0-0DB59D6A6E0A}"/>
                  </a:ext>
                </a:extLst>
              </p:cNvPr>
              <p:cNvSpPr/>
              <p:nvPr/>
            </p:nvSpPr>
            <p:spPr>
              <a:xfrm>
                <a:off x="4035297"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40194" scaled="1"/>
              </a:gradFill>
              <a:ln w="125677" cap="flat">
                <a:noFill/>
                <a:prstDash val="solid"/>
                <a:miter/>
              </a:ln>
            </p:spPr>
            <p:txBody>
              <a:bodyPr rtlCol="0" anchor="ctr"/>
              <a:lstStyle/>
              <a:p>
                <a:endParaRPr lang="en-US" sz="1050"/>
              </a:p>
            </p:txBody>
          </p:sp>
          <p:sp>
            <p:nvSpPr>
              <p:cNvPr id="416" name="Freeform: Shape 415">
                <a:extLst>
                  <a:ext uri="{FF2B5EF4-FFF2-40B4-BE49-F238E27FC236}">
                    <a16:creationId xmlns:a16="http://schemas.microsoft.com/office/drawing/2014/main" id="{4FEF2211-CFF2-F593-DAD5-D76ECE57F6B6}"/>
                  </a:ext>
                </a:extLst>
              </p:cNvPr>
              <p:cNvSpPr/>
              <p:nvPr/>
            </p:nvSpPr>
            <p:spPr>
              <a:xfrm>
                <a:off x="3340934" y="3463595"/>
                <a:ext cx="686816" cy="548448"/>
              </a:xfrm>
              <a:custGeom>
                <a:avLst/>
                <a:gdLst>
                  <a:gd name="connsiteX0" fmla="*/ 332087 w 686816"/>
                  <a:gd name="connsiteY0" fmla="*/ 0 h 548448"/>
                  <a:gd name="connsiteX1" fmla="*/ 0 w 686816"/>
                  <a:gd name="connsiteY1" fmla="*/ 548449 h 548448"/>
                  <a:gd name="connsiteX2" fmla="*/ 353471 w 686816"/>
                  <a:gd name="connsiteY2" fmla="*/ 548449 h 548448"/>
                  <a:gd name="connsiteX3" fmla="*/ 686816 w 686816"/>
                  <a:gd name="connsiteY3" fmla="*/ 0 h 548448"/>
                  <a:gd name="connsiteX4" fmla="*/ 332087 w 686816"/>
                  <a:gd name="connsiteY4" fmla="*/ 0 h 548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8448">
                    <a:moveTo>
                      <a:pt x="332087" y="0"/>
                    </a:moveTo>
                    <a:lnTo>
                      <a:pt x="0" y="548449"/>
                    </a:lnTo>
                    <a:lnTo>
                      <a:pt x="353471" y="548449"/>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438280" scaled="1"/>
              </a:gradFill>
              <a:ln w="125677" cap="flat">
                <a:noFill/>
                <a:prstDash val="solid"/>
                <a:miter/>
              </a:ln>
            </p:spPr>
            <p:txBody>
              <a:bodyPr rtlCol="0" anchor="ctr"/>
              <a:lstStyle/>
              <a:p>
                <a:endParaRPr lang="en-US" sz="1050"/>
              </a:p>
            </p:txBody>
          </p:sp>
          <p:sp>
            <p:nvSpPr>
              <p:cNvPr id="417" name="Freeform: Shape 416">
                <a:extLst>
                  <a:ext uri="{FF2B5EF4-FFF2-40B4-BE49-F238E27FC236}">
                    <a16:creationId xmlns:a16="http://schemas.microsoft.com/office/drawing/2014/main" id="{CD96827E-F316-604F-48CB-5507C06F22E2}"/>
                  </a:ext>
                </a:extLst>
              </p:cNvPr>
              <p:cNvSpPr/>
              <p:nvPr/>
            </p:nvSpPr>
            <p:spPr>
              <a:xfrm>
                <a:off x="568511" y="2604443"/>
                <a:ext cx="4186307" cy="598764"/>
              </a:xfrm>
              <a:custGeom>
                <a:avLst/>
                <a:gdLst>
                  <a:gd name="connsiteX0" fmla="*/ 0 w 4186307"/>
                  <a:gd name="connsiteY0" fmla="*/ 0 h 598764"/>
                  <a:gd name="connsiteX1" fmla="*/ 4186308 w 4186307"/>
                  <a:gd name="connsiteY1" fmla="*/ 0 h 598764"/>
                  <a:gd name="connsiteX2" fmla="*/ 4186308 w 4186307"/>
                  <a:gd name="connsiteY2" fmla="*/ 598765 h 598764"/>
                  <a:gd name="connsiteX3" fmla="*/ 0 w 4186307"/>
                  <a:gd name="connsiteY3" fmla="*/ 598765 h 598764"/>
                </a:gdLst>
                <a:ahLst/>
                <a:cxnLst>
                  <a:cxn ang="0">
                    <a:pos x="connsiteX0" y="connsiteY0"/>
                  </a:cxn>
                  <a:cxn ang="0">
                    <a:pos x="connsiteX1" y="connsiteY1"/>
                  </a:cxn>
                  <a:cxn ang="0">
                    <a:pos x="connsiteX2" y="connsiteY2"/>
                  </a:cxn>
                  <a:cxn ang="0">
                    <a:pos x="connsiteX3" y="connsiteY3"/>
                  </a:cxn>
                </a:cxnLst>
                <a:rect l="l" t="t" r="r" b="b"/>
                <a:pathLst>
                  <a:path w="4186307" h="598764">
                    <a:moveTo>
                      <a:pt x="0" y="0"/>
                    </a:moveTo>
                    <a:lnTo>
                      <a:pt x="4186308" y="0"/>
                    </a:lnTo>
                    <a:lnTo>
                      <a:pt x="4186308" y="598765"/>
                    </a:lnTo>
                    <a:lnTo>
                      <a:pt x="0" y="598765"/>
                    </a:lnTo>
                    <a:close/>
                  </a:path>
                </a:pathLst>
              </a:custGeom>
              <a:gradFill>
                <a:gsLst>
                  <a:gs pos="30000">
                    <a:srgbClr val="AEAEAE"/>
                  </a:gs>
                  <a:gs pos="39000">
                    <a:srgbClr val="A7A7A7"/>
                  </a:gs>
                  <a:gs pos="53000">
                    <a:srgbClr val="949494"/>
                  </a:gs>
                  <a:gs pos="68000">
                    <a:srgbClr val="757575"/>
                  </a:gs>
                  <a:gs pos="72000">
                    <a:srgbClr val="6D6D6D"/>
                  </a:gs>
                </a:gsLst>
                <a:lin ang="7919060" scaled="1"/>
              </a:gradFill>
              <a:ln w="125677" cap="flat">
                <a:noFill/>
                <a:prstDash val="solid"/>
                <a:miter/>
              </a:ln>
            </p:spPr>
            <p:txBody>
              <a:bodyPr rtlCol="0" anchor="ctr"/>
              <a:lstStyle/>
              <a:p>
                <a:endParaRPr lang="en-US" sz="1050"/>
              </a:p>
            </p:txBody>
          </p:sp>
          <p:sp>
            <p:nvSpPr>
              <p:cNvPr id="418" name="Freeform: Shape 417">
                <a:extLst>
                  <a:ext uri="{FF2B5EF4-FFF2-40B4-BE49-F238E27FC236}">
                    <a16:creationId xmlns:a16="http://schemas.microsoft.com/office/drawing/2014/main" id="{0A0F0D19-3A08-770E-8695-ECFDBBBE3B1E}"/>
                  </a:ext>
                </a:extLst>
              </p:cNvPr>
              <p:cNvSpPr/>
              <p:nvPr/>
            </p:nvSpPr>
            <p:spPr>
              <a:xfrm>
                <a:off x="597443" y="2618280"/>
                <a:ext cx="4143539" cy="548448"/>
              </a:xfrm>
              <a:custGeom>
                <a:avLst/>
                <a:gdLst>
                  <a:gd name="connsiteX0" fmla="*/ 0 w 4143539"/>
                  <a:gd name="connsiteY0" fmla="*/ 0 h 548448"/>
                  <a:gd name="connsiteX1" fmla="*/ 4143539 w 4143539"/>
                  <a:gd name="connsiteY1" fmla="*/ 0 h 548448"/>
                  <a:gd name="connsiteX2" fmla="*/ 4143539 w 4143539"/>
                  <a:gd name="connsiteY2" fmla="*/ 548449 h 548448"/>
                  <a:gd name="connsiteX3" fmla="*/ 0 w 4143539"/>
                  <a:gd name="connsiteY3" fmla="*/ 548449 h 548448"/>
                </a:gdLst>
                <a:ahLst/>
                <a:cxnLst>
                  <a:cxn ang="0">
                    <a:pos x="connsiteX0" y="connsiteY0"/>
                  </a:cxn>
                  <a:cxn ang="0">
                    <a:pos x="connsiteX1" y="connsiteY1"/>
                  </a:cxn>
                  <a:cxn ang="0">
                    <a:pos x="connsiteX2" y="connsiteY2"/>
                  </a:cxn>
                  <a:cxn ang="0">
                    <a:pos x="connsiteX3" y="connsiteY3"/>
                  </a:cxn>
                </a:cxnLst>
                <a:rect l="l" t="t" r="r" b="b"/>
                <a:pathLst>
                  <a:path w="4143539" h="548448">
                    <a:moveTo>
                      <a:pt x="0" y="0"/>
                    </a:moveTo>
                    <a:lnTo>
                      <a:pt x="4143539" y="0"/>
                    </a:lnTo>
                    <a:lnTo>
                      <a:pt x="4143539" y="548449"/>
                    </a:lnTo>
                    <a:lnTo>
                      <a:pt x="0" y="548449"/>
                    </a:lnTo>
                    <a:close/>
                  </a:path>
                </a:pathLst>
              </a:custGeom>
              <a:gradFill>
                <a:gsLst>
                  <a:gs pos="5000">
                    <a:srgbClr val="F0EFEF"/>
                  </a:gs>
                  <a:gs pos="30000">
                    <a:srgbClr val="E9E8E8"/>
                  </a:gs>
                  <a:gs pos="66000">
                    <a:srgbClr val="D6D6D6"/>
                  </a:gs>
                  <a:gs pos="72000">
                    <a:srgbClr val="D2D2D2"/>
                  </a:gs>
                </a:gsLst>
                <a:lin ang="7918212" scaled="1"/>
              </a:gradFill>
              <a:ln w="125677" cap="flat">
                <a:noFill/>
                <a:prstDash val="solid"/>
                <a:miter/>
              </a:ln>
            </p:spPr>
            <p:txBody>
              <a:bodyPr rtlCol="0" anchor="ctr"/>
              <a:lstStyle/>
              <a:p>
                <a:endParaRPr lang="en-US" sz="1050"/>
              </a:p>
            </p:txBody>
          </p:sp>
          <p:sp>
            <p:nvSpPr>
              <p:cNvPr id="419" name="Freeform: Shape 418">
                <a:extLst>
                  <a:ext uri="{FF2B5EF4-FFF2-40B4-BE49-F238E27FC236}">
                    <a16:creationId xmlns:a16="http://schemas.microsoft.com/office/drawing/2014/main" id="{AC8BFA9E-6F83-9673-6909-B4F58D9CC5BE}"/>
                  </a:ext>
                </a:extLst>
              </p:cNvPr>
              <p:cNvSpPr/>
              <p:nvPr/>
            </p:nvSpPr>
            <p:spPr>
              <a:xfrm>
                <a:off x="608764"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420" name="Freeform: Shape 419">
                <a:extLst>
                  <a:ext uri="{FF2B5EF4-FFF2-40B4-BE49-F238E27FC236}">
                    <a16:creationId xmlns:a16="http://schemas.microsoft.com/office/drawing/2014/main" id="{652B9935-DC21-E184-11EA-8ED1DB3A9FBE}"/>
                  </a:ext>
                </a:extLst>
              </p:cNvPr>
              <p:cNvSpPr/>
              <p:nvPr/>
            </p:nvSpPr>
            <p:spPr>
              <a:xfrm>
                <a:off x="1303127" y="2630155"/>
                <a:ext cx="686816" cy="549706"/>
              </a:xfrm>
              <a:custGeom>
                <a:avLst/>
                <a:gdLst>
                  <a:gd name="connsiteX0" fmla="*/ 0 w 686816"/>
                  <a:gd name="connsiteY0" fmla="*/ 0 h 549706"/>
                  <a:gd name="connsiteX1" fmla="*/ 332087 w 686816"/>
                  <a:gd name="connsiteY1" fmla="*/ 549707 h 549706"/>
                  <a:gd name="connsiteX2" fmla="*/ 686816 w 686816"/>
                  <a:gd name="connsiteY2" fmla="*/ 549707 h 549706"/>
                  <a:gd name="connsiteX3" fmla="*/ 353471 w 686816"/>
                  <a:gd name="connsiteY3" fmla="*/ 0 h 549706"/>
                  <a:gd name="connsiteX4" fmla="*/ 0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0" y="0"/>
                    </a:moveTo>
                    <a:lnTo>
                      <a:pt x="332087" y="549707"/>
                    </a:lnTo>
                    <a:lnTo>
                      <a:pt x="686816" y="549707"/>
                    </a:lnTo>
                    <a:lnTo>
                      <a:pt x="353471" y="0"/>
                    </a:lnTo>
                    <a:lnTo>
                      <a:pt x="0"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sp>
            <p:nvSpPr>
              <p:cNvPr id="421" name="Freeform: Shape 420">
                <a:extLst>
                  <a:ext uri="{FF2B5EF4-FFF2-40B4-BE49-F238E27FC236}">
                    <a16:creationId xmlns:a16="http://schemas.microsoft.com/office/drawing/2014/main" id="{5C09D6B7-8339-0637-93C3-513DBBA2EC18}"/>
                  </a:ext>
                </a:extLst>
              </p:cNvPr>
              <p:cNvSpPr/>
              <p:nvPr/>
            </p:nvSpPr>
            <p:spPr>
              <a:xfrm>
                <a:off x="1997491" y="2630155"/>
                <a:ext cx="1335895" cy="549706"/>
              </a:xfrm>
              <a:custGeom>
                <a:avLst/>
                <a:gdLst>
                  <a:gd name="connsiteX0" fmla="*/ 981166 w 1335895"/>
                  <a:gd name="connsiteY0" fmla="*/ 0 h 549706"/>
                  <a:gd name="connsiteX1" fmla="*/ 667948 w 1335895"/>
                  <a:gd name="connsiteY1" fmla="*/ 518259 h 549706"/>
                  <a:gd name="connsiteX2" fmla="*/ 353471 w 1335895"/>
                  <a:gd name="connsiteY2" fmla="*/ 0 h 549706"/>
                  <a:gd name="connsiteX3" fmla="*/ 0 w 1335895"/>
                  <a:gd name="connsiteY3" fmla="*/ 0 h 549706"/>
                  <a:gd name="connsiteX4" fmla="*/ 332087 w 1335895"/>
                  <a:gd name="connsiteY4" fmla="*/ 549707 h 549706"/>
                  <a:gd name="connsiteX5" fmla="*/ 1002550 w 1335895"/>
                  <a:gd name="connsiteY5" fmla="*/ 549707 h 549706"/>
                  <a:gd name="connsiteX6" fmla="*/ 1335895 w 1335895"/>
                  <a:gd name="connsiteY6" fmla="*/ 0 h 549706"/>
                  <a:gd name="connsiteX7" fmla="*/ 981166 w 1335895"/>
                  <a:gd name="connsiteY7" fmla="*/ 0 h 549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5895" h="549706">
                    <a:moveTo>
                      <a:pt x="981166" y="0"/>
                    </a:moveTo>
                    <a:lnTo>
                      <a:pt x="667948" y="518259"/>
                    </a:lnTo>
                    <a:lnTo>
                      <a:pt x="353471" y="0"/>
                    </a:lnTo>
                    <a:lnTo>
                      <a:pt x="0" y="0"/>
                    </a:lnTo>
                    <a:lnTo>
                      <a:pt x="332087" y="549707"/>
                    </a:lnTo>
                    <a:lnTo>
                      <a:pt x="1002550" y="549707"/>
                    </a:lnTo>
                    <a:lnTo>
                      <a:pt x="1335895" y="0"/>
                    </a:lnTo>
                    <a:lnTo>
                      <a:pt x="981166"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422" name="Freeform: Shape 421">
                <a:extLst>
                  <a:ext uri="{FF2B5EF4-FFF2-40B4-BE49-F238E27FC236}">
                    <a16:creationId xmlns:a16="http://schemas.microsoft.com/office/drawing/2014/main" id="{38615284-3DCD-C415-AEA0-DB46305FFE64}"/>
                  </a:ext>
                </a:extLst>
              </p:cNvPr>
              <p:cNvSpPr/>
              <p:nvPr/>
            </p:nvSpPr>
            <p:spPr>
              <a:xfrm>
                <a:off x="4035297"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21143" scaled="1"/>
              </a:gradFill>
              <a:ln w="125677" cap="flat">
                <a:noFill/>
                <a:prstDash val="solid"/>
                <a:miter/>
              </a:ln>
            </p:spPr>
            <p:txBody>
              <a:bodyPr rtlCol="0" anchor="ctr"/>
              <a:lstStyle/>
              <a:p>
                <a:endParaRPr lang="en-US" sz="1050"/>
              </a:p>
            </p:txBody>
          </p:sp>
          <p:sp>
            <p:nvSpPr>
              <p:cNvPr id="423" name="Freeform: Shape 422">
                <a:extLst>
                  <a:ext uri="{FF2B5EF4-FFF2-40B4-BE49-F238E27FC236}">
                    <a16:creationId xmlns:a16="http://schemas.microsoft.com/office/drawing/2014/main" id="{77EAA44C-4596-27DB-E376-274EE3581BA8}"/>
                  </a:ext>
                </a:extLst>
              </p:cNvPr>
              <p:cNvSpPr/>
              <p:nvPr/>
            </p:nvSpPr>
            <p:spPr>
              <a:xfrm>
                <a:off x="3340934" y="2630155"/>
                <a:ext cx="686816" cy="549706"/>
              </a:xfrm>
              <a:custGeom>
                <a:avLst/>
                <a:gdLst>
                  <a:gd name="connsiteX0" fmla="*/ 332087 w 686816"/>
                  <a:gd name="connsiteY0" fmla="*/ 0 h 549706"/>
                  <a:gd name="connsiteX1" fmla="*/ 0 w 686816"/>
                  <a:gd name="connsiteY1" fmla="*/ 549707 h 549706"/>
                  <a:gd name="connsiteX2" fmla="*/ 353471 w 686816"/>
                  <a:gd name="connsiteY2" fmla="*/ 549707 h 549706"/>
                  <a:gd name="connsiteX3" fmla="*/ 686816 w 686816"/>
                  <a:gd name="connsiteY3" fmla="*/ 0 h 549706"/>
                  <a:gd name="connsiteX4" fmla="*/ 332087 w 686816"/>
                  <a:gd name="connsiteY4" fmla="*/ 0 h 549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816" h="549706">
                    <a:moveTo>
                      <a:pt x="332087" y="0"/>
                    </a:moveTo>
                    <a:lnTo>
                      <a:pt x="0" y="549707"/>
                    </a:lnTo>
                    <a:lnTo>
                      <a:pt x="353471" y="549707"/>
                    </a:lnTo>
                    <a:lnTo>
                      <a:pt x="686816" y="0"/>
                    </a:lnTo>
                    <a:lnTo>
                      <a:pt x="332087" y="0"/>
                    </a:lnTo>
                    <a:close/>
                  </a:path>
                </a:pathLst>
              </a:custGeom>
              <a:gradFill>
                <a:gsLst>
                  <a:gs pos="23000">
                    <a:srgbClr val="EC1C24"/>
                  </a:gs>
                  <a:gs pos="38000">
                    <a:srgbClr val="E71C24"/>
                  </a:gs>
                  <a:gs pos="56000">
                    <a:srgbClr val="D91D23"/>
                  </a:gs>
                  <a:gs pos="75000">
                    <a:srgbClr val="C21D23"/>
                  </a:gs>
                  <a:gs pos="91000">
                    <a:srgbClr val="A71E22"/>
                  </a:gs>
                </a:gsLst>
                <a:lin ang="5518190" scaled="1"/>
              </a:gradFill>
              <a:ln w="125677" cap="flat">
                <a:noFill/>
                <a:prstDash val="solid"/>
                <a:miter/>
              </a:ln>
            </p:spPr>
            <p:txBody>
              <a:bodyPr rtlCol="0" anchor="ctr"/>
              <a:lstStyle/>
              <a:p>
                <a:endParaRPr lang="en-US" sz="1050"/>
              </a:p>
            </p:txBody>
          </p:sp>
        </p:grpSp>
        <p:grpSp>
          <p:nvGrpSpPr>
            <p:cNvPr id="430" name="Group 429">
              <a:extLst>
                <a:ext uri="{FF2B5EF4-FFF2-40B4-BE49-F238E27FC236}">
                  <a16:creationId xmlns:a16="http://schemas.microsoft.com/office/drawing/2014/main" id="{AF56E42C-AB3E-1FD4-3D71-93C9DD34192A}"/>
                </a:ext>
              </a:extLst>
            </p:cNvPr>
            <p:cNvGrpSpPr/>
            <p:nvPr/>
          </p:nvGrpSpPr>
          <p:grpSpPr>
            <a:xfrm>
              <a:off x="8308768" y="3095225"/>
              <a:ext cx="3360721" cy="562547"/>
              <a:chOff x="7954538" y="4259008"/>
              <a:chExt cx="3635515" cy="562547"/>
            </a:xfrm>
          </p:grpSpPr>
          <p:sp>
            <p:nvSpPr>
              <p:cNvPr id="343" name="TextBox 342">
                <a:extLst>
                  <a:ext uri="{FF2B5EF4-FFF2-40B4-BE49-F238E27FC236}">
                    <a16:creationId xmlns:a16="http://schemas.microsoft.com/office/drawing/2014/main" id="{71CE53FF-E782-8942-9028-963220A4C0B8}"/>
                  </a:ext>
                </a:extLst>
              </p:cNvPr>
              <p:cNvSpPr txBox="1"/>
              <p:nvPr/>
            </p:nvSpPr>
            <p:spPr>
              <a:xfrm>
                <a:off x="8278378" y="4259008"/>
                <a:ext cx="3311675" cy="562547"/>
              </a:xfrm>
              <a:prstGeom prst="rect">
                <a:avLst/>
              </a:prstGeom>
              <a:noFill/>
            </p:spPr>
            <p:txBody>
              <a:bodyPr wrap="square">
                <a:spAutoFit/>
              </a:bodyPr>
              <a:lstStyle/>
              <a:p>
                <a:pPr>
                  <a:spcBef>
                    <a:spcPts val="450"/>
                  </a:spcBef>
                </a:pPr>
                <a:r>
                  <a:rPr lang="en-US" sz="900" b="1" dirty="0">
                    <a:solidFill>
                      <a:schemeClr val="tx1">
                        <a:lumMod val="85000"/>
                        <a:lumOff val="15000"/>
                      </a:schemeClr>
                    </a:solidFill>
                    <a:latin typeface="Montserrat" panose="00000500000000000000" pitchFamily="2" charset="0"/>
                  </a:rPr>
                  <a:t>5. Trend over years </a:t>
                </a:r>
              </a:p>
              <a:p>
                <a:pPr>
                  <a:spcBef>
                    <a:spcPts val="450"/>
                  </a:spcBef>
                </a:pPr>
                <a:r>
                  <a:rPr lang="en-US" sz="825" dirty="0">
                    <a:solidFill>
                      <a:schemeClr val="tx1">
                        <a:lumMod val="85000"/>
                        <a:lumOff val="15000"/>
                      </a:schemeClr>
                    </a:solidFill>
                    <a:latin typeface="Montserrat" panose="00000500000000000000" pitchFamily="2" charset="0"/>
                  </a:rPr>
                  <a:t>What is the annual trend in causalities?</a:t>
                </a:r>
              </a:p>
            </p:txBody>
          </p:sp>
          <p:pic>
            <p:nvPicPr>
              <p:cNvPr id="425" name="Picture 424">
                <a:extLst>
                  <a:ext uri="{FF2B5EF4-FFF2-40B4-BE49-F238E27FC236}">
                    <a16:creationId xmlns:a16="http://schemas.microsoft.com/office/drawing/2014/main" id="{BFC51DE1-A1C8-4BF3-D8C3-43C81ACB2D04}"/>
                  </a:ext>
                </a:extLst>
              </p:cNvPr>
              <p:cNvPicPr>
                <a:picLocks noChangeAspect="1"/>
              </p:cNvPicPr>
              <p:nvPr/>
            </p:nvPicPr>
            <p:blipFill>
              <a:blip r:embed="rId4"/>
              <a:stretch>
                <a:fillRect/>
              </a:stretch>
            </p:blipFill>
            <p:spPr>
              <a:xfrm>
                <a:off x="7954538" y="4259011"/>
                <a:ext cx="300842" cy="300842"/>
              </a:xfrm>
              <a:prstGeom prst="rect">
                <a:avLst/>
              </a:prstGeom>
            </p:spPr>
          </p:pic>
        </p:grpSp>
        <p:grpSp>
          <p:nvGrpSpPr>
            <p:cNvPr id="427" name="Group 426">
              <a:extLst>
                <a:ext uri="{FF2B5EF4-FFF2-40B4-BE49-F238E27FC236}">
                  <a16:creationId xmlns:a16="http://schemas.microsoft.com/office/drawing/2014/main" id="{AEB80F7E-7056-570F-2E8F-AFF839481DB1}"/>
                </a:ext>
              </a:extLst>
            </p:cNvPr>
            <p:cNvGrpSpPr/>
            <p:nvPr/>
          </p:nvGrpSpPr>
          <p:grpSpPr>
            <a:xfrm>
              <a:off x="3639788" y="5525710"/>
              <a:ext cx="4221676" cy="901101"/>
              <a:chOff x="4019798" y="5537585"/>
              <a:chExt cx="4221676" cy="901101"/>
            </a:xfrm>
          </p:grpSpPr>
          <p:sp>
            <p:nvSpPr>
              <p:cNvPr id="345" name="TextBox 344">
                <a:extLst>
                  <a:ext uri="{FF2B5EF4-FFF2-40B4-BE49-F238E27FC236}">
                    <a16:creationId xmlns:a16="http://schemas.microsoft.com/office/drawing/2014/main" id="{68EFF078-37BF-E48C-4FB3-C36A9A460D94}"/>
                  </a:ext>
                </a:extLst>
              </p:cNvPr>
              <p:cNvSpPr txBox="1"/>
              <p:nvPr/>
            </p:nvSpPr>
            <p:spPr>
              <a:xfrm>
                <a:off x="4337461" y="5537585"/>
                <a:ext cx="3904013" cy="901101"/>
              </a:xfrm>
              <a:prstGeom prst="rect">
                <a:avLst/>
              </a:prstGeom>
              <a:noFill/>
            </p:spPr>
            <p:txBody>
              <a:bodyPr wrap="square">
                <a:spAutoFit/>
              </a:bodyPr>
              <a:lstStyle/>
              <a:p>
                <a:pPr>
                  <a:spcBef>
                    <a:spcPts val="450"/>
                  </a:spcBef>
                </a:pPr>
                <a:r>
                  <a:rPr lang="en-US" sz="900" b="1" dirty="0">
                    <a:solidFill>
                      <a:schemeClr val="tx1">
                        <a:lumMod val="85000"/>
                        <a:lumOff val="15000"/>
                      </a:schemeClr>
                    </a:solidFill>
                    <a:latin typeface="Montserrat" panose="00000500000000000000" pitchFamily="2" charset="0"/>
                  </a:rPr>
                  <a:t>6. Population vs Injuries</a:t>
                </a:r>
              </a:p>
              <a:p>
                <a:pPr>
                  <a:spcBef>
                    <a:spcPts val="450"/>
                  </a:spcBef>
                </a:pPr>
                <a:r>
                  <a:rPr lang="en-US" sz="825" dirty="0">
                    <a:solidFill>
                      <a:schemeClr val="tx1">
                        <a:lumMod val="85000"/>
                        <a:lumOff val="15000"/>
                      </a:schemeClr>
                    </a:solidFill>
                    <a:latin typeface="Montserrat" panose="00000500000000000000" pitchFamily="2" charset="0"/>
                  </a:rPr>
                  <a:t>What is the relationship between the number of injuries caused by accidents and population in providences?</a:t>
                </a:r>
              </a:p>
            </p:txBody>
          </p:sp>
          <p:pic>
            <p:nvPicPr>
              <p:cNvPr id="426" name="Picture 425">
                <a:extLst>
                  <a:ext uri="{FF2B5EF4-FFF2-40B4-BE49-F238E27FC236}">
                    <a16:creationId xmlns:a16="http://schemas.microsoft.com/office/drawing/2014/main" id="{75A961C4-C05A-FBDD-A7DD-774125FFD214}"/>
                  </a:ext>
                </a:extLst>
              </p:cNvPr>
              <p:cNvPicPr>
                <a:picLocks noChangeAspect="1"/>
              </p:cNvPicPr>
              <p:nvPr/>
            </p:nvPicPr>
            <p:blipFill>
              <a:blip r:embed="rId4"/>
              <a:stretch>
                <a:fillRect/>
              </a:stretch>
            </p:blipFill>
            <p:spPr>
              <a:xfrm>
                <a:off x="4019798" y="5537585"/>
                <a:ext cx="300842" cy="300842"/>
              </a:xfrm>
              <a:prstGeom prst="rect">
                <a:avLst/>
              </a:prstGeom>
            </p:spPr>
          </p:pic>
        </p:grpSp>
        <p:grpSp>
          <p:nvGrpSpPr>
            <p:cNvPr id="429" name="Group 428">
              <a:extLst>
                <a:ext uri="{FF2B5EF4-FFF2-40B4-BE49-F238E27FC236}">
                  <a16:creationId xmlns:a16="http://schemas.microsoft.com/office/drawing/2014/main" id="{33862FF1-9241-56AA-6C03-4493E3586B67}"/>
                </a:ext>
              </a:extLst>
            </p:cNvPr>
            <p:cNvGrpSpPr/>
            <p:nvPr/>
          </p:nvGrpSpPr>
          <p:grpSpPr>
            <a:xfrm>
              <a:off x="522515" y="1655237"/>
              <a:ext cx="3356762" cy="901101"/>
              <a:chOff x="1080653" y="1987746"/>
              <a:chExt cx="3356762" cy="901101"/>
            </a:xfrm>
          </p:grpSpPr>
          <p:sp>
            <p:nvSpPr>
              <p:cNvPr id="344" name="TextBox 343">
                <a:extLst>
                  <a:ext uri="{FF2B5EF4-FFF2-40B4-BE49-F238E27FC236}">
                    <a16:creationId xmlns:a16="http://schemas.microsoft.com/office/drawing/2014/main" id="{794DF9DE-0F98-AABB-196D-52E5C2705343}"/>
                  </a:ext>
                </a:extLst>
              </p:cNvPr>
              <p:cNvSpPr txBox="1"/>
              <p:nvPr/>
            </p:nvSpPr>
            <p:spPr>
              <a:xfrm>
                <a:off x="1080653" y="1987746"/>
                <a:ext cx="3004457" cy="901101"/>
              </a:xfrm>
              <a:prstGeom prst="rect">
                <a:avLst/>
              </a:prstGeom>
              <a:noFill/>
            </p:spPr>
            <p:txBody>
              <a:bodyPr wrap="square">
                <a:spAutoFit/>
              </a:bodyPr>
              <a:lstStyle/>
              <a:p>
                <a:pPr algn="r">
                  <a:spcBef>
                    <a:spcPts val="450"/>
                  </a:spcBef>
                </a:pPr>
                <a:r>
                  <a:rPr lang="en-US" sz="900" b="1" dirty="0">
                    <a:solidFill>
                      <a:schemeClr val="tx1">
                        <a:lumMod val="85000"/>
                        <a:lumOff val="15000"/>
                      </a:schemeClr>
                    </a:solidFill>
                    <a:latin typeface="Montserrat" panose="00000500000000000000" pitchFamily="2" charset="0"/>
                  </a:rPr>
                  <a:t>4. Causalities vs deaths</a:t>
                </a:r>
              </a:p>
              <a:p>
                <a:pPr algn="r">
                  <a:spcBef>
                    <a:spcPts val="450"/>
                  </a:spcBef>
                </a:pPr>
                <a:r>
                  <a:rPr lang="en-US" sz="825" dirty="0">
                    <a:solidFill>
                      <a:schemeClr val="tx1">
                        <a:lumMod val="85000"/>
                        <a:lumOff val="15000"/>
                      </a:schemeClr>
                    </a:solidFill>
                    <a:latin typeface="Montserrat" panose="00000500000000000000" pitchFamily="2" charset="0"/>
                  </a:rPr>
                  <a:t>In state of California, what is the death vs causalities comparison in road accidents?</a:t>
                </a:r>
              </a:p>
            </p:txBody>
          </p:sp>
          <p:pic>
            <p:nvPicPr>
              <p:cNvPr id="428" name="Picture 427">
                <a:extLst>
                  <a:ext uri="{FF2B5EF4-FFF2-40B4-BE49-F238E27FC236}">
                    <a16:creationId xmlns:a16="http://schemas.microsoft.com/office/drawing/2014/main" id="{C9D2B022-1E62-4106-D799-4C3E79B5E493}"/>
                  </a:ext>
                </a:extLst>
              </p:cNvPr>
              <p:cNvPicPr>
                <a:picLocks noChangeAspect="1"/>
              </p:cNvPicPr>
              <p:nvPr/>
            </p:nvPicPr>
            <p:blipFill>
              <a:blip r:embed="rId4"/>
              <a:stretch>
                <a:fillRect/>
              </a:stretch>
            </p:blipFill>
            <p:spPr>
              <a:xfrm>
                <a:off x="4136573" y="1987746"/>
                <a:ext cx="300842" cy="300842"/>
              </a:xfrm>
              <a:prstGeom prst="rect">
                <a:avLst/>
              </a:prstGeom>
            </p:spPr>
          </p:pic>
        </p:grpSp>
      </p:grpSp>
    </p:spTree>
    <p:extLst>
      <p:ext uri="{BB962C8B-B14F-4D97-AF65-F5344CB8AC3E}">
        <p14:creationId xmlns:p14="http://schemas.microsoft.com/office/powerpoint/2010/main" val="2540579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10"/>
        <p:cNvGrpSpPr/>
        <p:nvPr/>
      </p:nvGrpSpPr>
      <p:grpSpPr>
        <a:xfrm>
          <a:off x="0" y="0"/>
          <a:ext cx="0" cy="0"/>
          <a:chOff x="0" y="0"/>
          <a:chExt cx="0" cy="0"/>
        </a:xfrm>
      </p:grpSpPr>
      <p:sp>
        <p:nvSpPr>
          <p:cNvPr id="3611" name="Google Shape;3611;p48"/>
          <p:cNvSpPr txBox="1">
            <a:spLocks noGrp="1"/>
          </p:cNvSpPr>
          <p:nvPr>
            <p:ph type="title"/>
          </p:nvPr>
        </p:nvSpPr>
        <p:spPr>
          <a:xfrm>
            <a:off x="741825" y="1038900"/>
            <a:ext cx="4316700" cy="201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DATA CLEANING &amp; SQL CONNECTION </a:t>
            </a:r>
            <a:br>
              <a:rPr lang="en" sz="3600" dirty="0">
                <a:solidFill>
                  <a:schemeClr val="lt1"/>
                </a:solidFill>
              </a:rPr>
            </a:br>
            <a:r>
              <a:rPr lang="en" sz="2000" dirty="0">
                <a:solidFill>
                  <a:schemeClr val="lt1"/>
                </a:solidFill>
                <a:latin typeface="Lexend Black" panose="020B0604020202020204" charset="0"/>
              </a:rPr>
              <a:t>Birds eye view of road accidents dataset</a:t>
            </a:r>
            <a:endParaRPr sz="2000" dirty="0">
              <a:solidFill>
                <a:schemeClr val="lt1"/>
              </a:solidFill>
              <a:latin typeface="Lexend Black" panose="020B0604020202020204" charset="0"/>
            </a:endParaRPr>
          </a:p>
        </p:txBody>
      </p:sp>
      <p:cxnSp>
        <p:nvCxnSpPr>
          <p:cNvPr id="3612" name="Google Shape;3612;p48"/>
          <p:cNvCxnSpPr/>
          <p:nvPr/>
        </p:nvCxnSpPr>
        <p:spPr>
          <a:xfrm>
            <a:off x="285100" y="2756995"/>
            <a:ext cx="4948800" cy="0"/>
          </a:xfrm>
          <a:prstGeom prst="straightConnector1">
            <a:avLst/>
          </a:prstGeom>
          <a:noFill/>
          <a:ln w="9525" cap="flat" cmpd="sng">
            <a:solidFill>
              <a:schemeClr val="dk1"/>
            </a:solidFill>
            <a:prstDash val="solid"/>
            <a:round/>
            <a:headEnd type="none" w="med" len="med"/>
            <a:tailEnd type="none" w="med" len="med"/>
          </a:ln>
        </p:spPr>
      </p:cxnSp>
      <p:grpSp>
        <p:nvGrpSpPr>
          <p:cNvPr id="3613" name="Google Shape;3613;p48"/>
          <p:cNvGrpSpPr/>
          <p:nvPr/>
        </p:nvGrpSpPr>
        <p:grpSpPr>
          <a:xfrm>
            <a:off x="713021" y="3651558"/>
            <a:ext cx="805788" cy="952437"/>
            <a:chOff x="6819875" y="4319550"/>
            <a:chExt cx="399875" cy="472650"/>
          </a:xfrm>
        </p:grpSpPr>
        <p:sp>
          <p:nvSpPr>
            <p:cNvPr id="3614" name="Google Shape;3614;p48"/>
            <p:cNvSpPr/>
            <p:nvPr/>
          </p:nvSpPr>
          <p:spPr>
            <a:xfrm>
              <a:off x="6819875" y="4422200"/>
              <a:ext cx="208525" cy="291425"/>
            </a:xfrm>
            <a:custGeom>
              <a:avLst/>
              <a:gdLst/>
              <a:ahLst/>
              <a:cxnLst/>
              <a:rect l="l" t="t" r="r" b="b"/>
              <a:pathLst>
                <a:path w="8341" h="11657" extrusionOk="0">
                  <a:moveTo>
                    <a:pt x="7890" y="1"/>
                  </a:moveTo>
                  <a:lnTo>
                    <a:pt x="1" y="11412"/>
                  </a:lnTo>
                  <a:lnTo>
                    <a:pt x="409" y="11657"/>
                  </a:lnTo>
                  <a:lnTo>
                    <a:pt x="8340" y="6855"/>
                  </a:lnTo>
                  <a:lnTo>
                    <a:pt x="7753" y="6219"/>
                  </a:lnTo>
                  <a:lnTo>
                    <a:pt x="2530" y="9195"/>
                  </a:lnTo>
                  <a:lnTo>
                    <a:pt x="2530" y="9195"/>
                  </a:lnTo>
                  <a:lnTo>
                    <a:pt x="7782" y="1812"/>
                  </a:lnTo>
                  <a:lnTo>
                    <a:pt x="789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8"/>
            <p:cNvSpPr/>
            <p:nvPr/>
          </p:nvSpPr>
          <p:spPr>
            <a:xfrm>
              <a:off x="6830075" y="4428325"/>
              <a:ext cx="208525" cy="285300"/>
            </a:xfrm>
            <a:custGeom>
              <a:avLst/>
              <a:gdLst/>
              <a:ahLst/>
              <a:cxnLst/>
              <a:rect l="l" t="t" r="r" b="b"/>
              <a:pathLst>
                <a:path w="8341" h="11412" extrusionOk="0">
                  <a:moveTo>
                    <a:pt x="7890" y="1"/>
                  </a:moveTo>
                  <a:lnTo>
                    <a:pt x="1" y="11412"/>
                  </a:lnTo>
                  <a:lnTo>
                    <a:pt x="8340" y="6871"/>
                  </a:lnTo>
                  <a:lnTo>
                    <a:pt x="7753" y="6218"/>
                  </a:lnTo>
                  <a:lnTo>
                    <a:pt x="2530" y="9208"/>
                  </a:lnTo>
                  <a:lnTo>
                    <a:pt x="7782" y="1825"/>
                  </a:lnTo>
                  <a:lnTo>
                    <a:pt x="789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8"/>
            <p:cNvSpPr/>
            <p:nvPr/>
          </p:nvSpPr>
          <p:spPr>
            <a:xfrm>
              <a:off x="6878375" y="4319550"/>
              <a:ext cx="116975" cy="472650"/>
            </a:xfrm>
            <a:custGeom>
              <a:avLst/>
              <a:gdLst/>
              <a:ahLst/>
              <a:cxnLst/>
              <a:rect l="l" t="t" r="r" b="b"/>
              <a:pathLst>
                <a:path w="4679" h="18906" extrusionOk="0">
                  <a:moveTo>
                    <a:pt x="4678" y="1"/>
                  </a:moveTo>
                  <a:lnTo>
                    <a:pt x="4042" y="190"/>
                  </a:lnTo>
                  <a:lnTo>
                    <a:pt x="1" y="18648"/>
                  </a:lnTo>
                  <a:lnTo>
                    <a:pt x="533" y="18906"/>
                  </a:lnTo>
                  <a:lnTo>
                    <a:pt x="4678"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8"/>
            <p:cNvSpPr/>
            <p:nvPr/>
          </p:nvSpPr>
          <p:spPr>
            <a:xfrm>
              <a:off x="6891675" y="4319550"/>
              <a:ext cx="328075" cy="472650"/>
            </a:xfrm>
            <a:custGeom>
              <a:avLst/>
              <a:gdLst/>
              <a:ahLst/>
              <a:cxnLst/>
              <a:rect l="l" t="t" r="r" b="b"/>
              <a:pathLst>
                <a:path w="13123" h="18906" extrusionOk="0">
                  <a:moveTo>
                    <a:pt x="4146" y="1"/>
                  </a:moveTo>
                  <a:lnTo>
                    <a:pt x="1" y="18906"/>
                  </a:lnTo>
                  <a:lnTo>
                    <a:pt x="13122" y="11343"/>
                  </a:lnTo>
                  <a:lnTo>
                    <a:pt x="414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8"/>
            <p:cNvSpPr/>
            <p:nvPr/>
          </p:nvSpPr>
          <p:spPr>
            <a:xfrm>
              <a:off x="6908650" y="4339625"/>
              <a:ext cx="298850" cy="432825"/>
            </a:xfrm>
            <a:custGeom>
              <a:avLst/>
              <a:gdLst/>
              <a:ahLst/>
              <a:cxnLst/>
              <a:rect l="l" t="t" r="r" b="b"/>
              <a:pathLst>
                <a:path w="11954" h="17313" extrusionOk="0">
                  <a:moveTo>
                    <a:pt x="3536" y="1"/>
                  </a:moveTo>
                  <a:lnTo>
                    <a:pt x="1" y="17313"/>
                  </a:lnTo>
                  <a:lnTo>
                    <a:pt x="1" y="17313"/>
                  </a:lnTo>
                  <a:lnTo>
                    <a:pt x="11954" y="10419"/>
                  </a:lnTo>
                  <a:lnTo>
                    <a:pt x="35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8"/>
            <p:cNvSpPr/>
            <p:nvPr/>
          </p:nvSpPr>
          <p:spPr>
            <a:xfrm>
              <a:off x="6951175" y="4386875"/>
              <a:ext cx="220025" cy="330825"/>
            </a:xfrm>
            <a:custGeom>
              <a:avLst/>
              <a:gdLst/>
              <a:ahLst/>
              <a:cxnLst/>
              <a:rect l="l" t="t" r="r" b="b"/>
              <a:pathLst>
                <a:path w="8801" h="13233" extrusionOk="0">
                  <a:moveTo>
                    <a:pt x="2272" y="0"/>
                  </a:moveTo>
                  <a:lnTo>
                    <a:pt x="0" y="13233"/>
                  </a:lnTo>
                  <a:lnTo>
                    <a:pt x="8800" y="8160"/>
                  </a:lnTo>
                  <a:lnTo>
                    <a:pt x="227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8"/>
            <p:cNvSpPr/>
            <p:nvPr/>
          </p:nvSpPr>
          <p:spPr>
            <a:xfrm>
              <a:off x="7014425" y="4465450"/>
              <a:ext cx="55425" cy="174075"/>
            </a:xfrm>
            <a:custGeom>
              <a:avLst/>
              <a:gdLst/>
              <a:ahLst/>
              <a:cxnLst/>
              <a:rect l="l" t="t" r="r" b="b"/>
              <a:pathLst>
                <a:path w="2217" h="6963" extrusionOk="0">
                  <a:moveTo>
                    <a:pt x="1129" y="1"/>
                  </a:moveTo>
                  <a:lnTo>
                    <a:pt x="0" y="653"/>
                  </a:lnTo>
                  <a:lnTo>
                    <a:pt x="313" y="2351"/>
                  </a:lnTo>
                  <a:lnTo>
                    <a:pt x="966" y="4636"/>
                  </a:lnTo>
                  <a:lnTo>
                    <a:pt x="1671" y="4228"/>
                  </a:lnTo>
                  <a:lnTo>
                    <a:pt x="1440" y="1714"/>
                  </a:lnTo>
                  <a:lnTo>
                    <a:pt x="1129" y="1"/>
                  </a:lnTo>
                  <a:close/>
                  <a:moveTo>
                    <a:pt x="1586" y="4950"/>
                  </a:moveTo>
                  <a:cubicBezTo>
                    <a:pt x="1522" y="4950"/>
                    <a:pt x="1456" y="4967"/>
                    <a:pt x="1387" y="5004"/>
                  </a:cubicBezTo>
                  <a:cubicBezTo>
                    <a:pt x="1074" y="5194"/>
                    <a:pt x="924" y="5713"/>
                    <a:pt x="1031" y="6268"/>
                  </a:cubicBezTo>
                  <a:cubicBezTo>
                    <a:pt x="1109" y="6709"/>
                    <a:pt x="1311" y="6962"/>
                    <a:pt x="1546" y="6962"/>
                  </a:cubicBezTo>
                  <a:cubicBezTo>
                    <a:pt x="1609" y="6962"/>
                    <a:pt x="1674" y="6944"/>
                    <a:pt x="1740" y="6907"/>
                  </a:cubicBezTo>
                  <a:cubicBezTo>
                    <a:pt x="2066" y="6718"/>
                    <a:pt x="2216" y="6215"/>
                    <a:pt x="2109" y="5644"/>
                  </a:cubicBezTo>
                  <a:cubicBezTo>
                    <a:pt x="2021" y="5203"/>
                    <a:pt x="1825" y="4950"/>
                    <a:pt x="1586" y="495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1" name="Google Shape;3621;p48"/>
          <p:cNvGrpSpPr/>
          <p:nvPr/>
        </p:nvGrpSpPr>
        <p:grpSpPr>
          <a:xfrm>
            <a:off x="4731275" y="539492"/>
            <a:ext cx="3806447" cy="4114333"/>
            <a:chOff x="4731275" y="539492"/>
            <a:chExt cx="3806447" cy="4114333"/>
          </a:xfrm>
        </p:grpSpPr>
        <p:grpSp>
          <p:nvGrpSpPr>
            <p:cNvPr id="3622" name="Google Shape;3622;p48"/>
            <p:cNvGrpSpPr/>
            <p:nvPr/>
          </p:nvGrpSpPr>
          <p:grpSpPr>
            <a:xfrm>
              <a:off x="4731275" y="1822290"/>
              <a:ext cx="3699488" cy="2831536"/>
              <a:chOff x="4731275" y="776715"/>
              <a:chExt cx="3699488" cy="2831536"/>
            </a:xfrm>
          </p:grpSpPr>
          <p:grpSp>
            <p:nvGrpSpPr>
              <p:cNvPr id="3623" name="Google Shape;3623;p48"/>
              <p:cNvGrpSpPr/>
              <p:nvPr/>
            </p:nvGrpSpPr>
            <p:grpSpPr>
              <a:xfrm>
                <a:off x="4731275" y="1158725"/>
                <a:ext cx="3699488" cy="2449525"/>
                <a:chOff x="4731275" y="1158725"/>
                <a:chExt cx="3699488" cy="2449525"/>
              </a:xfrm>
            </p:grpSpPr>
            <p:sp>
              <p:nvSpPr>
                <p:cNvPr id="3624" name="Google Shape;3624;p48"/>
                <p:cNvSpPr/>
                <p:nvPr/>
              </p:nvSpPr>
              <p:spPr>
                <a:xfrm>
                  <a:off x="6596667" y="2438990"/>
                  <a:ext cx="1834096" cy="1169260"/>
                </a:xfrm>
                <a:custGeom>
                  <a:avLst/>
                  <a:gdLst/>
                  <a:ahLst/>
                  <a:cxnLst/>
                  <a:rect l="l" t="t" r="r" b="b"/>
                  <a:pathLst>
                    <a:path w="32426" h="20672" extrusionOk="0">
                      <a:moveTo>
                        <a:pt x="32425" y="0"/>
                      </a:moveTo>
                      <a:lnTo>
                        <a:pt x="0" y="19065"/>
                      </a:lnTo>
                      <a:lnTo>
                        <a:pt x="0" y="20671"/>
                      </a:lnTo>
                      <a:lnTo>
                        <a:pt x="32425" y="1482"/>
                      </a:lnTo>
                      <a:lnTo>
                        <a:pt x="32425"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8"/>
                <p:cNvSpPr/>
                <p:nvPr/>
              </p:nvSpPr>
              <p:spPr>
                <a:xfrm>
                  <a:off x="6201360" y="2619703"/>
                  <a:ext cx="946291" cy="663026"/>
                </a:xfrm>
                <a:custGeom>
                  <a:avLst/>
                  <a:gdLst/>
                  <a:ahLst/>
                  <a:cxnLst/>
                  <a:rect l="l" t="t" r="r" b="b"/>
                  <a:pathLst>
                    <a:path w="16730" h="11722" extrusionOk="0">
                      <a:moveTo>
                        <a:pt x="1" y="1"/>
                      </a:moveTo>
                      <a:lnTo>
                        <a:pt x="14" y="1835"/>
                      </a:lnTo>
                      <a:lnTo>
                        <a:pt x="16729" y="11722"/>
                      </a:lnTo>
                      <a:lnTo>
                        <a:pt x="16716" y="10145"/>
                      </a:lnTo>
                      <a:lnTo>
                        <a:pt x="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8"/>
                <p:cNvSpPr/>
                <p:nvPr/>
              </p:nvSpPr>
              <p:spPr>
                <a:xfrm>
                  <a:off x="5557410" y="1881239"/>
                  <a:ext cx="2872583" cy="1636183"/>
                </a:xfrm>
                <a:custGeom>
                  <a:avLst/>
                  <a:gdLst/>
                  <a:ahLst/>
                  <a:cxnLst/>
                  <a:rect l="l" t="t" r="r" b="b"/>
                  <a:pathLst>
                    <a:path w="50786" h="28927" extrusionOk="0">
                      <a:moveTo>
                        <a:pt x="33947" y="1"/>
                      </a:moveTo>
                      <a:lnTo>
                        <a:pt x="1" y="18155"/>
                      </a:lnTo>
                      <a:lnTo>
                        <a:pt x="18374" y="28926"/>
                      </a:lnTo>
                      <a:lnTo>
                        <a:pt x="50786" y="9861"/>
                      </a:lnTo>
                      <a:lnTo>
                        <a:pt x="33947"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8"/>
                <p:cNvSpPr/>
                <p:nvPr/>
              </p:nvSpPr>
              <p:spPr>
                <a:xfrm>
                  <a:off x="6748195" y="1864271"/>
                  <a:ext cx="729317" cy="448484"/>
                </a:xfrm>
                <a:custGeom>
                  <a:avLst/>
                  <a:gdLst/>
                  <a:ahLst/>
                  <a:cxnLst/>
                  <a:rect l="l" t="t" r="r" b="b"/>
                  <a:pathLst>
                    <a:path w="12894" h="7929" extrusionOk="0">
                      <a:moveTo>
                        <a:pt x="12894" y="0"/>
                      </a:moveTo>
                      <a:lnTo>
                        <a:pt x="1" y="7508"/>
                      </a:lnTo>
                      <a:lnTo>
                        <a:pt x="1" y="7929"/>
                      </a:lnTo>
                      <a:lnTo>
                        <a:pt x="12894" y="408"/>
                      </a:lnTo>
                      <a:lnTo>
                        <a:pt x="1289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8"/>
                <p:cNvSpPr/>
                <p:nvPr/>
              </p:nvSpPr>
              <p:spPr>
                <a:xfrm>
                  <a:off x="6052038" y="2515800"/>
                  <a:ext cx="152379" cy="207754"/>
                </a:xfrm>
                <a:custGeom>
                  <a:avLst/>
                  <a:gdLst/>
                  <a:ahLst/>
                  <a:cxnLst/>
                  <a:rect l="l" t="t" r="r" b="b"/>
                  <a:pathLst>
                    <a:path w="2694" h="3673" extrusionOk="0">
                      <a:moveTo>
                        <a:pt x="0" y="0"/>
                      </a:moveTo>
                      <a:lnTo>
                        <a:pt x="0" y="2109"/>
                      </a:lnTo>
                      <a:lnTo>
                        <a:pt x="2654" y="3672"/>
                      </a:lnTo>
                      <a:lnTo>
                        <a:pt x="2693" y="1563"/>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8"/>
                <p:cNvSpPr/>
                <p:nvPr/>
              </p:nvSpPr>
              <p:spPr>
                <a:xfrm>
                  <a:off x="6052038" y="1775809"/>
                  <a:ext cx="1425488" cy="829376"/>
                </a:xfrm>
                <a:custGeom>
                  <a:avLst/>
                  <a:gdLst/>
                  <a:ahLst/>
                  <a:cxnLst/>
                  <a:rect l="l" t="t" r="r" b="b"/>
                  <a:pathLst>
                    <a:path w="25202" h="14663" extrusionOk="0">
                      <a:moveTo>
                        <a:pt x="22496" y="1"/>
                      </a:moveTo>
                      <a:lnTo>
                        <a:pt x="0" y="13112"/>
                      </a:lnTo>
                      <a:lnTo>
                        <a:pt x="2693" y="14663"/>
                      </a:lnTo>
                      <a:lnTo>
                        <a:pt x="25202" y="1564"/>
                      </a:lnTo>
                      <a:lnTo>
                        <a:pt x="2249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8"/>
                <p:cNvSpPr/>
                <p:nvPr/>
              </p:nvSpPr>
              <p:spPr>
                <a:xfrm>
                  <a:off x="7309114" y="1876601"/>
                  <a:ext cx="181509" cy="117707"/>
                </a:xfrm>
                <a:custGeom>
                  <a:avLst/>
                  <a:gdLst/>
                  <a:ahLst/>
                  <a:cxnLst/>
                  <a:rect l="l" t="t" r="r" b="b"/>
                  <a:pathLst>
                    <a:path w="3209" h="2081" extrusionOk="0">
                      <a:moveTo>
                        <a:pt x="3209" y="1"/>
                      </a:moveTo>
                      <a:lnTo>
                        <a:pt x="0" y="1865"/>
                      </a:lnTo>
                      <a:lnTo>
                        <a:pt x="0" y="2080"/>
                      </a:lnTo>
                      <a:lnTo>
                        <a:pt x="3209" y="216"/>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8"/>
                <p:cNvSpPr/>
                <p:nvPr/>
              </p:nvSpPr>
              <p:spPr>
                <a:xfrm>
                  <a:off x="7295992" y="1864271"/>
                  <a:ext cx="189993" cy="110071"/>
                </a:xfrm>
                <a:custGeom>
                  <a:avLst/>
                  <a:gdLst/>
                  <a:ahLst/>
                  <a:cxnLst/>
                  <a:rect l="l" t="t" r="r" b="b"/>
                  <a:pathLst>
                    <a:path w="3359" h="1946" extrusionOk="0">
                      <a:moveTo>
                        <a:pt x="3209" y="0"/>
                      </a:moveTo>
                      <a:lnTo>
                        <a:pt x="0" y="1864"/>
                      </a:lnTo>
                      <a:lnTo>
                        <a:pt x="150" y="1946"/>
                      </a:lnTo>
                      <a:lnTo>
                        <a:pt x="3359" y="82"/>
                      </a:lnTo>
                      <a:lnTo>
                        <a:pt x="3209"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8"/>
                <p:cNvSpPr/>
                <p:nvPr/>
              </p:nvSpPr>
              <p:spPr>
                <a:xfrm>
                  <a:off x="7304476" y="1868852"/>
                  <a:ext cx="186147" cy="113238"/>
                </a:xfrm>
                <a:custGeom>
                  <a:avLst/>
                  <a:gdLst/>
                  <a:ahLst/>
                  <a:cxnLst/>
                  <a:rect l="l" t="t" r="r" b="b"/>
                  <a:pathLst>
                    <a:path w="3291" h="2002" extrusionOk="0">
                      <a:moveTo>
                        <a:pt x="3209" y="1"/>
                      </a:moveTo>
                      <a:lnTo>
                        <a:pt x="0" y="1865"/>
                      </a:lnTo>
                      <a:cubicBezTo>
                        <a:pt x="40" y="1891"/>
                        <a:pt x="82" y="1959"/>
                        <a:pt x="82" y="2002"/>
                      </a:cubicBezTo>
                      <a:lnTo>
                        <a:pt x="3291" y="138"/>
                      </a:lnTo>
                      <a:cubicBezTo>
                        <a:pt x="3291" y="82"/>
                        <a:pt x="3251" y="27"/>
                        <a:pt x="320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8"/>
                <p:cNvSpPr/>
                <p:nvPr/>
              </p:nvSpPr>
              <p:spPr>
                <a:xfrm>
                  <a:off x="7295992" y="1969701"/>
                  <a:ext cx="13179" cy="24605"/>
                </a:xfrm>
                <a:custGeom>
                  <a:avLst/>
                  <a:gdLst/>
                  <a:ahLst/>
                  <a:cxnLst/>
                  <a:rect l="l" t="t" r="r" b="b"/>
                  <a:pathLst>
                    <a:path w="233" h="435" extrusionOk="0">
                      <a:moveTo>
                        <a:pt x="0" y="0"/>
                      </a:moveTo>
                      <a:lnTo>
                        <a:pt x="0" y="300"/>
                      </a:lnTo>
                      <a:lnTo>
                        <a:pt x="232" y="434"/>
                      </a:lnTo>
                      <a:lnTo>
                        <a:pt x="232" y="219"/>
                      </a:lnTo>
                      <a:cubicBezTo>
                        <a:pt x="232" y="176"/>
                        <a:pt x="190" y="108"/>
                        <a:pt x="150" y="82"/>
                      </a:cubicBezTo>
                      <a:lnTo>
                        <a:pt x="0"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8"/>
                <p:cNvSpPr/>
                <p:nvPr/>
              </p:nvSpPr>
              <p:spPr>
                <a:xfrm>
                  <a:off x="7125968" y="1982767"/>
                  <a:ext cx="181509" cy="118442"/>
                </a:xfrm>
                <a:custGeom>
                  <a:avLst/>
                  <a:gdLst/>
                  <a:ahLst/>
                  <a:cxnLst/>
                  <a:rect l="l" t="t" r="r" b="b"/>
                  <a:pathLst>
                    <a:path w="3209" h="2094" extrusionOk="0">
                      <a:moveTo>
                        <a:pt x="3209" y="1"/>
                      </a:moveTo>
                      <a:lnTo>
                        <a:pt x="0" y="1878"/>
                      </a:lnTo>
                      <a:lnTo>
                        <a:pt x="0" y="2093"/>
                      </a:lnTo>
                      <a:lnTo>
                        <a:pt x="3209" y="216"/>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8"/>
                <p:cNvSpPr/>
                <p:nvPr/>
              </p:nvSpPr>
              <p:spPr>
                <a:xfrm>
                  <a:off x="7113581" y="1970436"/>
                  <a:ext cx="190220" cy="110806"/>
                </a:xfrm>
                <a:custGeom>
                  <a:avLst/>
                  <a:gdLst/>
                  <a:ahLst/>
                  <a:cxnLst/>
                  <a:rect l="l" t="t" r="r" b="b"/>
                  <a:pathLst>
                    <a:path w="3363" h="1959" extrusionOk="0">
                      <a:moveTo>
                        <a:pt x="3199" y="0"/>
                      </a:moveTo>
                      <a:lnTo>
                        <a:pt x="0" y="1864"/>
                      </a:lnTo>
                      <a:lnTo>
                        <a:pt x="151" y="1959"/>
                      </a:lnTo>
                      <a:lnTo>
                        <a:pt x="3362" y="82"/>
                      </a:lnTo>
                      <a:lnTo>
                        <a:pt x="3199"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8"/>
                <p:cNvSpPr/>
                <p:nvPr/>
              </p:nvSpPr>
              <p:spPr>
                <a:xfrm>
                  <a:off x="7122066" y="1975018"/>
                  <a:ext cx="185412" cy="113973"/>
                </a:xfrm>
                <a:custGeom>
                  <a:avLst/>
                  <a:gdLst/>
                  <a:ahLst/>
                  <a:cxnLst/>
                  <a:rect l="l" t="t" r="r" b="b"/>
                  <a:pathLst>
                    <a:path w="3278" h="2015" extrusionOk="0">
                      <a:moveTo>
                        <a:pt x="3212" y="1"/>
                      </a:moveTo>
                      <a:lnTo>
                        <a:pt x="1" y="1878"/>
                      </a:lnTo>
                      <a:cubicBezTo>
                        <a:pt x="43" y="1904"/>
                        <a:pt x="69" y="1959"/>
                        <a:pt x="69" y="2015"/>
                      </a:cubicBezTo>
                      <a:lnTo>
                        <a:pt x="3278" y="138"/>
                      </a:lnTo>
                      <a:cubicBezTo>
                        <a:pt x="3278" y="95"/>
                        <a:pt x="3252" y="27"/>
                        <a:pt x="321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8"/>
                <p:cNvSpPr/>
                <p:nvPr/>
              </p:nvSpPr>
              <p:spPr>
                <a:xfrm>
                  <a:off x="7112846" y="2075810"/>
                  <a:ext cx="13179" cy="25397"/>
                </a:xfrm>
                <a:custGeom>
                  <a:avLst/>
                  <a:gdLst/>
                  <a:ahLst/>
                  <a:cxnLst/>
                  <a:rect l="l" t="t" r="r" b="b"/>
                  <a:pathLst>
                    <a:path w="233" h="449" extrusionOk="0">
                      <a:moveTo>
                        <a:pt x="13" y="1"/>
                      </a:moveTo>
                      <a:lnTo>
                        <a:pt x="0" y="314"/>
                      </a:lnTo>
                      <a:lnTo>
                        <a:pt x="232" y="448"/>
                      </a:lnTo>
                      <a:lnTo>
                        <a:pt x="232" y="233"/>
                      </a:lnTo>
                      <a:cubicBezTo>
                        <a:pt x="232" y="177"/>
                        <a:pt x="206" y="122"/>
                        <a:pt x="164" y="96"/>
                      </a:cubicBezTo>
                      <a:lnTo>
                        <a:pt x="13"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8"/>
                <p:cNvSpPr/>
                <p:nvPr/>
              </p:nvSpPr>
              <p:spPr>
                <a:xfrm>
                  <a:off x="6943728" y="2089667"/>
                  <a:ext cx="181566" cy="117650"/>
                </a:xfrm>
                <a:custGeom>
                  <a:avLst/>
                  <a:gdLst/>
                  <a:ahLst/>
                  <a:cxnLst/>
                  <a:rect l="l" t="t" r="r" b="b"/>
                  <a:pathLst>
                    <a:path w="3210" h="2080" extrusionOk="0">
                      <a:moveTo>
                        <a:pt x="3209" y="1"/>
                      </a:moveTo>
                      <a:lnTo>
                        <a:pt x="1" y="1864"/>
                      </a:lnTo>
                      <a:lnTo>
                        <a:pt x="1" y="2080"/>
                      </a:lnTo>
                      <a:lnTo>
                        <a:pt x="3209" y="219"/>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8"/>
                <p:cNvSpPr/>
                <p:nvPr/>
              </p:nvSpPr>
              <p:spPr>
                <a:xfrm>
                  <a:off x="6930606" y="2076545"/>
                  <a:ext cx="190050" cy="110863"/>
                </a:xfrm>
                <a:custGeom>
                  <a:avLst/>
                  <a:gdLst/>
                  <a:ahLst/>
                  <a:cxnLst/>
                  <a:rect l="l" t="t" r="r" b="b"/>
                  <a:pathLst>
                    <a:path w="3360" h="1960" extrusionOk="0">
                      <a:moveTo>
                        <a:pt x="3209" y="1"/>
                      </a:moveTo>
                      <a:lnTo>
                        <a:pt x="1" y="1878"/>
                      </a:lnTo>
                      <a:lnTo>
                        <a:pt x="151" y="1959"/>
                      </a:lnTo>
                      <a:lnTo>
                        <a:pt x="3359" y="96"/>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8"/>
                <p:cNvSpPr/>
                <p:nvPr/>
              </p:nvSpPr>
              <p:spPr>
                <a:xfrm>
                  <a:off x="6939090" y="2081918"/>
                  <a:ext cx="186204" cy="113238"/>
                </a:xfrm>
                <a:custGeom>
                  <a:avLst/>
                  <a:gdLst/>
                  <a:ahLst/>
                  <a:cxnLst/>
                  <a:rect l="l" t="t" r="r" b="b"/>
                  <a:pathLst>
                    <a:path w="3292" h="2002" extrusionOk="0">
                      <a:moveTo>
                        <a:pt x="3209" y="1"/>
                      </a:moveTo>
                      <a:lnTo>
                        <a:pt x="1" y="1864"/>
                      </a:lnTo>
                      <a:cubicBezTo>
                        <a:pt x="53" y="1890"/>
                        <a:pt x="83" y="1946"/>
                        <a:pt x="83" y="2001"/>
                      </a:cubicBezTo>
                      <a:lnTo>
                        <a:pt x="3291" y="138"/>
                      </a:lnTo>
                      <a:cubicBezTo>
                        <a:pt x="3291" y="82"/>
                        <a:pt x="3249" y="30"/>
                        <a:pt x="320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8"/>
                <p:cNvSpPr/>
                <p:nvPr/>
              </p:nvSpPr>
              <p:spPr>
                <a:xfrm>
                  <a:off x="6930606" y="2182711"/>
                  <a:ext cx="13179" cy="24605"/>
                </a:xfrm>
                <a:custGeom>
                  <a:avLst/>
                  <a:gdLst/>
                  <a:ahLst/>
                  <a:cxnLst/>
                  <a:rect l="l" t="t" r="r" b="b"/>
                  <a:pathLst>
                    <a:path w="233" h="435" extrusionOk="0">
                      <a:moveTo>
                        <a:pt x="1" y="1"/>
                      </a:moveTo>
                      <a:lnTo>
                        <a:pt x="1" y="301"/>
                      </a:lnTo>
                      <a:lnTo>
                        <a:pt x="233" y="435"/>
                      </a:lnTo>
                      <a:lnTo>
                        <a:pt x="233" y="219"/>
                      </a:lnTo>
                      <a:cubicBezTo>
                        <a:pt x="233" y="164"/>
                        <a:pt x="203" y="108"/>
                        <a:pt x="151" y="82"/>
                      </a:cubicBezTo>
                      <a:lnTo>
                        <a:pt x="1"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8"/>
                <p:cNvSpPr/>
                <p:nvPr/>
              </p:nvSpPr>
              <p:spPr>
                <a:xfrm>
                  <a:off x="6761318" y="2195833"/>
                  <a:ext cx="180830" cy="117650"/>
                </a:xfrm>
                <a:custGeom>
                  <a:avLst/>
                  <a:gdLst/>
                  <a:ahLst/>
                  <a:cxnLst/>
                  <a:rect l="l" t="t" r="r" b="b"/>
                  <a:pathLst>
                    <a:path w="3197" h="2080" extrusionOk="0">
                      <a:moveTo>
                        <a:pt x="3196" y="0"/>
                      </a:moveTo>
                      <a:lnTo>
                        <a:pt x="1" y="1864"/>
                      </a:lnTo>
                      <a:lnTo>
                        <a:pt x="1" y="2080"/>
                      </a:lnTo>
                      <a:lnTo>
                        <a:pt x="3196" y="219"/>
                      </a:lnTo>
                      <a:lnTo>
                        <a:pt x="3196"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8"/>
                <p:cNvSpPr/>
                <p:nvPr/>
              </p:nvSpPr>
              <p:spPr>
                <a:xfrm>
                  <a:off x="6748195" y="2183446"/>
                  <a:ext cx="190050" cy="110863"/>
                </a:xfrm>
                <a:custGeom>
                  <a:avLst/>
                  <a:gdLst/>
                  <a:ahLst/>
                  <a:cxnLst/>
                  <a:rect l="l" t="t" r="r" b="b"/>
                  <a:pathLst>
                    <a:path w="3360" h="1960" extrusionOk="0">
                      <a:moveTo>
                        <a:pt x="3196" y="1"/>
                      </a:moveTo>
                      <a:lnTo>
                        <a:pt x="1" y="1865"/>
                      </a:lnTo>
                      <a:lnTo>
                        <a:pt x="151" y="1959"/>
                      </a:lnTo>
                      <a:lnTo>
                        <a:pt x="3360" y="82"/>
                      </a:lnTo>
                      <a:lnTo>
                        <a:pt x="3196"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8"/>
                <p:cNvSpPr/>
                <p:nvPr/>
              </p:nvSpPr>
              <p:spPr>
                <a:xfrm>
                  <a:off x="6756736" y="2188084"/>
                  <a:ext cx="185412" cy="113238"/>
                </a:xfrm>
                <a:custGeom>
                  <a:avLst/>
                  <a:gdLst/>
                  <a:ahLst/>
                  <a:cxnLst/>
                  <a:rect l="l" t="t" r="r" b="b"/>
                  <a:pathLst>
                    <a:path w="3278" h="2002" extrusionOk="0">
                      <a:moveTo>
                        <a:pt x="3209" y="0"/>
                      </a:moveTo>
                      <a:lnTo>
                        <a:pt x="0" y="1877"/>
                      </a:lnTo>
                      <a:cubicBezTo>
                        <a:pt x="42" y="1890"/>
                        <a:pt x="82" y="1959"/>
                        <a:pt x="82" y="2001"/>
                      </a:cubicBezTo>
                      <a:lnTo>
                        <a:pt x="3277" y="137"/>
                      </a:lnTo>
                      <a:cubicBezTo>
                        <a:pt x="3277" y="82"/>
                        <a:pt x="3251" y="30"/>
                        <a:pt x="3209"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8"/>
                <p:cNvSpPr/>
                <p:nvPr/>
              </p:nvSpPr>
              <p:spPr>
                <a:xfrm>
                  <a:off x="6748195" y="2288876"/>
                  <a:ext cx="13179" cy="24605"/>
                </a:xfrm>
                <a:custGeom>
                  <a:avLst/>
                  <a:gdLst/>
                  <a:ahLst/>
                  <a:cxnLst/>
                  <a:rect l="l" t="t" r="r" b="b"/>
                  <a:pathLst>
                    <a:path w="233" h="435" extrusionOk="0">
                      <a:moveTo>
                        <a:pt x="1" y="1"/>
                      </a:moveTo>
                      <a:lnTo>
                        <a:pt x="1" y="314"/>
                      </a:lnTo>
                      <a:lnTo>
                        <a:pt x="233" y="435"/>
                      </a:lnTo>
                      <a:lnTo>
                        <a:pt x="233" y="219"/>
                      </a:lnTo>
                      <a:cubicBezTo>
                        <a:pt x="233" y="177"/>
                        <a:pt x="193" y="108"/>
                        <a:pt x="151" y="95"/>
                      </a:cubicBezTo>
                      <a:lnTo>
                        <a:pt x="1"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8"/>
                <p:cNvSpPr/>
                <p:nvPr/>
              </p:nvSpPr>
              <p:spPr>
                <a:xfrm>
                  <a:off x="6579869" y="2301263"/>
                  <a:ext cx="181509" cy="118385"/>
                </a:xfrm>
                <a:custGeom>
                  <a:avLst/>
                  <a:gdLst/>
                  <a:ahLst/>
                  <a:cxnLst/>
                  <a:rect l="l" t="t" r="r" b="b"/>
                  <a:pathLst>
                    <a:path w="3209" h="2093" extrusionOk="0">
                      <a:moveTo>
                        <a:pt x="3209" y="0"/>
                      </a:moveTo>
                      <a:lnTo>
                        <a:pt x="0" y="1877"/>
                      </a:lnTo>
                      <a:lnTo>
                        <a:pt x="0" y="2092"/>
                      </a:lnTo>
                      <a:lnTo>
                        <a:pt x="3196" y="216"/>
                      </a:lnTo>
                      <a:lnTo>
                        <a:pt x="3209"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8"/>
                <p:cNvSpPr/>
                <p:nvPr/>
              </p:nvSpPr>
              <p:spPr>
                <a:xfrm>
                  <a:off x="6566747" y="2288876"/>
                  <a:ext cx="190050" cy="110806"/>
                </a:xfrm>
                <a:custGeom>
                  <a:avLst/>
                  <a:gdLst/>
                  <a:ahLst/>
                  <a:cxnLst/>
                  <a:rect l="l" t="t" r="r" b="b"/>
                  <a:pathLst>
                    <a:path w="3360" h="1959" extrusionOk="0">
                      <a:moveTo>
                        <a:pt x="3209" y="1"/>
                      </a:moveTo>
                      <a:lnTo>
                        <a:pt x="0" y="1864"/>
                      </a:lnTo>
                      <a:lnTo>
                        <a:pt x="151" y="1959"/>
                      </a:lnTo>
                      <a:lnTo>
                        <a:pt x="3359" y="95"/>
                      </a:lnTo>
                      <a:lnTo>
                        <a:pt x="3209"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8"/>
                <p:cNvSpPr/>
                <p:nvPr/>
              </p:nvSpPr>
              <p:spPr>
                <a:xfrm>
                  <a:off x="6575231" y="2294250"/>
                  <a:ext cx="186147" cy="113238"/>
                </a:xfrm>
                <a:custGeom>
                  <a:avLst/>
                  <a:gdLst/>
                  <a:ahLst/>
                  <a:cxnLst/>
                  <a:rect l="l" t="t" r="r" b="b"/>
                  <a:pathLst>
                    <a:path w="3291" h="2002" extrusionOk="0">
                      <a:moveTo>
                        <a:pt x="3209" y="0"/>
                      </a:moveTo>
                      <a:lnTo>
                        <a:pt x="1" y="1864"/>
                      </a:lnTo>
                      <a:cubicBezTo>
                        <a:pt x="40" y="1890"/>
                        <a:pt x="82" y="1946"/>
                        <a:pt x="82" y="2001"/>
                      </a:cubicBezTo>
                      <a:lnTo>
                        <a:pt x="3291" y="124"/>
                      </a:lnTo>
                      <a:cubicBezTo>
                        <a:pt x="3291" y="82"/>
                        <a:pt x="3251" y="13"/>
                        <a:pt x="3209" y="0"/>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8"/>
                <p:cNvSpPr/>
                <p:nvPr/>
              </p:nvSpPr>
              <p:spPr>
                <a:xfrm>
                  <a:off x="6566747" y="2394306"/>
                  <a:ext cx="13179" cy="25340"/>
                </a:xfrm>
                <a:custGeom>
                  <a:avLst/>
                  <a:gdLst/>
                  <a:ahLst/>
                  <a:cxnLst/>
                  <a:rect l="l" t="t" r="r" b="b"/>
                  <a:pathLst>
                    <a:path w="233" h="448" extrusionOk="0">
                      <a:moveTo>
                        <a:pt x="0" y="0"/>
                      </a:moveTo>
                      <a:lnTo>
                        <a:pt x="0" y="314"/>
                      </a:lnTo>
                      <a:lnTo>
                        <a:pt x="232" y="447"/>
                      </a:lnTo>
                      <a:lnTo>
                        <a:pt x="232" y="232"/>
                      </a:lnTo>
                      <a:cubicBezTo>
                        <a:pt x="232" y="177"/>
                        <a:pt x="190" y="121"/>
                        <a:pt x="151" y="95"/>
                      </a:cubicBezTo>
                      <a:lnTo>
                        <a:pt x="0"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8"/>
                <p:cNvSpPr/>
                <p:nvPr/>
              </p:nvSpPr>
              <p:spPr>
                <a:xfrm>
                  <a:off x="6399099" y="2406637"/>
                  <a:ext cx="180830" cy="117707"/>
                </a:xfrm>
                <a:custGeom>
                  <a:avLst/>
                  <a:gdLst/>
                  <a:ahLst/>
                  <a:cxnLst/>
                  <a:rect l="l" t="t" r="r" b="b"/>
                  <a:pathLst>
                    <a:path w="3197" h="2081" extrusionOk="0">
                      <a:moveTo>
                        <a:pt x="3196" y="1"/>
                      </a:moveTo>
                      <a:lnTo>
                        <a:pt x="1" y="1861"/>
                      </a:lnTo>
                      <a:lnTo>
                        <a:pt x="1" y="2080"/>
                      </a:lnTo>
                      <a:lnTo>
                        <a:pt x="3196" y="216"/>
                      </a:lnTo>
                      <a:lnTo>
                        <a:pt x="3196"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8"/>
                <p:cNvSpPr/>
                <p:nvPr/>
              </p:nvSpPr>
              <p:spPr>
                <a:xfrm>
                  <a:off x="6385977" y="2394306"/>
                  <a:ext cx="190050" cy="110806"/>
                </a:xfrm>
                <a:custGeom>
                  <a:avLst/>
                  <a:gdLst/>
                  <a:ahLst/>
                  <a:cxnLst/>
                  <a:rect l="l" t="t" r="r" b="b"/>
                  <a:pathLst>
                    <a:path w="3360" h="1959" extrusionOk="0">
                      <a:moveTo>
                        <a:pt x="3196" y="0"/>
                      </a:moveTo>
                      <a:lnTo>
                        <a:pt x="1" y="1864"/>
                      </a:lnTo>
                      <a:lnTo>
                        <a:pt x="151" y="1959"/>
                      </a:lnTo>
                      <a:lnTo>
                        <a:pt x="3360" y="82"/>
                      </a:lnTo>
                      <a:lnTo>
                        <a:pt x="3196"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8"/>
                <p:cNvSpPr/>
                <p:nvPr/>
              </p:nvSpPr>
              <p:spPr>
                <a:xfrm>
                  <a:off x="6394517" y="2398888"/>
                  <a:ext cx="185412" cy="113068"/>
                </a:xfrm>
                <a:custGeom>
                  <a:avLst/>
                  <a:gdLst/>
                  <a:ahLst/>
                  <a:cxnLst/>
                  <a:rect l="l" t="t" r="r" b="b"/>
                  <a:pathLst>
                    <a:path w="3278" h="1999" extrusionOk="0">
                      <a:moveTo>
                        <a:pt x="3209" y="1"/>
                      </a:moveTo>
                      <a:lnTo>
                        <a:pt x="0" y="1878"/>
                      </a:lnTo>
                      <a:cubicBezTo>
                        <a:pt x="39" y="1891"/>
                        <a:pt x="82" y="1959"/>
                        <a:pt x="82" y="1998"/>
                      </a:cubicBezTo>
                      <a:lnTo>
                        <a:pt x="3277" y="138"/>
                      </a:lnTo>
                      <a:cubicBezTo>
                        <a:pt x="3277" y="82"/>
                        <a:pt x="3248" y="27"/>
                        <a:pt x="3209"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8"/>
                <p:cNvSpPr/>
                <p:nvPr/>
              </p:nvSpPr>
              <p:spPr>
                <a:xfrm>
                  <a:off x="6385977" y="2499737"/>
                  <a:ext cx="13179" cy="24605"/>
                </a:xfrm>
                <a:custGeom>
                  <a:avLst/>
                  <a:gdLst/>
                  <a:ahLst/>
                  <a:cxnLst/>
                  <a:rect l="l" t="t" r="r" b="b"/>
                  <a:pathLst>
                    <a:path w="233" h="435" extrusionOk="0">
                      <a:moveTo>
                        <a:pt x="1" y="0"/>
                      </a:moveTo>
                      <a:lnTo>
                        <a:pt x="1" y="297"/>
                      </a:lnTo>
                      <a:lnTo>
                        <a:pt x="233" y="434"/>
                      </a:lnTo>
                      <a:lnTo>
                        <a:pt x="233" y="215"/>
                      </a:lnTo>
                      <a:cubicBezTo>
                        <a:pt x="233" y="176"/>
                        <a:pt x="190" y="108"/>
                        <a:pt x="151" y="95"/>
                      </a:cubicBezTo>
                      <a:lnTo>
                        <a:pt x="1"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8"/>
                <p:cNvSpPr/>
                <p:nvPr/>
              </p:nvSpPr>
              <p:spPr>
                <a:xfrm>
                  <a:off x="6217424" y="2511897"/>
                  <a:ext cx="181735" cy="118555"/>
                </a:xfrm>
                <a:custGeom>
                  <a:avLst/>
                  <a:gdLst/>
                  <a:ahLst/>
                  <a:cxnLst/>
                  <a:rect l="l" t="t" r="r" b="b"/>
                  <a:pathLst>
                    <a:path w="3213" h="2096" extrusionOk="0">
                      <a:moveTo>
                        <a:pt x="3213" y="0"/>
                      </a:moveTo>
                      <a:lnTo>
                        <a:pt x="1" y="1877"/>
                      </a:lnTo>
                      <a:lnTo>
                        <a:pt x="1" y="2096"/>
                      </a:lnTo>
                      <a:lnTo>
                        <a:pt x="3213" y="219"/>
                      </a:lnTo>
                      <a:lnTo>
                        <a:pt x="3213"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8"/>
                <p:cNvSpPr/>
                <p:nvPr/>
              </p:nvSpPr>
              <p:spPr>
                <a:xfrm>
                  <a:off x="6204358" y="2499737"/>
                  <a:ext cx="190220" cy="110806"/>
                </a:xfrm>
                <a:custGeom>
                  <a:avLst/>
                  <a:gdLst/>
                  <a:ahLst/>
                  <a:cxnLst/>
                  <a:rect l="l" t="t" r="r" b="b"/>
                  <a:pathLst>
                    <a:path w="3363" h="1959" extrusionOk="0">
                      <a:moveTo>
                        <a:pt x="3212" y="0"/>
                      </a:moveTo>
                      <a:lnTo>
                        <a:pt x="0" y="1864"/>
                      </a:lnTo>
                      <a:lnTo>
                        <a:pt x="150" y="1958"/>
                      </a:lnTo>
                      <a:lnTo>
                        <a:pt x="3362" y="95"/>
                      </a:lnTo>
                      <a:lnTo>
                        <a:pt x="3212"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8"/>
                <p:cNvSpPr/>
                <p:nvPr/>
              </p:nvSpPr>
              <p:spPr>
                <a:xfrm>
                  <a:off x="6212842" y="2505054"/>
                  <a:ext cx="186317" cy="113068"/>
                </a:xfrm>
                <a:custGeom>
                  <a:avLst/>
                  <a:gdLst/>
                  <a:ahLst/>
                  <a:cxnLst/>
                  <a:rect l="l" t="t" r="r" b="b"/>
                  <a:pathLst>
                    <a:path w="3294" h="1999" extrusionOk="0">
                      <a:moveTo>
                        <a:pt x="3212" y="1"/>
                      </a:moveTo>
                      <a:lnTo>
                        <a:pt x="0" y="1864"/>
                      </a:lnTo>
                      <a:cubicBezTo>
                        <a:pt x="43" y="1891"/>
                        <a:pt x="82" y="1946"/>
                        <a:pt x="82" y="1998"/>
                      </a:cubicBezTo>
                      <a:lnTo>
                        <a:pt x="3294" y="121"/>
                      </a:lnTo>
                      <a:cubicBezTo>
                        <a:pt x="3294" y="82"/>
                        <a:pt x="3251" y="14"/>
                        <a:pt x="3212" y="1"/>
                      </a:cubicBez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8"/>
                <p:cNvSpPr/>
                <p:nvPr/>
              </p:nvSpPr>
              <p:spPr>
                <a:xfrm>
                  <a:off x="6204358" y="2605110"/>
                  <a:ext cx="13122" cy="25340"/>
                </a:xfrm>
                <a:custGeom>
                  <a:avLst/>
                  <a:gdLst/>
                  <a:ahLst/>
                  <a:cxnLst/>
                  <a:rect l="l" t="t" r="r" b="b"/>
                  <a:pathLst>
                    <a:path w="232" h="448" extrusionOk="0">
                      <a:moveTo>
                        <a:pt x="0" y="1"/>
                      </a:moveTo>
                      <a:lnTo>
                        <a:pt x="0" y="311"/>
                      </a:lnTo>
                      <a:lnTo>
                        <a:pt x="232" y="448"/>
                      </a:lnTo>
                      <a:lnTo>
                        <a:pt x="232" y="229"/>
                      </a:lnTo>
                      <a:cubicBezTo>
                        <a:pt x="232" y="177"/>
                        <a:pt x="193" y="122"/>
                        <a:pt x="150" y="95"/>
                      </a:cubicBezTo>
                      <a:lnTo>
                        <a:pt x="0"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7321275" y="1775809"/>
                  <a:ext cx="156226" cy="89991"/>
                </a:xfrm>
                <a:custGeom>
                  <a:avLst/>
                  <a:gdLst/>
                  <a:ahLst/>
                  <a:cxnLst/>
                  <a:rect l="l" t="t" r="r" b="b"/>
                  <a:pathLst>
                    <a:path w="2762" h="1591" extrusionOk="0">
                      <a:moveTo>
                        <a:pt x="56" y="1"/>
                      </a:moveTo>
                      <a:lnTo>
                        <a:pt x="0" y="27"/>
                      </a:lnTo>
                      <a:lnTo>
                        <a:pt x="2693" y="1590"/>
                      </a:lnTo>
                      <a:lnTo>
                        <a:pt x="2762" y="1564"/>
                      </a:lnTo>
                      <a:lnTo>
                        <a:pt x="5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p:nvPr/>
              </p:nvSpPr>
              <p:spPr>
                <a:xfrm>
                  <a:off x="7139769" y="1881239"/>
                  <a:ext cx="156282" cy="90726"/>
                </a:xfrm>
                <a:custGeom>
                  <a:avLst/>
                  <a:gdLst/>
                  <a:ahLst/>
                  <a:cxnLst/>
                  <a:rect l="l" t="t" r="r" b="b"/>
                  <a:pathLst>
                    <a:path w="2763" h="1604" extrusionOk="0">
                      <a:moveTo>
                        <a:pt x="56" y="1"/>
                      </a:moveTo>
                      <a:lnTo>
                        <a:pt x="1" y="40"/>
                      </a:lnTo>
                      <a:lnTo>
                        <a:pt x="2694" y="1603"/>
                      </a:lnTo>
                      <a:lnTo>
                        <a:pt x="2762" y="1564"/>
                      </a:lnTo>
                      <a:lnTo>
                        <a:pt x="5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8"/>
                <p:cNvSpPr/>
                <p:nvPr/>
              </p:nvSpPr>
              <p:spPr>
                <a:xfrm>
                  <a:off x="6958321" y="1987405"/>
                  <a:ext cx="156226" cy="89934"/>
                </a:xfrm>
                <a:custGeom>
                  <a:avLst/>
                  <a:gdLst/>
                  <a:ahLst/>
                  <a:cxnLst/>
                  <a:rect l="l" t="t" r="r" b="b"/>
                  <a:pathLst>
                    <a:path w="2762" h="1590" extrusionOk="0">
                      <a:moveTo>
                        <a:pt x="53" y="0"/>
                      </a:moveTo>
                      <a:lnTo>
                        <a:pt x="0" y="27"/>
                      </a:lnTo>
                      <a:lnTo>
                        <a:pt x="2693" y="1590"/>
                      </a:lnTo>
                      <a:lnTo>
                        <a:pt x="2762" y="1564"/>
                      </a:lnTo>
                      <a:lnTo>
                        <a:pt x="5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8"/>
                <p:cNvSpPr/>
                <p:nvPr/>
              </p:nvSpPr>
              <p:spPr>
                <a:xfrm>
                  <a:off x="6776646" y="2092835"/>
                  <a:ext cx="156226" cy="90670"/>
                </a:xfrm>
                <a:custGeom>
                  <a:avLst/>
                  <a:gdLst/>
                  <a:ahLst/>
                  <a:cxnLst/>
                  <a:rect l="l" t="t" r="r" b="b"/>
                  <a:pathLst>
                    <a:path w="2762" h="1603" extrusionOk="0">
                      <a:moveTo>
                        <a:pt x="56" y="0"/>
                      </a:moveTo>
                      <a:lnTo>
                        <a:pt x="1" y="39"/>
                      </a:lnTo>
                      <a:lnTo>
                        <a:pt x="2693" y="1603"/>
                      </a:lnTo>
                      <a:lnTo>
                        <a:pt x="2762" y="1564"/>
                      </a:lnTo>
                      <a:lnTo>
                        <a:pt x="5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8"/>
                <p:cNvSpPr/>
                <p:nvPr/>
              </p:nvSpPr>
              <p:spPr>
                <a:xfrm>
                  <a:off x="6595197" y="2198944"/>
                  <a:ext cx="156226" cy="89991"/>
                </a:xfrm>
                <a:custGeom>
                  <a:avLst/>
                  <a:gdLst/>
                  <a:ahLst/>
                  <a:cxnLst/>
                  <a:rect l="l" t="t" r="r" b="b"/>
                  <a:pathLst>
                    <a:path w="2762" h="1591" extrusionOk="0">
                      <a:moveTo>
                        <a:pt x="56" y="1"/>
                      </a:moveTo>
                      <a:lnTo>
                        <a:pt x="0" y="27"/>
                      </a:lnTo>
                      <a:lnTo>
                        <a:pt x="2693" y="1591"/>
                      </a:lnTo>
                      <a:lnTo>
                        <a:pt x="2761" y="1564"/>
                      </a:lnTo>
                      <a:lnTo>
                        <a:pt x="5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6413692" y="2304204"/>
                  <a:ext cx="156226" cy="90896"/>
                </a:xfrm>
                <a:custGeom>
                  <a:avLst/>
                  <a:gdLst/>
                  <a:ahLst/>
                  <a:cxnLst/>
                  <a:rect l="l" t="t" r="r" b="b"/>
                  <a:pathLst>
                    <a:path w="2762" h="1607" extrusionOk="0">
                      <a:moveTo>
                        <a:pt x="69" y="0"/>
                      </a:moveTo>
                      <a:lnTo>
                        <a:pt x="0" y="43"/>
                      </a:lnTo>
                      <a:lnTo>
                        <a:pt x="2693" y="1606"/>
                      </a:lnTo>
                      <a:lnTo>
                        <a:pt x="2762" y="1567"/>
                      </a:lnTo>
                      <a:lnTo>
                        <a:pt x="6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6233713" y="2410370"/>
                  <a:ext cx="155321" cy="90896"/>
                </a:xfrm>
                <a:custGeom>
                  <a:avLst/>
                  <a:gdLst/>
                  <a:ahLst/>
                  <a:cxnLst/>
                  <a:rect l="l" t="t" r="r" b="b"/>
                  <a:pathLst>
                    <a:path w="2746" h="1607" extrusionOk="0">
                      <a:moveTo>
                        <a:pt x="52" y="0"/>
                      </a:moveTo>
                      <a:lnTo>
                        <a:pt x="0" y="30"/>
                      </a:lnTo>
                      <a:lnTo>
                        <a:pt x="2680" y="1606"/>
                      </a:lnTo>
                      <a:lnTo>
                        <a:pt x="2745" y="1567"/>
                      </a:lnTo>
                      <a:lnTo>
                        <a:pt x="5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6052038" y="2515800"/>
                  <a:ext cx="155490" cy="90839"/>
                </a:xfrm>
                <a:custGeom>
                  <a:avLst/>
                  <a:gdLst/>
                  <a:ahLst/>
                  <a:cxnLst/>
                  <a:rect l="l" t="t" r="r" b="b"/>
                  <a:pathLst>
                    <a:path w="2749" h="1606" extrusionOk="0">
                      <a:moveTo>
                        <a:pt x="56" y="0"/>
                      </a:moveTo>
                      <a:lnTo>
                        <a:pt x="0" y="42"/>
                      </a:lnTo>
                      <a:lnTo>
                        <a:pt x="2693" y="1606"/>
                      </a:lnTo>
                      <a:lnTo>
                        <a:pt x="2749" y="1563"/>
                      </a:lnTo>
                      <a:lnTo>
                        <a:pt x="5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7228967" y="1972812"/>
                  <a:ext cx="4695" cy="2093"/>
                </a:xfrm>
                <a:custGeom>
                  <a:avLst/>
                  <a:gdLst/>
                  <a:ahLst/>
                  <a:cxnLst/>
                  <a:rect l="l" t="t" r="r" b="b"/>
                  <a:pathLst>
                    <a:path w="83" h="37" extrusionOk="0">
                      <a:moveTo>
                        <a:pt x="17" y="1"/>
                      </a:moveTo>
                      <a:cubicBezTo>
                        <a:pt x="0" y="14"/>
                        <a:pt x="0" y="27"/>
                        <a:pt x="17" y="27"/>
                      </a:cubicBezTo>
                      <a:cubicBezTo>
                        <a:pt x="23" y="33"/>
                        <a:pt x="33" y="36"/>
                        <a:pt x="43" y="36"/>
                      </a:cubicBezTo>
                      <a:cubicBezTo>
                        <a:pt x="53" y="36"/>
                        <a:pt x="62" y="33"/>
                        <a:pt x="69" y="27"/>
                      </a:cubicBezTo>
                      <a:cubicBezTo>
                        <a:pt x="82" y="27"/>
                        <a:pt x="82" y="14"/>
                        <a:pt x="69" y="1"/>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7229872" y="1972812"/>
                  <a:ext cx="2998" cy="1527"/>
                </a:xfrm>
                <a:custGeom>
                  <a:avLst/>
                  <a:gdLst/>
                  <a:ahLst/>
                  <a:cxnLst/>
                  <a:rect l="l" t="t" r="r" b="b"/>
                  <a:pathLst>
                    <a:path w="53" h="27" extrusionOk="0">
                      <a:moveTo>
                        <a:pt x="14" y="1"/>
                      </a:moveTo>
                      <a:lnTo>
                        <a:pt x="1" y="14"/>
                      </a:lnTo>
                      <a:cubicBezTo>
                        <a:pt x="1" y="27"/>
                        <a:pt x="1" y="27"/>
                        <a:pt x="14" y="27"/>
                      </a:cubicBezTo>
                      <a:lnTo>
                        <a:pt x="40" y="27"/>
                      </a:lnTo>
                      <a:cubicBezTo>
                        <a:pt x="53" y="27"/>
                        <a:pt x="53" y="27"/>
                        <a:pt x="53" y="14"/>
                      </a:cubicBezTo>
                      <a:lnTo>
                        <a:pt x="40" y="1"/>
                      </a:lnTo>
                      <a:close/>
                    </a:path>
                  </a:pathLst>
                </a:custGeom>
                <a:solidFill>
                  <a:srgbClr val="B1B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7229872" y="1972133"/>
                  <a:ext cx="2998" cy="2036"/>
                </a:xfrm>
                <a:custGeom>
                  <a:avLst/>
                  <a:gdLst/>
                  <a:ahLst/>
                  <a:cxnLst/>
                  <a:rect l="l" t="t" r="r" b="b"/>
                  <a:pathLst>
                    <a:path w="53" h="36" extrusionOk="0">
                      <a:moveTo>
                        <a:pt x="27" y="0"/>
                      </a:moveTo>
                      <a:cubicBezTo>
                        <a:pt x="20" y="0"/>
                        <a:pt x="14" y="4"/>
                        <a:pt x="14" y="13"/>
                      </a:cubicBezTo>
                      <a:cubicBezTo>
                        <a:pt x="1" y="13"/>
                        <a:pt x="1" y="26"/>
                        <a:pt x="14" y="26"/>
                      </a:cubicBezTo>
                      <a:cubicBezTo>
                        <a:pt x="14" y="32"/>
                        <a:pt x="20" y="35"/>
                        <a:pt x="27" y="35"/>
                      </a:cubicBezTo>
                      <a:cubicBezTo>
                        <a:pt x="33" y="35"/>
                        <a:pt x="40" y="32"/>
                        <a:pt x="40" y="26"/>
                      </a:cubicBezTo>
                      <a:cubicBezTo>
                        <a:pt x="53" y="26"/>
                        <a:pt x="53" y="13"/>
                        <a:pt x="40" y="13"/>
                      </a:cubicBezTo>
                      <a:cubicBezTo>
                        <a:pt x="40" y="4"/>
                        <a:pt x="33" y="0"/>
                        <a:pt x="27"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4731275" y="2421965"/>
                  <a:ext cx="1865488" cy="1186285"/>
                </a:xfrm>
                <a:custGeom>
                  <a:avLst/>
                  <a:gdLst/>
                  <a:ahLst/>
                  <a:cxnLst/>
                  <a:rect l="l" t="t" r="r" b="b"/>
                  <a:pathLst>
                    <a:path w="32981" h="20973" extrusionOk="0">
                      <a:moveTo>
                        <a:pt x="0" y="1"/>
                      </a:moveTo>
                      <a:lnTo>
                        <a:pt x="0" y="1483"/>
                      </a:lnTo>
                      <a:lnTo>
                        <a:pt x="32980" y="20972"/>
                      </a:lnTo>
                      <a:lnTo>
                        <a:pt x="32980" y="19366"/>
                      </a:ln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4731275" y="1864271"/>
                  <a:ext cx="2225452" cy="1312307"/>
                </a:xfrm>
                <a:custGeom>
                  <a:avLst/>
                  <a:gdLst/>
                  <a:ahLst/>
                  <a:cxnLst/>
                  <a:rect l="l" t="t" r="r" b="b"/>
                  <a:pathLst>
                    <a:path w="39345" h="23201" extrusionOk="0">
                      <a:moveTo>
                        <a:pt x="16853" y="0"/>
                      </a:moveTo>
                      <a:lnTo>
                        <a:pt x="0" y="9861"/>
                      </a:lnTo>
                      <a:lnTo>
                        <a:pt x="22685" y="23201"/>
                      </a:lnTo>
                      <a:lnTo>
                        <a:pt x="39345" y="13112"/>
                      </a:lnTo>
                      <a:lnTo>
                        <a:pt x="1685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5684446" y="1846510"/>
                  <a:ext cx="729317" cy="449446"/>
                </a:xfrm>
                <a:custGeom>
                  <a:avLst/>
                  <a:gdLst/>
                  <a:ahLst/>
                  <a:cxnLst/>
                  <a:rect l="l" t="t" r="r" b="b"/>
                  <a:pathLst>
                    <a:path w="12894" h="7946" extrusionOk="0">
                      <a:moveTo>
                        <a:pt x="1" y="1"/>
                      </a:moveTo>
                      <a:lnTo>
                        <a:pt x="1" y="422"/>
                      </a:lnTo>
                      <a:lnTo>
                        <a:pt x="12893" y="7946"/>
                      </a:lnTo>
                      <a:lnTo>
                        <a:pt x="12893" y="7521"/>
                      </a:lnTo>
                      <a:lnTo>
                        <a:pt x="1"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5684446" y="1758105"/>
                  <a:ext cx="1063828" cy="619303"/>
                </a:xfrm>
                <a:custGeom>
                  <a:avLst/>
                  <a:gdLst/>
                  <a:ahLst/>
                  <a:cxnLst/>
                  <a:rect l="l" t="t" r="r" b="b"/>
                  <a:pathLst>
                    <a:path w="18808" h="10949" extrusionOk="0">
                      <a:moveTo>
                        <a:pt x="2693" y="0"/>
                      </a:moveTo>
                      <a:lnTo>
                        <a:pt x="1" y="1564"/>
                      </a:lnTo>
                      <a:lnTo>
                        <a:pt x="16089" y="10948"/>
                      </a:lnTo>
                      <a:lnTo>
                        <a:pt x="18808" y="9385"/>
                      </a:lnTo>
                      <a:lnTo>
                        <a:pt x="26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5671324" y="1859633"/>
                  <a:ext cx="180830" cy="117876"/>
                </a:xfrm>
                <a:custGeom>
                  <a:avLst/>
                  <a:gdLst/>
                  <a:ahLst/>
                  <a:cxnLst/>
                  <a:rect l="l" t="t" r="r" b="b"/>
                  <a:pathLst>
                    <a:path w="3197" h="2084" extrusionOk="0">
                      <a:moveTo>
                        <a:pt x="1" y="1"/>
                      </a:moveTo>
                      <a:lnTo>
                        <a:pt x="1" y="219"/>
                      </a:lnTo>
                      <a:lnTo>
                        <a:pt x="3196" y="2083"/>
                      </a:lnTo>
                      <a:lnTo>
                        <a:pt x="3196" y="1864"/>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5675227" y="1846510"/>
                  <a:ext cx="190050" cy="110863"/>
                </a:xfrm>
                <a:custGeom>
                  <a:avLst/>
                  <a:gdLst/>
                  <a:ahLst/>
                  <a:cxnLst/>
                  <a:rect l="l" t="t" r="r" b="b"/>
                  <a:pathLst>
                    <a:path w="3360" h="1960" extrusionOk="0">
                      <a:moveTo>
                        <a:pt x="164" y="1"/>
                      </a:moveTo>
                      <a:lnTo>
                        <a:pt x="0" y="96"/>
                      </a:lnTo>
                      <a:lnTo>
                        <a:pt x="3209" y="1959"/>
                      </a:lnTo>
                      <a:lnTo>
                        <a:pt x="3359" y="1878"/>
                      </a:lnTo>
                      <a:lnTo>
                        <a:pt x="164"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5671324" y="1851884"/>
                  <a:ext cx="185412" cy="113238"/>
                </a:xfrm>
                <a:custGeom>
                  <a:avLst/>
                  <a:gdLst/>
                  <a:ahLst/>
                  <a:cxnLst/>
                  <a:rect l="l" t="t" r="r" b="b"/>
                  <a:pathLst>
                    <a:path w="3278" h="2002" extrusionOk="0">
                      <a:moveTo>
                        <a:pt x="69" y="1"/>
                      </a:moveTo>
                      <a:cubicBezTo>
                        <a:pt x="27" y="30"/>
                        <a:pt x="1" y="82"/>
                        <a:pt x="1" y="138"/>
                      </a:cubicBezTo>
                      <a:lnTo>
                        <a:pt x="3196" y="2001"/>
                      </a:lnTo>
                      <a:cubicBezTo>
                        <a:pt x="3196" y="1946"/>
                        <a:pt x="3239" y="1894"/>
                        <a:pt x="3278" y="1864"/>
                      </a:cubicBezTo>
                      <a:lnTo>
                        <a:pt x="6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5852094" y="1952676"/>
                  <a:ext cx="13179" cy="24831"/>
                </a:xfrm>
                <a:custGeom>
                  <a:avLst/>
                  <a:gdLst/>
                  <a:ahLst/>
                  <a:cxnLst/>
                  <a:rect l="l" t="t" r="r" b="b"/>
                  <a:pathLst>
                    <a:path w="233" h="439" extrusionOk="0">
                      <a:moveTo>
                        <a:pt x="232" y="1"/>
                      </a:moveTo>
                      <a:lnTo>
                        <a:pt x="82" y="82"/>
                      </a:lnTo>
                      <a:cubicBezTo>
                        <a:pt x="43" y="112"/>
                        <a:pt x="0" y="164"/>
                        <a:pt x="0" y="219"/>
                      </a:cubicBezTo>
                      <a:lnTo>
                        <a:pt x="0" y="438"/>
                      </a:lnTo>
                      <a:lnTo>
                        <a:pt x="232" y="301"/>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5853565" y="1965798"/>
                  <a:ext cx="181735" cy="117820"/>
                </a:xfrm>
                <a:custGeom>
                  <a:avLst/>
                  <a:gdLst/>
                  <a:ahLst/>
                  <a:cxnLst/>
                  <a:rect l="l" t="t" r="r" b="b"/>
                  <a:pathLst>
                    <a:path w="3213" h="2083" extrusionOk="0">
                      <a:moveTo>
                        <a:pt x="0" y="1"/>
                      </a:moveTo>
                      <a:lnTo>
                        <a:pt x="0" y="219"/>
                      </a:lnTo>
                      <a:lnTo>
                        <a:pt x="3212" y="2083"/>
                      </a:lnTo>
                      <a:lnTo>
                        <a:pt x="3212" y="1864"/>
                      </a:lnTo>
                      <a:lnTo>
                        <a:pt x="0"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5858146" y="1953411"/>
                  <a:ext cx="190220" cy="110863"/>
                </a:xfrm>
                <a:custGeom>
                  <a:avLst/>
                  <a:gdLst/>
                  <a:ahLst/>
                  <a:cxnLst/>
                  <a:rect l="l" t="t" r="r" b="b"/>
                  <a:pathLst>
                    <a:path w="3363" h="1960" extrusionOk="0">
                      <a:moveTo>
                        <a:pt x="151" y="1"/>
                      </a:moveTo>
                      <a:lnTo>
                        <a:pt x="1" y="82"/>
                      </a:lnTo>
                      <a:lnTo>
                        <a:pt x="3200" y="1959"/>
                      </a:lnTo>
                      <a:lnTo>
                        <a:pt x="3363" y="1865"/>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5853565" y="1958049"/>
                  <a:ext cx="185582" cy="113238"/>
                </a:xfrm>
                <a:custGeom>
                  <a:avLst/>
                  <a:gdLst/>
                  <a:ahLst/>
                  <a:cxnLst/>
                  <a:rect l="l" t="t" r="r" b="b"/>
                  <a:pathLst>
                    <a:path w="3281" h="2002" extrusionOk="0">
                      <a:moveTo>
                        <a:pt x="82" y="0"/>
                      </a:moveTo>
                      <a:cubicBezTo>
                        <a:pt x="43" y="30"/>
                        <a:pt x="0" y="82"/>
                        <a:pt x="0" y="138"/>
                      </a:cubicBezTo>
                      <a:lnTo>
                        <a:pt x="3212" y="2001"/>
                      </a:lnTo>
                      <a:cubicBezTo>
                        <a:pt x="3212" y="1959"/>
                        <a:pt x="3238" y="1894"/>
                        <a:pt x="3281" y="1877"/>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6035240" y="2058841"/>
                  <a:ext cx="13122" cy="24774"/>
                </a:xfrm>
                <a:custGeom>
                  <a:avLst/>
                  <a:gdLst/>
                  <a:ahLst/>
                  <a:cxnLst/>
                  <a:rect l="l" t="t" r="r" b="b"/>
                  <a:pathLst>
                    <a:path w="232" h="438" extrusionOk="0">
                      <a:moveTo>
                        <a:pt x="232" y="1"/>
                      </a:moveTo>
                      <a:lnTo>
                        <a:pt x="69" y="95"/>
                      </a:lnTo>
                      <a:cubicBezTo>
                        <a:pt x="26" y="112"/>
                        <a:pt x="0" y="177"/>
                        <a:pt x="0" y="219"/>
                      </a:cubicBezTo>
                      <a:lnTo>
                        <a:pt x="0" y="438"/>
                      </a:lnTo>
                      <a:lnTo>
                        <a:pt x="232" y="314"/>
                      </a:lnTo>
                      <a:lnTo>
                        <a:pt x="232"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6036710" y="2071964"/>
                  <a:ext cx="180774" cy="118555"/>
                </a:xfrm>
                <a:custGeom>
                  <a:avLst/>
                  <a:gdLst/>
                  <a:ahLst/>
                  <a:cxnLst/>
                  <a:rect l="l" t="t" r="r" b="b"/>
                  <a:pathLst>
                    <a:path w="3196" h="2096" extrusionOk="0">
                      <a:moveTo>
                        <a:pt x="0" y="0"/>
                      </a:moveTo>
                      <a:lnTo>
                        <a:pt x="0" y="219"/>
                      </a:lnTo>
                      <a:lnTo>
                        <a:pt x="3196" y="2096"/>
                      </a:lnTo>
                      <a:lnTo>
                        <a:pt x="3196" y="1877"/>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6040557" y="2059577"/>
                  <a:ext cx="190050" cy="110863"/>
                </a:xfrm>
                <a:custGeom>
                  <a:avLst/>
                  <a:gdLst/>
                  <a:ahLst/>
                  <a:cxnLst/>
                  <a:rect l="l" t="t" r="r" b="b"/>
                  <a:pathLst>
                    <a:path w="3360" h="1960" extrusionOk="0">
                      <a:moveTo>
                        <a:pt x="151" y="1"/>
                      </a:moveTo>
                      <a:lnTo>
                        <a:pt x="1" y="99"/>
                      </a:lnTo>
                      <a:lnTo>
                        <a:pt x="3209" y="1959"/>
                      </a:lnTo>
                      <a:lnTo>
                        <a:pt x="3360" y="1864"/>
                      </a:lnTo>
                      <a:lnTo>
                        <a:pt x="15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6036710" y="2065120"/>
                  <a:ext cx="185412" cy="113068"/>
                </a:xfrm>
                <a:custGeom>
                  <a:avLst/>
                  <a:gdLst/>
                  <a:ahLst/>
                  <a:cxnLst/>
                  <a:rect l="l" t="t" r="r" b="b"/>
                  <a:pathLst>
                    <a:path w="3278" h="1999" extrusionOk="0">
                      <a:moveTo>
                        <a:pt x="69" y="1"/>
                      </a:moveTo>
                      <a:cubicBezTo>
                        <a:pt x="26" y="14"/>
                        <a:pt x="0" y="82"/>
                        <a:pt x="0" y="121"/>
                      </a:cubicBezTo>
                      <a:lnTo>
                        <a:pt x="3196" y="1998"/>
                      </a:lnTo>
                      <a:cubicBezTo>
                        <a:pt x="3196" y="1943"/>
                        <a:pt x="3238" y="1890"/>
                        <a:pt x="3277" y="1861"/>
                      </a:cubicBezTo>
                      <a:lnTo>
                        <a:pt x="6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6217424" y="2165007"/>
                  <a:ext cx="13179" cy="25510"/>
                </a:xfrm>
                <a:custGeom>
                  <a:avLst/>
                  <a:gdLst/>
                  <a:ahLst/>
                  <a:cxnLst/>
                  <a:rect l="l" t="t" r="r" b="b"/>
                  <a:pathLst>
                    <a:path w="233" h="451" extrusionOk="0">
                      <a:moveTo>
                        <a:pt x="233" y="0"/>
                      </a:moveTo>
                      <a:lnTo>
                        <a:pt x="82" y="95"/>
                      </a:lnTo>
                      <a:cubicBezTo>
                        <a:pt x="43" y="124"/>
                        <a:pt x="1" y="177"/>
                        <a:pt x="1" y="232"/>
                      </a:cubicBezTo>
                      <a:lnTo>
                        <a:pt x="1" y="451"/>
                      </a:lnTo>
                      <a:lnTo>
                        <a:pt x="233" y="314"/>
                      </a:lnTo>
                      <a:lnTo>
                        <a:pt x="233"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6219121" y="2178865"/>
                  <a:ext cx="181509" cy="117820"/>
                </a:xfrm>
                <a:custGeom>
                  <a:avLst/>
                  <a:gdLst/>
                  <a:ahLst/>
                  <a:cxnLst/>
                  <a:rect l="l" t="t" r="r" b="b"/>
                  <a:pathLst>
                    <a:path w="3209" h="2083" extrusionOk="0">
                      <a:moveTo>
                        <a:pt x="0" y="0"/>
                      </a:moveTo>
                      <a:lnTo>
                        <a:pt x="0" y="219"/>
                      </a:lnTo>
                      <a:lnTo>
                        <a:pt x="3209" y="2083"/>
                      </a:lnTo>
                      <a:lnTo>
                        <a:pt x="3209" y="1864"/>
                      </a:lnTo>
                      <a:lnTo>
                        <a:pt x="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6223702" y="2165742"/>
                  <a:ext cx="190050" cy="110806"/>
                </a:xfrm>
                <a:custGeom>
                  <a:avLst/>
                  <a:gdLst/>
                  <a:ahLst/>
                  <a:cxnLst/>
                  <a:rect l="l" t="t" r="r" b="b"/>
                  <a:pathLst>
                    <a:path w="3360" h="1959" extrusionOk="0">
                      <a:moveTo>
                        <a:pt x="148" y="0"/>
                      </a:moveTo>
                      <a:lnTo>
                        <a:pt x="1" y="98"/>
                      </a:lnTo>
                      <a:lnTo>
                        <a:pt x="3196" y="1959"/>
                      </a:lnTo>
                      <a:lnTo>
                        <a:pt x="3359" y="1877"/>
                      </a:lnTo>
                      <a:lnTo>
                        <a:pt x="148"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6219121" y="2171285"/>
                  <a:ext cx="185412" cy="113012"/>
                </a:xfrm>
                <a:custGeom>
                  <a:avLst/>
                  <a:gdLst/>
                  <a:ahLst/>
                  <a:cxnLst/>
                  <a:rect l="l" t="t" r="r" b="b"/>
                  <a:pathLst>
                    <a:path w="3278" h="1998" extrusionOk="0">
                      <a:moveTo>
                        <a:pt x="82" y="0"/>
                      </a:moveTo>
                      <a:cubicBezTo>
                        <a:pt x="26" y="26"/>
                        <a:pt x="0" y="82"/>
                        <a:pt x="0" y="134"/>
                      </a:cubicBezTo>
                      <a:lnTo>
                        <a:pt x="3209" y="1998"/>
                      </a:lnTo>
                      <a:cubicBezTo>
                        <a:pt x="3209" y="1959"/>
                        <a:pt x="3235" y="1890"/>
                        <a:pt x="3277" y="1861"/>
                      </a:cubicBezTo>
                      <a:lnTo>
                        <a:pt x="8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6400569" y="2271908"/>
                  <a:ext cx="13179" cy="24774"/>
                </a:xfrm>
                <a:custGeom>
                  <a:avLst/>
                  <a:gdLst/>
                  <a:ahLst/>
                  <a:cxnLst/>
                  <a:rect l="l" t="t" r="r" b="b"/>
                  <a:pathLst>
                    <a:path w="233" h="438" extrusionOk="0">
                      <a:moveTo>
                        <a:pt x="232" y="0"/>
                      </a:moveTo>
                      <a:lnTo>
                        <a:pt x="69" y="82"/>
                      </a:lnTo>
                      <a:cubicBezTo>
                        <a:pt x="27" y="111"/>
                        <a:pt x="1" y="180"/>
                        <a:pt x="1" y="219"/>
                      </a:cubicBezTo>
                      <a:lnTo>
                        <a:pt x="1" y="438"/>
                      </a:lnTo>
                      <a:lnTo>
                        <a:pt x="232" y="301"/>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6400569" y="2284238"/>
                  <a:ext cx="196159" cy="125456"/>
                </a:xfrm>
                <a:custGeom>
                  <a:avLst/>
                  <a:gdLst/>
                  <a:ahLst/>
                  <a:cxnLst/>
                  <a:rect l="l" t="t" r="r" b="b"/>
                  <a:pathLst>
                    <a:path w="3468" h="2218" extrusionOk="0">
                      <a:moveTo>
                        <a:pt x="1" y="1"/>
                      </a:moveTo>
                      <a:lnTo>
                        <a:pt x="1" y="207"/>
                      </a:lnTo>
                      <a:lnTo>
                        <a:pt x="3467" y="2217"/>
                      </a:lnTo>
                      <a:lnTo>
                        <a:pt x="3454" y="2002"/>
                      </a:lnTo>
                      <a:lnTo>
                        <a:pt x="1" y="1"/>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6404472" y="2271908"/>
                  <a:ext cx="204587" cy="118555"/>
                </a:xfrm>
                <a:custGeom>
                  <a:avLst/>
                  <a:gdLst/>
                  <a:ahLst/>
                  <a:cxnLst/>
                  <a:rect l="l" t="t" r="r" b="b"/>
                  <a:pathLst>
                    <a:path w="3617" h="2096" extrusionOk="0">
                      <a:moveTo>
                        <a:pt x="150" y="0"/>
                      </a:moveTo>
                      <a:lnTo>
                        <a:pt x="0" y="82"/>
                      </a:lnTo>
                      <a:lnTo>
                        <a:pt x="3467" y="2096"/>
                      </a:lnTo>
                      <a:lnTo>
                        <a:pt x="3617" y="2001"/>
                      </a:lnTo>
                      <a:lnTo>
                        <a:pt x="150" y="0"/>
                      </a:ln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6400569" y="2276489"/>
                  <a:ext cx="200005" cy="120987"/>
                </a:xfrm>
                <a:custGeom>
                  <a:avLst/>
                  <a:gdLst/>
                  <a:ahLst/>
                  <a:cxnLst/>
                  <a:rect l="l" t="t" r="r" b="b"/>
                  <a:pathLst>
                    <a:path w="3536" h="2139" extrusionOk="0">
                      <a:moveTo>
                        <a:pt x="69" y="1"/>
                      </a:moveTo>
                      <a:cubicBezTo>
                        <a:pt x="27" y="30"/>
                        <a:pt x="1" y="82"/>
                        <a:pt x="1" y="138"/>
                      </a:cubicBezTo>
                      <a:lnTo>
                        <a:pt x="3454" y="2139"/>
                      </a:lnTo>
                      <a:cubicBezTo>
                        <a:pt x="3454" y="2096"/>
                        <a:pt x="3497" y="2041"/>
                        <a:pt x="3536" y="2015"/>
                      </a:cubicBezTo>
                      <a:lnTo>
                        <a:pt x="69" y="1"/>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6595932" y="2385087"/>
                  <a:ext cx="13123" cy="24605"/>
                </a:xfrm>
                <a:custGeom>
                  <a:avLst/>
                  <a:gdLst/>
                  <a:ahLst/>
                  <a:cxnLst/>
                  <a:rect l="l" t="t" r="r" b="b"/>
                  <a:pathLst>
                    <a:path w="232" h="435" extrusionOk="0">
                      <a:moveTo>
                        <a:pt x="232" y="0"/>
                      </a:moveTo>
                      <a:lnTo>
                        <a:pt x="82" y="82"/>
                      </a:lnTo>
                      <a:cubicBezTo>
                        <a:pt x="43" y="108"/>
                        <a:pt x="0" y="163"/>
                        <a:pt x="0" y="219"/>
                      </a:cubicBezTo>
                      <a:lnTo>
                        <a:pt x="0" y="434"/>
                      </a:lnTo>
                      <a:lnTo>
                        <a:pt x="232" y="300"/>
                      </a:lnTo>
                      <a:lnTo>
                        <a:pt x="232" y="0"/>
                      </a:lnTo>
                      <a:close/>
                    </a:path>
                  </a:pathLst>
                </a:custGeom>
                <a:solidFill>
                  <a:srgbClr val="DBA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5684446" y="1758105"/>
                  <a:ext cx="155321" cy="90896"/>
                </a:xfrm>
                <a:custGeom>
                  <a:avLst/>
                  <a:gdLst/>
                  <a:ahLst/>
                  <a:cxnLst/>
                  <a:rect l="l" t="t" r="r" b="b"/>
                  <a:pathLst>
                    <a:path w="2746" h="1607" extrusionOk="0">
                      <a:moveTo>
                        <a:pt x="2693" y="0"/>
                      </a:moveTo>
                      <a:lnTo>
                        <a:pt x="1" y="1564"/>
                      </a:lnTo>
                      <a:lnTo>
                        <a:pt x="53" y="1606"/>
                      </a:lnTo>
                      <a:lnTo>
                        <a:pt x="2746" y="43"/>
                      </a:lnTo>
                      <a:lnTo>
                        <a:pt x="26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5865216" y="1864271"/>
                  <a:ext cx="156226" cy="90896"/>
                </a:xfrm>
                <a:custGeom>
                  <a:avLst/>
                  <a:gdLst/>
                  <a:ahLst/>
                  <a:cxnLst/>
                  <a:rect l="l" t="t" r="r" b="b"/>
                  <a:pathLst>
                    <a:path w="2762" h="1607" extrusionOk="0">
                      <a:moveTo>
                        <a:pt x="2706" y="0"/>
                      </a:moveTo>
                      <a:lnTo>
                        <a:pt x="0" y="1564"/>
                      </a:lnTo>
                      <a:lnTo>
                        <a:pt x="69" y="1606"/>
                      </a:lnTo>
                      <a:lnTo>
                        <a:pt x="2761" y="26"/>
                      </a:lnTo>
                      <a:lnTo>
                        <a:pt x="270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6046665" y="1969701"/>
                  <a:ext cx="156226" cy="90839"/>
                </a:xfrm>
                <a:custGeom>
                  <a:avLst/>
                  <a:gdLst/>
                  <a:ahLst/>
                  <a:cxnLst/>
                  <a:rect l="l" t="t" r="r" b="b"/>
                  <a:pathLst>
                    <a:path w="2762" h="1606" extrusionOk="0">
                      <a:moveTo>
                        <a:pt x="2706" y="0"/>
                      </a:moveTo>
                      <a:lnTo>
                        <a:pt x="1" y="1564"/>
                      </a:lnTo>
                      <a:lnTo>
                        <a:pt x="69" y="1606"/>
                      </a:lnTo>
                      <a:lnTo>
                        <a:pt x="2762" y="39"/>
                      </a:lnTo>
                      <a:lnTo>
                        <a:pt x="270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6228340" y="2075810"/>
                  <a:ext cx="156056" cy="90896"/>
                </a:xfrm>
                <a:custGeom>
                  <a:avLst/>
                  <a:gdLst/>
                  <a:ahLst/>
                  <a:cxnLst/>
                  <a:rect l="l" t="t" r="r" b="b"/>
                  <a:pathLst>
                    <a:path w="2759" h="1607" extrusionOk="0">
                      <a:moveTo>
                        <a:pt x="2706" y="1"/>
                      </a:moveTo>
                      <a:lnTo>
                        <a:pt x="0" y="1564"/>
                      </a:lnTo>
                      <a:lnTo>
                        <a:pt x="66" y="1607"/>
                      </a:lnTo>
                      <a:lnTo>
                        <a:pt x="2758" y="27"/>
                      </a:lnTo>
                      <a:lnTo>
                        <a:pt x="270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6409789" y="2181240"/>
                  <a:ext cx="156282" cy="90726"/>
                </a:xfrm>
                <a:custGeom>
                  <a:avLst/>
                  <a:gdLst/>
                  <a:ahLst/>
                  <a:cxnLst/>
                  <a:rect l="l" t="t" r="r" b="b"/>
                  <a:pathLst>
                    <a:path w="2763" h="1604" extrusionOk="0">
                      <a:moveTo>
                        <a:pt x="2707" y="1"/>
                      </a:moveTo>
                      <a:lnTo>
                        <a:pt x="1" y="1564"/>
                      </a:lnTo>
                      <a:lnTo>
                        <a:pt x="69" y="1603"/>
                      </a:lnTo>
                      <a:lnTo>
                        <a:pt x="2762" y="40"/>
                      </a:lnTo>
                      <a:lnTo>
                        <a:pt x="270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5927434" y="1955278"/>
                  <a:ext cx="4638" cy="2658"/>
                </a:xfrm>
                <a:custGeom>
                  <a:avLst/>
                  <a:gdLst/>
                  <a:ahLst/>
                  <a:cxnLst/>
                  <a:rect l="l" t="t" r="r" b="b"/>
                  <a:pathLst>
                    <a:path w="82" h="47" extrusionOk="0">
                      <a:moveTo>
                        <a:pt x="42" y="0"/>
                      </a:moveTo>
                      <a:cubicBezTo>
                        <a:pt x="33" y="0"/>
                        <a:pt x="23" y="4"/>
                        <a:pt x="16" y="10"/>
                      </a:cubicBezTo>
                      <a:cubicBezTo>
                        <a:pt x="0" y="23"/>
                        <a:pt x="0" y="36"/>
                        <a:pt x="16" y="36"/>
                      </a:cubicBezTo>
                      <a:cubicBezTo>
                        <a:pt x="23" y="43"/>
                        <a:pt x="33" y="46"/>
                        <a:pt x="42" y="46"/>
                      </a:cubicBezTo>
                      <a:cubicBezTo>
                        <a:pt x="52" y="46"/>
                        <a:pt x="62" y="43"/>
                        <a:pt x="69" y="36"/>
                      </a:cubicBezTo>
                      <a:cubicBezTo>
                        <a:pt x="82" y="36"/>
                        <a:pt x="82" y="23"/>
                        <a:pt x="69" y="10"/>
                      </a:cubicBezTo>
                      <a:cubicBezTo>
                        <a:pt x="62" y="4"/>
                        <a:pt x="52" y="0"/>
                        <a:pt x="42"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5928339" y="1955843"/>
                  <a:ext cx="2998" cy="1527"/>
                </a:xfrm>
                <a:custGeom>
                  <a:avLst/>
                  <a:gdLst/>
                  <a:ahLst/>
                  <a:cxnLst/>
                  <a:rect l="l" t="t" r="r" b="b"/>
                  <a:pathLst>
                    <a:path w="53" h="27" extrusionOk="0">
                      <a:moveTo>
                        <a:pt x="0" y="0"/>
                      </a:moveTo>
                      <a:lnTo>
                        <a:pt x="0" y="13"/>
                      </a:lnTo>
                      <a:cubicBezTo>
                        <a:pt x="0" y="13"/>
                        <a:pt x="0" y="26"/>
                        <a:pt x="13" y="26"/>
                      </a:cubicBezTo>
                      <a:lnTo>
                        <a:pt x="39" y="26"/>
                      </a:lnTo>
                      <a:cubicBezTo>
                        <a:pt x="53" y="26"/>
                        <a:pt x="53" y="13"/>
                        <a:pt x="53" y="13"/>
                      </a:cubicBezTo>
                      <a:lnTo>
                        <a:pt x="53" y="0"/>
                      </a:lnTo>
                      <a:close/>
                    </a:path>
                  </a:pathLst>
                </a:custGeom>
                <a:solidFill>
                  <a:srgbClr val="B1B6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5928339" y="1955278"/>
                  <a:ext cx="2998" cy="1923"/>
                </a:xfrm>
                <a:custGeom>
                  <a:avLst/>
                  <a:gdLst/>
                  <a:ahLst/>
                  <a:cxnLst/>
                  <a:rect l="l" t="t" r="r" b="b"/>
                  <a:pathLst>
                    <a:path w="53" h="34" extrusionOk="0">
                      <a:moveTo>
                        <a:pt x="31" y="0"/>
                      </a:moveTo>
                      <a:cubicBezTo>
                        <a:pt x="26" y="0"/>
                        <a:pt x="20" y="4"/>
                        <a:pt x="13" y="10"/>
                      </a:cubicBezTo>
                      <a:cubicBezTo>
                        <a:pt x="0" y="10"/>
                        <a:pt x="0" y="23"/>
                        <a:pt x="13" y="23"/>
                      </a:cubicBezTo>
                      <a:cubicBezTo>
                        <a:pt x="20" y="30"/>
                        <a:pt x="26" y="33"/>
                        <a:pt x="31" y="33"/>
                      </a:cubicBezTo>
                      <a:cubicBezTo>
                        <a:pt x="36" y="33"/>
                        <a:pt x="39" y="30"/>
                        <a:pt x="39" y="23"/>
                      </a:cubicBezTo>
                      <a:cubicBezTo>
                        <a:pt x="53" y="23"/>
                        <a:pt x="53" y="10"/>
                        <a:pt x="39" y="10"/>
                      </a:cubicBezTo>
                      <a:cubicBezTo>
                        <a:pt x="39" y="4"/>
                        <a:pt x="36" y="0"/>
                        <a:pt x="31" y="0"/>
                      </a:cubicBezTo>
                      <a:close/>
                    </a:path>
                  </a:pathLst>
                </a:custGeom>
                <a:solidFill>
                  <a:srgbClr val="DD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5831393" y="1722641"/>
                  <a:ext cx="29978" cy="139992"/>
                </a:xfrm>
                <a:custGeom>
                  <a:avLst/>
                  <a:gdLst/>
                  <a:ahLst/>
                  <a:cxnLst/>
                  <a:rect l="l" t="t" r="r" b="b"/>
                  <a:pathLst>
                    <a:path w="530" h="2475" extrusionOk="0">
                      <a:moveTo>
                        <a:pt x="1" y="1"/>
                      </a:moveTo>
                      <a:lnTo>
                        <a:pt x="1" y="2315"/>
                      </a:lnTo>
                      <a:cubicBezTo>
                        <a:pt x="1" y="2354"/>
                        <a:pt x="27" y="2397"/>
                        <a:pt x="66" y="2423"/>
                      </a:cubicBezTo>
                      <a:cubicBezTo>
                        <a:pt x="121" y="2457"/>
                        <a:pt x="190" y="2474"/>
                        <a:pt x="258" y="2474"/>
                      </a:cubicBezTo>
                      <a:cubicBezTo>
                        <a:pt x="326" y="2474"/>
                        <a:pt x="394" y="2457"/>
                        <a:pt x="448" y="2423"/>
                      </a:cubicBezTo>
                      <a:cubicBezTo>
                        <a:pt x="503" y="2397"/>
                        <a:pt x="529" y="2354"/>
                        <a:pt x="529" y="2315"/>
                      </a:cubicBezTo>
                      <a:lnTo>
                        <a:pt x="529"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5829752" y="1714213"/>
                  <a:ext cx="33089" cy="17704"/>
                </a:xfrm>
                <a:custGeom>
                  <a:avLst/>
                  <a:gdLst/>
                  <a:ahLst/>
                  <a:cxnLst/>
                  <a:rect l="l" t="t" r="r" b="b"/>
                  <a:pathLst>
                    <a:path w="585" h="313" extrusionOk="0">
                      <a:moveTo>
                        <a:pt x="287" y="0"/>
                      </a:moveTo>
                      <a:cubicBezTo>
                        <a:pt x="219" y="0"/>
                        <a:pt x="150" y="14"/>
                        <a:pt x="95" y="42"/>
                      </a:cubicBezTo>
                      <a:cubicBezTo>
                        <a:pt x="0" y="111"/>
                        <a:pt x="0" y="205"/>
                        <a:pt x="95" y="261"/>
                      </a:cubicBezTo>
                      <a:cubicBezTo>
                        <a:pt x="150" y="295"/>
                        <a:pt x="219" y="312"/>
                        <a:pt x="287" y="312"/>
                      </a:cubicBezTo>
                      <a:cubicBezTo>
                        <a:pt x="355" y="312"/>
                        <a:pt x="423" y="295"/>
                        <a:pt x="477" y="261"/>
                      </a:cubicBezTo>
                      <a:cubicBezTo>
                        <a:pt x="585" y="205"/>
                        <a:pt x="572" y="111"/>
                        <a:pt x="477" y="42"/>
                      </a:cubicBezTo>
                      <a:cubicBezTo>
                        <a:pt x="423" y="14"/>
                        <a:pt x="355" y="0"/>
                        <a:pt x="28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5835069" y="1165116"/>
                  <a:ext cx="21663" cy="563306"/>
                </a:xfrm>
                <a:custGeom>
                  <a:avLst/>
                  <a:gdLst/>
                  <a:ahLst/>
                  <a:cxnLst/>
                  <a:rect l="l" t="t" r="r" b="b"/>
                  <a:pathLst>
                    <a:path w="383" h="9959" extrusionOk="0">
                      <a:moveTo>
                        <a:pt x="1" y="0"/>
                      </a:moveTo>
                      <a:lnTo>
                        <a:pt x="1" y="9845"/>
                      </a:lnTo>
                      <a:cubicBezTo>
                        <a:pt x="1" y="9874"/>
                        <a:pt x="17" y="9900"/>
                        <a:pt x="56" y="9926"/>
                      </a:cubicBezTo>
                      <a:cubicBezTo>
                        <a:pt x="97" y="9948"/>
                        <a:pt x="149" y="9958"/>
                        <a:pt x="198" y="9958"/>
                      </a:cubicBezTo>
                      <a:cubicBezTo>
                        <a:pt x="247" y="9958"/>
                        <a:pt x="295" y="9948"/>
                        <a:pt x="327" y="9926"/>
                      </a:cubicBezTo>
                      <a:cubicBezTo>
                        <a:pt x="370" y="9900"/>
                        <a:pt x="383" y="9874"/>
                        <a:pt x="383" y="9845"/>
                      </a:cubicBezTo>
                      <a:lnTo>
                        <a:pt x="38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5834334" y="1158725"/>
                  <a:ext cx="23869" cy="12500"/>
                </a:xfrm>
                <a:custGeom>
                  <a:avLst/>
                  <a:gdLst/>
                  <a:ahLst/>
                  <a:cxnLst/>
                  <a:rect l="l" t="t" r="r" b="b"/>
                  <a:pathLst>
                    <a:path w="422" h="221" extrusionOk="0">
                      <a:moveTo>
                        <a:pt x="211" y="0"/>
                      </a:moveTo>
                      <a:cubicBezTo>
                        <a:pt x="162" y="0"/>
                        <a:pt x="110" y="11"/>
                        <a:pt x="69" y="32"/>
                      </a:cubicBezTo>
                      <a:cubicBezTo>
                        <a:pt x="1" y="71"/>
                        <a:pt x="1" y="140"/>
                        <a:pt x="69" y="179"/>
                      </a:cubicBezTo>
                      <a:cubicBezTo>
                        <a:pt x="110" y="206"/>
                        <a:pt x="162" y="220"/>
                        <a:pt x="211" y="220"/>
                      </a:cubicBezTo>
                      <a:cubicBezTo>
                        <a:pt x="260" y="220"/>
                        <a:pt x="308" y="206"/>
                        <a:pt x="340" y="179"/>
                      </a:cubicBezTo>
                      <a:cubicBezTo>
                        <a:pt x="422" y="140"/>
                        <a:pt x="422" y="71"/>
                        <a:pt x="340" y="32"/>
                      </a:cubicBezTo>
                      <a:cubicBezTo>
                        <a:pt x="308" y="11"/>
                        <a:pt x="260" y="0"/>
                        <a:pt x="2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8"/>
                <p:cNvSpPr/>
                <p:nvPr/>
              </p:nvSpPr>
              <p:spPr>
                <a:xfrm>
                  <a:off x="5835069" y="1177843"/>
                  <a:ext cx="10238" cy="11426"/>
                </a:xfrm>
                <a:custGeom>
                  <a:avLst/>
                  <a:gdLst/>
                  <a:ahLst/>
                  <a:cxnLst/>
                  <a:rect l="l" t="t" r="r" b="b"/>
                  <a:pathLst>
                    <a:path w="181" h="202" extrusionOk="0">
                      <a:moveTo>
                        <a:pt x="60" y="1"/>
                      </a:moveTo>
                      <a:cubicBezTo>
                        <a:pt x="28" y="1"/>
                        <a:pt x="1" y="14"/>
                        <a:pt x="1" y="46"/>
                      </a:cubicBezTo>
                      <a:cubicBezTo>
                        <a:pt x="1" y="102"/>
                        <a:pt x="30" y="167"/>
                        <a:pt x="83" y="197"/>
                      </a:cubicBezTo>
                      <a:cubicBezTo>
                        <a:pt x="92" y="200"/>
                        <a:pt x="102" y="201"/>
                        <a:pt x="111" y="201"/>
                      </a:cubicBezTo>
                      <a:cubicBezTo>
                        <a:pt x="141" y="201"/>
                        <a:pt x="164" y="184"/>
                        <a:pt x="164" y="141"/>
                      </a:cubicBezTo>
                      <a:cubicBezTo>
                        <a:pt x="164" y="86"/>
                        <a:pt x="181" y="46"/>
                        <a:pt x="125" y="20"/>
                      </a:cubicBezTo>
                      <a:cubicBezTo>
                        <a:pt x="107" y="8"/>
                        <a:pt x="82" y="1"/>
                        <a:pt x="6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5677433" y="1174506"/>
                  <a:ext cx="166972" cy="103679"/>
                </a:xfrm>
                <a:custGeom>
                  <a:avLst/>
                  <a:gdLst/>
                  <a:ahLst/>
                  <a:cxnLst/>
                  <a:rect l="l" t="t" r="r" b="b"/>
                  <a:pathLst>
                    <a:path w="2952" h="1833" extrusionOk="0">
                      <a:moveTo>
                        <a:pt x="2839" y="1"/>
                      </a:moveTo>
                      <a:cubicBezTo>
                        <a:pt x="2830" y="1"/>
                        <a:pt x="2824" y="4"/>
                        <a:pt x="2817" y="11"/>
                      </a:cubicBezTo>
                      <a:lnTo>
                        <a:pt x="1" y="1630"/>
                      </a:lnTo>
                      <a:lnTo>
                        <a:pt x="30" y="1669"/>
                      </a:lnTo>
                      <a:cubicBezTo>
                        <a:pt x="30" y="1724"/>
                        <a:pt x="56" y="1763"/>
                        <a:pt x="95" y="1793"/>
                      </a:cubicBezTo>
                      <a:lnTo>
                        <a:pt x="125" y="1832"/>
                      </a:lnTo>
                      <a:lnTo>
                        <a:pt x="2925" y="200"/>
                      </a:lnTo>
                      <a:cubicBezTo>
                        <a:pt x="2938" y="200"/>
                        <a:pt x="2951" y="174"/>
                        <a:pt x="2951" y="145"/>
                      </a:cubicBezTo>
                      <a:cubicBezTo>
                        <a:pt x="2951" y="105"/>
                        <a:pt x="2912" y="37"/>
                        <a:pt x="2870" y="11"/>
                      </a:cubicBezTo>
                      <a:cubicBezTo>
                        <a:pt x="2857" y="4"/>
                        <a:pt x="2847" y="1"/>
                        <a:pt x="283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5675962" y="1266587"/>
                  <a:ext cx="9276" cy="11822"/>
                </a:xfrm>
                <a:custGeom>
                  <a:avLst/>
                  <a:gdLst/>
                  <a:ahLst/>
                  <a:cxnLst/>
                  <a:rect l="l" t="t" r="r" b="b"/>
                  <a:pathLst>
                    <a:path w="164" h="209" extrusionOk="0">
                      <a:moveTo>
                        <a:pt x="42" y="0"/>
                      </a:moveTo>
                      <a:cubicBezTo>
                        <a:pt x="18" y="0"/>
                        <a:pt x="0" y="19"/>
                        <a:pt x="0" y="54"/>
                      </a:cubicBezTo>
                      <a:cubicBezTo>
                        <a:pt x="0" y="109"/>
                        <a:pt x="40" y="178"/>
                        <a:pt x="82" y="204"/>
                      </a:cubicBezTo>
                      <a:cubicBezTo>
                        <a:pt x="95" y="207"/>
                        <a:pt x="106" y="209"/>
                        <a:pt x="116" y="209"/>
                      </a:cubicBezTo>
                      <a:cubicBezTo>
                        <a:pt x="148" y="209"/>
                        <a:pt x="164" y="191"/>
                        <a:pt x="164" y="149"/>
                      </a:cubicBezTo>
                      <a:cubicBezTo>
                        <a:pt x="164" y="96"/>
                        <a:pt x="137" y="41"/>
                        <a:pt x="82" y="15"/>
                      </a:cubicBezTo>
                      <a:cubicBezTo>
                        <a:pt x="68" y="5"/>
                        <a:pt x="54" y="0"/>
                        <a:pt x="4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5676698" y="1268850"/>
                  <a:ext cx="6165" cy="8598"/>
                </a:xfrm>
                <a:custGeom>
                  <a:avLst/>
                  <a:gdLst/>
                  <a:ahLst/>
                  <a:cxnLst/>
                  <a:rect l="l" t="t" r="r" b="b"/>
                  <a:pathLst>
                    <a:path w="109" h="152" extrusionOk="0">
                      <a:moveTo>
                        <a:pt x="27" y="0"/>
                      </a:moveTo>
                      <a:cubicBezTo>
                        <a:pt x="12" y="0"/>
                        <a:pt x="0" y="16"/>
                        <a:pt x="0" y="43"/>
                      </a:cubicBezTo>
                      <a:cubicBezTo>
                        <a:pt x="0" y="82"/>
                        <a:pt x="27" y="125"/>
                        <a:pt x="56" y="138"/>
                      </a:cubicBezTo>
                      <a:cubicBezTo>
                        <a:pt x="65" y="147"/>
                        <a:pt x="74" y="151"/>
                        <a:pt x="82" y="151"/>
                      </a:cubicBezTo>
                      <a:cubicBezTo>
                        <a:pt x="97" y="151"/>
                        <a:pt x="108" y="136"/>
                        <a:pt x="108" y="109"/>
                      </a:cubicBezTo>
                      <a:cubicBezTo>
                        <a:pt x="108" y="69"/>
                        <a:pt x="82" y="27"/>
                        <a:pt x="56" y="14"/>
                      </a:cubicBezTo>
                      <a:cubicBezTo>
                        <a:pt x="46" y="5"/>
                        <a:pt x="36" y="0"/>
                        <a:pt x="2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5625170" y="1272753"/>
                  <a:ext cx="68554" cy="46947"/>
                </a:xfrm>
                <a:custGeom>
                  <a:avLst/>
                  <a:gdLst/>
                  <a:ahLst/>
                  <a:cxnLst/>
                  <a:rect l="l" t="t" r="r" b="b"/>
                  <a:pathLst>
                    <a:path w="1212" h="830" extrusionOk="0">
                      <a:moveTo>
                        <a:pt x="1212" y="0"/>
                      </a:moveTo>
                      <a:lnTo>
                        <a:pt x="1" y="692"/>
                      </a:lnTo>
                      <a:lnTo>
                        <a:pt x="1" y="829"/>
                      </a:lnTo>
                      <a:lnTo>
                        <a:pt x="1212" y="137"/>
                      </a:lnTo>
                      <a:lnTo>
                        <a:pt x="121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8"/>
                <p:cNvSpPr/>
                <p:nvPr/>
              </p:nvSpPr>
              <p:spPr>
                <a:xfrm>
                  <a:off x="5602093" y="1258895"/>
                  <a:ext cx="91631" cy="53056"/>
                </a:xfrm>
                <a:custGeom>
                  <a:avLst/>
                  <a:gdLst/>
                  <a:ahLst/>
                  <a:cxnLst/>
                  <a:rect l="l" t="t" r="r" b="b"/>
                  <a:pathLst>
                    <a:path w="1620" h="938" extrusionOk="0">
                      <a:moveTo>
                        <a:pt x="1212" y="1"/>
                      </a:moveTo>
                      <a:lnTo>
                        <a:pt x="1" y="709"/>
                      </a:lnTo>
                      <a:lnTo>
                        <a:pt x="409" y="937"/>
                      </a:lnTo>
                      <a:lnTo>
                        <a:pt x="1620" y="245"/>
                      </a:lnTo>
                      <a:lnTo>
                        <a:pt x="121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5602093" y="1298940"/>
                  <a:ext cx="23134" cy="20758"/>
                </a:xfrm>
                <a:custGeom>
                  <a:avLst/>
                  <a:gdLst/>
                  <a:ahLst/>
                  <a:cxnLst/>
                  <a:rect l="l" t="t" r="r" b="b"/>
                  <a:pathLst>
                    <a:path w="409" h="367" extrusionOk="0">
                      <a:moveTo>
                        <a:pt x="1" y="1"/>
                      </a:moveTo>
                      <a:lnTo>
                        <a:pt x="1" y="135"/>
                      </a:lnTo>
                      <a:lnTo>
                        <a:pt x="409" y="366"/>
                      </a:lnTo>
                      <a:lnTo>
                        <a:pt x="409" y="229"/>
                      </a:ln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7292824" y="1747415"/>
                  <a:ext cx="30148" cy="139200"/>
                </a:xfrm>
                <a:custGeom>
                  <a:avLst/>
                  <a:gdLst/>
                  <a:ahLst/>
                  <a:cxnLst/>
                  <a:rect l="l" t="t" r="r" b="b"/>
                  <a:pathLst>
                    <a:path w="533" h="2461" extrusionOk="0">
                      <a:moveTo>
                        <a:pt x="1" y="0"/>
                      </a:moveTo>
                      <a:lnTo>
                        <a:pt x="1" y="2311"/>
                      </a:lnTo>
                      <a:cubicBezTo>
                        <a:pt x="1" y="2354"/>
                        <a:pt x="14" y="2393"/>
                        <a:pt x="69" y="2419"/>
                      </a:cubicBezTo>
                      <a:cubicBezTo>
                        <a:pt x="123" y="2447"/>
                        <a:pt x="191" y="2460"/>
                        <a:pt x="259" y="2460"/>
                      </a:cubicBezTo>
                      <a:cubicBezTo>
                        <a:pt x="327" y="2460"/>
                        <a:pt x="396" y="2447"/>
                        <a:pt x="451" y="2419"/>
                      </a:cubicBezTo>
                      <a:cubicBezTo>
                        <a:pt x="503" y="2393"/>
                        <a:pt x="533" y="2354"/>
                        <a:pt x="533" y="2311"/>
                      </a:cubicBezTo>
                      <a:lnTo>
                        <a:pt x="53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7291354" y="1738365"/>
                  <a:ext cx="32354" cy="17534"/>
                </a:xfrm>
                <a:custGeom>
                  <a:avLst/>
                  <a:gdLst/>
                  <a:ahLst/>
                  <a:cxnLst/>
                  <a:rect l="l" t="t" r="r" b="b"/>
                  <a:pathLst>
                    <a:path w="572" h="310" extrusionOk="0">
                      <a:moveTo>
                        <a:pt x="285" y="0"/>
                      </a:moveTo>
                      <a:cubicBezTo>
                        <a:pt x="217" y="0"/>
                        <a:pt x="149" y="17"/>
                        <a:pt x="95" y="49"/>
                      </a:cubicBezTo>
                      <a:cubicBezTo>
                        <a:pt x="1" y="105"/>
                        <a:pt x="1" y="199"/>
                        <a:pt x="95" y="268"/>
                      </a:cubicBezTo>
                      <a:cubicBezTo>
                        <a:pt x="149" y="296"/>
                        <a:pt x="217" y="309"/>
                        <a:pt x="285" y="309"/>
                      </a:cubicBezTo>
                      <a:cubicBezTo>
                        <a:pt x="353" y="309"/>
                        <a:pt x="422" y="296"/>
                        <a:pt x="477" y="268"/>
                      </a:cubicBezTo>
                      <a:cubicBezTo>
                        <a:pt x="572" y="199"/>
                        <a:pt x="572" y="105"/>
                        <a:pt x="477" y="49"/>
                      </a:cubicBezTo>
                      <a:cubicBezTo>
                        <a:pt x="422" y="17"/>
                        <a:pt x="353" y="0"/>
                        <a:pt x="28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7296727" y="1188929"/>
                  <a:ext cx="21663" cy="563306"/>
                </a:xfrm>
                <a:custGeom>
                  <a:avLst/>
                  <a:gdLst/>
                  <a:ahLst/>
                  <a:cxnLst/>
                  <a:rect l="l" t="t" r="r" b="b"/>
                  <a:pathLst>
                    <a:path w="383" h="9959" extrusionOk="0">
                      <a:moveTo>
                        <a:pt x="0" y="1"/>
                      </a:moveTo>
                      <a:lnTo>
                        <a:pt x="0" y="9845"/>
                      </a:lnTo>
                      <a:cubicBezTo>
                        <a:pt x="0" y="9887"/>
                        <a:pt x="13" y="9913"/>
                        <a:pt x="56" y="9926"/>
                      </a:cubicBezTo>
                      <a:cubicBezTo>
                        <a:pt x="97" y="9948"/>
                        <a:pt x="144" y="9958"/>
                        <a:pt x="191" y="9958"/>
                      </a:cubicBezTo>
                      <a:cubicBezTo>
                        <a:pt x="239" y="9958"/>
                        <a:pt x="286" y="9948"/>
                        <a:pt x="327" y="9926"/>
                      </a:cubicBezTo>
                      <a:cubicBezTo>
                        <a:pt x="369" y="9913"/>
                        <a:pt x="382" y="9887"/>
                        <a:pt x="382" y="9845"/>
                      </a:cubicBezTo>
                      <a:lnTo>
                        <a:pt x="382"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7295992" y="1182537"/>
                  <a:ext cx="23134" cy="12727"/>
                </a:xfrm>
                <a:custGeom>
                  <a:avLst/>
                  <a:gdLst/>
                  <a:ahLst/>
                  <a:cxnLst/>
                  <a:rect l="l" t="t" r="r" b="b"/>
                  <a:pathLst>
                    <a:path w="409" h="225" extrusionOk="0">
                      <a:moveTo>
                        <a:pt x="209" y="0"/>
                      </a:moveTo>
                      <a:cubicBezTo>
                        <a:pt x="160" y="0"/>
                        <a:pt x="110" y="11"/>
                        <a:pt x="69" y="32"/>
                      </a:cubicBezTo>
                      <a:cubicBezTo>
                        <a:pt x="0" y="84"/>
                        <a:pt x="0" y="153"/>
                        <a:pt x="69" y="195"/>
                      </a:cubicBezTo>
                      <a:cubicBezTo>
                        <a:pt x="110" y="215"/>
                        <a:pt x="157" y="224"/>
                        <a:pt x="204" y="224"/>
                      </a:cubicBezTo>
                      <a:cubicBezTo>
                        <a:pt x="252" y="224"/>
                        <a:pt x="299" y="215"/>
                        <a:pt x="340" y="195"/>
                      </a:cubicBezTo>
                      <a:cubicBezTo>
                        <a:pt x="408" y="153"/>
                        <a:pt x="408" y="84"/>
                        <a:pt x="340" y="32"/>
                      </a:cubicBezTo>
                      <a:cubicBezTo>
                        <a:pt x="305" y="11"/>
                        <a:pt x="258" y="0"/>
                        <a:pt x="2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7309114" y="1202390"/>
                  <a:ext cx="9276" cy="11030"/>
                </a:xfrm>
                <a:custGeom>
                  <a:avLst/>
                  <a:gdLst/>
                  <a:ahLst/>
                  <a:cxnLst/>
                  <a:rect l="l" t="t" r="r" b="b"/>
                  <a:pathLst>
                    <a:path w="164" h="195" extrusionOk="0">
                      <a:moveTo>
                        <a:pt x="90" y="0"/>
                      </a:moveTo>
                      <a:cubicBezTo>
                        <a:pt x="72" y="0"/>
                        <a:pt x="53" y="3"/>
                        <a:pt x="39" y="7"/>
                      </a:cubicBezTo>
                      <a:cubicBezTo>
                        <a:pt x="0" y="33"/>
                        <a:pt x="0" y="89"/>
                        <a:pt x="0" y="141"/>
                      </a:cubicBezTo>
                      <a:cubicBezTo>
                        <a:pt x="0" y="172"/>
                        <a:pt x="21" y="194"/>
                        <a:pt x="48" y="194"/>
                      </a:cubicBezTo>
                      <a:cubicBezTo>
                        <a:pt x="58" y="194"/>
                        <a:pt x="70" y="191"/>
                        <a:pt x="82" y="184"/>
                      </a:cubicBezTo>
                      <a:cubicBezTo>
                        <a:pt x="134" y="157"/>
                        <a:pt x="163" y="89"/>
                        <a:pt x="163" y="46"/>
                      </a:cubicBezTo>
                      <a:cubicBezTo>
                        <a:pt x="163" y="12"/>
                        <a:pt x="127" y="0"/>
                        <a:pt x="9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7309114" y="1198601"/>
                  <a:ext cx="166916" cy="103396"/>
                </a:xfrm>
                <a:custGeom>
                  <a:avLst/>
                  <a:gdLst/>
                  <a:ahLst/>
                  <a:cxnLst/>
                  <a:rect l="l" t="t" r="r" b="b"/>
                  <a:pathLst>
                    <a:path w="2951" h="1828" extrusionOk="0">
                      <a:moveTo>
                        <a:pt x="122" y="0"/>
                      </a:moveTo>
                      <a:cubicBezTo>
                        <a:pt x="112" y="0"/>
                        <a:pt x="100" y="10"/>
                        <a:pt x="82" y="19"/>
                      </a:cubicBezTo>
                      <a:cubicBezTo>
                        <a:pt x="39" y="32"/>
                        <a:pt x="0" y="100"/>
                        <a:pt x="0" y="156"/>
                      </a:cubicBezTo>
                      <a:cubicBezTo>
                        <a:pt x="0" y="182"/>
                        <a:pt x="13" y="195"/>
                        <a:pt x="26" y="195"/>
                      </a:cubicBezTo>
                      <a:lnTo>
                        <a:pt x="26" y="208"/>
                      </a:lnTo>
                      <a:lnTo>
                        <a:pt x="2843" y="1827"/>
                      </a:lnTo>
                      <a:lnTo>
                        <a:pt x="2856" y="1801"/>
                      </a:lnTo>
                      <a:cubicBezTo>
                        <a:pt x="2895" y="1775"/>
                        <a:pt x="2925" y="1719"/>
                        <a:pt x="2938" y="1677"/>
                      </a:cubicBezTo>
                      <a:lnTo>
                        <a:pt x="2951" y="1638"/>
                      </a:lnTo>
                      <a:lnTo>
                        <a:pt x="134" y="6"/>
                      </a:lnTo>
                      <a:cubicBezTo>
                        <a:pt x="130" y="2"/>
                        <a:pt x="126" y="0"/>
                        <a:pt x="12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7468221" y="1290626"/>
                  <a:ext cx="9276" cy="12048"/>
                </a:xfrm>
                <a:custGeom>
                  <a:avLst/>
                  <a:gdLst/>
                  <a:ahLst/>
                  <a:cxnLst/>
                  <a:rect l="l" t="t" r="r" b="b"/>
                  <a:pathLst>
                    <a:path w="164" h="213" extrusionOk="0">
                      <a:moveTo>
                        <a:pt x="115" y="1"/>
                      </a:moveTo>
                      <a:cubicBezTo>
                        <a:pt x="105" y="1"/>
                        <a:pt x="94" y="4"/>
                        <a:pt x="82" y="11"/>
                      </a:cubicBezTo>
                      <a:cubicBezTo>
                        <a:pt x="43" y="37"/>
                        <a:pt x="1" y="105"/>
                        <a:pt x="1" y="161"/>
                      </a:cubicBezTo>
                      <a:cubicBezTo>
                        <a:pt x="1" y="189"/>
                        <a:pt x="22" y="212"/>
                        <a:pt x="49" y="212"/>
                      </a:cubicBezTo>
                      <a:cubicBezTo>
                        <a:pt x="60" y="212"/>
                        <a:pt x="71" y="208"/>
                        <a:pt x="82" y="200"/>
                      </a:cubicBezTo>
                      <a:cubicBezTo>
                        <a:pt x="125" y="174"/>
                        <a:pt x="164" y="105"/>
                        <a:pt x="164" y="66"/>
                      </a:cubicBezTo>
                      <a:cubicBezTo>
                        <a:pt x="164" y="25"/>
                        <a:pt x="143" y="1"/>
                        <a:pt x="115"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7470653" y="1293115"/>
                  <a:ext cx="6109" cy="8371"/>
                </a:xfrm>
                <a:custGeom>
                  <a:avLst/>
                  <a:gdLst/>
                  <a:ahLst/>
                  <a:cxnLst/>
                  <a:rect l="l" t="t" r="r" b="b"/>
                  <a:pathLst>
                    <a:path w="108" h="148" extrusionOk="0">
                      <a:moveTo>
                        <a:pt x="74" y="1"/>
                      </a:moveTo>
                      <a:cubicBezTo>
                        <a:pt x="68" y="1"/>
                        <a:pt x="60" y="3"/>
                        <a:pt x="52" y="6"/>
                      </a:cubicBezTo>
                      <a:cubicBezTo>
                        <a:pt x="26" y="22"/>
                        <a:pt x="0" y="74"/>
                        <a:pt x="0" y="104"/>
                      </a:cubicBezTo>
                      <a:cubicBezTo>
                        <a:pt x="0" y="133"/>
                        <a:pt x="15" y="148"/>
                        <a:pt x="33" y="148"/>
                      </a:cubicBezTo>
                      <a:cubicBezTo>
                        <a:pt x="39" y="148"/>
                        <a:pt x="46" y="146"/>
                        <a:pt x="52" y="143"/>
                      </a:cubicBezTo>
                      <a:cubicBezTo>
                        <a:pt x="82" y="117"/>
                        <a:pt x="108" y="74"/>
                        <a:pt x="108" y="35"/>
                      </a:cubicBezTo>
                      <a:cubicBezTo>
                        <a:pt x="108" y="14"/>
                        <a:pt x="94" y="1"/>
                        <a:pt x="7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7459737" y="1296565"/>
                  <a:ext cx="68554" cy="46947"/>
                </a:xfrm>
                <a:custGeom>
                  <a:avLst/>
                  <a:gdLst/>
                  <a:ahLst/>
                  <a:cxnLst/>
                  <a:rect l="l" t="t" r="r" b="b"/>
                  <a:pathLst>
                    <a:path w="1212" h="830" extrusionOk="0">
                      <a:moveTo>
                        <a:pt x="1" y="0"/>
                      </a:moveTo>
                      <a:lnTo>
                        <a:pt x="1" y="138"/>
                      </a:lnTo>
                      <a:lnTo>
                        <a:pt x="1211" y="829"/>
                      </a:lnTo>
                      <a:lnTo>
                        <a:pt x="1211" y="696"/>
                      </a:lnTo>
                      <a:lnTo>
                        <a:pt x="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7459737" y="1283443"/>
                  <a:ext cx="91631" cy="52490"/>
                </a:xfrm>
                <a:custGeom>
                  <a:avLst/>
                  <a:gdLst/>
                  <a:ahLst/>
                  <a:cxnLst/>
                  <a:rect l="l" t="t" r="r" b="b"/>
                  <a:pathLst>
                    <a:path w="1620" h="928" extrusionOk="0">
                      <a:moveTo>
                        <a:pt x="409" y="1"/>
                      </a:moveTo>
                      <a:lnTo>
                        <a:pt x="1" y="232"/>
                      </a:lnTo>
                      <a:lnTo>
                        <a:pt x="1211" y="928"/>
                      </a:lnTo>
                      <a:lnTo>
                        <a:pt x="1619" y="696"/>
                      </a:lnTo>
                      <a:lnTo>
                        <a:pt x="40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7528233" y="1322753"/>
                  <a:ext cx="23134" cy="20758"/>
                </a:xfrm>
                <a:custGeom>
                  <a:avLst/>
                  <a:gdLst/>
                  <a:ahLst/>
                  <a:cxnLst/>
                  <a:rect l="l" t="t" r="r" b="b"/>
                  <a:pathLst>
                    <a:path w="409" h="367" extrusionOk="0">
                      <a:moveTo>
                        <a:pt x="408" y="1"/>
                      </a:moveTo>
                      <a:lnTo>
                        <a:pt x="0" y="233"/>
                      </a:lnTo>
                      <a:lnTo>
                        <a:pt x="0" y="366"/>
                      </a:lnTo>
                      <a:lnTo>
                        <a:pt x="408" y="135"/>
                      </a:lnTo>
                      <a:lnTo>
                        <a:pt x="40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5528281" y="2315856"/>
                  <a:ext cx="317033" cy="183941"/>
                </a:xfrm>
                <a:custGeom>
                  <a:avLst/>
                  <a:gdLst/>
                  <a:ahLst/>
                  <a:cxnLst/>
                  <a:rect l="l" t="t" r="r" b="b"/>
                  <a:pathLst>
                    <a:path w="5605" h="3252" extrusionOk="0">
                      <a:moveTo>
                        <a:pt x="395" y="0"/>
                      </a:moveTo>
                      <a:lnTo>
                        <a:pt x="0" y="232"/>
                      </a:lnTo>
                      <a:lnTo>
                        <a:pt x="5210" y="3251"/>
                      </a:lnTo>
                      <a:lnTo>
                        <a:pt x="5605" y="3019"/>
                      </a:lnTo>
                      <a:lnTo>
                        <a:pt x="39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6171270" y="2689670"/>
                  <a:ext cx="317089" cy="183941"/>
                </a:xfrm>
                <a:custGeom>
                  <a:avLst/>
                  <a:gdLst/>
                  <a:ahLst/>
                  <a:cxnLst/>
                  <a:rect l="l" t="t" r="r" b="b"/>
                  <a:pathLst>
                    <a:path w="5606" h="3252" extrusionOk="0">
                      <a:moveTo>
                        <a:pt x="396" y="1"/>
                      </a:moveTo>
                      <a:lnTo>
                        <a:pt x="1" y="232"/>
                      </a:lnTo>
                      <a:lnTo>
                        <a:pt x="5210" y="3252"/>
                      </a:lnTo>
                      <a:lnTo>
                        <a:pt x="5605" y="3020"/>
                      </a:lnTo>
                      <a:lnTo>
                        <a:pt x="39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7462112" y="2253412"/>
                  <a:ext cx="316128" cy="183941"/>
                </a:xfrm>
                <a:custGeom>
                  <a:avLst/>
                  <a:gdLst/>
                  <a:ahLst/>
                  <a:cxnLst/>
                  <a:rect l="l" t="t" r="r" b="b"/>
                  <a:pathLst>
                    <a:path w="5589" h="3252" extrusionOk="0">
                      <a:moveTo>
                        <a:pt x="5197" y="1"/>
                      </a:moveTo>
                      <a:lnTo>
                        <a:pt x="1" y="3020"/>
                      </a:lnTo>
                      <a:lnTo>
                        <a:pt x="396" y="3252"/>
                      </a:lnTo>
                      <a:lnTo>
                        <a:pt x="5589" y="233"/>
                      </a:lnTo>
                      <a:lnTo>
                        <a:pt x="519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6819123" y="2627282"/>
                  <a:ext cx="316128" cy="183941"/>
                </a:xfrm>
                <a:custGeom>
                  <a:avLst/>
                  <a:gdLst/>
                  <a:ahLst/>
                  <a:cxnLst/>
                  <a:rect l="l" t="t" r="r" b="b"/>
                  <a:pathLst>
                    <a:path w="5589" h="3252" extrusionOk="0">
                      <a:moveTo>
                        <a:pt x="5193" y="0"/>
                      </a:moveTo>
                      <a:lnTo>
                        <a:pt x="0" y="3020"/>
                      </a:lnTo>
                      <a:lnTo>
                        <a:pt x="392" y="3251"/>
                      </a:lnTo>
                      <a:lnTo>
                        <a:pt x="5588" y="219"/>
                      </a:lnTo>
                      <a:lnTo>
                        <a:pt x="519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7" name="Google Shape;3727;p48"/>
              <p:cNvGrpSpPr/>
              <p:nvPr/>
            </p:nvGrpSpPr>
            <p:grpSpPr>
              <a:xfrm>
                <a:off x="6446211" y="776715"/>
                <a:ext cx="261790" cy="986848"/>
                <a:chOff x="1789675" y="2685220"/>
                <a:chExt cx="168679" cy="635855"/>
              </a:xfrm>
            </p:grpSpPr>
            <p:sp>
              <p:nvSpPr>
                <p:cNvPr id="3728" name="Google Shape;3728;p48"/>
                <p:cNvSpPr/>
                <p:nvPr/>
              </p:nvSpPr>
              <p:spPr>
                <a:xfrm>
                  <a:off x="1886788" y="3289308"/>
                  <a:ext cx="44544" cy="31768"/>
                </a:xfrm>
                <a:custGeom>
                  <a:avLst/>
                  <a:gdLst/>
                  <a:ahLst/>
                  <a:cxnLst/>
                  <a:rect l="l" t="t" r="r" b="b"/>
                  <a:pathLst>
                    <a:path w="1032" h="736" extrusionOk="0">
                      <a:moveTo>
                        <a:pt x="1032" y="1"/>
                      </a:moveTo>
                      <a:lnTo>
                        <a:pt x="1" y="331"/>
                      </a:lnTo>
                      <a:lnTo>
                        <a:pt x="252" y="736"/>
                      </a:lnTo>
                      <a:lnTo>
                        <a:pt x="1032" y="282"/>
                      </a:lnTo>
                      <a:lnTo>
                        <a:pt x="1032"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1816737" y="3242866"/>
                  <a:ext cx="114596" cy="66082"/>
                </a:xfrm>
                <a:custGeom>
                  <a:avLst/>
                  <a:gdLst/>
                  <a:ahLst/>
                  <a:cxnLst/>
                  <a:rect l="l" t="t" r="r" b="b"/>
                  <a:pathLst>
                    <a:path w="2655" h="1531" extrusionOk="0">
                      <a:moveTo>
                        <a:pt x="780" y="1"/>
                      </a:moveTo>
                      <a:lnTo>
                        <a:pt x="0" y="451"/>
                      </a:lnTo>
                      <a:lnTo>
                        <a:pt x="0" y="1077"/>
                      </a:lnTo>
                      <a:lnTo>
                        <a:pt x="780" y="1531"/>
                      </a:lnTo>
                      <a:lnTo>
                        <a:pt x="1875" y="1531"/>
                      </a:lnTo>
                      <a:lnTo>
                        <a:pt x="2655" y="1077"/>
                      </a:lnTo>
                      <a:lnTo>
                        <a:pt x="2655" y="451"/>
                      </a:lnTo>
                      <a:lnTo>
                        <a:pt x="1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1834218" y="3252276"/>
                  <a:ext cx="79635" cy="22229"/>
                </a:xfrm>
                <a:custGeom>
                  <a:avLst/>
                  <a:gdLst/>
                  <a:ahLst/>
                  <a:cxnLst/>
                  <a:rect l="l" t="t" r="r" b="b"/>
                  <a:pathLst>
                    <a:path w="1845" h="515" extrusionOk="0">
                      <a:moveTo>
                        <a:pt x="547" y="0"/>
                      </a:moveTo>
                      <a:lnTo>
                        <a:pt x="0" y="312"/>
                      </a:lnTo>
                      <a:lnTo>
                        <a:pt x="0" y="514"/>
                      </a:lnTo>
                      <a:lnTo>
                        <a:pt x="1845" y="514"/>
                      </a:lnTo>
                      <a:lnTo>
                        <a:pt x="1845" y="312"/>
                      </a:lnTo>
                      <a:lnTo>
                        <a:pt x="1312" y="0"/>
                      </a:lnTo>
                      <a:close/>
                    </a:path>
                  </a:pathLst>
                </a:custGeom>
                <a:solidFill>
                  <a:srgbClr val="A39C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1834218" y="3261642"/>
                  <a:ext cx="79635" cy="36472"/>
                </a:xfrm>
                <a:custGeom>
                  <a:avLst/>
                  <a:gdLst/>
                  <a:ahLst/>
                  <a:cxnLst/>
                  <a:rect l="l" t="t" r="r" b="b"/>
                  <a:pathLst>
                    <a:path w="1845" h="845" extrusionOk="0">
                      <a:moveTo>
                        <a:pt x="547" y="1"/>
                      </a:moveTo>
                      <a:lnTo>
                        <a:pt x="0" y="297"/>
                      </a:lnTo>
                      <a:lnTo>
                        <a:pt x="0" y="533"/>
                      </a:lnTo>
                      <a:lnTo>
                        <a:pt x="547" y="844"/>
                      </a:lnTo>
                      <a:lnTo>
                        <a:pt x="1312" y="844"/>
                      </a:lnTo>
                      <a:lnTo>
                        <a:pt x="1845" y="533"/>
                      </a:lnTo>
                      <a:lnTo>
                        <a:pt x="1845" y="297"/>
                      </a:lnTo>
                      <a:lnTo>
                        <a:pt x="1312" y="1"/>
                      </a:lnTo>
                      <a:close/>
                    </a:path>
                  </a:pathLst>
                </a:custGeom>
                <a:solidFill>
                  <a:srgbClr val="5E4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1846346" y="3308903"/>
                  <a:ext cx="51320" cy="12172"/>
                </a:xfrm>
                <a:custGeom>
                  <a:avLst/>
                  <a:gdLst/>
                  <a:ahLst/>
                  <a:cxnLst/>
                  <a:rect l="l" t="t" r="r" b="b"/>
                  <a:pathLst>
                    <a:path w="1189" h="282" extrusionOk="0">
                      <a:moveTo>
                        <a:pt x="94" y="1"/>
                      </a:moveTo>
                      <a:lnTo>
                        <a:pt x="0" y="31"/>
                      </a:lnTo>
                      <a:lnTo>
                        <a:pt x="94" y="282"/>
                      </a:lnTo>
                      <a:lnTo>
                        <a:pt x="1189" y="282"/>
                      </a:lnTo>
                      <a:lnTo>
                        <a:pt x="118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1816737" y="3289308"/>
                  <a:ext cx="33710" cy="31768"/>
                </a:xfrm>
                <a:custGeom>
                  <a:avLst/>
                  <a:gdLst/>
                  <a:ahLst/>
                  <a:cxnLst/>
                  <a:rect l="l" t="t" r="r" b="b"/>
                  <a:pathLst>
                    <a:path w="781" h="736" extrusionOk="0">
                      <a:moveTo>
                        <a:pt x="0" y="1"/>
                      </a:moveTo>
                      <a:lnTo>
                        <a:pt x="0" y="282"/>
                      </a:lnTo>
                      <a:lnTo>
                        <a:pt x="780" y="736"/>
                      </a:lnTo>
                      <a:lnTo>
                        <a:pt x="780" y="455"/>
                      </a:lnTo>
                      <a:lnTo>
                        <a:pt x="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1826103" y="3247571"/>
                  <a:ext cx="96511" cy="56025"/>
                </a:xfrm>
                <a:custGeom>
                  <a:avLst/>
                  <a:gdLst/>
                  <a:ahLst/>
                  <a:cxnLst/>
                  <a:rect l="l" t="t" r="r" b="b"/>
                  <a:pathLst>
                    <a:path w="2236" h="1298" extrusionOk="0">
                      <a:moveTo>
                        <a:pt x="657" y="1"/>
                      </a:moveTo>
                      <a:lnTo>
                        <a:pt x="1" y="376"/>
                      </a:lnTo>
                      <a:lnTo>
                        <a:pt x="1" y="904"/>
                      </a:lnTo>
                      <a:lnTo>
                        <a:pt x="657" y="1298"/>
                      </a:lnTo>
                      <a:lnTo>
                        <a:pt x="1579" y="1298"/>
                      </a:lnTo>
                      <a:lnTo>
                        <a:pt x="2235" y="904"/>
                      </a:lnTo>
                      <a:lnTo>
                        <a:pt x="2235" y="376"/>
                      </a:lnTo>
                      <a:lnTo>
                        <a:pt x="157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1869308" y="3168586"/>
                  <a:ext cx="10100" cy="127588"/>
                </a:xfrm>
                <a:custGeom>
                  <a:avLst/>
                  <a:gdLst/>
                  <a:ahLst/>
                  <a:cxnLst/>
                  <a:rect l="l" t="t" r="r" b="b"/>
                  <a:pathLst>
                    <a:path w="234" h="2956" extrusionOk="0">
                      <a:moveTo>
                        <a:pt x="1" y="1"/>
                      </a:moveTo>
                      <a:lnTo>
                        <a:pt x="1" y="2955"/>
                      </a:lnTo>
                      <a:lnTo>
                        <a:pt x="233" y="2955"/>
                      </a:lnTo>
                      <a:lnTo>
                        <a:pt x="233"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1879365" y="3164572"/>
                  <a:ext cx="6820" cy="131602"/>
                </a:xfrm>
                <a:custGeom>
                  <a:avLst/>
                  <a:gdLst/>
                  <a:ahLst/>
                  <a:cxnLst/>
                  <a:rect l="l" t="t" r="r" b="b"/>
                  <a:pathLst>
                    <a:path w="158" h="3049" extrusionOk="0">
                      <a:moveTo>
                        <a:pt x="158" y="0"/>
                      </a:moveTo>
                      <a:lnTo>
                        <a:pt x="0" y="94"/>
                      </a:lnTo>
                      <a:lnTo>
                        <a:pt x="0" y="3048"/>
                      </a:lnTo>
                      <a:lnTo>
                        <a:pt x="158" y="2955"/>
                      </a:lnTo>
                      <a:lnTo>
                        <a:pt x="158"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1861884" y="3164572"/>
                  <a:ext cx="7467" cy="131602"/>
                </a:xfrm>
                <a:custGeom>
                  <a:avLst/>
                  <a:gdLst/>
                  <a:ahLst/>
                  <a:cxnLst/>
                  <a:rect l="l" t="t" r="r" b="b"/>
                  <a:pathLst>
                    <a:path w="173" h="3049" extrusionOk="0">
                      <a:moveTo>
                        <a:pt x="0" y="0"/>
                      </a:moveTo>
                      <a:lnTo>
                        <a:pt x="0" y="2955"/>
                      </a:lnTo>
                      <a:lnTo>
                        <a:pt x="173" y="3048"/>
                      </a:lnTo>
                      <a:lnTo>
                        <a:pt x="173" y="94"/>
                      </a:lnTo>
                      <a:lnTo>
                        <a:pt x="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1861884" y="3154515"/>
                  <a:ext cx="24300" cy="14114"/>
                </a:xfrm>
                <a:custGeom>
                  <a:avLst/>
                  <a:gdLst/>
                  <a:ahLst/>
                  <a:cxnLst/>
                  <a:rect l="l" t="t" r="r" b="b"/>
                  <a:pathLst>
                    <a:path w="563" h="327" extrusionOk="0">
                      <a:moveTo>
                        <a:pt x="173" y="1"/>
                      </a:moveTo>
                      <a:lnTo>
                        <a:pt x="0" y="94"/>
                      </a:lnTo>
                      <a:lnTo>
                        <a:pt x="0" y="233"/>
                      </a:lnTo>
                      <a:lnTo>
                        <a:pt x="173" y="327"/>
                      </a:lnTo>
                      <a:lnTo>
                        <a:pt x="405" y="327"/>
                      </a:lnTo>
                      <a:lnTo>
                        <a:pt x="563" y="233"/>
                      </a:lnTo>
                      <a:lnTo>
                        <a:pt x="563" y="94"/>
                      </a:lnTo>
                      <a:lnTo>
                        <a:pt x="405"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1789675" y="2685220"/>
                  <a:ext cx="168679" cy="498958"/>
                </a:xfrm>
                <a:custGeom>
                  <a:avLst/>
                  <a:gdLst/>
                  <a:ahLst/>
                  <a:cxnLst/>
                  <a:rect l="l" t="t" r="r" b="b"/>
                  <a:pathLst>
                    <a:path w="3908" h="11560" extrusionOk="0">
                      <a:moveTo>
                        <a:pt x="1954" y="0"/>
                      </a:moveTo>
                      <a:lnTo>
                        <a:pt x="1" y="9951"/>
                      </a:lnTo>
                      <a:lnTo>
                        <a:pt x="1" y="10889"/>
                      </a:lnTo>
                      <a:lnTo>
                        <a:pt x="1141" y="11560"/>
                      </a:lnTo>
                      <a:lnTo>
                        <a:pt x="2768" y="11560"/>
                      </a:lnTo>
                      <a:lnTo>
                        <a:pt x="3908" y="10889"/>
                      </a:lnTo>
                      <a:lnTo>
                        <a:pt x="3908" y="9951"/>
                      </a:lnTo>
                      <a:lnTo>
                        <a:pt x="1954" y="0"/>
                      </a:lnTo>
                      <a:close/>
                    </a:path>
                  </a:pathLst>
                </a:custGeom>
                <a:solidFill>
                  <a:srgbClr val="7FA3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1838879" y="2685220"/>
                  <a:ext cx="119474" cy="498958"/>
                </a:xfrm>
                <a:custGeom>
                  <a:avLst/>
                  <a:gdLst/>
                  <a:ahLst/>
                  <a:cxnLst/>
                  <a:rect l="l" t="t" r="r" b="b"/>
                  <a:pathLst>
                    <a:path w="2768" h="11560" extrusionOk="0">
                      <a:moveTo>
                        <a:pt x="814" y="0"/>
                      </a:moveTo>
                      <a:lnTo>
                        <a:pt x="1" y="11560"/>
                      </a:lnTo>
                      <a:lnTo>
                        <a:pt x="1628" y="11560"/>
                      </a:lnTo>
                      <a:lnTo>
                        <a:pt x="2768" y="10889"/>
                      </a:lnTo>
                      <a:lnTo>
                        <a:pt x="2768" y="9951"/>
                      </a:lnTo>
                      <a:lnTo>
                        <a:pt x="814" y="0"/>
                      </a:lnTo>
                      <a:close/>
                    </a:path>
                  </a:pathLst>
                </a:custGeom>
                <a:solidFill>
                  <a:srgbClr val="2D2C37">
                    <a:alpha val="33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1" name="Google Shape;3741;p48"/>
            <p:cNvGrpSpPr/>
            <p:nvPr/>
          </p:nvGrpSpPr>
          <p:grpSpPr>
            <a:xfrm>
              <a:off x="7259079" y="539492"/>
              <a:ext cx="1278643" cy="977227"/>
              <a:chOff x="7530779" y="405217"/>
              <a:chExt cx="1278643" cy="977227"/>
            </a:xfrm>
          </p:grpSpPr>
          <p:grpSp>
            <p:nvGrpSpPr>
              <p:cNvPr id="3742" name="Google Shape;3742;p48"/>
              <p:cNvGrpSpPr/>
              <p:nvPr/>
            </p:nvGrpSpPr>
            <p:grpSpPr>
              <a:xfrm>
                <a:off x="7530779" y="943876"/>
                <a:ext cx="469024" cy="438568"/>
                <a:chOff x="5322044" y="3586624"/>
                <a:chExt cx="1349322" cy="1261704"/>
              </a:xfrm>
            </p:grpSpPr>
            <p:sp>
              <p:nvSpPr>
                <p:cNvPr id="3743" name="Google Shape;3743;p48"/>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48"/>
              <p:cNvGrpSpPr/>
              <p:nvPr/>
            </p:nvGrpSpPr>
            <p:grpSpPr>
              <a:xfrm>
                <a:off x="8142182" y="405217"/>
                <a:ext cx="667240" cy="623912"/>
                <a:chOff x="5322044" y="3586624"/>
                <a:chExt cx="1349322" cy="1261704"/>
              </a:xfrm>
            </p:grpSpPr>
            <p:sp>
              <p:nvSpPr>
                <p:cNvPr id="3752" name="Google Shape;3752;p48"/>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8"/>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0" name="Google Shape;3760;p48"/>
              <p:cNvGrpSpPr/>
              <p:nvPr/>
            </p:nvGrpSpPr>
            <p:grpSpPr>
              <a:xfrm>
                <a:off x="7771127" y="482971"/>
                <a:ext cx="340164" cy="318075"/>
                <a:chOff x="5322044" y="3586624"/>
                <a:chExt cx="1349322" cy="1261704"/>
              </a:xfrm>
            </p:grpSpPr>
            <p:sp>
              <p:nvSpPr>
                <p:cNvPr id="3761" name="Google Shape;3761;p48"/>
                <p:cNvSpPr/>
                <p:nvPr/>
              </p:nvSpPr>
              <p:spPr>
                <a:xfrm>
                  <a:off x="5322044" y="3586624"/>
                  <a:ext cx="1349322" cy="1261704"/>
                </a:xfrm>
                <a:custGeom>
                  <a:avLst/>
                  <a:gdLst/>
                  <a:ahLst/>
                  <a:cxnLst/>
                  <a:rect l="l" t="t" r="r" b="b"/>
                  <a:pathLst>
                    <a:path w="6468" h="6048" extrusionOk="0">
                      <a:moveTo>
                        <a:pt x="3300" y="0"/>
                      </a:moveTo>
                      <a:lnTo>
                        <a:pt x="2377" y="532"/>
                      </a:lnTo>
                      <a:lnTo>
                        <a:pt x="1657" y="1717"/>
                      </a:lnTo>
                      <a:lnTo>
                        <a:pt x="1672" y="2280"/>
                      </a:lnTo>
                      <a:lnTo>
                        <a:pt x="705" y="2812"/>
                      </a:lnTo>
                      <a:lnTo>
                        <a:pt x="0" y="4031"/>
                      </a:lnTo>
                      <a:lnTo>
                        <a:pt x="0" y="5156"/>
                      </a:lnTo>
                      <a:lnTo>
                        <a:pt x="1519" y="6048"/>
                      </a:lnTo>
                      <a:lnTo>
                        <a:pt x="5797" y="3577"/>
                      </a:lnTo>
                      <a:lnTo>
                        <a:pt x="6468" y="2392"/>
                      </a:lnTo>
                      <a:lnTo>
                        <a:pt x="6468" y="1282"/>
                      </a:lnTo>
                      <a:lnTo>
                        <a:pt x="4953" y="390"/>
                      </a:lnTo>
                      <a:lnTo>
                        <a:pt x="4470" y="671"/>
                      </a:lnTo>
                      <a:lnTo>
                        <a:pt x="3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5807699" y="3586624"/>
                  <a:ext cx="378845" cy="218420"/>
                </a:xfrm>
                <a:custGeom>
                  <a:avLst/>
                  <a:gdLst/>
                  <a:ahLst/>
                  <a:cxnLst/>
                  <a:rect l="l" t="t" r="r" b="b"/>
                  <a:pathLst>
                    <a:path w="1816" h="1047" extrusionOk="0">
                      <a:moveTo>
                        <a:pt x="972" y="0"/>
                      </a:moveTo>
                      <a:lnTo>
                        <a:pt x="1" y="562"/>
                      </a:lnTo>
                      <a:lnTo>
                        <a:pt x="844" y="1046"/>
                      </a:lnTo>
                      <a:lnTo>
                        <a:pt x="1815" y="484"/>
                      </a:lnTo>
                      <a:lnTo>
                        <a:pt x="9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5469117" y="4062053"/>
                  <a:ext cx="374881" cy="219254"/>
                </a:xfrm>
                <a:custGeom>
                  <a:avLst/>
                  <a:gdLst/>
                  <a:ahLst/>
                  <a:cxnLst/>
                  <a:rect l="l" t="t" r="r" b="b"/>
                  <a:pathLst>
                    <a:path w="1797" h="1051" extrusionOk="0">
                      <a:moveTo>
                        <a:pt x="967" y="1"/>
                      </a:moveTo>
                      <a:lnTo>
                        <a:pt x="0" y="533"/>
                      </a:lnTo>
                      <a:lnTo>
                        <a:pt x="829" y="1051"/>
                      </a:lnTo>
                      <a:lnTo>
                        <a:pt x="1796" y="488"/>
                      </a:lnTo>
                      <a:lnTo>
                        <a:pt x="9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8"/>
                <p:cNvSpPr/>
                <p:nvPr/>
              </p:nvSpPr>
              <p:spPr>
                <a:xfrm>
                  <a:off x="5322044" y="4173244"/>
                  <a:ext cx="320015" cy="355271"/>
                </a:xfrm>
                <a:custGeom>
                  <a:avLst/>
                  <a:gdLst/>
                  <a:ahLst/>
                  <a:cxnLst/>
                  <a:rect l="l" t="t" r="r" b="b"/>
                  <a:pathLst>
                    <a:path w="1534" h="1703" extrusionOk="0">
                      <a:moveTo>
                        <a:pt x="705" y="0"/>
                      </a:moveTo>
                      <a:lnTo>
                        <a:pt x="0" y="1219"/>
                      </a:lnTo>
                      <a:lnTo>
                        <a:pt x="844" y="1702"/>
                      </a:lnTo>
                      <a:lnTo>
                        <a:pt x="1534" y="518"/>
                      </a:lnTo>
                      <a:lnTo>
                        <a:pt x="7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8"/>
                <p:cNvSpPr/>
                <p:nvPr/>
              </p:nvSpPr>
              <p:spPr>
                <a:xfrm>
                  <a:off x="5667719" y="3944813"/>
                  <a:ext cx="176280" cy="219254"/>
                </a:xfrm>
                <a:custGeom>
                  <a:avLst/>
                  <a:gdLst/>
                  <a:ahLst/>
                  <a:cxnLst/>
                  <a:rect l="l" t="t" r="r" b="b"/>
                  <a:pathLst>
                    <a:path w="845" h="1051" extrusionOk="0">
                      <a:moveTo>
                        <a:pt x="0" y="0"/>
                      </a:moveTo>
                      <a:lnTo>
                        <a:pt x="0" y="563"/>
                      </a:lnTo>
                      <a:lnTo>
                        <a:pt x="844" y="1050"/>
                      </a:lnTo>
                      <a:lnTo>
                        <a:pt x="844" y="488"/>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8"/>
                <p:cNvSpPr/>
                <p:nvPr/>
              </p:nvSpPr>
              <p:spPr>
                <a:xfrm>
                  <a:off x="5322044" y="4427335"/>
                  <a:ext cx="176071" cy="335870"/>
                </a:xfrm>
                <a:custGeom>
                  <a:avLst/>
                  <a:gdLst/>
                  <a:ahLst/>
                  <a:cxnLst/>
                  <a:rect l="l" t="t" r="r" b="b"/>
                  <a:pathLst>
                    <a:path w="844" h="1610" extrusionOk="0">
                      <a:moveTo>
                        <a:pt x="0" y="1"/>
                      </a:moveTo>
                      <a:lnTo>
                        <a:pt x="0" y="1126"/>
                      </a:lnTo>
                      <a:lnTo>
                        <a:pt x="844" y="1609"/>
                      </a:lnTo>
                      <a:lnTo>
                        <a:pt x="844" y="484"/>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8"/>
                <p:cNvSpPr/>
                <p:nvPr/>
              </p:nvSpPr>
              <p:spPr>
                <a:xfrm>
                  <a:off x="6254343" y="3667774"/>
                  <a:ext cx="277041" cy="218629"/>
                </a:xfrm>
                <a:custGeom>
                  <a:avLst/>
                  <a:gdLst/>
                  <a:ahLst/>
                  <a:cxnLst/>
                  <a:rect l="l" t="t" r="r" b="b"/>
                  <a:pathLst>
                    <a:path w="1328" h="1048" extrusionOk="0">
                      <a:moveTo>
                        <a:pt x="484" y="1"/>
                      </a:moveTo>
                      <a:lnTo>
                        <a:pt x="1" y="282"/>
                      </a:lnTo>
                      <a:lnTo>
                        <a:pt x="360" y="1047"/>
                      </a:lnTo>
                      <a:lnTo>
                        <a:pt x="1328" y="485"/>
                      </a:lnTo>
                      <a:lnTo>
                        <a:pt x="4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8"/>
                <p:cNvSpPr/>
                <p:nvPr/>
              </p:nvSpPr>
              <p:spPr>
                <a:xfrm>
                  <a:off x="5667719" y="3694477"/>
                  <a:ext cx="319390" cy="352142"/>
                </a:xfrm>
                <a:custGeom>
                  <a:avLst/>
                  <a:gdLst/>
                  <a:ahLst/>
                  <a:cxnLst/>
                  <a:rect l="l" t="t" r="r" b="b"/>
                  <a:pathLst>
                    <a:path w="1531" h="1688" extrusionOk="0">
                      <a:moveTo>
                        <a:pt x="687" y="0"/>
                      </a:moveTo>
                      <a:lnTo>
                        <a:pt x="0" y="1200"/>
                      </a:lnTo>
                      <a:lnTo>
                        <a:pt x="844" y="1688"/>
                      </a:lnTo>
                      <a:lnTo>
                        <a:pt x="1530" y="499"/>
                      </a:lnTo>
                      <a:lnTo>
                        <a:pt x="6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9" name="Google Shape;3769;p48"/>
            <p:cNvGrpSpPr/>
            <p:nvPr/>
          </p:nvGrpSpPr>
          <p:grpSpPr>
            <a:xfrm>
              <a:off x="5233911" y="3052511"/>
              <a:ext cx="1568644" cy="1045187"/>
              <a:chOff x="5793825" y="977952"/>
              <a:chExt cx="1806569" cy="1203717"/>
            </a:xfrm>
          </p:grpSpPr>
          <p:sp>
            <p:nvSpPr>
              <p:cNvPr id="3770" name="Google Shape;3770;p48"/>
              <p:cNvSpPr/>
              <p:nvPr/>
            </p:nvSpPr>
            <p:spPr>
              <a:xfrm>
                <a:off x="5906464" y="978106"/>
                <a:ext cx="431373" cy="256001"/>
              </a:xfrm>
              <a:custGeom>
                <a:avLst/>
                <a:gdLst/>
                <a:ahLst/>
                <a:cxnLst/>
                <a:rect l="l" t="t" r="r" b="b"/>
                <a:pathLst>
                  <a:path w="5576" h="3309" extrusionOk="0">
                    <a:moveTo>
                      <a:pt x="5550" y="1"/>
                    </a:moveTo>
                    <a:cubicBezTo>
                      <a:pt x="4925" y="1"/>
                      <a:pt x="2626" y="1327"/>
                      <a:pt x="1796" y="1784"/>
                    </a:cubicBezTo>
                    <a:cubicBezTo>
                      <a:pt x="967" y="2260"/>
                      <a:pt x="298" y="2805"/>
                      <a:pt x="151" y="2995"/>
                    </a:cubicBezTo>
                    <a:cubicBezTo>
                      <a:pt x="1" y="3184"/>
                      <a:pt x="1" y="3308"/>
                      <a:pt x="1" y="3308"/>
                    </a:cubicBezTo>
                    <a:cubicBezTo>
                      <a:pt x="1" y="3308"/>
                      <a:pt x="5536" y="220"/>
                      <a:pt x="5576" y="2"/>
                    </a:cubicBezTo>
                    <a:cubicBezTo>
                      <a:pt x="5567" y="1"/>
                      <a:pt x="5559" y="1"/>
                      <a:pt x="555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8"/>
              <p:cNvSpPr/>
              <p:nvPr/>
            </p:nvSpPr>
            <p:spPr>
              <a:xfrm>
                <a:off x="7519228" y="1693787"/>
                <a:ext cx="18025" cy="64213"/>
              </a:xfrm>
              <a:custGeom>
                <a:avLst/>
                <a:gdLst/>
                <a:ahLst/>
                <a:cxnLst/>
                <a:rect l="l" t="t" r="r" b="b"/>
                <a:pathLst>
                  <a:path w="233" h="830" extrusionOk="0">
                    <a:moveTo>
                      <a:pt x="14" y="1"/>
                    </a:moveTo>
                    <a:cubicBezTo>
                      <a:pt x="14" y="96"/>
                      <a:pt x="14" y="96"/>
                      <a:pt x="1" y="122"/>
                    </a:cubicBezTo>
                    <a:cubicBezTo>
                      <a:pt x="56" y="229"/>
                      <a:pt x="207" y="585"/>
                      <a:pt x="220" y="830"/>
                    </a:cubicBezTo>
                    <a:cubicBezTo>
                      <a:pt x="233" y="761"/>
                      <a:pt x="233" y="680"/>
                      <a:pt x="207" y="572"/>
                    </a:cubicBezTo>
                    <a:cubicBezTo>
                      <a:pt x="177" y="448"/>
                      <a:pt x="69" y="164"/>
                      <a:pt x="14" y="1"/>
                    </a:cubicBezTo>
                    <a:close/>
                  </a:path>
                </a:pathLst>
              </a:custGeom>
              <a:solidFill>
                <a:srgbClr val="D4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8"/>
              <p:cNvSpPr/>
              <p:nvPr/>
            </p:nvSpPr>
            <p:spPr>
              <a:xfrm>
                <a:off x="7500352" y="1726357"/>
                <a:ext cx="32570" cy="69628"/>
              </a:xfrm>
              <a:custGeom>
                <a:avLst/>
                <a:gdLst/>
                <a:ahLst/>
                <a:cxnLst/>
                <a:rect l="l" t="t" r="r" b="b"/>
                <a:pathLst>
                  <a:path w="421" h="900" extrusionOk="0">
                    <a:moveTo>
                      <a:pt x="206" y="1"/>
                    </a:moveTo>
                    <a:cubicBezTo>
                      <a:pt x="206" y="1"/>
                      <a:pt x="206" y="1"/>
                      <a:pt x="206" y="1"/>
                    </a:cubicBezTo>
                    <a:cubicBezTo>
                      <a:pt x="193" y="14"/>
                      <a:pt x="82" y="164"/>
                      <a:pt x="56" y="203"/>
                    </a:cubicBezTo>
                    <a:cubicBezTo>
                      <a:pt x="0" y="259"/>
                      <a:pt x="193" y="869"/>
                      <a:pt x="193" y="899"/>
                    </a:cubicBezTo>
                    <a:cubicBezTo>
                      <a:pt x="193" y="899"/>
                      <a:pt x="193" y="899"/>
                      <a:pt x="193" y="899"/>
                    </a:cubicBezTo>
                    <a:cubicBezTo>
                      <a:pt x="203" y="899"/>
                      <a:pt x="357" y="719"/>
                      <a:pt x="382" y="611"/>
                    </a:cubicBezTo>
                    <a:cubicBezTo>
                      <a:pt x="421" y="518"/>
                      <a:pt x="211" y="1"/>
                      <a:pt x="206" y="1"/>
                    </a:cubicBezTo>
                    <a:close/>
                  </a:path>
                </a:pathLst>
              </a:custGeom>
              <a:solidFill>
                <a:srgbClr val="E9F2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8"/>
              <p:cNvSpPr/>
              <p:nvPr/>
            </p:nvSpPr>
            <p:spPr>
              <a:xfrm>
                <a:off x="7519228" y="1705159"/>
                <a:ext cx="23363" cy="77133"/>
              </a:xfrm>
              <a:custGeom>
                <a:avLst/>
                <a:gdLst/>
                <a:ahLst/>
                <a:cxnLst/>
                <a:rect l="l" t="t" r="r" b="b"/>
                <a:pathLst>
                  <a:path w="302" h="997" extrusionOk="0">
                    <a:moveTo>
                      <a:pt x="56" y="1"/>
                    </a:moveTo>
                    <a:cubicBezTo>
                      <a:pt x="56" y="1"/>
                      <a:pt x="56" y="82"/>
                      <a:pt x="1" y="138"/>
                    </a:cubicBezTo>
                    <a:cubicBezTo>
                      <a:pt x="30" y="164"/>
                      <a:pt x="83" y="219"/>
                      <a:pt x="112" y="343"/>
                    </a:cubicBezTo>
                    <a:cubicBezTo>
                      <a:pt x="177" y="627"/>
                      <a:pt x="246" y="996"/>
                      <a:pt x="246" y="996"/>
                    </a:cubicBezTo>
                    <a:lnTo>
                      <a:pt x="275" y="967"/>
                    </a:lnTo>
                    <a:lnTo>
                      <a:pt x="301" y="915"/>
                    </a:lnTo>
                    <a:lnTo>
                      <a:pt x="301" y="859"/>
                    </a:lnTo>
                    <a:lnTo>
                      <a:pt x="207" y="383"/>
                    </a:lnTo>
                    <a:lnTo>
                      <a:pt x="56" y="1"/>
                    </a:lnTo>
                    <a:close/>
                  </a:path>
                </a:pathLst>
              </a:custGeom>
              <a:solidFill>
                <a:srgbClr val="F397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8"/>
              <p:cNvSpPr/>
              <p:nvPr/>
            </p:nvSpPr>
            <p:spPr>
              <a:xfrm>
                <a:off x="7464688" y="1772619"/>
                <a:ext cx="22048" cy="53846"/>
              </a:xfrm>
              <a:custGeom>
                <a:avLst/>
                <a:gdLst/>
                <a:ahLst/>
                <a:cxnLst/>
                <a:rect l="l" t="t" r="r" b="b"/>
                <a:pathLst>
                  <a:path w="285" h="696" extrusionOk="0">
                    <a:moveTo>
                      <a:pt x="96" y="0"/>
                    </a:moveTo>
                    <a:lnTo>
                      <a:pt x="160" y="236"/>
                    </a:lnTo>
                    <a:lnTo>
                      <a:pt x="160" y="236"/>
                    </a:lnTo>
                    <a:lnTo>
                      <a:pt x="164" y="232"/>
                    </a:lnTo>
                    <a:lnTo>
                      <a:pt x="96" y="0"/>
                    </a:lnTo>
                    <a:close/>
                    <a:moveTo>
                      <a:pt x="160" y="236"/>
                    </a:moveTo>
                    <a:lnTo>
                      <a:pt x="1" y="382"/>
                    </a:lnTo>
                    <a:lnTo>
                      <a:pt x="66" y="666"/>
                    </a:lnTo>
                    <a:lnTo>
                      <a:pt x="285" y="696"/>
                    </a:lnTo>
                    <a:lnTo>
                      <a:pt x="160" y="236"/>
                    </a:lnTo>
                    <a:close/>
                  </a:path>
                </a:pathLst>
              </a:custGeom>
              <a:solidFill>
                <a:srgbClr val="E5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8"/>
              <p:cNvSpPr/>
              <p:nvPr/>
            </p:nvSpPr>
            <p:spPr>
              <a:xfrm>
                <a:off x="6437786" y="1000387"/>
                <a:ext cx="149542" cy="48353"/>
              </a:xfrm>
              <a:custGeom>
                <a:avLst/>
                <a:gdLst/>
                <a:ahLst/>
                <a:cxnLst/>
                <a:rect l="l" t="t" r="r" b="b"/>
                <a:pathLst>
                  <a:path w="1933" h="625" extrusionOk="0">
                    <a:moveTo>
                      <a:pt x="1916" y="1"/>
                    </a:moveTo>
                    <a:cubicBezTo>
                      <a:pt x="1851" y="1"/>
                      <a:pt x="1769" y="14"/>
                      <a:pt x="1671" y="27"/>
                    </a:cubicBezTo>
                    <a:lnTo>
                      <a:pt x="1658" y="27"/>
                    </a:lnTo>
                    <a:cubicBezTo>
                      <a:pt x="1211" y="96"/>
                      <a:pt x="597" y="435"/>
                      <a:pt x="516" y="448"/>
                    </a:cubicBezTo>
                    <a:lnTo>
                      <a:pt x="503" y="448"/>
                    </a:lnTo>
                    <a:cubicBezTo>
                      <a:pt x="464" y="448"/>
                      <a:pt x="421" y="477"/>
                      <a:pt x="353" y="490"/>
                    </a:cubicBezTo>
                    <a:cubicBezTo>
                      <a:pt x="219" y="543"/>
                      <a:pt x="26" y="611"/>
                      <a:pt x="0" y="624"/>
                    </a:cubicBezTo>
                    <a:cubicBezTo>
                      <a:pt x="26" y="624"/>
                      <a:pt x="232" y="572"/>
                      <a:pt x="464" y="517"/>
                    </a:cubicBezTo>
                    <a:cubicBezTo>
                      <a:pt x="503" y="504"/>
                      <a:pt x="545" y="490"/>
                      <a:pt x="571" y="490"/>
                    </a:cubicBezTo>
                    <a:lnTo>
                      <a:pt x="584" y="490"/>
                    </a:lnTo>
                    <a:cubicBezTo>
                      <a:pt x="790" y="435"/>
                      <a:pt x="1005" y="203"/>
                      <a:pt x="1169" y="190"/>
                    </a:cubicBezTo>
                    <a:cubicBezTo>
                      <a:pt x="1211" y="177"/>
                      <a:pt x="1250" y="177"/>
                      <a:pt x="1280" y="177"/>
                    </a:cubicBezTo>
                    <a:lnTo>
                      <a:pt x="1345" y="177"/>
                    </a:lnTo>
                    <a:cubicBezTo>
                      <a:pt x="1495" y="177"/>
                      <a:pt x="1645" y="135"/>
                      <a:pt x="1753" y="96"/>
                    </a:cubicBezTo>
                    <a:cubicBezTo>
                      <a:pt x="1769" y="82"/>
                      <a:pt x="1782" y="82"/>
                      <a:pt x="1795" y="69"/>
                    </a:cubicBezTo>
                    <a:cubicBezTo>
                      <a:pt x="1877" y="27"/>
                      <a:pt x="1932" y="1"/>
                      <a:pt x="193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8"/>
              <p:cNvSpPr/>
              <p:nvPr/>
            </p:nvSpPr>
            <p:spPr>
              <a:xfrm>
                <a:off x="6313542" y="981510"/>
                <a:ext cx="1083" cy="1083"/>
              </a:xfrm>
              <a:custGeom>
                <a:avLst/>
                <a:gdLst/>
                <a:ahLst/>
                <a:cxnLst/>
                <a:rect l="l" t="t" r="r" b="b"/>
                <a:pathLst>
                  <a:path w="14" h="14" extrusionOk="0">
                    <a:moveTo>
                      <a:pt x="0" y="0"/>
                    </a:moveTo>
                    <a:lnTo>
                      <a:pt x="0" y="13"/>
                    </a:lnTo>
                    <a:cubicBezTo>
                      <a:pt x="0" y="13"/>
                      <a:pt x="0" y="0"/>
                      <a:pt x="13" y="0"/>
                    </a:cubicBezTo>
                    <a:close/>
                  </a:path>
                </a:pathLst>
              </a:custGeom>
              <a:solidFill>
                <a:srgbClr val="D4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8"/>
              <p:cNvSpPr/>
              <p:nvPr/>
            </p:nvSpPr>
            <p:spPr>
              <a:xfrm>
                <a:off x="6313542" y="981510"/>
                <a:ext cx="4332" cy="2089"/>
              </a:xfrm>
              <a:custGeom>
                <a:avLst/>
                <a:gdLst/>
                <a:ahLst/>
                <a:cxnLst/>
                <a:rect l="l" t="t" r="r" b="b"/>
                <a:pathLst>
                  <a:path w="56" h="27" extrusionOk="0">
                    <a:moveTo>
                      <a:pt x="13" y="0"/>
                    </a:moveTo>
                    <a:cubicBezTo>
                      <a:pt x="0" y="0"/>
                      <a:pt x="0" y="13"/>
                      <a:pt x="0" y="13"/>
                    </a:cubicBezTo>
                    <a:lnTo>
                      <a:pt x="0" y="26"/>
                    </a:lnTo>
                    <a:cubicBezTo>
                      <a:pt x="13" y="13"/>
                      <a:pt x="43" y="13"/>
                      <a:pt x="56" y="0"/>
                    </a:cubicBezTo>
                    <a:close/>
                  </a:path>
                </a:pathLst>
              </a:custGeom>
              <a:solidFill>
                <a:srgbClr val="CC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8"/>
              <p:cNvSpPr/>
              <p:nvPr/>
            </p:nvSpPr>
            <p:spPr>
              <a:xfrm>
                <a:off x="6276641" y="977952"/>
                <a:ext cx="74810" cy="20270"/>
              </a:xfrm>
              <a:custGeom>
                <a:avLst/>
                <a:gdLst/>
                <a:ahLst/>
                <a:cxnLst/>
                <a:rect l="l" t="t" r="r" b="b"/>
                <a:pathLst>
                  <a:path w="967" h="262" extrusionOk="0">
                    <a:moveTo>
                      <a:pt x="718" y="0"/>
                    </a:moveTo>
                    <a:cubicBezTo>
                      <a:pt x="683" y="0"/>
                      <a:pt x="642" y="4"/>
                      <a:pt x="601" y="17"/>
                    </a:cubicBezTo>
                    <a:cubicBezTo>
                      <a:pt x="507" y="46"/>
                      <a:pt x="30" y="209"/>
                      <a:pt x="1" y="262"/>
                    </a:cubicBezTo>
                    <a:cubicBezTo>
                      <a:pt x="218" y="161"/>
                      <a:pt x="628" y="71"/>
                      <a:pt x="880" y="71"/>
                    </a:cubicBezTo>
                    <a:cubicBezTo>
                      <a:pt x="896" y="71"/>
                      <a:pt x="912" y="71"/>
                      <a:pt x="928" y="72"/>
                    </a:cubicBezTo>
                    <a:lnTo>
                      <a:pt x="967" y="85"/>
                    </a:lnTo>
                    <a:cubicBezTo>
                      <a:pt x="967" y="85"/>
                      <a:pt x="846" y="17"/>
                      <a:pt x="804" y="4"/>
                    </a:cubicBezTo>
                    <a:cubicBezTo>
                      <a:pt x="784" y="4"/>
                      <a:pt x="754" y="0"/>
                      <a:pt x="718" y="0"/>
                    </a:cubicBezTo>
                    <a:close/>
                  </a:path>
                </a:pathLst>
              </a:custGeom>
              <a:solidFill>
                <a:srgbClr val="F54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8"/>
              <p:cNvSpPr/>
              <p:nvPr/>
            </p:nvSpPr>
            <p:spPr>
              <a:xfrm>
                <a:off x="7107895" y="1343335"/>
                <a:ext cx="67537" cy="77829"/>
              </a:xfrm>
              <a:custGeom>
                <a:avLst/>
                <a:gdLst/>
                <a:ahLst/>
                <a:cxnLst/>
                <a:rect l="l" t="t" r="r" b="b"/>
                <a:pathLst>
                  <a:path w="873" h="1006" extrusionOk="0">
                    <a:moveTo>
                      <a:pt x="667" y="0"/>
                    </a:moveTo>
                    <a:cubicBezTo>
                      <a:pt x="572" y="13"/>
                      <a:pt x="435" y="95"/>
                      <a:pt x="220" y="245"/>
                    </a:cubicBezTo>
                    <a:cubicBezTo>
                      <a:pt x="125" y="314"/>
                      <a:pt x="43" y="421"/>
                      <a:pt x="14" y="516"/>
                    </a:cubicBezTo>
                    <a:lnTo>
                      <a:pt x="14" y="532"/>
                    </a:lnTo>
                    <a:cubicBezTo>
                      <a:pt x="1" y="546"/>
                      <a:pt x="1" y="559"/>
                      <a:pt x="1" y="572"/>
                    </a:cubicBezTo>
                    <a:lnTo>
                      <a:pt x="1" y="640"/>
                    </a:lnTo>
                    <a:lnTo>
                      <a:pt x="1" y="653"/>
                    </a:lnTo>
                    <a:lnTo>
                      <a:pt x="1" y="748"/>
                    </a:lnTo>
                    <a:cubicBezTo>
                      <a:pt x="1" y="803"/>
                      <a:pt x="1" y="843"/>
                      <a:pt x="14" y="872"/>
                    </a:cubicBezTo>
                    <a:lnTo>
                      <a:pt x="14" y="885"/>
                    </a:lnTo>
                    <a:cubicBezTo>
                      <a:pt x="14" y="898"/>
                      <a:pt x="27" y="898"/>
                      <a:pt x="27" y="911"/>
                    </a:cubicBezTo>
                    <a:cubicBezTo>
                      <a:pt x="43" y="911"/>
                      <a:pt x="43" y="924"/>
                      <a:pt x="56" y="924"/>
                    </a:cubicBezTo>
                    <a:cubicBezTo>
                      <a:pt x="82" y="954"/>
                      <a:pt x="151" y="993"/>
                      <a:pt x="220" y="1006"/>
                    </a:cubicBezTo>
                    <a:lnTo>
                      <a:pt x="327" y="1006"/>
                    </a:lnTo>
                    <a:cubicBezTo>
                      <a:pt x="353" y="1006"/>
                      <a:pt x="383" y="993"/>
                      <a:pt x="409" y="980"/>
                    </a:cubicBezTo>
                    <a:cubicBezTo>
                      <a:pt x="422" y="980"/>
                      <a:pt x="422" y="967"/>
                      <a:pt x="435" y="967"/>
                    </a:cubicBezTo>
                    <a:cubicBezTo>
                      <a:pt x="451" y="967"/>
                      <a:pt x="451" y="954"/>
                      <a:pt x="464" y="954"/>
                    </a:cubicBezTo>
                    <a:cubicBezTo>
                      <a:pt x="598" y="872"/>
                      <a:pt x="761" y="709"/>
                      <a:pt x="830" y="572"/>
                    </a:cubicBezTo>
                    <a:cubicBezTo>
                      <a:pt x="830" y="546"/>
                      <a:pt x="843" y="532"/>
                      <a:pt x="843" y="503"/>
                    </a:cubicBezTo>
                    <a:cubicBezTo>
                      <a:pt x="859" y="477"/>
                      <a:pt x="859" y="451"/>
                      <a:pt x="872" y="421"/>
                    </a:cubicBezTo>
                    <a:lnTo>
                      <a:pt x="872" y="408"/>
                    </a:lnTo>
                    <a:lnTo>
                      <a:pt x="872" y="340"/>
                    </a:lnTo>
                    <a:lnTo>
                      <a:pt x="872" y="301"/>
                    </a:lnTo>
                    <a:lnTo>
                      <a:pt x="872" y="271"/>
                    </a:lnTo>
                    <a:cubicBezTo>
                      <a:pt x="859" y="232"/>
                      <a:pt x="859" y="206"/>
                      <a:pt x="843" y="177"/>
                    </a:cubicBezTo>
                    <a:cubicBezTo>
                      <a:pt x="830" y="124"/>
                      <a:pt x="804" y="69"/>
                      <a:pt x="778" y="43"/>
                    </a:cubicBezTo>
                    <a:cubicBezTo>
                      <a:pt x="735" y="13"/>
                      <a:pt x="709" y="0"/>
                      <a:pt x="667"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8"/>
              <p:cNvSpPr/>
              <p:nvPr/>
            </p:nvSpPr>
            <p:spPr>
              <a:xfrm>
                <a:off x="7121588" y="1351690"/>
                <a:ext cx="53844" cy="68159"/>
              </a:xfrm>
              <a:custGeom>
                <a:avLst/>
                <a:gdLst/>
                <a:ahLst/>
                <a:cxnLst/>
                <a:rect l="l" t="t" r="r" b="b"/>
                <a:pathLst>
                  <a:path w="696" h="881" extrusionOk="0">
                    <a:moveTo>
                      <a:pt x="571" y="0"/>
                    </a:moveTo>
                    <a:cubicBezTo>
                      <a:pt x="503" y="16"/>
                      <a:pt x="369" y="69"/>
                      <a:pt x="274" y="150"/>
                    </a:cubicBezTo>
                    <a:cubicBezTo>
                      <a:pt x="163" y="245"/>
                      <a:pt x="0" y="356"/>
                      <a:pt x="0" y="558"/>
                    </a:cubicBezTo>
                    <a:lnTo>
                      <a:pt x="0" y="588"/>
                    </a:lnTo>
                    <a:lnTo>
                      <a:pt x="0" y="601"/>
                    </a:lnTo>
                    <a:cubicBezTo>
                      <a:pt x="0" y="669"/>
                      <a:pt x="13" y="721"/>
                      <a:pt x="43" y="777"/>
                    </a:cubicBezTo>
                    <a:cubicBezTo>
                      <a:pt x="56" y="816"/>
                      <a:pt x="82" y="846"/>
                      <a:pt x="111" y="872"/>
                    </a:cubicBezTo>
                    <a:cubicBezTo>
                      <a:pt x="127" y="877"/>
                      <a:pt x="146" y="880"/>
                      <a:pt x="167" y="880"/>
                    </a:cubicBezTo>
                    <a:cubicBezTo>
                      <a:pt x="196" y="880"/>
                      <a:pt x="227" y="874"/>
                      <a:pt x="258" y="859"/>
                    </a:cubicBezTo>
                    <a:cubicBezTo>
                      <a:pt x="258" y="859"/>
                      <a:pt x="274" y="846"/>
                      <a:pt x="287" y="846"/>
                    </a:cubicBezTo>
                    <a:cubicBezTo>
                      <a:pt x="437" y="764"/>
                      <a:pt x="584" y="614"/>
                      <a:pt x="653" y="464"/>
                    </a:cubicBezTo>
                    <a:cubicBezTo>
                      <a:pt x="653" y="438"/>
                      <a:pt x="666" y="424"/>
                      <a:pt x="666" y="395"/>
                    </a:cubicBezTo>
                    <a:cubicBezTo>
                      <a:pt x="682" y="369"/>
                      <a:pt x="682" y="343"/>
                      <a:pt x="695" y="327"/>
                    </a:cubicBezTo>
                    <a:lnTo>
                      <a:pt x="695" y="313"/>
                    </a:lnTo>
                    <a:lnTo>
                      <a:pt x="695" y="300"/>
                    </a:lnTo>
                    <a:lnTo>
                      <a:pt x="695" y="232"/>
                    </a:lnTo>
                    <a:lnTo>
                      <a:pt x="695" y="193"/>
                    </a:lnTo>
                    <a:lnTo>
                      <a:pt x="695" y="163"/>
                    </a:lnTo>
                    <a:cubicBezTo>
                      <a:pt x="682" y="124"/>
                      <a:pt x="682" y="98"/>
                      <a:pt x="666" y="69"/>
                    </a:cubicBezTo>
                    <a:cubicBezTo>
                      <a:pt x="653" y="30"/>
                      <a:pt x="640" y="16"/>
                      <a:pt x="614"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8"/>
              <p:cNvSpPr/>
              <p:nvPr/>
            </p:nvSpPr>
            <p:spPr>
              <a:xfrm>
                <a:off x="5793825" y="1148613"/>
                <a:ext cx="1806569" cy="1033055"/>
              </a:xfrm>
              <a:custGeom>
                <a:avLst/>
                <a:gdLst/>
                <a:ahLst/>
                <a:cxnLst/>
                <a:rect l="l" t="t" r="r" b="b"/>
                <a:pathLst>
                  <a:path w="23352" h="13353" extrusionOk="0">
                    <a:moveTo>
                      <a:pt x="5656" y="0"/>
                    </a:moveTo>
                    <a:cubicBezTo>
                      <a:pt x="4422" y="0"/>
                      <a:pt x="1235" y="3036"/>
                      <a:pt x="856" y="3389"/>
                    </a:cubicBezTo>
                    <a:cubicBezTo>
                      <a:pt x="490" y="3754"/>
                      <a:pt x="1" y="4381"/>
                      <a:pt x="680" y="4776"/>
                    </a:cubicBezTo>
                    <a:lnTo>
                      <a:pt x="14255" y="12678"/>
                    </a:lnTo>
                    <a:cubicBezTo>
                      <a:pt x="14255" y="12678"/>
                      <a:pt x="15423" y="13276"/>
                      <a:pt x="16579" y="13344"/>
                    </a:cubicBezTo>
                    <a:cubicBezTo>
                      <a:pt x="16661" y="13350"/>
                      <a:pt x="16743" y="13353"/>
                      <a:pt x="16824" y="13353"/>
                    </a:cubicBezTo>
                    <a:cubicBezTo>
                      <a:pt x="17877" y="13353"/>
                      <a:pt x="18793" y="12885"/>
                      <a:pt x="19448" y="12597"/>
                    </a:cubicBezTo>
                    <a:cubicBezTo>
                      <a:pt x="20143" y="12270"/>
                      <a:pt x="21762" y="11330"/>
                      <a:pt x="22102" y="11017"/>
                    </a:cubicBezTo>
                    <a:cubicBezTo>
                      <a:pt x="22441" y="10704"/>
                      <a:pt x="23352" y="10051"/>
                      <a:pt x="22441" y="9153"/>
                    </a:cubicBezTo>
                    <a:cubicBezTo>
                      <a:pt x="21530" y="8256"/>
                      <a:pt x="6894" y="43"/>
                      <a:pt x="5687" y="1"/>
                    </a:cubicBezTo>
                    <a:cubicBezTo>
                      <a:pt x="5677" y="0"/>
                      <a:pt x="5666" y="0"/>
                      <a:pt x="565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8"/>
              <p:cNvSpPr/>
              <p:nvPr/>
            </p:nvSpPr>
            <p:spPr>
              <a:xfrm>
                <a:off x="5994811" y="1202458"/>
                <a:ext cx="1057391" cy="834382"/>
              </a:xfrm>
              <a:custGeom>
                <a:avLst/>
                <a:gdLst/>
                <a:ahLst/>
                <a:cxnLst/>
                <a:rect l="l" t="t" r="r" b="b"/>
                <a:pathLst>
                  <a:path w="13668" h="10785" extrusionOk="0">
                    <a:moveTo>
                      <a:pt x="1114" y="0"/>
                    </a:moveTo>
                    <a:lnTo>
                      <a:pt x="1" y="2122"/>
                    </a:lnTo>
                    <a:lnTo>
                      <a:pt x="585" y="3724"/>
                    </a:lnTo>
                    <a:lnTo>
                      <a:pt x="1375" y="3196"/>
                    </a:lnTo>
                    <a:lnTo>
                      <a:pt x="4068" y="5128"/>
                    </a:lnTo>
                    <a:lnTo>
                      <a:pt x="10364" y="9600"/>
                    </a:lnTo>
                    <a:lnTo>
                      <a:pt x="11396" y="8989"/>
                    </a:lnTo>
                    <a:lnTo>
                      <a:pt x="13667" y="10784"/>
                    </a:lnTo>
                    <a:lnTo>
                      <a:pt x="12512" y="5520"/>
                    </a:lnTo>
                    <a:lnTo>
                      <a:pt x="1114" y="0"/>
                    </a:lnTo>
                    <a:close/>
                  </a:path>
                </a:pathLst>
              </a:custGeom>
              <a:solidFill>
                <a:srgbClr val="5658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8"/>
              <p:cNvSpPr/>
              <p:nvPr/>
            </p:nvSpPr>
            <p:spPr>
              <a:xfrm>
                <a:off x="6077898" y="1408474"/>
                <a:ext cx="189461" cy="250585"/>
              </a:xfrm>
              <a:custGeom>
                <a:avLst/>
                <a:gdLst/>
                <a:ahLst/>
                <a:cxnLst/>
                <a:rect l="l" t="t" r="r" b="b"/>
                <a:pathLst>
                  <a:path w="2449" h="3239" extrusionOk="0">
                    <a:moveTo>
                      <a:pt x="709" y="1"/>
                    </a:moveTo>
                    <a:lnTo>
                      <a:pt x="1" y="409"/>
                    </a:lnTo>
                    <a:lnTo>
                      <a:pt x="1672" y="3238"/>
                    </a:lnTo>
                    <a:lnTo>
                      <a:pt x="2354" y="2844"/>
                    </a:lnTo>
                    <a:lnTo>
                      <a:pt x="2449" y="2546"/>
                    </a:lnTo>
                    <a:lnTo>
                      <a:pt x="2162" y="898"/>
                    </a:lnTo>
                    <a:lnTo>
                      <a:pt x="70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8"/>
              <p:cNvSpPr/>
              <p:nvPr/>
            </p:nvSpPr>
            <p:spPr>
              <a:xfrm>
                <a:off x="6053684" y="1433230"/>
                <a:ext cx="180100" cy="231708"/>
              </a:xfrm>
              <a:custGeom>
                <a:avLst/>
                <a:gdLst/>
                <a:ahLst/>
                <a:cxnLst/>
                <a:rect l="l" t="t" r="r" b="b"/>
                <a:pathLst>
                  <a:path w="2328" h="2995" extrusionOk="0">
                    <a:moveTo>
                      <a:pt x="640" y="1"/>
                    </a:moveTo>
                    <a:cubicBezTo>
                      <a:pt x="260" y="1"/>
                      <a:pt x="0" y="302"/>
                      <a:pt x="0" y="823"/>
                    </a:cubicBezTo>
                    <a:cubicBezTo>
                      <a:pt x="0" y="1557"/>
                      <a:pt x="516" y="2471"/>
                      <a:pt x="1156" y="2837"/>
                    </a:cubicBezTo>
                    <a:cubicBezTo>
                      <a:pt x="1342" y="2944"/>
                      <a:pt x="1518" y="2995"/>
                      <a:pt x="1676" y="2995"/>
                    </a:cubicBezTo>
                    <a:cubicBezTo>
                      <a:pt x="2060" y="2995"/>
                      <a:pt x="2328" y="2692"/>
                      <a:pt x="2328" y="2171"/>
                    </a:cubicBezTo>
                    <a:cubicBezTo>
                      <a:pt x="2328" y="1437"/>
                      <a:pt x="1796" y="539"/>
                      <a:pt x="1156" y="157"/>
                    </a:cubicBezTo>
                    <a:cubicBezTo>
                      <a:pt x="970" y="51"/>
                      <a:pt x="795" y="1"/>
                      <a:pt x="64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8"/>
              <p:cNvSpPr/>
              <p:nvPr/>
            </p:nvSpPr>
            <p:spPr>
              <a:xfrm>
                <a:off x="6057939" y="1445685"/>
                <a:ext cx="164241" cy="211052"/>
              </a:xfrm>
              <a:custGeom>
                <a:avLst/>
                <a:gdLst/>
                <a:ahLst/>
                <a:cxnLst/>
                <a:rect l="l" t="t" r="r" b="b"/>
                <a:pathLst>
                  <a:path w="2123" h="2728" extrusionOk="0">
                    <a:moveTo>
                      <a:pt x="580" y="0"/>
                    </a:moveTo>
                    <a:cubicBezTo>
                      <a:pt x="232" y="0"/>
                      <a:pt x="1" y="277"/>
                      <a:pt x="1" y="760"/>
                    </a:cubicBezTo>
                    <a:cubicBezTo>
                      <a:pt x="1" y="1426"/>
                      <a:pt x="461" y="2242"/>
                      <a:pt x="1062" y="2581"/>
                    </a:cubicBezTo>
                    <a:cubicBezTo>
                      <a:pt x="1233" y="2681"/>
                      <a:pt x="1395" y="2728"/>
                      <a:pt x="1539" y="2728"/>
                    </a:cubicBezTo>
                    <a:cubicBezTo>
                      <a:pt x="1885" y="2728"/>
                      <a:pt x="2123" y="2454"/>
                      <a:pt x="2123" y="1984"/>
                    </a:cubicBezTo>
                    <a:cubicBezTo>
                      <a:pt x="2123" y="1302"/>
                      <a:pt x="1646" y="486"/>
                      <a:pt x="1062" y="146"/>
                    </a:cubicBezTo>
                    <a:cubicBezTo>
                      <a:pt x="886" y="47"/>
                      <a:pt x="723" y="0"/>
                      <a:pt x="580"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8"/>
              <p:cNvSpPr/>
              <p:nvPr/>
            </p:nvSpPr>
            <p:spPr>
              <a:xfrm>
                <a:off x="6076892" y="1478255"/>
                <a:ext cx="117746" cy="150707"/>
              </a:xfrm>
              <a:custGeom>
                <a:avLst/>
                <a:gdLst/>
                <a:ahLst/>
                <a:cxnLst/>
                <a:rect l="l" t="t" r="r" b="b"/>
                <a:pathLst>
                  <a:path w="1522" h="1948" extrusionOk="0">
                    <a:moveTo>
                      <a:pt x="438" y="0"/>
                    </a:moveTo>
                    <a:cubicBezTo>
                      <a:pt x="399" y="0"/>
                      <a:pt x="361" y="4"/>
                      <a:pt x="327" y="12"/>
                    </a:cubicBezTo>
                    <a:cubicBezTo>
                      <a:pt x="135" y="52"/>
                      <a:pt x="1" y="241"/>
                      <a:pt x="1" y="541"/>
                    </a:cubicBezTo>
                    <a:cubicBezTo>
                      <a:pt x="1" y="1018"/>
                      <a:pt x="340" y="1602"/>
                      <a:pt x="761" y="1847"/>
                    </a:cubicBezTo>
                    <a:cubicBezTo>
                      <a:pt x="879" y="1915"/>
                      <a:pt x="991" y="1947"/>
                      <a:pt x="1092" y="1947"/>
                    </a:cubicBezTo>
                    <a:cubicBezTo>
                      <a:pt x="1211" y="1947"/>
                      <a:pt x="1314" y="1902"/>
                      <a:pt x="1388" y="1821"/>
                    </a:cubicBezTo>
                    <a:cubicBezTo>
                      <a:pt x="1457" y="1752"/>
                      <a:pt x="1496" y="1628"/>
                      <a:pt x="1509" y="1494"/>
                    </a:cubicBezTo>
                    <a:cubicBezTo>
                      <a:pt x="1522" y="1465"/>
                      <a:pt x="1522" y="1439"/>
                      <a:pt x="1522" y="1413"/>
                    </a:cubicBezTo>
                    <a:cubicBezTo>
                      <a:pt x="1522" y="1370"/>
                      <a:pt x="1509" y="1318"/>
                      <a:pt x="1509" y="1276"/>
                    </a:cubicBezTo>
                    <a:cubicBezTo>
                      <a:pt x="1496" y="1194"/>
                      <a:pt x="1483" y="1126"/>
                      <a:pt x="1457" y="1044"/>
                    </a:cubicBezTo>
                    <a:cubicBezTo>
                      <a:pt x="1440" y="1005"/>
                      <a:pt x="1427" y="949"/>
                      <a:pt x="1414" y="894"/>
                    </a:cubicBezTo>
                    <a:cubicBezTo>
                      <a:pt x="1375" y="799"/>
                      <a:pt x="1319" y="691"/>
                      <a:pt x="1251" y="597"/>
                    </a:cubicBezTo>
                    <a:cubicBezTo>
                      <a:pt x="1238" y="584"/>
                      <a:pt x="1225" y="554"/>
                      <a:pt x="1212" y="541"/>
                    </a:cubicBezTo>
                    <a:cubicBezTo>
                      <a:pt x="1156" y="460"/>
                      <a:pt x="1101" y="378"/>
                      <a:pt x="1032" y="309"/>
                    </a:cubicBezTo>
                    <a:cubicBezTo>
                      <a:pt x="980" y="257"/>
                      <a:pt x="924" y="215"/>
                      <a:pt x="856" y="176"/>
                    </a:cubicBezTo>
                    <a:cubicBezTo>
                      <a:pt x="830" y="146"/>
                      <a:pt x="804" y="120"/>
                      <a:pt x="761" y="107"/>
                    </a:cubicBezTo>
                    <a:cubicBezTo>
                      <a:pt x="722" y="78"/>
                      <a:pt x="693" y="65"/>
                      <a:pt x="654" y="52"/>
                    </a:cubicBezTo>
                    <a:cubicBezTo>
                      <a:pt x="624" y="39"/>
                      <a:pt x="585" y="26"/>
                      <a:pt x="559" y="12"/>
                    </a:cubicBezTo>
                    <a:cubicBezTo>
                      <a:pt x="518" y="4"/>
                      <a:pt x="477" y="0"/>
                      <a:pt x="43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8"/>
              <p:cNvSpPr/>
              <p:nvPr/>
            </p:nvSpPr>
            <p:spPr>
              <a:xfrm>
                <a:off x="6076892" y="1470983"/>
                <a:ext cx="125327" cy="160687"/>
              </a:xfrm>
              <a:custGeom>
                <a:avLst/>
                <a:gdLst/>
                <a:ahLst/>
                <a:cxnLst/>
                <a:rect l="l" t="t" r="r" b="b"/>
                <a:pathLst>
                  <a:path w="1620" h="2077" extrusionOk="0">
                    <a:moveTo>
                      <a:pt x="461" y="64"/>
                    </a:moveTo>
                    <a:cubicBezTo>
                      <a:pt x="572" y="64"/>
                      <a:pt x="667" y="133"/>
                      <a:pt x="804" y="201"/>
                    </a:cubicBezTo>
                    <a:cubicBezTo>
                      <a:pt x="1075" y="364"/>
                      <a:pt x="1293" y="648"/>
                      <a:pt x="1427" y="988"/>
                    </a:cubicBezTo>
                    <a:cubicBezTo>
                      <a:pt x="1496" y="1151"/>
                      <a:pt x="1564" y="1314"/>
                      <a:pt x="1564" y="1477"/>
                    </a:cubicBezTo>
                    <a:cubicBezTo>
                      <a:pt x="1564" y="1683"/>
                      <a:pt x="1496" y="1846"/>
                      <a:pt x="1401" y="1928"/>
                    </a:cubicBezTo>
                    <a:cubicBezTo>
                      <a:pt x="1375" y="1941"/>
                      <a:pt x="1346" y="1967"/>
                      <a:pt x="1319" y="1983"/>
                    </a:cubicBezTo>
                    <a:cubicBezTo>
                      <a:pt x="1269" y="2003"/>
                      <a:pt x="1213" y="2013"/>
                      <a:pt x="1153" y="2013"/>
                    </a:cubicBezTo>
                    <a:cubicBezTo>
                      <a:pt x="1050" y="2013"/>
                      <a:pt x="936" y="1983"/>
                      <a:pt x="817" y="1915"/>
                    </a:cubicBezTo>
                    <a:cubicBezTo>
                      <a:pt x="396" y="1670"/>
                      <a:pt x="53" y="1086"/>
                      <a:pt x="53" y="609"/>
                    </a:cubicBezTo>
                    <a:cubicBezTo>
                      <a:pt x="53" y="377"/>
                      <a:pt x="122" y="214"/>
                      <a:pt x="246" y="133"/>
                    </a:cubicBezTo>
                    <a:lnTo>
                      <a:pt x="259" y="133"/>
                    </a:lnTo>
                    <a:cubicBezTo>
                      <a:pt x="272" y="120"/>
                      <a:pt x="285" y="106"/>
                      <a:pt x="314" y="90"/>
                    </a:cubicBezTo>
                    <a:cubicBezTo>
                      <a:pt x="353" y="77"/>
                      <a:pt x="409" y="64"/>
                      <a:pt x="461" y="64"/>
                    </a:cubicBezTo>
                    <a:close/>
                    <a:moveTo>
                      <a:pt x="449" y="0"/>
                    </a:moveTo>
                    <a:cubicBezTo>
                      <a:pt x="386" y="0"/>
                      <a:pt x="327" y="13"/>
                      <a:pt x="272" y="38"/>
                    </a:cubicBezTo>
                    <a:cubicBezTo>
                      <a:pt x="259" y="38"/>
                      <a:pt x="233" y="51"/>
                      <a:pt x="216" y="64"/>
                    </a:cubicBezTo>
                    <a:cubicBezTo>
                      <a:pt x="82" y="159"/>
                      <a:pt x="1" y="335"/>
                      <a:pt x="1" y="567"/>
                    </a:cubicBezTo>
                    <a:lnTo>
                      <a:pt x="1" y="661"/>
                    </a:lnTo>
                    <a:cubicBezTo>
                      <a:pt x="40" y="1125"/>
                      <a:pt x="340" y="1641"/>
                      <a:pt x="722" y="1915"/>
                    </a:cubicBezTo>
                    <a:cubicBezTo>
                      <a:pt x="748" y="1928"/>
                      <a:pt x="774" y="1954"/>
                      <a:pt x="817" y="1967"/>
                    </a:cubicBezTo>
                    <a:cubicBezTo>
                      <a:pt x="940" y="2042"/>
                      <a:pt x="1059" y="2077"/>
                      <a:pt x="1167" y="2077"/>
                    </a:cubicBezTo>
                    <a:cubicBezTo>
                      <a:pt x="1236" y="2077"/>
                      <a:pt x="1301" y="2062"/>
                      <a:pt x="1359" y="2036"/>
                    </a:cubicBezTo>
                    <a:cubicBezTo>
                      <a:pt x="1388" y="2022"/>
                      <a:pt x="1414" y="2009"/>
                      <a:pt x="1427" y="1996"/>
                    </a:cubicBezTo>
                    <a:cubicBezTo>
                      <a:pt x="1551" y="1902"/>
                      <a:pt x="1620" y="1738"/>
                      <a:pt x="1620" y="1507"/>
                    </a:cubicBezTo>
                    <a:cubicBezTo>
                      <a:pt x="1620" y="988"/>
                      <a:pt x="1251" y="364"/>
                      <a:pt x="817" y="106"/>
                    </a:cubicBezTo>
                    <a:cubicBezTo>
                      <a:pt x="679" y="36"/>
                      <a:pt x="558" y="0"/>
                      <a:pt x="44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8"/>
              <p:cNvSpPr/>
              <p:nvPr/>
            </p:nvSpPr>
            <p:spPr>
              <a:xfrm>
                <a:off x="6092597" y="1478255"/>
                <a:ext cx="102041" cy="141655"/>
              </a:xfrm>
              <a:custGeom>
                <a:avLst/>
                <a:gdLst/>
                <a:ahLst/>
                <a:cxnLst/>
                <a:rect l="l" t="t" r="r" b="b"/>
                <a:pathLst>
                  <a:path w="1319" h="1831" extrusionOk="0">
                    <a:moveTo>
                      <a:pt x="235" y="0"/>
                    </a:moveTo>
                    <a:cubicBezTo>
                      <a:pt x="196" y="0"/>
                      <a:pt x="158" y="4"/>
                      <a:pt x="124" y="12"/>
                    </a:cubicBezTo>
                    <a:cubicBezTo>
                      <a:pt x="43" y="107"/>
                      <a:pt x="0" y="241"/>
                      <a:pt x="0" y="420"/>
                    </a:cubicBezTo>
                    <a:cubicBezTo>
                      <a:pt x="0" y="910"/>
                      <a:pt x="340" y="1494"/>
                      <a:pt x="748" y="1726"/>
                    </a:cubicBezTo>
                    <a:cubicBezTo>
                      <a:pt x="871" y="1798"/>
                      <a:pt x="988" y="1830"/>
                      <a:pt x="1091" y="1830"/>
                    </a:cubicBezTo>
                    <a:cubicBezTo>
                      <a:pt x="1124" y="1830"/>
                      <a:pt x="1155" y="1827"/>
                      <a:pt x="1185" y="1821"/>
                    </a:cubicBezTo>
                    <a:cubicBezTo>
                      <a:pt x="1254" y="1752"/>
                      <a:pt x="1293" y="1628"/>
                      <a:pt x="1306" y="1494"/>
                    </a:cubicBezTo>
                    <a:cubicBezTo>
                      <a:pt x="1319" y="1465"/>
                      <a:pt x="1319" y="1439"/>
                      <a:pt x="1319" y="1413"/>
                    </a:cubicBezTo>
                    <a:cubicBezTo>
                      <a:pt x="1319" y="1370"/>
                      <a:pt x="1306" y="1318"/>
                      <a:pt x="1306" y="1276"/>
                    </a:cubicBezTo>
                    <a:cubicBezTo>
                      <a:pt x="1293" y="1194"/>
                      <a:pt x="1280" y="1126"/>
                      <a:pt x="1254" y="1044"/>
                    </a:cubicBezTo>
                    <a:cubicBezTo>
                      <a:pt x="1237" y="1005"/>
                      <a:pt x="1224" y="949"/>
                      <a:pt x="1211" y="894"/>
                    </a:cubicBezTo>
                    <a:cubicBezTo>
                      <a:pt x="1172" y="799"/>
                      <a:pt x="1116" y="691"/>
                      <a:pt x="1048" y="597"/>
                    </a:cubicBezTo>
                    <a:cubicBezTo>
                      <a:pt x="1035" y="584"/>
                      <a:pt x="1022" y="554"/>
                      <a:pt x="1009" y="541"/>
                    </a:cubicBezTo>
                    <a:cubicBezTo>
                      <a:pt x="953" y="460"/>
                      <a:pt x="898" y="378"/>
                      <a:pt x="829" y="309"/>
                    </a:cubicBezTo>
                    <a:cubicBezTo>
                      <a:pt x="777" y="257"/>
                      <a:pt x="721" y="215"/>
                      <a:pt x="653" y="176"/>
                    </a:cubicBezTo>
                    <a:cubicBezTo>
                      <a:pt x="627" y="146"/>
                      <a:pt x="601" y="120"/>
                      <a:pt x="558" y="107"/>
                    </a:cubicBezTo>
                    <a:cubicBezTo>
                      <a:pt x="519" y="78"/>
                      <a:pt x="490" y="65"/>
                      <a:pt x="451" y="52"/>
                    </a:cubicBezTo>
                    <a:cubicBezTo>
                      <a:pt x="421" y="39"/>
                      <a:pt x="382" y="26"/>
                      <a:pt x="356" y="12"/>
                    </a:cubicBezTo>
                    <a:cubicBezTo>
                      <a:pt x="315" y="4"/>
                      <a:pt x="274" y="0"/>
                      <a:pt x="235"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8"/>
              <p:cNvSpPr/>
              <p:nvPr/>
            </p:nvSpPr>
            <p:spPr>
              <a:xfrm>
                <a:off x="6073643" y="1473072"/>
                <a:ext cx="125327" cy="161074"/>
              </a:xfrm>
              <a:custGeom>
                <a:avLst/>
                <a:gdLst/>
                <a:ahLst/>
                <a:cxnLst/>
                <a:rect l="l" t="t" r="r" b="b"/>
                <a:pathLst>
                  <a:path w="1620" h="2082" extrusionOk="0">
                    <a:moveTo>
                      <a:pt x="503" y="63"/>
                    </a:moveTo>
                    <a:cubicBezTo>
                      <a:pt x="519" y="63"/>
                      <a:pt x="532" y="79"/>
                      <a:pt x="545" y="79"/>
                    </a:cubicBezTo>
                    <a:lnTo>
                      <a:pt x="601" y="79"/>
                    </a:lnTo>
                    <a:cubicBezTo>
                      <a:pt x="614" y="93"/>
                      <a:pt x="627" y="93"/>
                      <a:pt x="653" y="106"/>
                    </a:cubicBezTo>
                    <a:cubicBezTo>
                      <a:pt x="683" y="119"/>
                      <a:pt x="722" y="132"/>
                      <a:pt x="748" y="145"/>
                    </a:cubicBezTo>
                    <a:cubicBezTo>
                      <a:pt x="764" y="145"/>
                      <a:pt x="790" y="161"/>
                      <a:pt x="803" y="174"/>
                    </a:cubicBezTo>
                    <a:cubicBezTo>
                      <a:pt x="816" y="187"/>
                      <a:pt x="846" y="187"/>
                      <a:pt x="859" y="200"/>
                    </a:cubicBezTo>
                    <a:cubicBezTo>
                      <a:pt x="872" y="213"/>
                      <a:pt x="885" y="226"/>
                      <a:pt x="911" y="243"/>
                    </a:cubicBezTo>
                    <a:cubicBezTo>
                      <a:pt x="966" y="282"/>
                      <a:pt x="1022" y="324"/>
                      <a:pt x="1074" y="376"/>
                    </a:cubicBezTo>
                    <a:cubicBezTo>
                      <a:pt x="1104" y="419"/>
                      <a:pt x="1143" y="445"/>
                      <a:pt x="1172" y="487"/>
                    </a:cubicBezTo>
                    <a:cubicBezTo>
                      <a:pt x="1185" y="514"/>
                      <a:pt x="1198" y="527"/>
                      <a:pt x="1211" y="553"/>
                    </a:cubicBezTo>
                    <a:cubicBezTo>
                      <a:pt x="1224" y="569"/>
                      <a:pt x="1237" y="582"/>
                      <a:pt x="1254" y="608"/>
                    </a:cubicBezTo>
                    <a:cubicBezTo>
                      <a:pt x="1267" y="621"/>
                      <a:pt x="1280" y="651"/>
                      <a:pt x="1293" y="664"/>
                    </a:cubicBezTo>
                    <a:cubicBezTo>
                      <a:pt x="1306" y="690"/>
                      <a:pt x="1319" y="716"/>
                      <a:pt x="1335" y="732"/>
                    </a:cubicBezTo>
                    <a:cubicBezTo>
                      <a:pt x="1361" y="758"/>
                      <a:pt x="1374" y="798"/>
                      <a:pt x="1388" y="827"/>
                    </a:cubicBezTo>
                    <a:cubicBezTo>
                      <a:pt x="1401" y="840"/>
                      <a:pt x="1401" y="866"/>
                      <a:pt x="1417" y="895"/>
                    </a:cubicBezTo>
                    <a:cubicBezTo>
                      <a:pt x="1430" y="895"/>
                      <a:pt x="1430" y="909"/>
                      <a:pt x="1430" y="922"/>
                    </a:cubicBezTo>
                    <a:cubicBezTo>
                      <a:pt x="1443" y="948"/>
                      <a:pt x="1456" y="977"/>
                      <a:pt x="1469" y="1016"/>
                    </a:cubicBezTo>
                    <a:cubicBezTo>
                      <a:pt x="1482" y="1042"/>
                      <a:pt x="1499" y="1085"/>
                      <a:pt x="1499" y="1111"/>
                    </a:cubicBezTo>
                    <a:lnTo>
                      <a:pt x="1512" y="1111"/>
                    </a:lnTo>
                    <a:cubicBezTo>
                      <a:pt x="1512" y="1140"/>
                      <a:pt x="1512" y="1153"/>
                      <a:pt x="1525" y="1166"/>
                    </a:cubicBezTo>
                    <a:cubicBezTo>
                      <a:pt x="1525" y="1193"/>
                      <a:pt x="1525" y="1206"/>
                      <a:pt x="1538" y="1222"/>
                    </a:cubicBezTo>
                    <a:lnTo>
                      <a:pt x="1538" y="1287"/>
                    </a:lnTo>
                    <a:cubicBezTo>
                      <a:pt x="1551" y="1303"/>
                      <a:pt x="1551" y="1330"/>
                      <a:pt x="1551" y="1343"/>
                    </a:cubicBezTo>
                    <a:cubicBezTo>
                      <a:pt x="1551" y="1385"/>
                      <a:pt x="1564" y="1437"/>
                      <a:pt x="1564" y="1480"/>
                    </a:cubicBezTo>
                    <a:lnTo>
                      <a:pt x="1564" y="1519"/>
                    </a:lnTo>
                    <a:lnTo>
                      <a:pt x="1551" y="1561"/>
                    </a:lnTo>
                    <a:lnTo>
                      <a:pt x="1551" y="1614"/>
                    </a:lnTo>
                    <a:cubicBezTo>
                      <a:pt x="1551" y="1630"/>
                      <a:pt x="1551" y="1643"/>
                      <a:pt x="1538" y="1656"/>
                    </a:cubicBezTo>
                    <a:cubicBezTo>
                      <a:pt x="1538" y="1682"/>
                      <a:pt x="1525" y="1725"/>
                      <a:pt x="1512" y="1751"/>
                    </a:cubicBezTo>
                    <a:cubicBezTo>
                      <a:pt x="1512" y="1764"/>
                      <a:pt x="1499" y="1777"/>
                      <a:pt x="1499" y="1793"/>
                    </a:cubicBezTo>
                    <a:cubicBezTo>
                      <a:pt x="1482" y="1819"/>
                      <a:pt x="1469" y="1845"/>
                      <a:pt x="1456" y="1858"/>
                    </a:cubicBezTo>
                    <a:cubicBezTo>
                      <a:pt x="1443" y="1875"/>
                      <a:pt x="1443" y="1875"/>
                      <a:pt x="1430" y="1888"/>
                    </a:cubicBezTo>
                    <a:cubicBezTo>
                      <a:pt x="1417" y="1901"/>
                      <a:pt x="1417" y="1914"/>
                      <a:pt x="1401" y="1927"/>
                    </a:cubicBezTo>
                    <a:cubicBezTo>
                      <a:pt x="1388" y="1927"/>
                      <a:pt x="1374" y="1940"/>
                      <a:pt x="1374" y="1940"/>
                    </a:cubicBezTo>
                    <a:lnTo>
                      <a:pt x="1361" y="1956"/>
                    </a:lnTo>
                    <a:cubicBezTo>
                      <a:pt x="1348" y="1956"/>
                      <a:pt x="1348" y="1956"/>
                      <a:pt x="1335" y="1969"/>
                    </a:cubicBezTo>
                    <a:cubicBezTo>
                      <a:pt x="1335" y="1969"/>
                      <a:pt x="1319" y="1982"/>
                      <a:pt x="1306" y="1982"/>
                    </a:cubicBezTo>
                    <a:cubicBezTo>
                      <a:pt x="1293" y="1982"/>
                      <a:pt x="1280" y="1995"/>
                      <a:pt x="1267" y="1995"/>
                    </a:cubicBezTo>
                    <a:cubicBezTo>
                      <a:pt x="1233" y="2009"/>
                      <a:pt x="1195" y="2015"/>
                      <a:pt x="1154" y="2015"/>
                    </a:cubicBezTo>
                    <a:cubicBezTo>
                      <a:pt x="1113" y="2015"/>
                      <a:pt x="1069" y="2009"/>
                      <a:pt x="1022" y="1995"/>
                    </a:cubicBezTo>
                    <a:cubicBezTo>
                      <a:pt x="993" y="1995"/>
                      <a:pt x="966" y="1982"/>
                      <a:pt x="940" y="1969"/>
                    </a:cubicBezTo>
                    <a:cubicBezTo>
                      <a:pt x="927" y="1969"/>
                      <a:pt x="911" y="1956"/>
                      <a:pt x="898" y="1956"/>
                    </a:cubicBezTo>
                    <a:cubicBezTo>
                      <a:pt x="885" y="1940"/>
                      <a:pt x="859" y="1940"/>
                      <a:pt x="846" y="1927"/>
                    </a:cubicBezTo>
                    <a:cubicBezTo>
                      <a:pt x="829" y="1927"/>
                      <a:pt x="816" y="1914"/>
                      <a:pt x="803" y="1914"/>
                    </a:cubicBezTo>
                    <a:cubicBezTo>
                      <a:pt x="790" y="1901"/>
                      <a:pt x="777" y="1888"/>
                      <a:pt x="764" y="1888"/>
                    </a:cubicBezTo>
                    <a:cubicBezTo>
                      <a:pt x="735" y="1858"/>
                      <a:pt x="709" y="1845"/>
                      <a:pt x="696" y="1832"/>
                    </a:cubicBezTo>
                    <a:cubicBezTo>
                      <a:pt x="666" y="1819"/>
                      <a:pt x="653" y="1806"/>
                      <a:pt x="627" y="1777"/>
                    </a:cubicBezTo>
                    <a:cubicBezTo>
                      <a:pt x="572" y="1738"/>
                      <a:pt x="519" y="1682"/>
                      <a:pt x="477" y="1630"/>
                    </a:cubicBezTo>
                    <a:lnTo>
                      <a:pt x="408" y="1561"/>
                    </a:lnTo>
                    <a:cubicBezTo>
                      <a:pt x="340" y="1467"/>
                      <a:pt x="275" y="1356"/>
                      <a:pt x="219" y="1248"/>
                    </a:cubicBezTo>
                    <a:cubicBezTo>
                      <a:pt x="193" y="1193"/>
                      <a:pt x="164" y="1140"/>
                      <a:pt x="150" y="1085"/>
                    </a:cubicBezTo>
                    <a:cubicBezTo>
                      <a:pt x="137" y="1085"/>
                      <a:pt x="137" y="1072"/>
                      <a:pt x="137" y="1072"/>
                    </a:cubicBezTo>
                    <a:cubicBezTo>
                      <a:pt x="124" y="1042"/>
                      <a:pt x="124" y="1016"/>
                      <a:pt x="111" y="990"/>
                    </a:cubicBezTo>
                    <a:cubicBezTo>
                      <a:pt x="95" y="961"/>
                      <a:pt x="95" y="935"/>
                      <a:pt x="82" y="909"/>
                    </a:cubicBezTo>
                    <a:cubicBezTo>
                      <a:pt x="82" y="879"/>
                      <a:pt x="69" y="840"/>
                      <a:pt x="69" y="814"/>
                    </a:cubicBezTo>
                    <a:cubicBezTo>
                      <a:pt x="56" y="785"/>
                      <a:pt x="56" y="758"/>
                      <a:pt x="56" y="732"/>
                    </a:cubicBezTo>
                    <a:cubicBezTo>
                      <a:pt x="56" y="703"/>
                      <a:pt x="43" y="677"/>
                      <a:pt x="43" y="651"/>
                    </a:cubicBezTo>
                    <a:lnTo>
                      <a:pt x="43" y="634"/>
                    </a:lnTo>
                    <a:lnTo>
                      <a:pt x="43" y="608"/>
                    </a:lnTo>
                    <a:lnTo>
                      <a:pt x="43" y="553"/>
                    </a:lnTo>
                    <a:cubicBezTo>
                      <a:pt x="43" y="540"/>
                      <a:pt x="56" y="527"/>
                      <a:pt x="56" y="514"/>
                    </a:cubicBezTo>
                    <a:lnTo>
                      <a:pt x="56" y="487"/>
                    </a:lnTo>
                    <a:lnTo>
                      <a:pt x="56" y="471"/>
                    </a:lnTo>
                    <a:cubicBezTo>
                      <a:pt x="56" y="458"/>
                      <a:pt x="56" y="445"/>
                      <a:pt x="69" y="432"/>
                    </a:cubicBezTo>
                    <a:cubicBezTo>
                      <a:pt x="69" y="419"/>
                      <a:pt x="69" y="390"/>
                      <a:pt x="82" y="376"/>
                    </a:cubicBezTo>
                    <a:cubicBezTo>
                      <a:pt x="82" y="363"/>
                      <a:pt x="82" y="350"/>
                      <a:pt x="95" y="337"/>
                    </a:cubicBezTo>
                    <a:cubicBezTo>
                      <a:pt x="95" y="324"/>
                      <a:pt x="111" y="295"/>
                      <a:pt x="111" y="282"/>
                    </a:cubicBezTo>
                    <a:cubicBezTo>
                      <a:pt x="124" y="269"/>
                      <a:pt x="124" y="256"/>
                      <a:pt x="137" y="243"/>
                    </a:cubicBezTo>
                    <a:cubicBezTo>
                      <a:pt x="137" y="226"/>
                      <a:pt x="150" y="226"/>
                      <a:pt x="164" y="213"/>
                    </a:cubicBezTo>
                    <a:cubicBezTo>
                      <a:pt x="164" y="213"/>
                      <a:pt x="164" y="200"/>
                      <a:pt x="177" y="200"/>
                    </a:cubicBezTo>
                    <a:lnTo>
                      <a:pt x="193" y="187"/>
                    </a:lnTo>
                    <a:lnTo>
                      <a:pt x="193" y="174"/>
                    </a:lnTo>
                    <a:cubicBezTo>
                      <a:pt x="206" y="161"/>
                      <a:pt x="206" y="161"/>
                      <a:pt x="219" y="161"/>
                    </a:cubicBezTo>
                    <a:lnTo>
                      <a:pt x="219" y="145"/>
                    </a:lnTo>
                    <a:lnTo>
                      <a:pt x="232" y="145"/>
                    </a:lnTo>
                    <a:cubicBezTo>
                      <a:pt x="232" y="132"/>
                      <a:pt x="245" y="132"/>
                      <a:pt x="258" y="132"/>
                    </a:cubicBezTo>
                    <a:lnTo>
                      <a:pt x="258" y="119"/>
                    </a:lnTo>
                    <a:cubicBezTo>
                      <a:pt x="275" y="119"/>
                      <a:pt x="275" y="119"/>
                      <a:pt x="288" y="106"/>
                    </a:cubicBezTo>
                    <a:lnTo>
                      <a:pt x="301" y="106"/>
                    </a:lnTo>
                    <a:cubicBezTo>
                      <a:pt x="301" y="93"/>
                      <a:pt x="314" y="93"/>
                      <a:pt x="327" y="93"/>
                    </a:cubicBezTo>
                    <a:cubicBezTo>
                      <a:pt x="340" y="93"/>
                      <a:pt x="356" y="79"/>
                      <a:pt x="356" y="79"/>
                    </a:cubicBezTo>
                    <a:lnTo>
                      <a:pt x="395" y="79"/>
                    </a:lnTo>
                    <a:cubicBezTo>
                      <a:pt x="408" y="63"/>
                      <a:pt x="438" y="63"/>
                      <a:pt x="464" y="63"/>
                    </a:cubicBezTo>
                    <a:close/>
                    <a:moveTo>
                      <a:pt x="433" y="0"/>
                    </a:moveTo>
                    <a:cubicBezTo>
                      <a:pt x="396" y="0"/>
                      <a:pt x="361" y="4"/>
                      <a:pt x="327" y="11"/>
                    </a:cubicBezTo>
                    <a:cubicBezTo>
                      <a:pt x="301" y="24"/>
                      <a:pt x="275" y="37"/>
                      <a:pt x="258" y="37"/>
                    </a:cubicBezTo>
                    <a:cubicBezTo>
                      <a:pt x="95" y="119"/>
                      <a:pt x="0" y="308"/>
                      <a:pt x="0" y="569"/>
                    </a:cubicBezTo>
                    <a:cubicBezTo>
                      <a:pt x="0" y="1085"/>
                      <a:pt x="356" y="1711"/>
                      <a:pt x="803" y="1969"/>
                    </a:cubicBezTo>
                    <a:cubicBezTo>
                      <a:pt x="932" y="2044"/>
                      <a:pt x="1057" y="2082"/>
                      <a:pt x="1168" y="2082"/>
                    </a:cubicBezTo>
                    <a:cubicBezTo>
                      <a:pt x="1256" y="2082"/>
                      <a:pt x="1335" y="2058"/>
                      <a:pt x="1401" y="2009"/>
                    </a:cubicBezTo>
                    <a:cubicBezTo>
                      <a:pt x="1430" y="1995"/>
                      <a:pt x="1443" y="1969"/>
                      <a:pt x="1469" y="1956"/>
                    </a:cubicBezTo>
                    <a:cubicBezTo>
                      <a:pt x="1564" y="1858"/>
                      <a:pt x="1619" y="1711"/>
                      <a:pt x="1619" y="1506"/>
                    </a:cubicBezTo>
                    <a:cubicBezTo>
                      <a:pt x="1619" y="990"/>
                      <a:pt x="1254" y="363"/>
                      <a:pt x="803" y="106"/>
                    </a:cubicBezTo>
                    <a:cubicBezTo>
                      <a:pt x="670" y="34"/>
                      <a:pt x="545" y="0"/>
                      <a:pt x="43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8"/>
              <p:cNvSpPr/>
              <p:nvPr/>
            </p:nvSpPr>
            <p:spPr>
              <a:xfrm>
                <a:off x="6120060" y="1512140"/>
                <a:ext cx="53612" cy="69628"/>
              </a:xfrm>
              <a:custGeom>
                <a:avLst/>
                <a:gdLst/>
                <a:ahLst/>
                <a:cxnLst/>
                <a:rect l="l" t="t" r="r" b="b"/>
                <a:pathLst>
                  <a:path w="693" h="900" extrusionOk="0">
                    <a:moveTo>
                      <a:pt x="197" y="1"/>
                    </a:moveTo>
                    <a:cubicBezTo>
                      <a:pt x="82" y="1"/>
                      <a:pt x="1" y="90"/>
                      <a:pt x="1" y="253"/>
                    </a:cubicBezTo>
                    <a:cubicBezTo>
                      <a:pt x="1" y="472"/>
                      <a:pt x="164" y="743"/>
                      <a:pt x="353" y="851"/>
                    </a:cubicBezTo>
                    <a:cubicBezTo>
                      <a:pt x="410" y="884"/>
                      <a:pt x="463" y="900"/>
                      <a:pt x="509" y="900"/>
                    </a:cubicBezTo>
                    <a:cubicBezTo>
                      <a:pt x="619" y="900"/>
                      <a:pt x="693" y="811"/>
                      <a:pt x="693" y="648"/>
                    </a:cubicBezTo>
                    <a:cubicBezTo>
                      <a:pt x="693" y="430"/>
                      <a:pt x="543" y="159"/>
                      <a:pt x="353" y="48"/>
                    </a:cubicBezTo>
                    <a:cubicBezTo>
                      <a:pt x="298" y="16"/>
                      <a:pt x="245" y="1"/>
                      <a:pt x="19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8"/>
              <p:cNvSpPr/>
              <p:nvPr/>
            </p:nvSpPr>
            <p:spPr>
              <a:xfrm>
                <a:off x="6124160" y="1517014"/>
                <a:ext cx="46495" cy="59958"/>
              </a:xfrm>
              <a:custGeom>
                <a:avLst/>
                <a:gdLst/>
                <a:ahLst/>
                <a:cxnLst/>
                <a:rect l="l" t="t" r="r" b="b"/>
                <a:pathLst>
                  <a:path w="601" h="775" extrusionOk="0">
                    <a:moveTo>
                      <a:pt x="170" y="1"/>
                    </a:moveTo>
                    <a:cubicBezTo>
                      <a:pt x="70" y="1"/>
                      <a:pt x="0" y="81"/>
                      <a:pt x="0" y="217"/>
                    </a:cubicBezTo>
                    <a:cubicBezTo>
                      <a:pt x="0" y="409"/>
                      <a:pt x="137" y="638"/>
                      <a:pt x="300" y="735"/>
                    </a:cubicBezTo>
                    <a:cubicBezTo>
                      <a:pt x="347" y="762"/>
                      <a:pt x="391" y="775"/>
                      <a:pt x="430" y="775"/>
                    </a:cubicBezTo>
                    <a:cubicBezTo>
                      <a:pt x="530" y="775"/>
                      <a:pt x="601" y="694"/>
                      <a:pt x="601" y="556"/>
                    </a:cubicBezTo>
                    <a:cubicBezTo>
                      <a:pt x="601" y="367"/>
                      <a:pt x="464" y="135"/>
                      <a:pt x="300" y="40"/>
                    </a:cubicBezTo>
                    <a:cubicBezTo>
                      <a:pt x="254" y="13"/>
                      <a:pt x="210" y="1"/>
                      <a:pt x="17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8"/>
              <p:cNvSpPr/>
              <p:nvPr/>
            </p:nvSpPr>
            <p:spPr>
              <a:xfrm>
                <a:off x="6122149" y="1522274"/>
                <a:ext cx="42240" cy="53846"/>
              </a:xfrm>
              <a:custGeom>
                <a:avLst/>
                <a:gdLst/>
                <a:ahLst/>
                <a:cxnLst/>
                <a:rect l="l" t="t" r="r" b="b"/>
                <a:pathLst>
                  <a:path w="546" h="696" extrusionOk="0">
                    <a:moveTo>
                      <a:pt x="149" y="1"/>
                    </a:moveTo>
                    <a:cubicBezTo>
                      <a:pt x="61" y="1"/>
                      <a:pt x="0" y="75"/>
                      <a:pt x="0" y="191"/>
                    </a:cubicBezTo>
                    <a:cubicBezTo>
                      <a:pt x="0" y="367"/>
                      <a:pt x="121" y="570"/>
                      <a:pt x="271" y="651"/>
                    </a:cubicBezTo>
                    <a:cubicBezTo>
                      <a:pt x="318" y="682"/>
                      <a:pt x="362" y="696"/>
                      <a:pt x="401" y="696"/>
                    </a:cubicBezTo>
                    <a:cubicBezTo>
                      <a:pt x="486" y="696"/>
                      <a:pt x="545" y="626"/>
                      <a:pt x="545" y="504"/>
                    </a:cubicBezTo>
                    <a:cubicBezTo>
                      <a:pt x="545" y="325"/>
                      <a:pt x="421" y="122"/>
                      <a:pt x="271" y="41"/>
                    </a:cubicBezTo>
                    <a:cubicBezTo>
                      <a:pt x="227" y="13"/>
                      <a:pt x="186" y="1"/>
                      <a:pt x="1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8"/>
              <p:cNvSpPr/>
              <p:nvPr/>
            </p:nvSpPr>
            <p:spPr>
              <a:xfrm>
                <a:off x="6143037" y="1491793"/>
                <a:ext cx="13771" cy="11218"/>
              </a:xfrm>
              <a:custGeom>
                <a:avLst/>
                <a:gdLst/>
                <a:ahLst/>
                <a:cxnLst/>
                <a:rect l="l" t="t" r="r" b="b"/>
                <a:pathLst>
                  <a:path w="178" h="145" extrusionOk="0">
                    <a:moveTo>
                      <a:pt x="1" y="1"/>
                    </a:moveTo>
                    <a:lnTo>
                      <a:pt x="1" y="1"/>
                    </a:lnTo>
                    <a:cubicBezTo>
                      <a:pt x="14" y="53"/>
                      <a:pt x="56" y="108"/>
                      <a:pt x="96" y="134"/>
                    </a:cubicBezTo>
                    <a:cubicBezTo>
                      <a:pt x="110" y="141"/>
                      <a:pt x="124" y="144"/>
                      <a:pt x="138" y="144"/>
                    </a:cubicBezTo>
                    <a:cubicBezTo>
                      <a:pt x="151" y="144"/>
                      <a:pt x="164" y="141"/>
                      <a:pt x="177" y="134"/>
                    </a:cubicBezTo>
                    <a:cubicBezTo>
                      <a:pt x="125" y="82"/>
                      <a:pt x="69" y="40"/>
                      <a:pt x="1"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8"/>
              <p:cNvSpPr/>
              <p:nvPr/>
            </p:nvSpPr>
            <p:spPr>
              <a:xfrm>
                <a:off x="6170578" y="1520108"/>
                <a:ext cx="3094" cy="4332"/>
              </a:xfrm>
              <a:custGeom>
                <a:avLst/>
                <a:gdLst/>
                <a:ahLst/>
                <a:cxnLst/>
                <a:rect l="l" t="t" r="r" b="b"/>
                <a:pathLst>
                  <a:path w="40" h="56" extrusionOk="0">
                    <a:moveTo>
                      <a:pt x="1" y="0"/>
                    </a:moveTo>
                    <a:cubicBezTo>
                      <a:pt x="2" y="2"/>
                      <a:pt x="3" y="3"/>
                      <a:pt x="5" y="5"/>
                    </a:cubicBezTo>
                    <a:lnTo>
                      <a:pt x="5" y="5"/>
                    </a:lnTo>
                    <a:cubicBezTo>
                      <a:pt x="4" y="3"/>
                      <a:pt x="2" y="2"/>
                      <a:pt x="1" y="0"/>
                    </a:cubicBezTo>
                    <a:close/>
                    <a:moveTo>
                      <a:pt x="5" y="5"/>
                    </a:moveTo>
                    <a:cubicBezTo>
                      <a:pt x="14" y="16"/>
                      <a:pt x="15" y="28"/>
                      <a:pt x="27" y="43"/>
                    </a:cubicBezTo>
                    <a:lnTo>
                      <a:pt x="40" y="56"/>
                    </a:lnTo>
                    <a:cubicBezTo>
                      <a:pt x="28" y="44"/>
                      <a:pt x="16" y="19"/>
                      <a:pt x="5" y="5"/>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8"/>
              <p:cNvSpPr/>
              <p:nvPr/>
            </p:nvSpPr>
            <p:spPr>
              <a:xfrm>
                <a:off x="6185276" y="1547340"/>
                <a:ext cx="4332" cy="11682"/>
              </a:xfrm>
              <a:custGeom>
                <a:avLst/>
                <a:gdLst/>
                <a:ahLst/>
                <a:cxnLst/>
                <a:rect l="l" t="t" r="r" b="b"/>
                <a:pathLst>
                  <a:path w="56" h="151" extrusionOk="0">
                    <a:moveTo>
                      <a:pt x="13" y="1"/>
                    </a:moveTo>
                    <a:cubicBezTo>
                      <a:pt x="0" y="17"/>
                      <a:pt x="0" y="43"/>
                      <a:pt x="13" y="56"/>
                    </a:cubicBezTo>
                    <a:cubicBezTo>
                      <a:pt x="13" y="99"/>
                      <a:pt x="39" y="125"/>
                      <a:pt x="56" y="151"/>
                    </a:cubicBezTo>
                    <a:cubicBezTo>
                      <a:pt x="39" y="112"/>
                      <a:pt x="26" y="56"/>
                      <a:pt x="13"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8"/>
              <p:cNvSpPr/>
              <p:nvPr/>
            </p:nvSpPr>
            <p:spPr>
              <a:xfrm>
                <a:off x="6185276" y="1575500"/>
                <a:ext cx="9361" cy="18413"/>
              </a:xfrm>
              <a:custGeom>
                <a:avLst/>
                <a:gdLst/>
                <a:ahLst/>
                <a:cxnLst/>
                <a:rect l="l" t="t" r="r" b="b"/>
                <a:pathLst>
                  <a:path w="121" h="238" extrusionOk="0">
                    <a:moveTo>
                      <a:pt x="56" y="0"/>
                    </a:moveTo>
                    <a:cubicBezTo>
                      <a:pt x="36" y="0"/>
                      <a:pt x="20" y="10"/>
                      <a:pt x="13" y="32"/>
                    </a:cubicBezTo>
                    <a:cubicBezTo>
                      <a:pt x="0" y="87"/>
                      <a:pt x="26" y="156"/>
                      <a:pt x="69" y="208"/>
                    </a:cubicBezTo>
                    <a:cubicBezTo>
                      <a:pt x="82" y="224"/>
                      <a:pt x="95" y="237"/>
                      <a:pt x="108" y="237"/>
                    </a:cubicBezTo>
                    <a:cubicBezTo>
                      <a:pt x="121" y="208"/>
                      <a:pt x="121" y="182"/>
                      <a:pt x="121" y="156"/>
                    </a:cubicBezTo>
                    <a:cubicBezTo>
                      <a:pt x="121" y="113"/>
                      <a:pt x="108" y="61"/>
                      <a:pt x="108" y="19"/>
                    </a:cubicBezTo>
                    <a:cubicBezTo>
                      <a:pt x="90" y="7"/>
                      <a:pt x="72" y="0"/>
                      <a:pt x="5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8"/>
              <p:cNvSpPr/>
              <p:nvPr/>
            </p:nvSpPr>
            <p:spPr>
              <a:xfrm>
                <a:off x="6168334" y="1591436"/>
                <a:ext cx="17020" cy="19341"/>
              </a:xfrm>
              <a:custGeom>
                <a:avLst/>
                <a:gdLst/>
                <a:ahLst/>
                <a:cxnLst/>
                <a:rect l="l" t="t" r="r" b="b"/>
                <a:pathLst>
                  <a:path w="220" h="250" extrusionOk="0">
                    <a:moveTo>
                      <a:pt x="68" y="0"/>
                    </a:moveTo>
                    <a:cubicBezTo>
                      <a:pt x="64" y="0"/>
                      <a:pt x="60" y="1"/>
                      <a:pt x="56" y="2"/>
                    </a:cubicBezTo>
                    <a:cubicBezTo>
                      <a:pt x="13" y="18"/>
                      <a:pt x="0" y="71"/>
                      <a:pt x="30" y="139"/>
                    </a:cubicBezTo>
                    <a:cubicBezTo>
                      <a:pt x="64" y="199"/>
                      <a:pt x="111" y="250"/>
                      <a:pt x="149" y="250"/>
                    </a:cubicBezTo>
                    <a:cubicBezTo>
                      <a:pt x="154" y="250"/>
                      <a:pt x="159" y="249"/>
                      <a:pt x="164" y="247"/>
                    </a:cubicBezTo>
                    <a:cubicBezTo>
                      <a:pt x="206" y="234"/>
                      <a:pt x="219" y="165"/>
                      <a:pt x="193" y="100"/>
                    </a:cubicBezTo>
                    <a:cubicBezTo>
                      <a:pt x="166" y="50"/>
                      <a:pt x="108" y="0"/>
                      <a:pt x="68"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8"/>
              <p:cNvSpPr/>
              <p:nvPr/>
            </p:nvSpPr>
            <p:spPr>
              <a:xfrm>
                <a:off x="6143037" y="1586408"/>
                <a:ext cx="15008" cy="18722"/>
              </a:xfrm>
              <a:custGeom>
                <a:avLst/>
                <a:gdLst/>
                <a:ahLst/>
                <a:cxnLst/>
                <a:rect l="l" t="t" r="r" b="b"/>
                <a:pathLst>
                  <a:path w="194" h="242" extrusionOk="0">
                    <a:moveTo>
                      <a:pt x="50" y="1"/>
                    </a:moveTo>
                    <a:cubicBezTo>
                      <a:pt x="21" y="1"/>
                      <a:pt x="1" y="22"/>
                      <a:pt x="1" y="67"/>
                    </a:cubicBezTo>
                    <a:cubicBezTo>
                      <a:pt x="1" y="122"/>
                      <a:pt x="43" y="204"/>
                      <a:pt x="96" y="230"/>
                    </a:cubicBezTo>
                    <a:cubicBezTo>
                      <a:pt x="111" y="238"/>
                      <a:pt x="125" y="242"/>
                      <a:pt x="137" y="242"/>
                    </a:cubicBezTo>
                    <a:cubicBezTo>
                      <a:pt x="171" y="242"/>
                      <a:pt x="194" y="216"/>
                      <a:pt x="194" y="178"/>
                    </a:cubicBezTo>
                    <a:cubicBezTo>
                      <a:pt x="194" y="109"/>
                      <a:pt x="151" y="41"/>
                      <a:pt x="96" y="15"/>
                    </a:cubicBezTo>
                    <a:cubicBezTo>
                      <a:pt x="79" y="5"/>
                      <a:pt x="63" y="1"/>
                      <a:pt x="5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8"/>
              <p:cNvSpPr/>
              <p:nvPr/>
            </p:nvSpPr>
            <p:spPr>
              <a:xfrm>
                <a:off x="6116811" y="1561342"/>
                <a:ext cx="16014" cy="19264"/>
              </a:xfrm>
              <a:custGeom>
                <a:avLst/>
                <a:gdLst/>
                <a:ahLst/>
                <a:cxnLst/>
                <a:rect l="l" t="t" r="r" b="b"/>
                <a:pathLst>
                  <a:path w="207" h="249" extrusionOk="0">
                    <a:moveTo>
                      <a:pt x="58" y="1"/>
                    </a:moveTo>
                    <a:cubicBezTo>
                      <a:pt x="46" y="1"/>
                      <a:pt x="35" y="4"/>
                      <a:pt x="27" y="12"/>
                    </a:cubicBezTo>
                    <a:cubicBezTo>
                      <a:pt x="0" y="52"/>
                      <a:pt x="0" y="120"/>
                      <a:pt x="43" y="176"/>
                    </a:cubicBezTo>
                    <a:cubicBezTo>
                      <a:pt x="78" y="221"/>
                      <a:pt x="114" y="248"/>
                      <a:pt x="142" y="248"/>
                    </a:cubicBezTo>
                    <a:cubicBezTo>
                      <a:pt x="156" y="248"/>
                      <a:pt x="168" y="242"/>
                      <a:pt x="177" y="228"/>
                    </a:cubicBezTo>
                    <a:cubicBezTo>
                      <a:pt x="206" y="202"/>
                      <a:pt x="206" y="133"/>
                      <a:pt x="164" y="65"/>
                    </a:cubicBezTo>
                    <a:cubicBezTo>
                      <a:pt x="135" y="27"/>
                      <a:pt x="91" y="1"/>
                      <a:pt x="5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8"/>
              <p:cNvSpPr/>
              <p:nvPr/>
            </p:nvSpPr>
            <p:spPr>
              <a:xfrm>
                <a:off x="6099869" y="1526375"/>
                <a:ext cx="16865" cy="19264"/>
              </a:xfrm>
              <a:custGeom>
                <a:avLst/>
                <a:gdLst/>
                <a:ahLst/>
                <a:cxnLst/>
                <a:rect l="l" t="t" r="r" b="b"/>
                <a:pathLst>
                  <a:path w="218" h="249" extrusionOk="0">
                    <a:moveTo>
                      <a:pt x="82" y="1"/>
                    </a:moveTo>
                    <a:cubicBezTo>
                      <a:pt x="30" y="1"/>
                      <a:pt x="1" y="43"/>
                      <a:pt x="30" y="109"/>
                    </a:cubicBezTo>
                    <a:cubicBezTo>
                      <a:pt x="43" y="177"/>
                      <a:pt x="99" y="233"/>
                      <a:pt x="138" y="246"/>
                    </a:cubicBezTo>
                    <a:cubicBezTo>
                      <a:pt x="145" y="247"/>
                      <a:pt x="152" y="248"/>
                      <a:pt x="158" y="248"/>
                    </a:cubicBezTo>
                    <a:cubicBezTo>
                      <a:pt x="199" y="248"/>
                      <a:pt x="218" y="211"/>
                      <a:pt x="206" y="151"/>
                    </a:cubicBezTo>
                    <a:cubicBezTo>
                      <a:pt x="193" y="82"/>
                      <a:pt x="138" y="14"/>
                      <a:pt x="8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8"/>
              <p:cNvSpPr/>
              <p:nvPr/>
            </p:nvSpPr>
            <p:spPr>
              <a:xfrm>
                <a:off x="6099869" y="1494888"/>
                <a:ext cx="17020" cy="19187"/>
              </a:xfrm>
              <a:custGeom>
                <a:avLst/>
                <a:gdLst/>
                <a:ahLst/>
                <a:cxnLst/>
                <a:rect l="l" t="t" r="r" b="b"/>
                <a:pathLst>
                  <a:path w="220" h="248" extrusionOk="0">
                    <a:moveTo>
                      <a:pt x="74" y="1"/>
                    </a:moveTo>
                    <a:cubicBezTo>
                      <a:pt x="54" y="1"/>
                      <a:pt x="37" y="15"/>
                      <a:pt x="30" y="42"/>
                    </a:cubicBezTo>
                    <a:cubicBezTo>
                      <a:pt x="1" y="94"/>
                      <a:pt x="30" y="163"/>
                      <a:pt x="82" y="219"/>
                    </a:cubicBezTo>
                    <a:cubicBezTo>
                      <a:pt x="110" y="238"/>
                      <a:pt x="138" y="248"/>
                      <a:pt x="160" y="248"/>
                    </a:cubicBezTo>
                    <a:cubicBezTo>
                      <a:pt x="183" y="248"/>
                      <a:pt x="200" y="238"/>
                      <a:pt x="206" y="219"/>
                    </a:cubicBezTo>
                    <a:cubicBezTo>
                      <a:pt x="219" y="163"/>
                      <a:pt x="193" y="81"/>
                      <a:pt x="138" y="42"/>
                    </a:cubicBezTo>
                    <a:cubicBezTo>
                      <a:pt x="118" y="15"/>
                      <a:pt x="95" y="1"/>
                      <a:pt x="7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8"/>
              <p:cNvSpPr/>
              <p:nvPr/>
            </p:nvSpPr>
            <p:spPr>
              <a:xfrm>
                <a:off x="6116811" y="1479183"/>
                <a:ext cx="17020" cy="19187"/>
              </a:xfrm>
              <a:custGeom>
                <a:avLst/>
                <a:gdLst/>
                <a:ahLst/>
                <a:cxnLst/>
                <a:rect l="l" t="t" r="r" b="b"/>
                <a:pathLst>
                  <a:path w="220" h="248" extrusionOk="0">
                    <a:moveTo>
                      <a:pt x="43" y="0"/>
                    </a:moveTo>
                    <a:cubicBezTo>
                      <a:pt x="0" y="27"/>
                      <a:pt x="0" y="82"/>
                      <a:pt x="27" y="134"/>
                    </a:cubicBezTo>
                    <a:cubicBezTo>
                      <a:pt x="53" y="196"/>
                      <a:pt x="111" y="247"/>
                      <a:pt x="151" y="247"/>
                    </a:cubicBezTo>
                    <a:cubicBezTo>
                      <a:pt x="156" y="247"/>
                      <a:pt x="160" y="247"/>
                      <a:pt x="164" y="245"/>
                    </a:cubicBezTo>
                    <a:cubicBezTo>
                      <a:pt x="206" y="229"/>
                      <a:pt x="219" y="164"/>
                      <a:pt x="177" y="108"/>
                    </a:cubicBezTo>
                    <a:cubicBezTo>
                      <a:pt x="164" y="82"/>
                      <a:pt x="151" y="53"/>
                      <a:pt x="138" y="40"/>
                    </a:cubicBezTo>
                    <a:cubicBezTo>
                      <a:pt x="108" y="27"/>
                      <a:pt x="69" y="14"/>
                      <a:pt x="4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8"/>
              <p:cNvSpPr/>
              <p:nvPr/>
            </p:nvSpPr>
            <p:spPr>
              <a:xfrm>
                <a:off x="6862735" y="1839461"/>
                <a:ext cx="180100" cy="231553"/>
              </a:xfrm>
              <a:custGeom>
                <a:avLst/>
                <a:gdLst/>
                <a:ahLst/>
                <a:cxnLst/>
                <a:rect l="l" t="t" r="r" b="b"/>
                <a:pathLst>
                  <a:path w="2328" h="2993" extrusionOk="0">
                    <a:moveTo>
                      <a:pt x="641" y="0"/>
                    </a:moveTo>
                    <a:cubicBezTo>
                      <a:pt x="262" y="0"/>
                      <a:pt x="0" y="303"/>
                      <a:pt x="0" y="824"/>
                    </a:cubicBezTo>
                    <a:cubicBezTo>
                      <a:pt x="0" y="1571"/>
                      <a:pt x="519" y="2469"/>
                      <a:pt x="1156" y="2834"/>
                    </a:cubicBezTo>
                    <a:cubicBezTo>
                      <a:pt x="1346" y="2942"/>
                      <a:pt x="1524" y="2992"/>
                      <a:pt x="1681" y="2992"/>
                    </a:cubicBezTo>
                    <a:cubicBezTo>
                      <a:pt x="2066" y="2992"/>
                      <a:pt x="2328" y="2690"/>
                      <a:pt x="2328" y="2169"/>
                    </a:cubicBezTo>
                    <a:cubicBezTo>
                      <a:pt x="2328" y="1434"/>
                      <a:pt x="1809" y="537"/>
                      <a:pt x="1156" y="158"/>
                    </a:cubicBezTo>
                    <a:cubicBezTo>
                      <a:pt x="971" y="51"/>
                      <a:pt x="796" y="0"/>
                      <a:pt x="641" y="0"/>
                    </a:cubicBezTo>
                    <a:close/>
                  </a:path>
                </a:pathLst>
              </a:custGeom>
              <a:solidFill>
                <a:srgbClr val="4A4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8"/>
              <p:cNvSpPr/>
              <p:nvPr/>
            </p:nvSpPr>
            <p:spPr>
              <a:xfrm>
                <a:off x="6860723" y="1845340"/>
                <a:ext cx="145287" cy="260952"/>
              </a:xfrm>
              <a:custGeom>
                <a:avLst/>
                <a:gdLst/>
                <a:ahLst/>
                <a:cxnLst/>
                <a:rect l="l" t="t" r="r" b="b"/>
                <a:pathLst>
                  <a:path w="1878" h="3373" extrusionOk="0">
                    <a:moveTo>
                      <a:pt x="790" y="0"/>
                    </a:moveTo>
                    <a:lnTo>
                      <a:pt x="0" y="147"/>
                    </a:lnTo>
                    <a:lnTo>
                      <a:pt x="653" y="3372"/>
                    </a:lnTo>
                    <a:lnTo>
                      <a:pt x="1469" y="3209"/>
                    </a:lnTo>
                    <a:lnTo>
                      <a:pt x="1606" y="2977"/>
                    </a:lnTo>
                    <a:lnTo>
                      <a:pt x="1877" y="1332"/>
                    </a:lnTo>
                    <a:lnTo>
                      <a:pt x="79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8"/>
              <p:cNvSpPr/>
              <p:nvPr/>
            </p:nvSpPr>
            <p:spPr>
              <a:xfrm>
                <a:off x="6860723" y="1843948"/>
                <a:ext cx="173524" cy="250972"/>
              </a:xfrm>
              <a:custGeom>
                <a:avLst/>
                <a:gdLst/>
                <a:ahLst/>
                <a:cxnLst/>
                <a:rect l="l" t="t" r="r" b="b"/>
                <a:pathLst>
                  <a:path w="2243" h="3244" extrusionOk="0">
                    <a:moveTo>
                      <a:pt x="914" y="1"/>
                    </a:moveTo>
                    <a:cubicBezTo>
                      <a:pt x="635" y="1"/>
                      <a:pt x="385" y="206"/>
                      <a:pt x="245" y="603"/>
                    </a:cubicBezTo>
                    <a:cubicBezTo>
                      <a:pt x="0" y="1308"/>
                      <a:pt x="203" y="2329"/>
                      <a:pt x="692" y="2887"/>
                    </a:cubicBezTo>
                    <a:cubicBezTo>
                      <a:pt x="897" y="3127"/>
                      <a:pt x="1124" y="3243"/>
                      <a:pt x="1337" y="3243"/>
                    </a:cubicBezTo>
                    <a:cubicBezTo>
                      <a:pt x="1619" y="3243"/>
                      <a:pt x="1875" y="3038"/>
                      <a:pt x="2014" y="2643"/>
                    </a:cubicBezTo>
                    <a:cubicBezTo>
                      <a:pt x="2243" y="1947"/>
                      <a:pt x="2053" y="929"/>
                      <a:pt x="1564" y="358"/>
                    </a:cubicBezTo>
                    <a:cubicBezTo>
                      <a:pt x="1353" y="118"/>
                      <a:pt x="1125" y="1"/>
                      <a:pt x="91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8"/>
              <p:cNvSpPr/>
              <p:nvPr/>
            </p:nvSpPr>
            <p:spPr>
              <a:xfrm>
                <a:off x="6799608" y="1856171"/>
                <a:ext cx="173834" cy="251049"/>
              </a:xfrm>
              <a:custGeom>
                <a:avLst/>
                <a:gdLst/>
                <a:ahLst/>
                <a:cxnLst/>
                <a:rect l="l" t="t" r="r" b="b"/>
                <a:pathLst>
                  <a:path w="2247" h="3245" extrusionOk="0">
                    <a:moveTo>
                      <a:pt x="909" y="1"/>
                    </a:moveTo>
                    <a:cubicBezTo>
                      <a:pt x="627" y="1"/>
                      <a:pt x="372" y="210"/>
                      <a:pt x="232" y="608"/>
                    </a:cubicBezTo>
                    <a:cubicBezTo>
                      <a:pt x="0" y="1300"/>
                      <a:pt x="193" y="2321"/>
                      <a:pt x="683" y="2880"/>
                    </a:cubicBezTo>
                    <a:cubicBezTo>
                      <a:pt x="893" y="3126"/>
                      <a:pt x="1122" y="3245"/>
                      <a:pt x="1333" y="3245"/>
                    </a:cubicBezTo>
                    <a:cubicBezTo>
                      <a:pt x="1612" y="3245"/>
                      <a:pt x="1862" y="3036"/>
                      <a:pt x="2001" y="2635"/>
                    </a:cubicBezTo>
                    <a:cubicBezTo>
                      <a:pt x="2246" y="1939"/>
                      <a:pt x="2040" y="921"/>
                      <a:pt x="1551" y="363"/>
                    </a:cubicBezTo>
                    <a:cubicBezTo>
                      <a:pt x="1347" y="118"/>
                      <a:pt x="1120" y="1"/>
                      <a:pt x="90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8"/>
              <p:cNvSpPr/>
              <p:nvPr/>
            </p:nvSpPr>
            <p:spPr>
              <a:xfrm>
                <a:off x="6802857" y="1868162"/>
                <a:ext cx="157897" cy="228691"/>
              </a:xfrm>
              <a:custGeom>
                <a:avLst/>
                <a:gdLst/>
                <a:ahLst/>
                <a:cxnLst/>
                <a:rect l="l" t="t" r="r" b="b"/>
                <a:pathLst>
                  <a:path w="2041" h="2956" extrusionOk="0">
                    <a:moveTo>
                      <a:pt x="829" y="1"/>
                    </a:moveTo>
                    <a:cubicBezTo>
                      <a:pt x="572" y="1"/>
                      <a:pt x="341" y="190"/>
                      <a:pt x="216" y="547"/>
                    </a:cubicBezTo>
                    <a:cubicBezTo>
                      <a:pt x="1" y="1187"/>
                      <a:pt x="177" y="2111"/>
                      <a:pt x="624" y="2627"/>
                    </a:cubicBezTo>
                    <a:cubicBezTo>
                      <a:pt x="812" y="2849"/>
                      <a:pt x="1019" y="2956"/>
                      <a:pt x="1211" y="2956"/>
                    </a:cubicBezTo>
                    <a:cubicBezTo>
                      <a:pt x="1467" y="2956"/>
                      <a:pt x="1697" y="2767"/>
                      <a:pt x="1822" y="2411"/>
                    </a:cubicBezTo>
                    <a:cubicBezTo>
                      <a:pt x="2041" y="1771"/>
                      <a:pt x="1865" y="831"/>
                      <a:pt x="1414" y="329"/>
                    </a:cubicBezTo>
                    <a:cubicBezTo>
                      <a:pt x="1228" y="107"/>
                      <a:pt x="1021" y="1"/>
                      <a:pt x="829"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8"/>
              <p:cNvSpPr/>
              <p:nvPr/>
            </p:nvSpPr>
            <p:spPr>
              <a:xfrm>
                <a:off x="6820805" y="1901815"/>
                <a:ext cx="106141" cy="162621"/>
              </a:xfrm>
              <a:custGeom>
                <a:avLst/>
                <a:gdLst/>
                <a:ahLst/>
                <a:cxnLst/>
                <a:rect l="l" t="t" r="r" b="b"/>
                <a:pathLst>
                  <a:path w="1372" h="2102" extrusionOk="0">
                    <a:moveTo>
                      <a:pt x="587" y="1"/>
                    </a:moveTo>
                    <a:cubicBezTo>
                      <a:pt x="415" y="1"/>
                      <a:pt x="250" y="138"/>
                      <a:pt x="164" y="396"/>
                    </a:cubicBezTo>
                    <a:cubicBezTo>
                      <a:pt x="1" y="847"/>
                      <a:pt x="134" y="1513"/>
                      <a:pt x="448" y="1865"/>
                    </a:cubicBezTo>
                    <a:cubicBezTo>
                      <a:pt x="590" y="2026"/>
                      <a:pt x="737" y="2102"/>
                      <a:pt x="873" y="2102"/>
                    </a:cubicBezTo>
                    <a:cubicBezTo>
                      <a:pt x="933" y="2102"/>
                      <a:pt x="991" y="2087"/>
                      <a:pt x="1045" y="2058"/>
                    </a:cubicBezTo>
                    <a:cubicBezTo>
                      <a:pt x="1143" y="2015"/>
                      <a:pt x="1208" y="1921"/>
                      <a:pt x="1277" y="1800"/>
                    </a:cubicBezTo>
                    <a:cubicBezTo>
                      <a:pt x="1290" y="1771"/>
                      <a:pt x="1290" y="1744"/>
                      <a:pt x="1306" y="1718"/>
                    </a:cubicBezTo>
                    <a:cubicBezTo>
                      <a:pt x="1319" y="1676"/>
                      <a:pt x="1332" y="1620"/>
                      <a:pt x="1345" y="1581"/>
                    </a:cubicBezTo>
                    <a:cubicBezTo>
                      <a:pt x="1358" y="1513"/>
                      <a:pt x="1372" y="1431"/>
                      <a:pt x="1372" y="1349"/>
                    </a:cubicBezTo>
                    <a:lnTo>
                      <a:pt x="1372" y="1186"/>
                    </a:lnTo>
                    <a:cubicBezTo>
                      <a:pt x="1358" y="1079"/>
                      <a:pt x="1345" y="968"/>
                      <a:pt x="1319" y="860"/>
                    </a:cubicBezTo>
                    <a:cubicBezTo>
                      <a:pt x="1319" y="834"/>
                      <a:pt x="1306" y="821"/>
                      <a:pt x="1306" y="791"/>
                    </a:cubicBezTo>
                    <a:cubicBezTo>
                      <a:pt x="1277" y="697"/>
                      <a:pt x="1238" y="602"/>
                      <a:pt x="1195" y="520"/>
                    </a:cubicBezTo>
                    <a:cubicBezTo>
                      <a:pt x="1169" y="452"/>
                      <a:pt x="1127" y="383"/>
                      <a:pt x="1088" y="331"/>
                    </a:cubicBezTo>
                    <a:cubicBezTo>
                      <a:pt x="1074" y="289"/>
                      <a:pt x="1045" y="263"/>
                      <a:pt x="1019" y="233"/>
                    </a:cubicBezTo>
                    <a:cubicBezTo>
                      <a:pt x="993" y="194"/>
                      <a:pt x="964" y="168"/>
                      <a:pt x="937" y="152"/>
                    </a:cubicBezTo>
                    <a:cubicBezTo>
                      <a:pt x="911" y="125"/>
                      <a:pt x="882" y="99"/>
                      <a:pt x="843" y="86"/>
                    </a:cubicBezTo>
                    <a:cubicBezTo>
                      <a:pt x="774" y="31"/>
                      <a:pt x="706" y="18"/>
                      <a:pt x="637" y="5"/>
                    </a:cubicBezTo>
                    <a:cubicBezTo>
                      <a:pt x="620" y="2"/>
                      <a:pt x="604" y="1"/>
                      <a:pt x="58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8"/>
              <p:cNvSpPr/>
              <p:nvPr/>
            </p:nvSpPr>
            <p:spPr>
              <a:xfrm>
                <a:off x="6823822" y="1895858"/>
                <a:ext cx="114729" cy="173684"/>
              </a:xfrm>
              <a:custGeom>
                <a:avLst/>
                <a:gdLst/>
                <a:ahLst/>
                <a:cxnLst/>
                <a:rect l="l" t="t" r="r" b="b"/>
                <a:pathLst>
                  <a:path w="1483" h="2245" extrusionOk="0">
                    <a:moveTo>
                      <a:pt x="614" y="65"/>
                    </a:moveTo>
                    <a:cubicBezTo>
                      <a:pt x="654" y="65"/>
                      <a:pt x="696" y="65"/>
                      <a:pt x="735" y="82"/>
                    </a:cubicBezTo>
                    <a:cubicBezTo>
                      <a:pt x="843" y="121"/>
                      <a:pt x="911" y="216"/>
                      <a:pt x="1006" y="327"/>
                    </a:cubicBezTo>
                    <a:cubicBezTo>
                      <a:pt x="1225" y="555"/>
                      <a:pt x="1333" y="911"/>
                      <a:pt x="1349" y="1263"/>
                    </a:cubicBezTo>
                    <a:cubicBezTo>
                      <a:pt x="1362" y="1453"/>
                      <a:pt x="1375" y="1632"/>
                      <a:pt x="1319" y="1779"/>
                    </a:cubicBezTo>
                    <a:cubicBezTo>
                      <a:pt x="1251" y="1972"/>
                      <a:pt x="1143" y="2092"/>
                      <a:pt x="1022" y="2148"/>
                    </a:cubicBezTo>
                    <a:lnTo>
                      <a:pt x="1006" y="2148"/>
                    </a:lnTo>
                    <a:cubicBezTo>
                      <a:pt x="980" y="2161"/>
                      <a:pt x="954" y="2161"/>
                      <a:pt x="925" y="2174"/>
                    </a:cubicBezTo>
                    <a:cubicBezTo>
                      <a:pt x="914" y="2175"/>
                      <a:pt x="904" y="2175"/>
                      <a:pt x="894" y="2175"/>
                    </a:cubicBezTo>
                    <a:cubicBezTo>
                      <a:pt x="755" y="2175"/>
                      <a:pt x="604" y="2094"/>
                      <a:pt x="464" y="1942"/>
                    </a:cubicBezTo>
                    <a:cubicBezTo>
                      <a:pt x="151" y="1577"/>
                      <a:pt x="14" y="911"/>
                      <a:pt x="177" y="460"/>
                    </a:cubicBezTo>
                    <a:cubicBezTo>
                      <a:pt x="246" y="245"/>
                      <a:pt x="370" y="121"/>
                      <a:pt x="517" y="82"/>
                    </a:cubicBezTo>
                    <a:cubicBezTo>
                      <a:pt x="546" y="65"/>
                      <a:pt x="559" y="65"/>
                      <a:pt x="585" y="65"/>
                    </a:cubicBezTo>
                    <a:close/>
                    <a:moveTo>
                      <a:pt x="572" y="0"/>
                    </a:moveTo>
                    <a:cubicBezTo>
                      <a:pt x="546" y="0"/>
                      <a:pt x="533" y="0"/>
                      <a:pt x="503" y="13"/>
                    </a:cubicBezTo>
                    <a:lnTo>
                      <a:pt x="464" y="13"/>
                    </a:lnTo>
                    <a:cubicBezTo>
                      <a:pt x="327" y="65"/>
                      <a:pt x="206" y="202"/>
                      <a:pt x="138" y="408"/>
                    </a:cubicBezTo>
                    <a:cubicBezTo>
                      <a:pt x="138" y="434"/>
                      <a:pt x="125" y="460"/>
                      <a:pt x="108" y="490"/>
                    </a:cubicBezTo>
                    <a:lnTo>
                      <a:pt x="108" y="503"/>
                    </a:lnTo>
                    <a:cubicBezTo>
                      <a:pt x="1" y="937"/>
                      <a:pt x="108" y="1534"/>
                      <a:pt x="383" y="1916"/>
                    </a:cubicBezTo>
                    <a:cubicBezTo>
                      <a:pt x="396" y="1942"/>
                      <a:pt x="422" y="1972"/>
                      <a:pt x="451" y="1998"/>
                    </a:cubicBezTo>
                    <a:cubicBezTo>
                      <a:pt x="587" y="2172"/>
                      <a:pt x="761" y="2244"/>
                      <a:pt x="905" y="2244"/>
                    </a:cubicBezTo>
                    <a:cubicBezTo>
                      <a:pt x="917" y="2244"/>
                      <a:pt x="929" y="2244"/>
                      <a:pt x="941" y="2242"/>
                    </a:cubicBezTo>
                    <a:cubicBezTo>
                      <a:pt x="967" y="2242"/>
                      <a:pt x="993" y="2229"/>
                      <a:pt x="1022" y="2229"/>
                    </a:cubicBezTo>
                    <a:cubicBezTo>
                      <a:pt x="1035" y="2216"/>
                      <a:pt x="1049" y="2216"/>
                      <a:pt x="1062" y="2203"/>
                    </a:cubicBezTo>
                    <a:cubicBezTo>
                      <a:pt x="1186" y="2148"/>
                      <a:pt x="1293" y="2024"/>
                      <a:pt x="1362" y="1821"/>
                    </a:cubicBezTo>
                    <a:cubicBezTo>
                      <a:pt x="1483" y="1482"/>
                      <a:pt x="1443" y="1032"/>
                      <a:pt x="1293" y="653"/>
                    </a:cubicBezTo>
                    <a:cubicBezTo>
                      <a:pt x="1238" y="503"/>
                      <a:pt x="1156" y="353"/>
                      <a:pt x="1049" y="245"/>
                    </a:cubicBezTo>
                    <a:cubicBezTo>
                      <a:pt x="1035" y="216"/>
                      <a:pt x="1022" y="202"/>
                      <a:pt x="993" y="176"/>
                    </a:cubicBezTo>
                    <a:cubicBezTo>
                      <a:pt x="872" y="65"/>
                      <a:pt x="748" y="0"/>
                      <a:pt x="62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8"/>
              <p:cNvSpPr/>
              <p:nvPr/>
            </p:nvSpPr>
            <p:spPr>
              <a:xfrm>
                <a:off x="6838521" y="1902124"/>
                <a:ext cx="88425" cy="158908"/>
              </a:xfrm>
              <a:custGeom>
                <a:avLst/>
                <a:gdLst/>
                <a:ahLst/>
                <a:cxnLst/>
                <a:rect l="l" t="t" r="r" b="b"/>
                <a:pathLst>
                  <a:path w="1143" h="2054" extrusionOk="0">
                    <a:moveTo>
                      <a:pt x="408" y="1"/>
                    </a:moveTo>
                    <a:cubicBezTo>
                      <a:pt x="300" y="53"/>
                      <a:pt x="219" y="177"/>
                      <a:pt x="150" y="340"/>
                    </a:cubicBezTo>
                    <a:cubicBezTo>
                      <a:pt x="0" y="800"/>
                      <a:pt x="124" y="1470"/>
                      <a:pt x="437" y="1822"/>
                    </a:cubicBezTo>
                    <a:cubicBezTo>
                      <a:pt x="558" y="1972"/>
                      <a:pt x="695" y="2041"/>
                      <a:pt x="816" y="2054"/>
                    </a:cubicBezTo>
                    <a:cubicBezTo>
                      <a:pt x="914" y="2011"/>
                      <a:pt x="979" y="1917"/>
                      <a:pt x="1048" y="1796"/>
                    </a:cubicBezTo>
                    <a:cubicBezTo>
                      <a:pt x="1061" y="1767"/>
                      <a:pt x="1061" y="1740"/>
                      <a:pt x="1077" y="1714"/>
                    </a:cubicBezTo>
                    <a:cubicBezTo>
                      <a:pt x="1090" y="1672"/>
                      <a:pt x="1103" y="1616"/>
                      <a:pt x="1116" y="1577"/>
                    </a:cubicBezTo>
                    <a:cubicBezTo>
                      <a:pt x="1129" y="1509"/>
                      <a:pt x="1143" y="1427"/>
                      <a:pt x="1143" y="1345"/>
                    </a:cubicBezTo>
                    <a:lnTo>
                      <a:pt x="1143" y="1182"/>
                    </a:lnTo>
                    <a:cubicBezTo>
                      <a:pt x="1129" y="1075"/>
                      <a:pt x="1116" y="964"/>
                      <a:pt x="1090" y="856"/>
                    </a:cubicBezTo>
                    <a:cubicBezTo>
                      <a:pt x="1090" y="830"/>
                      <a:pt x="1077" y="817"/>
                      <a:pt x="1077" y="787"/>
                    </a:cubicBezTo>
                    <a:cubicBezTo>
                      <a:pt x="1048" y="693"/>
                      <a:pt x="1009" y="598"/>
                      <a:pt x="966" y="516"/>
                    </a:cubicBezTo>
                    <a:cubicBezTo>
                      <a:pt x="940" y="448"/>
                      <a:pt x="898" y="379"/>
                      <a:pt x="859" y="327"/>
                    </a:cubicBezTo>
                    <a:cubicBezTo>
                      <a:pt x="845" y="285"/>
                      <a:pt x="816" y="259"/>
                      <a:pt x="790" y="229"/>
                    </a:cubicBezTo>
                    <a:cubicBezTo>
                      <a:pt x="764" y="190"/>
                      <a:pt x="735" y="164"/>
                      <a:pt x="708" y="148"/>
                    </a:cubicBezTo>
                    <a:cubicBezTo>
                      <a:pt x="682" y="121"/>
                      <a:pt x="653" y="95"/>
                      <a:pt x="614" y="82"/>
                    </a:cubicBezTo>
                    <a:cubicBezTo>
                      <a:pt x="545" y="27"/>
                      <a:pt x="477" y="14"/>
                      <a:pt x="408"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8"/>
              <p:cNvSpPr/>
              <p:nvPr/>
            </p:nvSpPr>
            <p:spPr>
              <a:xfrm>
                <a:off x="6817555" y="1895858"/>
                <a:ext cx="119989" cy="174458"/>
              </a:xfrm>
              <a:custGeom>
                <a:avLst/>
                <a:gdLst/>
                <a:ahLst/>
                <a:cxnLst/>
                <a:rect l="l" t="t" r="r" b="b"/>
                <a:pathLst>
                  <a:path w="1551" h="2255" extrusionOk="0">
                    <a:moveTo>
                      <a:pt x="679" y="82"/>
                    </a:moveTo>
                    <a:cubicBezTo>
                      <a:pt x="722" y="82"/>
                      <a:pt x="748" y="95"/>
                      <a:pt x="777" y="95"/>
                    </a:cubicBezTo>
                    <a:cubicBezTo>
                      <a:pt x="790" y="108"/>
                      <a:pt x="803" y="108"/>
                      <a:pt x="803" y="108"/>
                    </a:cubicBezTo>
                    <a:cubicBezTo>
                      <a:pt x="816" y="121"/>
                      <a:pt x="829" y="121"/>
                      <a:pt x="842" y="134"/>
                    </a:cubicBezTo>
                    <a:cubicBezTo>
                      <a:pt x="859" y="147"/>
                      <a:pt x="872" y="147"/>
                      <a:pt x="885" y="163"/>
                    </a:cubicBezTo>
                    <a:cubicBezTo>
                      <a:pt x="911" y="163"/>
                      <a:pt x="924" y="176"/>
                      <a:pt x="940" y="189"/>
                    </a:cubicBezTo>
                    <a:cubicBezTo>
                      <a:pt x="966" y="202"/>
                      <a:pt x="979" y="229"/>
                      <a:pt x="1006" y="245"/>
                    </a:cubicBezTo>
                    <a:lnTo>
                      <a:pt x="1006" y="258"/>
                    </a:lnTo>
                    <a:cubicBezTo>
                      <a:pt x="1006" y="258"/>
                      <a:pt x="1022" y="258"/>
                      <a:pt x="1022" y="271"/>
                    </a:cubicBezTo>
                    <a:cubicBezTo>
                      <a:pt x="1035" y="284"/>
                      <a:pt x="1048" y="297"/>
                      <a:pt x="1061" y="310"/>
                    </a:cubicBezTo>
                    <a:cubicBezTo>
                      <a:pt x="1087" y="340"/>
                      <a:pt x="1116" y="366"/>
                      <a:pt x="1130" y="408"/>
                    </a:cubicBezTo>
                    <a:cubicBezTo>
                      <a:pt x="1169" y="460"/>
                      <a:pt x="1211" y="529"/>
                      <a:pt x="1237" y="597"/>
                    </a:cubicBezTo>
                    <a:cubicBezTo>
                      <a:pt x="1250" y="624"/>
                      <a:pt x="1267" y="653"/>
                      <a:pt x="1280" y="692"/>
                    </a:cubicBezTo>
                    <a:cubicBezTo>
                      <a:pt x="1293" y="718"/>
                      <a:pt x="1306" y="761"/>
                      <a:pt x="1319" y="800"/>
                    </a:cubicBezTo>
                    <a:cubicBezTo>
                      <a:pt x="1332" y="829"/>
                      <a:pt x="1332" y="842"/>
                      <a:pt x="1348" y="868"/>
                    </a:cubicBezTo>
                    <a:cubicBezTo>
                      <a:pt x="1348" y="898"/>
                      <a:pt x="1361" y="911"/>
                      <a:pt x="1361" y="937"/>
                    </a:cubicBezTo>
                    <a:cubicBezTo>
                      <a:pt x="1374" y="963"/>
                      <a:pt x="1374" y="992"/>
                      <a:pt x="1387" y="1018"/>
                    </a:cubicBezTo>
                    <a:lnTo>
                      <a:pt x="1387" y="1061"/>
                    </a:lnTo>
                    <a:cubicBezTo>
                      <a:pt x="1387" y="1074"/>
                      <a:pt x="1400" y="1100"/>
                      <a:pt x="1400" y="1113"/>
                    </a:cubicBezTo>
                    <a:lnTo>
                      <a:pt x="1400" y="1182"/>
                    </a:lnTo>
                    <a:cubicBezTo>
                      <a:pt x="1400" y="1195"/>
                      <a:pt x="1400" y="1208"/>
                      <a:pt x="1414" y="1224"/>
                    </a:cubicBezTo>
                    <a:lnTo>
                      <a:pt x="1414" y="1319"/>
                    </a:lnTo>
                    <a:lnTo>
                      <a:pt x="1414" y="1426"/>
                    </a:lnTo>
                    <a:lnTo>
                      <a:pt x="1414" y="1495"/>
                    </a:lnTo>
                    <a:cubicBezTo>
                      <a:pt x="1400" y="1508"/>
                      <a:pt x="1400" y="1521"/>
                      <a:pt x="1400" y="1551"/>
                    </a:cubicBezTo>
                    <a:lnTo>
                      <a:pt x="1400" y="1577"/>
                    </a:lnTo>
                    <a:cubicBezTo>
                      <a:pt x="1400" y="1590"/>
                      <a:pt x="1400" y="1603"/>
                      <a:pt x="1387" y="1616"/>
                    </a:cubicBezTo>
                    <a:lnTo>
                      <a:pt x="1387" y="1658"/>
                    </a:lnTo>
                    <a:cubicBezTo>
                      <a:pt x="1374" y="1684"/>
                      <a:pt x="1374" y="1697"/>
                      <a:pt x="1374" y="1714"/>
                    </a:cubicBezTo>
                    <a:cubicBezTo>
                      <a:pt x="1361" y="1740"/>
                      <a:pt x="1361" y="1766"/>
                      <a:pt x="1348" y="1795"/>
                    </a:cubicBezTo>
                    <a:cubicBezTo>
                      <a:pt x="1332" y="1821"/>
                      <a:pt x="1332" y="1848"/>
                      <a:pt x="1319" y="1877"/>
                    </a:cubicBezTo>
                    <a:lnTo>
                      <a:pt x="1306" y="1877"/>
                    </a:lnTo>
                    <a:cubicBezTo>
                      <a:pt x="1306" y="1890"/>
                      <a:pt x="1306" y="1903"/>
                      <a:pt x="1293" y="1916"/>
                    </a:cubicBezTo>
                    <a:cubicBezTo>
                      <a:pt x="1267" y="1959"/>
                      <a:pt x="1237" y="1998"/>
                      <a:pt x="1211" y="2040"/>
                    </a:cubicBezTo>
                    <a:cubicBezTo>
                      <a:pt x="1198" y="2053"/>
                      <a:pt x="1198" y="2053"/>
                      <a:pt x="1185" y="2066"/>
                    </a:cubicBezTo>
                    <a:cubicBezTo>
                      <a:pt x="1169" y="2079"/>
                      <a:pt x="1156" y="2092"/>
                      <a:pt x="1143" y="2105"/>
                    </a:cubicBezTo>
                    <a:cubicBezTo>
                      <a:pt x="1143" y="2105"/>
                      <a:pt x="1130" y="2105"/>
                      <a:pt x="1116" y="2122"/>
                    </a:cubicBezTo>
                    <a:cubicBezTo>
                      <a:pt x="1116" y="2122"/>
                      <a:pt x="1103" y="2135"/>
                      <a:pt x="1087" y="2135"/>
                    </a:cubicBezTo>
                    <a:cubicBezTo>
                      <a:pt x="1074" y="2148"/>
                      <a:pt x="1061" y="2148"/>
                      <a:pt x="1048" y="2161"/>
                    </a:cubicBezTo>
                    <a:lnTo>
                      <a:pt x="1022" y="2161"/>
                    </a:lnTo>
                    <a:lnTo>
                      <a:pt x="1006" y="2174"/>
                    </a:lnTo>
                    <a:lnTo>
                      <a:pt x="979" y="2174"/>
                    </a:lnTo>
                    <a:cubicBezTo>
                      <a:pt x="966" y="2174"/>
                      <a:pt x="953" y="2174"/>
                      <a:pt x="940" y="2187"/>
                    </a:cubicBezTo>
                    <a:lnTo>
                      <a:pt x="898" y="2187"/>
                    </a:lnTo>
                    <a:cubicBezTo>
                      <a:pt x="829" y="2174"/>
                      <a:pt x="748" y="2161"/>
                      <a:pt x="666" y="2105"/>
                    </a:cubicBezTo>
                    <a:cubicBezTo>
                      <a:pt x="640" y="2092"/>
                      <a:pt x="627" y="2079"/>
                      <a:pt x="598" y="2053"/>
                    </a:cubicBezTo>
                    <a:cubicBezTo>
                      <a:pt x="584" y="2040"/>
                      <a:pt x="571" y="2040"/>
                      <a:pt x="558" y="2024"/>
                    </a:cubicBezTo>
                    <a:cubicBezTo>
                      <a:pt x="545" y="2011"/>
                      <a:pt x="532" y="1998"/>
                      <a:pt x="532" y="1985"/>
                    </a:cubicBezTo>
                    <a:cubicBezTo>
                      <a:pt x="516" y="1972"/>
                      <a:pt x="503" y="1959"/>
                      <a:pt x="490" y="1942"/>
                    </a:cubicBezTo>
                    <a:cubicBezTo>
                      <a:pt x="477" y="1942"/>
                      <a:pt x="477" y="1929"/>
                      <a:pt x="464" y="1916"/>
                    </a:cubicBezTo>
                    <a:cubicBezTo>
                      <a:pt x="421" y="1861"/>
                      <a:pt x="395" y="1821"/>
                      <a:pt x="353" y="1766"/>
                    </a:cubicBezTo>
                    <a:lnTo>
                      <a:pt x="353" y="1753"/>
                    </a:lnTo>
                    <a:cubicBezTo>
                      <a:pt x="340" y="1740"/>
                      <a:pt x="327" y="1714"/>
                      <a:pt x="314" y="1684"/>
                    </a:cubicBezTo>
                    <a:cubicBezTo>
                      <a:pt x="314" y="1658"/>
                      <a:pt x="300" y="1645"/>
                      <a:pt x="287" y="1632"/>
                    </a:cubicBezTo>
                    <a:cubicBezTo>
                      <a:pt x="271" y="1590"/>
                      <a:pt x="258" y="1534"/>
                      <a:pt x="232" y="1495"/>
                    </a:cubicBezTo>
                    <a:cubicBezTo>
                      <a:pt x="232" y="1469"/>
                      <a:pt x="219" y="1440"/>
                      <a:pt x="219" y="1413"/>
                    </a:cubicBezTo>
                    <a:cubicBezTo>
                      <a:pt x="189" y="1332"/>
                      <a:pt x="163" y="1224"/>
                      <a:pt x="150" y="1126"/>
                    </a:cubicBezTo>
                    <a:cubicBezTo>
                      <a:pt x="150" y="1100"/>
                      <a:pt x="150" y="1074"/>
                      <a:pt x="137" y="1045"/>
                    </a:cubicBezTo>
                    <a:lnTo>
                      <a:pt x="137" y="1032"/>
                    </a:lnTo>
                    <a:lnTo>
                      <a:pt x="137" y="950"/>
                    </a:lnTo>
                    <a:lnTo>
                      <a:pt x="137" y="937"/>
                    </a:lnTo>
                    <a:lnTo>
                      <a:pt x="137" y="842"/>
                    </a:lnTo>
                    <a:cubicBezTo>
                      <a:pt x="137" y="816"/>
                      <a:pt x="137" y="774"/>
                      <a:pt x="150" y="748"/>
                    </a:cubicBezTo>
                    <a:lnTo>
                      <a:pt x="150" y="666"/>
                    </a:lnTo>
                    <a:cubicBezTo>
                      <a:pt x="150" y="666"/>
                      <a:pt x="150" y="653"/>
                      <a:pt x="163" y="653"/>
                    </a:cubicBezTo>
                    <a:cubicBezTo>
                      <a:pt x="163" y="624"/>
                      <a:pt x="163" y="597"/>
                      <a:pt x="176" y="571"/>
                    </a:cubicBezTo>
                    <a:cubicBezTo>
                      <a:pt x="176" y="542"/>
                      <a:pt x="189" y="516"/>
                      <a:pt x="189" y="503"/>
                    </a:cubicBezTo>
                    <a:lnTo>
                      <a:pt x="189" y="490"/>
                    </a:lnTo>
                    <a:lnTo>
                      <a:pt x="206" y="473"/>
                    </a:lnTo>
                    <a:cubicBezTo>
                      <a:pt x="206" y="447"/>
                      <a:pt x="219" y="434"/>
                      <a:pt x="219" y="421"/>
                    </a:cubicBezTo>
                    <a:cubicBezTo>
                      <a:pt x="232" y="408"/>
                      <a:pt x="232" y="392"/>
                      <a:pt x="232" y="392"/>
                    </a:cubicBezTo>
                    <a:cubicBezTo>
                      <a:pt x="245" y="379"/>
                      <a:pt x="245" y="366"/>
                      <a:pt x="258" y="353"/>
                    </a:cubicBezTo>
                    <a:cubicBezTo>
                      <a:pt x="258" y="340"/>
                      <a:pt x="271" y="327"/>
                      <a:pt x="271" y="310"/>
                    </a:cubicBezTo>
                    <a:cubicBezTo>
                      <a:pt x="287" y="297"/>
                      <a:pt x="287" y="284"/>
                      <a:pt x="300" y="271"/>
                    </a:cubicBezTo>
                    <a:cubicBezTo>
                      <a:pt x="314" y="258"/>
                      <a:pt x="327" y="245"/>
                      <a:pt x="327" y="229"/>
                    </a:cubicBezTo>
                    <a:lnTo>
                      <a:pt x="340" y="229"/>
                    </a:lnTo>
                    <a:cubicBezTo>
                      <a:pt x="353" y="216"/>
                      <a:pt x="353" y="202"/>
                      <a:pt x="369" y="189"/>
                    </a:cubicBezTo>
                    <a:cubicBezTo>
                      <a:pt x="382" y="176"/>
                      <a:pt x="395" y="176"/>
                      <a:pt x="408" y="163"/>
                    </a:cubicBezTo>
                    <a:lnTo>
                      <a:pt x="434" y="134"/>
                    </a:lnTo>
                    <a:cubicBezTo>
                      <a:pt x="451" y="134"/>
                      <a:pt x="464" y="121"/>
                      <a:pt x="464" y="121"/>
                    </a:cubicBezTo>
                    <a:cubicBezTo>
                      <a:pt x="477" y="108"/>
                      <a:pt x="490" y="108"/>
                      <a:pt x="503" y="108"/>
                    </a:cubicBezTo>
                    <a:cubicBezTo>
                      <a:pt x="516" y="95"/>
                      <a:pt x="532" y="95"/>
                      <a:pt x="532" y="95"/>
                    </a:cubicBezTo>
                    <a:cubicBezTo>
                      <a:pt x="545" y="95"/>
                      <a:pt x="558" y="82"/>
                      <a:pt x="571" y="82"/>
                    </a:cubicBezTo>
                    <a:close/>
                    <a:moveTo>
                      <a:pt x="614" y="0"/>
                    </a:moveTo>
                    <a:cubicBezTo>
                      <a:pt x="598" y="0"/>
                      <a:pt x="598" y="0"/>
                      <a:pt x="584" y="13"/>
                    </a:cubicBezTo>
                    <a:cubicBezTo>
                      <a:pt x="558" y="13"/>
                      <a:pt x="516" y="13"/>
                      <a:pt x="490" y="26"/>
                    </a:cubicBezTo>
                    <a:cubicBezTo>
                      <a:pt x="353" y="82"/>
                      <a:pt x="232" y="216"/>
                      <a:pt x="163" y="421"/>
                    </a:cubicBezTo>
                    <a:cubicBezTo>
                      <a:pt x="0" y="911"/>
                      <a:pt x="137" y="1616"/>
                      <a:pt x="477" y="2011"/>
                    </a:cubicBezTo>
                    <a:cubicBezTo>
                      <a:pt x="620" y="2178"/>
                      <a:pt x="783" y="2254"/>
                      <a:pt x="926" y="2254"/>
                    </a:cubicBezTo>
                    <a:cubicBezTo>
                      <a:pt x="959" y="2254"/>
                      <a:pt x="991" y="2250"/>
                      <a:pt x="1022" y="2242"/>
                    </a:cubicBezTo>
                    <a:cubicBezTo>
                      <a:pt x="1048" y="2229"/>
                      <a:pt x="1074" y="2229"/>
                      <a:pt x="1103" y="2216"/>
                    </a:cubicBezTo>
                    <a:cubicBezTo>
                      <a:pt x="1116" y="2203"/>
                      <a:pt x="1130" y="2203"/>
                      <a:pt x="1130" y="2187"/>
                    </a:cubicBezTo>
                    <a:cubicBezTo>
                      <a:pt x="1237" y="2122"/>
                      <a:pt x="1332" y="2011"/>
                      <a:pt x="1387" y="1834"/>
                    </a:cubicBezTo>
                    <a:cubicBezTo>
                      <a:pt x="1551" y="1345"/>
                      <a:pt x="1414" y="637"/>
                      <a:pt x="1074" y="258"/>
                    </a:cubicBezTo>
                    <a:cubicBezTo>
                      <a:pt x="966" y="108"/>
                      <a:pt x="829" y="39"/>
                      <a:pt x="708" y="13"/>
                    </a:cubicBezTo>
                    <a:lnTo>
                      <a:pt x="653" y="13"/>
                    </a:lnTo>
                    <a:cubicBezTo>
                      <a:pt x="640" y="0"/>
                      <a:pt x="627" y="0"/>
                      <a:pt x="61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8"/>
              <p:cNvSpPr/>
              <p:nvPr/>
            </p:nvSpPr>
            <p:spPr>
              <a:xfrm>
                <a:off x="6865984" y="1942275"/>
                <a:ext cx="52607" cy="75431"/>
              </a:xfrm>
              <a:custGeom>
                <a:avLst/>
                <a:gdLst/>
                <a:ahLst/>
                <a:cxnLst/>
                <a:rect l="l" t="t" r="r" b="b"/>
                <a:pathLst>
                  <a:path w="680" h="975" extrusionOk="0">
                    <a:moveTo>
                      <a:pt x="281" y="1"/>
                    </a:moveTo>
                    <a:cubicBezTo>
                      <a:pt x="196" y="1"/>
                      <a:pt x="122" y="63"/>
                      <a:pt x="82" y="187"/>
                    </a:cubicBezTo>
                    <a:cubicBezTo>
                      <a:pt x="1" y="392"/>
                      <a:pt x="69" y="706"/>
                      <a:pt x="216" y="869"/>
                    </a:cubicBezTo>
                    <a:cubicBezTo>
                      <a:pt x="276" y="940"/>
                      <a:pt x="342" y="974"/>
                      <a:pt x="406" y="974"/>
                    </a:cubicBezTo>
                    <a:cubicBezTo>
                      <a:pt x="488" y="974"/>
                      <a:pt x="565" y="915"/>
                      <a:pt x="611" y="800"/>
                    </a:cubicBezTo>
                    <a:cubicBezTo>
                      <a:pt x="680" y="582"/>
                      <a:pt x="624" y="281"/>
                      <a:pt x="477" y="105"/>
                    </a:cubicBezTo>
                    <a:cubicBezTo>
                      <a:pt x="413" y="35"/>
                      <a:pt x="345" y="1"/>
                      <a:pt x="281"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8"/>
              <p:cNvSpPr/>
              <p:nvPr/>
            </p:nvSpPr>
            <p:spPr>
              <a:xfrm>
                <a:off x="6867995" y="1948619"/>
                <a:ext cx="44329" cy="64290"/>
              </a:xfrm>
              <a:custGeom>
                <a:avLst/>
                <a:gdLst/>
                <a:ahLst/>
                <a:cxnLst/>
                <a:rect l="l" t="t" r="r" b="b"/>
                <a:pathLst>
                  <a:path w="573" h="831" extrusionOk="0">
                    <a:moveTo>
                      <a:pt x="237" y="0"/>
                    </a:moveTo>
                    <a:cubicBezTo>
                      <a:pt x="165" y="0"/>
                      <a:pt x="102" y="57"/>
                      <a:pt x="70" y="160"/>
                    </a:cubicBezTo>
                    <a:cubicBezTo>
                      <a:pt x="1" y="336"/>
                      <a:pt x="56" y="594"/>
                      <a:pt x="177" y="744"/>
                    </a:cubicBezTo>
                    <a:cubicBezTo>
                      <a:pt x="230" y="802"/>
                      <a:pt x="287" y="831"/>
                      <a:pt x="340" y="831"/>
                    </a:cubicBezTo>
                    <a:cubicBezTo>
                      <a:pt x="413" y="831"/>
                      <a:pt x="479" y="778"/>
                      <a:pt x="517" y="676"/>
                    </a:cubicBezTo>
                    <a:cubicBezTo>
                      <a:pt x="572" y="500"/>
                      <a:pt x="533" y="242"/>
                      <a:pt x="396" y="92"/>
                    </a:cubicBezTo>
                    <a:cubicBezTo>
                      <a:pt x="344" y="29"/>
                      <a:pt x="289" y="0"/>
                      <a:pt x="23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8"/>
              <p:cNvSpPr/>
              <p:nvPr/>
            </p:nvSpPr>
            <p:spPr>
              <a:xfrm>
                <a:off x="6865984" y="1952100"/>
                <a:ext cx="39996" cy="58797"/>
              </a:xfrm>
              <a:custGeom>
                <a:avLst/>
                <a:gdLst/>
                <a:ahLst/>
                <a:cxnLst/>
                <a:rect l="l" t="t" r="r" b="b"/>
                <a:pathLst>
                  <a:path w="517" h="760" extrusionOk="0">
                    <a:moveTo>
                      <a:pt x="208" y="1"/>
                    </a:moveTo>
                    <a:cubicBezTo>
                      <a:pt x="142" y="1"/>
                      <a:pt x="84" y="49"/>
                      <a:pt x="53" y="141"/>
                    </a:cubicBezTo>
                    <a:cubicBezTo>
                      <a:pt x="1" y="305"/>
                      <a:pt x="40" y="549"/>
                      <a:pt x="164" y="673"/>
                    </a:cubicBezTo>
                    <a:cubicBezTo>
                      <a:pt x="211" y="731"/>
                      <a:pt x="263" y="759"/>
                      <a:pt x="311" y="759"/>
                    </a:cubicBezTo>
                    <a:cubicBezTo>
                      <a:pt x="374" y="759"/>
                      <a:pt x="431" y="711"/>
                      <a:pt x="461" y="618"/>
                    </a:cubicBezTo>
                    <a:cubicBezTo>
                      <a:pt x="517" y="455"/>
                      <a:pt x="477" y="223"/>
                      <a:pt x="366" y="89"/>
                    </a:cubicBezTo>
                    <a:cubicBezTo>
                      <a:pt x="314" y="29"/>
                      <a:pt x="258" y="1"/>
                      <a:pt x="20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8"/>
              <p:cNvSpPr/>
              <p:nvPr/>
            </p:nvSpPr>
            <p:spPr>
              <a:xfrm>
                <a:off x="6904897" y="1927422"/>
                <a:ext cx="8433" cy="14699"/>
              </a:xfrm>
              <a:custGeom>
                <a:avLst/>
                <a:gdLst/>
                <a:ahLst/>
                <a:cxnLst/>
                <a:rect l="l" t="t" r="r" b="b"/>
                <a:pathLst>
                  <a:path w="109" h="190" extrusionOk="0">
                    <a:moveTo>
                      <a:pt x="1" y="0"/>
                    </a:moveTo>
                    <a:cubicBezTo>
                      <a:pt x="1" y="52"/>
                      <a:pt x="14" y="121"/>
                      <a:pt x="40" y="163"/>
                    </a:cubicBezTo>
                    <a:cubicBezTo>
                      <a:pt x="69" y="189"/>
                      <a:pt x="95" y="189"/>
                      <a:pt x="108" y="189"/>
                    </a:cubicBezTo>
                    <a:cubicBezTo>
                      <a:pt x="82" y="121"/>
                      <a:pt x="40" y="52"/>
                      <a:pt x="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8"/>
              <p:cNvSpPr/>
              <p:nvPr/>
            </p:nvSpPr>
            <p:spPr>
              <a:xfrm>
                <a:off x="6921839" y="1963009"/>
                <a:ext cx="1083" cy="5338"/>
              </a:xfrm>
              <a:custGeom>
                <a:avLst/>
                <a:gdLst/>
                <a:ahLst/>
                <a:cxnLst/>
                <a:rect l="l" t="t" r="r" b="b"/>
                <a:pathLst>
                  <a:path w="14" h="69" extrusionOk="0">
                    <a:moveTo>
                      <a:pt x="0" y="0"/>
                    </a:moveTo>
                    <a:cubicBezTo>
                      <a:pt x="0" y="10"/>
                      <a:pt x="0" y="22"/>
                      <a:pt x="6" y="32"/>
                    </a:cubicBezTo>
                    <a:lnTo>
                      <a:pt x="6" y="32"/>
                    </a:lnTo>
                    <a:cubicBezTo>
                      <a:pt x="3" y="23"/>
                      <a:pt x="0" y="13"/>
                      <a:pt x="0" y="0"/>
                    </a:cubicBezTo>
                    <a:close/>
                    <a:moveTo>
                      <a:pt x="6" y="32"/>
                    </a:moveTo>
                    <a:lnTo>
                      <a:pt x="6" y="32"/>
                    </a:lnTo>
                    <a:cubicBezTo>
                      <a:pt x="9" y="44"/>
                      <a:pt x="13" y="54"/>
                      <a:pt x="13" y="69"/>
                    </a:cubicBezTo>
                    <a:lnTo>
                      <a:pt x="13" y="43"/>
                    </a:lnTo>
                    <a:cubicBezTo>
                      <a:pt x="10" y="39"/>
                      <a:pt x="7" y="36"/>
                      <a:pt x="6" y="32"/>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8"/>
              <p:cNvSpPr/>
              <p:nvPr/>
            </p:nvSpPr>
            <p:spPr>
              <a:xfrm>
                <a:off x="6924856" y="1993567"/>
                <a:ext cx="2089" cy="12688"/>
              </a:xfrm>
              <a:custGeom>
                <a:avLst/>
                <a:gdLst/>
                <a:ahLst/>
                <a:cxnLst/>
                <a:rect l="l" t="t" r="r" b="b"/>
                <a:pathLst>
                  <a:path w="27" h="164" extrusionOk="0">
                    <a:moveTo>
                      <a:pt x="27" y="0"/>
                    </a:moveTo>
                    <a:cubicBezTo>
                      <a:pt x="13" y="13"/>
                      <a:pt x="13" y="43"/>
                      <a:pt x="13" y="56"/>
                    </a:cubicBezTo>
                    <a:cubicBezTo>
                      <a:pt x="0" y="95"/>
                      <a:pt x="13" y="137"/>
                      <a:pt x="27" y="163"/>
                    </a:cubicBezTo>
                    <a:lnTo>
                      <a:pt x="2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8"/>
              <p:cNvSpPr/>
              <p:nvPr/>
            </p:nvSpPr>
            <p:spPr>
              <a:xfrm>
                <a:off x="6914258" y="2021108"/>
                <a:ext cx="10676" cy="19960"/>
              </a:xfrm>
              <a:custGeom>
                <a:avLst/>
                <a:gdLst/>
                <a:ahLst/>
                <a:cxnLst/>
                <a:rect l="l" t="t" r="r" b="b"/>
                <a:pathLst>
                  <a:path w="138" h="258" extrusionOk="0">
                    <a:moveTo>
                      <a:pt x="70" y="0"/>
                    </a:moveTo>
                    <a:cubicBezTo>
                      <a:pt x="55" y="0"/>
                      <a:pt x="41" y="8"/>
                      <a:pt x="30" y="26"/>
                    </a:cubicBezTo>
                    <a:cubicBezTo>
                      <a:pt x="0" y="65"/>
                      <a:pt x="0" y="147"/>
                      <a:pt x="43" y="215"/>
                    </a:cubicBezTo>
                    <a:cubicBezTo>
                      <a:pt x="43" y="229"/>
                      <a:pt x="56" y="242"/>
                      <a:pt x="69" y="258"/>
                    </a:cubicBezTo>
                    <a:cubicBezTo>
                      <a:pt x="82" y="229"/>
                      <a:pt x="82" y="202"/>
                      <a:pt x="98" y="176"/>
                    </a:cubicBezTo>
                    <a:cubicBezTo>
                      <a:pt x="111" y="134"/>
                      <a:pt x="124" y="78"/>
                      <a:pt x="137" y="39"/>
                    </a:cubicBezTo>
                    <a:cubicBezTo>
                      <a:pt x="115" y="15"/>
                      <a:pt x="91" y="0"/>
                      <a:pt x="7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8"/>
              <p:cNvSpPr/>
              <p:nvPr/>
            </p:nvSpPr>
            <p:spPr>
              <a:xfrm>
                <a:off x="6894299" y="2031397"/>
                <a:ext cx="13616" cy="20192"/>
              </a:xfrm>
              <a:custGeom>
                <a:avLst/>
                <a:gdLst/>
                <a:ahLst/>
                <a:cxnLst/>
                <a:rect l="l" t="t" r="r" b="b"/>
                <a:pathLst>
                  <a:path w="176" h="261" extrusionOk="0">
                    <a:moveTo>
                      <a:pt x="69" y="1"/>
                    </a:moveTo>
                    <a:cubicBezTo>
                      <a:pt x="30" y="1"/>
                      <a:pt x="0" y="56"/>
                      <a:pt x="0" y="125"/>
                    </a:cubicBezTo>
                    <a:cubicBezTo>
                      <a:pt x="14" y="207"/>
                      <a:pt x="56" y="259"/>
                      <a:pt x="95" y="259"/>
                    </a:cubicBezTo>
                    <a:cubicBezTo>
                      <a:pt x="99" y="260"/>
                      <a:pt x="104" y="261"/>
                      <a:pt x="108" y="261"/>
                    </a:cubicBezTo>
                    <a:cubicBezTo>
                      <a:pt x="145" y="261"/>
                      <a:pt x="175" y="211"/>
                      <a:pt x="164" y="138"/>
                    </a:cubicBezTo>
                    <a:cubicBezTo>
                      <a:pt x="151" y="69"/>
                      <a:pt x="111" y="1"/>
                      <a:pt x="6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8"/>
              <p:cNvSpPr/>
              <p:nvPr/>
            </p:nvSpPr>
            <p:spPr>
              <a:xfrm>
                <a:off x="6871322" y="2017781"/>
                <a:ext cx="13693" cy="20579"/>
              </a:xfrm>
              <a:custGeom>
                <a:avLst/>
                <a:gdLst/>
                <a:ahLst/>
                <a:cxnLst/>
                <a:rect l="l" t="t" r="r" b="b"/>
                <a:pathLst>
                  <a:path w="177" h="266" extrusionOk="0">
                    <a:moveTo>
                      <a:pt x="70" y="0"/>
                    </a:moveTo>
                    <a:cubicBezTo>
                      <a:pt x="49" y="0"/>
                      <a:pt x="28" y="17"/>
                      <a:pt x="13" y="56"/>
                    </a:cubicBezTo>
                    <a:cubicBezTo>
                      <a:pt x="0" y="108"/>
                      <a:pt x="13" y="190"/>
                      <a:pt x="53" y="232"/>
                    </a:cubicBezTo>
                    <a:cubicBezTo>
                      <a:pt x="71" y="255"/>
                      <a:pt x="89" y="266"/>
                      <a:pt x="106" y="266"/>
                    </a:cubicBezTo>
                    <a:cubicBezTo>
                      <a:pt x="128" y="266"/>
                      <a:pt x="147" y="249"/>
                      <a:pt x="164" y="219"/>
                    </a:cubicBezTo>
                    <a:cubicBezTo>
                      <a:pt x="177" y="164"/>
                      <a:pt x="164" y="82"/>
                      <a:pt x="121" y="27"/>
                    </a:cubicBezTo>
                    <a:cubicBezTo>
                      <a:pt x="104" y="10"/>
                      <a:pt x="87" y="0"/>
                      <a:pt x="7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8"/>
              <p:cNvSpPr/>
              <p:nvPr/>
            </p:nvSpPr>
            <p:spPr>
              <a:xfrm>
                <a:off x="6854380" y="1986063"/>
                <a:ext cx="13693" cy="20347"/>
              </a:xfrm>
              <a:custGeom>
                <a:avLst/>
                <a:gdLst/>
                <a:ahLst/>
                <a:cxnLst/>
                <a:rect l="l" t="t" r="r" b="b"/>
                <a:pathLst>
                  <a:path w="177" h="263" extrusionOk="0">
                    <a:moveTo>
                      <a:pt x="71" y="0"/>
                    </a:moveTo>
                    <a:cubicBezTo>
                      <a:pt x="66" y="0"/>
                      <a:pt x="61" y="1"/>
                      <a:pt x="56" y="3"/>
                    </a:cubicBezTo>
                    <a:cubicBezTo>
                      <a:pt x="14" y="16"/>
                      <a:pt x="1" y="97"/>
                      <a:pt x="14" y="166"/>
                    </a:cubicBezTo>
                    <a:cubicBezTo>
                      <a:pt x="37" y="226"/>
                      <a:pt x="82" y="263"/>
                      <a:pt x="110" y="263"/>
                    </a:cubicBezTo>
                    <a:cubicBezTo>
                      <a:pt x="114" y="263"/>
                      <a:pt x="118" y="262"/>
                      <a:pt x="122" y="260"/>
                    </a:cubicBezTo>
                    <a:cubicBezTo>
                      <a:pt x="164" y="234"/>
                      <a:pt x="177" y="166"/>
                      <a:pt x="164" y="97"/>
                    </a:cubicBezTo>
                    <a:cubicBezTo>
                      <a:pt x="141" y="38"/>
                      <a:pt x="106" y="0"/>
                      <a:pt x="7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8"/>
              <p:cNvSpPr/>
              <p:nvPr/>
            </p:nvSpPr>
            <p:spPr>
              <a:xfrm>
                <a:off x="6851131" y="1947691"/>
                <a:ext cx="12687" cy="20424"/>
              </a:xfrm>
              <a:custGeom>
                <a:avLst/>
                <a:gdLst/>
                <a:ahLst/>
                <a:cxnLst/>
                <a:rect l="l" t="t" r="r" b="b"/>
                <a:pathLst>
                  <a:path w="164" h="264" extrusionOk="0">
                    <a:moveTo>
                      <a:pt x="72" y="1"/>
                    </a:moveTo>
                    <a:cubicBezTo>
                      <a:pt x="40" y="1"/>
                      <a:pt x="13" y="37"/>
                      <a:pt x="0" y="91"/>
                    </a:cubicBezTo>
                    <a:cubicBezTo>
                      <a:pt x="0" y="159"/>
                      <a:pt x="30" y="228"/>
                      <a:pt x="69" y="254"/>
                    </a:cubicBezTo>
                    <a:cubicBezTo>
                      <a:pt x="80" y="261"/>
                      <a:pt x="90" y="264"/>
                      <a:pt x="100" y="264"/>
                    </a:cubicBezTo>
                    <a:cubicBezTo>
                      <a:pt x="130" y="264"/>
                      <a:pt x="154" y="236"/>
                      <a:pt x="164" y="185"/>
                    </a:cubicBezTo>
                    <a:cubicBezTo>
                      <a:pt x="164" y="117"/>
                      <a:pt x="137" y="35"/>
                      <a:pt x="98" y="9"/>
                    </a:cubicBezTo>
                    <a:cubicBezTo>
                      <a:pt x="89" y="3"/>
                      <a:pt x="80" y="1"/>
                      <a:pt x="7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8"/>
              <p:cNvSpPr/>
              <p:nvPr/>
            </p:nvSpPr>
            <p:spPr>
              <a:xfrm>
                <a:off x="6860723" y="1918138"/>
                <a:ext cx="13693" cy="20502"/>
              </a:xfrm>
              <a:custGeom>
                <a:avLst/>
                <a:gdLst/>
                <a:ahLst/>
                <a:cxnLst/>
                <a:rect l="l" t="t" r="r" b="b"/>
                <a:pathLst>
                  <a:path w="177" h="265" extrusionOk="0">
                    <a:moveTo>
                      <a:pt x="79" y="0"/>
                    </a:moveTo>
                    <a:cubicBezTo>
                      <a:pt x="64" y="0"/>
                      <a:pt x="50" y="8"/>
                      <a:pt x="40" y="22"/>
                    </a:cubicBezTo>
                    <a:cubicBezTo>
                      <a:pt x="0" y="65"/>
                      <a:pt x="0" y="146"/>
                      <a:pt x="40" y="202"/>
                    </a:cubicBezTo>
                    <a:cubicBezTo>
                      <a:pt x="58" y="243"/>
                      <a:pt x="85" y="264"/>
                      <a:pt x="110" y="264"/>
                    </a:cubicBezTo>
                    <a:cubicBezTo>
                      <a:pt x="125" y="264"/>
                      <a:pt x="140" y="257"/>
                      <a:pt x="150" y="241"/>
                    </a:cubicBezTo>
                    <a:cubicBezTo>
                      <a:pt x="177" y="202"/>
                      <a:pt x="177" y="120"/>
                      <a:pt x="150" y="65"/>
                    </a:cubicBezTo>
                    <a:cubicBezTo>
                      <a:pt x="132" y="21"/>
                      <a:pt x="104" y="0"/>
                      <a:pt x="79"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8"/>
              <p:cNvSpPr/>
              <p:nvPr/>
            </p:nvSpPr>
            <p:spPr>
              <a:xfrm>
                <a:off x="6881689" y="1908468"/>
                <a:ext cx="13693" cy="20038"/>
              </a:xfrm>
              <a:custGeom>
                <a:avLst/>
                <a:gdLst/>
                <a:ahLst/>
                <a:cxnLst/>
                <a:rect l="l" t="t" r="r" b="b"/>
                <a:pathLst>
                  <a:path w="177" h="259" extrusionOk="0">
                    <a:moveTo>
                      <a:pt x="56" y="0"/>
                    </a:moveTo>
                    <a:cubicBezTo>
                      <a:pt x="30" y="0"/>
                      <a:pt x="0" y="53"/>
                      <a:pt x="13" y="121"/>
                    </a:cubicBezTo>
                    <a:cubicBezTo>
                      <a:pt x="13" y="190"/>
                      <a:pt x="56" y="258"/>
                      <a:pt x="95" y="258"/>
                    </a:cubicBezTo>
                    <a:cubicBezTo>
                      <a:pt x="150" y="258"/>
                      <a:pt x="177" y="203"/>
                      <a:pt x="163" y="134"/>
                    </a:cubicBezTo>
                    <a:cubicBezTo>
                      <a:pt x="163" y="108"/>
                      <a:pt x="150" y="82"/>
                      <a:pt x="150" y="66"/>
                    </a:cubicBezTo>
                    <a:cubicBezTo>
                      <a:pt x="124" y="39"/>
                      <a:pt x="95" y="13"/>
                      <a:pt x="5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8"/>
              <p:cNvSpPr/>
              <p:nvPr/>
            </p:nvSpPr>
            <p:spPr>
              <a:xfrm>
                <a:off x="6259002" y="978184"/>
                <a:ext cx="1298220" cy="857668"/>
              </a:xfrm>
              <a:custGeom>
                <a:avLst/>
                <a:gdLst/>
                <a:ahLst/>
                <a:cxnLst/>
                <a:rect l="l" t="t" r="r" b="b"/>
                <a:pathLst>
                  <a:path w="16781" h="11086" extrusionOk="0">
                    <a:moveTo>
                      <a:pt x="1032" y="1"/>
                    </a:moveTo>
                    <a:cubicBezTo>
                      <a:pt x="979" y="14"/>
                      <a:pt x="937" y="43"/>
                      <a:pt x="898" y="69"/>
                    </a:cubicBezTo>
                    <a:cubicBezTo>
                      <a:pt x="881" y="69"/>
                      <a:pt x="881" y="82"/>
                      <a:pt x="868" y="82"/>
                    </a:cubicBezTo>
                    <a:lnTo>
                      <a:pt x="868" y="95"/>
                    </a:lnTo>
                    <a:cubicBezTo>
                      <a:pt x="800" y="151"/>
                      <a:pt x="774" y="219"/>
                      <a:pt x="761" y="245"/>
                    </a:cubicBezTo>
                    <a:lnTo>
                      <a:pt x="761" y="1061"/>
                    </a:lnTo>
                    <a:lnTo>
                      <a:pt x="705" y="1048"/>
                    </a:lnTo>
                    <a:lnTo>
                      <a:pt x="340" y="980"/>
                    </a:lnTo>
                    <a:lnTo>
                      <a:pt x="340" y="1319"/>
                    </a:lnTo>
                    <a:lnTo>
                      <a:pt x="366" y="1443"/>
                    </a:lnTo>
                    <a:lnTo>
                      <a:pt x="0" y="1430"/>
                    </a:lnTo>
                    <a:lnTo>
                      <a:pt x="340" y="1809"/>
                    </a:lnTo>
                    <a:lnTo>
                      <a:pt x="379" y="1864"/>
                    </a:lnTo>
                    <a:lnTo>
                      <a:pt x="447" y="1933"/>
                    </a:lnTo>
                    <a:lnTo>
                      <a:pt x="473" y="1946"/>
                    </a:lnTo>
                    <a:lnTo>
                      <a:pt x="761" y="2152"/>
                    </a:lnTo>
                    <a:lnTo>
                      <a:pt x="816" y="2191"/>
                    </a:lnTo>
                    <a:lnTo>
                      <a:pt x="1427" y="2612"/>
                    </a:lnTo>
                    <a:lnTo>
                      <a:pt x="1482" y="2654"/>
                    </a:lnTo>
                    <a:lnTo>
                      <a:pt x="2637" y="3457"/>
                    </a:lnTo>
                    <a:lnTo>
                      <a:pt x="2651" y="3457"/>
                    </a:lnTo>
                    <a:lnTo>
                      <a:pt x="2664" y="3020"/>
                    </a:lnTo>
                    <a:cubicBezTo>
                      <a:pt x="2692" y="2628"/>
                      <a:pt x="2922" y="2414"/>
                      <a:pt x="3242" y="2414"/>
                    </a:cubicBezTo>
                    <a:cubicBezTo>
                      <a:pt x="3400" y="2414"/>
                      <a:pt x="3579" y="2465"/>
                      <a:pt x="3767" y="2573"/>
                    </a:cubicBezTo>
                    <a:lnTo>
                      <a:pt x="4309" y="2899"/>
                    </a:lnTo>
                    <a:cubicBezTo>
                      <a:pt x="4896" y="3226"/>
                      <a:pt x="5386" y="3986"/>
                      <a:pt x="5412" y="4600"/>
                    </a:cubicBezTo>
                    <a:lnTo>
                      <a:pt x="5425" y="4965"/>
                    </a:lnTo>
                    <a:lnTo>
                      <a:pt x="5438" y="5128"/>
                    </a:lnTo>
                    <a:lnTo>
                      <a:pt x="5438" y="5292"/>
                    </a:lnTo>
                    <a:lnTo>
                      <a:pt x="5533" y="5171"/>
                    </a:lnTo>
                    <a:lnTo>
                      <a:pt x="5549" y="5184"/>
                    </a:lnTo>
                    <a:lnTo>
                      <a:pt x="5751" y="5305"/>
                    </a:lnTo>
                    <a:lnTo>
                      <a:pt x="5807" y="5334"/>
                    </a:lnTo>
                    <a:lnTo>
                      <a:pt x="5833" y="5347"/>
                    </a:lnTo>
                    <a:lnTo>
                      <a:pt x="6949" y="6176"/>
                    </a:lnTo>
                    <a:lnTo>
                      <a:pt x="7426" y="6447"/>
                    </a:lnTo>
                    <a:lnTo>
                      <a:pt x="8118" y="6855"/>
                    </a:lnTo>
                    <a:lnTo>
                      <a:pt x="8826" y="7263"/>
                    </a:lnTo>
                    <a:lnTo>
                      <a:pt x="8878" y="7292"/>
                    </a:lnTo>
                    <a:lnTo>
                      <a:pt x="9058" y="7400"/>
                    </a:lnTo>
                    <a:lnTo>
                      <a:pt x="9139" y="7439"/>
                    </a:lnTo>
                    <a:lnTo>
                      <a:pt x="9368" y="7576"/>
                    </a:lnTo>
                    <a:lnTo>
                      <a:pt x="9479" y="7645"/>
                    </a:lnTo>
                    <a:lnTo>
                      <a:pt x="10377" y="8148"/>
                    </a:lnTo>
                    <a:lnTo>
                      <a:pt x="12430" y="9346"/>
                    </a:lnTo>
                    <a:lnTo>
                      <a:pt x="12430" y="9332"/>
                    </a:lnTo>
                    <a:cubicBezTo>
                      <a:pt x="12417" y="9277"/>
                      <a:pt x="12417" y="9222"/>
                      <a:pt x="12430" y="9169"/>
                    </a:cubicBezTo>
                    <a:lnTo>
                      <a:pt x="12443" y="8882"/>
                    </a:lnTo>
                    <a:lnTo>
                      <a:pt x="12443" y="8663"/>
                    </a:lnTo>
                    <a:cubicBezTo>
                      <a:pt x="12443" y="8637"/>
                      <a:pt x="12456" y="8611"/>
                      <a:pt x="12456" y="8582"/>
                    </a:cubicBezTo>
                    <a:cubicBezTo>
                      <a:pt x="12456" y="8569"/>
                      <a:pt x="12456" y="8543"/>
                      <a:pt x="12469" y="8530"/>
                    </a:cubicBezTo>
                    <a:cubicBezTo>
                      <a:pt x="12469" y="8500"/>
                      <a:pt x="12469" y="8487"/>
                      <a:pt x="12485" y="8474"/>
                    </a:cubicBezTo>
                    <a:lnTo>
                      <a:pt x="12485" y="8435"/>
                    </a:lnTo>
                    <a:cubicBezTo>
                      <a:pt x="12498" y="8406"/>
                      <a:pt x="12511" y="8366"/>
                      <a:pt x="12524" y="8337"/>
                    </a:cubicBezTo>
                    <a:cubicBezTo>
                      <a:pt x="12537" y="8324"/>
                      <a:pt x="12537" y="8324"/>
                      <a:pt x="12537" y="8311"/>
                    </a:cubicBezTo>
                    <a:cubicBezTo>
                      <a:pt x="12550" y="8311"/>
                      <a:pt x="12550" y="8298"/>
                      <a:pt x="12567" y="8285"/>
                    </a:cubicBezTo>
                    <a:cubicBezTo>
                      <a:pt x="12606" y="8216"/>
                      <a:pt x="12674" y="8161"/>
                      <a:pt x="12743" y="8122"/>
                    </a:cubicBezTo>
                    <a:cubicBezTo>
                      <a:pt x="12756" y="8108"/>
                      <a:pt x="12782" y="8108"/>
                      <a:pt x="12795" y="8092"/>
                    </a:cubicBezTo>
                    <a:cubicBezTo>
                      <a:pt x="12811" y="8092"/>
                      <a:pt x="12825" y="8092"/>
                      <a:pt x="12838" y="8079"/>
                    </a:cubicBezTo>
                    <a:lnTo>
                      <a:pt x="12851" y="8079"/>
                    </a:lnTo>
                    <a:cubicBezTo>
                      <a:pt x="12864" y="8079"/>
                      <a:pt x="12877" y="8079"/>
                      <a:pt x="12893" y="8066"/>
                    </a:cubicBezTo>
                    <a:lnTo>
                      <a:pt x="12919" y="8066"/>
                    </a:lnTo>
                    <a:cubicBezTo>
                      <a:pt x="12953" y="8060"/>
                      <a:pt x="12991" y="8056"/>
                      <a:pt x="13030" y="8056"/>
                    </a:cubicBezTo>
                    <a:cubicBezTo>
                      <a:pt x="13069" y="8056"/>
                      <a:pt x="13110" y="8060"/>
                      <a:pt x="13151" y="8066"/>
                    </a:cubicBezTo>
                    <a:cubicBezTo>
                      <a:pt x="13190" y="8079"/>
                      <a:pt x="13233" y="8092"/>
                      <a:pt x="13272" y="8092"/>
                    </a:cubicBezTo>
                    <a:cubicBezTo>
                      <a:pt x="13285" y="8108"/>
                      <a:pt x="13314" y="8108"/>
                      <a:pt x="13340" y="8122"/>
                    </a:cubicBezTo>
                    <a:cubicBezTo>
                      <a:pt x="13383" y="8135"/>
                      <a:pt x="13422" y="8161"/>
                      <a:pt x="13477" y="8190"/>
                    </a:cubicBezTo>
                    <a:cubicBezTo>
                      <a:pt x="13490" y="8203"/>
                      <a:pt x="13517" y="8216"/>
                      <a:pt x="13546" y="8229"/>
                    </a:cubicBezTo>
                    <a:lnTo>
                      <a:pt x="14182" y="8598"/>
                    </a:lnTo>
                    <a:cubicBezTo>
                      <a:pt x="14225" y="8611"/>
                      <a:pt x="14251" y="8637"/>
                      <a:pt x="14293" y="8663"/>
                    </a:cubicBezTo>
                    <a:cubicBezTo>
                      <a:pt x="14319" y="8680"/>
                      <a:pt x="14362" y="8706"/>
                      <a:pt x="14388" y="8719"/>
                    </a:cubicBezTo>
                    <a:cubicBezTo>
                      <a:pt x="14457" y="8774"/>
                      <a:pt x="14509" y="8827"/>
                      <a:pt x="14577" y="8895"/>
                    </a:cubicBezTo>
                    <a:cubicBezTo>
                      <a:pt x="14607" y="8924"/>
                      <a:pt x="14633" y="8951"/>
                      <a:pt x="14659" y="8990"/>
                    </a:cubicBezTo>
                    <a:lnTo>
                      <a:pt x="14672" y="8990"/>
                    </a:lnTo>
                    <a:cubicBezTo>
                      <a:pt x="14701" y="9019"/>
                      <a:pt x="14727" y="9058"/>
                      <a:pt x="14754" y="9088"/>
                    </a:cubicBezTo>
                    <a:cubicBezTo>
                      <a:pt x="14809" y="9153"/>
                      <a:pt x="14865" y="9222"/>
                      <a:pt x="14904" y="9290"/>
                    </a:cubicBezTo>
                    <a:cubicBezTo>
                      <a:pt x="14946" y="9359"/>
                      <a:pt x="14985" y="9414"/>
                      <a:pt x="15028" y="9479"/>
                    </a:cubicBezTo>
                    <a:cubicBezTo>
                      <a:pt x="15041" y="9509"/>
                      <a:pt x="15054" y="9535"/>
                      <a:pt x="15067" y="9577"/>
                    </a:cubicBezTo>
                    <a:lnTo>
                      <a:pt x="15080" y="9577"/>
                    </a:lnTo>
                    <a:cubicBezTo>
                      <a:pt x="15096" y="9603"/>
                      <a:pt x="15109" y="9643"/>
                      <a:pt x="15122" y="9672"/>
                    </a:cubicBezTo>
                    <a:cubicBezTo>
                      <a:pt x="15122" y="9685"/>
                      <a:pt x="15135" y="9698"/>
                      <a:pt x="15135" y="9711"/>
                    </a:cubicBezTo>
                    <a:cubicBezTo>
                      <a:pt x="15149" y="9724"/>
                      <a:pt x="15149" y="9740"/>
                      <a:pt x="15162" y="9754"/>
                    </a:cubicBezTo>
                    <a:cubicBezTo>
                      <a:pt x="15162" y="9780"/>
                      <a:pt x="15178" y="9793"/>
                      <a:pt x="15178" y="9822"/>
                    </a:cubicBezTo>
                    <a:cubicBezTo>
                      <a:pt x="15178" y="9822"/>
                      <a:pt x="15191" y="9835"/>
                      <a:pt x="15191" y="9848"/>
                    </a:cubicBezTo>
                    <a:cubicBezTo>
                      <a:pt x="15204" y="9874"/>
                      <a:pt x="15217" y="9917"/>
                      <a:pt x="15230" y="9956"/>
                    </a:cubicBezTo>
                    <a:lnTo>
                      <a:pt x="15230" y="9969"/>
                    </a:lnTo>
                    <a:cubicBezTo>
                      <a:pt x="15230" y="9998"/>
                      <a:pt x="15243" y="10011"/>
                      <a:pt x="15243" y="10038"/>
                    </a:cubicBezTo>
                    <a:lnTo>
                      <a:pt x="15243" y="10051"/>
                    </a:lnTo>
                    <a:cubicBezTo>
                      <a:pt x="15260" y="10067"/>
                      <a:pt x="15260" y="10093"/>
                      <a:pt x="15260" y="10106"/>
                    </a:cubicBezTo>
                    <a:lnTo>
                      <a:pt x="15260" y="10132"/>
                    </a:lnTo>
                    <a:cubicBezTo>
                      <a:pt x="15273" y="10148"/>
                      <a:pt x="15273" y="10175"/>
                      <a:pt x="15273" y="10188"/>
                    </a:cubicBezTo>
                    <a:cubicBezTo>
                      <a:pt x="15273" y="10214"/>
                      <a:pt x="15286" y="10230"/>
                      <a:pt x="15286" y="10243"/>
                    </a:cubicBezTo>
                    <a:lnTo>
                      <a:pt x="15286" y="10256"/>
                    </a:lnTo>
                    <a:lnTo>
                      <a:pt x="15286" y="10269"/>
                    </a:lnTo>
                    <a:lnTo>
                      <a:pt x="15286" y="10295"/>
                    </a:lnTo>
                    <a:lnTo>
                      <a:pt x="15286" y="10419"/>
                    </a:lnTo>
                    <a:lnTo>
                      <a:pt x="15286" y="10446"/>
                    </a:lnTo>
                    <a:lnTo>
                      <a:pt x="15299" y="10488"/>
                    </a:lnTo>
                    <a:lnTo>
                      <a:pt x="15299" y="10514"/>
                    </a:lnTo>
                    <a:lnTo>
                      <a:pt x="15299" y="10583"/>
                    </a:lnTo>
                    <a:lnTo>
                      <a:pt x="15312" y="10827"/>
                    </a:lnTo>
                    <a:lnTo>
                      <a:pt x="15312" y="10948"/>
                    </a:lnTo>
                    <a:lnTo>
                      <a:pt x="15341" y="10948"/>
                    </a:lnTo>
                    <a:cubicBezTo>
                      <a:pt x="15423" y="10965"/>
                      <a:pt x="15543" y="10978"/>
                      <a:pt x="15651" y="10991"/>
                    </a:cubicBezTo>
                    <a:cubicBezTo>
                      <a:pt x="15668" y="10991"/>
                      <a:pt x="15668" y="10991"/>
                      <a:pt x="15681" y="11004"/>
                    </a:cubicBezTo>
                    <a:lnTo>
                      <a:pt x="15762" y="11004"/>
                    </a:lnTo>
                    <a:cubicBezTo>
                      <a:pt x="15775" y="11017"/>
                      <a:pt x="15801" y="11017"/>
                      <a:pt x="15814" y="11017"/>
                    </a:cubicBezTo>
                    <a:cubicBezTo>
                      <a:pt x="15896" y="11030"/>
                      <a:pt x="15965" y="11046"/>
                      <a:pt x="16020" y="11046"/>
                    </a:cubicBezTo>
                    <a:cubicBezTo>
                      <a:pt x="16183" y="11072"/>
                      <a:pt x="16291" y="11085"/>
                      <a:pt x="16291" y="11085"/>
                    </a:cubicBezTo>
                    <a:cubicBezTo>
                      <a:pt x="16291" y="11085"/>
                      <a:pt x="16386" y="11072"/>
                      <a:pt x="16454" y="11059"/>
                    </a:cubicBezTo>
                    <a:cubicBezTo>
                      <a:pt x="16523" y="11046"/>
                      <a:pt x="16578" y="11030"/>
                      <a:pt x="16578" y="11030"/>
                    </a:cubicBezTo>
                    <a:cubicBezTo>
                      <a:pt x="16578" y="11017"/>
                      <a:pt x="16741" y="10867"/>
                      <a:pt x="16741" y="10867"/>
                    </a:cubicBezTo>
                    <a:lnTo>
                      <a:pt x="16767" y="10772"/>
                    </a:lnTo>
                    <a:lnTo>
                      <a:pt x="16767" y="10746"/>
                    </a:lnTo>
                    <a:lnTo>
                      <a:pt x="16781" y="10720"/>
                    </a:lnTo>
                    <a:lnTo>
                      <a:pt x="16630" y="10690"/>
                    </a:lnTo>
                    <a:lnTo>
                      <a:pt x="16565" y="10459"/>
                    </a:lnTo>
                    <a:lnTo>
                      <a:pt x="16523" y="10011"/>
                    </a:lnTo>
                    <a:lnTo>
                      <a:pt x="16497" y="9985"/>
                    </a:lnTo>
                    <a:lnTo>
                      <a:pt x="16497" y="9969"/>
                    </a:lnTo>
                    <a:lnTo>
                      <a:pt x="16454" y="9848"/>
                    </a:lnTo>
                    <a:lnTo>
                      <a:pt x="16291" y="9440"/>
                    </a:lnTo>
                    <a:lnTo>
                      <a:pt x="16265" y="9385"/>
                    </a:lnTo>
                    <a:lnTo>
                      <a:pt x="16196" y="9208"/>
                    </a:lnTo>
                    <a:lnTo>
                      <a:pt x="16141" y="9088"/>
                    </a:lnTo>
                    <a:lnTo>
                      <a:pt x="16115" y="9006"/>
                    </a:lnTo>
                    <a:lnTo>
                      <a:pt x="15965" y="8843"/>
                    </a:lnTo>
                    <a:cubicBezTo>
                      <a:pt x="15965" y="8843"/>
                      <a:pt x="15925" y="8814"/>
                      <a:pt x="14933" y="8108"/>
                    </a:cubicBezTo>
                    <a:cubicBezTo>
                      <a:pt x="14401" y="7714"/>
                      <a:pt x="13448" y="7074"/>
                      <a:pt x="12687" y="6571"/>
                    </a:cubicBezTo>
                    <a:cubicBezTo>
                      <a:pt x="12374" y="6365"/>
                      <a:pt x="12116" y="6189"/>
                      <a:pt x="11898" y="6052"/>
                    </a:cubicBezTo>
                    <a:cubicBezTo>
                      <a:pt x="11708" y="5931"/>
                      <a:pt x="11587" y="5837"/>
                      <a:pt x="11532" y="5794"/>
                    </a:cubicBezTo>
                    <a:lnTo>
                      <a:pt x="11506" y="5794"/>
                    </a:lnTo>
                    <a:lnTo>
                      <a:pt x="11506" y="5781"/>
                    </a:lnTo>
                    <a:lnTo>
                      <a:pt x="11408" y="5687"/>
                    </a:lnTo>
                    <a:lnTo>
                      <a:pt x="11395" y="5674"/>
                    </a:lnTo>
                    <a:cubicBezTo>
                      <a:pt x="11356" y="5631"/>
                      <a:pt x="11274" y="5536"/>
                      <a:pt x="11150" y="5416"/>
                    </a:cubicBezTo>
                    <a:cubicBezTo>
                      <a:pt x="11111" y="5360"/>
                      <a:pt x="11042" y="5305"/>
                      <a:pt x="10987" y="5236"/>
                    </a:cubicBezTo>
                    <a:cubicBezTo>
                      <a:pt x="10458" y="4694"/>
                      <a:pt x="9574" y="3578"/>
                      <a:pt x="9110" y="3144"/>
                    </a:cubicBezTo>
                    <a:lnTo>
                      <a:pt x="9110" y="3131"/>
                    </a:lnTo>
                    <a:lnTo>
                      <a:pt x="9097" y="3131"/>
                    </a:lnTo>
                    <a:cubicBezTo>
                      <a:pt x="9002" y="3033"/>
                      <a:pt x="8895" y="2951"/>
                      <a:pt x="8771" y="2857"/>
                    </a:cubicBezTo>
                    <a:lnTo>
                      <a:pt x="8758" y="2844"/>
                    </a:lnTo>
                    <a:cubicBezTo>
                      <a:pt x="8594" y="2723"/>
                      <a:pt x="8418" y="2599"/>
                      <a:pt x="8199" y="2462"/>
                    </a:cubicBezTo>
                    <a:cubicBezTo>
                      <a:pt x="8186" y="2462"/>
                      <a:pt x="8186" y="2462"/>
                      <a:pt x="8173" y="2449"/>
                    </a:cubicBezTo>
                    <a:cubicBezTo>
                      <a:pt x="8144" y="2436"/>
                      <a:pt x="8131" y="2423"/>
                      <a:pt x="8131" y="2423"/>
                    </a:cubicBezTo>
                    <a:lnTo>
                      <a:pt x="8118" y="2410"/>
                    </a:lnTo>
                    <a:lnTo>
                      <a:pt x="8105" y="2410"/>
                    </a:lnTo>
                    <a:lnTo>
                      <a:pt x="8092" y="2396"/>
                    </a:lnTo>
                    <a:cubicBezTo>
                      <a:pt x="7547" y="2070"/>
                      <a:pt x="6855" y="1851"/>
                      <a:pt x="5941" y="1336"/>
                    </a:cubicBezTo>
                    <a:cubicBezTo>
                      <a:pt x="4704" y="614"/>
                      <a:pt x="4459" y="288"/>
                      <a:pt x="4243" y="288"/>
                    </a:cubicBezTo>
                    <a:lnTo>
                      <a:pt x="4227" y="288"/>
                    </a:lnTo>
                    <a:cubicBezTo>
                      <a:pt x="4162" y="288"/>
                      <a:pt x="4080" y="301"/>
                      <a:pt x="3982" y="314"/>
                    </a:cubicBezTo>
                    <a:lnTo>
                      <a:pt x="3969" y="314"/>
                    </a:lnTo>
                    <a:cubicBezTo>
                      <a:pt x="3930" y="327"/>
                      <a:pt x="3901" y="327"/>
                      <a:pt x="3861" y="340"/>
                    </a:cubicBezTo>
                    <a:cubicBezTo>
                      <a:pt x="3767" y="369"/>
                      <a:pt x="3672" y="396"/>
                      <a:pt x="3574" y="438"/>
                    </a:cubicBezTo>
                    <a:cubicBezTo>
                      <a:pt x="3535" y="451"/>
                      <a:pt x="3509" y="464"/>
                      <a:pt x="3480" y="477"/>
                    </a:cubicBezTo>
                    <a:cubicBezTo>
                      <a:pt x="3385" y="520"/>
                      <a:pt x="2840" y="735"/>
                      <a:pt x="2827" y="735"/>
                    </a:cubicBezTo>
                    <a:cubicBezTo>
                      <a:pt x="2595" y="614"/>
                      <a:pt x="2840" y="696"/>
                      <a:pt x="2487" y="520"/>
                    </a:cubicBezTo>
                    <a:cubicBezTo>
                      <a:pt x="2040" y="314"/>
                      <a:pt x="1182" y="1"/>
                      <a:pt x="1032" y="1"/>
                    </a:cubicBezTo>
                    <a:close/>
                  </a:path>
                </a:pathLst>
              </a:cu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8"/>
              <p:cNvSpPr/>
              <p:nvPr/>
            </p:nvSpPr>
            <p:spPr>
              <a:xfrm>
                <a:off x="7219528" y="1589812"/>
                <a:ext cx="224042" cy="226061"/>
              </a:xfrm>
              <a:custGeom>
                <a:avLst/>
                <a:gdLst/>
                <a:ahLst/>
                <a:cxnLst/>
                <a:rect l="l" t="t" r="r" b="b"/>
                <a:pathLst>
                  <a:path w="2896" h="2922" extrusionOk="0">
                    <a:moveTo>
                      <a:pt x="1" y="1256"/>
                    </a:moveTo>
                    <a:lnTo>
                      <a:pt x="1" y="1263"/>
                    </a:lnTo>
                    <a:cubicBezTo>
                      <a:pt x="1" y="1316"/>
                      <a:pt x="1" y="1371"/>
                      <a:pt x="14" y="1426"/>
                    </a:cubicBezTo>
                    <a:cubicBezTo>
                      <a:pt x="4" y="1370"/>
                      <a:pt x="2" y="1313"/>
                      <a:pt x="1" y="1256"/>
                    </a:cubicBezTo>
                    <a:close/>
                    <a:moveTo>
                      <a:pt x="616" y="0"/>
                    </a:moveTo>
                    <a:cubicBezTo>
                      <a:pt x="285" y="0"/>
                      <a:pt x="44" y="234"/>
                      <a:pt x="27" y="650"/>
                    </a:cubicBezTo>
                    <a:lnTo>
                      <a:pt x="1" y="1182"/>
                    </a:lnTo>
                    <a:cubicBezTo>
                      <a:pt x="1" y="1207"/>
                      <a:pt x="1" y="1231"/>
                      <a:pt x="1" y="1256"/>
                    </a:cubicBezTo>
                    <a:lnTo>
                      <a:pt x="1" y="1256"/>
                    </a:lnTo>
                    <a:lnTo>
                      <a:pt x="27" y="757"/>
                    </a:lnTo>
                    <a:cubicBezTo>
                      <a:pt x="55" y="365"/>
                      <a:pt x="285" y="151"/>
                      <a:pt x="605" y="151"/>
                    </a:cubicBezTo>
                    <a:cubicBezTo>
                      <a:pt x="763" y="151"/>
                      <a:pt x="942" y="203"/>
                      <a:pt x="1130" y="310"/>
                    </a:cubicBezTo>
                    <a:lnTo>
                      <a:pt x="1766" y="692"/>
                    </a:lnTo>
                    <a:cubicBezTo>
                      <a:pt x="2338" y="1018"/>
                      <a:pt x="2844" y="1779"/>
                      <a:pt x="2870" y="2389"/>
                    </a:cubicBezTo>
                    <a:lnTo>
                      <a:pt x="2896" y="2921"/>
                    </a:lnTo>
                    <a:lnTo>
                      <a:pt x="2896" y="2866"/>
                    </a:lnTo>
                    <a:lnTo>
                      <a:pt x="2870" y="2295"/>
                    </a:lnTo>
                    <a:cubicBezTo>
                      <a:pt x="2844" y="1642"/>
                      <a:pt x="2354" y="868"/>
                      <a:pt x="1766" y="529"/>
                    </a:cubicBezTo>
                    <a:lnTo>
                      <a:pt x="1130" y="160"/>
                    </a:lnTo>
                    <a:cubicBezTo>
                      <a:pt x="947" y="52"/>
                      <a:pt x="772" y="0"/>
                      <a:pt x="616" y="0"/>
                    </a:cubicBezTo>
                    <a:close/>
                  </a:path>
                </a:pathLst>
              </a:custGeom>
              <a:solidFill>
                <a:srgbClr val="DDD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8"/>
              <p:cNvSpPr/>
              <p:nvPr/>
            </p:nvSpPr>
            <p:spPr>
              <a:xfrm>
                <a:off x="6463006" y="1153178"/>
                <a:ext cx="217775" cy="234416"/>
              </a:xfrm>
              <a:custGeom>
                <a:avLst/>
                <a:gdLst/>
                <a:ahLst/>
                <a:cxnLst/>
                <a:rect l="l" t="t" r="r" b="b"/>
                <a:pathLst>
                  <a:path w="2815" h="3030" extrusionOk="0">
                    <a:moveTo>
                      <a:pt x="615" y="0"/>
                    </a:moveTo>
                    <a:cubicBezTo>
                      <a:pt x="285" y="0"/>
                      <a:pt x="47" y="233"/>
                      <a:pt x="27" y="650"/>
                    </a:cubicBezTo>
                    <a:lnTo>
                      <a:pt x="0" y="1179"/>
                    </a:lnTo>
                    <a:lnTo>
                      <a:pt x="0" y="1195"/>
                    </a:lnTo>
                    <a:lnTo>
                      <a:pt x="14" y="1195"/>
                    </a:lnTo>
                    <a:lnTo>
                      <a:pt x="27" y="758"/>
                    </a:lnTo>
                    <a:cubicBezTo>
                      <a:pt x="55" y="366"/>
                      <a:pt x="285" y="152"/>
                      <a:pt x="605" y="152"/>
                    </a:cubicBezTo>
                    <a:cubicBezTo>
                      <a:pt x="763" y="152"/>
                      <a:pt x="942" y="203"/>
                      <a:pt x="1130" y="311"/>
                    </a:cubicBezTo>
                    <a:lnTo>
                      <a:pt x="1672" y="637"/>
                    </a:lnTo>
                    <a:cubicBezTo>
                      <a:pt x="2243" y="964"/>
                      <a:pt x="2749" y="1724"/>
                      <a:pt x="2775" y="2338"/>
                    </a:cubicBezTo>
                    <a:lnTo>
                      <a:pt x="2801" y="2866"/>
                    </a:lnTo>
                    <a:lnTo>
                      <a:pt x="2801" y="3030"/>
                    </a:lnTo>
                    <a:cubicBezTo>
                      <a:pt x="2801" y="2961"/>
                      <a:pt x="2814" y="2879"/>
                      <a:pt x="2801" y="2798"/>
                    </a:cubicBezTo>
                    <a:lnTo>
                      <a:pt x="2775" y="2240"/>
                    </a:lnTo>
                    <a:cubicBezTo>
                      <a:pt x="2749" y="1587"/>
                      <a:pt x="2259" y="813"/>
                      <a:pt x="1672" y="474"/>
                    </a:cubicBezTo>
                    <a:lnTo>
                      <a:pt x="1130" y="161"/>
                    </a:lnTo>
                    <a:cubicBezTo>
                      <a:pt x="947" y="52"/>
                      <a:pt x="771" y="0"/>
                      <a:pt x="615" y="0"/>
                    </a:cubicBezTo>
                    <a:close/>
                  </a:path>
                </a:pathLst>
              </a:custGeom>
              <a:solidFill>
                <a:srgbClr val="DDD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8"/>
              <p:cNvSpPr/>
              <p:nvPr/>
            </p:nvSpPr>
            <p:spPr>
              <a:xfrm>
                <a:off x="7220534" y="1700131"/>
                <a:ext cx="77" cy="1083"/>
              </a:xfrm>
              <a:custGeom>
                <a:avLst/>
                <a:gdLst/>
                <a:ahLst/>
                <a:cxnLst/>
                <a:rect l="l" t="t" r="r" b="b"/>
                <a:pathLst>
                  <a:path w="1" h="14" extrusionOk="0">
                    <a:moveTo>
                      <a:pt x="1" y="0"/>
                    </a:moveTo>
                    <a:lnTo>
                      <a:pt x="1" y="14"/>
                    </a:lnTo>
                    <a:lnTo>
                      <a:pt x="1" y="14"/>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8"/>
              <p:cNvSpPr/>
              <p:nvPr/>
            </p:nvSpPr>
            <p:spPr>
              <a:xfrm>
                <a:off x="6281205" y="1049589"/>
                <a:ext cx="212437" cy="108698"/>
              </a:xfrm>
              <a:custGeom>
                <a:avLst/>
                <a:gdLst/>
                <a:ahLst/>
                <a:cxnLst/>
                <a:rect l="l" t="t" r="r" b="b"/>
                <a:pathLst>
                  <a:path w="2746" h="1405" extrusionOk="0">
                    <a:moveTo>
                      <a:pt x="50" y="24"/>
                    </a:moveTo>
                    <a:cubicBezTo>
                      <a:pt x="1" y="24"/>
                      <a:pt x="55" y="93"/>
                      <a:pt x="66" y="93"/>
                    </a:cubicBezTo>
                    <a:cubicBezTo>
                      <a:pt x="70" y="93"/>
                      <a:pt x="68" y="83"/>
                      <a:pt x="53" y="57"/>
                    </a:cubicBezTo>
                    <a:lnTo>
                      <a:pt x="53" y="57"/>
                    </a:lnTo>
                    <a:lnTo>
                      <a:pt x="210" y="87"/>
                    </a:lnTo>
                    <a:lnTo>
                      <a:pt x="210" y="87"/>
                    </a:lnTo>
                    <a:cubicBezTo>
                      <a:pt x="121" y="40"/>
                      <a:pt x="74" y="24"/>
                      <a:pt x="50" y="24"/>
                    </a:cubicBezTo>
                    <a:close/>
                    <a:moveTo>
                      <a:pt x="327" y="0"/>
                    </a:moveTo>
                    <a:cubicBezTo>
                      <a:pt x="292" y="0"/>
                      <a:pt x="474" y="138"/>
                      <a:pt x="474" y="138"/>
                    </a:cubicBezTo>
                    <a:lnTo>
                      <a:pt x="210" y="87"/>
                    </a:lnTo>
                    <a:lnTo>
                      <a:pt x="210" y="87"/>
                    </a:lnTo>
                    <a:cubicBezTo>
                      <a:pt x="224" y="95"/>
                      <a:pt x="239" y="103"/>
                      <a:pt x="255" y="112"/>
                    </a:cubicBezTo>
                    <a:cubicBezTo>
                      <a:pt x="650" y="344"/>
                      <a:pt x="2690" y="1405"/>
                      <a:pt x="2690" y="1405"/>
                    </a:cubicBezTo>
                    <a:lnTo>
                      <a:pt x="2745" y="1376"/>
                    </a:lnTo>
                    <a:cubicBezTo>
                      <a:pt x="2745" y="1376"/>
                      <a:pt x="826" y="276"/>
                      <a:pt x="474" y="70"/>
                    </a:cubicBezTo>
                    <a:cubicBezTo>
                      <a:pt x="383" y="19"/>
                      <a:pt x="340" y="0"/>
                      <a:pt x="327" y="0"/>
                    </a:cubicBezTo>
                    <a:close/>
                  </a:path>
                </a:pathLst>
              </a:custGeom>
              <a:solidFill>
                <a:srgbClr val="DDD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8"/>
              <p:cNvSpPr/>
              <p:nvPr/>
            </p:nvSpPr>
            <p:spPr>
              <a:xfrm>
                <a:off x="7468788" y="1728445"/>
                <a:ext cx="76821" cy="60113"/>
              </a:xfrm>
              <a:custGeom>
                <a:avLst/>
                <a:gdLst/>
                <a:ahLst/>
                <a:cxnLst/>
                <a:rect l="l" t="t" r="r" b="b"/>
                <a:pathLst>
                  <a:path w="993" h="777" extrusionOk="0">
                    <a:moveTo>
                      <a:pt x="0" y="0"/>
                    </a:moveTo>
                    <a:lnTo>
                      <a:pt x="95" y="124"/>
                    </a:lnTo>
                    <a:cubicBezTo>
                      <a:pt x="95" y="124"/>
                      <a:pt x="885" y="777"/>
                      <a:pt x="992" y="777"/>
                    </a:cubicBezTo>
                    <a:lnTo>
                      <a:pt x="859" y="271"/>
                    </a:lnTo>
                    <a:cubicBezTo>
                      <a:pt x="859" y="271"/>
                      <a:pt x="853" y="361"/>
                      <a:pt x="738" y="361"/>
                    </a:cubicBezTo>
                    <a:cubicBezTo>
                      <a:pt x="673" y="361"/>
                      <a:pt x="573" y="333"/>
                      <a:pt x="421" y="245"/>
                    </a:cubicBezTo>
                    <a:lnTo>
                      <a:pt x="0" y="0"/>
                    </a:lnTo>
                    <a:close/>
                  </a:path>
                </a:pathLst>
              </a:custGeom>
              <a:solidFill>
                <a:srgbClr val="DDDC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8"/>
              <p:cNvSpPr/>
              <p:nvPr/>
            </p:nvSpPr>
            <p:spPr>
              <a:xfrm>
                <a:off x="7446817" y="1665782"/>
                <a:ext cx="88425" cy="83632"/>
              </a:xfrm>
              <a:custGeom>
                <a:avLst/>
                <a:gdLst/>
                <a:ahLst/>
                <a:cxnLst/>
                <a:rect l="l" t="t" r="r" b="b"/>
                <a:pathLst>
                  <a:path w="1143" h="1081" extrusionOk="0">
                    <a:moveTo>
                      <a:pt x="212" y="1"/>
                    </a:moveTo>
                    <a:cubicBezTo>
                      <a:pt x="122" y="1"/>
                      <a:pt x="47" y="93"/>
                      <a:pt x="26" y="213"/>
                    </a:cubicBezTo>
                    <a:cubicBezTo>
                      <a:pt x="0" y="363"/>
                      <a:pt x="0" y="415"/>
                      <a:pt x="0" y="415"/>
                    </a:cubicBezTo>
                    <a:lnTo>
                      <a:pt x="1143" y="1081"/>
                    </a:lnTo>
                    <a:lnTo>
                      <a:pt x="937" y="376"/>
                    </a:lnTo>
                    <a:cubicBezTo>
                      <a:pt x="937" y="376"/>
                      <a:pt x="395" y="89"/>
                      <a:pt x="284" y="20"/>
                    </a:cubicBezTo>
                    <a:cubicBezTo>
                      <a:pt x="259" y="7"/>
                      <a:pt x="235" y="1"/>
                      <a:pt x="212" y="1"/>
                    </a:cubicBezTo>
                    <a:close/>
                  </a:path>
                </a:pathLst>
              </a:custGeom>
              <a:solidFill>
                <a:srgbClr val="E1E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8"/>
              <p:cNvSpPr/>
              <p:nvPr/>
            </p:nvSpPr>
            <p:spPr>
              <a:xfrm>
                <a:off x="6313542" y="978184"/>
                <a:ext cx="25298" cy="84792"/>
              </a:xfrm>
              <a:custGeom>
                <a:avLst/>
                <a:gdLst/>
                <a:ahLst/>
                <a:cxnLst/>
                <a:rect l="l" t="t" r="r" b="b"/>
                <a:pathLst>
                  <a:path w="327" h="1096" extrusionOk="0">
                    <a:moveTo>
                      <a:pt x="327" y="1"/>
                    </a:moveTo>
                    <a:cubicBezTo>
                      <a:pt x="95" y="69"/>
                      <a:pt x="56" y="245"/>
                      <a:pt x="56" y="245"/>
                    </a:cubicBezTo>
                    <a:cubicBezTo>
                      <a:pt x="56" y="245"/>
                      <a:pt x="0" y="451"/>
                      <a:pt x="0" y="1048"/>
                    </a:cubicBezTo>
                    <a:cubicBezTo>
                      <a:pt x="17" y="1083"/>
                      <a:pt x="28" y="1096"/>
                      <a:pt x="34" y="1096"/>
                    </a:cubicBezTo>
                    <a:cubicBezTo>
                      <a:pt x="52" y="1096"/>
                      <a:pt x="30" y="980"/>
                      <a:pt x="30" y="980"/>
                    </a:cubicBezTo>
                    <a:cubicBezTo>
                      <a:pt x="30" y="980"/>
                      <a:pt x="300" y="490"/>
                      <a:pt x="300" y="369"/>
                    </a:cubicBezTo>
                    <a:cubicBezTo>
                      <a:pt x="300" y="245"/>
                      <a:pt x="327" y="1"/>
                      <a:pt x="327" y="1"/>
                    </a:cubicBezTo>
                    <a:close/>
                  </a:path>
                </a:pathLst>
              </a:custGeom>
              <a:solidFill>
                <a:srgbClr val="E72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8"/>
              <p:cNvSpPr/>
              <p:nvPr/>
            </p:nvSpPr>
            <p:spPr>
              <a:xfrm>
                <a:off x="7237476" y="1625863"/>
                <a:ext cx="188146" cy="223817"/>
              </a:xfrm>
              <a:custGeom>
                <a:avLst/>
                <a:gdLst/>
                <a:ahLst/>
                <a:cxnLst/>
                <a:rect l="l" t="t" r="r" b="b"/>
                <a:pathLst>
                  <a:path w="2432" h="2893" extrusionOk="0">
                    <a:moveTo>
                      <a:pt x="691" y="1"/>
                    </a:moveTo>
                    <a:cubicBezTo>
                      <a:pt x="297" y="1"/>
                      <a:pt x="0" y="274"/>
                      <a:pt x="0" y="781"/>
                    </a:cubicBezTo>
                    <a:cubicBezTo>
                      <a:pt x="0" y="1532"/>
                      <a:pt x="624" y="2331"/>
                      <a:pt x="1263" y="2700"/>
                    </a:cubicBezTo>
                    <a:cubicBezTo>
                      <a:pt x="1486" y="2827"/>
                      <a:pt x="1695" y="2893"/>
                      <a:pt x="1873" y="2893"/>
                    </a:cubicBezTo>
                    <a:cubicBezTo>
                      <a:pt x="2207" y="2893"/>
                      <a:pt x="2432" y="2663"/>
                      <a:pt x="2432" y="2184"/>
                    </a:cubicBezTo>
                    <a:cubicBezTo>
                      <a:pt x="2432" y="1450"/>
                      <a:pt x="1903" y="552"/>
                      <a:pt x="1263" y="171"/>
                    </a:cubicBezTo>
                    <a:cubicBezTo>
                      <a:pt x="1065" y="56"/>
                      <a:pt x="868" y="1"/>
                      <a:pt x="691" y="1"/>
                    </a:cubicBezTo>
                    <a:close/>
                  </a:path>
                </a:pathLst>
              </a:custGeom>
              <a:solidFill>
                <a:srgbClr val="4A4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8"/>
              <p:cNvSpPr/>
              <p:nvPr/>
            </p:nvSpPr>
            <p:spPr>
              <a:xfrm>
                <a:off x="7094279" y="1678469"/>
                <a:ext cx="440966" cy="335223"/>
              </a:xfrm>
              <a:custGeom>
                <a:avLst/>
                <a:gdLst/>
                <a:ahLst/>
                <a:cxnLst/>
                <a:rect l="l" t="t" r="r" b="b"/>
                <a:pathLst>
                  <a:path w="5700" h="4333" extrusionOk="0">
                    <a:moveTo>
                      <a:pt x="5070" y="0"/>
                    </a:moveTo>
                    <a:cubicBezTo>
                      <a:pt x="3396" y="0"/>
                      <a:pt x="1" y="3244"/>
                      <a:pt x="1" y="3244"/>
                    </a:cubicBezTo>
                    <a:cubicBezTo>
                      <a:pt x="1" y="3244"/>
                      <a:pt x="27" y="4292"/>
                      <a:pt x="203" y="4318"/>
                    </a:cubicBezTo>
                    <a:cubicBezTo>
                      <a:pt x="264" y="4327"/>
                      <a:pt x="328" y="4333"/>
                      <a:pt x="397" y="4333"/>
                    </a:cubicBezTo>
                    <a:cubicBezTo>
                      <a:pt x="927" y="4333"/>
                      <a:pt x="1742" y="4020"/>
                      <a:pt x="3646" y="2875"/>
                    </a:cubicBezTo>
                    <a:cubicBezTo>
                      <a:pt x="5657" y="1694"/>
                      <a:pt x="5700" y="1286"/>
                      <a:pt x="5700" y="917"/>
                    </a:cubicBezTo>
                    <a:cubicBezTo>
                      <a:pt x="5700" y="796"/>
                      <a:pt x="5536" y="346"/>
                      <a:pt x="5468" y="130"/>
                    </a:cubicBezTo>
                    <a:lnTo>
                      <a:pt x="5425" y="62"/>
                    </a:lnTo>
                    <a:cubicBezTo>
                      <a:pt x="5319" y="20"/>
                      <a:pt x="5199" y="0"/>
                      <a:pt x="507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8"/>
              <p:cNvSpPr/>
              <p:nvPr/>
            </p:nvSpPr>
            <p:spPr>
              <a:xfrm>
                <a:off x="6713504" y="1425416"/>
                <a:ext cx="804802" cy="510222"/>
              </a:xfrm>
              <a:custGeom>
                <a:avLst/>
                <a:gdLst/>
                <a:ahLst/>
                <a:cxnLst/>
                <a:rect l="l" t="t" r="r" b="b"/>
                <a:pathLst>
                  <a:path w="10403" h="6595" extrusionOk="0">
                    <a:moveTo>
                      <a:pt x="5631" y="0"/>
                    </a:moveTo>
                    <a:lnTo>
                      <a:pt x="5520" y="69"/>
                    </a:lnTo>
                    <a:lnTo>
                      <a:pt x="5507" y="69"/>
                    </a:lnTo>
                    <a:lnTo>
                      <a:pt x="5370" y="150"/>
                    </a:lnTo>
                    <a:lnTo>
                      <a:pt x="5223" y="232"/>
                    </a:lnTo>
                    <a:lnTo>
                      <a:pt x="4652" y="532"/>
                    </a:lnTo>
                    <a:lnTo>
                      <a:pt x="3330" y="1267"/>
                    </a:lnTo>
                    <a:lnTo>
                      <a:pt x="2951" y="1482"/>
                    </a:lnTo>
                    <a:lnTo>
                      <a:pt x="2393" y="1782"/>
                    </a:lnTo>
                    <a:lnTo>
                      <a:pt x="1779" y="2122"/>
                    </a:lnTo>
                    <a:lnTo>
                      <a:pt x="1074" y="2504"/>
                    </a:lnTo>
                    <a:lnTo>
                      <a:pt x="555" y="2788"/>
                    </a:lnTo>
                    <a:lnTo>
                      <a:pt x="503" y="2817"/>
                    </a:lnTo>
                    <a:lnTo>
                      <a:pt x="310" y="2925"/>
                    </a:lnTo>
                    <a:lnTo>
                      <a:pt x="297" y="2925"/>
                    </a:lnTo>
                    <a:lnTo>
                      <a:pt x="147" y="3019"/>
                    </a:lnTo>
                    <a:lnTo>
                      <a:pt x="13" y="3088"/>
                    </a:lnTo>
                    <a:lnTo>
                      <a:pt x="0" y="3101"/>
                    </a:lnTo>
                    <a:cubicBezTo>
                      <a:pt x="0" y="3225"/>
                      <a:pt x="147" y="3414"/>
                      <a:pt x="408" y="3646"/>
                    </a:cubicBezTo>
                    <a:lnTo>
                      <a:pt x="421" y="3646"/>
                    </a:lnTo>
                    <a:cubicBezTo>
                      <a:pt x="490" y="3715"/>
                      <a:pt x="555" y="3780"/>
                      <a:pt x="637" y="3849"/>
                    </a:cubicBezTo>
                    <a:lnTo>
                      <a:pt x="653" y="3849"/>
                    </a:lnTo>
                    <a:cubicBezTo>
                      <a:pt x="748" y="3930"/>
                      <a:pt x="856" y="4012"/>
                      <a:pt x="980" y="4106"/>
                    </a:cubicBezTo>
                    <a:cubicBezTo>
                      <a:pt x="1809" y="4733"/>
                      <a:pt x="3003" y="5481"/>
                      <a:pt x="3956" y="6013"/>
                    </a:cubicBezTo>
                    <a:cubicBezTo>
                      <a:pt x="4120" y="6107"/>
                      <a:pt x="4296" y="6202"/>
                      <a:pt x="4446" y="6283"/>
                    </a:cubicBezTo>
                    <a:cubicBezTo>
                      <a:pt x="4622" y="6378"/>
                      <a:pt x="4785" y="6460"/>
                      <a:pt x="4923" y="6515"/>
                    </a:cubicBezTo>
                    <a:lnTo>
                      <a:pt x="4936" y="6515"/>
                    </a:lnTo>
                    <a:cubicBezTo>
                      <a:pt x="4949" y="6528"/>
                      <a:pt x="4962" y="6528"/>
                      <a:pt x="4978" y="6541"/>
                    </a:cubicBezTo>
                    <a:cubicBezTo>
                      <a:pt x="5068" y="6575"/>
                      <a:pt x="5176" y="6594"/>
                      <a:pt x="5310" y="6594"/>
                    </a:cubicBezTo>
                    <a:cubicBezTo>
                      <a:pt x="5617" y="6594"/>
                      <a:pt x="6054" y="6490"/>
                      <a:pt x="6692" y="6215"/>
                    </a:cubicBezTo>
                    <a:lnTo>
                      <a:pt x="6705" y="6215"/>
                    </a:lnTo>
                    <a:cubicBezTo>
                      <a:pt x="6718" y="6202"/>
                      <a:pt x="6731" y="6202"/>
                      <a:pt x="6744" y="6202"/>
                    </a:cubicBezTo>
                    <a:cubicBezTo>
                      <a:pt x="6907" y="6120"/>
                      <a:pt x="7083" y="6039"/>
                      <a:pt x="7276" y="5957"/>
                    </a:cubicBezTo>
                    <a:cubicBezTo>
                      <a:pt x="7302" y="5944"/>
                      <a:pt x="7328" y="5931"/>
                      <a:pt x="7358" y="5918"/>
                    </a:cubicBezTo>
                    <a:cubicBezTo>
                      <a:pt x="7426" y="5875"/>
                      <a:pt x="9123" y="4883"/>
                      <a:pt x="9205" y="4828"/>
                    </a:cubicBezTo>
                    <a:cubicBezTo>
                      <a:pt x="9247" y="4802"/>
                      <a:pt x="9287" y="4759"/>
                      <a:pt x="9329" y="4733"/>
                    </a:cubicBezTo>
                    <a:cubicBezTo>
                      <a:pt x="9355" y="4720"/>
                      <a:pt x="9385" y="4694"/>
                      <a:pt x="9411" y="4665"/>
                    </a:cubicBezTo>
                    <a:lnTo>
                      <a:pt x="9424" y="4665"/>
                    </a:lnTo>
                    <a:cubicBezTo>
                      <a:pt x="9561" y="4557"/>
                      <a:pt x="9695" y="4449"/>
                      <a:pt x="9793" y="4367"/>
                    </a:cubicBezTo>
                    <a:cubicBezTo>
                      <a:pt x="9887" y="4286"/>
                      <a:pt x="9969" y="4217"/>
                      <a:pt x="10037" y="4149"/>
                    </a:cubicBezTo>
                    <a:cubicBezTo>
                      <a:pt x="10063" y="4136"/>
                      <a:pt x="10076" y="4123"/>
                      <a:pt x="10090" y="4093"/>
                    </a:cubicBezTo>
                    <a:cubicBezTo>
                      <a:pt x="10132" y="4054"/>
                      <a:pt x="10171" y="3999"/>
                      <a:pt x="10214" y="3959"/>
                    </a:cubicBezTo>
                    <a:cubicBezTo>
                      <a:pt x="10308" y="3822"/>
                      <a:pt x="10377" y="3715"/>
                      <a:pt x="10390" y="3604"/>
                    </a:cubicBezTo>
                    <a:cubicBezTo>
                      <a:pt x="10403" y="3565"/>
                      <a:pt x="10403" y="3509"/>
                      <a:pt x="10403" y="3470"/>
                    </a:cubicBezTo>
                    <a:cubicBezTo>
                      <a:pt x="10403" y="3441"/>
                      <a:pt x="10390" y="3414"/>
                      <a:pt x="10377" y="3388"/>
                    </a:cubicBezTo>
                    <a:cubicBezTo>
                      <a:pt x="10377" y="3372"/>
                      <a:pt x="10377" y="3359"/>
                      <a:pt x="10364" y="3359"/>
                    </a:cubicBezTo>
                    <a:cubicBezTo>
                      <a:pt x="10364" y="3346"/>
                      <a:pt x="10364" y="3346"/>
                      <a:pt x="10347" y="3333"/>
                    </a:cubicBezTo>
                    <a:cubicBezTo>
                      <a:pt x="10321" y="3290"/>
                      <a:pt x="10282" y="3251"/>
                      <a:pt x="10240" y="3225"/>
                    </a:cubicBezTo>
                    <a:cubicBezTo>
                      <a:pt x="10214" y="3196"/>
                      <a:pt x="10184" y="3183"/>
                      <a:pt x="10158" y="3170"/>
                    </a:cubicBezTo>
                    <a:lnTo>
                      <a:pt x="6812" y="829"/>
                    </a:lnTo>
                    <a:lnTo>
                      <a:pt x="5657" y="13"/>
                    </a:lnTo>
                    <a:lnTo>
                      <a:pt x="5631" y="13"/>
                    </a:lnTo>
                    <a:lnTo>
                      <a:pt x="563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8"/>
              <p:cNvSpPr/>
              <p:nvPr/>
            </p:nvSpPr>
            <p:spPr>
              <a:xfrm>
                <a:off x="6697567" y="1394858"/>
                <a:ext cx="531403" cy="503105"/>
              </a:xfrm>
              <a:custGeom>
                <a:avLst/>
                <a:gdLst/>
                <a:ahLst/>
                <a:cxnLst/>
                <a:rect l="l" t="t" r="r" b="b"/>
                <a:pathLst>
                  <a:path w="6869" h="6503" extrusionOk="0">
                    <a:moveTo>
                      <a:pt x="3591" y="0"/>
                    </a:moveTo>
                    <a:lnTo>
                      <a:pt x="1" y="2083"/>
                    </a:lnTo>
                    <a:lnTo>
                      <a:pt x="6842" y="6502"/>
                    </a:lnTo>
                    <a:cubicBezTo>
                      <a:pt x="6842" y="6502"/>
                      <a:pt x="6868" y="6460"/>
                      <a:pt x="6855" y="6434"/>
                    </a:cubicBezTo>
                    <a:lnTo>
                      <a:pt x="359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8"/>
              <p:cNvSpPr/>
              <p:nvPr/>
            </p:nvSpPr>
            <p:spPr>
              <a:xfrm>
                <a:off x="7252097" y="1808438"/>
                <a:ext cx="231623" cy="163318"/>
              </a:xfrm>
              <a:custGeom>
                <a:avLst/>
                <a:gdLst/>
                <a:ahLst/>
                <a:cxnLst/>
                <a:rect l="l" t="t" r="r" b="b"/>
                <a:pathLst>
                  <a:path w="2994" h="2111" extrusionOk="0">
                    <a:moveTo>
                      <a:pt x="2896" y="1"/>
                    </a:moveTo>
                    <a:cubicBezTo>
                      <a:pt x="2896" y="1"/>
                      <a:pt x="1" y="1538"/>
                      <a:pt x="14" y="2054"/>
                    </a:cubicBezTo>
                    <a:cubicBezTo>
                      <a:pt x="29" y="2047"/>
                      <a:pt x="43" y="2044"/>
                      <a:pt x="57" y="2044"/>
                    </a:cubicBezTo>
                    <a:cubicBezTo>
                      <a:pt x="124" y="2044"/>
                      <a:pt x="180" y="2110"/>
                      <a:pt x="290" y="2110"/>
                    </a:cubicBezTo>
                    <a:cubicBezTo>
                      <a:pt x="297" y="2110"/>
                      <a:pt x="306" y="2110"/>
                      <a:pt x="314" y="2109"/>
                    </a:cubicBezTo>
                    <a:cubicBezTo>
                      <a:pt x="448" y="2093"/>
                      <a:pt x="1509" y="1522"/>
                      <a:pt x="1753" y="1388"/>
                    </a:cubicBezTo>
                    <a:cubicBezTo>
                      <a:pt x="1998" y="1238"/>
                      <a:pt x="2733" y="761"/>
                      <a:pt x="2831" y="667"/>
                    </a:cubicBezTo>
                    <a:cubicBezTo>
                      <a:pt x="2994" y="516"/>
                      <a:pt x="2896" y="1"/>
                      <a:pt x="2896" y="1"/>
                    </a:cubicBezTo>
                    <a:close/>
                  </a:path>
                </a:pathLst>
              </a:custGeom>
              <a:solidFill>
                <a:srgbClr val="D4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8"/>
              <p:cNvSpPr/>
              <p:nvPr/>
            </p:nvSpPr>
            <p:spPr>
              <a:xfrm>
                <a:off x="7097296" y="1797840"/>
                <a:ext cx="453576" cy="296772"/>
              </a:xfrm>
              <a:custGeom>
                <a:avLst/>
                <a:gdLst/>
                <a:ahLst/>
                <a:cxnLst/>
                <a:rect l="l" t="t" r="r" b="b"/>
                <a:pathLst>
                  <a:path w="5863" h="3836" extrusionOk="0">
                    <a:moveTo>
                      <a:pt x="5661" y="1"/>
                    </a:moveTo>
                    <a:lnTo>
                      <a:pt x="2530" y="1946"/>
                    </a:lnTo>
                    <a:cubicBezTo>
                      <a:pt x="2530" y="1946"/>
                      <a:pt x="17" y="2328"/>
                      <a:pt x="17" y="2693"/>
                    </a:cubicBezTo>
                    <a:cubicBezTo>
                      <a:pt x="1" y="3075"/>
                      <a:pt x="164" y="3836"/>
                      <a:pt x="164" y="3836"/>
                    </a:cubicBezTo>
                    <a:cubicBezTo>
                      <a:pt x="164" y="3836"/>
                      <a:pt x="1701" y="3552"/>
                      <a:pt x="2938" y="2899"/>
                    </a:cubicBezTo>
                    <a:cubicBezTo>
                      <a:pt x="4162" y="2230"/>
                      <a:pt x="5292" y="1035"/>
                      <a:pt x="5579" y="627"/>
                    </a:cubicBezTo>
                    <a:cubicBezTo>
                      <a:pt x="5863" y="206"/>
                      <a:pt x="5661" y="1"/>
                      <a:pt x="56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8"/>
              <p:cNvSpPr/>
              <p:nvPr/>
            </p:nvSpPr>
            <p:spPr>
              <a:xfrm>
                <a:off x="6697567" y="1394858"/>
                <a:ext cx="769293" cy="497766"/>
              </a:xfrm>
              <a:custGeom>
                <a:avLst/>
                <a:gdLst/>
                <a:ahLst/>
                <a:cxnLst/>
                <a:rect l="l" t="t" r="r" b="b"/>
                <a:pathLst>
                  <a:path w="9944" h="6434" extrusionOk="0">
                    <a:moveTo>
                      <a:pt x="3591" y="0"/>
                    </a:moveTo>
                    <a:lnTo>
                      <a:pt x="1" y="2083"/>
                    </a:lnTo>
                    <a:cubicBezTo>
                      <a:pt x="1" y="2083"/>
                      <a:pt x="6787" y="6421"/>
                      <a:pt x="6855" y="6434"/>
                    </a:cubicBezTo>
                    <a:cubicBezTo>
                      <a:pt x="6868" y="6365"/>
                      <a:pt x="7005" y="6313"/>
                      <a:pt x="7061" y="6284"/>
                    </a:cubicBezTo>
                    <a:cubicBezTo>
                      <a:pt x="7440" y="6133"/>
                      <a:pt x="8256" y="5712"/>
                      <a:pt x="8908" y="5317"/>
                    </a:cubicBezTo>
                    <a:cubicBezTo>
                      <a:pt x="9411" y="5020"/>
                      <a:pt x="9711" y="4802"/>
                      <a:pt x="9835" y="4694"/>
                    </a:cubicBezTo>
                    <a:cubicBezTo>
                      <a:pt x="9872" y="4655"/>
                      <a:pt x="9902" y="4647"/>
                      <a:pt x="9921" y="4647"/>
                    </a:cubicBezTo>
                    <a:cubicBezTo>
                      <a:pt x="9935" y="4647"/>
                      <a:pt x="9943" y="4652"/>
                      <a:pt x="9943" y="4652"/>
                    </a:cubicBezTo>
                    <a:lnTo>
                      <a:pt x="359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8"/>
              <p:cNvSpPr/>
              <p:nvPr/>
            </p:nvSpPr>
            <p:spPr>
              <a:xfrm>
                <a:off x="6591272" y="1220328"/>
                <a:ext cx="557861" cy="445700"/>
              </a:xfrm>
              <a:custGeom>
                <a:avLst/>
                <a:gdLst/>
                <a:ahLst/>
                <a:cxnLst/>
                <a:rect l="l" t="t" r="r" b="b"/>
                <a:pathLst>
                  <a:path w="7211" h="5761" extrusionOk="0">
                    <a:moveTo>
                      <a:pt x="4802" y="1"/>
                    </a:moveTo>
                    <a:lnTo>
                      <a:pt x="1" y="2775"/>
                    </a:lnTo>
                    <a:lnTo>
                      <a:pt x="1551" y="5697"/>
                    </a:lnTo>
                    <a:lnTo>
                      <a:pt x="1580" y="5752"/>
                    </a:lnTo>
                    <a:cubicBezTo>
                      <a:pt x="1599" y="5758"/>
                      <a:pt x="1623" y="5760"/>
                      <a:pt x="1652" y="5760"/>
                    </a:cubicBezTo>
                    <a:cubicBezTo>
                      <a:pt x="2126" y="5760"/>
                      <a:pt x="4001" y="5064"/>
                      <a:pt x="5334" y="4296"/>
                    </a:cubicBezTo>
                    <a:cubicBezTo>
                      <a:pt x="6326" y="3725"/>
                      <a:pt x="6966" y="3115"/>
                      <a:pt x="7155" y="2814"/>
                    </a:cubicBezTo>
                    <a:cubicBezTo>
                      <a:pt x="7195" y="2733"/>
                      <a:pt x="7211" y="2677"/>
                      <a:pt x="7211" y="2651"/>
                    </a:cubicBezTo>
                    <a:lnTo>
                      <a:pt x="4802" y="1"/>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8"/>
              <p:cNvSpPr/>
              <p:nvPr/>
            </p:nvSpPr>
            <p:spPr>
              <a:xfrm>
                <a:off x="6751411" y="1306433"/>
                <a:ext cx="112408" cy="69783"/>
              </a:xfrm>
              <a:custGeom>
                <a:avLst/>
                <a:gdLst/>
                <a:ahLst/>
                <a:cxnLst/>
                <a:rect l="l" t="t" r="r" b="b"/>
                <a:pathLst>
                  <a:path w="1453" h="902" extrusionOk="0">
                    <a:moveTo>
                      <a:pt x="1319" y="1"/>
                    </a:moveTo>
                    <a:cubicBezTo>
                      <a:pt x="1319" y="1"/>
                      <a:pt x="555" y="451"/>
                      <a:pt x="0" y="748"/>
                    </a:cubicBezTo>
                    <a:cubicBezTo>
                      <a:pt x="59" y="867"/>
                      <a:pt x="169" y="901"/>
                      <a:pt x="271" y="901"/>
                    </a:cubicBezTo>
                    <a:cubicBezTo>
                      <a:pt x="357" y="901"/>
                      <a:pt x="436" y="877"/>
                      <a:pt x="473" y="859"/>
                    </a:cubicBezTo>
                    <a:cubicBezTo>
                      <a:pt x="555" y="804"/>
                      <a:pt x="1250" y="409"/>
                      <a:pt x="1345" y="340"/>
                    </a:cubicBezTo>
                    <a:cubicBezTo>
                      <a:pt x="1453" y="259"/>
                      <a:pt x="1319" y="1"/>
                      <a:pt x="131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8"/>
              <p:cNvSpPr/>
              <p:nvPr/>
            </p:nvSpPr>
            <p:spPr>
              <a:xfrm>
                <a:off x="6628173" y="1076898"/>
                <a:ext cx="488157" cy="345589"/>
              </a:xfrm>
              <a:custGeom>
                <a:avLst/>
                <a:gdLst/>
                <a:ahLst/>
                <a:cxnLst/>
                <a:rect l="l" t="t" r="r" b="b"/>
                <a:pathLst>
                  <a:path w="6310" h="4467" extrusionOk="0">
                    <a:moveTo>
                      <a:pt x="346" y="1"/>
                    </a:moveTo>
                    <a:cubicBezTo>
                      <a:pt x="313" y="1"/>
                      <a:pt x="282" y="22"/>
                      <a:pt x="258" y="43"/>
                    </a:cubicBezTo>
                    <a:lnTo>
                      <a:pt x="232" y="60"/>
                    </a:lnTo>
                    <a:cubicBezTo>
                      <a:pt x="108" y="167"/>
                      <a:pt x="327" y="60"/>
                      <a:pt x="176" y="275"/>
                    </a:cubicBezTo>
                    <a:cubicBezTo>
                      <a:pt x="0" y="533"/>
                      <a:pt x="0" y="670"/>
                      <a:pt x="26" y="726"/>
                    </a:cubicBezTo>
                    <a:cubicBezTo>
                      <a:pt x="43" y="765"/>
                      <a:pt x="56" y="778"/>
                      <a:pt x="69" y="778"/>
                    </a:cubicBezTo>
                    <a:lnTo>
                      <a:pt x="82" y="794"/>
                    </a:lnTo>
                    <a:cubicBezTo>
                      <a:pt x="124" y="820"/>
                      <a:pt x="4815" y="3595"/>
                      <a:pt x="6081" y="4329"/>
                    </a:cubicBezTo>
                    <a:cubicBezTo>
                      <a:pt x="6202" y="4398"/>
                      <a:pt x="6270" y="4437"/>
                      <a:pt x="6310" y="4466"/>
                    </a:cubicBezTo>
                    <a:cubicBezTo>
                      <a:pt x="6296" y="4450"/>
                      <a:pt x="6283" y="4424"/>
                      <a:pt x="6270" y="4398"/>
                    </a:cubicBezTo>
                    <a:cubicBezTo>
                      <a:pt x="6039" y="4071"/>
                      <a:pt x="4514" y="2452"/>
                      <a:pt x="4025" y="2002"/>
                    </a:cubicBezTo>
                    <a:lnTo>
                      <a:pt x="4012" y="2002"/>
                    </a:lnTo>
                    <a:cubicBezTo>
                      <a:pt x="3848" y="1839"/>
                      <a:pt x="3780" y="1786"/>
                      <a:pt x="3522" y="1594"/>
                    </a:cubicBezTo>
                    <a:cubicBezTo>
                      <a:pt x="3277" y="1417"/>
                      <a:pt x="2912" y="1378"/>
                      <a:pt x="2667" y="1228"/>
                    </a:cubicBezTo>
                    <a:lnTo>
                      <a:pt x="2572" y="1173"/>
                    </a:lnTo>
                    <a:cubicBezTo>
                      <a:pt x="2122" y="915"/>
                      <a:pt x="1103" y="344"/>
                      <a:pt x="1087" y="331"/>
                    </a:cubicBezTo>
                    <a:cubicBezTo>
                      <a:pt x="1087" y="331"/>
                      <a:pt x="597" y="73"/>
                      <a:pt x="369" y="4"/>
                    </a:cubicBezTo>
                    <a:cubicBezTo>
                      <a:pt x="361" y="2"/>
                      <a:pt x="354" y="1"/>
                      <a:pt x="34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8"/>
              <p:cNvSpPr/>
              <p:nvPr/>
            </p:nvSpPr>
            <p:spPr>
              <a:xfrm>
                <a:off x="6708166" y="1413812"/>
                <a:ext cx="436711" cy="252210"/>
              </a:xfrm>
              <a:custGeom>
                <a:avLst/>
                <a:gdLst/>
                <a:ahLst/>
                <a:cxnLst/>
                <a:rect l="l" t="t" r="r" b="b"/>
                <a:pathLst>
                  <a:path w="5645" h="3260" extrusionOk="0">
                    <a:moveTo>
                      <a:pt x="4747" y="0"/>
                    </a:moveTo>
                    <a:cubicBezTo>
                      <a:pt x="4502" y="0"/>
                      <a:pt x="4394" y="287"/>
                      <a:pt x="2325" y="1456"/>
                    </a:cubicBezTo>
                    <a:cubicBezTo>
                      <a:pt x="2286" y="1482"/>
                      <a:pt x="448" y="2327"/>
                      <a:pt x="298" y="2491"/>
                    </a:cubicBezTo>
                    <a:cubicBezTo>
                      <a:pt x="151" y="2667"/>
                      <a:pt x="69" y="2748"/>
                      <a:pt x="69" y="2748"/>
                    </a:cubicBezTo>
                    <a:cubicBezTo>
                      <a:pt x="69" y="2748"/>
                      <a:pt x="1" y="3006"/>
                      <a:pt x="40" y="3196"/>
                    </a:cubicBezTo>
                    <a:lnTo>
                      <a:pt x="69" y="3251"/>
                    </a:lnTo>
                    <a:cubicBezTo>
                      <a:pt x="88" y="3257"/>
                      <a:pt x="112" y="3259"/>
                      <a:pt x="141" y="3259"/>
                    </a:cubicBezTo>
                    <a:cubicBezTo>
                      <a:pt x="615" y="3259"/>
                      <a:pt x="2490" y="2563"/>
                      <a:pt x="3823" y="1795"/>
                    </a:cubicBezTo>
                    <a:cubicBezTo>
                      <a:pt x="4815" y="1224"/>
                      <a:pt x="5455" y="614"/>
                      <a:pt x="5644" y="313"/>
                    </a:cubicBezTo>
                    <a:lnTo>
                      <a:pt x="5494" y="111"/>
                    </a:lnTo>
                    <a:cubicBezTo>
                      <a:pt x="5210" y="0"/>
                      <a:pt x="4992" y="0"/>
                      <a:pt x="4747"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8"/>
              <p:cNvSpPr/>
              <p:nvPr/>
            </p:nvSpPr>
            <p:spPr>
              <a:xfrm>
                <a:off x="6867995" y="1398107"/>
                <a:ext cx="205397" cy="145291"/>
              </a:xfrm>
              <a:custGeom>
                <a:avLst/>
                <a:gdLst/>
                <a:ahLst/>
                <a:cxnLst/>
                <a:rect l="l" t="t" r="r" b="b"/>
                <a:pathLst>
                  <a:path w="2655" h="1878" extrusionOk="0">
                    <a:moveTo>
                      <a:pt x="1809" y="1"/>
                    </a:moveTo>
                    <a:cubicBezTo>
                      <a:pt x="1757" y="1"/>
                      <a:pt x="125" y="967"/>
                      <a:pt x="70" y="1032"/>
                    </a:cubicBezTo>
                    <a:cubicBezTo>
                      <a:pt x="1" y="1114"/>
                      <a:pt x="43" y="1672"/>
                      <a:pt x="43" y="1672"/>
                    </a:cubicBezTo>
                    <a:lnTo>
                      <a:pt x="138" y="1878"/>
                    </a:lnTo>
                    <a:lnTo>
                      <a:pt x="2655" y="409"/>
                    </a:lnTo>
                    <a:cubicBezTo>
                      <a:pt x="2655" y="409"/>
                      <a:pt x="1878" y="14"/>
                      <a:pt x="180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8"/>
              <p:cNvSpPr/>
              <p:nvPr/>
            </p:nvSpPr>
            <p:spPr>
              <a:xfrm>
                <a:off x="6591272" y="1430677"/>
                <a:ext cx="146060" cy="239367"/>
              </a:xfrm>
              <a:custGeom>
                <a:avLst/>
                <a:gdLst/>
                <a:ahLst/>
                <a:cxnLst/>
                <a:rect l="l" t="t" r="r" b="b"/>
                <a:pathLst>
                  <a:path w="1888" h="3094" extrusionOk="0">
                    <a:moveTo>
                      <a:pt x="177" y="1"/>
                    </a:moveTo>
                    <a:lnTo>
                      <a:pt x="1" y="56"/>
                    </a:lnTo>
                    <a:lnTo>
                      <a:pt x="1580" y="3033"/>
                    </a:lnTo>
                    <a:cubicBezTo>
                      <a:pt x="1580" y="3033"/>
                      <a:pt x="1804" y="3094"/>
                      <a:pt x="1860" y="3094"/>
                    </a:cubicBezTo>
                    <a:cubicBezTo>
                      <a:pt x="1888" y="3094"/>
                      <a:pt x="1874" y="3079"/>
                      <a:pt x="1770" y="3033"/>
                    </a:cubicBezTo>
                    <a:cubicBezTo>
                      <a:pt x="1401" y="2325"/>
                      <a:pt x="722" y="791"/>
                      <a:pt x="17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8"/>
              <p:cNvSpPr/>
              <p:nvPr/>
            </p:nvSpPr>
            <p:spPr>
              <a:xfrm>
                <a:off x="5914819" y="978106"/>
                <a:ext cx="582849" cy="315804"/>
              </a:xfrm>
              <a:custGeom>
                <a:avLst/>
                <a:gdLst/>
                <a:ahLst/>
                <a:cxnLst/>
                <a:rect l="l" t="t" r="r" b="b"/>
                <a:pathLst>
                  <a:path w="7534" h="4082" extrusionOk="0">
                    <a:moveTo>
                      <a:pt x="5456" y="1"/>
                    </a:moveTo>
                    <a:cubicBezTo>
                      <a:pt x="5014" y="1"/>
                      <a:pt x="3840" y="654"/>
                      <a:pt x="2736" y="1281"/>
                    </a:cubicBezTo>
                    <a:cubicBezTo>
                      <a:pt x="1332" y="2055"/>
                      <a:pt x="232" y="2750"/>
                      <a:pt x="163" y="3063"/>
                    </a:cubicBezTo>
                    <a:cubicBezTo>
                      <a:pt x="0" y="3755"/>
                      <a:pt x="2001" y="4082"/>
                      <a:pt x="2001" y="4082"/>
                    </a:cubicBezTo>
                    <a:lnTo>
                      <a:pt x="7534" y="886"/>
                    </a:lnTo>
                    <a:lnTo>
                      <a:pt x="5481" y="2"/>
                    </a:lnTo>
                    <a:cubicBezTo>
                      <a:pt x="5473" y="1"/>
                      <a:pt x="5464" y="1"/>
                      <a:pt x="545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8"/>
              <p:cNvSpPr/>
              <p:nvPr/>
            </p:nvSpPr>
            <p:spPr>
              <a:xfrm>
                <a:off x="6067067" y="1000387"/>
                <a:ext cx="551827" cy="305592"/>
              </a:xfrm>
              <a:custGeom>
                <a:avLst/>
                <a:gdLst/>
                <a:ahLst/>
                <a:cxnLst/>
                <a:rect l="l" t="t" r="r" b="b"/>
                <a:pathLst>
                  <a:path w="7133" h="3950" extrusionOk="0">
                    <a:moveTo>
                      <a:pt x="6724" y="1"/>
                    </a:moveTo>
                    <a:cubicBezTo>
                      <a:pt x="6724" y="1"/>
                      <a:pt x="6519" y="40"/>
                      <a:pt x="6342" y="53"/>
                    </a:cubicBezTo>
                    <a:cubicBezTo>
                      <a:pt x="6111" y="69"/>
                      <a:pt x="5050" y="543"/>
                      <a:pt x="4697" y="667"/>
                    </a:cubicBezTo>
                    <a:cubicBezTo>
                      <a:pt x="4165" y="843"/>
                      <a:pt x="3431" y="1169"/>
                      <a:pt x="2426" y="1754"/>
                    </a:cubicBezTo>
                    <a:cubicBezTo>
                      <a:pt x="794" y="2694"/>
                      <a:pt x="180" y="3333"/>
                      <a:pt x="33" y="3794"/>
                    </a:cubicBezTo>
                    <a:cubicBezTo>
                      <a:pt x="1" y="3904"/>
                      <a:pt x="61" y="3949"/>
                      <a:pt x="180" y="3949"/>
                    </a:cubicBezTo>
                    <a:cubicBezTo>
                      <a:pt x="726" y="3949"/>
                      <a:pt x="2520" y="3007"/>
                      <a:pt x="2520" y="3007"/>
                    </a:cubicBezTo>
                    <a:lnTo>
                      <a:pt x="7132" y="164"/>
                    </a:lnTo>
                    <a:lnTo>
                      <a:pt x="672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8"/>
              <p:cNvSpPr/>
              <p:nvPr/>
            </p:nvSpPr>
            <p:spPr>
              <a:xfrm>
                <a:off x="6071013" y="1003481"/>
                <a:ext cx="550898" cy="305669"/>
              </a:xfrm>
              <a:custGeom>
                <a:avLst/>
                <a:gdLst/>
                <a:ahLst/>
                <a:cxnLst/>
                <a:rect l="l" t="t" r="r" b="b"/>
                <a:pathLst>
                  <a:path w="7121" h="3951" extrusionOk="0">
                    <a:moveTo>
                      <a:pt x="6713" y="0"/>
                    </a:moveTo>
                    <a:cubicBezTo>
                      <a:pt x="6713" y="0"/>
                      <a:pt x="6510" y="42"/>
                      <a:pt x="6331" y="56"/>
                    </a:cubicBezTo>
                    <a:cubicBezTo>
                      <a:pt x="6102" y="69"/>
                      <a:pt x="5081" y="477"/>
                      <a:pt x="4715" y="601"/>
                    </a:cubicBezTo>
                    <a:cubicBezTo>
                      <a:pt x="4196" y="777"/>
                      <a:pt x="3422" y="1172"/>
                      <a:pt x="2414" y="1756"/>
                    </a:cubicBezTo>
                    <a:cubicBezTo>
                      <a:pt x="782" y="2693"/>
                      <a:pt x="171" y="3333"/>
                      <a:pt x="34" y="3796"/>
                    </a:cubicBezTo>
                    <a:cubicBezTo>
                      <a:pt x="0" y="3905"/>
                      <a:pt x="58" y="3950"/>
                      <a:pt x="175" y="3950"/>
                    </a:cubicBezTo>
                    <a:cubicBezTo>
                      <a:pt x="714" y="3950"/>
                      <a:pt x="2512" y="3006"/>
                      <a:pt x="2512" y="3006"/>
                    </a:cubicBezTo>
                    <a:lnTo>
                      <a:pt x="7121" y="163"/>
                    </a:lnTo>
                    <a:lnTo>
                      <a:pt x="6713"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8"/>
              <p:cNvSpPr/>
              <p:nvPr/>
            </p:nvSpPr>
            <p:spPr>
              <a:xfrm>
                <a:off x="6069620" y="1202458"/>
                <a:ext cx="157897" cy="91445"/>
              </a:xfrm>
              <a:custGeom>
                <a:avLst/>
                <a:gdLst/>
                <a:ahLst/>
                <a:cxnLst/>
                <a:rect l="l" t="t" r="r" b="b"/>
                <a:pathLst>
                  <a:path w="2041" h="1182" extrusionOk="0">
                    <a:moveTo>
                      <a:pt x="1985" y="0"/>
                    </a:moveTo>
                    <a:cubicBezTo>
                      <a:pt x="1551" y="82"/>
                      <a:pt x="924" y="477"/>
                      <a:pt x="529" y="679"/>
                    </a:cubicBezTo>
                    <a:cubicBezTo>
                      <a:pt x="392" y="761"/>
                      <a:pt x="297" y="787"/>
                      <a:pt x="216" y="787"/>
                    </a:cubicBezTo>
                    <a:cubicBezTo>
                      <a:pt x="195" y="789"/>
                      <a:pt x="176" y="790"/>
                      <a:pt x="158" y="790"/>
                    </a:cubicBezTo>
                    <a:cubicBezTo>
                      <a:pt x="40" y="790"/>
                      <a:pt x="0" y="748"/>
                      <a:pt x="0" y="748"/>
                    </a:cubicBezTo>
                    <a:lnTo>
                      <a:pt x="0" y="1182"/>
                    </a:lnTo>
                    <a:lnTo>
                      <a:pt x="950" y="1100"/>
                    </a:lnTo>
                    <a:lnTo>
                      <a:pt x="2040" y="202"/>
                    </a:lnTo>
                    <a:lnTo>
                      <a:pt x="198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8"/>
              <p:cNvSpPr/>
              <p:nvPr/>
            </p:nvSpPr>
            <p:spPr>
              <a:xfrm>
                <a:off x="6209491" y="1000309"/>
                <a:ext cx="754362" cy="434791"/>
              </a:xfrm>
              <a:custGeom>
                <a:avLst/>
                <a:gdLst/>
                <a:ahLst/>
                <a:cxnLst/>
                <a:rect l="l" t="t" r="r" b="b"/>
                <a:pathLst>
                  <a:path w="9751" h="5620" extrusionOk="0">
                    <a:moveTo>
                      <a:pt x="4909" y="0"/>
                    </a:moveTo>
                    <a:cubicBezTo>
                      <a:pt x="4899" y="0"/>
                      <a:pt x="4891" y="1"/>
                      <a:pt x="4883" y="2"/>
                    </a:cubicBezTo>
                    <a:cubicBezTo>
                      <a:pt x="4815" y="2"/>
                      <a:pt x="4746" y="15"/>
                      <a:pt x="4665" y="28"/>
                    </a:cubicBezTo>
                    <a:cubicBezTo>
                      <a:pt x="4652" y="41"/>
                      <a:pt x="4639" y="41"/>
                      <a:pt x="4622" y="41"/>
                    </a:cubicBezTo>
                    <a:cubicBezTo>
                      <a:pt x="4557" y="70"/>
                      <a:pt x="4475" y="83"/>
                      <a:pt x="4407" y="110"/>
                    </a:cubicBezTo>
                    <a:cubicBezTo>
                      <a:pt x="4351" y="136"/>
                      <a:pt x="4283" y="152"/>
                      <a:pt x="4231" y="178"/>
                    </a:cubicBezTo>
                    <a:cubicBezTo>
                      <a:pt x="4107" y="234"/>
                      <a:pt x="3969" y="286"/>
                      <a:pt x="3836" y="354"/>
                    </a:cubicBezTo>
                    <a:cubicBezTo>
                      <a:pt x="3793" y="367"/>
                      <a:pt x="3754" y="381"/>
                      <a:pt x="3712" y="410"/>
                    </a:cubicBezTo>
                    <a:cubicBezTo>
                      <a:pt x="3291" y="599"/>
                      <a:pt x="2827" y="844"/>
                      <a:pt x="2380" y="1089"/>
                    </a:cubicBezTo>
                    <a:cubicBezTo>
                      <a:pt x="2354" y="1115"/>
                      <a:pt x="2337" y="1115"/>
                      <a:pt x="2311" y="1131"/>
                    </a:cubicBezTo>
                    <a:cubicBezTo>
                      <a:pt x="2298" y="1144"/>
                      <a:pt x="2285" y="1144"/>
                      <a:pt x="2272" y="1157"/>
                    </a:cubicBezTo>
                    <a:cubicBezTo>
                      <a:pt x="1972" y="1334"/>
                      <a:pt x="1672" y="1510"/>
                      <a:pt x="1401" y="1686"/>
                    </a:cubicBezTo>
                    <a:cubicBezTo>
                      <a:pt x="1264" y="1784"/>
                      <a:pt x="1130" y="1866"/>
                      <a:pt x="993" y="1960"/>
                    </a:cubicBezTo>
                    <a:cubicBezTo>
                      <a:pt x="885" y="2029"/>
                      <a:pt x="787" y="2094"/>
                      <a:pt x="692" y="2163"/>
                    </a:cubicBezTo>
                    <a:cubicBezTo>
                      <a:pt x="461" y="2339"/>
                      <a:pt x="284" y="2489"/>
                      <a:pt x="177" y="2613"/>
                    </a:cubicBezTo>
                    <a:cubicBezTo>
                      <a:pt x="121" y="2682"/>
                      <a:pt x="82" y="2734"/>
                      <a:pt x="82" y="2776"/>
                    </a:cubicBezTo>
                    <a:cubicBezTo>
                      <a:pt x="40" y="2815"/>
                      <a:pt x="26" y="2858"/>
                      <a:pt x="13" y="2910"/>
                    </a:cubicBezTo>
                    <a:lnTo>
                      <a:pt x="13" y="2966"/>
                    </a:lnTo>
                    <a:cubicBezTo>
                      <a:pt x="0" y="3060"/>
                      <a:pt x="26" y="3348"/>
                      <a:pt x="82" y="3442"/>
                    </a:cubicBezTo>
                    <a:cubicBezTo>
                      <a:pt x="95" y="3455"/>
                      <a:pt x="95" y="3468"/>
                      <a:pt x="108" y="3498"/>
                    </a:cubicBezTo>
                    <a:cubicBezTo>
                      <a:pt x="164" y="3579"/>
                      <a:pt x="258" y="3674"/>
                      <a:pt x="353" y="3769"/>
                    </a:cubicBezTo>
                    <a:cubicBezTo>
                      <a:pt x="366" y="3782"/>
                      <a:pt x="395" y="3795"/>
                      <a:pt x="408" y="3808"/>
                    </a:cubicBezTo>
                    <a:cubicBezTo>
                      <a:pt x="448" y="3850"/>
                      <a:pt x="490" y="3876"/>
                      <a:pt x="529" y="3906"/>
                    </a:cubicBezTo>
                    <a:cubicBezTo>
                      <a:pt x="559" y="3932"/>
                      <a:pt x="585" y="3958"/>
                      <a:pt x="624" y="3987"/>
                    </a:cubicBezTo>
                    <a:cubicBezTo>
                      <a:pt x="640" y="4000"/>
                      <a:pt x="666" y="4013"/>
                      <a:pt x="692" y="4026"/>
                    </a:cubicBezTo>
                    <a:cubicBezTo>
                      <a:pt x="843" y="4134"/>
                      <a:pt x="1019" y="4232"/>
                      <a:pt x="1195" y="4340"/>
                    </a:cubicBezTo>
                    <a:cubicBezTo>
                      <a:pt x="1251" y="4366"/>
                      <a:pt x="1293" y="4379"/>
                      <a:pt x="1332" y="4408"/>
                    </a:cubicBezTo>
                    <a:cubicBezTo>
                      <a:pt x="1822" y="4666"/>
                      <a:pt x="2393" y="4911"/>
                      <a:pt x="2925" y="5113"/>
                    </a:cubicBezTo>
                    <a:cubicBezTo>
                      <a:pt x="2990" y="5143"/>
                      <a:pt x="3059" y="5169"/>
                      <a:pt x="3127" y="5182"/>
                    </a:cubicBezTo>
                    <a:cubicBezTo>
                      <a:pt x="3183" y="5211"/>
                      <a:pt x="3222" y="5224"/>
                      <a:pt x="3277" y="5237"/>
                    </a:cubicBezTo>
                    <a:cubicBezTo>
                      <a:pt x="3314" y="5255"/>
                      <a:pt x="3351" y="5262"/>
                      <a:pt x="3389" y="5262"/>
                    </a:cubicBezTo>
                    <a:cubicBezTo>
                      <a:pt x="3435" y="5262"/>
                      <a:pt x="3483" y="5252"/>
                      <a:pt x="3535" y="5237"/>
                    </a:cubicBezTo>
                    <a:cubicBezTo>
                      <a:pt x="3575" y="5230"/>
                      <a:pt x="3619" y="5222"/>
                      <a:pt x="3665" y="5222"/>
                    </a:cubicBezTo>
                    <a:cubicBezTo>
                      <a:pt x="3698" y="5222"/>
                      <a:pt x="3733" y="5226"/>
                      <a:pt x="3767" y="5237"/>
                    </a:cubicBezTo>
                    <a:cubicBezTo>
                      <a:pt x="3806" y="5250"/>
                      <a:pt x="3849" y="5263"/>
                      <a:pt x="3888" y="5277"/>
                    </a:cubicBezTo>
                    <a:cubicBezTo>
                      <a:pt x="3969" y="5306"/>
                      <a:pt x="4051" y="5332"/>
                      <a:pt x="4133" y="5374"/>
                    </a:cubicBezTo>
                    <a:cubicBezTo>
                      <a:pt x="4214" y="5388"/>
                      <a:pt x="4283" y="5414"/>
                      <a:pt x="4364" y="5440"/>
                    </a:cubicBezTo>
                    <a:cubicBezTo>
                      <a:pt x="4433" y="5469"/>
                      <a:pt x="4488" y="5482"/>
                      <a:pt x="4541" y="5495"/>
                    </a:cubicBezTo>
                    <a:cubicBezTo>
                      <a:pt x="4596" y="5521"/>
                      <a:pt x="4639" y="5538"/>
                      <a:pt x="4678" y="5551"/>
                    </a:cubicBezTo>
                    <a:cubicBezTo>
                      <a:pt x="4746" y="5564"/>
                      <a:pt x="4802" y="5577"/>
                      <a:pt x="4841" y="5590"/>
                    </a:cubicBezTo>
                    <a:cubicBezTo>
                      <a:pt x="4909" y="5619"/>
                      <a:pt x="4936" y="5619"/>
                      <a:pt x="4936" y="5619"/>
                    </a:cubicBezTo>
                    <a:cubicBezTo>
                      <a:pt x="4991" y="5603"/>
                      <a:pt x="5047" y="5590"/>
                      <a:pt x="5112" y="5564"/>
                    </a:cubicBezTo>
                    <a:cubicBezTo>
                      <a:pt x="5154" y="5551"/>
                      <a:pt x="5210" y="5538"/>
                      <a:pt x="5262" y="5521"/>
                    </a:cubicBezTo>
                    <a:cubicBezTo>
                      <a:pt x="5304" y="5495"/>
                      <a:pt x="5357" y="5482"/>
                      <a:pt x="5399" y="5469"/>
                    </a:cubicBezTo>
                    <a:cubicBezTo>
                      <a:pt x="5438" y="5440"/>
                      <a:pt x="5481" y="5427"/>
                      <a:pt x="5520" y="5414"/>
                    </a:cubicBezTo>
                    <a:cubicBezTo>
                      <a:pt x="5536" y="5414"/>
                      <a:pt x="5549" y="5401"/>
                      <a:pt x="5562" y="5401"/>
                    </a:cubicBezTo>
                    <a:cubicBezTo>
                      <a:pt x="5618" y="5374"/>
                      <a:pt x="5657" y="5358"/>
                      <a:pt x="5712" y="5332"/>
                    </a:cubicBezTo>
                    <a:cubicBezTo>
                      <a:pt x="5765" y="5306"/>
                      <a:pt x="5820" y="5293"/>
                      <a:pt x="5876" y="5263"/>
                    </a:cubicBezTo>
                    <a:cubicBezTo>
                      <a:pt x="5944" y="5237"/>
                      <a:pt x="5996" y="5211"/>
                      <a:pt x="6052" y="5182"/>
                    </a:cubicBezTo>
                    <a:cubicBezTo>
                      <a:pt x="6160" y="5130"/>
                      <a:pt x="6284" y="5074"/>
                      <a:pt x="6391" y="5019"/>
                    </a:cubicBezTo>
                    <a:cubicBezTo>
                      <a:pt x="6499" y="4966"/>
                      <a:pt x="6610" y="4911"/>
                      <a:pt x="6718" y="4855"/>
                    </a:cubicBezTo>
                    <a:cubicBezTo>
                      <a:pt x="6812" y="4803"/>
                      <a:pt x="6907" y="4761"/>
                      <a:pt x="7005" y="4705"/>
                    </a:cubicBezTo>
                    <a:cubicBezTo>
                      <a:pt x="7070" y="4666"/>
                      <a:pt x="7152" y="4624"/>
                      <a:pt x="7220" y="4585"/>
                    </a:cubicBezTo>
                    <a:cubicBezTo>
                      <a:pt x="7302" y="4542"/>
                      <a:pt x="7371" y="4503"/>
                      <a:pt x="7452" y="4461"/>
                    </a:cubicBezTo>
                    <a:cubicBezTo>
                      <a:pt x="7602" y="4379"/>
                      <a:pt x="7766" y="4284"/>
                      <a:pt x="7903" y="4203"/>
                    </a:cubicBezTo>
                    <a:cubicBezTo>
                      <a:pt x="8010" y="4150"/>
                      <a:pt x="8118" y="4082"/>
                      <a:pt x="8229" y="4013"/>
                    </a:cubicBezTo>
                    <a:cubicBezTo>
                      <a:pt x="8255" y="4000"/>
                      <a:pt x="8281" y="3987"/>
                      <a:pt x="8311" y="3971"/>
                    </a:cubicBezTo>
                    <a:lnTo>
                      <a:pt x="8324" y="3958"/>
                    </a:lnTo>
                    <a:cubicBezTo>
                      <a:pt x="8526" y="3850"/>
                      <a:pt x="8719" y="3726"/>
                      <a:pt x="8895" y="3605"/>
                    </a:cubicBezTo>
                    <a:cubicBezTo>
                      <a:pt x="9166" y="3429"/>
                      <a:pt x="9411" y="3253"/>
                      <a:pt x="9561" y="3103"/>
                    </a:cubicBezTo>
                    <a:cubicBezTo>
                      <a:pt x="9574" y="3090"/>
                      <a:pt x="9587" y="3073"/>
                      <a:pt x="9600" y="3073"/>
                    </a:cubicBezTo>
                    <a:cubicBezTo>
                      <a:pt x="9629" y="3034"/>
                      <a:pt x="9668" y="2992"/>
                      <a:pt x="9682" y="2966"/>
                    </a:cubicBezTo>
                    <a:cubicBezTo>
                      <a:pt x="9711" y="2926"/>
                      <a:pt x="9737" y="2884"/>
                      <a:pt x="9750" y="2845"/>
                    </a:cubicBezTo>
                    <a:cubicBezTo>
                      <a:pt x="9737" y="2802"/>
                      <a:pt x="9587" y="2695"/>
                      <a:pt x="9411" y="2571"/>
                    </a:cubicBezTo>
                    <a:lnTo>
                      <a:pt x="9398" y="2558"/>
                    </a:lnTo>
                    <a:cubicBezTo>
                      <a:pt x="9179" y="2407"/>
                      <a:pt x="8921" y="2231"/>
                      <a:pt x="8813" y="2163"/>
                    </a:cubicBezTo>
                    <a:cubicBezTo>
                      <a:pt x="8784" y="2150"/>
                      <a:pt x="8771" y="2137"/>
                      <a:pt x="8771" y="2137"/>
                    </a:cubicBezTo>
                    <a:lnTo>
                      <a:pt x="8758" y="2124"/>
                    </a:lnTo>
                    <a:lnTo>
                      <a:pt x="8745" y="2124"/>
                    </a:lnTo>
                    <a:cubicBezTo>
                      <a:pt x="8424" y="1909"/>
                      <a:pt x="5435" y="0"/>
                      <a:pt x="490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8"/>
              <p:cNvSpPr/>
              <p:nvPr/>
            </p:nvSpPr>
            <p:spPr>
              <a:xfrm>
                <a:off x="5876912" y="1215068"/>
                <a:ext cx="1254356" cy="881574"/>
              </a:xfrm>
              <a:custGeom>
                <a:avLst/>
                <a:gdLst/>
                <a:ahLst/>
                <a:cxnLst/>
                <a:rect l="l" t="t" r="r" b="b"/>
                <a:pathLst>
                  <a:path w="16214" h="11395" extrusionOk="0">
                    <a:moveTo>
                      <a:pt x="2108" y="3547"/>
                    </a:moveTo>
                    <a:lnTo>
                      <a:pt x="2109" y="3561"/>
                    </a:lnTo>
                    <a:lnTo>
                      <a:pt x="2109" y="3548"/>
                    </a:lnTo>
                    <a:lnTo>
                      <a:pt x="2108" y="3547"/>
                    </a:lnTo>
                    <a:close/>
                    <a:moveTo>
                      <a:pt x="653" y="0"/>
                    </a:moveTo>
                    <a:cubicBezTo>
                      <a:pt x="451" y="39"/>
                      <a:pt x="383" y="245"/>
                      <a:pt x="383" y="245"/>
                    </a:cubicBezTo>
                    <a:lnTo>
                      <a:pt x="383" y="1061"/>
                    </a:lnTo>
                    <a:lnTo>
                      <a:pt x="1" y="1019"/>
                    </a:lnTo>
                    <a:lnTo>
                      <a:pt x="1" y="1358"/>
                    </a:lnTo>
                    <a:lnTo>
                      <a:pt x="56" y="1864"/>
                    </a:lnTo>
                    <a:lnTo>
                      <a:pt x="490" y="2367"/>
                    </a:lnTo>
                    <a:lnTo>
                      <a:pt x="2108" y="3547"/>
                    </a:lnTo>
                    <a:lnTo>
                      <a:pt x="2108" y="3547"/>
                    </a:lnTo>
                    <a:lnTo>
                      <a:pt x="2067" y="3153"/>
                    </a:lnTo>
                    <a:cubicBezTo>
                      <a:pt x="2095" y="2761"/>
                      <a:pt x="2325" y="2547"/>
                      <a:pt x="2646" y="2547"/>
                    </a:cubicBezTo>
                    <a:cubicBezTo>
                      <a:pt x="2803" y="2547"/>
                      <a:pt x="2982" y="2599"/>
                      <a:pt x="3170" y="2706"/>
                    </a:cubicBezTo>
                    <a:lnTo>
                      <a:pt x="3715" y="3033"/>
                    </a:lnTo>
                    <a:cubicBezTo>
                      <a:pt x="4286" y="3359"/>
                      <a:pt x="4789" y="4120"/>
                      <a:pt x="4815" y="4733"/>
                    </a:cubicBezTo>
                    <a:lnTo>
                      <a:pt x="4897" y="5236"/>
                    </a:lnTo>
                    <a:cubicBezTo>
                      <a:pt x="4910" y="5291"/>
                      <a:pt x="4897" y="5344"/>
                      <a:pt x="4897" y="5399"/>
                    </a:cubicBezTo>
                    <a:lnTo>
                      <a:pt x="4991" y="5454"/>
                    </a:lnTo>
                    <a:lnTo>
                      <a:pt x="11888" y="9437"/>
                    </a:lnTo>
                    <a:lnTo>
                      <a:pt x="11888" y="9260"/>
                    </a:lnTo>
                    <a:lnTo>
                      <a:pt x="11846" y="8800"/>
                    </a:lnTo>
                    <a:cubicBezTo>
                      <a:pt x="11874" y="8406"/>
                      <a:pt x="12104" y="8191"/>
                      <a:pt x="12425" y="8191"/>
                    </a:cubicBezTo>
                    <a:cubicBezTo>
                      <a:pt x="12582" y="8191"/>
                      <a:pt x="12761" y="8242"/>
                      <a:pt x="12949" y="8350"/>
                    </a:cubicBezTo>
                    <a:lnTo>
                      <a:pt x="13491" y="8676"/>
                    </a:lnTo>
                    <a:cubicBezTo>
                      <a:pt x="14062" y="9002"/>
                      <a:pt x="14568" y="9763"/>
                      <a:pt x="14594" y="10377"/>
                    </a:cubicBezTo>
                    <a:lnTo>
                      <a:pt x="14676" y="10879"/>
                    </a:lnTo>
                    <a:lnTo>
                      <a:pt x="14676" y="10987"/>
                    </a:lnTo>
                    <a:lnTo>
                      <a:pt x="14689" y="10987"/>
                    </a:lnTo>
                    <a:cubicBezTo>
                      <a:pt x="14976" y="11029"/>
                      <a:pt x="15694" y="11395"/>
                      <a:pt x="15694" y="11395"/>
                    </a:cubicBezTo>
                    <a:cubicBezTo>
                      <a:pt x="15710" y="11395"/>
                      <a:pt x="15968" y="11167"/>
                      <a:pt x="15981" y="11167"/>
                    </a:cubicBezTo>
                    <a:cubicBezTo>
                      <a:pt x="15981" y="11150"/>
                      <a:pt x="16145" y="11003"/>
                      <a:pt x="16145" y="11003"/>
                    </a:cubicBezTo>
                    <a:lnTo>
                      <a:pt x="16213" y="10742"/>
                    </a:lnTo>
                    <a:lnTo>
                      <a:pt x="16213" y="10527"/>
                    </a:lnTo>
                    <a:lnTo>
                      <a:pt x="15900" y="10106"/>
                    </a:lnTo>
                    <a:lnTo>
                      <a:pt x="15737" y="9234"/>
                    </a:lnTo>
                    <a:cubicBezTo>
                      <a:pt x="15724" y="9208"/>
                      <a:pt x="15205" y="8865"/>
                      <a:pt x="14242" y="8173"/>
                    </a:cubicBezTo>
                    <a:cubicBezTo>
                      <a:pt x="13246" y="7465"/>
                      <a:pt x="10909" y="5915"/>
                      <a:pt x="10909" y="5915"/>
                    </a:cubicBezTo>
                    <a:lnTo>
                      <a:pt x="10814" y="5820"/>
                    </a:lnTo>
                    <a:cubicBezTo>
                      <a:pt x="10814" y="5820"/>
                      <a:pt x="9956" y="3969"/>
                      <a:pt x="9316" y="2977"/>
                    </a:cubicBezTo>
                    <a:cubicBezTo>
                      <a:pt x="8774" y="2461"/>
                      <a:pt x="7727" y="1809"/>
                      <a:pt x="6082" y="855"/>
                    </a:cubicBezTo>
                    <a:cubicBezTo>
                      <a:pt x="4841" y="150"/>
                      <a:pt x="4596" y="0"/>
                      <a:pt x="4381" y="0"/>
                    </a:cubicBezTo>
                    <a:cubicBezTo>
                      <a:pt x="4149" y="0"/>
                      <a:pt x="2938" y="692"/>
                      <a:pt x="2491" y="1019"/>
                    </a:cubicBezTo>
                    <a:cubicBezTo>
                      <a:pt x="2436" y="980"/>
                      <a:pt x="1117" y="190"/>
                      <a:pt x="6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8"/>
              <p:cNvSpPr/>
              <p:nvPr/>
            </p:nvSpPr>
            <p:spPr>
              <a:xfrm>
                <a:off x="5876912" y="1215068"/>
                <a:ext cx="1254356" cy="881574"/>
              </a:xfrm>
              <a:custGeom>
                <a:avLst/>
                <a:gdLst/>
                <a:ahLst/>
                <a:cxnLst/>
                <a:rect l="l" t="t" r="r" b="b"/>
                <a:pathLst>
                  <a:path w="16214" h="11395" extrusionOk="0">
                    <a:moveTo>
                      <a:pt x="2108" y="3547"/>
                    </a:moveTo>
                    <a:lnTo>
                      <a:pt x="2109" y="3561"/>
                    </a:lnTo>
                    <a:lnTo>
                      <a:pt x="2109" y="3548"/>
                    </a:lnTo>
                    <a:lnTo>
                      <a:pt x="2108" y="3547"/>
                    </a:lnTo>
                    <a:close/>
                    <a:moveTo>
                      <a:pt x="653" y="0"/>
                    </a:moveTo>
                    <a:cubicBezTo>
                      <a:pt x="451" y="39"/>
                      <a:pt x="383" y="245"/>
                      <a:pt x="383" y="245"/>
                    </a:cubicBezTo>
                    <a:lnTo>
                      <a:pt x="383" y="1061"/>
                    </a:lnTo>
                    <a:lnTo>
                      <a:pt x="232" y="1032"/>
                    </a:lnTo>
                    <a:lnTo>
                      <a:pt x="1" y="1019"/>
                    </a:lnTo>
                    <a:lnTo>
                      <a:pt x="1" y="1358"/>
                    </a:lnTo>
                    <a:lnTo>
                      <a:pt x="56" y="1864"/>
                    </a:lnTo>
                    <a:lnTo>
                      <a:pt x="490" y="2367"/>
                    </a:lnTo>
                    <a:lnTo>
                      <a:pt x="2108" y="3547"/>
                    </a:lnTo>
                    <a:lnTo>
                      <a:pt x="2108" y="3547"/>
                    </a:lnTo>
                    <a:lnTo>
                      <a:pt x="2067" y="3153"/>
                    </a:lnTo>
                    <a:cubicBezTo>
                      <a:pt x="2095" y="2761"/>
                      <a:pt x="2325" y="2547"/>
                      <a:pt x="2646" y="2547"/>
                    </a:cubicBezTo>
                    <a:cubicBezTo>
                      <a:pt x="2803" y="2547"/>
                      <a:pt x="2982" y="2599"/>
                      <a:pt x="3170" y="2706"/>
                    </a:cubicBezTo>
                    <a:lnTo>
                      <a:pt x="3715" y="3033"/>
                    </a:lnTo>
                    <a:cubicBezTo>
                      <a:pt x="4286" y="3359"/>
                      <a:pt x="4789" y="4120"/>
                      <a:pt x="4815" y="4733"/>
                    </a:cubicBezTo>
                    <a:lnTo>
                      <a:pt x="4897" y="5236"/>
                    </a:lnTo>
                    <a:cubicBezTo>
                      <a:pt x="4910" y="5291"/>
                      <a:pt x="4897" y="5344"/>
                      <a:pt x="4897" y="5399"/>
                    </a:cubicBezTo>
                    <a:lnTo>
                      <a:pt x="4991" y="5454"/>
                    </a:lnTo>
                    <a:lnTo>
                      <a:pt x="11888" y="9437"/>
                    </a:lnTo>
                    <a:lnTo>
                      <a:pt x="11888" y="9260"/>
                    </a:lnTo>
                    <a:lnTo>
                      <a:pt x="11846" y="8800"/>
                    </a:lnTo>
                    <a:cubicBezTo>
                      <a:pt x="11859" y="8663"/>
                      <a:pt x="11888" y="8555"/>
                      <a:pt x="11940" y="8474"/>
                    </a:cubicBezTo>
                    <a:cubicBezTo>
                      <a:pt x="12035" y="8292"/>
                      <a:pt x="12208" y="8197"/>
                      <a:pt x="12424" y="8197"/>
                    </a:cubicBezTo>
                    <a:cubicBezTo>
                      <a:pt x="12580" y="8197"/>
                      <a:pt x="12760" y="8247"/>
                      <a:pt x="12949" y="8350"/>
                    </a:cubicBezTo>
                    <a:lnTo>
                      <a:pt x="13491" y="8676"/>
                    </a:lnTo>
                    <a:cubicBezTo>
                      <a:pt x="14062" y="9002"/>
                      <a:pt x="14568" y="9763"/>
                      <a:pt x="14594" y="10377"/>
                    </a:cubicBezTo>
                    <a:lnTo>
                      <a:pt x="14633" y="10621"/>
                    </a:lnTo>
                    <a:lnTo>
                      <a:pt x="14676" y="10879"/>
                    </a:lnTo>
                    <a:lnTo>
                      <a:pt x="14676" y="10987"/>
                    </a:lnTo>
                    <a:lnTo>
                      <a:pt x="14689" y="10987"/>
                    </a:lnTo>
                    <a:cubicBezTo>
                      <a:pt x="15165" y="11137"/>
                      <a:pt x="15694" y="11395"/>
                      <a:pt x="15694" y="11395"/>
                    </a:cubicBezTo>
                    <a:cubicBezTo>
                      <a:pt x="15710" y="11395"/>
                      <a:pt x="15968" y="11167"/>
                      <a:pt x="15981" y="11167"/>
                    </a:cubicBezTo>
                    <a:cubicBezTo>
                      <a:pt x="15981" y="11150"/>
                      <a:pt x="16145" y="11003"/>
                      <a:pt x="16145" y="11003"/>
                    </a:cubicBezTo>
                    <a:lnTo>
                      <a:pt x="16213" y="10742"/>
                    </a:lnTo>
                    <a:lnTo>
                      <a:pt x="16213" y="10527"/>
                    </a:lnTo>
                    <a:lnTo>
                      <a:pt x="15900" y="10106"/>
                    </a:lnTo>
                    <a:lnTo>
                      <a:pt x="15737" y="9234"/>
                    </a:lnTo>
                    <a:cubicBezTo>
                      <a:pt x="13452" y="7521"/>
                      <a:pt x="3878" y="2053"/>
                      <a:pt x="3878" y="2053"/>
                    </a:cubicBezTo>
                    <a:lnTo>
                      <a:pt x="2380" y="1019"/>
                    </a:lnTo>
                    <a:cubicBezTo>
                      <a:pt x="2328" y="980"/>
                      <a:pt x="1117" y="190"/>
                      <a:pt x="6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8"/>
              <p:cNvSpPr/>
              <p:nvPr/>
            </p:nvSpPr>
            <p:spPr>
              <a:xfrm>
                <a:off x="7003920" y="1832421"/>
                <a:ext cx="506183" cy="221960"/>
              </a:xfrm>
              <a:custGeom>
                <a:avLst/>
                <a:gdLst/>
                <a:ahLst/>
                <a:cxnLst/>
                <a:rect l="l" t="t" r="r" b="b"/>
                <a:pathLst>
                  <a:path w="6543" h="2869" extrusionOk="0">
                    <a:moveTo>
                      <a:pt x="6490" y="0"/>
                    </a:moveTo>
                    <a:cubicBezTo>
                      <a:pt x="6483" y="0"/>
                      <a:pt x="6473" y="6"/>
                      <a:pt x="6460" y="17"/>
                    </a:cubicBezTo>
                    <a:cubicBezTo>
                      <a:pt x="6349" y="99"/>
                      <a:pt x="3672" y="1825"/>
                      <a:pt x="3385" y="1976"/>
                    </a:cubicBezTo>
                    <a:cubicBezTo>
                      <a:pt x="3119" y="2123"/>
                      <a:pt x="2313" y="2492"/>
                      <a:pt x="1780" y="2492"/>
                    </a:cubicBezTo>
                    <a:cubicBezTo>
                      <a:pt x="1771" y="2492"/>
                      <a:pt x="1762" y="2492"/>
                      <a:pt x="1753" y="2491"/>
                    </a:cubicBezTo>
                    <a:cubicBezTo>
                      <a:pt x="1224" y="2478"/>
                      <a:pt x="353" y="2233"/>
                      <a:pt x="353" y="2233"/>
                    </a:cubicBezTo>
                    <a:lnTo>
                      <a:pt x="0" y="2191"/>
                    </a:lnTo>
                    <a:lnTo>
                      <a:pt x="52" y="2573"/>
                    </a:lnTo>
                    <a:cubicBezTo>
                      <a:pt x="52" y="2573"/>
                      <a:pt x="1140" y="2868"/>
                      <a:pt x="1846" y="2868"/>
                    </a:cubicBezTo>
                    <a:cubicBezTo>
                      <a:pt x="1983" y="2868"/>
                      <a:pt x="2106" y="2857"/>
                      <a:pt x="2203" y="2831"/>
                    </a:cubicBezTo>
                    <a:cubicBezTo>
                      <a:pt x="2788" y="2668"/>
                      <a:pt x="6460" y="262"/>
                      <a:pt x="6460" y="262"/>
                    </a:cubicBezTo>
                    <a:cubicBezTo>
                      <a:pt x="6460" y="262"/>
                      <a:pt x="6543" y="0"/>
                      <a:pt x="649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8"/>
              <p:cNvSpPr/>
              <p:nvPr/>
            </p:nvSpPr>
            <p:spPr>
              <a:xfrm>
                <a:off x="5876912" y="1293823"/>
                <a:ext cx="923786" cy="651336"/>
              </a:xfrm>
              <a:custGeom>
                <a:avLst/>
                <a:gdLst/>
                <a:ahLst/>
                <a:cxnLst/>
                <a:rect l="l" t="t" r="r" b="b"/>
                <a:pathLst>
                  <a:path w="11941" h="8419" extrusionOk="0">
                    <a:moveTo>
                      <a:pt x="2108" y="2530"/>
                    </a:moveTo>
                    <a:lnTo>
                      <a:pt x="2109" y="2543"/>
                    </a:lnTo>
                    <a:lnTo>
                      <a:pt x="2109" y="2530"/>
                    </a:lnTo>
                    <a:lnTo>
                      <a:pt x="2108" y="2530"/>
                    </a:lnTo>
                    <a:close/>
                    <a:moveTo>
                      <a:pt x="1" y="1"/>
                    </a:moveTo>
                    <a:lnTo>
                      <a:pt x="1" y="340"/>
                    </a:lnTo>
                    <a:lnTo>
                      <a:pt x="56" y="846"/>
                    </a:lnTo>
                    <a:lnTo>
                      <a:pt x="490" y="1349"/>
                    </a:lnTo>
                    <a:lnTo>
                      <a:pt x="2108" y="2530"/>
                    </a:lnTo>
                    <a:lnTo>
                      <a:pt x="2108" y="2530"/>
                    </a:lnTo>
                    <a:lnTo>
                      <a:pt x="2096" y="2315"/>
                    </a:lnTo>
                    <a:lnTo>
                      <a:pt x="2067" y="2135"/>
                    </a:lnTo>
                    <a:cubicBezTo>
                      <a:pt x="2095" y="1743"/>
                      <a:pt x="2325" y="1529"/>
                      <a:pt x="2646" y="1529"/>
                    </a:cubicBezTo>
                    <a:cubicBezTo>
                      <a:pt x="2803" y="1529"/>
                      <a:pt x="2982" y="1581"/>
                      <a:pt x="3170" y="1688"/>
                    </a:cubicBezTo>
                    <a:lnTo>
                      <a:pt x="3715" y="2015"/>
                    </a:lnTo>
                    <a:cubicBezTo>
                      <a:pt x="4286" y="2341"/>
                      <a:pt x="4789" y="3102"/>
                      <a:pt x="4815" y="3715"/>
                    </a:cubicBezTo>
                    <a:lnTo>
                      <a:pt x="4897" y="4218"/>
                    </a:lnTo>
                    <a:cubicBezTo>
                      <a:pt x="4910" y="4273"/>
                      <a:pt x="4897" y="4326"/>
                      <a:pt x="4897" y="4381"/>
                    </a:cubicBezTo>
                    <a:lnTo>
                      <a:pt x="4991" y="4436"/>
                    </a:lnTo>
                    <a:lnTo>
                      <a:pt x="11888" y="8419"/>
                    </a:lnTo>
                    <a:lnTo>
                      <a:pt x="11888" y="8242"/>
                    </a:lnTo>
                    <a:lnTo>
                      <a:pt x="11846" y="7782"/>
                    </a:lnTo>
                    <a:cubicBezTo>
                      <a:pt x="11859" y="7645"/>
                      <a:pt x="11888" y="7537"/>
                      <a:pt x="11940" y="7456"/>
                    </a:cubicBezTo>
                    <a:cubicBezTo>
                      <a:pt x="11657" y="7319"/>
                      <a:pt x="11356" y="7155"/>
                      <a:pt x="11098" y="7005"/>
                    </a:cubicBezTo>
                    <a:cubicBezTo>
                      <a:pt x="10622" y="6721"/>
                      <a:pt x="7126" y="4939"/>
                      <a:pt x="5510" y="3767"/>
                    </a:cubicBezTo>
                    <a:cubicBezTo>
                      <a:pt x="4991" y="3389"/>
                      <a:pt x="5021" y="3226"/>
                      <a:pt x="4910" y="3007"/>
                    </a:cubicBezTo>
                    <a:cubicBezTo>
                      <a:pt x="4652" y="2517"/>
                      <a:pt x="4042" y="2028"/>
                      <a:pt x="3170" y="1538"/>
                    </a:cubicBezTo>
                    <a:cubicBezTo>
                      <a:pt x="2964" y="1417"/>
                      <a:pt x="2843" y="1391"/>
                      <a:pt x="2751" y="1391"/>
                    </a:cubicBezTo>
                    <a:cubicBezTo>
                      <a:pt x="2709" y="1391"/>
                      <a:pt x="2673" y="1397"/>
                      <a:pt x="2638" y="1401"/>
                    </a:cubicBezTo>
                    <a:cubicBezTo>
                      <a:pt x="2601" y="1413"/>
                      <a:pt x="2562" y="1423"/>
                      <a:pt x="2513" y="1423"/>
                    </a:cubicBezTo>
                    <a:cubicBezTo>
                      <a:pt x="2493" y="1423"/>
                      <a:pt x="2472" y="1421"/>
                      <a:pt x="2449" y="1417"/>
                    </a:cubicBezTo>
                    <a:cubicBezTo>
                      <a:pt x="2246" y="1375"/>
                      <a:pt x="1838" y="1104"/>
                      <a:pt x="1659" y="993"/>
                    </a:cubicBezTo>
                    <a:lnTo>
                      <a:pt x="314" y="177"/>
                    </a:lnTo>
                    <a:lnTo>
                      <a:pt x="232" y="14"/>
                    </a:lnTo>
                    <a:lnTo>
                      <a:pt x="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8"/>
              <p:cNvSpPr/>
              <p:nvPr/>
            </p:nvSpPr>
            <p:spPr>
              <a:xfrm>
                <a:off x="6444052" y="1552678"/>
                <a:ext cx="56939" cy="50597"/>
              </a:xfrm>
              <a:custGeom>
                <a:avLst/>
                <a:gdLst/>
                <a:ahLst/>
                <a:cxnLst/>
                <a:rect l="l" t="t" r="r" b="b"/>
                <a:pathLst>
                  <a:path w="736" h="654" extrusionOk="0">
                    <a:moveTo>
                      <a:pt x="82" y="0"/>
                    </a:moveTo>
                    <a:cubicBezTo>
                      <a:pt x="27" y="82"/>
                      <a:pt x="1" y="206"/>
                      <a:pt x="27" y="274"/>
                    </a:cubicBezTo>
                    <a:cubicBezTo>
                      <a:pt x="56" y="340"/>
                      <a:pt x="598" y="640"/>
                      <a:pt x="653" y="653"/>
                    </a:cubicBezTo>
                    <a:cubicBezTo>
                      <a:pt x="656" y="654"/>
                      <a:pt x="658" y="654"/>
                      <a:pt x="660" y="654"/>
                    </a:cubicBezTo>
                    <a:cubicBezTo>
                      <a:pt x="711" y="654"/>
                      <a:pt x="735" y="517"/>
                      <a:pt x="735" y="477"/>
                    </a:cubicBezTo>
                    <a:cubicBezTo>
                      <a:pt x="722" y="438"/>
                      <a:pt x="82" y="0"/>
                      <a:pt x="8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8"/>
              <p:cNvSpPr/>
              <p:nvPr/>
            </p:nvSpPr>
            <p:spPr>
              <a:xfrm>
                <a:off x="6207247" y="1417061"/>
                <a:ext cx="58099" cy="50597"/>
              </a:xfrm>
              <a:custGeom>
                <a:avLst/>
                <a:gdLst/>
                <a:ahLst/>
                <a:cxnLst/>
                <a:rect l="l" t="t" r="r" b="b"/>
                <a:pathLst>
                  <a:path w="751" h="654" extrusionOk="0">
                    <a:moveTo>
                      <a:pt x="82" y="1"/>
                    </a:moveTo>
                    <a:cubicBezTo>
                      <a:pt x="29" y="69"/>
                      <a:pt x="0" y="190"/>
                      <a:pt x="29" y="258"/>
                    </a:cubicBezTo>
                    <a:cubicBezTo>
                      <a:pt x="55" y="340"/>
                      <a:pt x="601" y="640"/>
                      <a:pt x="653" y="653"/>
                    </a:cubicBezTo>
                    <a:cubicBezTo>
                      <a:pt x="708" y="653"/>
                      <a:pt x="751" y="516"/>
                      <a:pt x="734" y="461"/>
                    </a:cubicBezTo>
                    <a:cubicBezTo>
                      <a:pt x="721" y="422"/>
                      <a:pt x="82" y="1"/>
                      <a:pt x="8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8"/>
              <p:cNvSpPr/>
              <p:nvPr/>
            </p:nvSpPr>
            <p:spPr>
              <a:xfrm>
                <a:off x="6255676" y="1625399"/>
                <a:ext cx="540996" cy="319750"/>
              </a:xfrm>
              <a:custGeom>
                <a:avLst/>
                <a:gdLst/>
                <a:ahLst/>
                <a:cxnLst/>
                <a:rect l="l" t="t" r="r" b="b"/>
                <a:pathLst>
                  <a:path w="6993" h="4133" extrusionOk="0">
                    <a:moveTo>
                      <a:pt x="1" y="0"/>
                    </a:moveTo>
                    <a:lnTo>
                      <a:pt x="1" y="95"/>
                    </a:lnTo>
                    <a:lnTo>
                      <a:pt x="95" y="150"/>
                    </a:lnTo>
                    <a:lnTo>
                      <a:pt x="6992" y="4133"/>
                    </a:lnTo>
                    <a:lnTo>
                      <a:pt x="6992" y="4025"/>
                    </a:lnTo>
                    <a:lnTo>
                      <a:pt x="1"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8"/>
              <p:cNvSpPr/>
              <p:nvPr/>
            </p:nvSpPr>
            <p:spPr>
              <a:xfrm>
                <a:off x="6793264" y="1836985"/>
                <a:ext cx="220019" cy="229078"/>
              </a:xfrm>
              <a:custGeom>
                <a:avLst/>
                <a:gdLst/>
                <a:ahLst/>
                <a:cxnLst/>
                <a:rect l="l" t="t" r="r" b="b"/>
                <a:pathLst>
                  <a:path w="2844" h="2961" extrusionOk="0">
                    <a:moveTo>
                      <a:pt x="6" y="709"/>
                    </a:moveTo>
                    <a:cubicBezTo>
                      <a:pt x="4" y="726"/>
                      <a:pt x="2" y="744"/>
                      <a:pt x="1" y="761"/>
                    </a:cubicBezTo>
                    <a:lnTo>
                      <a:pt x="40" y="1182"/>
                    </a:lnTo>
                    <a:lnTo>
                      <a:pt x="40" y="1182"/>
                    </a:lnTo>
                    <a:cubicBezTo>
                      <a:pt x="41" y="1172"/>
                      <a:pt x="42" y="1163"/>
                      <a:pt x="43" y="1153"/>
                    </a:cubicBezTo>
                    <a:lnTo>
                      <a:pt x="6" y="709"/>
                    </a:lnTo>
                    <a:close/>
                    <a:moveTo>
                      <a:pt x="40" y="1182"/>
                    </a:moveTo>
                    <a:lnTo>
                      <a:pt x="40" y="1182"/>
                    </a:lnTo>
                    <a:cubicBezTo>
                      <a:pt x="33" y="1254"/>
                      <a:pt x="43" y="1326"/>
                      <a:pt x="43" y="1398"/>
                    </a:cubicBezTo>
                    <a:lnTo>
                      <a:pt x="43" y="1221"/>
                    </a:lnTo>
                    <a:lnTo>
                      <a:pt x="40" y="1182"/>
                    </a:lnTo>
                    <a:close/>
                    <a:moveTo>
                      <a:pt x="591" y="1"/>
                    </a:moveTo>
                    <a:cubicBezTo>
                      <a:pt x="260" y="1"/>
                      <a:pt x="21" y="235"/>
                      <a:pt x="1" y="650"/>
                    </a:cubicBezTo>
                    <a:lnTo>
                      <a:pt x="6" y="709"/>
                    </a:lnTo>
                    <a:lnTo>
                      <a:pt x="6" y="709"/>
                    </a:lnTo>
                    <a:cubicBezTo>
                      <a:pt x="50" y="348"/>
                      <a:pt x="274" y="152"/>
                      <a:pt x="580" y="152"/>
                    </a:cubicBezTo>
                    <a:cubicBezTo>
                      <a:pt x="737" y="152"/>
                      <a:pt x="916" y="203"/>
                      <a:pt x="1104" y="311"/>
                    </a:cubicBezTo>
                    <a:lnTo>
                      <a:pt x="1646" y="637"/>
                    </a:lnTo>
                    <a:cubicBezTo>
                      <a:pt x="2217" y="963"/>
                      <a:pt x="2723" y="1724"/>
                      <a:pt x="2749" y="2338"/>
                    </a:cubicBezTo>
                    <a:lnTo>
                      <a:pt x="2831" y="2840"/>
                    </a:lnTo>
                    <a:lnTo>
                      <a:pt x="2831" y="2948"/>
                    </a:lnTo>
                    <a:cubicBezTo>
                      <a:pt x="2831" y="2956"/>
                      <a:pt x="2831" y="2960"/>
                      <a:pt x="2832" y="2960"/>
                    </a:cubicBezTo>
                    <a:cubicBezTo>
                      <a:pt x="2834" y="2960"/>
                      <a:pt x="2837" y="2956"/>
                      <a:pt x="2844" y="2948"/>
                    </a:cubicBezTo>
                    <a:lnTo>
                      <a:pt x="2844" y="2772"/>
                    </a:lnTo>
                    <a:lnTo>
                      <a:pt x="2749" y="2243"/>
                    </a:lnTo>
                    <a:cubicBezTo>
                      <a:pt x="2723" y="1590"/>
                      <a:pt x="2233" y="813"/>
                      <a:pt x="1646" y="474"/>
                    </a:cubicBezTo>
                    <a:lnTo>
                      <a:pt x="1104" y="161"/>
                    </a:lnTo>
                    <a:cubicBezTo>
                      <a:pt x="922" y="52"/>
                      <a:pt x="746" y="1"/>
                      <a:pt x="59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8"/>
              <p:cNvSpPr/>
              <p:nvPr/>
            </p:nvSpPr>
            <p:spPr>
              <a:xfrm>
                <a:off x="6036741" y="1400428"/>
                <a:ext cx="220019" cy="232327"/>
              </a:xfrm>
              <a:custGeom>
                <a:avLst/>
                <a:gdLst/>
                <a:ahLst/>
                <a:cxnLst/>
                <a:rect l="l" t="t" r="r" b="b"/>
                <a:pathLst>
                  <a:path w="2844" h="3003" extrusionOk="0">
                    <a:moveTo>
                      <a:pt x="6" y="707"/>
                    </a:moveTo>
                    <a:cubicBezTo>
                      <a:pt x="4" y="724"/>
                      <a:pt x="2" y="740"/>
                      <a:pt x="1" y="757"/>
                    </a:cubicBezTo>
                    <a:lnTo>
                      <a:pt x="43" y="1165"/>
                    </a:lnTo>
                    <a:lnTo>
                      <a:pt x="43" y="1152"/>
                    </a:lnTo>
                    <a:lnTo>
                      <a:pt x="6" y="707"/>
                    </a:lnTo>
                    <a:close/>
                    <a:moveTo>
                      <a:pt x="591" y="0"/>
                    </a:moveTo>
                    <a:cubicBezTo>
                      <a:pt x="260" y="0"/>
                      <a:pt x="21" y="234"/>
                      <a:pt x="1" y="650"/>
                    </a:cubicBezTo>
                    <a:lnTo>
                      <a:pt x="6" y="707"/>
                    </a:lnTo>
                    <a:lnTo>
                      <a:pt x="6" y="707"/>
                    </a:lnTo>
                    <a:cubicBezTo>
                      <a:pt x="49" y="347"/>
                      <a:pt x="273" y="151"/>
                      <a:pt x="580" y="151"/>
                    </a:cubicBezTo>
                    <a:cubicBezTo>
                      <a:pt x="737" y="151"/>
                      <a:pt x="916" y="203"/>
                      <a:pt x="1104" y="310"/>
                    </a:cubicBezTo>
                    <a:lnTo>
                      <a:pt x="1649" y="637"/>
                    </a:lnTo>
                    <a:cubicBezTo>
                      <a:pt x="2220" y="963"/>
                      <a:pt x="2723" y="1724"/>
                      <a:pt x="2749" y="2337"/>
                    </a:cubicBezTo>
                    <a:lnTo>
                      <a:pt x="2831" y="2840"/>
                    </a:lnTo>
                    <a:cubicBezTo>
                      <a:pt x="2844" y="2895"/>
                      <a:pt x="2831" y="2948"/>
                      <a:pt x="2831" y="3003"/>
                    </a:cubicBezTo>
                    <a:cubicBezTo>
                      <a:pt x="2844" y="2921"/>
                      <a:pt x="2844" y="2853"/>
                      <a:pt x="2844" y="2771"/>
                    </a:cubicBezTo>
                    <a:lnTo>
                      <a:pt x="2749" y="2242"/>
                    </a:lnTo>
                    <a:cubicBezTo>
                      <a:pt x="2723" y="1590"/>
                      <a:pt x="2233" y="800"/>
                      <a:pt x="1649" y="473"/>
                    </a:cubicBezTo>
                    <a:lnTo>
                      <a:pt x="1104" y="160"/>
                    </a:lnTo>
                    <a:cubicBezTo>
                      <a:pt x="922" y="52"/>
                      <a:pt x="746" y="0"/>
                      <a:pt x="59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8"/>
              <p:cNvSpPr/>
              <p:nvPr/>
            </p:nvSpPr>
            <p:spPr>
              <a:xfrm>
                <a:off x="6796590" y="1945060"/>
                <a:ext cx="77" cy="77"/>
              </a:xfrm>
              <a:custGeom>
                <a:avLst/>
                <a:gdLst/>
                <a:ahLst/>
                <a:cxnLst/>
                <a:rect l="l" t="t" r="r" b="b"/>
                <a:pathLst>
                  <a:path w="1" h="1" extrusionOk="0">
                    <a:moveTo>
                      <a:pt x="0" y="1"/>
                    </a:moveTo>
                    <a:lnTo>
                      <a:pt x="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8"/>
              <p:cNvSpPr/>
              <p:nvPr/>
            </p:nvSpPr>
            <p:spPr>
              <a:xfrm>
                <a:off x="6170578" y="1374899"/>
                <a:ext cx="548036" cy="446241"/>
              </a:xfrm>
              <a:custGeom>
                <a:avLst/>
                <a:gdLst/>
                <a:ahLst/>
                <a:cxnLst/>
                <a:rect l="l" t="t" r="r" b="b"/>
                <a:pathLst>
                  <a:path w="7084" h="5768" extrusionOk="0">
                    <a:moveTo>
                      <a:pt x="82" y="0"/>
                    </a:moveTo>
                    <a:cubicBezTo>
                      <a:pt x="27" y="138"/>
                      <a:pt x="1" y="219"/>
                      <a:pt x="1" y="232"/>
                    </a:cubicBezTo>
                    <a:lnTo>
                      <a:pt x="1" y="245"/>
                    </a:lnTo>
                    <a:cubicBezTo>
                      <a:pt x="1" y="245"/>
                      <a:pt x="27" y="369"/>
                      <a:pt x="53" y="546"/>
                    </a:cubicBezTo>
                    <a:cubicBezTo>
                      <a:pt x="82" y="666"/>
                      <a:pt x="177" y="777"/>
                      <a:pt x="298" y="924"/>
                    </a:cubicBezTo>
                    <a:cubicBezTo>
                      <a:pt x="366" y="993"/>
                      <a:pt x="435" y="1074"/>
                      <a:pt x="503" y="1156"/>
                    </a:cubicBezTo>
                    <a:cubicBezTo>
                      <a:pt x="529" y="1211"/>
                      <a:pt x="572" y="1237"/>
                      <a:pt x="598" y="1280"/>
                    </a:cubicBezTo>
                    <a:cubicBezTo>
                      <a:pt x="654" y="1348"/>
                      <a:pt x="693" y="1401"/>
                      <a:pt x="735" y="1456"/>
                    </a:cubicBezTo>
                    <a:cubicBezTo>
                      <a:pt x="787" y="1512"/>
                      <a:pt x="830" y="1564"/>
                      <a:pt x="882" y="1619"/>
                    </a:cubicBezTo>
                    <a:cubicBezTo>
                      <a:pt x="800" y="1482"/>
                      <a:pt x="748" y="1401"/>
                      <a:pt x="624" y="1251"/>
                    </a:cubicBezTo>
                    <a:cubicBezTo>
                      <a:pt x="598" y="1211"/>
                      <a:pt x="572" y="1185"/>
                      <a:pt x="529" y="1130"/>
                    </a:cubicBezTo>
                    <a:cubicBezTo>
                      <a:pt x="461" y="1048"/>
                      <a:pt x="392" y="967"/>
                      <a:pt x="327" y="898"/>
                    </a:cubicBezTo>
                    <a:cubicBezTo>
                      <a:pt x="216" y="761"/>
                      <a:pt x="121" y="653"/>
                      <a:pt x="95" y="546"/>
                    </a:cubicBezTo>
                    <a:cubicBezTo>
                      <a:pt x="66" y="382"/>
                      <a:pt x="53" y="258"/>
                      <a:pt x="53" y="232"/>
                    </a:cubicBezTo>
                    <a:cubicBezTo>
                      <a:pt x="53" y="219"/>
                      <a:pt x="82" y="138"/>
                      <a:pt x="121" y="13"/>
                    </a:cubicBezTo>
                    <a:cubicBezTo>
                      <a:pt x="108" y="13"/>
                      <a:pt x="95" y="0"/>
                      <a:pt x="82" y="0"/>
                    </a:cubicBezTo>
                    <a:close/>
                    <a:moveTo>
                      <a:pt x="7018" y="4054"/>
                    </a:moveTo>
                    <a:cubicBezTo>
                      <a:pt x="7045" y="4162"/>
                      <a:pt x="7031" y="4286"/>
                      <a:pt x="7002" y="4407"/>
                    </a:cubicBezTo>
                    <a:cubicBezTo>
                      <a:pt x="7002" y="4433"/>
                      <a:pt x="6989" y="4462"/>
                      <a:pt x="6989" y="4475"/>
                    </a:cubicBezTo>
                    <a:lnTo>
                      <a:pt x="6989" y="4583"/>
                    </a:lnTo>
                    <a:cubicBezTo>
                      <a:pt x="6950" y="4789"/>
                      <a:pt x="6894" y="5223"/>
                      <a:pt x="6920" y="5739"/>
                    </a:cubicBezTo>
                    <a:cubicBezTo>
                      <a:pt x="6937" y="5755"/>
                      <a:pt x="6950" y="5768"/>
                      <a:pt x="6963" y="5768"/>
                    </a:cubicBezTo>
                    <a:cubicBezTo>
                      <a:pt x="6937" y="5236"/>
                      <a:pt x="7002" y="4802"/>
                      <a:pt x="7031" y="4583"/>
                    </a:cubicBezTo>
                    <a:cubicBezTo>
                      <a:pt x="7031" y="4531"/>
                      <a:pt x="7045" y="4488"/>
                      <a:pt x="7045" y="4475"/>
                    </a:cubicBezTo>
                    <a:lnTo>
                      <a:pt x="7045" y="4420"/>
                    </a:lnTo>
                    <a:cubicBezTo>
                      <a:pt x="7071" y="4312"/>
                      <a:pt x="7084" y="4188"/>
                      <a:pt x="7071" y="4080"/>
                    </a:cubicBezTo>
                    <a:cubicBezTo>
                      <a:pt x="7045" y="4067"/>
                      <a:pt x="7031" y="4054"/>
                      <a:pt x="7018" y="4054"/>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8"/>
              <p:cNvSpPr/>
              <p:nvPr/>
            </p:nvSpPr>
            <p:spPr>
              <a:xfrm>
                <a:off x="6227439" y="1487539"/>
                <a:ext cx="493495" cy="398817"/>
              </a:xfrm>
              <a:custGeom>
                <a:avLst/>
                <a:gdLst/>
                <a:ahLst/>
                <a:cxnLst/>
                <a:rect l="l" t="t" r="r" b="b"/>
                <a:pathLst>
                  <a:path w="6379" h="5155" extrusionOk="0">
                    <a:moveTo>
                      <a:pt x="0" y="0"/>
                    </a:moveTo>
                    <a:lnTo>
                      <a:pt x="0" y="0"/>
                    </a:lnTo>
                    <a:cubicBezTo>
                      <a:pt x="65" y="108"/>
                      <a:pt x="121" y="219"/>
                      <a:pt x="245" y="447"/>
                    </a:cubicBezTo>
                    <a:cubicBezTo>
                      <a:pt x="421" y="842"/>
                      <a:pt x="516" y="1443"/>
                      <a:pt x="516" y="1619"/>
                    </a:cubicBezTo>
                    <a:cubicBezTo>
                      <a:pt x="529" y="1795"/>
                      <a:pt x="597" y="1822"/>
                      <a:pt x="666" y="1864"/>
                    </a:cubicBezTo>
                    <a:lnTo>
                      <a:pt x="679" y="1877"/>
                    </a:lnTo>
                    <a:cubicBezTo>
                      <a:pt x="679" y="1877"/>
                      <a:pt x="761" y="1916"/>
                      <a:pt x="898" y="1998"/>
                    </a:cubicBezTo>
                    <a:cubicBezTo>
                      <a:pt x="4364" y="4012"/>
                      <a:pt x="6241" y="5099"/>
                      <a:pt x="6323" y="5128"/>
                    </a:cubicBezTo>
                    <a:lnTo>
                      <a:pt x="6378" y="5154"/>
                    </a:lnTo>
                    <a:lnTo>
                      <a:pt x="6349" y="5099"/>
                    </a:lnTo>
                    <a:cubicBezTo>
                      <a:pt x="6267" y="4935"/>
                      <a:pt x="6267" y="4733"/>
                      <a:pt x="6267" y="4733"/>
                    </a:cubicBezTo>
                    <a:cubicBezTo>
                      <a:pt x="6241" y="4583"/>
                      <a:pt x="6228" y="4446"/>
                      <a:pt x="6228" y="4312"/>
                    </a:cubicBezTo>
                    <a:cubicBezTo>
                      <a:pt x="6215" y="4312"/>
                      <a:pt x="6202" y="4299"/>
                      <a:pt x="6185" y="4283"/>
                    </a:cubicBezTo>
                    <a:lnTo>
                      <a:pt x="6185" y="4283"/>
                    </a:lnTo>
                    <a:cubicBezTo>
                      <a:pt x="6185" y="4433"/>
                      <a:pt x="6202" y="4583"/>
                      <a:pt x="6228" y="4733"/>
                    </a:cubicBezTo>
                    <a:cubicBezTo>
                      <a:pt x="6228" y="4733"/>
                      <a:pt x="6228" y="4909"/>
                      <a:pt x="6283" y="5059"/>
                    </a:cubicBezTo>
                    <a:cubicBezTo>
                      <a:pt x="6065" y="4952"/>
                      <a:pt x="5193" y="4433"/>
                      <a:pt x="2611" y="2938"/>
                    </a:cubicBezTo>
                    <a:lnTo>
                      <a:pt x="2611" y="2951"/>
                    </a:lnTo>
                    <a:lnTo>
                      <a:pt x="2569" y="2964"/>
                    </a:lnTo>
                    <a:cubicBezTo>
                      <a:pt x="2569" y="2964"/>
                      <a:pt x="2569" y="2938"/>
                      <a:pt x="2556" y="2912"/>
                    </a:cubicBezTo>
                    <a:cubicBezTo>
                      <a:pt x="2066" y="2624"/>
                      <a:pt x="1521" y="2311"/>
                      <a:pt x="911" y="1959"/>
                    </a:cubicBezTo>
                    <a:cubicBezTo>
                      <a:pt x="787" y="1890"/>
                      <a:pt x="705" y="1835"/>
                      <a:pt x="692" y="1835"/>
                    </a:cubicBezTo>
                    <a:cubicBezTo>
                      <a:pt x="624" y="1795"/>
                      <a:pt x="571" y="1769"/>
                      <a:pt x="571" y="1606"/>
                    </a:cubicBezTo>
                    <a:cubicBezTo>
                      <a:pt x="555" y="1482"/>
                      <a:pt x="473" y="855"/>
                      <a:pt x="271" y="434"/>
                    </a:cubicBezTo>
                    <a:cubicBezTo>
                      <a:pt x="229" y="314"/>
                      <a:pt x="189" y="232"/>
                      <a:pt x="147" y="163"/>
                    </a:cubicBezTo>
                    <a:cubicBezTo>
                      <a:pt x="95" y="108"/>
                      <a:pt x="52" y="56"/>
                      <a:pt x="0"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8"/>
              <p:cNvSpPr/>
              <p:nvPr/>
            </p:nvSpPr>
            <p:spPr>
              <a:xfrm>
                <a:off x="6192548" y="1269376"/>
                <a:ext cx="507111" cy="410653"/>
              </a:xfrm>
              <a:custGeom>
                <a:avLst/>
                <a:gdLst/>
                <a:ahLst/>
                <a:cxnLst/>
                <a:rect l="l" t="t" r="r" b="b"/>
                <a:pathLst>
                  <a:path w="6555" h="5308" extrusionOk="0">
                    <a:moveTo>
                      <a:pt x="1149" y="1"/>
                    </a:moveTo>
                    <a:cubicBezTo>
                      <a:pt x="1103" y="1"/>
                      <a:pt x="1056" y="36"/>
                      <a:pt x="1022" y="59"/>
                    </a:cubicBezTo>
                    <a:cubicBezTo>
                      <a:pt x="898" y="153"/>
                      <a:pt x="370" y="656"/>
                      <a:pt x="206" y="901"/>
                    </a:cubicBezTo>
                    <a:cubicBezTo>
                      <a:pt x="43" y="1133"/>
                      <a:pt x="1" y="1296"/>
                      <a:pt x="56" y="1433"/>
                    </a:cubicBezTo>
                    <a:cubicBezTo>
                      <a:pt x="95" y="1570"/>
                      <a:pt x="177" y="1596"/>
                      <a:pt x="177" y="1596"/>
                    </a:cubicBezTo>
                    <a:cubicBezTo>
                      <a:pt x="177" y="1596"/>
                      <a:pt x="6433" y="5307"/>
                      <a:pt x="6502" y="5307"/>
                    </a:cubicBezTo>
                    <a:cubicBezTo>
                      <a:pt x="6502" y="5307"/>
                      <a:pt x="6503" y="5307"/>
                      <a:pt x="6503" y="5307"/>
                    </a:cubicBezTo>
                    <a:cubicBezTo>
                      <a:pt x="6555" y="5307"/>
                      <a:pt x="6529" y="5213"/>
                      <a:pt x="6408" y="5063"/>
                    </a:cubicBezTo>
                    <a:cubicBezTo>
                      <a:pt x="6297" y="4899"/>
                      <a:pt x="5399" y="2696"/>
                      <a:pt x="4871" y="2223"/>
                    </a:cubicBezTo>
                    <a:cubicBezTo>
                      <a:pt x="4694" y="2060"/>
                      <a:pt x="4626" y="1991"/>
                      <a:pt x="4368" y="1799"/>
                    </a:cubicBezTo>
                    <a:cubicBezTo>
                      <a:pt x="4123" y="1622"/>
                      <a:pt x="3754" y="1391"/>
                      <a:pt x="3483" y="1244"/>
                    </a:cubicBezTo>
                    <a:cubicBezTo>
                      <a:pt x="3088" y="999"/>
                      <a:pt x="1920" y="346"/>
                      <a:pt x="1920" y="346"/>
                    </a:cubicBezTo>
                    <a:cubicBezTo>
                      <a:pt x="1920" y="346"/>
                      <a:pt x="1414" y="85"/>
                      <a:pt x="1169" y="3"/>
                    </a:cubicBezTo>
                    <a:cubicBezTo>
                      <a:pt x="1163" y="2"/>
                      <a:pt x="1156" y="1"/>
                      <a:pt x="11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8"/>
              <p:cNvSpPr/>
              <p:nvPr/>
            </p:nvSpPr>
            <p:spPr>
              <a:xfrm>
                <a:off x="6199898" y="1277190"/>
                <a:ext cx="488389" cy="392473"/>
              </a:xfrm>
              <a:custGeom>
                <a:avLst/>
                <a:gdLst/>
                <a:ahLst/>
                <a:cxnLst/>
                <a:rect l="l" t="t" r="r" b="b"/>
                <a:pathLst>
                  <a:path w="6313" h="5073" extrusionOk="0">
                    <a:moveTo>
                      <a:pt x="1091" y="0"/>
                    </a:moveTo>
                    <a:cubicBezTo>
                      <a:pt x="1061" y="0"/>
                      <a:pt x="1022" y="26"/>
                      <a:pt x="993" y="52"/>
                    </a:cubicBezTo>
                    <a:lnTo>
                      <a:pt x="967" y="66"/>
                    </a:lnTo>
                    <a:cubicBezTo>
                      <a:pt x="846" y="163"/>
                      <a:pt x="327" y="666"/>
                      <a:pt x="177" y="882"/>
                    </a:cubicBezTo>
                    <a:cubicBezTo>
                      <a:pt x="0" y="1143"/>
                      <a:pt x="0" y="1276"/>
                      <a:pt x="30" y="1332"/>
                    </a:cubicBezTo>
                    <a:cubicBezTo>
                      <a:pt x="43" y="1371"/>
                      <a:pt x="56" y="1387"/>
                      <a:pt x="69" y="1387"/>
                    </a:cubicBezTo>
                    <a:lnTo>
                      <a:pt x="82" y="1401"/>
                    </a:lnTo>
                    <a:cubicBezTo>
                      <a:pt x="124" y="1427"/>
                      <a:pt x="4815" y="4201"/>
                      <a:pt x="6081" y="4935"/>
                    </a:cubicBezTo>
                    <a:cubicBezTo>
                      <a:pt x="6202" y="5004"/>
                      <a:pt x="6271" y="5043"/>
                      <a:pt x="6313" y="5073"/>
                    </a:cubicBezTo>
                    <a:cubicBezTo>
                      <a:pt x="6297" y="5059"/>
                      <a:pt x="6284" y="5030"/>
                      <a:pt x="6271" y="5004"/>
                    </a:cubicBezTo>
                    <a:cubicBezTo>
                      <a:pt x="6039" y="4678"/>
                      <a:pt x="5252" y="2638"/>
                      <a:pt x="4763" y="2187"/>
                    </a:cubicBezTo>
                    <a:lnTo>
                      <a:pt x="4746" y="2187"/>
                    </a:lnTo>
                    <a:cubicBezTo>
                      <a:pt x="4570" y="2024"/>
                      <a:pt x="4518" y="1972"/>
                      <a:pt x="4257" y="1779"/>
                    </a:cubicBezTo>
                    <a:cubicBezTo>
                      <a:pt x="3999" y="1603"/>
                      <a:pt x="3646" y="1371"/>
                      <a:pt x="3388" y="1224"/>
                    </a:cubicBezTo>
                    <a:lnTo>
                      <a:pt x="3307" y="1182"/>
                    </a:lnTo>
                    <a:cubicBezTo>
                      <a:pt x="2843" y="911"/>
                      <a:pt x="1825" y="340"/>
                      <a:pt x="1825" y="340"/>
                    </a:cubicBezTo>
                    <a:cubicBezTo>
                      <a:pt x="1809" y="340"/>
                      <a:pt x="1335" y="82"/>
                      <a:pt x="109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8"/>
              <p:cNvSpPr/>
              <p:nvPr/>
            </p:nvSpPr>
            <p:spPr>
              <a:xfrm>
                <a:off x="6653393" y="1616811"/>
                <a:ext cx="41234" cy="58178"/>
              </a:xfrm>
              <a:custGeom>
                <a:avLst/>
                <a:gdLst/>
                <a:ahLst/>
                <a:cxnLst/>
                <a:rect l="l" t="t" r="r" b="b"/>
                <a:pathLst>
                  <a:path w="533" h="752" extrusionOk="0">
                    <a:moveTo>
                      <a:pt x="82" y="0"/>
                    </a:moveTo>
                    <a:lnTo>
                      <a:pt x="1" y="451"/>
                    </a:lnTo>
                    <a:lnTo>
                      <a:pt x="503" y="751"/>
                    </a:lnTo>
                    <a:cubicBezTo>
                      <a:pt x="516" y="751"/>
                      <a:pt x="516" y="751"/>
                      <a:pt x="533" y="735"/>
                    </a:cubicBezTo>
                    <a:cubicBezTo>
                      <a:pt x="533" y="722"/>
                      <a:pt x="177" y="151"/>
                      <a:pt x="177" y="151"/>
                    </a:cubicBezTo>
                    <a:lnTo>
                      <a:pt x="82"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8"/>
              <p:cNvSpPr/>
              <p:nvPr/>
            </p:nvSpPr>
            <p:spPr>
              <a:xfrm>
                <a:off x="6646044" y="1657659"/>
                <a:ext cx="18025" cy="32957"/>
              </a:xfrm>
              <a:custGeom>
                <a:avLst/>
                <a:gdLst/>
                <a:ahLst/>
                <a:cxnLst/>
                <a:rect l="l" t="t" r="r" b="b"/>
                <a:pathLst>
                  <a:path w="233" h="426" extrusionOk="0">
                    <a:moveTo>
                      <a:pt x="146" y="0"/>
                    </a:moveTo>
                    <a:cubicBezTo>
                      <a:pt x="124" y="0"/>
                      <a:pt x="101" y="4"/>
                      <a:pt x="83" y="17"/>
                    </a:cubicBezTo>
                    <a:cubicBezTo>
                      <a:pt x="40" y="31"/>
                      <a:pt x="40" y="86"/>
                      <a:pt x="40" y="141"/>
                    </a:cubicBezTo>
                    <a:cubicBezTo>
                      <a:pt x="69" y="305"/>
                      <a:pt x="1" y="399"/>
                      <a:pt x="1" y="399"/>
                    </a:cubicBezTo>
                    <a:lnTo>
                      <a:pt x="40" y="425"/>
                    </a:lnTo>
                    <a:cubicBezTo>
                      <a:pt x="40" y="425"/>
                      <a:pt x="122" y="331"/>
                      <a:pt x="96" y="125"/>
                    </a:cubicBezTo>
                    <a:cubicBezTo>
                      <a:pt x="96" y="99"/>
                      <a:pt x="96" y="73"/>
                      <a:pt x="109" y="60"/>
                    </a:cubicBezTo>
                    <a:cubicBezTo>
                      <a:pt x="118" y="50"/>
                      <a:pt x="131" y="47"/>
                      <a:pt x="144" y="47"/>
                    </a:cubicBezTo>
                    <a:cubicBezTo>
                      <a:pt x="170" y="47"/>
                      <a:pt x="200" y="60"/>
                      <a:pt x="220" y="60"/>
                    </a:cubicBezTo>
                    <a:lnTo>
                      <a:pt x="233" y="17"/>
                    </a:lnTo>
                    <a:cubicBezTo>
                      <a:pt x="233" y="17"/>
                      <a:pt x="191" y="0"/>
                      <a:pt x="146"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8"/>
              <p:cNvSpPr/>
              <p:nvPr/>
            </p:nvSpPr>
            <p:spPr>
              <a:xfrm>
                <a:off x="6204153" y="1283456"/>
                <a:ext cx="468275" cy="370269"/>
              </a:xfrm>
              <a:custGeom>
                <a:avLst/>
                <a:gdLst/>
                <a:ahLst/>
                <a:cxnLst/>
                <a:rect l="l" t="t" r="r" b="b"/>
                <a:pathLst>
                  <a:path w="6053" h="4786" extrusionOk="0">
                    <a:moveTo>
                      <a:pt x="1019" y="1"/>
                    </a:moveTo>
                    <a:cubicBezTo>
                      <a:pt x="1019" y="1"/>
                      <a:pt x="993" y="14"/>
                      <a:pt x="980" y="27"/>
                    </a:cubicBezTo>
                    <a:lnTo>
                      <a:pt x="954" y="40"/>
                    </a:lnTo>
                    <a:cubicBezTo>
                      <a:pt x="925" y="66"/>
                      <a:pt x="885" y="109"/>
                      <a:pt x="817" y="148"/>
                    </a:cubicBezTo>
                    <a:cubicBezTo>
                      <a:pt x="628" y="285"/>
                      <a:pt x="301" y="693"/>
                      <a:pt x="190" y="843"/>
                    </a:cubicBezTo>
                    <a:cubicBezTo>
                      <a:pt x="1" y="1101"/>
                      <a:pt x="27" y="1195"/>
                      <a:pt x="40" y="1225"/>
                    </a:cubicBezTo>
                    <a:cubicBezTo>
                      <a:pt x="40" y="1238"/>
                      <a:pt x="40" y="1238"/>
                      <a:pt x="56" y="1251"/>
                    </a:cubicBezTo>
                    <a:cubicBezTo>
                      <a:pt x="109" y="1277"/>
                      <a:pt x="4747" y="4038"/>
                      <a:pt x="6052" y="4786"/>
                    </a:cubicBezTo>
                    <a:cubicBezTo>
                      <a:pt x="5971" y="4652"/>
                      <a:pt x="5876" y="4460"/>
                      <a:pt x="5768" y="4228"/>
                    </a:cubicBezTo>
                    <a:cubicBezTo>
                      <a:pt x="5426" y="3562"/>
                      <a:pt x="4965" y="2449"/>
                      <a:pt x="4652" y="2162"/>
                    </a:cubicBezTo>
                    <a:cubicBezTo>
                      <a:pt x="4476" y="1998"/>
                      <a:pt x="4407" y="1943"/>
                      <a:pt x="4162" y="1767"/>
                    </a:cubicBezTo>
                    <a:cubicBezTo>
                      <a:pt x="3905" y="1577"/>
                      <a:pt x="3549" y="1359"/>
                      <a:pt x="3304" y="1209"/>
                    </a:cubicBezTo>
                    <a:lnTo>
                      <a:pt x="3209" y="1156"/>
                    </a:lnTo>
                    <a:cubicBezTo>
                      <a:pt x="2814" y="925"/>
                      <a:pt x="1985" y="461"/>
                      <a:pt x="1741" y="327"/>
                    </a:cubicBezTo>
                    <a:lnTo>
                      <a:pt x="1728" y="327"/>
                    </a:lnTo>
                    <a:cubicBezTo>
                      <a:pt x="1688" y="298"/>
                      <a:pt x="1251" y="66"/>
                      <a:pt x="1019"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8"/>
              <p:cNvSpPr/>
              <p:nvPr/>
            </p:nvSpPr>
            <p:spPr>
              <a:xfrm>
                <a:off x="6407228" y="1359271"/>
                <a:ext cx="61194" cy="171518"/>
              </a:xfrm>
              <a:custGeom>
                <a:avLst/>
                <a:gdLst/>
                <a:ahLst/>
                <a:cxnLst/>
                <a:rect l="l" t="t" r="r" b="b"/>
                <a:pathLst>
                  <a:path w="791" h="2217" extrusionOk="0">
                    <a:moveTo>
                      <a:pt x="464" y="0"/>
                    </a:moveTo>
                    <a:cubicBezTo>
                      <a:pt x="464" y="0"/>
                      <a:pt x="56" y="1345"/>
                      <a:pt x="0" y="1929"/>
                    </a:cubicBezTo>
                    <a:lnTo>
                      <a:pt x="503" y="2216"/>
                    </a:lnTo>
                    <a:cubicBezTo>
                      <a:pt x="503" y="1237"/>
                      <a:pt x="790" y="176"/>
                      <a:pt x="790" y="176"/>
                    </a:cubicBezTo>
                    <a:lnTo>
                      <a:pt x="46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8"/>
              <p:cNvSpPr/>
              <p:nvPr/>
            </p:nvSpPr>
            <p:spPr>
              <a:xfrm>
                <a:off x="6457668" y="1354939"/>
                <a:ext cx="5415" cy="9439"/>
              </a:xfrm>
              <a:custGeom>
                <a:avLst/>
                <a:gdLst/>
                <a:ahLst/>
                <a:cxnLst/>
                <a:rect l="l" t="t" r="r" b="b"/>
                <a:pathLst>
                  <a:path w="70" h="122" extrusionOk="0">
                    <a:moveTo>
                      <a:pt x="27" y="1"/>
                    </a:moveTo>
                    <a:cubicBezTo>
                      <a:pt x="27" y="27"/>
                      <a:pt x="14" y="56"/>
                      <a:pt x="1" y="95"/>
                    </a:cubicBezTo>
                    <a:cubicBezTo>
                      <a:pt x="14" y="108"/>
                      <a:pt x="27" y="108"/>
                      <a:pt x="43" y="121"/>
                    </a:cubicBezTo>
                    <a:cubicBezTo>
                      <a:pt x="56" y="82"/>
                      <a:pt x="56" y="56"/>
                      <a:pt x="69" y="27"/>
                    </a:cubicBezTo>
                    <a:cubicBezTo>
                      <a:pt x="56" y="14"/>
                      <a:pt x="43" y="14"/>
                      <a:pt x="27" y="1"/>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8"/>
              <p:cNvSpPr/>
              <p:nvPr/>
            </p:nvSpPr>
            <p:spPr>
              <a:xfrm>
                <a:off x="6459757" y="1353933"/>
                <a:ext cx="3327" cy="3095"/>
              </a:xfrm>
              <a:custGeom>
                <a:avLst/>
                <a:gdLst/>
                <a:ahLst/>
                <a:cxnLst/>
                <a:rect l="l" t="t" r="r" b="b"/>
                <a:pathLst>
                  <a:path w="43" h="40" extrusionOk="0">
                    <a:moveTo>
                      <a:pt x="0" y="1"/>
                    </a:moveTo>
                    <a:lnTo>
                      <a:pt x="0" y="14"/>
                    </a:lnTo>
                    <a:cubicBezTo>
                      <a:pt x="16" y="27"/>
                      <a:pt x="29" y="27"/>
                      <a:pt x="42" y="40"/>
                    </a:cubicBezTo>
                    <a:lnTo>
                      <a:pt x="42" y="14"/>
                    </a:lnTo>
                    <a:lnTo>
                      <a:pt x="0" y="1"/>
                    </a:lnTo>
                    <a:close/>
                  </a:path>
                </a:pathLst>
              </a:custGeom>
              <a:solidFill>
                <a:srgbClr val="45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8"/>
              <p:cNvSpPr/>
              <p:nvPr/>
            </p:nvSpPr>
            <p:spPr>
              <a:xfrm>
                <a:off x="6456662" y="1362289"/>
                <a:ext cx="4410" cy="6344"/>
              </a:xfrm>
              <a:custGeom>
                <a:avLst/>
                <a:gdLst/>
                <a:ahLst/>
                <a:cxnLst/>
                <a:rect l="l" t="t" r="r" b="b"/>
                <a:pathLst>
                  <a:path w="57" h="82" extrusionOk="0">
                    <a:moveTo>
                      <a:pt x="14" y="0"/>
                    </a:moveTo>
                    <a:cubicBezTo>
                      <a:pt x="14" y="13"/>
                      <a:pt x="1" y="43"/>
                      <a:pt x="1" y="56"/>
                    </a:cubicBezTo>
                    <a:lnTo>
                      <a:pt x="40" y="82"/>
                    </a:lnTo>
                    <a:cubicBezTo>
                      <a:pt x="40" y="56"/>
                      <a:pt x="40" y="43"/>
                      <a:pt x="56" y="26"/>
                    </a:cubicBezTo>
                    <a:cubicBezTo>
                      <a:pt x="40" y="13"/>
                      <a:pt x="27" y="13"/>
                      <a:pt x="14"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8"/>
              <p:cNvSpPr/>
              <p:nvPr/>
            </p:nvSpPr>
            <p:spPr>
              <a:xfrm>
                <a:off x="6412488" y="1523357"/>
                <a:ext cx="18025" cy="135698"/>
              </a:xfrm>
              <a:custGeom>
                <a:avLst/>
                <a:gdLst/>
                <a:ahLst/>
                <a:cxnLst/>
                <a:rect l="l" t="t" r="r" b="b"/>
                <a:pathLst>
                  <a:path w="233" h="1754" extrusionOk="0">
                    <a:moveTo>
                      <a:pt x="190" y="1"/>
                    </a:moveTo>
                    <a:lnTo>
                      <a:pt x="190" y="14"/>
                    </a:lnTo>
                    <a:cubicBezTo>
                      <a:pt x="56" y="529"/>
                      <a:pt x="1" y="1225"/>
                      <a:pt x="14" y="1727"/>
                    </a:cubicBezTo>
                    <a:cubicBezTo>
                      <a:pt x="27" y="1727"/>
                      <a:pt x="40" y="1740"/>
                      <a:pt x="56" y="1753"/>
                    </a:cubicBezTo>
                    <a:cubicBezTo>
                      <a:pt x="40" y="1251"/>
                      <a:pt x="95" y="556"/>
                      <a:pt x="232" y="27"/>
                    </a:cubicBezTo>
                    <a:cubicBezTo>
                      <a:pt x="219" y="14"/>
                      <a:pt x="203" y="14"/>
                      <a:pt x="190" y="1"/>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8"/>
              <p:cNvSpPr/>
              <p:nvPr/>
            </p:nvSpPr>
            <p:spPr>
              <a:xfrm>
                <a:off x="6413494" y="1656962"/>
                <a:ext cx="16014" cy="57869"/>
              </a:xfrm>
              <a:custGeom>
                <a:avLst/>
                <a:gdLst/>
                <a:ahLst/>
                <a:cxnLst/>
                <a:rect l="l" t="t" r="r" b="b"/>
                <a:pathLst>
                  <a:path w="207" h="748" extrusionOk="0">
                    <a:moveTo>
                      <a:pt x="1" y="0"/>
                    </a:moveTo>
                    <a:lnTo>
                      <a:pt x="1" y="203"/>
                    </a:lnTo>
                    <a:cubicBezTo>
                      <a:pt x="14" y="366"/>
                      <a:pt x="95" y="611"/>
                      <a:pt x="151" y="722"/>
                    </a:cubicBezTo>
                    <a:cubicBezTo>
                      <a:pt x="164" y="735"/>
                      <a:pt x="190" y="748"/>
                      <a:pt x="206" y="748"/>
                    </a:cubicBezTo>
                    <a:cubicBezTo>
                      <a:pt x="190" y="705"/>
                      <a:pt x="56" y="379"/>
                      <a:pt x="43" y="203"/>
                    </a:cubicBezTo>
                    <a:lnTo>
                      <a:pt x="43" y="26"/>
                    </a:lnTo>
                    <a:cubicBezTo>
                      <a:pt x="27" y="13"/>
                      <a:pt x="14" y="0"/>
                      <a:pt x="1"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8"/>
              <p:cNvSpPr/>
              <p:nvPr/>
            </p:nvSpPr>
            <p:spPr>
              <a:xfrm>
                <a:off x="6425098" y="1712741"/>
                <a:ext cx="4410" cy="4100"/>
              </a:xfrm>
              <a:custGeom>
                <a:avLst/>
                <a:gdLst/>
                <a:ahLst/>
                <a:cxnLst/>
                <a:rect l="l" t="t" r="r" b="b"/>
                <a:pathLst>
                  <a:path w="57" h="53" extrusionOk="0">
                    <a:moveTo>
                      <a:pt x="1" y="1"/>
                    </a:moveTo>
                    <a:cubicBezTo>
                      <a:pt x="14" y="27"/>
                      <a:pt x="14" y="53"/>
                      <a:pt x="14" y="53"/>
                    </a:cubicBezTo>
                    <a:lnTo>
                      <a:pt x="56" y="40"/>
                    </a:lnTo>
                    <a:lnTo>
                      <a:pt x="56" y="27"/>
                    </a:lnTo>
                    <a:cubicBezTo>
                      <a:pt x="40" y="27"/>
                      <a:pt x="14" y="14"/>
                      <a:pt x="1" y="1"/>
                    </a:cubicBezTo>
                    <a:close/>
                  </a:path>
                </a:pathLst>
              </a:custGeom>
              <a:solidFill>
                <a:srgbClr val="45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8"/>
              <p:cNvSpPr/>
              <p:nvPr/>
            </p:nvSpPr>
            <p:spPr>
              <a:xfrm>
                <a:off x="6427110" y="1520108"/>
                <a:ext cx="3404" cy="5338"/>
              </a:xfrm>
              <a:custGeom>
                <a:avLst/>
                <a:gdLst/>
                <a:ahLst/>
                <a:cxnLst/>
                <a:rect l="l" t="t" r="r" b="b"/>
                <a:pathLst>
                  <a:path w="44" h="69" extrusionOk="0">
                    <a:moveTo>
                      <a:pt x="1" y="0"/>
                    </a:moveTo>
                    <a:lnTo>
                      <a:pt x="1" y="43"/>
                    </a:lnTo>
                    <a:cubicBezTo>
                      <a:pt x="14" y="56"/>
                      <a:pt x="30" y="56"/>
                      <a:pt x="43" y="69"/>
                    </a:cubicBezTo>
                    <a:lnTo>
                      <a:pt x="43" y="56"/>
                    </a:lnTo>
                    <a:lnTo>
                      <a:pt x="43" y="26"/>
                    </a:lnTo>
                    <a:lnTo>
                      <a:pt x="1" y="0"/>
                    </a:ln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8"/>
              <p:cNvSpPr/>
              <p:nvPr/>
            </p:nvSpPr>
            <p:spPr>
              <a:xfrm>
                <a:off x="6427110" y="1366544"/>
                <a:ext cx="32724" cy="155658"/>
              </a:xfrm>
              <a:custGeom>
                <a:avLst/>
                <a:gdLst/>
                <a:ahLst/>
                <a:cxnLst/>
                <a:rect l="l" t="t" r="r" b="b"/>
                <a:pathLst>
                  <a:path w="423" h="2012" extrusionOk="0">
                    <a:moveTo>
                      <a:pt x="383" y="1"/>
                    </a:moveTo>
                    <a:cubicBezTo>
                      <a:pt x="275" y="379"/>
                      <a:pt x="30" y="1359"/>
                      <a:pt x="1" y="1985"/>
                    </a:cubicBezTo>
                    <a:lnTo>
                      <a:pt x="43" y="2011"/>
                    </a:lnTo>
                    <a:cubicBezTo>
                      <a:pt x="56" y="1401"/>
                      <a:pt x="314" y="422"/>
                      <a:pt x="422" y="27"/>
                    </a:cubicBezTo>
                    <a:lnTo>
                      <a:pt x="383" y="1"/>
                    </a:ln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8"/>
              <p:cNvSpPr/>
              <p:nvPr/>
            </p:nvSpPr>
            <p:spPr>
              <a:xfrm>
                <a:off x="5876912" y="1293823"/>
                <a:ext cx="128344" cy="78139"/>
              </a:xfrm>
              <a:custGeom>
                <a:avLst/>
                <a:gdLst/>
                <a:ahLst/>
                <a:cxnLst/>
                <a:rect l="l" t="t" r="r" b="b"/>
                <a:pathLst>
                  <a:path w="1659" h="1010" extrusionOk="0">
                    <a:moveTo>
                      <a:pt x="1" y="1"/>
                    </a:moveTo>
                    <a:lnTo>
                      <a:pt x="1" y="1"/>
                    </a:lnTo>
                    <a:cubicBezTo>
                      <a:pt x="82" y="125"/>
                      <a:pt x="190" y="206"/>
                      <a:pt x="585" y="451"/>
                    </a:cubicBezTo>
                    <a:cubicBezTo>
                      <a:pt x="993" y="683"/>
                      <a:pt x="1607" y="1009"/>
                      <a:pt x="1607" y="1009"/>
                    </a:cubicBezTo>
                    <a:lnTo>
                      <a:pt x="1659" y="993"/>
                    </a:lnTo>
                    <a:cubicBezTo>
                      <a:pt x="1659" y="993"/>
                      <a:pt x="1169" y="614"/>
                      <a:pt x="817" y="409"/>
                    </a:cubicBezTo>
                    <a:cubicBezTo>
                      <a:pt x="464" y="206"/>
                      <a:pt x="383" y="43"/>
                      <a:pt x="383" y="43"/>
                    </a:cubicBezTo>
                    <a:lnTo>
                      <a:pt x="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8"/>
              <p:cNvSpPr/>
              <p:nvPr/>
            </p:nvSpPr>
            <p:spPr>
              <a:xfrm>
                <a:off x="6449390" y="1551904"/>
                <a:ext cx="52142" cy="41390"/>
              </a:xfrm>
              <a:custGeom>
                <a:avLst/>
                <a:gdLst/>
                <a:ahLst/>
                <a:cxnLst/>
                <a:rect l="l" t="t" r="r" b="b"/>
                <a:pathLst>
                  <a:path w="674" h="535" extrusionOk="0">
                    <a:moveTo>
                      <a:pt x="55" y="0"/>
                    </a:moveTo>
                    <a:cubicBezTo>
                      <a:pt x="21" y="0"/>
                      <a:pt x="0" y="25"/>
                      <a:pt x="0" y="66"/>
                    </a:cubicBezTo>
                    <a:lnTo>
                      <a:pt x="0" y="79"/>
                    </a:lnTo>
                    <a:cubicBezTo>
                      <a:pt x="0" y="134"/>
                      <a:pt x="39" y="203"/>
                      <a:pt x="95" y="229"/>
                    </a:cubicBezTo>
                    <a:lnTo>
                      <a:pt x="598" y="529"/>
                    </a:lnTo>
                    <a:cubicBezTo>
                      <a:pt x="606" y="533"/>
                      <a:pt x="613" y="535"/>
                      <a:pt x="620" y="535"/>
                    </a:cubicBezTo>
                    <a:cubicBezTo>
                      <a:pt x="659" y="535"/>
                      <a:pt x="673" y="477"/>
                      <a:pt x="640" y="418"/>
                    </a:cubicBezTo>
                    <a:cubicBezTo>
                      <a:pt x="598" y="337"/>
                      <a:pt x="529" y="268"/>
                      <a:pt x="460" y="229"/>
                    </a:cubicBezTo>
                    <a:lnTo>
                      <a:pt x="95" y="10"/>
                    </a:lnTo>
                    <a:cubicBezTo>
                      <a:pt x="80" y="3"/>
                      <a:pt x="67" y="0"/>
                      <a:pt x="55" y="0"/>
                    </a:cubicBezTo>
                    <a:close/>
                  </a:path>
                </a:pathLst>
              </a:custGeom>
              <a:solidFill>
                <a:srgbClr val="3A3F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8"/>
              <p:cNvSpPr/>
              <p:nvPr/>
            </p:nvSpPr>
            <p:spPr>
              <a:xfrm>
                <a:off x="6453413" y="1557397"/>
                <a:ext cx="7659" cy="9516"/>
              </a:xfrm>
              <a:custGeom>
                <a:avLst/>
                <a:gdLst/>
                <a:ahLst/>
                <a:cxnLst/>
                <a:rect l="l" t="t" r="r" b="b"/>
                <a:pathLst>
                  <a:path w="99" h="123" extrusionOk="0">
                    <a:moveTo>
                      <a:pt x="28" y="0"/>
                    </a:moveTo>
                    <a:cubicBezTo>
                      <a:pt x="12" y="0"/>
                      <a:pt x="0" y="9"/>
                      <a:pt x="0" y="34"/>
                    </a:cubicBezTo>
                    <a:cubicBezTo>
                      <a:pt x="0" y="63"/>
                      <a:pt x="30" y="89"/>
                      <a:pt x="56" y="116"/>
                    </a:cubicBezTo>
                    <a:cubicBezTo>
                      <a:pt x="60" y="120"/>
                      <a:pt x="64" y="122"/>
                      <a:pt x="70" y="122"/>
                    </a:cubicBezTo>
                    <a:cubicBezTo>
                      <a:pt x="83" y="122"/>
                      <a:pt x="98" y="108"/>
                      <a:pt x="98" y="89"/>
                    </a:cubicBezTo>
                    <a:cubicBezTo>
                      <a:pt x="98" y="50"/>
                      <a:pt x="69" y="21"/>
                      <a:pt x="56" y="8"/>
                    </a:cubicBezTo>
                    <a:cubicBezTo>
                      <a:pt x="46" y="3"/>
                      <a:pt x="36" y="0"/>
                      <a:pt x="2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8"/>
              <p:cNvSpPr/>
              <p:nvPr/>
            </p:nvSpPr>
            <p:spPr>
              <a:xfrm>
                <a:off x="6212508" y="1415127"/>
                <a:ext cx="53303" cy="41468"/>
              </a:xfrm>
              <a:custGeom>
                <a:avLst/>
                <a:gdLst/>
                <a:ahLst/>
                <a:cxnLst/>
                <a:rect l="l" t="t" r="r" b="b"/>
                <a:pathLst>
                  <a:path w="689" h="536" extrusionOk="0">
                    <a:moveTo>
                      <a:pt x="55" y="1"/>
                    </a:moveTo>
                    <a:cubicBezTo>
                      <a:pt x="23" y="1"/>
                      <a:pt x="1" y="27"/>
                      <a:pt x="1" y="65"/>
                    </a:cubicBezTo>
                    <a:lnTo>
                      <a:pt x="1" y="78"/>
                    </a:lnTo>
                    <a:cubicBezTo>
                      <a:pt x="1" y="133"/>
                      <a:pt x="43" y="202"/>
                      <a:pt x="95" y="228"/>
                    </a:cubicBezTo>
                    <a:lnTo>
                      <a:pt x="601" y="528"/>
                    </a:lnTo>
                    <a:cubicBezTo>
                      <a:pt x="611" y="533"/>
                      <a:pt x="620" y="535"/>
                      <a:pt x="628" y="535"/>
                    </a:cubicBezTo>
                    <a:cubicBezTo>
                      <a:pt x="666" y="535"/>
                      <a:pt x="688" y="490"/>
                      <a:pt x="653" y="434"/>
                    </a:cubicBezTo>
                    <a:cubicBezTo>
                      <a:pt x="601" y="339"/>
                      <a:pt x="533" y="270"/>
                      <a:pt x="464" y="228"/>
                    </a:cubicBezTo>
                    <a:lnTo>
                      <a:pt x="95" y="12"/>
                    </a:lnTo>
                    <a:cubicBezTo>
                      <a:pt x="81" y="4"/>
                      <a:pt x="67" y="1"/>
                      <a:pt x="55" y="1"/>
                    </a:cubicBezTo>
                    <a:close/>
                  </a:path>
                </a:pathLst>
              </a:custGeom>
              <a:solidFill>
                <a:srgbClr val="3A3F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8"/>
              <p:cNvSpPr/>
              <p:nvPr/>
            </p:nvSpPr>
            <p:spPr>
              <a:xfrm>
                <a:off x="6216840" y="1420697"/>
                <a:ext cx="7349" cy="9439"/>
              </a:xfrm>
              <a:custGeom>
                <a:avLst/>
                <a:gdLst/>
                <a:ahLst/>
                <a:cxnLst/>
                <a:rect l="l" t="t" r="r" b="b"/>
                <a:pathLst>
                  <a:path w="95" h="122" extrusionOk="0">
                    <a:moveTo>
                      <a:pt x="33" y="1"/>
                    </a:moveTo>
                    <a:cubicBezTo>
                      <a:pt x="14" y="1"/>
                      <a:pt x="0" y="13"/>
                      <a:pt x="0" y="35"/>
                    </a:cubicBezTo>
                    <a:cubicBezTo>
                      <a:pt x="0" y="61"/>
                      <a:pt x="26" y="104"/>
                      <a:pt x="56" y="117"/>
                    </a:cubicBezTo>
                    <a:cubicBezTo>
                      <a:pt x="62" y="120"/>
                      <a:pt x="68" y="122"/>
                      <a:pt x="73" y="122"/>
                    </a:cubicBezTo>
                    <a:cubicBezTo>
                      <a:pt x="88" y="122"/>
                      <a:pt x="95" y="109"/>
                      <a:pt x="95" y="87"/>
                    </a:cubicBezTo>
                    <a:cubicBezTo>
                      <a:pt x="95" y="61"/>
                      <a:pt x="82" y="22"/>
                      <a:pt x="56" y="6"/>
                    </a:cubicBezTo>
                    <a:cubicBezTo>
                      <a:pt x="48" y="2"/>
                      <a:pt x="40" y="1"/>
                      <a:pt x="3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8"/>
              <p:cNvSpPr/>
              <p:nvPr/>
            </p:nvSpPr>
            <p:spPr>
              <a:xfrm>
                <a:off x="6277879" y="1289800"/>
                <a:ext cx="43014" cy="141965"/>
              </a:xfrm>
              <a:custGeom>
                <a:avLst/>
                <a:gdLst/>
                <a:ahLst/>
                <a:cxnLst/>
                <a:rect l="l" t="t" r="r" b="b"/>
                <a:pathLst>
                  <a:path w="556" h="1835" extrusionOk="0">
                    <a:moveTo>
                      <a:pt x="435" y="0"/>
                    </a:moveTo>
                    <a:lnTo>
                      <a:pt x="1" y="1753"/>
                    </a:lnTo>
                    <a:lnTo>
                      <a:pt x="122" y="1835"/>
                    </a:lnTo>
                    <a:lnTo>
                      <a:pt x="556" y="95"/>
                    </a:lnTo>
                    <a:lnTo>
                      <a:pt x="435"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8"/>
              <p:cNvSpPr/>
              <p:nvPr/>
            </p:nvSpPr>
            <p:spPr>
              <a:xfrm>
                <a:off x="7212179" y="1887271"/>
                <a:ext cx="30403" cy="73806"/>
              </a:xfrm>
              <a:custGeom>
                <a:avLst/>
                <a:gdLst/>
                <a:ahLst/>
                <a:cxnLst/>
                <a:rect l="l" t="t" r="r" b="b"/>
                <a:pathLst>
                  <a:path w="393" h="954" extrusionOk="0">
                    <a:moveTo>
                      <a:pt x="1" y="0"/>
                    </a:moveTo>
                    <a:lnTo>
                      <a:pt x="1" y="0"/>
                    </a:lnTo>
                    <a:cubicBezTo>
                      <a:pt x="1" y="0"/>
                      <a:pt x="216" y="111"/>
                      <a:pt x="298" y="369"/>
                    </a:cubicBezTo>
                    <a:cubicBezTo>
                      <a:pt x="366" y="627"/>
                      <a:pt x="393" y="953"/>
                      <a:pt x="393" y="953"/>
                    </a:cubicBezTo>
                    <a:cubicBezTo>
                      <a:pt x="393" y="953"/>
                      <a:pt x="379" y="206"/>
                      <a:pt x="203" y="69"/>
                    </a:cubicBezTo>
                    <a:cubicBezTo>
                      <a:pt x="164" y="30"/>
                      <a:pt x="1" y="0"/>
                      <a:pt x="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8"/>
              <p:cNvSpPr/>
              <p:nvPr/>
            </p:nvSpPr>
            <p:spPr>
              <a:xfrm>
                <a:off x="6713504" y="1665318"/>
                <a:ext cx="385188" cy="266213"/>
              </a:xfrm>
              <a:custGeom>
                <a:avLst/>
                <a:gdLst/>
                <a:ahLst/>
                <a:cxnLst/>
                <a:rect l="l" t="t" r="r" b="b"/>
                <a:pathLst>
                  <a:path w="4979" h="3441" extrusionOk="0">
                    <a:moveTo>
                      <a:pt x="0" y="0"/>
                    </a:moveTo>
                    <a:lnTo>
                      <a:pt x="147" y="232"/>
                    </a:lnTo>
                    <a:cubicBezTo>
                      <a:pt x="147" y="232"/>
                      <a:pt x="2964" y="2177"/>
                      <a:pt x="3183" y="2340"/>
                    </a:cubicBezTo>
                    <a:cubicBezTo>
                      <a:pt x="3398" y="2491"/>
                      <a:pt x="4364" y="3143"/>
                      <a:pt x="4978" y="3440"/>
                    </a:cubicBezTo>
                    <a:lnTo>
                      <a:pt x="2024" y="966"/>
                    </a:lnTo>
                    <a:lnTo>
                      <a:pt x="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8"/>
              <p:cNvSpPr/>
              <p:nvPr/>
            </p:nvSpPr>
            <p:spPr>
              <a:xfrm>
                <a:off x="6958432" y="1220328"/>
                <a:ext cx="191704" cy="215848"/>
              </a:xfrm>
              <a:custGeom>
                <a:avLst/>
                <a:gdLst/>
                <a:ahLst/>
                <a:cxnLst/>
                <a:rect l="l" t="t" r="r" b="b"/>
                <a:pathLst>
                  <a:path w="2478" h="2790" extrusionOk="0">
                    <a:moveTo>
                      <a:pt x="56" y="1"/>
                    </a:moveTo>
                    <a:lnTo>
                      <a:pt x="56" y="14"/>
                    </a:lnTo>
                    <a:lnTo>
                      <a:pt x="1" y="122"/>
                    </a:lnTo>
                    <a:lnTo>
                      <a:pt x="17" y="122"/>
                    </a:lnTo>
                    <a:cubicBezTo>
                      <a:pt x="17" y="122"/>
                      <a:pt x="601" y="830"/>
                      <a:pt x="627" y="856"/>
                    </a:cubicBezTo>
                    <a:cubicBezTo>
                      <a:pt x="670" y="882"/>
                      <a:pt x="683" y="951"/>
                      <a:pt x="722" y="1006"/>
                    </a:cubicBezTo>
                    <a:cubicBezTo>
                      <a:pt x="735" y="1019"/>
                      <a:pt x="751" y="1032"/>
                      <a:pt x="764" y="1045"/>
                    </a:cubicBezTo>
                    <a:cubicBezTo>
                      <a:pt x="790" y="1075"/>
                      <a:pt x="833" y="1101"/>
                      <a:pt x="859" y="1127"/>
                    </a:cubicBezTo>
                    <a:lnTo>
                      <a:pt x="898" y="1169"/>
                    </a:lnTo>
                    <a:cubicBezTo>
                      <a:pt x="928" y="1195"/>
                      <a:pt x="954" y="1238"/>
                      <a:pt x="996" y="1264"/>
                    </a:cubicBezTo>
                    <a:cubicBezTo>
                      <a:pt x="1048" y="1320"/>
                      <a:pt x="1117" y="1388"/>
                      <a:pt x="1172" y="1453"/>
                    </a:cubicBezTo>
                    <a:cubicBezTo>
                      <a:pt x="1198" y="1470"/>
                      <a:pt x="1225" y="1496"/>
                      <a:pt x="1254" y="1522"/>
                    </a:cubicBezTo>
                    <a:cubicBezTo>
                      <a:pt x="1306" y="1577"/>
                      <a:pt x="1362" y="1633"/>
                      <a:pt x="1404" y="1685"/>
                    </a:cubicBezTo>
                    <a:lnTo>
                      <a:pt x="1512" y="1796"/>
                    </a:lnTo>
                    <a:cubicBezTo>
                      <a:pt x="1580" y="1861"/>
                      <a:pt x="1649" y="1930"/>
                      <a:pt x="1714" y="1998"/>
                    </a:cubicBezTo>
                    <a:cubicBezTo>
                      <a:pt x="1730" y="2011"/>
                      <a:pt x="1744" y="2041"/>
                      <a:pt x="1757" y="2054"/>
                    </a:cubicBezTo>
                    <a:cubicBezTo>
                      <a:pt x="1770" y="2067"/>
                      <a:pt x="1796" y="2093"/>
                      <a:pt x="1812" y="2106"/>
                    </a:cubicBezTo>
                    <a:lnTo>
                      <a:pt x="1933" y="2230"/>
                    </a:lnTo>
                    <a:lnTo>
                      <a:pt x="1933" y="2243"/>
                    </a:lnTo>
                    <a:cubicBezTo>
                      <a:pt x="2014" y="2325"/>
                      <a:pt x="2083" y="2393"/>
                      <a:pt x="2152" y="2475"/>
                    </a:cubicBezTo>
                    <a:cubicBezTo>
                      <a:pt x="2178" y="2501"/>
                      <a:pt x="2204" y="2530"/>
                      <a:pt x="2220" y="2570"/>
                    </a:cubicBezTo>
                    <a:cubicBezTo>
                      <a:pt x="2233" y="2570"/>
                      <a:pt x="2246" y="2583"/>
                      <a:pt x="2259" y="2596"/>
                    </a:cubicBezTo>
                    <a:lnTo>
                      <a:pt x="2259" y="2612"/>
                    </a:lnTo>
                    <a:lnTo>
                      <a:pt x="2272" y="2612"/>
                    </a:lnTo>
                    <a:lnTo>
                      <a:pt x="2302" y="2651"/>
                    </a:lnTo>
                    <a:cubicBezTo>
                      <a:pt x="2315" y="2664"/>
                      <a:pt x="2341" y="2694"/>
                      <a:pt x="2354" y="2720"/>
                    </a:cubicBezTo>
                    <a:cubicBezTo>
                      <a:pt x="2367" y="2746"/>
                      <a:pt x="2396" y="2775"/>
                      <a:pt x="2409" y="2788"/>
                    </a:cubicBezTo>
                    <a:cubicBezTo>
                      <a:pt x="2414" y="2789"/>
                      <a:pt x="2418" y="2790"/>
                      <a:pt x="2422" y="2790"/>
                    </a:cubicBezTo>
                    <a:cubicBezTo>
                      <a:pt x="2478" y="2790"/>
                      <a:pt x="2477" y="2704"/>
                      <a:pt x="2465" y="2664"/>
                    </a:cubicBezTo>
                    <a:lnTo>
                      <a:pt x="2465" y="2651"/>
                    </a:lnTo>
                    <a:lnTo>
                      <a:pt x="2367" y="2557"/>
                    </a:lnTo>
                    <a:lnTo>
                      <a:pt x="2354" y="2544"/>
                    </a:lnTo>
                    <a:lnTo>
                      <a:pt x="2109" y="2299"/>
                    </a:lnTo>
                    <a:lnTo>
                      <a:pt x="1946" y="2122"/>
                    </a:lnTo>
                    <a:lnTo>
                      <a:pt x="1606" y="1780"/>
                    </a:lnTo>
                    <a:lnTo>
                      <a:pt x="69" y="14"/>
                    </a:lnTo>
                    <a:lnTo>
                      <a:pt x="69"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8"/>
              <p:cNvSpPr/>
              <p:nvPr/>
            </p:nvSpPr>
            <p:spPr>
              <a:xfrm>
                <a:off x="6722864" y="1422399"/>
                <a:ext cx="422012" cy="243003"/>
              </a:xfrm>
              <a:custGeom>
                <a:avLst/>
                <a:gdLst/>
                <a:ahLst/>
                <a:cxnLst/>
                <a:rect l="l" t="t" r="r" b="b"/>
                <a:pathLst>
                  <a:path w="5455" h="3141" extrusionOk="0">
                    <a:moveTo>
                      <a:pt x="5304" y="0"/>
                    </a:moveTo>
                    <a:cubicBezTo>
                      <a:pt x="5304" y="176"/>
                      <a:pt x="5115" y="379"/>
                      <a:pt x="4857" y="597"/>
                    </a:cubicBezTo>
                    <a:cubicBezTo>
                      <a:pt x="4381" y="992"/>
                      <a:pt x="3414" y="1534"/>
                      <a:pt x="2843" y="1861"/>
                    </a:cubicBezTo>
                    <a:cubicBezTo>
                      <a:pt x="2461" y="2092"/>
                      <a:pt x="1959" y="2366"/>
                      <a:pt x="1387" y="2595"/>
                    </a:cubicBezTo>
                    <a:cubicBezTo>
                      <a:pt x="614" y="2895"/>
                      <a:pt x="0" y="3003"/>
                      <a:pt x="0" y="3003"/>
                    </a:cubicBezTo>
                    <a:lnTo>
                      <a:pt x="69" y="3140"/>
                    </a:lnTo>
                    <a:cubicBezTo>
                      <a:pt x="69" y="3140"/>
                      <a:pt x="708" y="3114"/>
                      <a:pt x="1456" y="2856"/>
                    </a:cubicBezTo>
                    <a:cubicBezTo>
                      <a:pt x="2203" y="2611"/>
                      <a:pt x="4041" y="1714"/>
                      <a:pt x="4965" y="898"/>
                    </a:cubicBezTo>
                    <a:cubicBezTo>
                      <a:pt x="5223" y="692"/>
                      <a:pt x="5454" y="176"/>
                      <a:pt x="5454" y="176"/>
                    </a:cubicBezTo>
                    <a:lnTo>
                      <a:pt x="530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8"/>
              <p:cNvSpPr/>
              <p:nvPr/>
            </p:nvSpPr>
            <p:spPr>
              <a:xfrm>
                <a:off x="6733463" y="1664235"/>
                <a:ext cx="13693" cy="17020"/>
              </a:xfrm>
              <a:custGeom>
                <a:avLst/>
                <a:gdLst/>
                <a:ahLst/>
                <a:cxnLst/>
                <a:rect l="l" t="t" r="r" b="b"/>
                <a:pathLst>
                  <a:path w="177" h="220" extrusionOk="0">
                    <a:moveTo>
                      <a:pt x="0" y="1"/>
                    </a:moveTo>
                    <a:cubicBezTo>
                      <a:pt x="0" y="14"/>
                      <a:pt x="52" y="96"/>
                      <a:pt x="108" y="190"/>
                    </a:cubicBezTo>
                    <a:lnTo>
                      <a:pt x="177" y="220"/>
                    </a:lnTo>
                    <a:cubicBezTo>
                      <a:pt x="134" y="138"/>
                      <a:pt x="69" y="40"/>
                      <a:pt x="39" y="1"/>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8"/>
              <p:cNvSpPr/>
              <p:nvPr/>
            </p:nvSpPr>
            <p:spPr>
              <a:xfrm>
                <a:off x="7505613" y="1674911"/>
                <a:ext cx="1083" cy="1083"/>
              </a:xfrm>
              <a:custGeom>
                <a:avLst/>
                <a:gdLst/>
                <a:ahLst/>
                <a:cxnLst/>
                <a:rect l="l" t="t" r="r" b="b"/>
                <a:pathLst>
                  <a:path w="14" h="14" extrusionOk="0">
                    <a:moveTo>
                      <a:pt x="1" y="0"/>
                    </a:moveTo>
                    <a:lnTo>
                      <a:pt x="14" y="13"/>
                    </a:lnTo>
                    <a:lnTo>
                      <a:pt x="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8"/>
              <p:cNvSpPr/>
              <p:nvPr/>
            </p:nvSpPr>
            <p:spPr>
              <a:xfrm>
                <a:off x="7505613" y="1674911"/>
                <a:ext cx="77" cy="77"/>
              </a:xfrm>
              <a:custGeom>
                <a:avLst/>
                <a:gdLst/>
                <a:ahLst/>
                <a:cxnLst/>
                <a:rect l="l" t="t" r="r" b="b"/>
                <a:pathLst>
                  <a:path w="1" h="1" extrusionOk="0">
                    <a:moveTo>
                      <a:pt x="1" y="0"/>
                    </a:moveTo>
                    <a:lnTo>
                      <a:pt x="1" y="0"/>
                    </a:lnTo>
                    <a:lnTo>
                      <a:pt x="1" y="0"/>
                    </a:lnTo>
                    <a:close/>
                  </a:path>
                </a:pathLst>
              </a:custGeom>
              <a:solidFill>
                <a:srgbClr val="7C7C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8"/>
              <p:cNvSpPr/>
              <p:nvPr/>
            </p:nvSpPr>
            <p:spPr>
              <a:xfrm>
                <a:off x="7228889" y="1673595"/>
                <a:ext cx="282141" cy="222347"/>
              </a:xfrm>
              <a:custGeom>
                <a:avLst/>
                <a:gdLst/>
                <a:ahLst/>
                <a:cxnLst/>
                <a:rect l="l" t="t" r="r" b="b"/>
                <a:pathLst>
                  <a:path w="3647" h="2874" extrusionOk="0">
                    <a:moveTo>
                      <a:pt x="3552" y="1"/>
                    </a:moveTo>
                    <a:cubicBezTo>
                      <a:pt x="3552" y="17"/>
                      <a:pt x="3620" y="314"/>
                      <a:pt x="3483" y="520"/>
                    </a:cubicBezTo>
                    <a:cubicBezTo>
                      <a:pt x="3375" y="696"/>
                      <a:pt x="3170" y="872"/>
                      <a:pt x="3144" y="898"/>
                    </a:cubicBezTo>
                    <a:cubicBezTo>
                      <a:pt x="3114" y="928"/>
                      <a:pt x="3075" y="954"/>
                      <a:pt x="3020" y="1009"/>
                    </a:cubicBezTo>
                    <a:lnTo>
                      <a:pt x="3062" y="1035"/>
                    </a:lnTo>
                    <a:cubicBezTo>
                      <a:pt x="3101" y="980"/>
                      <a:pt x="3144" y="954"/>
                      <a:pt x="3170" y="941"/>
                    </a:cubicBezTo>
                    <a:cubicBezTo>
                      <a:pt x="3196" y="915"/>
                      <a:pt x="3388" y="751"/>
                      <a:pt x="3522" y="533"/>
                    </a:cubicBezTo>
                    <a:cubicBezTo>
                      <a:pt x="3646" y="357"/>
                      <a:pt x="3604" y="82"/>
                      <a:pt x="3591" y="30"/>
                    </a:cubicBezTo>
                    <a:lnTo>
                      <a:pt x="3578" y="17"/>
                    </a:lnTo>
                    <a:lnTo>
                      <a:pt x="3552" y="1"/>
                    </a:lnTo>
                    <a:close/>
                    <a:moveTo>
                      <a:pt x="3049" y="1035"/>
                    </a:moveTo>
                    <a:cubicBezTo>
                      <a:pt x="3020" y="1049"/>
                      <a:pt x="2993" y="1049"/>
                      <a:pt x="2967" y="1091"/>
                    </a:cubicBezTo>
                    <a:cubicBezTo>
                      <a:pt x="2843" y="1199"/>
                      <a:pt x="2543" y="1417"/>
                      <a:pt x="2040" y="1714"/>
                    </a:cubicBezTo>
                    <a:cubicBezTo>
                      <a:pt x="1972" y="1770"/>
                      <a:pt x="1890" y="1812"/>
                      <a:pt x="1825" y="1851"/>
                    </a:cubicBezTo>
                    <a:cubicBezTo>
                      <a:pt x="1727" y="1907"/>
                      <a:pt x="1645" y="1959"/>
                      <a:pt x="1564" y="2015"/>
                    </a:cubicBezTo>
                    <a:cubicBezTo>
                      <a:pt x="846" y="2436"/>
                      <a:pt x="95" y="2792"/>
                      <a:pt x="0" y="2844"/>
                    </a:cubicBezTo>
                    <a:cubicBezTo>
                      <a:pt x="13" y="2844"/>
                      <a:pt x="13" y="2857"/>
                      <a:pt x="30" y="2873"/>
                    </a:cubicBezTo>
                    <a:cubicBezTo>
                      <a:pt x="111" y="2831"/>
                      <a:pt x="872" y="2478"/>
                      <a:pt x="1593" y="2041"/>
                    </a:cubicBezTo>
                    <a:cubicBezTo>
                      <a:pt x="2204" y="1675"/>
                      <a:pt x="2775" y="1254"/>
                      <a:pt x="3049" y="1035"/>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8"/>
              <p:cNvSpPr/>
              <p:nvPr/>
            </p:nvSpPr>
            <p:spPr>
              <a:xfrm>
                <a:off x="7369997" y="1751654"/>
                <a:ext cx="95775" cy="65219"/>
              </a:xfrm>
              <a:custGeom>
                <a:avLst/>
                <a:gdLst/>
                <a:ahLst/>
                <a:cxnLst/>
                <a:rect l="l" t="t" r="r" b="b"/>
                <a:pathLst>
                  <a:path w="1238" h="843" extrusionOk="0">
                    <a:moveTo>
                      <a:pt x="1196" y="0"/>
                    </a:moveTo>
                    <a:cubicBezTo>
                      <a:pt x="980" y="177"/>
                      <a:pt x="517" y="516"/>
                      <a:pt x="1" y="842"/>
                    </a:cubicBezTo>
                    <a:cubicBezTo>
                      <a:pt x="66" y="803"/>
                      <a:pt x="148" y="761"/>
                      <a:pt x="216" y="705"/>
                    </a:cubicBezTo>
                    <a:cubicBezTo>
                      <a:pt x="719" y="408"/>
                      <a:pt x="1019" y="190"/>
                      <a:pt x="1143" y="82"/>
                    </a:cubicBezTo>
                    <a:cubicBezTo>
                      <a:pt x="1169" y="40"/>
                      <a:pt x="1196" y="40"/>
                      <a:pt x="1225" y="26"/>
                    </a:cubicBezTo>
                    <a:lnTo>
                      <a:pt x="1238" y="26"/>
                    </a:lnTo>
                    <a:lnTo>
                      <a:pt x="1196" y="0"/>
                    </a:ln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8"/>
              <p:cNvSpPr/>
              <p:nvPr/>
            </p:nvSpPr>
            <p:spPr>
              <a:xfrm>
                <a:off x="7052117" y="1892531"/>
                <a:ext cx="173834" cy="32648"/>
              </a:xfrm>
              <a:custGeom>
                <a:avLst/>
                <a:gdLst/>
                <a:ahLst/>
                <a:cxnLst/>
                <a:rect l="l" t="t" r="r" b="b"/>
                <a:pathLst>
                  <a:path w="2247" h="422" extrusionOk="0">
                    <a:moveTo>
                      <a:pt x="0" y="1"/>
                    </a:moveTo>
                    <a:lnTo>
                      <a:pt x="232" y="190"/>
                    </a:lnTo>
                    <a:cubicBezTo>
                      <a:pt x="422" y="314"/>
                      <a:pt x="572" y="396"/>
                      <a:pt x="640" y="422"/>
                    </a:cubicBezTo>
                    <a:lnTo>
                      <a:pt x="790" y="422"/>
                    </a:lnTo>
                    <a:cubicBezTo>
                      <a:pt x="1349" y="422"/>
                      <a:pt x="2027" y="164"/>
                      <a:pt x="2246" y="69"/>
                    </a:cubicBezTo>
                    <a:cubicBezTo>
                      <a:pt x="2233" y="69"/>
                      <a:pt x="2217" y="56"/>
                      <a:pt x="2204" y="43"/>
                    </a:cubicBezTo>
                    <a:cubicBezTo>
                      <a:pt x="2001" y="138"/>
                      <a:pt x="1362" y="383"/>
                      <a:pt x="803" y="383"/>
                    </a:cubicBezTo>
                    <a:lnTo>
                      <a:pt x="640" y="383"/>
                    </a:lnTo>
                    <a:cubicBezTo>
                      <a:pt x="559" y="340"/>
                      <a:pt x="327" y="206"/>
                      <a:pt x="0" y="1"/>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8"/>
              <p:cNvSpPr/>
              <p:nvPr/>
            </p:nvSpPr>
            <p:spPr>
              <a:xfrm>
                <a:off x="7222545" y="1893537"/>
                <a:ext cx="8665" cy="4410"/>
              </a:xfrm>
              <a:custGeom>
                <a:avLst/>
                <a:gdLst/>
                <a:ahLst/>
                <a:cxnLst/>
                <a:rect l="l" t="t" r="r" b="b"/>
                <a:pathLst>
                  <a:path w="112" h="57" extrusionOk="0">
                    <a:moveTo>
                      <a:pt x="69" y="1"/>
                    </a:moveTo>
                    <a:cubicBezTo>
                      <a:pt x="69" y="1"/>
                      <a:pt x="43" y="14"/>
                      <a:pt x="1" y="30"/>
                    </a:cubicBezTo>
                    <a:cubicBezTo>
                      <a:pt x="14" y="43"/>
                      <a:pt x="30" y="56"/>
                      <a:pt x="43" y="56"/>
                    </a:cubicBezTo>
                    <a:cubicBezTo>
                      <a:pt x="82" y="43"/>
                      <a:pt x="95" y="30"/>
                      <a:pt x="95" y="30"/>
                    </a:cubicBezTo>
                    <a:lnTo>
                      <a:pt x="112" y="30"/>
                    </a:lnTo>
                    <a:cubicBezTo>
                      <a:pt x="95" y="14"/>
                      <a:pt x="95" y="1"/>
                      <a:pt x="82" y="1"/>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8"/>
              <p:cNvSpPr/>
              <p:nvPr/>
            </p:nvSpPr>
            <p:spPr>
              <a:xfrm>
                <a:off x="6741741" y="1678933"/>
                <a:ext cx="328404" cy="228304"/>
              </a:xfrm>
              <a:custGeom>
                <a:avLst/>
                <a:gdLst/>
                <a:ahLst/>
                <a:cxnLst/>
                <a:rect l="l" t="t" r="r" b="b"/>
                <a:pathLst>
                  <a:path w="4245" h="2951" extrusionOk="0">
                    <a:moveTo>
                      <a:pt x="1" y="0"/>
                    </a:moveTo>
                    <a:lnTo>
                      <a:pt x="1" y="0"/>
                    </a:lnTo>
                    <a:cubicBezTo>
                      <a:pt x="43" y="69"/>
                      <a:pt x="96" y="137"/>
                      <a:pt x="109" y="177"/>
                    </a:cubicBezTo>
                    <a:cubicBezTo>
                      <a:pt x="177" y="274"/>
                      <a:pt x="3115" y="2259"/>
                      <a:pt x="4244" y="2951"/>
                    </a:cubicBezTo>
                    <a:lnTo>
                      <a:pt x="4012" y="2762"/>
                    </a:lnTo>
                    <a:cubicBezTo>
                      <a:pt x="2762" y="1972"/>
                      <a:pt x="233" y="245"/>
                      <a:pt x="151" y="150"/>
                    </a:cubicBezTo>
                    <a:cubicBezTo>
                      <a:pt x="138" y="124"/>
                      <a:pt x="109" y="82"/>
                      <a:pt x="70" y="30"/>
                    </a:cubicBezTo>
                    <a:lnTo>
                      <a:pt x="1" y="0"/>
                    </a:ln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8"/>
              <p:cNvSpPr/>
              <p:nvPr/>
            </p:nvSpPr>
            <p:spPr>
              <a:xfrm>
                <a:off x="6733463" y="1663229"/>
                <a:ext cx="3095" cy="1083"/>
              </a:xfrm>
              <a:custGeom>
                <a:avLst/>
                <a:gdLst/>
                <a:ahLst/>
                <a:cxnLst/>
                <a:rect l="l" t="t" r="r" b="b"/>
                <a:pathLst>
                  <a:path w="40" h="14" extrusionOk="0">
                    <a:moveTo>
                      <a:pt x="26" y="1"/>
                    </a:moveTo>
                    <a:lnTo>
                      <a:pt x="0" y="14"/>
                    </a:lnTo>
                    <a:lnTo>
                      <a:pt x="39" y="14"/>
                    </a:lnTo>
                    <a:cubicBezTo>
                      <a:pt x="39" y="1"/>
                      <a:pt x="26" y="1"/>
                      <a:pt x="26" y="1"/>
                    </a:cubicBezTo>
                    <a:close/>
                  </a:path>
                </a:pathLst>
              </a:custGeom>
              <a:solidFill>
                <a:srgbClr val="1817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8"/>
              <p:cNvSpPr/>
              <p:nvPr/>
            </p:nvSpPr>
            <p:spPr>
              <a:xfrm>
                <a:off x="6603882" y="1430677"/>
                <a:ext cx="1083" cy="1083"/>
              </a:xfrm>
              <a:custGeom>
                <a:avLst/>
                <a:gdLst/>
                <a:ahLst/>
                <a:cxnLst/>
                <a:rect l="l" t="t" r="r" b="b"/>
                <a:pathLst>
                  <a:path w="14" h="14" extrusionOk="0">
                    <a:moveTo>
                      <a:pt x="14" y="1"/>
                    </a:moveTo>
                    <a:lnTo>
                      <a:pt x="1" y="14"/>
                    </a:lnTo>
                    <a:cubicBezTo>
                      <a:pt x="1" y="14"/>
                      <a:pt x="14" y="14"/>
                      <a:pt x="14" y="1"/>
                    </a:cubicBezTo>
                    <a:close/>
                  </a:path>
                </a:pathLst>
              </a:custGeom>
              <a:solidFill>
                <a:srgbClr val="2A2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8"/>
              <p:cNvSpPr/>
              <p:nvPr/>
            </p:nvSpPr>
            <p:spPr>
              <a:xfrm>
                <a:off x="6602876" y="1430677"/>
                <a:ext cx="2089" cy="2089"/>
              </a:xfrm>
              <a:custGeom>
                <a:avLst/>
                <a:gdLst/>
                <a:ahLst/>
                <a:cxnLst/>
                <a:rect l="l" t="t" r="r" b="b"/>
                <a:pathLst>
                  <a:path w="27" h="27" extrusionOk="0">
                    <a:moveTo>
                      <a:pt x="27" y="1"/>
                    </a:moveTo>
                    <a:lnTo>
                      <a:pt x="14" y="14"/>
                    </a:lnTo>
                    <a:lnTo>
                      <a:pt x="1" y="14"/>
                    </a:lnTo>
                    <a:cubicBezTo>
                      <a:pt x="1" y="14"/>
                      <a:pt x="1" y="27"/>
                      <a:pt x="14" y="27"/>
                    </a:cubicBezTo>
                    <a:lnTo>
                      <a:pt x="27" y="1"/>
                    </a:ln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8"/>
              <p:cNvSpPr/>
              <p:nvPr/>
            </p:nvSpPr>
            <p:spPr>
              <a:xfrm>
                <a:off x="6223106" y="1200137"/>
                <a:ext cx="1083" cy="2398"/>
              </a:xfrm>
              <a:custGeom>
                <a:avLst/>
                <a:gdLst/>
                <a:ahLst/>
                <a:cxnLst/>
                <a:rect l="l" t="t" r="r" b="b"/>
                <a:pathLst>
                  <a:path w="14" h="31" extrusionOk="0">
                    <a:moveTo>
                      <a:pt x="1" y="1"/>
                    </a:moveTo>
                    <a:lnTo>
                      <a:pt x="1" y="30"/>
                    </a:lnTo>
                    <a:cubicBezTo>
                      <a:pt x="14" y="17"/>
                      <a:pt x="14" y="17"/>
                      <a:pt x="14" y="1"/>
                    </a:cubicBezTo>
                    <a:close/>
                  </a:path>
                </a:pathLst>
              </a:custGeom>
              <a:solidFill>
                <a:srgbClr val="2A2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8"/>
              <p:cNvSpPr/>
              <p:nvPr/>
            </p:nvSpPr>
            <p:spPr>
              <a:xfrm>
                <a:off x="6223106" y="1202458"/>
                <a:ext cx="77" cy="77"/>
              </a:xfrm>
              <a:custGeom>
                <a:avLst/>
                <a:gdLst/>
                <a:ahLst/>
                <a:cxnLst/>
                <a:rect l="l" t="t" r="r" b="b"/>
                <a:pathLst>
                  <a:path w="1" h="1" extrusionOk="0">
                    <a:moveTo>
                      <a:pt x="1" y="0"/>
                    </a:moveTo>
                    <a:lnTo>
                      <a:pt x="1" y="0"/>
                    </a:lnTo>
                    <a:lnTo>
                      <a:pt x="1" y="0"/>
                    </a:lnTo>
                    <a:lnTo>
                      <a:pt x="1" y="0"/>
                    </a:ln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8"/>
              <p:cNvSpPr/>
              <p:nvPr/>
            </p:nvSpPr>
            <p:spPr>
              <a:xfrm>
                <a:off x="6223106" y="1200137"/>
                <a:ext cx="383176" cy="231631"/>
              </a:xfrm>
              <a:custGeom>
                <a:avLst/>
                <a:gdLst/>
                <a:ahLst/>
                <a:cxnLst/>
                <a:rect l="l" t="t" r="r" b="b"/>
                <a:pathLst>
                  <a:path w="4953" h="2994" extrusionOk="0">
                    <a:moveTo>
                      <a:pt x="14" y="1"/>
                    </a:moveTo>
                    <a:cubicBezTo>
                      <a:pt x="14" y="17"/>
                      <a:pt x="14" y="17"/>
                      <a:pt x="1" y="30"/>
                    </a:cubicBezTo>
                    <a:lnTo>
                      <a:pt x="1" y="43"/>
                    </a:lnTo>
                    <a:cubicBezTo>
                      <a:pt x="314" y="82"/>
                      <a:pt x="1917" y="996"/>
                      <a:pt x="2994" y="1607"/>
                    </a:cubicBezTo>
                    <a:lnTo>
                      <a:pt x="3278" y="1770"/>
                    </a:lnTo>
                    <a:cubicBezTo>
                      <a:pt x="4299" y="2367"/>
                      <a:pt x="4841" y="2925"/>
                      <a:pt x="4910" y="2994"/>
                    </a:cubicBezTo>
                    <a:lnTo>
                      <a:pt x="4923" y="2994"/>
                    </a:lnTo>
                    <a:cubicBezTo>
                      <a:pt x="4923" y="2994"/>
                      <a:pt x="4936" y="2994"/>
                      <a:pt x="4936" y="2981"/>
                    </a:cubicBezTo>
                    <a:lnTo>
                      <a:pt x="4952" y="2968"/>
                    </a:lnTo>
                    <a:cubicBezTo>
                      <a:pt x="4936" y="2968"/>
                      <a:pt x="4394" y="2367"/>
                      <a:pt x="3291" y="1744"/>
                    </a:cubicBezTo>
                    <a:lnTo>
                      <a:pt x="3007" y="1581"/>
                    </a:lnTo>
                    <a:cubicBezTo>
                      <a:pt x="1891" y="941"/>
                      <a:pt x="366" y="69"/>
                      <a:pt x="14" y="1"/>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8"/>
              <p:cNvSpPr/>
              <p:nvPr/>
            </p:nvSpPr>
            <p:spPr>
              <a:xfrm>
                <a:off x="6536732" y="1008742"/>
                <a:ext cx="12687" cy="5416"/>
              </a:xfrm>
              <a:custGeom>
                <a:avLst/>
                <a:gdLst/>
                <a:ahLst/>
                <a:cxnLst/>
                <a:rect l="l" t="t" r="r" b="b"/>
                <a:pathLst>
                  <a:path w="164" h="70" extrusionOk="0">
                    <a:moveTo>
                      <a:pt x="164" y="1"/>
                    </a:moveTo>
                    <a:lnTo>
                      <a:pt x="164" y="1"/>
                    </a:lnTo>
                    <a:cubicBezTo>
                      <a:pt x="108" y="14"/>
                      <a:pt x="53" y="27"/>
                      <a:pt x="1" y="43"/>
                    </a:cubicBezTo>
                    <a:lnTo>
                      <a:pt x="1" y="69"/>
                    </a:lnTo>
                    <a:lnTo>
                      <a:pt x="14" y="69"/>
                    </a:lnTo>
                    <a:cubicBezTo>
                      <a:pt x="66" y="43"/>
                      <a:pt x="121" y="27"/>
                      <a:pt x="164" y="1"/>
                    </a:cubicBezTo>
                    <a:close/>
                  </a:path>
                </a:pathLst>
              </a:custGeom>
              <a:solidFill>
                <a:srgbClr val="1817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8"/>
              <p:cNvSpPr/>
              <p:nvPr/>
            </p:nvSpPr>
            <p:spPr>
              <a:xfrm>
                <a:off x="6536732" y="1014080"/>
                <a:ext cx="1083" cy="77"/>
              </a:xfrm>
              <a:custGeom>
                <a:avLst/>
                <a:gdLst/>
                <a:ahLst/>
                <a:cxnLst/>
                <a:rect l="l" t="t" r="r" b="b"/>
                <a:pathLst>
                  <a:path w="14" h="1" extrusionOk="0">
                    <a:moveTo>
                      <a:pt x="14" y="0"/>
                    </a:moveTo>
                    <a:lnTo>
                      <a:pt x="1" y="0"/>
                    </a:lnTo>
                    <a:lnTo>
                      <a:pt x="1" y="0"/>
                    </a:lnTo>
                    <a:lnTo>
                      <a:pt x="1" y="0"/>
                    </a:lnTo>
                    <a:lnTo>
                      <a:pt x="1" y="0"/>
                    </a:lnTo>
                    <a:close/>
                  </a:path>
                </a:pathLst>
              </a:custGeom>
              <a:solidFill>
                <a:srgbClr val="2A2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8"/>
              <p:cNvSpPr/>
              <p:nvPr/>
            </p:nvSpPr>
            <p:spPr>
              <a:xfrm>
                <a:off x="6536732" y="1005725"/>
                <a:ext cx="423018" cy="225055"/>
              </a:xfrm>
              <a:custGeom>
                <a:avLst/>
                <a:gdLst/>
                <a:ahLst/>
                <a:cxnLst/>
                <a:rect l="l" t="t" r="r" b="b"/>
                <a:pathLst>
                  <a:path w="5468" h="2909" extrusionOk="0">
                    <a:moveTo>
                      <a:pt x="572" y="0"/>
                    </a:moveTo>
                    <a:cubicBezTo>
                      <a:pt x="448" y="0"/>
                      <a:pt x="298" y="13"/>
                      <a:pt x="164" y="40"/>
                    </a:cubicBezTo>
                    <a:cubicBezTo>
                      <a:pt x="121" y="66"/>
                      <a:pt x="66" y="82"/>
                      <a:pt x="14" y="108"/>
                    </a:cubicBezTo>
                    <a:lnTo>
                      <a:pt x="1" y="108"/>
                    </a:lnTo>
                    <a:lnTo>
                      <a:pt x="1" y="134"/>
                    </a:lnTo>
                    <a:cubicBezTo>
                      <a:pt x="177" y="82"/>
                      <a:pt x="392" y="40"/>
                      <a:pt x="572" y="40"/>
                    </a:cubicBezTo>
                    <a:cubicBezTo>
                      <a:pt x="624" y="40"/>
                      <a:pt x="679" y="40"/>
                      <a:pt x="735" y="53"/>
                    </a:cubicBezTo>
                    <a:cubicBezTo>
                      <a:pt x="1143" y="177"/>
                      <a:pt x="1917" y="598"/>
                      <a:pt x="2759" y="1113"/>
                    </a:cubicBezTo>
                    <a:lnTo>
                      <a:pt x="3046" y="1290"/>
                    </a:lnTo>
                    <a:cubicBezTo>
                      <a:pt x="4188" y="1985"/>
                      <a:pt x="5141" y="2582"/>
                      <a:pt x="5438" y="2909"/>
                    </a:cubicBezTo>
                    <a:lnTo>
                      <a:pt x="5452" y="2896"/>
                    </a:lnTo>
                    <a:lnTo>
                      <a:pt x="5468" y="2870"/>
                    </a:lnTo>
                    <a:cubicBezTo>
                      <a:pt x="5168" y="2543"/>
                      <a:pt x="4270" y="1985"/>
                      <a:pt x="3059" y="1251"/>
                    </a:cubicBezTo>
                    <a:lnTo>
                      <a:pt x="2788" y="1087"/>
                    </a:lnTo>
                    <a:cubicBezTo>
                      <a:pt x="1930" y="555"/>
                      <a:pt x="1156" y="134"/>
                      <a:pt x="748" y="13"/>
                    </a:cubicBezTo>
                    <a:cubicBezTo>
                      <a:pt x="693" y="0"/>
                      <a:pt x="637" y="0"/>
                      <a:pt x="572"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8"/>
              <p:cNvSpPr/>
              <p:nvPr/>
            </p:nvSpPr>
            <p:spPr>
              <a:xfrm>
                <a:off x="6958432" y="1227678"/>
                <a:ext cx="1315" cy="2089"/>
              </a:xfrm>
              <a:custGeom>
                <a:avLst/>
                <a:gdLst/>
                <a:ahLst/>
                <a:cxnLst/>
                <a:rect l="l" t="t" r="r" b="b"/>
                <a:pathLst>
                  <a:path w="17" h="27" extrusionOk="0">
                    <a:moveTo>
                      <a:pt x="17" y="1"/>
                    </a:moveTo>
                    <a:lnTo>
                      <a:pt x="1" y="27"/>
                    </a:lnTo>
                    <a:lnTo>
                      <a:pt x="17" y="14"/>
                    </a:lnTo>
                    <a:lnTo>
                      <a:pt x="17" y="1"/>
                    </a:lnTo>
                    <a:close/>
                  </a:path>
                </a:pathLst>
              </a:custGeom>
              <a:solidFill>
                <a:srgbClr val="848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8"/>
              <p:cNvSpPr/>
              <p:nvPr/>
            </p:nvSpPr>
            <p:spPr>
              <a:xfrm>
                <a:off x="5940039" y="1195108"/>
                <a:ext cx="146292" cy="70557"/>
              </a:xfrm>
              <a:custGeom>
                <a:avLst/>
                <a:gdLst/>
                <a:ahLst/>
                <a:cxnLst/>
                <a:rect l="l" t="t" r="r" b="b"/>
                <a:pathLst>
                  <a:path w="1891" h="912" extrusionOk="0">
                    <a:moveTo>
                      <a:pt x="1" y="0"/>
                    </a:moveTo>
                    <a:lnTo>
                      <a:pt x="1" y="40"/>
                    </a:lnTo>
                    <a:cubicBezTo>
                      <a:pt x="369" y="147"/>
                      <a:pt x="777" y="408"/>
                      <a:pt x="993" y="516"/>
                    </a:cubicBezTo>
                    <a:cubicBezTo>
                      <a:pt x="1075" y="555"/>
                      <a:pt x="1143" y="598"/>
                      <a:pt x="1225" y="637"/>
                    </a:cubicBezTo>
                    <a:cubicBezTo>
                      <a:pt x="1483" y="787"/>
                      <a:pt x="1701" y="911"/>
                      <a:pt x="1851" y="911"/>
                    </a:cubicBezTo>
                    <a:lnTo>
                      <a:pt x="1891" y="911"/>
                    </a:lnTo>
                    <a:lnTo>
                      <a:pt x="1877" y="869"/>
                    </a:lnTo>
                    <a:cubicBezTo>
                      <a:pt x="1866" y="871"/>
                      <a:pt x="1854" y="873"/>
                      <a:pt x="1841" y="873"/>
                    </a:cubicBezTo>
                    <a:cubicBezTo>
                      <a:pt x="1714" y="873"/>
                      <a:pt x="1498" y="747"/>
                      <a:pt x="1238" y="611"/>
                    </a:cubicBezTo>
                    <a:cubicBezTo>
                      <a:pt x="1169" y="572"/>
                      <a:pt x="1088" y="529"/>
                      <a:pt x="1006" y="474"/>
                    </a:cubicBezTo>
                    <a:cubicBezTo>
                      <a:pt x="804" y="366"/>
                      <a:pt x="383" y="108"/>
                      <a:pt x="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8"/>
              <p:cNvSpPr/>
              <p:nvPr/>
            </p:nvSpPr>
            <p:spPr>
              <a:xfrm>
                <a:off x="6611231" y="1384492"/>
                <a:ext cx="298078" cy="265207"/>
              </a:xfrm>
              <a:custGeom>
                <a:avLst/>
                <a:gdLst/>
                <a:ahLst/>
                <a:cxnLst/>
                <a:rect l="l" t="t" r="r" b="b"/>
                <a:pathLst>
                  <a:path w="3853" h="3428" extrusionOk="0">
                    <a:moveTo>
                      <a:pt x="1443" y="0"/>
                    </a:moveTo>
                    <a:cubicBezTo>
                      <a:pt x="1443" y="0"/>
                      <a:pt x="438" y="474"/>
                      <a:pt x="0" y="598"/>
                    </a:cubicBezTo>
                    <a:cubicBezTo>
                      <a:pt x="275" y="911"/>
                      <a:pt x="1375" y="3154"/>
                      <a:pt x="1512" y="3428"/>
                    </a:cubicBezTo>
                    <a:cubicBezTo>
                      <a:pt x="2233" y="3264"/>
                      <a:pt x="3088" y="2964"/>
                      <a:pt x="3852" y="2514"/>
                    </a:cubicBezTo>
                    <a:cubicBezTo>
                      <a:pt x="3007" y="1238"/>
                      <a:pt x="1443" y="0"/>
                      <a:pt x="1443"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8"/>
              <p:cNvSpPr/>
              <p:nvPr/>
            </p:nvSpPr>
            <p:spPr>
              <a:xfrm>
                <a:off x="5881244" y="1359271"/>
                <a:ext cx="158903" cy="131366"/>
              </a:xfrm>
              <a:custGeom>
                <a:avLst/>
                <a:gdLst/>
                <a:ahLst/>
                <a:cxnLst/>
                <a:rect l="l" t="t" r="r" b="b"/>
                <a:pathLst>
                  <a:path w="2054" h="1698" extrusionOk="0">
                    <a:moveTo>
                      <a:pt x="0" y="0"/>
                    </a:moveTo>
                    <a:lnTo>
                      <a:pt x="434" y="503"/>
                    </a:lnTo>
                    <a:lnTo>
                      <a:pt x="2052" y="1684"/>
                    </a:lnTo>
                    <a:lnTo>
                      <a:pt x="2052" y="1684"/>
                    </a:lnTo>
                    <a:lnTo>
                      <a:pt x="2040" y="1469"/>
                    </a:lnTo>
                    <a:cubicBezTo>
                      <a:pt x="2040" y="1469"/>
                      <a:pt x="516" y="447"/>
                      <a:pt x="0" y="0"/>
                    </a:cubicBezTo>
                    <a:close/>
                    <a:moveTo>
                      <a:pt x="2052" y="1684"/>
                    </a:moveTo>
                    <a:lnTo>
                      <a:pt x="2053" y="1697"/>
                    </a:lnTo>
                    <a:lnTo>
                      <a:pt x="2053" y="1684"/>
                    </a:lnTo>
                    <a:lnTo>
                      <a:pt x="2052" y="1684"/>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8"/>
              <p:cNvSpPr/>
              <p:nvPr/>
            </p:nvSpPr>
            <p:spPr>
              <a:xfrm>
                <a:off x="6604888" y="1229689"/>
                <a:ext cx="528386" cy="425043"/>
              </a:xfrm>
              <a:custGeom>
                <a:avLst/>
                <a:gdLst/>
                <a:ahLst/>
                <a:cxnLst/>
                <a:rect l="l" t="t" r="r" b="b"/>
                <a:pathLst>
                  <a:path w="6830" h="5494" extrusionOk="0">
                    <a:moveTo>
                      <a:pt x="4587" y="108"/>
                    </a:moveTo>
                    <a:cubicBezTo>
                      <a:pt x="4858" y="369"/>
                      <a:pt x="5850" y="1512"/>
                      <a:pt x="6503" y="2217"/>
                    </a:cubicBezTo>
                    <a:cubicBezTo>
                      <a:pt x="6571" y="2298"/>
                      <a:pt x="6627" y="2367"/>
                      <a:pt x="6679" y="2423"/>
                    </a:cubicBezTo>
                    <a:cubicBezTo>
                      <a:pt x="6692" y="2449"/>
                      <a:pt x="6708" y="2462"/>
                      <a:pt x="6722" y="2475"/>
                    </a:cubicBezTo>
                    <a:cubicBezTo>
                      <a:pt x="6735" y="2491"/>
                      <a:pt x="6748" y="2504"/>
                      <a:pt x="6761" y="2517"/>
                    </a:cubicBezTo>
                    <a:cubicBezTo>
                      <a:pt x="6748" y="2586"/>
                      <a:pt x="6692" y="2680"/>
                      <a:pt x="6627" y="2762"/>
                    </a:cubicBezTo>
                    <a:cubicBezTo>
                      <a:pt x="6529" y="2857"/>
                      <a:pt x="6434" y="2951"/>
                      <a:pt x="6327" y="3033"/>
                    </a:cubicBezTo>
                    <a:cubicBezTo>
                      <a:pt x="6284" y="3075"/>
                      <a:pt x="6232" y="3114"/>
                      <a:pt x="6176" y="3157"/>
                    </a:cubicBezTo>
                    <a:cubicBezTo>
                      <a:pt x="5850" y="3402"/>
                      <a:pt x="5403" y="3673"/>
                      <a:pt x="4979" y="3917"/>
                    </a:cubicBezTo>
                    <a:cubicBezTo>
                      <a:pt x="4845" y="3999"/>
                      <a:pt x="4721" y="4068"/>
                      <a:pt x="4600" y="4136"/>
                    </a:cubicBezTo>
                    <a:lnTo>
                      <a:pt x="4587" y="4149"/>
                    </a:lnTo>
                    <a:cubicBezTo>
                      <a:pt x="4505" y="4205"/>
                      <a:pt x="4407" y="4244"/>
                      <a:pt x="4326" y="4299"/>
                    </a:cubicBezTo>
                    <a:cubicBezTo>
                      <a:pt x="4218" y="4368"/>
                      <a:pt x="4081" y="4433"/>
                      <a:pt x="3934" y="4515"/>
                    </a:cubicBezTo>
                    <a:cubicBezTo>
                      <a:pt x="3784" y="4596"/>
                      <a:pt x="3621" y="4694"/>
                      <a:pt x="3444" y="4776"/>
                    </a:cubicBezTo>
                    <a:cubicBezTo>
                      <a:pt x="3265" y="4857"/>
                      <a:pt x="3076" y="4939"/>
                      <a:pt x="2886" y="5021"/>
                    </a:cubicBezTo>
                    <a:cubicBezTo>
                      <a:pt x="2792" y="5047"/>
                      <a:pt x="2694" y="5086"/>
                      <a:pt x="2612" y="5115"/>
                    </a:cubicBezTo>
                    <a:lnTo>
                      <a:pt x="2599" y="5115"/>
                    </a:lnTo>
                    <a:cubicBezTo>
                      <a:pt x="2354" y="5210"/>
                      <a:pt x="2139" y="5279"/>
                      <a:pt x="1959" y="5318"/>
                    </a:cubicBezTo>
                    <a:cubicBezTo>
                      <a:pt x="1839" y="5347"/>
                      <a:pt x="1744" y="5373"/>
                      <a:pt x="1675" y="5386"/>
                    </a:cubicBezTo>
                    <a:cubicBezTo>
                      <a:pt x="1633" y="5399"/>
                      <a:pt x="1607" y="5399"/>
                      <a:pt x="1581" y="5412"/>
                    </a:cubicBezTo>
                    <a:lnTo>
                      <a:pt x="1568" y="5412"/>
                    </a:lnTo>
                    <a:cubicBezTo>
                      <a:pt x="1551" y="5412"/>
                      <a:pt x="1551" y="5399"/>
                      <a:pt x="1551" y="5386"/>
                    </a:cubicBezTo>
                    <a:cubicBezTo>
                      <a:pt x="1512" y="5305"/>
                      <a:pt x="1457" y="5210"/>
                      <a:pt x="1417" y="5115"/>
                    </a:cubicBezTo>
                    <a:cubicBezTo>
                      <a:pt x="1225" y="4747"/>
                      <a:pt x="206" y="2788"/>
                      <a:pt x="112" y="2638"/>
                    </a:cubicBezTo>
                    <a:cubicBezTo>
                      <a:pt x="451" y="2517"/>
                      <a:pt x="859" y="2354"/>
                      <a:pt x="1306" y="2122"/>
                    </a:cubicBezTo>
                    <a:cubicBezTo>
                      <a:pt x="1336" y="2109"/>
                      <a:pt x="1349" y="2109"/>
                      <a:pt x="1362" y="2096"/>
                    </a:cubicBezTo>
                    <a:cubicBezTo>
                      <a:pt x="1417" y="2067"/>
                      <a:pt x="1470" y="2041"/>
                      <a:pt x="1538" y="2015"/>
                    </a:cubicBezTo>
                    <a:cubicBezTo>
                      <a:pt x="1581" y="1985"/>
                      <a:pt x="1633" y="1959"/>
                      <a:pt x="1688" y="1933"/>
                    </a:cubicBezTo>
                    <a:cubicBezTo>
                      <a:pt x="1770" y="1890"/>
                      <a:pt x="1852" y="1851"/>
                      <a:pt x="1933" y="1796"/>
                    </a:cubicBezTo>
                    <a:cubicBezTo>
                      <a:pt x="2220" y="1646"/>
                      <a:pt x="2530" y="1482"/>
                      <a:pt x="2831" y="1306"/>
                    </a:cubicBezTo>
                    <a:cubicBezTo>
                      <a:pt x="2981" y="1225"/>
                      <a:pt x="3118" y="1143"/>
                      <a:pt x="3239" y="1061"/>
                    </a:cubicBezTo>
                    <a:cubicBezTo>
                      <a:pt x="3457" y="941"/>
                      <a:pt x="3647" y="817"/>
                      <a:pt x="3823" y="709"/>
                    </a:cubicBezTo>
                    <a:cubicBezTo>
                      <a:pt x="3823" y="696"/>
                      <a:pt x="3836" y="696"/>
                      <a:pt x="3852" y="680"/>
                    </a:cubicBezTo>
                    <a:cubicBezTo>
                      <a:pt x="4136" y="490"/>
                      <a:pt x="4355" y="327"/>
                      <a:pt x="4505" y="190"/>
                    </a:cubicBezTo>
                    <a:cubicBezTo>
                      <a:pt x="4531" y="164"/>
                      <a:pt x="4557" y="138"/>
                      <a:pt x="4587" y="108"/>
                    </a:cubicBezTo>
                    <a:close/>
                    <a:moveTo>
                      <a:pt x="4571" y="1"/>
                    </a:moveTo>
                    <a:cubicBezTo>
                      <a:pt x="4571" y="1"/>
                      <a:pt x="4557" y="14"/>
                      <a:pt x="4557" y="27"/>
                    </a:cubicBezTo>
                    <a:cubicBezTo>
                      <a:pt x="4531" y="43"/>
                      <a:pt x="4518" y="69"/>
                      <a:pt x="4489" y="108"/>
                    </a:cubicBezTo>
                    <a:cubicBezTo>
                      <a:pt x="4476" y="108"/>
                      <a:pt x="4463" y="125"/>
                      <a:pt x="4450" y="138"/>
                    </a:cubicBezTo>
                    <a:cubicBezTo>
                      <a:pt x="4300" y="288"/>
                      <a:pt x="4055" y="464"/>
                      <a:pt x="3784" y="640"/>
                    </a:cubicBezTo>
                    <a:cubicBezTo>
                      <a:pt x="3608" y="761"/>
                      <a:pt x="3415" y="885"/>
                      <a:pt x="3213" y="993"/>
                    </a:cubicBezTo>
                    <a:lnTo>
                      <a:pt x="3200" y="1006"/>
                    </a:lnTo>
                    <a:cubicBezTo>
                      <a:pt x="3170" y="1022"/>
                      <a:pt x="3144" y="1035"/>
                      <a:pt x="3118" y="1048"/>
                    </a:cubicBezTo>
                    <a:cubicBezTo>
                      <a:pt x="3063" y="1088"/>
                      <a:pt x="3007" y="1117"/>
                      <a:pt x="2938" y="1156"/>
                    </a:cubicBezTo>
                    <a:cubicBezTo>
                      <a:pt x="2899" y="1185"/>
                      <a:pt x="2844" y="1212"/>
                      <a:pt x="2792" y="1238"/>
                    </a:cubicBezTo>
                    <a:cubicBezTo>
                      <a:pt x="2612" y="1349"/>
                      <a:pt x="2423" y="1456"/>
                      <a:pt x="2220" y="1564"/>
                    </a:cubicBezTo>
                    <a:cubicBezTo>
                      <a:pt x="2191" y="1577"/>
                      <a:pt x="2152" y="1607"/>
                      <a:pt x="2109" y="1620"/>
                    </a:cubicBezTo>
                    <a:cubicBezTo>
                      <a:pt x="2041" y="1659"/>
                      <a:pt x="1959" y="1701"/>
                      <a:pt x="1894" y="1740"/>
                    </a:cubicBezTo>
                    <a:cubicBezTo>
                      <a:pt x="1796" y="1796"/>
                      <a:pt x="1701" y="1838"/>
                      <a:pt x="1607" y="1890"/>
                    </a:cubicBezTo>
                    <a:cubicBezTo>
                      <a:pt x="1499" y="1946"/>
                      <a:pt x="1388" y="2001"/>
                      <a:pt x="1280" y="2054"/>
                    </a:cubicBezTo>
                    <a:cubicBezTo>
                      <a:pt x="1173" y="2109"/>
                      <a:pt x="1049" y="2165"/>
                      <a:pt x="941" y="2217"/>
                    </a:cubicBezTo>
                    <a:cubicBezTo>
                      <a:pt x="885" y="2246"/>
                      <a:pt x="833" y="2272"/>
                      <a:pt x="765" y="2298"/>
                    </a:cubicBezTo>
                    <a:cubicBezTo>
                      <a:pt x="709" y="2328"/>
                      <a:pt x="654" y="2341"/>
                      <a:pt x="601" y="2367"/>
                    </a:cubicBezTo>
                    <a:cubicBezTo>
                      <a:pt x="546" y="2393"/>
                      <a:pt x="507" y="2409"/>
                      <a:pt x="451" y="2436"/>
                    </a:cubicBezTo>
                    <a:cubicBezTo>
                      <a:pt x="438" y="2436"/>
                      <a:pt x="425" y="2449"/>
                      <a:pt x="409" y="2449"/>
                    </a:cubicBezTo>
                    <a:cubicBezTo>
                      <a:pt x="370" y="2462"/>
                      <a:pt x="327" y="2475"/>
                      <a:pt x="288" y="2504"/>
                    </a:cubicBezTo>
                    <a:cubicBezTo>
                      <a:pt x="246" y="2517"/>
                      <a:pt x="193" y="2530"/>
                      <a:pt x="151" y="2556"/>
                    </a:cubicBezTo>
                    <a:cubicBezTo>
                      <a:pt x="99" y="2573"/>
                      <a:pt x="43" y="2586"/>
                      <a:pt x="1" y="2599"/>
                    </a:cubicBezTo>
                    <a:cubicBezTo>
                      <a:pt x="56" y="2693"/>
                      <a:pt x="980" y="4449"/>
                      <a:pt x="1062" y="4596"/>
                    </a:cubicBezTo>
                    <a:cubicBezTo>
                      <a:pt x="1143" y="4747"/>
                      <a:pt x="1212" y="4897"/>
                      <a:pt x="1293" y="5034"/>
                    </a:cubicBezTo>
                    <a:lnTo>
                      <a:pt x="1336" y="5115"/>
                    </a:lnTo>
                    <a:cubicBezTo>
                      <a:pt x="1349" y="5141"/>
                      <a:pt x="1362" y="5168"/>
                      <a:pt x="1375" y="5197"/>
                    </a:cubicBezTo>
                    <a:lnTo>
                      <a:pt x="1375" y="5223"/>
                    </a:lnTo>
                    <a:cubicBezTo>
                      <a:pt x="1388" y="5236"/>
                      <a:pt x="1388" y="5236"/>
                      <a:pt x="1404" y="5249"/>
                    </a:cubicBezTo>
                    <a:cubicBezTo>
                      <a:pt x="1417" y="5279"/>
                      <a:pt x="1431" y="5305"/>
                      <a:pt x="1444" y="5331"/>
                    </a:cubicBezTo>
                    <a:lnTo>
                      <a:pt x="1486" y="5412"/>
                    </a:lnTo>
                    <a:lnTo>
                      <a:pt x="1486" y="5429"/>
                    </a:lnTo>
                    <a:lnTo>
                      <a:pt x="1525" y="5494"/>
                    </a:lnTo>
                    <a:lnTo>
                      <a:pt x="1568" y="5494"/>
                    </a:lnTo>
                    <a:cubicBezTo>
                      <a:pt x="1568" y="5481"/>
                      <a:pt x="1581" y="5481"/>
                      <a:pt x="1581" y="5481"/>
                    </a:cubicBezTo>
                    <a:lnTo>
                      <a:pt x="1633" y="5481"/>
                    </a:lnTo>
                    <a:cubicBezTo>
                      <a:pt x="1649" y="5468"/>
                      <a:pt x="1662" y="5468"/>
                      <a:pt x="1675" y="5468"/>
                    </a:cubicBezTo>
                    <a:cubicBezTo>
                      <a:pt x="1688" y="5468"/>
                      <a:pt x="1688" y="5455"/>
                      <a:pt x="1701" y="5455"/>
                    </a:cubicBezTo>
                    <a:lnTo>
                      <a:pt x="1731" y="5455"/>
                    </a:lnTo>
                    <a:cubicBezTo>
                      <a:pt x="1731" y="5455"/>
                      <a:pt x="1744" y="5455"/>
                      <a:pt x="1757" y="5442"/>
                    </a:cubicBezTo>
                    <a:cubicBezTo>
                      <a:pt x="1770" y="5442"/>
                      <a:pt x="1783" y="5442"/>
                      <a:pt x="1812" y="5429"/>
                    </a:cubicBezTo>
                    <a:cubicBezTo>
                      <a:pt x="1839" y="5429"/>
                      <a:pt x="1865" y="5412"/>
                      <a:pt x="1894" y="5412"/>
                    </a:cubicBezTo>
                    <a:cubicBezTo>
                      <a:pt x="1933" y="5399"/>
                      <a:pt x="1989" y="5386"/>
                      <a:pt x="2028" y="5373"/>
                    </a:cubicBezTo>
                    <a:cubicBezTo>
                      <a:pt x="2057" y="5373"/>
                      <a:pt x="2070" y="5360"/>
                      <a:pt x="2083" y="5360"/>
                    </a:cubicBezTo>
                    <a:cubicBezTo>
                      <a:pt x="2122" y="5347"/>
                      <a:pt x="2152" y="5347"/>
                      <a:pt x="2191" y="5331"/>
                    </a:cubicBezTo>
                    <a:cubicBezTo>
                      <a:pt x="2220" y="5318"/>
                      <a:pt x="2233" y="5318"/>
                      <a:pt x="2260" y="5305"/>
                    </a:cubicBezTo>
                    <a:cubicBezTo>
                      <a:pt x="2286" y="5305"/>
                      <a:pt x="2328" y="5292"/>
                      <a:pt x="2367" y="5279"/>
                    </a:cubicBezTo>
                    <a:cubicBezTo>
                      <a:pt x="2449" y="5249"/>
                      <a:pt x="2547" y="5223"/>
                      <a:pt x="2628" y="5184"/>
                    </a:cubicBezTo>
                    <a:lnTo>
                      <a:pt x="2655" y="5184"/>
                    </a:lnTo>
                    <a:cubicBezTo>
                      <a:pt x="2668" y="5168"/>
                      <a:pt x="2668" y="5168"/>
                      <a:pt x="2681" y="5168"/>
                    </a:cubicBezTo>
                    <a:lnTo>
                      <a:pt x="2694" y="5168"/>
                    </a:lnTo>
                    <a:lnTo>
                      <a:pt x="2694" y="5155"/>
                    </a:lnTo>
                    <a:cubicBezTo>
                      <a:pt x="2762" y="5141"/>
                      <a:pt x="2844" y="5115"/>
                      <a:pt x="2912" y="5086"/>
                    </a:cubicBezTo>
                    <a:cubicBezTo>
                      <a:pt x="3049" y="5021"/>
                      <a:pt x="3200" y="4965"/>
                      <a:pt x="3333" y="4910"/>
                    </a:cubicBezTo>
                    <a:cubicBezTo>
                      <a:pt x="3389" y="4871"/>
                      <a:pt x="3457" y="4841"/>
                      <a:pt x="3526" y="4815"/>
                    </a:cubicBezTo>
                    <a:cubicBezTo>
                      <a:pt x="3647" y="4747"/>
                      <a:pt x="3784" y="4694"/>
                      <a:pt x="3892" y="4626"/>
                    </a:cubicBezTo>
                    <a:cubicBezTo>
                      <a:pt x="4029" y="4557"/>
                      <a:pt x="4149" y="4489"/>
                      <a:pt x="4260" y="4420"/>
                    </a:cubicBezTo>
                    <a:cubicBezTo>
                      <a:pt x="4300" y="4394"/>
                      <a:pt x="4326" y="4381"/>
                      <a:pt x="4368" y="4352"/>
                    </a:cubicBezTo>
                    <a:cubicBezTo>
                      <a:pt x="4463" y="4312"/>
                      <a:pt x="4557" y="4244"/>
                      <a:pt x="4668" y="4188"/>
                    </a:cubicBezTo>
                    <a:cubicBezTo>
                      <a:pt x="4695" y="4175"/>
                      <a:pt x="4721" y="4149"/>
                      <a:pt x="4763" y="4136"/>
                    </a:cubicBezTo>
                    <a:cubicBezTo>
                      <a:pt x="4845" y="4081"/>
                      <a:pt x="4952" y="4025"/>
                      <a:pt x="5047" y="3960"/>
                    </a:cubicBezTo>
                    <a:cubicBezTo>
                      <a:pt x="5253" y="3836"/>
                      <a:pt x="5484" y="3715"/>
                      <a:pt x="5687" y="3578"/>
                    </a:cubicBezTo>
                    <a:cubicBezTo>
                      <a:pt x="5729" y="3552"/>
                      <a:pt x="5768" y="3522"/>
                      <a:pt x="5811" y="3496"/>
                    </a:cubicBezTo>
                    <a:cubicBezTo>
                      <a:pt x="5837" y="3483"/>
                      <a:pt x="5863" y="3470"/>
                      <a:pt x="5876" y="3454"/>
                    </a:cubicBezTo>
                    <a:cubicBezTo>
                      <a:pt x="5906" y="3441"/>
                      <a:pt x="5919" y="3428"/>
                      <a:pt x="5945" y="3415"/>
                    </a:cubicBezTo>
                    <a:cubicBezTo>
                      <a:pt x="6056" y="3333"/>
                      <a:pt x="6150" y="3265"/>
                      <a:pt x="6245" y="3196"/>
                    </a:cubicBezTo>
                    <a:cubicBezTo>
                      <a:pt x="6284" y="3157"/>
                      <a:pt x="6340" y="3128"/>
                      <a:pt x="6382" y="3088"/>
                    </a:cubicBezTo>
                    <a:cubicBezTo>
                      <a:pt x="6421" y="3046"/>
                      <a:pt x="6477" y="3007"/>
                      <a:pt x="6516" y="2964"/>
                    </a:cubicBezTo>
                    <a:cubicBezTo>
                      <a:pt x="6545" y="2951"/>
                      <a:pt x="6571" y="2925"/>
                      <a:pt x="6597" y="2899"/>
                    </a:cubicBezTo>
                    <a:cubicBezTo>
                      <a:pt x="6627" y="2870"/>
                      <a:pt x="6653" y="2844"/>
                      <a:pt x="6666" y="2817"/>
                    </a:cubicBezTo>
                    <a:lnTo>
                      <a:pt x="6679" y="2817"/>
                    </a:lnTo>
                    <a:cubicBezTo>
                      <a:pt x="6679" y="2801"/>
                      <a:pt x="6692" y="2788"/>
                      <a:pt x="6708" y="2775"/>
                    </a:cubicBezTo>
                    <a:cubicBezTo>
                      <a:pt x="6735" y="2749"/>
                      <a:pt x="6761" y="2706"/>
                      <a:pt x="6774" y="2680"/>
                    </a:cubicBezTo>
                    <a:cubicBezTo>
                      <a:pt x="6790" y="2667"/>
                      <a:pt x="6790" y="2654"/>
                      <a:pt x="6803" y="2638"/>
                    </a:cubicBezTo>
                    <a:cubicBezTo>
                      <a:pt x="6803" y="2625"/>
                      <a:pt x="6816" y="2612"/>
                      <a:pt x="6816" y="2599"/>
                    </a:cubicBezTo>
                    <a:cubicBezTo>
                      <a:pt x="6816" y="2586"/>
                      <a:pt x="6816" y="2573"/>
                      <a:pt x="6829" y="2556"/>
                    </a:cubicBezTo>
                    <a:lnTo>
                      <a:pt x="6829" y="2543"/>
                    </a:lnTo>
                    <a:lnTo>
                      <a:pt x="6829" y="2530"/>
                    </a:lnTo>
                    <a:lnTo>
                      <a:pt x="6829" y="2491"/>
                    </a:lnTo>
                    <a:lnTo>
                      <a:pt x="6829" y="2475"/>
                    </a:lnTo>
                    <a:cubicBezTo>
                      <a:pt x="6816" y="2462"/>
                      <a:pt x="6803" y="2449"/>
                      <a:pt x="6790" y="2449"/>
                    </a:cubicBezTo>
                    <a:cubicBezTo>
                      <a:pt x="6774" y="2409"/>
                      <a:pt x="6748" y="2380"/>
                      <a:pt x="6722" y="2354"/>
                    </a:cubicBezTo>
                    <a:cubicBezTo>
                      <a:pt x="6653" y="2272"/>
                      <a:pt x="6584" y="2204"/>
                      <a:pt x="6503" y="2122"/>
                    </a:cubicBezTo>
                    <a:lnTo>
                      <a:pt x="6503" y="2109"/>
                    </a:lnTo>
                    <a:lnTo>
                      <a:pt x="6382" y="1985"/>
                    </a:lnTo>
                    <a:cubicBezTo>
                      <a:pt x="6366" y="1972"/>
                      <a:pt x="6340" y="1946"/>
                      <a:pt x="6327" y="1933"/>
                    </a:cubicBezTo>
                    <a:cubicBezTo>
                      <a:pt x="6314" y="1920"/>
                      <a:pt x="6300" y="1890"/>
                      <a:pt x="6284" y="1877"/>
                    </a:cubicBezTo>
                    <a:cubicBezTo>
                      <a:pt x="6219" y="1809"/>
                      <a:pt x="4587" y="1"/>
                      <a:pt x="458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8"/>
              <p:cNvSpPr/>
              <p:nvPr/>
            </p:nvSpPr>
            <p:spPr>
              <a:xfrm>
                <a:off x="6654399" y="1652321"/>
                <a:ext cx="30636" cy="20347"/>
              </a:xfrm>
              <a:custGeom>
                <a:avLst/>
                <a:gdLst/>
                <a:ahLst/>
                <a:cxnLst/>
                <a:rect l="l" t="t" r="r" b="b"/>
                <a:pathLst>
                  <a:path w="396" h="263" extrusionOk="0">
                    <a:moveTo>
                      <a:pt x="222" y="0"/>
                    </a:moveTo>
                    <a:cubicBezTo>
                      <a:pt x="126" y="0"/>
                      <a:pt x="1" y="47"/>
                      <a:pt x="1" y="47"/>
                    </a:cubicBezTo>
                    <a:lnTo>
                      <a:pt x="95" y="142"/>
                    </a:lnTo>
                    <a:lnTo>
                      <a:pt x="56" y="263"/>
                    </a:lnTo>
                    <a:lnTo>
                      <a:pt x="219" y="263"/>
                    </a:lnTo>
                    <a:cubicBezTo>
                      <a:pt x="219" y="263"/>
                      <a:pt x="314" y="250"/>
                      <a:pt x="356" y="224"/>
                    </a:cubicBezTo>
                    <a:cubicBezTo>
                      <a:pt x="396" y="181"/>
                      <a:pt x="369" y="60"/>
                      <a:pt x="301" y="18"/>
                    </a:cubicBezTo>
                    <a:cubicBezTo>
                      <a:pt x="281" y="5"/>
                      <a:pt x="253" y="0"/>
                      <a:pt x="222"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8"/>
              <p:cNvSpPr/>
              <p:nvPr/>
            </p:nvSpPr>
            <p:spPr>
              <a:xfrm>
                <a:off x="6650376" y="1656962"/>
                <a:ext cx="16710" cy="9439"/>
              </a:xfrm>
              <a:custGeom>
                <a:avLst/>
                <a:gdLst/>
                <a:ahLst/>
                <a:cxnLst/>
                <a:rect l="l" t="t" r="r" b="b"/>
                <a:pathLst>
                  <a:path w="216" h="122" extrusionOk="0">
                    <a:moveTo>
                      <a:pt x="121" y="0"/>
                    </a:moveTo>
                    <a:lnTo>
                      <a:pt x="0" y="108"/>
                    </a:lnTo>
                    <a:lnTo>
                      <a:pt x="216" y="121"/>
                    </a:lnTo>
                    <a:lnTo>
                      <a:pt x="134" y="53"/>
                    </a:lnTo>
                    <a:lnTo>
                      <a:pt x="121"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8"/>
              <p:cNvSpPr/>
              <p:nvPr/>
            </p:nvSpPr>
            <p:spPr>
              <a:xfrm>
                <a:off x="6579668" y="1678856"/>
                <a:ext cx="77053" cy="85179"/>
              </a:xfrm>
              <a:custGeom>
                <a:avLst/>
                <a:gdLst/>
                <a:ahLst/>
                <a:cxnLst/>
                <a:rect l="l" t="t" r="r" b="b"/>
                <a:pathLst>
                  <a:path w="996" h="1101" extrusionOk="0">
                    <a:moveTo>
                      <a:pt x="636" y="1"/>
                    </a:moveTo>
                    <a:cubicBezTo>
                      <a:pt x="524" y="1"/>
                      <a:pt x="421" y="82"/>
                      <a:pt x="356" y="194"/>
                    </a:cubicBezTo>
                    <a:cubicBezTo>
                      <a:pt x="356" y="194"/>
                      <a:pt x="180" y="478"/>
                      <a:pt x="56" y="697"/>
                    </a:cubicBezTo>
                    <a:cubicBezTo>
                      <a:pt x="0" y="804"/>
                      <a:pt x="0" y="873"/>
                      <a:pt x="111" y="994"/>
                    </a:cubicBezTo>
                    <a:cubicBezTo>
                      <a:pt x="124" y="1010"/>
                      <a:pt x="124" y="1010"/>
                      <a:pt x="138" y="1010"/>
                    </a:cubicBezTo>
                    <a:cubicBezTo>
                      <a:pt x="181" y="1053"/>
                      <a:pt x="243" y="1100"/>
                      <a:pt x="325" y="1100"/>
                    </a:cubicBezTo>
                    <a:cubicBezTo>
                      <a:pt x="398" y="1100"/>
                      <a:pt x="485" y="1063"/>
                      <a:pt x="588" y="954"/>
                    </a:cubicBezTo>
                    <a:cubicBezTo>
                      <a:pt x="803" y="723"/>
                      <a:pt x="898" y="465"/>
                      <a:pt x="927" y="396"/>
                    </a:cubicBezTo>
                    <a:cubicBezTo>
                      <a:pt x="941" y="315"/>
                      <a:pt x="996" y="207"/>
                      <a:pt x="790" y="57"/>
                    </a:cubicBezTo>
                    <a:cubicBezTo>
                      <a:pt x="739" y="18"/>
                      <a:pt x="686" y="1"/>
                      <a:pt x="63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8"/>
              <p:cNvSpPr/>
              <p:nvPr/>
            </p:nvSpPr>
            <p:spPr>
              <a:xfrm>
                <a:off x="6587249" y="1680403"/>
                <a:ext cx="66222" cy="79299"/>
              </a:xfrm>
              <a:custGeom>
                <a:avLst/>
                <a:gdLst/>
                <a:ahLst/>
                <a:cxnLst/>
                <a:rect l="l" t="t" r="r" b="b"/>
                <a:pathLst>
                  <a:path w="856" h="1025" extrusionOk="0">
                    <a:moveTo>
                      <a:pt x="597" y="0"/>
                    </a:moveTo>
                    <a:cubicBezTo>
                      <a:pt x="582" y="0"/>
                      <a:pt x="568" y="3"/>
                      <a:pt x="555" y="11"/>
                    </a:cubicBezTo>
                    <a:cubicBezTo>
                      <a:pt x="461" y="63"/>
                      <a:pt x="340" y="255"/>
                      <a:pt x="216" y="432"/>
                    </a:cubicBezTo>
                    <a:cubicBezTo>
                      <a:pt x="108" y="621"/>
                      <a:pt x="0" y="745"/>
                      <a:pt x="134" y="892"/>
                    </a:cubicBezTo>
                    <a:cubicBezTo>
                      <a:pt x="217" y="991"/>
                      <a:pt x="280" y="1025"/>
                      <a:pt x="332" y="1025"/>
                    </a:cubicBezTo>
                    <a:cubicBezTo>
                      <a:pt x="365" y="1025"/>
                      <a:pt x="394" y="1010"/>
                      <a:pt x="421" y="990"/>
                    </a:cubicBezTo>
                    <a:cubicBezTo>
                      <a:pt x="503" y="934"/>
                      <a:pt x="611" y="810"/>
                      <a:pt x="735" y="566"/>
                    </a:cubicBezTo>
                    <a:cubicBezTo>
                      <a:pt x="856" y="337"/>
                      <a:pt x="856" y="282"/>
                      <a:pt x="829" y="200"/>
                    </a:cubicBezTo>
                    <a:cubicBezTo>
                      <a:pt x="818" y="141"/>
                      <a:pt x="694" y="0"/>
                      <a:pt x="597"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8"/>
              <p:cNvSpPr/>
              <p:nvPr/>
            </p:nvSpPr>
            <p:spPr>
              <a:xfrm>
                <a:off x="6768044" y="1334748"/>
                <a:ext cx="106373" cy="82162"/>
              </a:xfrm>
              <a:custGeom>
                <a:avLst/>
                <a:gdLst/>
                <a:ahLst/>
                <a:cxnLst/>
                <a:rect l="l" t="t" r="r" b="b"/>
                <a:pathLst>
                  <a:path w="1375" h="1062" extrusionOk="0">
                    <a:moveTo>
                      <a:pt x="1247" y="0"/>
                    </a:moveTo>
                    <a:cubicBezTo>
                      <a:pt x="1239" y="0"/>
                      <a:pt x="1232" y="1"/>
                      <a:pt x="1224" y="4"/>
                    </a:cubicBezTo>
                    <a:cubicBezTo>
                      <a:pt x="1074" y="72"/>
                      <a:pt x="927" y="154"/>
                      <a:pt x="777" y="235"/>
                    </a:cubicBezTo>
                    <a:lnTo>
                      <a:pt x="503" y="382"/>
                    </a:lnTo>
                    <a:cubicBezTo>
                      <a:pt x="356" y="480"/>
                      <a:pt x="219" y="575"/>
                      <a:pt x="69" y="670"/>
                    </a:cubicBezTo>
                    <a:cubicBezTo>
                      <a:pt x="30" y="709"/>
                      <a:pt x="0" y="777"/>
                      <a:pt x="13" y="833"/>
                    </a:cubicBezTo>
                    <a:lnTo>
                      <a:pt x="43" y="996"/>
                    </a:lnTo>
                    <a:cubicBezTo>
                      <a:pt x="52" y="1037"/>
                      <a:pt x="85" y="1062"/>
                      <a:pt x="117" y="1062"/>
                    </a:cubicBezTo>
                    <a:cubicBezTo>
                      <a:pt x="129" y="1062"/>
                      <a:pt x="140" y="1058"/>
                      <a:pt x="151" y="1051"/>
                    </a:cubicBezTo>
                    <a:cubicBezTo>
                      <a:pt x="301" y="996"/>
                      <a:pt x="451" y="914"/>
                      <a:pt x="601" y="833"/>
                    </a:cubicBezTo>
                    <a:lnTo>
                      <a:pt x="872" y="683"/>
                    </a:lnTo>
                    <a:cubicBezTo>
                      <a:pt x="1022" y="588"/>
                      <a:pt x="1156" y="493"/>
                      <a:pt x="1306" y="399"/>
                    </a:cubicBezTo>
                    <a:cubicBezTo>
                      <a:pt x="1348" y="356"/>
                      <a:pt x="1375" y="288"/>
                      <a:pt x="1362" y="235"/>
                    </a:cubicBezTo>
                    <a:lnTo>
                      <a:pt x="1335" y="72"/>
                    </a:lnTo>
                    <a:cubicBezTo>
                      <a:pt x="1322" y="26"/>
                      <a:pt x="1284" y="0"/>
                      <a:pt x="1247"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8"/>
              <p:cNvSpPr/>
              <p:nvPr/>
            </p:nvSpPr>
            <p:spPr>
              <a:xfrm>
                <a:off x="6810206" y="1346584"/>
                <a:ext cx="22048" cy="31642"/>
              </a:xfrm>
              <a:custGeom>
                <a:avLst/>
                <a:gdLst/>
                <a:ahLst/>
                <a:cxnLst/>
                <a:rect l="l" t="t" r="r" b="b"/>
                <a:pathLst>
                  <a:path w="285" h="409" extrusionOk="0">
                    <a:moveTo>
                      <a:pt x="1" y="1"/>
                    </a:moveTo>
                    <a:cubicBezTo>
                      <a:pt x="1" y="1"/>
                      <a:pt x="27" y="298"/>
                      <a:pt x="40" y="311"/>
                    </a:cubicBezTo>
                    <a:cubicBezTo>
                      <a:pt x="56" y="353"/>
                      <a:pt x="108" y="409"/>
                      <a:pt x="151" y="409"/>
                    </a:cubicBezTo>
                    <a:cubicBezTo>
                      <a:pt x="203" y="393"/>
                      <a:pt x="284" y="366"/>
                      <a:pt x="284" y="285"/>
                    </a:cubicBezTo>
                    <a:cubicBezTo>
                      <a:pt x="284" y="203"/>
                      <a:pt x="271" y="1"/>
                      <a:pt x="271"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8"/>
              <p:cNvSpPr/>
              <p:nvPr/>
            </p:nvSpPr>
            <p:spPr>
              <a:xfrm>
                <a:off x="6809200" y="1336991"/>
                <a:ext cx="23054" cy="18490"/>
              </a:xfrm>
              <a:custGeom>
                <a:avLst/>
                <a:gdLst/>
                <a:ahLst/>
                <a:cxnLst/>
                <a:rect l="l" t="t" r="r" b="b"/>
                <a:pathLst>
                  <a:path w="298" h="239" extrusionOk="0">
                    <a:moveTo>
                      <a:pt x="141" y="1"/>
                    </a:moveTo>
                    <a:cubicBezTo>
                      <a:pt x="120" y="1"/>
                      <a:pt x="99" y="5"/>
                      <a:pt x="82" y="14"/>
                    </a:cubicBezTo>
                    <a:cubicBezTo>
                      <a:pt x="14" y="56"/>
                      <a:pt x="0" y="125"/>
                      <a:pt x="40" y="177"/>
                    </a:cubicBezTo>
                    <a:cubicBezTo>
                      <a:pt x="68" y="214"/>
                      <a:pt x="114" y="238"/>
                      <a:pt x="157" y="238"/>
                    </a:cubicBezTo>
                    <a:cubicBezTo>
                      <a:pt x="178" y="238"/>
                      <a:pt x="199" y="232"/>
                      <a:pt x="216" y="220"/>
                    </a:cubicBezTo>
                    <a:cubicBezTo>
                      <a:pt x="284" y="177"/>
                      <a:pt x="297" y="109"/>
                      <a:pt x="258" y="56"/>
                    </a:cubicBezTo>
                    <a:cubicBezTo>
                      <a:pt x="230" y="19"/>
                      <a:pt x="184" y="1"/>
                      <a:pt x="141"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8"/>
              <p:cNvSpPr/>
              <p:nvPr/>
            </p:nvSpPr>
            <p:spPr>
              <a:xfrm>
                <a:off x="6989995" y="1816793"/>
                <a:ext cx="570471" cy="360908"/>
              </a:xfrm>
              <a:custGeom>
                <a:avLst/>
                <a:gdLst/>
                <a:ahLst/>
                <a:cxnLst/>
                <a:rect l="l" t="t" r="r" b="b"/>
                <a:pathLst>
                  <a:path w="7374" h="4665" extrusionOk="0">
                    <a:moveTo>
                      <a:pt x="7168" y="0"/>
                    </a:moveTo>
                    <a:lnTo>
                      <a:pt x="7048" y="206"/>
                    </a:lnTo>
                    <a:lnTo>
                      <a:pt x="6790" y="408"/>
                    </a:lnTo>
                    <a:lnTo>
                      <a:pt x="6584" y="572"/>
                    </a:lnTo>
                    <a:lnTo>
                      <a:pt x="6108" y="967"/>
                    </a:lnTo>
                    <a:lnTo>
                      <a:pt x="3539" y="2654"/>
                    </a:lnTo>
                    <a:lnTo>
                      <a:pt x="2994" y="2912"/>
                    </a:lnTo>
                    <a:lnTo>
                      <a:pt x="2560" y="3127"/>
                    </a:lnTo>
                    <a:lnTo>
                      <a:pt x="1946" y="3251"/>
                    </a:lnTo>
                    <a:lnTo>
                      <a:pt x="1567" y="3196"/>
                    </a:lnTo>
                    <a:lnTo>
                      <a:pt x="1336" y="3127"/>
                    </a:lnTo>
                    <a:lnTo>
                      <a:pt x="1035" y="3046"/>
                    </a:lnTo>
                    <a:lnTo>
                      <a:pt x="653" y="3062"/>
                    </a:lnTo>
                    <a:lnTo>
                      <a:pt x="438" y="3046"/>
                    </a:lnTo>
                    <a:lnTo>
                      <a:pt x="438" y="3033"/>
                    </a:lnTo>
                    <a:lnTo>
                      <a:pt x="1" y="2830"/>
                    </a:lnTo>
                    <a:lnTo>
                      <a:pt x="1" y="2830"/>
                    </a:lnTo>
                    <a:cubicBezTo>
                      <a:pt x="262" y="3225"/>
                      <a:pt x="314" y="3535"/>
                      <a:pt x="314" y="3960"/>
                    </a:cubicBezTo>
                    <a:cubicBezTo>
                      <a:pt x="314" y="3960"/>
                      <a:pt x="314" y="3999"/>
                      <a:pt x="327" y="4054"/>
                    </a:cubicBezTo>
                    <a:cubicBezTo>
                      <a:pt x="327" y="4107"/>
                      <a:pt x="343" y="4175"/>
                      <a:pt x="356" y="4244"/>
                    </a:cubicBezTo>
                    <a:lnTo>
                      <a:pt x="356" y="4257"/>
                    </a:lnTo>
                    <a:cubicBezTo>
                      <a:pt x="369" y="4270"/>
                      <a:pt x="369" y="4299"/>
                      <a:pt x="382" y="4325"/>
                    </a:cubicBezTo>
                    <a:cubicBezTo>
                      <a:pt x="382" y="4351"/>
                      <a:pt x="395" y="4394"/>
                      <a:pt x="409" y="4420"/>
                    </a:cubicBezTo>
                    <a:lnTo>
                      <a:pt x="506" y="4475"/>
                    </a:lnTo>
                    <a:lnTo>
                      <a:pt x="914" y="4652"/>
                    </a:lnTo>
                    <a:lnTo>
                      <a:pt x="1812" y="4665"/>
                    </a:lnTo>
                    <a:lnTo>
                      <a:pt x="2178" y="4557"/>
                    </a:lnTo>
                    <a:cubicBezTo>
                      <a:pt x="2178" y="4557"/>
                      <a:pt x="3346" y="4270"/>
                      <a:pt x="4776" y="3320"/>
                    </a:cubicBezTo>
                    <a:cubicBezTo>
                      <a:pt x="6163" y="2393"/>
                      <a:pt x="6816" y="1714"/>
                      <a:pt x="6855" y="1675"/>
                    </a:cubicBezTo>
                    <a:lnTo>
                      <a:pt x="7142" y="1349"/>
                    </a:lnTo>
                    <a:lnTo>
                      <a:pt x="7374" y="1006"/>
                    </a:lnTo>
                    <a:lnTo>
                      <a:pt x="7374" y="369"/>
                    </a:lnTo>
                    <a:lnTo>
                      <a:pt x="7332" y="190"/>
                    </a:lnTo>
                    <a:lnTo>
                      <a:pt x="7292" y="14"/>
                    </a:lnTo>
                    <a:lnTo>
                      <a:pt x="7168"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8"/>
              <p:cNvSpPr/>
              <p:nvPr/>
            </p:nvSpPr>
            <p:spPr>
              <a:xfrm>
                <a:off x="7087935" y="1931445"/>
                <a:ext cx="134688" cy="74812"/>
              </a:xfrm>
              <a:custGeom>
                <a:avLst/>
                <a:gdLst/>
                <a:ahLst/>
                <a:cxnLst/>
                <a:rect l="l" t="t" r="r" b="b"/>
                <a:pathLst>
                  <a:path w="1741" h="967" extrusionOk="0">
                    <a:moveTo>
                      <a:pt x="1294" y="0"/>
                    </a:moveTo>
                    <a:cubicBezTo>
                      <a:pt x="1117" y="69"/>
                      <a:pt x="517" y="150"/>
                      <a:pt x="517" y="150"/>
                    </a:cubicBezTo>
                    <a:cubicBezTo>
                      <a:pt x="517" y="150"/>
                      <a:pt x="457" y="156"/>
                      <a:pt x="389" y="156"/>
                    </a:cubicBezTo>
                    <a:cubicBezTo>
                      <a:pt x="354" y="156"/>
                      <a:pt x="318" y="155"/>
                      <a:pt x="285" y="150"/>
                    </a:cubicBezTo>
                    <a:cubicBezTo>
                      <a:pt x="280" y="150"/>
                      <a:pt x="275" y="150"/>
                      <a:pt x="270" y="150"/>
                    </a:cubicBezTo>
                    <a:cubicBezTo>
                      <a:pt x="163" y="150"/>
                      <a:pt x="14" y="275"/>
                      <a:pt x="14" y="275"/>
                    </a:cubicBezTo>
                    <a:cubicBezTo>
                      <a:pt x="14" y="275"/>
                      <a:pt x="1" y="477"/>
                      <a:pt x="27" y="683"/>
                    </a:cubicBezTo>
                    <a:cubicBezTo>
                      <a:pt x="27" y="709"/>
                      <a:pt x="40" y="722"/>
                      <a:pt x="56" y="748"/>
                    </a:cubicBezTo>
                    <a:cubicBezTo>
                      <a:pt x="177" y="911"/>
                      <a:pt x="709" y="966"/>
                      <a:pt x="709" y="966"/>
                    </a:cubicBezTo>
                    <a:cubicBezTo>
                      <a:pt x="709" y="966"/>
                      <a:pt x="1169" y="911"/>
                      <a:pt x="1307" y="885"/>
                    </a:cubicBezTo>
                    <a:lnTo>
                      <a:pt x="1320" y="872"/>
                    </a:lnTo>
                    <a:cubicBezTo>
                      <a:pt x="1444" y="846"/>
                      <a:pt x="1659" y="722"/>
                      <a:pt x="1728" y="696"/>
                    </a:cubicBezTo>
                    <a:lnTo>
                      <a:pt x="1741" y="683"/>
                    </a:lnTo>
                    <a:lnTo>
                      <a:pt x="1688" y="477"/>
                    </a:lnTo>
                    <a:lnTo>
                      <a:pt x="1591" y="56"/>
                    </a:lnTo>
                    <a:cubicBezTo>
                      <a:pt x="1591" y="56"/>
                      <a:pt x="1401" y="0"/>
                      <a:pt x="1294"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8"/>
              <p:cNvSpPr/>
              <p:nvPr/>
            </p:nvSpPr>
            <p:spPr>
              <a:xfrm>
                <a:off x="7019547" y="1771614"/>
                <a:ext cx="535658" cy="295998"/>
              </a:xfrm>
              <a:custGeom>
                <a:avLst/>
                <a:gdLst/>
                <a:ahLst/>
                <a:cxnLst/>
                <a:rect l="l" t="t" r="r" b="b"/>
                <a:pathLst>
                  <a:path w="6924" h="3826" extrusionOk="0">
                    <a:moveTo>
                      <a:pt x="6718" y="0"/>
                    </a:moveTo>
                    <a:lnTo>
                      <a:pt x="6176" y="872"/>
                    </a:lnTo>
                    <a:lnTo>
                      <a:pt x="5699" y="1263"/>
                    </a:lnTo>
                    <a:lnTo>
                      <a:pt x="3127" y="2938"/>
                    </a:lnTo>
                    <a:lnTo>
                      <a:pt x="2586" y="3196"/>
                    </a:lnTo>
                    <a:lnTo>
                      <a:pt x="2148" y="3427"/>
                    </a:lnTo>
                    <a:lnTo>
                      <a:pt x="1538" y="3548"/>
                    </a:lnTo>
                    <a:lnTo>
                      <a:pt x="1156" y="3483"/>
                    </a:lnTo>
                    <a:lnTo>
                      <a:pt x="911" y="3414"/>
                    </a:lnTo>
                    <a:lnTo>
                      <a:pt x="627" y="3333"/>
                    </a:lnTo>
                    <a:lnTo>
                      <a:pt x="245" y="3359"/>
                    </a:lnTo>
                    <a:lnTo>
                      <a:pt x="27" y="3333"/>
                    </a:lnTo>
                    <a:lnTo>
                      <a:pt x="0" y="3333"/>
                    </a:lnTo>
                    <a:cubicBezTo>
                      <a:pt x="0" y="3333"/>
                      <a:pt x="56" y="3467"/>
                      <a:pt x="95" y="3509"/>
                    </a:cubicBezTo>
                    <a:cubicBezTo>
                      <a:pt x="124" y="3548"/>
                      <a:pt x="369" y="3672"/>
                      <a:pt x="369" y="3672"/>
                    </a:cubicBezTo>
                    <a:cubicBezTo>
                      <a:pt x="369" y="3672"/>
                      <a:pt x="980" y="3825"/>
                      <a:pt x="1449" y="3825"/>
                    </a:cubicBezTo>
                    <a:cubicBezTo>
                      <a:pt x="1484" y="3825"/>
                      <a:pt x="1518" y="3824"/>
                      <a:pt x="1551" y="3822"/>
                    </a:cubicBezTo>
                    <a:cubicBezTo>
                      <a:pt x="2027" y="3780"/>
                      <a:pt x="2272" y="3685"/>
                      <a:pt x="2762" y="3440"/>
                    </a:cubicBezTo>
                    <a:cubicBezTo>
                      <a:pt x="3251" y="3183"/>
                      <a:pt x="5331" y="1835"/>
                      <a:pt x="6000" y="1319"/>
                    </a:cubicBezTo>
                    <a:cubicBezTo>
                      <a:pt x="6489" y="937"/>
                      <a:pt x="6734" y="692"/>
                      <a:pt x="6923" y="477"/>
                    </a:cubicBezTo>
                    <a:cubicBezTo>
                      <a:pt x="6881" y="219"/>
                      <a:pt x="6718" y="0"/>
                      <a:pt x="671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8"/>
              <p:cNvSpPr/>
              <p:nvPr/>
            </p:nvSpPr>
            <p:spPr>
              <a:xfrm>
                <a:off x="7226877" y="1797143"/>
                <a:ext cx="259861" cy="183897"/>
              </a:xfrm>
              <a:custGeom>
                <a:avLst/>
                <a:gdLst/>
                <a:ahLst/>
                <a:cxnLst/>
                <a:rect l="l" t="t" r="r" b="b"/>
                <a:pathLst>
                  <a:path w="3359" h="2377" extrusionOk="0">
                    <a:moveTo>
                      <a:pt x="3171" y="0"/>
                    </a:moveTo>
                    <a:cubicBezTo>
                      <a:pt x="3151" y="0"/>
                      <a:pt x="3131" y="7"/>
                      <a:pt x="3114" y="23"/>
                    </a:cubicBezTo>
                    <a:cubicBezTo>
                      <a:pt x="3046" y="78"/>
                      <a:pt x="2951" y="160"/>
                      <a:pt x="2882" y="215"/>
                    </a:cubicBezTo>
                    <a:cubicBezTo>
                      <a:pt x="2762" y="323"/>
                      <a:pt x="666" y="1560"/>
                      <a:pt x="666" y="1560"/>
                    </a:cubicBezTo>
                    <a:cubicBezTo>
                      <a:pt x="666" y="1560"/>
                      <a:pt x="271" y="1766"/>
                      <a:pt x="95" y="1847"/>
                    </a:cubicBezTo>
                    <a:cubicBezTo>
                      <a:pt x="0" y="1886"/>
                      <a:pt x="121" y="2050"/>
                      <a:pt x="95" y="2157"/>
                    </a:cubicBezTo>
                    <a:lnTo>
                      <a:pt x="26" y="2376"/>
                    </a:lnTo>
                    <a:lnTo>
                      <a:pt x="477" y="2187"/>
                    </a:lnTo>
                    <a:lnTo>
                      <a:pt x="3032" y="636"/>
                    </a:lnTo>
                    <a:lnTo>
                      <a:pt x="3359" y="379"/>
                    </a:lnTo>
                    <a:lnTo>
                      <a:pt x="3251" y="52"/>
                    </a:lnTo>
                    <a:cubicBezTo>
                      <a:pt x="3233" y="18"/>
                      <a:pt x="3202" y="0"/>
                      <a:pt x="3171" y="0"/>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8"/>
              <p:cNvSpPr/>
              <p:nvPr/>
            </p:nvSpPr>
            <p:spPr>
              <a:xfrm>
                <a:off x="7228889" y="1824143"/>
                <a:ext cx="257849" cy="156896"/>
              </a:xfrm>
              <a:custGeom>
                <a:avLst/>
                <a:gdLst/>
                <a:ahLst/>
                <a:cxnLst/>
                <a:rect l="l" t="t" r="r" b="b"/>
                <a:pathLst>
                  <a:path w="3333" h="2028" extrusionOk="0">
                    <a:moveTo>
                      <a:pt x="3114" y="0"/>
                    </a:moveTo>
                    <a:lnTo>
                      <a:pt x="2856" y="232"/>
                    </a:lnTo>
                    <a:lnTo>
                      <a:pt x="395" y="1756"/>
                    </a:lnTo>
                    <a:lnTo>
                      <a:pt x="150" y="1877"/>
                    </a:lnTo>
                    <a:lnTo>
                      <a:pt x="111" y="1906"/>
                    </a:lnTo>
                    <a:lnTo>
                      <a:pt x="0" y="2027"/>
                    </a:lnTo>
                    <a:lnTo>
                      <a:pt x="0" y="2027"/>
                    </a:lnTo>
                    <a:lnTo>
                      <a:pt x="532" y="1864"/>
                    </a:lnTo>
                    <a:lnTo>
                      <a:pt x="3006" y="287"/>
                    </a:lnTo>
                    <a:lnTo>
                      <a:pt x="3333" y="30"/>
                    </a:lnTo>
                    <a:lnTo>
                      <a:pt x="311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8"/>
              <p:cNvSpPr/>
              <p:nvPr/>
            </p:nvSpPr>
            <p:spPr>
              <a:xfrm>
                <a:off x="7215118" y="1899339"/>
                <a:ext cx="307980" cy="207648"/>
              </a:xfrm>
              <a:custGeom>
                <a:avLst/>
                <a:gdLst/>
                <a:ahLst/>
                <a:cxnLst/>
                <a:rect l="l" t="t" r="r" b="b"/>
                <a:pathLst>
                  <a:path w="3981" h="2684" extrusionOk="0">
                    <a:moveTo>
                      <a:pt x="3971" y="0"/>
                    </a:moveTo>
                    <a:lnTo>
                      <a:pt x="3971" y="0"/>
                    </a:lnTo>
                    <a:cubicBezTo>
                      <a:pt x="3969" y="0"/>
                      <a:pt x="3966" y="2"/>
                      <a:pt x="3961" y="7"/>
                    </a:cubicBezTo>
                    <a:cubicBezTo>
                      <a:pt x="3932" y="50"/>
                      <a:pt x="3824" y="144"/>
                      <a:pt x="3824" y="144"/>
                    </a:cubicBezTo>
                    <a:cubicBezTo>
                      <a:pt x="3824" y="144"/>
                      <a:pt x="1295" y="1979"/>
                      <a:pt x="260" y="2455"/>
                    </a:cubicBezTo>
                    <a:cubicBezTo>
                      <a:pt x="71" y="2605"/>
                      <a:pt x="2" y="2592"/>
                      <a:pt x="2" y="2674"/>
                    </a:cubicBezTo>
                    <a:cubicBezTo>
                      <a:pt x="1" y="2681"/>
                      <a:pt x="6" y="2684"/>
                      <a:pt x="15" y="2684"/>
                    </a:cubicBezTo>
                    <a:cubicBezTo>
                      <a:pt x="123" y="2684"/>
                      <a:pt x="849" y="2295"/>
                      <a:pt x="1050" y="2184"/>
                    </a:cubicBezTo>
                    <a:cubicBezTo>
                      <a:pt x="1595" y="1871"/>
                      <a:pt x="2790" y="1068"/>
                      <a:pt x="3390" y="579"/>
                    </a:cubicBezTo>
                    <a:cubicBezTo>
                      <a:pt x="3756" y="282"/>
                      <a:pt x="3811" y="252"/>
                      <a:pt x="3863" y="171"/>
                    </a:cubicBezTo>
                    <a:cubicBezTo>
                      <a:pt x="3912" y="110"/>
                      <a:pt x="3981" y="0"/>
                      <a:pt x="3971" y="0"/>
                    </a:cubicBezTo>
                    <a:close/>
                  </a:path>
                </a:pathLst>
              </a:custGeom>
              <a:solidFill>
                <a:srgbClr val="383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8"/>
              <p:cNvSpPr/>
              <p:nvPr/>
            </p:nvSpPr>
            <p:spPr>
              <a:xfrm>
                <a:off x="6900642" y="1293823"/>
                <a:ext cx="45257" cy="273795"/>
              </a:xfrm>
              <a:custGeom>
                <a:avLst/>
                <a:gdLst/>
                <a:ahLst/>
                <a:cxnLst/>
                <a:rect l="l" t="t" r="r" b="b"/>
                <a:pathLst>
                  <a:path w="585" h="3539" extrusionOk="0">
                    <a:moveTo>
                      <a:pt x="124" y="1"/>
                    </a:moveTo>
                    <a:cubicBezTo>
                      <a:pt x="150" y="69"/>
                      <a:pt x="137" y="193"/>
                      <a:pt x="150" y="259"/>
                    </a:cubicBezTo>
                    <a:cubicBezTo>
                      <a:pt x="163" y="356"/>
                      <a:pt x="206" y="477"/>
                      <a:pt x="300" y="520"/>
                    </a:cubicBezTo>
                    <a:cubicBezTo>
                      <a:pt x="326" y="653"/>
                      <a:pt x="287" y="791"/>
                      <a:pt x="287" y="928"/>
                    </a:cubicBezTo>
                    <a:lnTo>
                      <a:pt x="287" y="954"/>
                    </a:lnTo>
                    <a:cubicBezTo>
                      <a:pt x="287" y="967"/>
                      <a:pt x="287" y="967"/>
                      <a:pt x="300" y="980"/>
                    </a:cubicBezTo>
                    <a:cubicBezTo>
                      <a:pt x="313" y="1048"/>
                      <a:pt x="313" y="1117"/>
                      <a:pt x="300" y="1172"/>
                    </a:cubicBezTo>
                    <a:cubicBezTo>
                      <a:pt x="287" y="1212"/>
                      <a:pt x="258" y="1238"/>
                      <a:pt x="258" y="1267"/>
                    </a:cubicBezTo>
                    <a:cubicBezTo>
                      <a:pt x="245" y="1293"/>
                      <a:pt x="232" y="1319"/>
                      <a:pt x="219" y="1336"/>
                    </a:cubicBezTo>
                    <a:cubicBezTo>
                      <a:pt x="150" y="1483"/>
                      <a:pt x="82" y="1633"/>
                      <a:pt x="0" y="1783"/>
                    </a:cubicBezTo>
                    <a:cubicBezTo>
                      <a:pt x="32" y="1768"/>
                      <a:pt x="65" y="1764"/>
                      <a:pt x="99" y="1764"/>
                    </a:cubicBezTo>
                    <a:cubicBezTo>
                      <a:pt x="127" y="1764"/>
                      <a:pt x="155" y="1766"/>
                      <a:pt x="182" y="1766"/>
                    </a:cubicBezTo>
                    <a:cubicBezTo>
                      <a:pt x="208" y="1766"/>
                      <a:pt x="234" y="1764"/>
                      <a:pt x="258" y="1757"/>
                    </a:cubicBezTo>
                    <a:lnTo>
                      <a:pt x="258" y="1757"/>
                    </a:lnTo>
                    <a:cubicBezTo>
                      <a:pt x="232" y="1933"/>
                      <a:pt x="206" y="2109"/>
                      <a:pt x="193" y="2285"/>
                    </a:cubicBezTo>
                    <a:cubicBezTo>
                      <a:pt x="176" y="2299"/>
                      <a:pt x="176" y="2299"/>
                      <a:pt x="193" y="2315"/>
                    </a:cubicBezTo>
                    <a:cubicBezTo>
                      <a:pt x="193" y="2328"/>
                      <a:pt x="206" y="2328"/>
                      <a:pt x="206" y="2341"/>
                    </a:cubicBezTo>
                    <a:cubicBezTo>
                      <a:pt x="245" y="2367"/>
                      <a:pt x="274" y="2396"/>
                      <a:pt x="300" y="2423"/>
                    </a:cubicBezTo>
                    <a:cubicBezTo>
                      <a:pt x="300" y="2422"/>
                      <a:pt x="299" y="2422"/>
                      <a:pt x="298" y="2422"/>
                    </a:cubicBezTo>
                    <a:cubicBezTo>
                      <a:pt x="281" y="2422"/>
                      <a:pt x="206" y="2560"/>
                      <a:pt x="206" y="2573"/>
                    </a:cubicBezTo>
                    <a:cubicBezTo>
                      <a:pt x="163" y="2641"/>
                      <a:pt x="137" y="2707"/>
                      <a:pt x="111" y="2762"/>
                    </a:cubicBezTo>
                    <a:lnTo>
                      <a:pt x="111" y="2788"/>
                    </a:lnTo>
                    <a:cubicBezTo>
                      <a:pt x="206" y="2857"/>
                      <a:pt x="206" y="2981"/>
                      <a:pt x="232" y="3088"/>
                    </a:cubicBezTo>
                    <a:cubicBezTo>
                      <a:pt x="245" y="3157"/>
                      <a:pt x="287" y="3212"/>
                      <a:pt x="300" y="3278"/>
                    </a:cubicBezTo>
                    <a:cubicBezTo>
                      <a:pt x="326" y="3359"/>
                      <a:pt x="356" y="3457"/>
                      <a:pt x="369" y="3539"/>
                    </a:cubicBezTo>
                    <a:cubicBezTo>
                      <a:pt x="395" y="3523"/>
                      <a:pt x="421" y="3496"/>
                      <a:pt x="464" y="3496"/>
                    </a:cubicBezTo>
                    <a:cubicBezTo>
                      <a:pt x="450" y="3457"/>
                      <a:pt x="437" y="3415"/>
                      <a:pt x="437" y="3376"/>
                    </a:cubicBezTo>
                    <a:lnTo>
                      <a:pt x="437" y="3376"/>
                    </a:lnTo>
                    <a:cubicBezTo>
                      <a:pt x="465" y="3385"/>
                      <a:pt x="501" y="3394"/>
                      <a:pt x="538" y="3394"/>
                    </a:cubicBezTo>
                    <a:cubicBezTo>
                      <a:pt x="553" y="3394"/>
                      <a:pt x="569" y="3393"/>
                      <a:pt x="584" y="3389"/>
                    </a:cubicBezTo>
                    <a:lnTo>
                      <a:pt x="558" y="3333"/>
                    </a:lnTo>
                    <a:cubicBezTo>
                      <a:pt x="532" y="3294"/>
                      <a:pt x="532" y="3294"/>
                      <a:pt x="490" y="3294"/>
                    </a:cubicBezTo>
                    <a:cubicBezTo>
                      <a:pt x="421" y="3294"/>
                      <a:pt x="382" y="3239"/>
                      <a:pt x="356" y="3183"/>
                    </a:cubicBezTo>
                    <a:cubicBezTo>
                      <a:pt x="326" y="3102"/>
                      <a:pt x="287" y="3020"/>
                      <a:pt x="258" y="2925"/>
                    </a:cubicBezTo>
                    <a:cubicBezTo>
                      <a:pt x="245" y="2912"/>
                      <a:pt x="245" y="2886"/>
                      <a:pt x="245" y="2857"/>
                    </a:cubicBezTo>
                    <a:cubicBezTo>
                      <a:pt x="245" y="2818"/>
                      <a:pt x="232" y="2762"/>
                      <a:pt x="219" y="2723"/>
                    </a:cubicBezTo>
                    <a:lnTo>
                      <a:pt x="219" y="2693"/>
                    </a:lnTo>
                    <a:cubicBezTo>
                      <a:pt x="219" y="2680"/>
                      <a:pt x="219" y="2680"/>
                      <a:pt x="232" y="2680"/>
                    </a:cubicBezTo>
                    <a:cubicBezTo>
                      <a:pt x="245" y="2654"/>
                      <a:pt x="274" y="2641"/>
                      <a:pt x="287" y="2625"/>
                    </a:cubicBezTo>
                    <a:cubicBezTo>
                      <a:pt x="326" y="2573"/>
                      <a:pt x="382" y="2530"/>
                      <a:pt x="450" y="2517"/>
                    </a:cubicBezTo>
                    <a:cubicBezTo>
                      <a:pt x="408" y="2504"/>
                      <a:pt x="382" y="2504"/>
                      <a:pt x="369" y="2462"/>
                    </a:cubicBezTo>
                    <a:cubicBezTo>
                      <a:pt x="340" y="2423"/>
                      <a:pt x="340" y="2380"/>
                      <a:pt x="326" y="2341"/>
                    </a:cubicBezTo>
                    <a:cubicBezTo>
                      <a:pt x="300" y="2299"/>
                      <a:pt x="274" y="2272"/>
                      <a:pt x="258" y="2233"/>
                    </a:cubicBezTo>
                    <a:cubicBezTo>
                      <a:pt x="245" y="2217"/>
                      <a:pt x="245" y="2217"/>
                      <a:pt x="245" y="2204"/>
                    </a:cubicBezTo>
                    <a:lnTo>
                      <a:pt x="245" y="2191"/>
                    </a:lnTo>
                    <a:cubicBezTo>
                      <a:pt x="274" y="2122"/>
                      <a:pt x="287" y="2054"/>
                      <a:pt x="313" y="1988"/>
                    </a:cubicBezTo>
                    <a:lnTo>
                      <a:pt x="313" y="1972"/>
                    </a:lnTo>
                    <a:lnTo>
                      <a:pt x="326" y="1972"/>
                    </a:lnTo>
                    <a:cubicBezTo>
                      <a:pt x="369" y="1988"/>
                      <a:pt x="408" y="2002"/>
                      <a:pt x="437" y="2015"/>
                    </a:cubicBezTo>
                    <a:cubicBezTo>
                      <a:pt x="421" y="2002"/>
                      <a:pt x="408" y="1933"/>
                      <a:pt x="395" y="1907"/>
                    </a:cubicBezTo>
                    <a:cubicBezTo>
                      <a:pt x="369" y="1920"/>
                      <a:pt x="326" y="1933"/>
                      <a:pt x="287" y="1933"/>
                    </a:cubicBezTo>
                    <a:cubicBezTo>
                      <a:pt x="300" y="1933"/>
                      <a:pt x="326" y="1770"/>
                      <a:pt x="340" y="1757"/>
                    </a:cubicBezTo>
                    <a:cubicBezTo>
                      <a:pt x="356" y="1701"/>
                      <a:pt x="356" y="1646"/>
                      <a:pt x="340" y="1594"/>
                    </a:cubicBezTo>
                    <a:cubicBezTo>
                      <a:pt x="340" y="1607"/>
                      <a:pt x="326" y="1620"/>
                      <a:pt x="313" y="1633"/>
                    </a:cubicBezTo>
                    <a:cubicBezTo>
                      <a:pt x="300" y="1646"/>
                      <a:pt x="287" y="1646"/>
                      <a:pt x="258" y="1662"/>
                    </a:cubicBezTo>
                    <a:cubicBezTo>
                      <a:pt x="232" y="1662"/>
                      <a:pt x="193" y="1675"/>
                      <a:pt x="163" y="1675"/>
                    </a:cubicBezTo>
                    <a:cubicBezTo>
                      <a:pt x="150" y="1633"/>
                      <a:pt x="150" y="1594"/>
                      <a:pt x="176" y="1564"/>
                    </a:cubicBezTo>
                    <a:cubicBezTo>
                      <a:pt x="193" y="1538"/>
                      <a:pt x="232" y="1512"/>
                      <a:pt x="245" y="1469"/>
                    </a:cubicBezTo>
                    <a:cubicBezTo>
                      <a:pt x="274" y="1443"/>
                      <a:pt x="287" y="1417"/>
                      <a:pt x="300" y="1375"/>
                    </a:cubicBezTo>
                    <a:cubicBezTo>
                      <a:pt x="313" y="1336"/>
                      <a:pt x="340" y="1280"/>
                      <a:pt x="356" y="1238"/>
                    </a:cubicBezTo>
                    <a:cubicBezTo>
                      <a:pt x="369" y="1199"/>
                      <a:pt x="369" y="1172"/>
                      <a:pt x="369" y="1130"/>
                    </a:cubicBezTo>
                    <a:lnTo>
                      <a:pt x="369" y="846"/>
                    </a:lnTo>
                    <a:cubicBezTo>
                      <a:pt x="369" y="722"/>
                      <a:pt x="340" y="601"/>
                      <a:pt x="356" y="477"/>
                    </a:cubicBezTo>
                    <a:cubicBezTo>
                      <a:pt x="356" y="438"/>
                      <a:pt x="382" y="396"/>
                      <a:pt x="382" y="370"/>
                    </a:cubicBezTo>
                    <a:cubicBezTo>
                      <a:pt x="408" y="301"/>
                      <a:pt x="421" y="232"/>
                      <a:pt x="437" y="164"/>
                    </a:cubicBezTo>
                    <a:lnTo>
                      <a:pt x="437" y="164"/>
                    </a:lnTo>
                    <a:cubicBezTo>
                      <a:pt x="382" y="232"/>
                      <a:pt x="326" y="301"/>
                      <a:pt x="287" y="383"/>
                    </a:cubicBezTo>
                    <a:cubicBezTo>
                      <a:pt x="232" y="259"/>
                      <a:pt x="176" y="138"/>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8"/>
              <p:cNvSpPr/>
              <p:nvPr/>
            </p:nvSpPr>
            <p:spPr>
              <a:xfrm>
                <a:off x="6931123" y="1336991"/>
                <a:ext cx="93763" cy="169507"/>
              </a:xfrm>
              <a:custGeom>
                <a:avLst/>
                <a:gdLst/>
                <a:ahLst/>
                <a:cxnLst/>
                <a:rect l="l" t="t" r="r" b="b"/>
                <a:pathLst>
                  <a:path w="1212" h="2191" extrusionOk="0">
                    <a:moveTo>
                      <a:pt x="1023" y="1"/>
                    </a:moveTo>
                    <a:cubicBezTo>
                      <a:pt x="954" y="190"/>
                      <a:pt x="967" y="396"/>
                      <a:pt x="954" y="598"/>
                    </a:cubicBezTo>
                    <a:cubicBezTo>
                      <a:pt x="925" y="761"/>
                      <a:pt x="912" y="925"/>
                      <a:pt x="859" y="1075"/>
                    </a:cubicBezTo>
                    <a:cubicBezTo>
                      <a:pt x="843" y="1130"/>
                      <a:pt x="830" y="1199"/>
                      <a:pt x="804" y="1238"/>
                    </a:cubicBezTo>
                    <a:cubicBezTo>
                      <a:pt x="791" y="1293"/>
                      <a:pt x="791" y="1349"/>
                      <a:pt x="762" y="1388"/>
                    </a:cubicBezTo>
                    <a:cubicBezTo>
                      <a:pt x="748" y="1414"/>
                      <a:pt x="722" y="1444"/>
                      <a:pt x="696" y="1457"/>
                    </a:cubicBezTo>
                    <a:cubicBezTo>
                      <a:pt x="628" y="1496"/>
                      <a:pt x="572" y="1538"/>
                      <a:pt x="504" y="1577"/>
                    </a:cubicBezTo>
                    <a:cubicBezTo>
                      <a:pt x="490" y="1583"/>
                      <a:pt x="478" y="1586"/>
                      <a:pt x="468" y="1586"/>
                    </a:cubicBezTo>
                    <a:cubicBezTo>
                      <a:pt x="424" y="1586"/>
                      <a:pt x="398" y="1544"/>
                      <a:pt x="354" y="1512"/>
                    </a:cubicBezTo>
                    <a:cubicBezTo>
                      <a:pt x="340" y="1483"/>
                      <a:pt x="314" y="1457"/>
                      <a:pt x="272" y="1457"/>
                    </a:cubicBezTo>
                    <a:cubicBezTo>
                      <a:pt x="246" y="1457"/>
                      <a:pt x="220" y="1483"/>
                      <a:pt x="177" y="1496"/>
                    </a:cubicBezTo>
                    <a:lnTo>
                      <a:pt x="151" y="1496"/>
                    </a:lnTo>
                    <a:cubicBezTo>
                      <a:pt x="138" y="1496"/>
                      <a:pt x="138" y="1496"/>
                      <a:pt x="125" y="1483"/>
                    </a:cubicBezTo>
                    <a:cubicBezTo>
                      <a:pt x="83" y="1470"/>
                      <a:pt x="43" y="1444"/>
                      <a:pt x="1" y="1430"/>
                    </a:cubicBezTo>
                    <a:lnTo>
                      <a:pt x="1" y="1430"/>
                    </a:lnTo>
                    <a:cubicBezTo>
                      <a:pt x="14" y="1457"/>
                      <a:pt x="14" y="1483"/>
                      <a:pt x="14" y="1512"/>
                    </a:cubicBezTo>
                    <a:cubicBezTo>
                      <a:pt x="26" y="1509"/>
                      <a:pt x="37" y="1507"/>
                      <a:pt x="49" y="1507"/>
                    </a:cubicBezTo>
                    <a:cubicBezTo>
                      <a:pt x="92" y="1507"/>
                      <a:pt x="133" y="1528"/>
                      <a:pt x="164" y="1538"/>
                    </a:cubicBezTo>
                    <a:cubicBezTo>
                      <a:pt x="177" y="1551"/>
                      <a:pt x="177" y="1551"/>
                      <a:pt x="190" y="1551"/>
                    </a:cubicBezTo>
                    <a:cubicBezTo>
                      <a:pt x="207" y="1551"/>
                      <a:pt x="220" y="1538"/>
                      <a:pt x="233" y="1525"/>
                    </a:cubicBezTo>
                    <a:cubicBezTo>
                      <a:pt x="246" y="1519"/>
                      <a:pt x="263" y="1515"/>
                      <a:pt x="280" y="1515"/>
                    </a:cubicBezTo>
                    <a:cubicBezTo>
                      <a:pt x="297" y="1515"/>
                      <a:pt x="314" y="1519"/>
                      <a:pt x="327" y="1525"/>
                    </a:cubicBezTo>
                    <a:cubicBezTo>
                      <a:pt x="340" y="1538"/>
                      <a:pt x="409" y="1564"/>
                      <a:pt x="409" y="1594"/>
                    </a:cubicBezTo>
                    <a:cubicBezTo>
                      <a:pt x="409" y="1607"/>
                      <a:pt x="383" y="1646"/>
                      <a:pt x="383" y="1675"/>
                    </a:cubicBezTo>
                    <a:cubicBezTo>
                      <a:pt x="370" y="1741"/>
                      <a:pt x="370" y="1783"/>
                      <a:pt x="327" y="1838"/>
                    </a:cubicBezTo>
                    <a:cubicBezTo>
                      <a:pt x="301" y="1891"/>
                      <a:pt x="288" y="1959"/>
                      <a:pt x="259" y="2028"/>
                    </a:cubicBezTo>
                    <a:cubicBezTo>
                      <a:pt x="246" y="2067"/>
                      <a:pt x="220" y="2164"/>
                      <a:pt x="178" y="2191"/>
                    </a:cubicBezTo>
                    <a:lnTo>
                      <a:pt x="178" y="2191"/>
                    </a:lnTo>
                    <a:cubicBezTo>
                      <a:pt x="246" y="2148"/>
                      <a:pt x="314" y="2096"/>
                      <a:pt x="340" y="2028"/>
                    </a:cubicBezTo>
                    <a:cubicBezTo>
                      <a:pt x="354" y="2002"/>
                      <a:pt x="370" y="1959"/>
                      <a:pt x="370" y="1920"/>
                    </a:cubicBezTo>
                    <a:cubicBezTo>
                      <a:pt x="435" y="1675"/>
                      <a:pt x="641" y="1470"/>
                      <a:pt x="886" y="1414"/>
                    </a:cubicBezTo>
                    <a:cubicBezTo>
                      <a:pt x="899" y="1293"/>
                      <a:pt x="925" y="1169"/>
                      <a:pt x="954" y="1049"/>
                    </a:cubicBezTo>
                    <a:cubicBezTo>
                      <a:pt x="993" y="898"/>
                      <a:pt x="1062" y="778"/>
                      <a:pt x="1130" y="641"/>
                    </a:cubicBezTo>
                    <a:cubicBezTo>
                      <a:pt x="1170" y="572"/>
                      <a:pt x="1212" y="503"/>
                      <a:pt x="1212" y="422"/>
                    </a:cubicBezTo>
                    <a:lnTo>
                      <a:pt x="1212" y="422"/>
                    </a:lnTo>
                    <a:cubicBezTo>
                      <a:pt x="1143" y="490"/>
                      <a:pt x="1075" y="572"/>
                      <a:pt x="1006" y="641"/>
                    </a:cubicBezTo>
                    <a:cubicBezTo>
                      <a:pt x="1023" y="422"/>
                      <a:pt x="1023" y="220"/>
                      <a:pt x="1023" y="1"/>
                    </a:cubicBezTo>
                    <a:close/>
                    <a:moveTo>
                      <a:pt x="178" y="2191"/>
                    </a:moveTo>
                    <a:lnTo>
                      <a:pt x="178" y="2191"/>
                    </a:lnTo>
                    <a:cubicBezTo>
                      <a:pt x="177" y="2191"/>
                      <a:pt x="177" y="2191"/>
                      <a:pt x="177" y="2191"/>
                    </a:cubicBezTo>
                    <a:cubicBezTo>
                      <a:pt x="177" y="2191"/>
                      <a:pt x="177" y="2191"/>
                      <a:pt x="178" y="219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8"/>
              <p:cNvSpPr/>
              <p:nvPr/>
            </p:nvSpPr>
            <p:spPr>
              <a:xfrm>
                <a:off x="6996339" y="1435009"/>
                <a:ext cx="104362" cy="86185"/>
              </a:xfrm>
              <a:custGeom>
                <a:avLst/>
                <a:gdLst/>
                <a:ahLst/>
                <a:cxnLst/>
                <a:rect l="l" t="t" r="r" b="b"/>
                <a:pathLst>
                  <a:path w="1349" h="1114" extrusionOk="0">
                    <a:moveTo>
                      <a:pt x="0" y="0"/>
                    </a:moveTo>
                    <a:cubicBezTo>
                      <a:pt x="16" y="39"/>
                      <a:pt x="56" y="52"/>
                      <a:pt x="82" y="66"/>
                    </a:cubicBezTo>
                    <a:cubicBezTo>
                      <a:pt x="124" y="108"/>
                      <a:pt x="180" y="134"/>
                      <a:pt x="232" y="177"/>
                    </a:cubicBezTo>
                    <a:cubicBezTo>
                      <a:pt x="245" y="177"/>
                      <a:pt x="245" y="190"/>
                      <a:pt x="261" y="203"/>
                    </a:cubicBezTo>
                    <a:cubicBezTo>
                      <a:pt x="261" y="216"/>
                      <a:pt x="245" y="229"/>
                      <a:pt x="245" y="245"/>
                    </a:cubicBezTo>
                    <a:cubicBezTo>
                      <a:pt x="219" y="284"/>
                      <a:pt x="232" y="340"/>
                      <a:pt x="232" y="392"/>
                    </a:cubicBezTo>
                    <a:cubicBezTo>
                      <a:pt x="245" y="460"/>
                      <a:pt x="261" y="542"/>
                      <a:pt x="274" y="624"/>
                    </a:cubicBezTo>
                    <a:lnTo>
                      <a:pt x="274" y="653"/>
                    </a:lnTo>
                    <a:cubicBezTo>
                      <a:pt x="274" y="666"/>
                      <a:pt x="261" y="666"/>
                      <a:pt x="245" y="679"/>
                    </a:cubicBezTo>
                    <a:cubicBezTo>
                      <a:pt x="206" y="705"/>
                      <a:pt x="180" y="735"/>
                      <a:pt x="163" y="774"/>
                    </a:cubicBezTo>
                    <a:cubicBezTo>
                      <a:pt x="150" y="787"/>
                      <a:pt x="150" y="787"/>
                      <a:pt x="150" y="800"/>
                    </a:cubicBezTo>
                    <a:lnTo>
                      <a:pt x="150" y="829"/>
                    </a:lnTo>
                    <a:cubicBezTo>
                      <a:pt x="193" y="924"/>
                      <a:pt x="219" y="1019"/>
                      <a:pt x="232" y="1113"/>
                    </a:cubicBezTo>
                    <a:cubicBezTo>
                      <a:pt x="245" y="1032"/>
                      <a:pt x="261" y="950"/>
                      <a:pt x="245" y="868"/>
                    </a:cubicBezTo>
                    <a:cubicBezTo>
                      <a:pt x="245" y="829"/>
                      <a:pt x="232" y="800"/>
                      <a:pt x="245" y="761"/>
                    </a:cubicBezTo>
                    <a:cubicBezTo>
                      <a:pt x="274" y="735"/>
                      <a:pt x="300" y="735"/>
                      <a:pt x="327" y="705"/>
                    </a:cubicBezTo>
                    <a:cubicBezTo>
                      <a:pt x="343" y="679"/>
                      <a:pt x="343" y="637"/>
                      <a:pt x="343" y="611"/>
                    </a:cubicBezTo>
                    <a:cubicBezTo>
                      <a:pt x="327" y="571"/>
                      <a:pt x="313" y="542"/>
                      <a:pt x="313" y="516"/>
                    </a:cubicBezTo>
                    <a:cubicBezTo>
                      <a:pt x="300" y="447"/>
                      <a:pt x="300" y="392"/>
                      <a:pt x="300" y="340"/>
                    </a:cubicBezTo>
                    <a:cubicBezTo>
                      <a:pt x="300" y="327"/>
                      <a:pt x="313" y="310"/>
                      <a:pt x="313" y="310"/>
                    </a:cubicBezTo>
                    <a:cubicBezTo>
                      <a:pt x="313" y="297"/>
                      <a:pt x="327" y="297"/>
                      <a:pt x="343" y="297"/>
                    </a:cubicBezTo>
                    <a:cubicBezTo>
                      <a:pt x="395" y="297"/>
                      <a:pt x="464" y="327"/>
                      <a:pt x="519" y="353"/>
                    </a:cubicBezTo>
                    <a:cubicBezTo>
                      <a:pt x="571" y="392"/>
                      <a:pt x="627" y="460"/>
                      <a:pt x="708" y="460"/>
                    </a:cubicBezTo>
                    <a:cubicBezTo>
                      <a:pt x="695" y="434"/>
                      <a:pt x="721" y="392"/>
                      <a:pt x="751" y="379"/>
                    </a:cubicBezTo>
                    <a:cubicBezTo>
                      <a:pt x="790" y="353"/>
                      <a:pt x="832" y="353"/>
                      <a:pt x="859" y="353"/>
                    </a:cubicBezTo>
                    <a:cubicBezTo>
                      <a:pt x="979" y="366"/>
                      <a:pt x="1090" y="392"/>
                      <a:pt x="1185" y="447"/>
                    </a:cubicBezTo>
                    <a:cubicBezTo>
                      <a:pt x="1240" y="392"/>
                      <a:pt x="1293" y="366"/>
                      <a:pt x="1348" y="340"/>
                    </a:cubicBezTo>
                    <a:cubicBezTo>
                      <a:pt x="1339" y="318"/>
                      <a:pt x="1320" y="305"/>
                      <a:pt x="1301" y="305"/>
                    </a:cubicBezTo>
                    <a:cubicBezTo>
                      <a:pt x="1294" y="305"/>
                      <a:pt x="1286" y="307"/>
                      <a:pt x="1280" y="310"/>
                    </a:cubicBezTo>
                    <a:cubicBezTo>
                      <a:pt x="1267" y="327"/>
                      <a:pt x="1254" y="353"/>
                      <a:pt x="1240" y="366"/>
                    </a:cubicBezTo>
                    <a:cubicBezTo>
                      <a:pt x="1224" y="376"/>
                      <a:pt x="1204" y="380"/>
                      <a:pt x="1183" y="380"/>
                    </a:cubicBezTo>
                    <a:cubicBezTo>
                      <a:pt x="1150" y="380"/>
                      <a:pt x="1115" y="369"/>
                      <a:pt x="1090" y="353"/>
                    </a:cubicBezTo>
                    <a:cubicBezTo>
                      <a:pt x="1048" y="327"/>
                      <a:pt x="1009" y="284"/>
                      <a:pt x="953" y="271"/>
                    </a:cubicBezTo>
                    <a:cubicBezTo>
                      <a:pt x="927" y="271"/>
                      <a:pt x="885" y="271"/>
                      <a:pt x="859" y="284"/>
                    </a:cubicBezTo>
                    <a:cubicBezTo>
                      <a:pt x="832" y="297"/>
                      <a:pt x="816" y="310"/>
                      <a:pt x="803" y="327"/>
                    </a:cubicBezTo>
                    <a:cubicBezTo>
                      <a:pt x="777" y="327"/>
                      <a:pt x="735" y="327"/>
                      <a:pt x="708" y="340"/>
                    </a:cubicBezTo>
                    <a:cubicBezTo>
                      <a:pt x="682" y="340"/>
                      <a:pt x="653" y="366"/>
                      <a:pt x="653" y="392"/>
                    </a:cubicBezTo>
                    <a:cubicBezTo>
                      <a:pt x="601" y="379"/>
                      <a:pt x="558" y="327"/>
                      <a:pt x="506" y="284"/>
                    </a:cubicBezTo>
                    <a:cubicBezTo>
                      <a:pt x="478" y="259"/>
                      <a:pt x="434" y="237"/>
                      <a:pt x="396" y="237"/>
                    </a:cubicBezTo>
                    <a:cubicBezTo>
                      <a:pt x="375" y="237"/>
                      <a:pt x="356" y="243"/>
                      <a:pt x="343" y="258"/>
                    </a:cubicBezTo>
                    <a:cubicBezTo>
                      <a:pt x="343" y="216"/>
                      <a:pt x="356" y="177"/>
                      <a:pt x="382" y="134"/>
                    </a:cubicBezTo>
                    <a:cubicBezTo>
                      <a:pt x="313" y="95"/>
                      <a:pt x="245" y="66"/>
                      <a:pt x="163" y="39"/>
                    </a:cubicBezTo>
                    <a:cubicBezTo>
                      <a:pt x="124" y="26"/>
                      <a:pt x="56" y="0"/>
                      <a:pt x="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8"/>
              <p:cNvSpPr/>
              <p:nvPr/>
            </p:nvSpPr>
            <p:spPr>
              <a:xfrm>
                <a:off x="6839758" y="1412806"/>
                <a:ext cx="251351" cy="212676"/>
              </a:xfrm>
              <a:custGeom>
                <a:avLst/>
                <a:gdLst/>
                <a:ahLst/>
                <a:cxnLst/>
                <a:rect l="l" t="t" r="r" b="b"/>
                <a:pathLst>
                  <a:path w="3249" h="2749" extrusionOk="0">
                    <a:moveTo>
                      <a:pt x="1414" y="0"/>
                    </a:moveTo>
                    <a:cubicBezTo>
                      <a:pt x="1371" y="0"/>
                      <a:pt x="1345" y="26"/>
                      <a:pt x="1319" y="42"/>
                    </a:cubicBezTo>
                    <a:cubicBezTo>
                      <a:pt x="1195" y="124"/>
                      <a:pt x="1061" y="206"/>
                      <a:pt x="937" y="287"/>
                    </a:cubicBezTo>
                    <a:cubicBezTo>
                      <a:pt x="869" y="326"/>
                      <a:pt x="816" y="382"/>
                      <a:pt x="748" y="421"/>
                    </a:cubicBezTo>
                    <a:cubicBezTo>
                      <a:pt x="692" y="450"/>
                      <a:pt x="679" y="503"/>
                      <a:pt x="679" y="558"/>
                    </a:cubicBezTo>
                    <a:lnTo>
                      <a:pt x="679" y="571"/>
                    </a:lnTo>
                    <a:cubicBezTo>
                      <a:pt x="679" y="584"/>
                      <a:pt x="679" y="584"/>
                      <a:pt x="666" y="584"/>
                    </a:cubicBezTo>
                    <a:cubicBezTo>
                      <a:pt x="653" y="597"/>
                      <a:pt x="637" y="614"/>
                      <a:pt x="624" y="627"/>
                    </a:cubicBezTo>
                    <a:cubicBezTo>
                      <a:pt x="611" y="627"/>
                      <a:pt x="598" y="627"/>
                      <a:pt x="598" y="640"/>
                    </a:cubicBezTo>
                    <a:cubicBezTo>
                      <a:pt x="598" y="640"/>
                      <a:pt x="585" y="653"/>
                      <a:pt x="585" y="666"/>
                    </a:cubicBezTo>
                    <a:cubicBezTo>
                      <a:pt x="585" y="721"/>
                      <a:pt x="572" y="777"/>
                      <a:pt x="585" y="829"/>
                    </a:cubicBezTo>
                    <a:cubicBezTo>
                      <a:pt x="529" y="829"/>
                      <a:pt x="490" y="858"/>
                      <a:pt x="435" y="872"/>
                    </a:cubicBezTo>
                    <a:cubicBezTo>
                      <a:pt x="421" y="885"/>
                      <a:pt x="408" y="885"/>
                      <a:pt x="408" y="898"/>
                    </a:cubicBezTo>
                    <a:cubicBezTo>
                      <a:pt x="379" y="911"/>
                      <a:pt x="366" y="924"/>
                      <a:pt x="353" y="953"/>
                    </a:cubicBezTo>
                    <a:lnTo>
                      <a:pt x="353" y="979"/>
                    </a:lnTo>
                    <a:cubicBezTo>
                      <a:pt x="366" y="1048"/>
                      <a:pt x="392" y="1116"/>
                      <a:pt x="408" y="1185"/>
                    </a:cubicBezTo>
                    <a:cubicBezTo>
                      <a:pt x="366" y="1198"/>
                      <a:pt x="340" y="1211"/>
                      <a:pt x="297" y="1224"/>
                    </a:cubicBezTo>
                    <a:cubicBezTo>
                      <a:pt x="284" y="1237"/>
                      <a:pt x="271" y="1237"/>
                      <a:pt x="258" y="1250"/>
                    </a:cubicBezTo>
                    <a:cubicBezTo>
                      <a:pt x="245" y="1266"/>
                      <a:pt x="245" y="1280"/>
                      <a:pt x="229" y="1280"/>
                    </a:cubicBezTo>
                    <a:cubicBezTo>
                      <a:pt x="216" y="1332"/>
                      <a:pt x="190" y="1374"/>
                      <a:pt x="164" y="1430"/>
                    </a:cubicBezTo>
                    <a:cubicBezTo>
                      <a:pt x="164" y="1443"/>
                      <a:pt x="147" y="1469"/>
                      <a:pt x="147" y="1482"/>
                    </a:cubicBezTo>
                    <a:cubicBezTo>
                      <a:pt x="147" y="1511"/>
                      <a:pt x="164" y="1537"/>
                      <a:pt x="164" y="1564"/>
                    </a:cubicBezTo>
                    <a:cubicBezTo>
                      <a:pt x="164" y="1632"/>
                      <a:pt x="177" y="1714"/>
                      <a:pt x="177" y="1795"/>
                    </a:cubicBezTo>
                    <a:cubicBezTo>
                      <a:pt x="164" y="1808"/>
                      <a:pt x="121" y="1808"/>
                      <a:pt x="95" y="1838"/>
                    </a:cubicBezTo>
                    <a:cubicBezTo>
                      <a:pt x="95" y="1838"/>
                      <a:pt x="82" y="1851"/>
                      <a:pt x="66" y="1864"/>
                    </a:cubicBezTo>
                    <a:cubicBezTo>
                      <a:pt x="27" y="1919"/>
                      <a:pt x="0" y="1958"/>
                      <a:pt x="0" y="2040"/>
                    </a:cubicBezTo>
                    <a:cubicBezTo>
                      <a:pt x="13" y="2122"/>
                      <a:pt x="53" y="2203"/>
                      <a:pt x="53" y="2298"/>
                    </a:cubicBezTo>
                    <a:cubicBezTo>
                      <a:pt x="53" y="2448"/>
                      <a:pt x="27" y="2598"/>
                      <a:pt x="0" y="2748"/>
                    </a:cubicBezTo>
                    <a:cubicBezTo>
                      <a:pt x="27" y="2693"/>
                      <a:pt x="53" y="2637"/>
                      <a:pt x="66" y="2585"/>
                    </a:cubicBezTo>
                    <a:cubicBezTo>
                      <a:pt x="134" y="2380"/>
                      <a:pt x="164" y="2203"/>
                      <a:pt x="108" y="1985"/>
                    </a:cubicBezTo>
                    <a:cubicBezTo>
                      <a:pt x="108" y="1985"/>
                      <a:pt x="95" y="1972"/>
                      <a:pt x="108" y="1958"/>
                    </a:cubicBezTo>
                    <a:cubicBezTo>
                      <a:pt x="108" y="1932"/>
                      <a:pt x="134" y="1919"/>
                      <a:pt x="164" y="1890"/>
                    </a:cubicBezTo>
                    <a:cubicBezTo>
                      <a:pt x="203" y="1851"/>
                      <a:pt x="229" y="1769"/>
                      <a:pt x="229" y="1714"/>
                    </a:cubicBezTo>
                    <a:cubicBezTo>
                      <a:pt x="229" y="1632"/>
                      <a:pt x="229" y="1564"/>
                      <a:pt x="203" y="1482"/>
                    </a:cubicBezTo>
                    <a:lnTo>
                      <a:pt x="203" y="1469"/>
                    </a:lnTo>
                    <a:cubicBezTo>
                      <a:pt x="203" y="1456"/>
                      <a:pt x="216" y="1456"/>
                      <a:pt x="216" y="1443"/>
                    </a:cubicBezTo>
                    <a:cubicBezTo>
                      <a:pt x="258" y="1400"/>
                      <a:pt x="297" y="1374"/>
                      <a:pt x="340" y="1332"/>
                    </a:cubicBezTo>
                    <a:cubicBezTo>
                      <a:pt x="353" y="1319"/>
                      <a:pt x="366" y="1319"/>
                      <a:pt x="366" y="1306"/>
                    </a:cubicBezTo>
                    <a:cubicBezTo>
                      <a:pt x="392" y="1293"/>
                      <a:pt x="408" y="1293"/>
                      <a:pt x="435" y="1280"/>
                    </a:cubicBezTo>
                    <a:cubicBezTo>
                      <a:pt x="448" y="1250"/>
                      <a:pt x="448" y="1224"/>
                      <a:pt x="448" y="1198"/>
                    </a:cubicBezTo>
                    <a:cubicBezTo>
                      <a:pt x="461" y="1155"/>
                      <a:pt x="461" y="1116"/>
                      <a:pt x="461" y="1074"/>
                    </a:cubicBezTo>
                    <a:cubicBezTo>
                      <a:pt x="461" y="1048"/>
                      <a:pt x="448" y="992"/>
                      <a:pt x="461" y="966"/>
                    </a:cubicBezTo>
                    <a:lnTo>
                      <a:pt x="474" y="966"/>
                    </a:lnTo>
                    <a:cubicBezTo>
                      <a:pt x="490" y="953"/>
                      <a:pt x="516" y="940"/>
                      <a:pt x="542" y="924"/>
                    </a:cubicBezTo>
                    <a:cubicBezTo>
                      <a:pt x="555" y="924"/>
                      <a:pt x="637" y="885"/>
                      <a:pt x="637" y="872"/>
                    </a:cubicBezTo>
                    <a:cubicBezTo>
                      <a:pt x="653" y="816"/>
                      <a:pt x="653" y="761"/>
                      <a:pt x="653" y="708"/>
                    </a:cubicBezTo>
                    <a:cubicBezTo>
                      <a:pt x="653" y="695"/>
                      <a:pt x="653" y="695"/>
                      <a:pt x="666" y="679"/>
                    </a:cubicBezTo>
                    <a:lnTo>
                      <a:pt x="666" y="666"/>
                    </a:lnTo>
                    <a:cubicBezTo>
                      <a:pt x="692" y="653"/>
                      <a:pt x="705" y="653"/>
                      <a:pt x="719" y="640"/>
                    </a:cubicBezTo>
                    <a:cubicBezTo>
                      <a:pt x="748" y="614"/>
                      <a:pt x="705" y="545"/>
                      <a:pt x="735" y="516"/>
                    </a:cubicBezTo>
                    <a:cubicBezTo>
                      <a:pt x="735" y="503"/>
                      <a:pt x="748" y="490"/>
                      <a:pt x="761" y="490"/>
                    </a:cubicBezTo>
                    <a:cubicBezTo>
                      <a:pt x="787" y="477"/>
                      <a:pt x="800" y="464"/>
                      <a:pt x="829" y="450"/>
                    </a:cubicBezTo>
                    <a:cubicBezTo>
                      <a:pt x="856" y="421"/>
                      <a:pt x="869" y="408"/>
                      <a:pt x="898" y="395"/>
                    </a:cubicBezTo>
                    <a:cubicBezTo>
                      <a:pt x="924" y="369"/>
                      <a:pt x="950" y="353"/>
                      <a:pt x="980" y="339"/>
                    </a:cubicBezTo>
                    <a:cubicBezTo>
                      <a:pt x="993" y="326"/>
                      <a:pt x="1006" y="313"/>
                      <a:pt x="1032" y="313"/>
                    </a:cubicBezTo>
                    <a:cubicBezTo>
                      <a:pt x="1127" y="287"/>
                      <a:pt x="1237" y="245"/>
                      <a:pt x="1306" y="176"/>
                    </a:cubicBezTo>
                    <a:cubicBezTo>
                      <a:pt x="1345" y="150"/>
                      <a:pt x="1388" y="95"/>
                      <a:pt x="1440" y="95"/>
                    </a:cubicBezTo>
                    <a:cubicBezTo>
                      <a:pt x="1535" y="95"/>
                      <a:pt x="1577" y="219"/>
                      <a:pt x="1659" y="219"/>
                    </a:cubicBezTo>
                    <a:cubicBezTo>
                      <a:pt x="1663" y="219"/>
                      <a:pt x="1667" y="220"/>
                      <a:pt x="1671" y="220"/>
                    </a:cubicBezTo>
                    <a:cubicBezTo>
                      <a:pt x="1746" y="220"/>
                      <a:pt x="1800" y="108"/>
                      <a:pt x="1877" y="108"/>
                    </a:cubicBezTo>
                    <a:cubicBezTo>
                      <a:pt x="1916" y="108"/>
                      <a:pt x="1959" y="163"/>
                      <a:pt x="1998" y="189"/>
                    </a:cubicBezTo>
                    <a:cubicBezTo>
                      <a:pt x="2032" y="207"/>
                      <a:pt x="2068" y="213"/>
                      <a:pt x="2106" y="213"/>
                    </a:cubicBezTo>
                    <a:cubicBezTo>
                      <a:pt x="2190" y="213"/>
                      <a:pt x="2281" y="181"/>
                      <a:pt x="2367" y="163"/>
                    </a:cubicBezTo>
                    <a:cubicBezTo>
                      <a:pt x="2384" y="163"/>
                      <a:pt x="2396" y="157"/>
                      <a:pt x="2409" y="157"/>
                    </a:cubicBezTo>
                    <a:cubicBezTo>
                      <a:pt x="2416" y="157"/>
                      <a:pt x="2423" y="159"/>
                      <a:pt x="2432" y="163"/>
                    </a:cubicBezTo>
                    <a:cubicBezTo>
                      <a:pt x="2462" y="163"/>
                      <a:pt x="2475" y="189"/>
                      <a:pt x="2488" y="206"/>
                    </a:cubicBezTo>
                    <a:cubicBezTo>
                      <a:pt x="2561" y="279"/>
                      <a:pt x="2655" y="373"/>
                      <a:pt x="2763" y="373"/>
                    </a:cubicBezTo>
                    <a:cubicBezTo>
                      <a:pt x="2775" y="373"/>
                      <a:pt x="2788" y="372"/>
                      <a:pt x="2801" y="369"/>
                    </a:cubicBezTo>
                    <a:cubicBezTo>
                      <a:pt x="2844" y="346"/>
                      <a:pt x="2892" y="318"/>
                      <a:pt x="2938" y="318"/>
                    </a:cubicBezTo>
                    <a:cubicBezTo>
                      <a:pt x="2951" y="318"/>
                      <a:pt x="2964" y="320"/>
                      <a:pt x="2977" y="326"/>
                    </a:cubicBezTo>
                    <a:lnTo>
                      <a:pt x="3020" y="369"/>
                    </a:lnTo>
                    <a:cubicBezTo>
                      <a:pt x="3072" y="421"/>
                      <a:pt x="3140" y="477"/>
                      <a:pt x="3209" y="503"/>
                    </a:cubicBezTo>
                    <a:cubicBezTo>
                      <a:pt x="3183" y="584"/>
                      <a:pt x="3196" y="679"/>
                      <a:pt x="3248" y="747"/>
                    </a:cubicBezTo>
                    <a:lnTo>
                      <a:pt x="3248" y="464"/>
                    </a:lnTo>
                    <a:cubicBezTo>
                      <a:pt x="3158" y="358"/>
                      <a:pt x="3057" y="244"/>
                      <a:pt x="2918" y="244"/>
                    </a:cubicBezTo>
                    <a:cubicBezTo>
                      <a:pt x="2911" y="244"/>
                      <a:pt x="2903" y="244"/>
                      <a:pt x="2896" y="245"/>
                    </a:cubicBezTo>
                    <a:cubicBezTo>
                      <a:pt x="2840" y="258"/>
                      <a:pt x="2801" y="271"/>
                      <a:pt x="2745" y="271"/>
                    </a:cubicBezTo>
                    <a:cubicBezTo>
                      <a:pt x="2625" y="271"/>
                      <a:pt x="2556" y="137"/>
                      <a:pt x="2448" y="95"/>
                    </a:cubicBezTo>
                    <a:cubicBezTo>
                      <a:pt x="2427" y="89"/>
                      <a:pt x="2404" y="87"/>
                      <a:pt x="2381" y="87"/>
                    </a:cubicBezTo>
                    <a:cubicBezTo>
                      <a:pt x="2284" y="87"/>
                      <a:pt x="2178" y="129"/>
                      <a:pt x="2079" y="129"/>
                    </a:cubicBezTo>
                    <a:cubicBezTo>
                      <a:pt x="2042" y="129"/>
                      <a:pt x="2006" y="123"/>
                      <a:pt x="1972" y="108"/>
                    </a:cubicBezTo>
                    <a:cubicBezTo>
                      <a:pt x="1929" y="82"/>
                      <a:pt x="1903" y="42"/>
                      <a:pt x="1848" y="42"/>
                    </a:cubicBezTo>
                    <a:cubicBezTo>
                      <a:pt x="1779" y="42"/>
                      <a:pt x="1727" y="137"/>
                      <a:pt x="1659" y="137"/>
                    </a:cubicBezTo>
                    <a:cubicBezTo>
                      <a:pt x="1655" y="138"/>
                      <a:pt x="1651" y="138"/>
                      <a:pt x="1647" y="138"/>
                    </a:cubicBezTo>
                    <a:cubicBezTo>
                      <a:pt x="1559" y="138"/>
                      <a:pt x="1504" y="0"/>
                      <a:pt x="141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8"/>
              <p:cNvSpPr/>
              <p:nvPr/>
            </p:nvSpPr>
            <p:spPr>
              <a:xfrm>
                <a:off x="6749090" y="1425416"/>
                <a:ext cx="116972" cy="221032"/>
              </a:xfrm>
              <a:custGeom>
                <a:avLst/>
                <a:gdLst/>
                <a:ahLst/>
                <a:cxnLst/>
                <a:rect l="l" t="t" r="r" b="b"/>
                <a:pathLst>
                  <a:path w="1512" h="2857" extrusionOk="0">
                    <a:moveTo>
                      <a:pt x="1512" y="0"/>
                    </a:moveTo>
                    <a:cubicBezTo>
                      <a:pt x="1443" y="108"/>
                      <a:pt x="1280" y="108"/>
                      <a:pt x="1225" y="219"/>
                    </a:cubicBezTo>
                    <a:cubicBezTo>
                      <a:pt x="1212" y="232"/>
                      <a:pt x="1199" y="258"/>
                      <a:pt x="1185" y="287"/>
                    </a:cubicBezTo>
                    <a:cubicBezTo>
                      <a:pt x="1172" y="301"/>
                      <a:pt x="1143" y="314"/>
                      <a:pt x="1130" y="327"/>
                    </a:cubicBezTo>
                    <a:cubicBezTo>
                      <a:pt x="1091" y="369"/>
                      <a:pt x="1061" y="421"/>
                      <a:pt x="1048" y="464"/>
                    </a:cubicBezTo>
                    <a:cubicBezTo>
                      <a:pt x="1035" y="477"/>
                      <a:pt x="1035" y="490"/>
                      <a:pt x="1035" y="490"/>
                    </a:cubicBezTo>
                    <a:cubicBezTo>
                      <a:pt x="1031" y="494"/>
                      <a:pt x="1027" y="496"/>
                      <a:pt x="1022" y="496"/>
                    </a:cubicBezTo>
                    <a:cubicBezTo>
                      <a:pt x="1013" y="496"/>
                      <a:pt x="1004" y="490"/>
                      <a:pt x="993" y="490"/>
                    </a:cubicBezTo>
                    <a:cubicBezTo>
                      <a:pt x="941" y="490"/>
                      <a:pt x="885" y="490"/>
                      <a:pt x="830" y="503"/>
                    </a:cubicBezTo>
                    <a:cubicBezTo>
                      <a:pt x="804" y="516"/>
                      <a:pt x="777" y="532"/>
                      <a:pt x="764" y="558"/>
                    </a:cubicBezTo>
                    <a:cubicBezTo>
                      <a:pt x="737" y="570"/>
                      <a:pt x="724" y="582"/>
                      <a:pt x="722" y="607"/>
                    </a:cubicBezTo>
                    <a:lnTo>
                      <a:pt x="722" y="607"/>
                    </a:lnTo>
                    <a:cubicBezTo>
                      <a:pt x="747" y="583"/>
                      <a:pt x="786" y="571"/>
                      <a:pt x="830" y="571"/>
                    </a:cubicBezTo>
                    <a:cubicBezTo>
                      <a:pt x="898" y="558"/>
                      <a:pt x="967" y="545"/>
                      <a:pt x="1035" y="532"/>
                    </a:cubicBezTo>
                    <a:cubicBezTo>
                      <a:pt x="1048" y="532"/>
                      <a:pt x="1061" y="532"/>
                      <a:pt x="1074" y="516"/>
                    </a:cubicBezTo>
                    <a:lnTo>
                      <a:pt x="1074" y="490"/>
                    </a:lnTo>
                    <a:cubicBezTo>
                      <a:pt x="1091" y="477"/>
                      <a:pt x="1091" y="464"/>
                      <a:pt x="1104" y="464"/>
                    </a:cubicBezTo>
                    <a:cubicBezTo>
                      <a:pt x="1156" y="382"/>
                      <a:pt x="1225" y="314"/>
                      <a:pt x="1280" y="245"/>
                    </a:cubicBezTo>
                    <a:cubicBezTo>
                      <a:pt x="1293" y="232"/>
                      <a:pt x="1306" y="219"/>
                      <a:pt x="1319" y="219"/>
                    </a:cubicBezTo>
                    <a:cubicBezTo>
                      <a:pt x="1336" y="206"/>
                      <a:pt x="1349" y="206"/>
                      <a:pt x="1362" y="206"/>
                    </a:cubicBezTo>
                    <a:cubicBezTo>
                      <a:pt x="1388" y="206"/>
                      <a:pt x="1417" y="176"/>
                      <a:pt x="1430" y="163"/>
                    </a:cubicBezTo>
                    <a:cubicBezTo>
                      <a:pt x="1456" y="108"/>
                      <a:pt x="1483" y="56"/>
                      <a:pt x="1512" y="0"/>
                    </a:cubicBezTo>
                    <a:close/>
                    <a:moveTo>
                      <a:pt x="722" y="607"/>
                    </a:moveTo>
                    <a:lnTo>
                      <a:pt x="722" y="607"/>
                    </a:lnTo>
                    <a:cubicBezTo>
                      <a:pt x="720" y="609"/>
                      <a:pt x="718" y="611"/>
                      <a:pt x="716" y="613"/>
                    </a:cubicBezTo>
                    <a:lnTo>
                      <a:pt x="716" y="613"/>
                    </a:lnTo>
                    <a:cubicBezTo>
                      <a:pt x="713" y="613"/>
                      <a:pt x="710" y="613"/>
                      <a:pt x="706" y="613"/>
                    </a:cubicBezTo>
                    <a:cubicBezTo>
                      <a:pt x="616" y="613"/>
                      <a:pt x="627" y="752"/>
                      <a:pt x="614" y="829"/>
                    </a:cubicBezTo>
                    <a:cubicBezTo>
                      <a:pt x="614" y="842"/>
                      <a:pt x="601" y="859"/>
                      <a:pt x="601" y="872"/>
                    </a:cubicBezTo>
                    <a:cubicBezTo>
                      <a:pt x="585" y="898"/>
                      <a:pt x="559" y="911"/>
                      <a:pt x="559" y="953"/>
                    </a:cubicBezTo>
                    <a:cubicBezTo>
                      <a:pt x="559" y="966"/>
                      <a:pt x="572" y="992"/>
                      <a:pt x="572" y="1022"/>
                    </a:cubicBezTo>
                    <a:cubicBezTo>
                      <a:pt x="572" y="1103"/>
                      <a:pt x="520" y="1169"/>
                      <a:pt x="503" y="1250"/>
                    </a:cubicBezTo>
                    <a:lnTo>
                      <a:pt x="503" y="1267"/>
                    </a:lnTo>
                    <a:cubicBezTo>
                      <a:pt x="503" y="1280"/>
                      <a:pt x="490" y="1280"/>
                      <a:pt x="490" y="1280"/>
                    </a:cubicBezTo>
                    <a:cubicBezTo>
                      <a:pt x="451" y="1293"/>
                      <a:pt x="422" y="1306"/>
                      <a:pt x="396" y="1306"/>
                    </a:cubicBezTo>
                    <a:cubicBezTo>
                      <a:pt x="369" y="1361"/>
                      <a:pt x="340" y="1414"/>
                      <a:pt x="301" y="1456"/>
                    </a:cubicBezTo>
                    <a:cubicBezTo>
                      <a:pt x="275" y="1482"/>
                      <a:pt x="245" y="1525"/>
                      <a:pt x="232" y="1551"/>
                    </a:cubicBezTo>
                    <a:lnTo>
                      <a:pt x="232" y="1632"/>
                    </a:lnTo>
                    <a:cubicBezTo>
                      <a:pt x="219" y="1701"/>
                      <a:pt x="219" y="1769"/>
                      <a:pt x="219" y="1822"/>
                    </a:cubicBezTo>
                    <a:cubicBezTo>
                      <a:pt x="219" y="1851"/>
                      <a:pt x="219" y="1864"/>
                      <a:pt x="206" y="1877"/>
                    </a:cubicBezTo>
                    <a:cubicBezTo>
                      <a:pt x="193" y="1877"/>
                      <a:pt x="177" y="1877"/>
                      <a:pt x="164" y="1890"/>
                    </a:cubicBezTo>
                    <a:cubicBezTo>
                      <a:pt x="125" y="1903"/>
                      <a:pt x="112" y="1946"/>
                      <a:pt x="95" y="1985"/>
                    </a:cubicBezTo>
                    <a:cubicBezTo>
                      <a:pt x="69" y="2040"/>
                      <a:pt x="56" y="2109"/>
                      <a:pt x="30" y="2177"/>
                    </a:cubicBezTo>
                    <a:cubicBezTo>
                      <a:pt x="1" y="2246"/>
                      <a:pt x="1" y="2259"/>
                      <a:pt x="43" y="2311"/>
                    </a:cubicBezTo>
                    <a:cubicBezTo>
                      <a:pt x="125" y="2474"/>
                      <a:pt x="112" y="2667"/>
                      <a:pt x="82" y="2856"/>
                    </a:cubicBezTo>
                    <a:cubicBezTo>
                      <a:pt x="125" y="2856"/>
                      <a:pt x="164" y="2817"/>
                      <a:pt x="164" y="2775"/>
                    </a:cubicBezTo>
                    <a:cubicBezTo>
                      <a:pt x="177" y="2735"/>
                      <a:pt x="164" y="2693"/>
                      <a:pt x="151" y="2654"/>
                    </a:cubicBezTo>
                    <a:cubicBezTo>
                      <a:pt x="112" y="2517"/>
                      <a:pt x="82" y="2367"/>
                      <a:pt x="95" y="2217"/>
                    </a:cubicBezTo>
                    <a:cubicBezTo>
                      <a:pt x="95" y="2148"/>
                      <a:pt x="112" y="2066"/>
                      <a:pt x="138" y="2001"/>
                    </a:cubicBezTo>
                    <a:cubicBezTo>
                      <a:pt x="138" y="2001"/>
                      <a:pt x="138" y="1985"/>
                      <a:pt x="151" y="1985"/>
                    </a:cubicBezTo>
                    <a:lnTo>
                      <a:pt x="164" y="1985"/>
                    </a:lnTo>
                    <a:cubicBezTo>
                      <a:pt x="206" y="1972"/>
                      <a:pt x="232" y="1972"/>
                      <a:pt x="258" y="1972"/>
                    </a:cubicBezTo>
                    <a:cubicBezTo>
                      <a:pt x="258" y="1972"/>
                      <a:pt x="288" y="1838"/>
                      <a:pt x="288" y="1822"/>
                    </a:cubicBezTo>
                    <a:cubicBezTo>
                      <a:pt x="301" y="1769"/>
                      <a:pt x="301" y="1727"/>
                      <a:pt x="301" y="1675"/>
                    </a:cubicBezTo>
                    <a:cubicBezTo>
                      <a:pt x="288" y="1593"/>
                      <a:pt x="301" y="1495"/>
                      <a:pt x="356" y="1456"/>
                    </a:cubicBezTo>
                    <a:cubicBezTo>
                      <a:pt x="409" y="1414"/>
                      <a:pt x="477" y="1430"/>
                      <a:pt x="503" y="1374"/>
                    </a:cubicBezTo>
                    <a:cubicBezTo>
                      <a:pt x="546" y="1332"/>
                      <a:pt x="585" y="1267"/>
                      <a:pt x="601" y="1211"/>
                    </a:cubicBezTo>
                    <a:cubicBezTo>
                      <a:pt x="614" y="1169"/>
                      <a:pt x="601" y="1103"/>
                      <a:pt x="614" y="1061"/>
                    </a:cubicBezTo>
                    <a:cubicBezTo>
                      <a:pt x="614" y="1035"/>
                      <a:pt x="614" y="1006"/>
                      <a:pt x="627" y="979"/>
                    </a:cubicBezTo>
                    <a:cubicBezTo>
                      <a:pt x="640" y="940"/>
                      <a:pt x="666" y="898"/>
                      <a:pt x="696" y="885"/>
                    </a:cubicBezTo>
                    <a:cubicBezTo>
                      <a:pt x="683" y="816"/>
                      <a:pt x="683" y="722"/>
                      <a:pt x="696" y="653"/>
                    </a:cubicBezTo>
                    <a:cubicBezTo>
                      <a:pt x="700" y="637"/>
                      <a:pt x="707" y="624"/>
                      <a:pt x="716" y="613"/>
                    </a:cubicBezTo>
                    <a:lnTo>
                      <a:pt x="716" y="613"/>
                    </a:lnTo>
                    <a:cubicBezTo>
                      <a:pt x="718" y="613"/>
                      <a:pt x="720" y="614"/>
                      <a:pt x="722" y="614"/>
                    </a:cubicBezTo>
                    <a:cubicBezTo>
                      <a:pt x="722" y="611"/>
                      <a:pt x="722" y="609"/>
                      <a:pt x="722" y="607"/>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8"/>
              <p:cNvSpPr/>
              <p:nvPr/>
            </p:nvSpPr>
            <p:spPr>
              <a:xfrm>
                <a:off x="6713504" y="1533724"/>
                <a:ext cx="55624" cy="20038"/>
              </a:xfrm>
              <a:custGeom>
                <a:avLst/>
                <a:gdLst/>
                <a:ahLst/>
                <a:cxnLst/>
                <a:rect l="l" t="t" r="r" b="b"/>
                <a:pathLst>
                  <a:path w="719" h="259" extrusionOk="0">
                    <a:moveTo>
                      <a:pt x="308" y="227"/>
                    </a:moveTo>
                    <a:cubicBezTo>
                      <a:pt x="309" y="229"/>
                      <a:pt x="310" y="231"/>
                      <a:pt x="310" y="232"/>
                    </a:cubicBezTo>
                    <a:cubicBezTo>
                      <a:pt x="310" y="231"/>
                      <a:pt x="310" y="229"/>
                      <a:pt x="308" y="227"/>
                    </a:cubicBezTo>
                    <a:close/>
                    <a:moveTo>
                      <a:pt x="164" y="1"/>
                    </a:moveTo>
                    <a:lnTo>
                      <a:pt x="164" y="95"/>
                    </a:lnTo>
                    <a:cubicBezTo>
                      <a:pt x="129" y="85"/>
                      <a:pt x="70" y="49"/>
                      <a:pt x="28" y="49"/>
                    </a:cubicBezTo>
                    <a:cubicBezTo>
                      <a:pt x="17" y="49"/>
                      <a:pt x="8" y="51"/>
                      <a:pt x="0" y="56"/>
                    </a:cubicBezTo>
                    <a:cubicBezTo>
                      <a:pt x="40" y="95"/>
                      <a:pt x="108" y="125"/>
                      <a:pt x="164" y="151"/>
                    </a:cubicBezTo>
                    <a:cubicBezTo>
                      <a:pt x="190" y="164"/>
                      <a:pt x="216" y="177"/>
                      <a:pt x="245" y="193"/>
                    </a:cubicBezTo>
                    <a:cubicBezTo>
                      <a:pt x="257" y="204"/>
                      <a:pt x="298" y="216"/>
                      <a:pt x="308" y="227"/>
                    </a:cubicBezTo>
                    <a:lnTo>
                      <a:pt x="308" y="227"/>
                    </a:lnTo>
                    <a:cubicBezTo>
                      <a:pt x="282" y="174"/>
                      <a:pt x="244" y="122"/>
                      <a:pt x="203" y="56"/>
                    </a:cubicBezTo>
                    <a:lnTo>
                      <a:pt x="203" y="56"/>
                    </a:lnTo>
                    <a:cubicBezTo>
                      <a:pt x="253" y="72"/>
                      <a:pt x="304" y="83"/>
                      <a:pt x="357" y="83"/>
                    </a:cubicBezTo>
                    <a:cubicBezTo>
                      <a:pt x="390" y="83"/>
                      <a:pt x="424" y="79"/>
                      <a:pt x="461" y="69"/>
                    </a:cubicBezTo>
                    <a:cubicBezTo>
                      <a:pt x="490" y="69"/>
                      <a:pt x="516" y="56"/>
                      <a:pt x="542" y="56"/>
                    </a:cubicBezTo>
                    <a:cubicBezTo>
                      <a:pt x="555" y="56"/>
                      <a:pt x="572" y="56"/>
                      <a:pt x="572" y="69"/>
                    </a:cubicBezTo>
                    <a:cubicBezTo>
                      <a:pt x="585" y="69"/>
                      <a:pt x="598" y="82"/>
                      <a:pt x="598" y="95"/>
                    </a:cubicBezTo>
                    <a:cubicBezTo>
                      <a:pt x="624" y="164"/>
                      <a:pt x="666" y="219"/>
                      <a:pt x="718" y="258"/>
                    </a:cubicBezTo>
                    <a:cubicBezTo>
                      <a:pt x="679" y="193"/>
                      <a:pt x="637" y="111"/>
                      <a:pt x="598" y="30"/>
                    </a:cubicBezTo>
                    <a:cubicBezTo>
                      <a:pt x="598" y="30"/>
                      <a:pt x="598" y="14"/>
                      <a:pt x="585" y="1"/>
                    </a:cubicBezTo>
                    <a:lnTo>
                      <a:pt x="529" y="1"/>
                    </a:lnTo>
                    <a:cubicBezTo>
                      <a:pt x="458" y="8"/>
                      <a:pt x="386" y="17"/>
                      <a:pt x="314" y="17"/>
                    </a:cubicBezTo>
                    <a:cubicBezTo>
                      <a:pt x="264" y="17"/>
                      <a:pt x="213" y="13"/>
                      <a:pt x="1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8"/>
              <p:cNvSpPr/>
              <p:nvPr/>
            </p:nvSpPr>
            <p:spPr>
              <a:xfrm>
                <a:off x="6925862" y="1341323"/>
                <a:ext cx="83165" cy="34660"/>
              </a:xfrm>
              <a:custGeom>
                <a:avLst/>
                <a:gdLst/>
                <a:ahLst/>
                <a:cxnLst/>
                <a:rect l="l" t="t" r="r" b="b"/>
                <a:pathLst>
                  <a:path w="1075" h="448" extrusionOk="0">
                    <a:moveTo>
                      <a:pt x="193" y="0"/>
                    </a:moveTo>
                    <a:cubicBezTo>
                      <a:pt x="193" y="26"/>
                      <a:pt x="177" y="39"/>
                      <a:pt x="177" y="69"/>
                    </a:cubicBezTo>
                    <a:cubicBezTo>
                      <a:pt x="164" y="69"/>
                      <a:pt x="14" y="39"/>
                      <a:pt x="0" y="39"/>
                    </a:cubicBezTo>
                    <a:lnTo>
                      <a:pt x="0" y="39"/>
                    </a:lnTo>
                    <a:cubicBezTo>
                      <a:pt x="0" y="82"/>
                      <a:pt x="56" y="82"/>
                      <a:pt x="82" y="95"/>
                    </a:cubicBezTo>
                    <a:cubicBezTo>
                      <a:pt x="138" y="121"/>
                      <a:pt x="177" y="134"/>
                      <a:pt x="232" y="150"/>
                    </a:cubicBezTo>
                    <a:cubicBezTo>
                      <a:pt x="232" y="121"/>
                      <a:pt x="232" y="95"/>
                      <a:pt x="219" y="53"/>
                    </a:cubicBezTo>
                    <a:lnTo>
                      <a:pt x="219" y="53"/>
                    </a:lnTo>
                    <a:cubicBezTo>
                      <a:pt x="275" y="69"/>
                      <a:pt x="314" y="82"/>
                      <a:pt x="356" y="95"/>
                    </a:cubicBezTo>
                    <a:cubicBezTo>
                      <a:pt x="382" y="108"/>
                      <a:pt x="422" y="108"/>
                      <a:pt x="451" y="121"/>
                    </a:cubicBezTo>
                    <a:cubicBezTo>
                      <a:pt x="519" y="164"/>
                      <a:pt x="572" y="216"/>
                      <a:pt x="627" y="258"/>
                    </a:cubicBezTo>
                    <a:cubicBezTo>
                      <a:pt x="640" y="271"/>
                      <a:pt x="640" y="271"/>
                      <a:pt x="653" y="271"/>
                    </a:cubicBezTo>
                    <a:lnTo>
                      <a:pt x="683" y="271"/>
                    </a:lnTo>
                    <a:cubicBezTo>
                      <a:pt x="690" y="268"/>
                      <a:pt x="698" y="266"/>
                      <a:pt x="706" y="266"/>
                    </a:cubicBezTo>
                    <a:cubicBezTo>
                      <a:pt x="730" y="266"/>
                      <a:pt x="759" y="278"/>
                      <a:pt x="790" y="297"/>
                    </a:cubicBezTo>
                    <a:cubicBezTo>
                      <a:pt x="885" y="353"/>
                      <a:pt x="993" y="379"/>
                      <a:pt x="1074" y="447"/>
                    </a:cubicBezTo>
                    <a:cubicBezTo>
                      <a:pt x="1048" y="379"/>
                      <a:pt x="980" y="353"/>
                      <a:pt x="927" y="327"/>
                    </a:cubicBezTo>
                    <a:cubicBezTo>
                      <a:pt x="859" y="284"/>
                      <a:pt x="790" y="258"/>
                      <a:pt x="722" y="216"/>
                    </a:cubicBezTo>
                    <a:lnTo>
                      <a:pt x="696" y="216"/>
                    </a:lnTo>
                    <a:cubicBezTo>
                      <a:pt x="687" y="216"/>
                      <a:pt x="671" y="223"/>
                      <a:pt x="657" y="223"/>
                    </a:cubicBezTo>
                    <a:cubicBezTo>
                      <a:pt x="651" y="223"/>
                      <a:pt x="645" y="221"/>
                      <a:pt x="640" y="216"/>
                    </a:cubicBezTo>
                    <a:cubicBezTo>
                      <a:pt x="627" y="216"/>
                      <a:pt x="614" y="190"/>
                      <a:pt x="601" y="177"/>
                    </a:cubicBezTo>
                    <a:cubicBezTo>
                      <a:pt x="572" y="121"/>
                      <a:pt x="532" y="82"/>
                      <a:pt x="477" y="39"/>
                    </a:cubicBezTo>
                    <a:cubicBezTo>
                      <a:pt x="477" y="26"/>
                      <a:pt x="464" y="26"/>
                      <a:pt x="451" y="13"/>
                    </a:cubicBezTo>
                    <a:lnTo>
                      <a:pt x="301" y="13"/>
                    </a:lnTo>
                    <a:cubicBezTo>
                      <a:pt x="283" y="19"/>
                      <a:pt x="266" y="22"/>
                      <a:pt x="250" y="22"/>
                    </a:cubicBezTo>
                    <a:cubicBezTo>
                      <a:pt x="228" y="22"/>
                      <a:pt x="208" y="16"/>
                      <a:pt x="19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8"/>
              <p:cNvSpPr/>
              <p:nvPr/>
            </p:nvSpPr>
            <p:spPr>
              <a:xfrm>
                <a:off x="6761700" y="1450637"/>
                <a:ext cx="199054" cy="75818"/>
              </a:xfrm>
              <a:custGeom>
                <a:avLst/>
                <a:gdLst/>
                <a:ahLst/>
                <a:cxnLst/>
                <a:rect l="l" t="t" r="r" b="b"/>
                <a:pathLst>
                  <a:path w="2573" h="980" extrusionOk="0">
                    <a:moveTo>
                      <a:pt x="1" y="1"/>
                    </a:moveTo>
                    <a:cubicBezTo>
                      <a:pt x="56" y="56"/>
                      <a:pt x="95" y="95"/>
                      <a:pt x="151" y="151"/>
                    </a:cubicBezTo>
                    <a:cubicBezTo>
                      <a:pt x="246" y="232"/>
                      <a:pt x="340" y="327"/>
                      <a:pt x="464" y="369"/>
                    </a:cubicBezTo>
                    <a:cubicBezTo>
                      <a:pt x="572" y="409"/>
                      <a:pt x="683" y="383"/>
                      <a:pt x="791" y="451"/>
                    </a:cubicBezTo>
                    <a:cubicBezTo>
                      <a:pt x="830" y="477"/>
                      <a:pt x="872" y="490"/>
                      <a:pt x="911" y="516"/>
                    </a:cubicBezTo>
                    <a:cubicBezTo>
                      <a:pt x="941" y="533"/>
                      <a:pt x="967" y="533"/>
                      <a:pt x="980" y="533"/>
                    </a:cubicBezTo>
                    <a:cubicBezTo>
                      <a:pt x="1022" y="516"/>
                      <a:pt x="1036" y="490"/>
                      <a:pt x="1062" y="477"/>
                    </a:cubicBezTo>
                    <a:cubicBezTo>
                      <a:pt x="1078" y="470"/>
                      <a:pt x="1094" y="466"/>
                      <a:pt x="1110" y="466"/>
                    </a:cubicBezTo>
                    <a:cubicBezTo>
                      <a:pt x="1149" y="466"/>
                      <a:pt x="1188" y="485"/>
                      <a:pt x="1225" y="503"/>
                    </a:cubicBezTo>
                    <a:cubicBezTo>
                      <a:pt x="1267" y="516"/>
                      <a:pt x="1320" y="546"/>
                      <a:pt x="1375" y="546"/>
                    </a:cubicBezTo>
                    <a:cubicBezTo>
                      <a:pt x="1384" y="550"/>
                      <a:pt x="1393" y="552"/>
                      <a:pt x="1402" y="552"/>
                    </a:cubicBezTo>
                    <a:cubicBezTo>
                      <a:pt x="1420" y="552"/>
                      <a:pt x="1439" y="546"/>
                      <a:pt x="1457" y="546"/>
                    </a:cubicBezTo>
                    <a:cubicBezTo>
                      <a:pt x="1499" y="546"/>
                      <a:pt x="1512" y="572"/>
                      <a:pt x="1551" y="598"/>
                    </a:cubicBezTo>
                    <a:cubicBezTo>
                      <a:pt x="1581" y="621"/>
                      <a:pt x="1618" y="624"/>
                      <a:pt x="1658" y="624"/>
                    </a:cubicBezTo>
                    <a:cubicBezTo>
                      <a:pt x="1674" y="624"/>
                      <a:pt x="1690" y="623"/>
                      <a:pt x="1707" y="623"/>
                    </a:cubicBezTo>
                    <a:cubicBezTo>
                      <a:pt x="1728" y="623"/>
                      <a:pt x="1749" y="624"/>
                      <a:pt x="1770" y="627"/>
                    </a:cubicBezTo>
                    <a:cubicBezTo>
                      <a:pt x="1838" y="627"/>
                      <a:pt x="1907" y="653"/>
                      <a:pt x="1959" y="680"/>
                    </a:cubicBezTo>
                    <a:cubicBezTo>
                      <a:pt x="1972" y="680"/>
                      <a:pt x="1989" y="680"/>
                      <a:pt x="2002" y="696"/>
                    </a:cubicBezTo>
                    <a:cubicBezTo>
                      <a:pt x="2015" y="709"/>
                      <a:pt x="2015" y="709"/>
                      <a:pt x="2015" y="722"/>
                    </a:cubicBezTo>
                    <a:cubicBezTo>
                      <a:pt x="2054" y="761"/>
                      <a:pt x="2096" y="777"/>
                      <a:pt x="2136" y="791"/>
                    </a:cubicBezTo>
                    <a:cubicBezTo>
                      <a:pt x="2286" y="830"/>
                      <a:pt x="2436" y="898"/>
                      <a:pt x="2573" y="980"/>
                    </a:cubicBezTo>
                    <a:cubicBezTo>
                      <a:pt x="2478" y="859"/>
                      <a:pt x="2354" y="777"/>
                      <a:pt x="2217" y="735"/>
                    </a:cubicBezTo>
                    <a:cubicBezTo>
                      <a:pt x="2152" y="709"/>
                      <a:pt x="2070" y="709"/>
                      <a:pt x="2015" y="653"/>
                    </a:cubicBezTo>
                    <a:cubicBezTo>
                      <a:pt x="2002" y="640"/>
                      <a:pt x="1989" y="627"/>
                      <a:pt x="1972" y="627"/>
                    </a:cubicBezTo>
                    <a:cubicBezTo>
                      <a:pt x="1959" y="614"/>
                      <a:pt x="1933" y="598"/>
                      <a:pt x="1907" y="598"/>
                    </a:cubicBezTo>
                    <a:cubicBezTo>
                      <a:pt x="1852" y="598"/>
                      <a:pt x="1783" y="585"/>
                      <a:pt x="1714" y="572"/>
                    </a:cubicBezTo>
                    <a:cubicBezTo>
                      <a:pt x="1675" y="572"/>
                      <a:pt x="1633" y="559"/>
                      <a:pt x="1594" y="546"/>
                    </a:cubicBezTo>
                    <a:cubicBezTo>
                      <a:pt x="1551" y="533"/>
                      <a:pt x="1525" y="490"/>
                      <a:pt x="1470" y="490"/>
                    </a:cubicBezTo>
                    <a:cubicBezTo>
                      <a:pt x="1441" y="496"/>
                      <a:pt x="1420" y="499"/>
                      <a:pt x="1400" y="499"/>
                    </a:cubicBezTo>
                    <a:cubicBezTo>
                      <a:pt x="1372" y="499"/>
                      <a:pt x="1347" y="492"/>
                      <a:pt x="1306" y="477"/>
                    </a:cubicBezTo>
                    <a:cubicBezTo>
                      <a:pt x="1238" y="451"/>
                      <a:pt x="1173" y="422"/>
                      <a:pt x="1104" y="409"/>
                    </a:cubicBezTo>
                    <a:cubicBezTo>
                      <a:pt x="1095" y="407"/>
                      <a:pt x="1087" y="406"/>
                      <a:pt x="1079" y="406"/>
                    </a:cubicBezTo>
                    <a:cubicBezTo>
                      <a:pt x="1028" y="406"/>
                      <a:pt x="1002" y="440"/>
                      <a:pt x="954" y="477"/>
                    </a:cubicBezTo>
                    <a:cubicBezTo>
                      <a:pt x="898" y="451"/>
                      <a:pt x="846" y="396"/>
                      <a:pt x="791" y="353"/>
                    </a:cubicBezTo>
                    <a:cubicBezTo>
                      <a:pt x="728" y="318"/>
                      <a:pt x="657" y="301"/>
                      <a:pt x="589" y="301"/>
                    </a:cubicBezTo>
                    <a:cubicBezTo>
                      <a:pt x="555" y="301"/>
                      <a:pt x="522" y="305"/>
                      <a:pt x="490" y="314"/>
                    </a:cubicBezTo>
                    <a:lnTo>
                      <a:pt x="438" y="314"/>
                    </a:lnTo>
                    <a:cubicBezTo>
                      <a:pt x="422" y="314"/>
                      <a:pt x="396" y="301"/>
                      <a:pt x="383" y="288"/>
                    </a:cubicBezTo>
                    <a:cubicBezTo>
                      <a:pt x="314" y="219"/>
                      <a:pt x="233" y="151"/>
                      <a:pt x="151" y="82"/>
                    </a:cubicBezTo>
                    <a:cubicBezTo>
                      <a:pt x="125" y="69"/>
                      <a:pt x="125" y="43"/>
                      <a:pt x="95" y="27"/>
                    </a:cubicBezTo>
                    <a:cubicBezTo>
                      <a:pt x="82" y="14"/>
                      <a:pt x="14" y="14"/>
                      <a:pt x="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8"/>
              <p:cNvSpPr/>
              <p:nvPr/>
            </p:nvSpPr>
            <p:spPr>
              <a:xfrm>
                <a:off x="6776631" y="1347590"/>
                <a:ext cx="153565" cy="116744"/>
              </a:xfrm>
              <a:custGeom>
                <a:avLst/>
                <a:gdLst/>
                <a:ahLst/>
                <a:cxnLst/>
                <a:rect l="l" t="t" r="r" b="b"/>
                <a:pathLst>
                  <a:path w="1985" h="1509" extrusionOk="0">
                    <a:moveTo>
                      <a:pt x="1985" y="1"/>
                    </a:moveTo>
                    <a:lnTo>
                      <a:pt x="1972" y="14"/>
                    </a:lnTo>
                    <a:cubicBezTo>
                      <a:pt x="1877" y="14"/>
                      <a:pt x="1835" y="122"/>
                      <a:pt x="1753" y="177"/>
                    </a:cubicBezTo>
                    <a:cubicBezTo>
                      <a:pt x="1672" y="233"/>
                      <a:pt x="1535" y="216"/>
                      <a:pt x="1495" y="298"/>
                    </a:cubicBezTo>
                    <a:cubicBezTo>
                      <a:pt x="1482" y="314"/>
                      <a:pt x="1482" y="327"/>
                      <a:pt x="1469" y="340"/>
                    </a:cubicBezTo>
                    <a:cubicBezTo>
                      <a:pt x="1453" y="380"/>
                      <a:pt x="1414" y="396"/>
                      <a:pt x="1371" y="409"/>
                    </a:cubicBezTo>
                    <a:cubicBezTo>
                      <a:pt x="1277" y="448"/>
                      <a:pt x="1195" y="504"/>
                      <a:pt x="1127" y="559"/>
                    </a:cubicBezTo>
                    <a:cubicBezTo>
                      <a:pt x="1087" y="585"/>
                      <a:pt x="1045" y="611"/>
                      <a:pt x="1032" y="654"/>
                    </a:cubicBezTo>
                    <a:cubicBezTo>
                      <a:pt x="1019" y="680"/>
                      <a:pt x="1006" y="706"/>
                      <a:pt x="993" y="748"/>
                    </a:cubicBezTo>
                    <a:cubicBezTo>
                      <a:pt x="911" y="899"/>
                      <a:pt x="653" y="885"/>
                      <a:pt x="542" y="1032"/>
                    </a:cubicBezTo>
                    <a:cubicBezTo>
                      <a:pt x="490" y="1114"/>
                      <a:pt x="448" y="1114"/>
                      <a:pt x="353" y="1156"/>
                    </a:cubicBezTo>
                    <a:cubicBezTo>
                      <a:pt x="271" y="1182"/>
                      <a:pt x="203" y="1293"/>
                      <a:pt x="147" y="1359"/>
                    </a:cubicBezTo>
                    <a:cubicBezTo>
                      <a:pt x="117" y="1392"/>
                      <a:pt x="77" y="1423"/>
                      <a:pt x="42" y="1423"/>
                    </a:cubicBezTo>
                    <a:cubicBezTo>
                      <a:pt x="32" y="1423"/>
                      <a:pt x="22" y="1420"/>
                      <a:pt x="13" y="1414"/>
                    </a:cubicBezTo>
                    <a:lnTo>
                      <a:pt x="13" y="1414"/>
                    </a:lnTo>
                    <a:cubicBezTo>
                      <a:pt x="0" y="1457"/>
                      <a:pt x="13" y="1496"/>
                      <a:pt x="40" y="1509"/>
                    </a:cubicBezTo>
                    <a:cubicBezTo>
                      <a:pt x="66" y="1470"/>
                      <a:pt x="108" y="1427"/>
                      <a:pt x="147" y="1388"/>
                    </a:cubicBezTo>
                    <a:cubicBezTo>
                      <a:pt x="203" y="1333"/>
                      <a:pt x="271" y="1277"/>
                      <a:pt x="340" y="1238"/>
                    </a:cubicBezTo>
                    <a:cubicBezTo>
                      <a:pt x="408" y="1182"/>
                      <a:pt x="474" y="1130"/>
                      <a:pt x="555" y="1101"/>
                    </a:cubicBezTo>
                    <a:cubicBezTo>
                      <a:pt x="637" y="1088"/>
                      <a:pt x="718" y="1075"/>
                      <a:pt x="761" y="993"/>
                    </a:cubicBezTo>
                    <a:cubicBezTo>
                      <a:pt x="774" y="980"/>
                      <a:pt x="774" y="951"/>
                      <a:pt x="787" y="925"/>
                    </a:cubicBezTo>
                    <a:cubicBezTo>
                      <a:pt x="816" y="912"/>
                      <a:pt x="843" y="899"/>
                      <a:pt x="869" y="885"/>
                    </a:cubicBezTo>
                    <a:cubicBezTo>
                      <a:pt x="950" y="856"/>
                      <a:pt x="1032" y="830"/>
                      <a:pt x="1127" y="804"/>
                    </a:cubicBezTo>
                    <a:cubicBezTo>
                      <a:pt x="1113" y="735"/>
                      <a:pt x="1113" y="667"/>
                      <a:pt x="1156" y="611"/>
                    </a:cubicBezTo>
                    <a:cubicBezTo>
                      <a:pt x="1169" y="598"/>
                      <a:pt x="1195" y="585"/>
                      <a:pt x="1208" y="572"/>
                    </a:cubicBezTo>
                    <a:cubicBezTo>
                      <a:pt x="1290" y="517"/>
                      <a:pt x="1371" y="461"/>
                      <a:pt x="1469" y="422"/>
                    </a:cubicBezTo>
                    <a:cubicBezTo>
                      <a:pt x="1508" y="396"/>
                      <a:pt x="1564" y="353"/>
                      <a:pt x="1577" y="314"/>
                    </a:cubicBezTo>
                    <a:cubicBezTo>
                      <a:pt x="1577" y="298"/>
                      <a:pt x="1590" y="285"/>
                      <a:pt x="1590" y="272"/>
                    </a:cubicBezTo>
                    <a:cubicBezTo>
                      <a:pt x="1603" y="259"/>
                      <a:pt x="1616" y="246"/>
                      <a:pt x="1645" y="246"/>
                    </a:cubicBezTo>
                    <a:cubicBezTo>
                      <a:pt x="1714" y="216"/>
                      <a:pt x="1796" y="203"/>
                      <a:pt x="1861" y="177"/>
                    </a:cubicBezTo>
                    <a:cubicBezTo>
                      <a:pt x="1929" y="135"/>
                      <a:pt x="1985" y="69"/>
                      <a:pt x="198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8"/>
              <p:cNvSpPr/>
              <p:nvPr/>
            </p:nvSpPr>
            <p:spPr>
              <a:xfrm>
                <a:off x="6741741" y="1537979"/>
                <a:ext cx="193793" cy="84715"/>
              </a:xfrm>
              <a:custGeom>
                <a:avLst/>
                <a:gdLst/>
                <a:ahLst/>
                <a:cxnLst/>
                <a:rect l="l" t="t" r="r" b="b"/>
                <a:pathLst>
                  <a:path w="2505" h="1095" extrusionOk="0">
                    <a:moveTo>
                      <a:pt x="843" y="1"/>
                    </a:moveTo>
                    <a:lnTo>
                      <a:pt x="843" y="1"/>
                    </a:lnTo>
                    <a:cubicBezTo>
                      <a:pt x="899" y="96"/>
                      <a:pt x="980" y="190"/>
                      <a:pt x="1062" y="259"/>
                    </a:cubicBezTo>
                    <a:cubicBezTo>
                      <a:pt x="1005" y="305"/>
                      <a:pt x="939" y="331"/>
                      <a:pt x="872" y="331"/>
                    </a:cubicBezTo>
                    <a:cubicBezTo>
                      <a:pt x="858" y="331"/>
                      <a:pt x="844" y="330"/>
                      <a:pt x="830" y="327"/>
                    </a:cubicBezTo>
                    <a:cubicBezTo>
                      <a:pt x="804" y="383"/>
                      <a:pt x="778" y="422"/>
                      <a:pt x="778" y="478"/>
                    </a:cubicBezTo>
                    <a:cubicBezTo>
                      <a:pt x="761" y="504"/>
                      <a:pt x="761" y="530"/>
                      <a:pt x="761" y="572"/>
                    </a:cubicBezTo>
                    <a:cubicBezTo>
                      <a:pt x="735" y="641"/>
                      <a:pt x="680" y="709"/>
                      <a:pt x="615" y="748"/>
                    </a:cubicBezTo>
                    <a:cubicBezTo>
                      <a:pt x="559" y="791"/>
                      <a:pt x="478" y="804"/>
                      <a:pt x="409" y="843"/>
                    </a:cubicBezTo>
                    <a:cubicBezTo>
                      <a:pt x="259" y="912"/>
                      <a:pt x="138" y="993"/>
                      <a:pt x="1" y="1088"/>
                    </a:cubicBezTo>
                    <a:cubicBezTo>
                      <a:pt x="21" y="1092"/>
                      <a:pt x="40" y="1094"/>
                      <a:pt x="59" y="1094"/>
                    </a:cubicBezTo>
                    <a:cubicBezTo>
                      <a:pt x="176" y="1094"/>
                      <a:pt x="288" y="1024"/>
                      <a:pt x="383" y="954"/>
                    </a:cubicBezTo>
                    <a:cubicBezTo>
                      <a:pt x="464" y="899"/>
                      <a:pt x="533" y="830"/>
                      <a:pt x="628" y="830"/>
                    </a:cubicBezTo>
                    <a:cubicBezTo>
                      <a:pt x="654" y="830"/>
                      <a:pt x="696" y="830"/>
                      <a:pt x="722" y="817"/>
                    </a:cubicBezTo>
                    <a:cubicBezTo>
                      <a:pt x="761" y="804"/>
                      <a:pt x="791" y="762"/>
                      <a:pt x="804" y="735"/>
                    </a:cubicBezTo>
                    <a:cubicBezTo>
                      <a:pt x="843" y="693"/>
                      <a:pt x="872" y="641"/>
                      <a:pt x="872" y="585"/>
                    </a:cubicBezTo>
                    <a:cubicBezTo>
                      <a:pt x="886" y="530"/>
                      <a:pt x="859" y="478"/>
                      <a:pt x="872" y="435"/>
                    </a:cubicBezTo>
                    <a:cubicBezTo>
                      <a:pt x="899" y="383"/>
                      <a:pt x="967" y="367"/>
                      <a:pt x="1023" y="367"/>
                    </a:cubicBezTo>
                    <a:cubicBezTo>
                      <a:pt x="1075" y="367"/>
                      <a:pt x="1130" y="354"/>
                      <a:pt x="1169" y="354"/>
                    </a:cubicBezTo>
                    <a:lnTo>
                      <a:pt x="1225" y="354"/>
                    </a:lnTo>
                    <a:cubicBezTo>
                      <a:pt x="1251" y="367"/>
                      <a:pt x="1251" y="422"/>
                      <a:pt x="1294" y="435"/>
                    </a:cubicBezTo>
                    <a:cubicBezTo>
                      <a:pt x="1297" y="437"/>
                      <a:pt x="1301" y="438"/>
                      <a:pt x="1306" y="438"/>
                    </a:cubicBezTo>
                    <a:cubicBezTo>
                      <a:pt x="1335" y="438"/>
                      <a:pt x="1379" y="407"/>
                      <a:pt x="1401" y="396"/>
                    </a:cubicBezTo>
                    <a:cubicBezTo>
                      <a:pt x="1421" y="396"/>
                      <a:pt x="1554" y="383"/>
                      <a:pt x="1640" y="383"/>
                    </a:cubicBezTo>
                    <a:cubicBezTo>
                      <a:pt x="1683" y="383"/>
                      <a:pt x="1715" y="386"/>
                      <a:pt x="1715" y="396"/>
                    </a:cubicBezTo>
                    <a:lnTo>
                      <a:pt x="1715" y="327"/>
                    </a:lnTo>
                    <a:cubicBezTo>
                      <a:pt x="1814" y="309"/>
                      <a:pt x="1920" y="295"/>
                      <a:pt x="2021" y="295"/>
                    </a:cubicBezTo>
                    <a:cubicBezTo>
                      <a:pt x="2060" y="295"/>
                      <a:pt x="2099" y="297"/>
                      <a:pt x="2136" y="301"/>
                    </a:cubicBezTo>
                    <a:cubicBezTo>
                      <a:pt x="2110" y="272"/>
                      <a:pt x="2123" y="233"/>
                      <a:pt x="2149" y="203"/>
                    </a:cubicBezTo>
                    <a:cubicBezTo>
                      <a:pt x="2178" y="190"/>
                      <a:pt x="2204" y="190"/>
                      <a:pt x="2247" y="177"/>
                    </a:cubicBezTo>
                    <a:cubicBezTo>
                      <a:pt x="2328" y="177"/>
                      <a:pt x="2423" y="177"/>
                      <a:pt x="2504" y="190"/>
                    </a:cubicBezTo>
                    <a:cubicBezTo>
                      <a:pt x="2410" y="164"/>
                      <a:pt x="2299" y="138"/>
                      <a:pt x="2191" y="109"/>
                    </a:cubicBezTo>
                    <a:cubicBezTo>
                      <a:pt x="2165" y="109"/>
                      <a:pt x="2149" y="109"/>
                      <a:pt x="2136" y="122"/>
                    </a:cubicBezTo>
                    <a:cubicBezTo>
                      <a:pt x="2110" y="138"/>
                      <a:pt x="2123" y="164"/>
                      <a:pt x="2110" y="177"/>
                    </a:cubicBezTo>
                    <a:cubicBezTo>
                      <a:pt x="2096" y="190"/>
                      <a:pt x="2083" y="190"/>
                      <a:pt x="2067" y="190"/>
                    </a:cubicBezTo>
                    <a:cubicBezTo>
                      <a:pt x="1972" y="220"/>
                      <a:pt x="1878" y="233"/>
                      <a:pt x="1770" y="233"/>
                    </a:cubicBezTo>
                    <a:cubicBezTo>
                      <a:pt x="1757" y="233"/>
                      <a:pt x="1728" y="233"/>
                      <a:pt x="1715" y="246"/>
                    </a:cubicBezTo>
                    <a:cubicBezTo>
                      <a:pt x="1702" y="246"/>
                      <a:pt x="1688" y="259"/>
                      <a:pt x="1675" y="272"/>
                    </a:cubicBezTo>
                    <a:cubicBezTo>
                      <a:pt x="1626" y="313"/>
                      <a:pt x="1562" y="325"/>
                      <a:pt x="1498" y="325"/>
                    </a:cubicBezTo>
                    <a:cubicBezTo>
                      <a:pt x="1456" y="325"/>
                      <a:pt x="1413" y="320"/>
                      <a:pt x="1375" y="314"/>
                    </a:cubicBezTo>
                    <a:cubicBezTo>
                      <a:pt x="1333" y="314"/>
                      <a:pt x="1280" y="314"/>
                      <a:pt x="1251" y="285"/>
                    </a:cubicBezTo>
                    <a:cubicBezTo>
                      <a:pt x="1225" y="272"/>
                      <a:pt x="1212" y="246"/>
                      <a:pt x="1199" y="233"/>
                    </a:cubicBezTo>
                    <a:cubicBezTo>
                      <a:pt x="1169" y="203"/>
                      <a:pt x="1130" y="203"/>
                      <a:pt x="1088" y="190"/>
                    </a:cubicBezTo>
                    <a:cubicBezTo>
                      <a:pt x="993" y="151"/>
                      <a:pt x="912" y="83"/>
                      <a:pt x="84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8"/>
              <p:cNvSpPr/>
              <p:nvPr/>
            </p:nvSpPr>
            <p:spPr>
              <a:xfrm>
                <a:off x="6958432" y="1489550"/>
                <a:ext cx="37985" cy="41236"/>
              </a:xfrm>
              <a:custGeom>
                <a:avLst/>
                <a:gdLst/>
                <a:ahLst/>
                <a:cxnLst/>
                <a:rect l="l" t="t" r="r" b="b"/>
                <a:pathLst>
                  <a:path w="491" h="533" extrusionOk="0">
                    <a:moveTo>
                      <a:pt x="382" y="44"/>
                    </a:moveTo>
                    <a:cubicBezTo>
                      <a:pt x="405" y="44"/>
                      <a:pt x="428" y="49"/>
                      <a:pt x="451" y="52"/>
                    </a:cubicBezTo>
                    <a:lnTo>
                      <a:pt x="451" y="52"/>
                    </a:lnTo>
                    <a:lnTo>
                      <a:pt x="451" y="82"/>
                    </a:lnTo>
                    <a:cubicBezTo>
                      <a:pt x="451" y="111"/>
                      <a:pt x="438" y="150"/>
                      <a:pt x="438" y="177"/>
                    </a:cubicBezTo>
                    <a:cubicBezTo>
                      <a:pt x="425" y="206"/>
                      <a:pt x="395" y="219"/>
                      <a:pt x="382" y="245"/>
                    </a:cubicBezTo>
                    <a:lnTo>
                      <a:pt x="382" y="327"/>
                    </a:lnTo>
                    <a:cubicBezTo>
                      <a:pt x="356" y="327"/>
                      <a:pt x="314" y="340"/>
                      <a:pt x="288" y="356"/>
                    </a:cubicBezTo>
                    <a:cubicBezTo>
                      <a:pt x="262" y="382"/>
                      <a:pt x="245" y="408"/>
                      <a:pt x="245" y="451"/>
                    </a:cubicBezTo>
                    <a:cubicBezTo>
                      <a:pt x="193" y="451"/>
                      <a:pt x="125" y="451"/>
                      <a:pt x="69" y="464"/>
                    </a:cubicBezTo>
                    <a:cubicBezTo>
                      <a:pt x="98" y="438"/>
                      <a:pt x="111" y="395"/>
                      <a:pt x="98" y="369"/>
                    </a:cubicBezTo>
                    <a:cubicBezTo>
                      <a:pt x="98" y="340"/>
                      <a:pt x="69" y="314"/>
                      <a:pt x="69" y="288"/>
                    </a:cubicBezTo>
                    <a:cubicBezTo>
                      <a:pt x="82" y="258"/>
                      <a:pt x="125" y="245"/>
                      <a:pt x="125" y="219"/>
                    </a:cubicBezTo>
                    <a:cubicBezTo>
                      <a:pt x="138" y="206"/>
                      <a:pt x="125" y="193"/>
                      <a:pt x="138" y="193"/>
                    </a:cubicBezTo>
                    <a:cubicBezTo>
                      <a:pt x="138" y="177"/>
                      <a:pt x="151" y="163"/>
                      <a:pt x="151" y="163"/>
                    </a:cubicBezTo>
                    <a:cubicBezTo>
                      <a:pt x="180" y="137"/>
                      <a:pt x="206" y="124"/>
                      <a:pt x="245" y="111"/>
                    </a:cubicBezTo>
                    <a:cubicBezTo>
                      <a:pt x="262" y="95"/>
                      <a:pt x="288" y="95"/>
                      <a:pt x="301" y="82"/>
                    </a:cubicBezTo>
                    <a:cubicBezTo>
                      <a:pt x="314" y="69"/>
                      <a:pt x="327" y="56"/>
                      <a:pt x="327" y="56"/>
                    </a:cubicBezTo>
                    <a:cubicBezTo>
                      <a:pt x="345" y="47"/>
                      <a:pt x="364" y="44"/>
                      <a:pt x="382" y="44"/>
                    </a:cubicBezTo>
                    <a:close/>
                    <a:moveTo>
                      <a:pt x="438" y="0"/>
                    </a:moveTo>
                    <a:cubicBezTo>
                      <a:pt x="443" y="6"/>
                      <a:pt x="446" y="11"/>
                      <a:pt x="448" y="17"/>
                    </a:cubicBezTo>
                    <a:lnTo>
                      <a:pt x="448" y="17"/>
                    </a:lnTo>
                    <a:cubicBezTo>
                      <a:pt x="428" y="6"/>
                      <a:pt x="407" y="0"/>
                      <a:pt x="384" y="0"/>
                    </a:cubicBezTo>
                    <a:cubicBezTo>
                      <a:pt x="365" y="0"/>
                      <a:pt x="345" y="5"/>
                      <a:pt x="327" y="13"/>
                    </a:cubicBezTo>
                    <a:cubicBezTo>
                      <a:pt x="288" y="30"/>
                      <a:pt x="245" y="56"/>
                      <a:pt x="219" y="69"/>
                    </a:cubicBezTo>
                    <a:cubicBezTo>
                      <a:pt x="193" y="95"/>
                      <a:pt x="151" y="111"/>
                      <a:pt x="125" y="124"/>
                    </a:cubicBezTo>
                    <a:cubicBezTo>
                      <a:pt x="82" y="150"/>
                      <a:pt x="56" y="206"/>
                      <a:pt x="30" y="258"/>
                    </a:cubicBezTo>
                    <a:cubicBezTo>
                      <a:pt x="1" y="301"/>
                      <a:pt x="17" y="314"/>
                      <a:pt x="17" y="356"/>
                    </a:cubicBezTo>
                    <a:cubicBezTo>
                      <a:pt x="30" y="395"/>
                      <a:pt x="17" y="464"/>
                      <a:pt x="1" y="503"/>
                    </a:cubicBezTo>
                    <a:lnTo>
                      <a:pt x="125" y="503"/>
                    </a:lnTo>
                    <a:cubicBezTo>
                      <a:pt x="151" y="503"/>
                      <a:pt x="193" y="532"/>
                      <a:pt x="232" y="532"/>
                    </a:cubicBezTo>
                    <a:cubicBezTo>
                      <a:pt x="245" y="519"/>
                      <a:pt x="262" y="490"/>
                      <a:pt x="275" y="477"/>
                    </a:cubicBezTo>
                    <a:cubicBezTo>
                      <a:pt x="314" y="421"/>
                      <a:pt x="369" y="395"/>
                      <a:pt x="438" y="382"/>
                    </a:cubicBezTo>
                    <a:cubicBezTo>
                      <a:pt x="438" y="382"/>
                      <a:pt x="451" y="382"/>
                      <a:pt x="451" y="369"/>
                    </a:cubicBezTo>
                    <a:cubicBezTo>
                      <a:pt x="464" y="356"/>
                      <a:pt x="451" y="301"/>
                      <a:pt x="451" y="288"/>
                    </a:cubicBezTo>
                    <a:cubicBezTo>
                      <a:pt x="451" y="245"/>
                      <a:pt x="464" y="193"/>
                      <a:pt x="477" y="150"/>
                    </a:cubicBezTo>
                    <a:cubicBezTo>
                      <a:pt x="477" y="124"/>
                      <a:pt x="490" y="95"/>
                      <a:pt x="477" y="69"/>
                    </a:cubicBezTo>
                    <a:cubicBezTo>
                      <a:pt x="477" y="64"/>
                      <a:pt x="477" y="60"/>
                      <a:pt x="476" y="55"/>
                    </a:cubicBezTo>
                    <a:lnTo>
                      <a:pt x="476" y="55"/>
                    </a:lnTo>
                    <a:cubicBezTo>
                      <a:pt x="481" y="56"/>
                      <a:pt x="485" y="56"/>
                      <a:pt x="490" y="56"/>
                    </a:cubicBezTo>
                    <a:cubicBezTo>
                      <a:pt x="484" y="47"/>
                      <a:pt x="476" y="38"/>
                      <a:pt x="468" y="32"/>
                    </a:cubicBezTo>
                    <a:lnTo>
                      <a:pt x="468" y="32"/>
                    </a:lnTo>
                    <a:cubicBezTo>
                      <a:pt x="462" y="18"/>
                      <a:pt x="452" y="7"/>
                      <a:pt x="4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8"/>
              <p:cNvSpPr/>
              <p:nvPr/>
            </p:nvSpPr>
            <p:spPr>
              <a:xfrm>
                <a:off x="6971042" y="1433540"/>
                <a:ext cx="18025" cy="62356"/>
              </a:xfrm>
              <a:custGeom>
                <a:avLst/>
                <a:gdLst/>
                <a:ahLst/>
                <a:cxnLst/>
                <a:rect l="l" t="t" r="r" b="b"/>
                <a:pathLst>
                  <a:path w="233" h="806" extrusionOk="0">
                    <a:moveTo>
                      <a:pt x="97" y="0"/>
                    </a:moveTo>
                    <a:cubicBezTo>
                      <a:pt x="88" y="0"/>
                      <a:pt x="56" y="32"/>
                      <a:pt x="56" y="32"/>
                    </a:cubicBezTo>
                    <a:cubicBezTo>
                      <a:pt x="69" y="127"/>
                      <a:pt x="17" y="222"/>
                      <a:pt x="1" y="316"/>
                    </a:cubicBezTo>
                    <a:cubicBezTo>
                      <a:pt x="30" y="316"/>
                      <a:pt x="69" y="329"/>
                      <a:pt x="82" y="359"/>
                    </a:cubicBezTo>
                    <a:cubicBezTo>
                      <a:pt x="99" y="372"/>
                      <a:pt x="99" y="398"/>
                      <a:pt x="99" y="411"/>
                    </a:cubicBezTo>
                    <a:cubicBezTo>
                      <a:pt x="99" y="479"/>
                      <a:pt x="112" y="535"/>
                      <a:pt x="112" y="604"/>
                    </a:cubicBezTo>
                    <a:cubicBezTo>
                      <a:pt x="112" y="630"/>
                      <a:pt x="99" y="630"/>
                      <a:pt x="99" y="656"/>
                    </a:cubicBezTo>
                    <a:cubicBezTo>
                      <a:pt x="99" y="656"/>
                      <a:pt x="99" y="672"/>
                      <a:pt x="112" y="685"/>
                    </a:cubicBezTo>
                    <a:cubicBezTo>
                      <a:pt x="112" y="685"/>
                      <a:pt x="125" y="685"/>
                      <a:pt x="138" y="698"/>
                    </a:cubicBezTo>
                    <a:cubicBezTo>
                      <a:pt x="138" y="698"/>
                      <a:pt x="151" y="711"/>
                      <a:pt x="151" y="724"/>
                    </a:cubicBezTo>
                    <a:cubicBezTo>
                      <a:pt x="164" y="754"/>
                      <a:pt x="180" y="780"/>
                      <a:pt x="180" y="806"/>
                    </a:cubicBezTo>
                    <a:cubicBezTo>
                      <a:pt x="232" y="698"/>
                      <a:pt x="138" y="548"/>
                      <a:pt x="164" y="427"/>
                    </a:cubicBezTo>
                    <a:cubicBezTo>
                      <a:pt x="164" y="398"/>
                      <a:pt x="180" y="385"/>
                      <a:pt x="180" y="359"/>
                    </a:cubicBezTo>
                    <a:cubicBezTo>
                      <a:pt x="180" y="329"/>
                      <a:pt x="180" y="303"/>
                      <a:pt x="151" y="290"/>
                    </a:cubicBezTo>
                    <a:cubicBezTo>
                      <a:pt x="138" y="277"/>
                      <a:pt x="99" y="290"/>
                      <a:pt x="82" y="264"/>
                    </a:cubicBezTo>
                    <a:lnTo>
                      <a:pt x="82" y="235"/>
                    </a:lnTo>
                    <a:cubicBezTo>
                      <a:pt x="82" y="153"/>
                      <a:pt x="82" y="71"/>
                      <a:pt x="99" y="3"/>
                    </a:cubicBezTo>
                    <a:cubicBezTo>
                      <a:pt x="99" y="1"/>
                      <a:pt x="98" y="0"/>
                      <a:pt x="9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8"/>
              <p:cNvSpPr/>
              <p:nvPr/>
            </p:nvSpPr>
            <p:spPr>
              <a:xfrm>
                <a:off x="6923851" y="1520650"/>
                <a:ext cx="39996" cy="30404"/>
              </a:xfrm>
              <a:custGeom>
                <a:avLst/>
                <a:gdLst/>
                <a:ahLst/>
                <a:cxnLst/>
                <a:rect l="l" t="t" r="r" b="b"/>
                <a:pathLst>
                  <a:path w="517" h="393" extrusionOk="0">
                    <a:moveTo>
                      <a:pt x="481" y="1"/>
                    </a:moveTo>
                    <a:cubicBezTo>
                      <a:pt x="453" y="1"/>
                      <a:pt x="427" y="10"/>
                      <a:pt x="408" y="19"/>
                    </a:cubicBezTo>
                    <a:cubicBezTo>
                      <a:pt x="366" y="36"/>
                      <a:pt x="340" y="62"/>
                      <a:pt x="301" y="88"/>
                    </a:cubicBezTo>
                    <a:cubicBezTo>
                      <a:pt x="284" y="101"/>
                      <a:pt x="258" y="117"/>
                      <a:pt x="258" y="143"/>
                    </a:cubicBezTo>
                    <a:cubicBezTo>
                      <a:pt x="245" y="156"/>
                      <a:pt x="245" y="170"/>
                      <a:pt x="245" y="199"/>
                    </a:cubicBezTo>
                    <a:cubicBezTo>
                      <a:pt x="232" y="238"/>
                      <a:pt x="190" y="264"/>
                      <a:pt x="137" y="294"/>
                    </a:cubicBezTo>
                    <a:cubicBezTo>
                      <a:pt x="95" y="307"/>
                      <a:pt x="40" y="320"/>
                      <a:pt x="13" y="362"/>
                    </a:cubicBezTo>
                    <a:lnTo>
                      <a:pt x="0" y="375"/>
                    </a:lnTo>
                    <a:cubicBezTo>
                      <a:pt x="0" y="388"/>
                      <a:pt x="13" y="388"/>
                      <a:pt x="13" y="388"/>
                    </a:cubicBezTo>
                    <a:cubicBezTo>
                      <a:pt x="26" y="391"/>
                      <a:pt x="39" y="393"/>
                      <a:pt x="51" y="393"/>
                    </a:cubicBezTo>
                    <a:cubicBezTo>
                      <a:pt x="144" y="393"/>
                      <a:pt x="229" y="313"/>
                      <a:pt x="301" y="264"/>
                    </a:cubicBezTo>
                    <a:cubicBezTo>
                      <a:pt x="284" y="238"/>
                      <a:pt x="284" y="212"/>
                      <a:pt x="301" y="183"/>
                    </a:cubicBezTo>
                    <a:cubicBezTo>
                      <a:pt x="314" y="156"/>
                      <a:pt x="340" y="130"/>
                      <a:pt x="353" y="117"/>
                    </a:cubicBezTo>
                    <a:cubicBezTo>
                      <a:pt x="408" y="75"/>
                      <a:pt x="464" y="36"/>
                      <a:pt x="516" y="6"/>
                    </a:cubicBezTo>
                    <a:cubicBezTo>
                      <a:pt x="505" y="2"/>
                      <a:pt x="493" y="1"/>
                      <a:pt x="48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8"/>
              <p:cNvSpPr/>
              <p:nvPr/>
            </p:nvSpPr>
            <p:spPr>
              <a:xfrm>
                <a:off x="6835426" y="1392847"/>
                <a:ext cx="138015" cy="110400"/>
              </a:xfrm>
              <a:custGeom>
                <a:avLst/>
                <a:gdLst/>
                <a:ahLst/>
                <a:cxnLst/>
                <a:rect l="l" t="t" r="r" b="b"/>
                <a:pathLst>
                  <a:path w="1784" h="1427" extrusionOk="0">
                    <a:moveTo>
                      <a:pt x="1" y="0"/>
                    </a:moveTo>
                    <a:lnTo>
                      <a:pt x="1" y="0"/>
                    </a:lnTo>
                    <a:cubicBezTo>
                      <a:pt x="40" y="82"/>
                      <a:pt x="164" y="95"/>
                      <a:pt x="220" y="176"/>
                    </a:cubicBezTo>
                    <a:cubicBezTo>
                      <a:pt x="233" y="189"/>
                      <a:pt x="233" y="203"/>
                      <a:pt x="246" y="232"/>
                    </a:cubicBezTo>
                    <a:lnTo>
                      <a:pt x="246" y="284"/>
                    </a:lnTo>
                    <a:cubicBezTo>
                      <a:pt x="246" y="327"/>
                      <a:pt x="272" y="366"/>
                      <a:pt x="285" y="408"/>
                    </a:cubicBezTo>
                    <a:cubicBezTo>
                      <a:pt x="301" y="421"/>
                      <a:pt x="314" y="447"/>
                      <a:pt x="340" y="464"/>
                    </a:cubicBezTo>
                    <a:lnTo>
                      <a:pt x="396" y="464"/>
                    </a:lnTo>
                    <a:cubicBezTo>
                      <a:pt x="422" y="477"/>
                      <a:pt x="448" y="503"/>
                      <a:pt x="448" y="545"/>
                    </a:cubicBezTo>
                    <a:cubicBezTo>
                      <a:pt x="477" y="597"/>
                      <a:pt x="491" y="653"/>
                      <a:pt x="477" y="708"/>
                    </a:cubicBezTo>
                    <a:lnTo>
                      <a:pt x="477" y="735"/>
                    </a:lnTo>
                    <a:cubicBezTo>
                      <a:pt x="477" y="748"/>
                      <a:pt x="491" y="748"/>
                      <a:pt x="504" y="761"/>
                    </a:cubicBezTo>
                    <a:cubicBezTo>
                      <a:pt x="572" y="816"/>
                      <a:pt x="680" y="829"/>
                      <a:pt x="735" y="911"/>
                    </a:cubicBezTo>
                    <a:cubicBezTo>
                      <a:pt x="748" y="924"/>
                      <a:pt x="748" y="953"/>
                      <a:pt x="761" y="966"/>
                    </a:cubicBezTo>
                    <a:cubicBezTo>
                      <a:pt x="772" y="971"/>
                      <a:pt x="782" y="973"/>
                      <a:pt x="792" y="973"/>
                    </a:cubicBezTo>
                    <a:cubicBezTo>
                      <a:pt x="832" y="973"/>
                      <a:pt x="867" y="937"/>
                      <a:pt x="912" y="937"/>
                    </a:cubicBezTo>
                    <a:cubicBezTo>
                      <a:pt x="938" y="937"/>
                      <a:pt x="954" y="953"/>
                      <a:pt x="967" y="953"/>
                    </a:cubicBezTo>
                    <a:cubicBezTo>
                      <a:pt x="1101" y="1019"/>
                      <a:pt x="1238" y="1074"/>
                      <a:pt x="1362" y="1143"/>
                    </a:cubicBezTo>
                    <a:cubicBezTo>
                      <a:pt x="1375" y="1143"/>
                      <a:pt x="1388" y="1156"/>
                      <a:pt x="1401" y="1169"/>
                    </a:cubicBezTo>
                    <a:cubicBezTo>
                      <a:pt x="1414" y="1182"/>
                      <a:pt x="1414" y="1198"/>
                      <a:pt x="1414" y="1211"/>
                    </a:cubicBezTo>
                    <a:cubicBezTo>
                      <a:pt x="1427" y="1224"/>
                      <a:pt x="1457" y="1224"/>
                      <a:pt x="1470" y="1224"/>
                    </a:cubicBezTo>
                    <a:cubicBezTo>
                      <a:pt x="1509" y="1224"/>
                      <a:pt x="1564" y="1224"/>
                      <a:pt x="1591" y="1237"/>
                    </a:cubicBezTo>
                    <a:cubicBezTo>
                      <a:pt x="1672" y="1280"/>
                      <a:pt x="1701" y="1387"/>
                      <a:pt x="1783" y="1427"/>
                    </a:cubicBezTo>
                    <a:cubicBezTo>
                      <a:pt x="1741" y="1374"/>
                      <a:pt x="1715" y="1306"/>
                      <a:pt x="1672" y="1250"/>
                    </a:cubicBezTo>
                    <a:cubicBezTo>
                      <a:pt x="1646" y="1211"/>
                      <a:pt x="1620" y="1169"/>
                      <a:pt x="1577" y="1169"/>
                    </a:cubicBezTo>
                    <a:cubicBezTo>
                      <a:pt x="1551" y="1182"/>
                      <a:pt x="1538" y="1182"/>
                      <a:pt x="1525" y="1182"/>
                    </a:cubicBezTo>
                    <a:cubicBezTo>
                      <a:pt x="1470" y="1182"/>
                      <a:pt x="1470" y="1100"/>
                      <a:pt x="1444" y="1061"/>
                    </a:cubicBezTo>
                    <a:cubicBezTo>
                      <a:pt x="1427" y="1061"/>
                      <a:pt x="1401" y="1048"/>
                      <a:pt x="1388" y="1048"/>
                    </a:cubicBezTo>
                    <a:cubicBezTo>
                      <a:pt x="1280" y="1019"/>
                      <a:pt x="1183" y="992"/>
                      <a:pt x="1088" y="953"/>
                    </a:cubicBezTo>
                    <a:cubicBezTo>
                      <a:pt x="1036" y="911"/>
                      <a:pt x="980" y="885"/>
                      <a:pt x="912" y="885"/>
                    </a:cubicBezTo>
                    <a:cubicBezTo>
                      <a:pt x="872" y="885"/>
                      <a:pt x="843" y="898"/>
                      <a:pt x="804" y="898"/>
                    </a:cubicBezTo>
                    <a:cubicBezTo>
                      <a:pt x="748" y="885"/>
                      <a:pt x="722" y="842"/>
                      <a:pt x="680" y="803"/>
                    </a:cubicBezTo>
                    <a:cubicBezTo>
                      <a:pt x="648" y="768"/>
                      <a:pt x="613" y="744"/>
                      <a:pt x="573" y="744"/>
                    </a:cubicBezTo>
                    <a:cubicBezTo>
                      <a:pt x="564" y="744"/>
                      <a:pt x="555" y="745"/>
                      <a:pt x="546" y="748"/>
                    </a:cubicBezTo>
                    <a:cubicBezTo>
                      <a:pt x="530" y="640"/>
                      <a:pt x="517" y="516"/>
                      <a:pt x="477" y="408"/>
                    </a:cubicBezTo>
                    <a:cubicBezTo>
                      <a:pt x="477" y="408"/>
                      <a:pt x="477" y="395"/>
                      <a:pt x="464" y="382"/>
                    </a:cubicBezTo>
                    <a:cubicBezTo>
                      <a:pt x="459" y="377"/>
                      <a:pt x="452" y="375"/>
                      <a:pt x="445" y="375"/>
                    </a:cubicBezTo>
                    <a:cubicBezTo>
                      <a:pt x="431" y="375"/>
                      <a:pt x="413" y="382"/>
                      <a:pt x="396" y="382"/>
                    </a:cubicBezTo>
                    <a:cubicBezTo>
                      <a:pt x="353" y="366"/>
                      <a:pt x="340" y="340"/>
                      <a:pt x="327" y="300"/>
                    </a:cubicBezTo>
                    <a:cubicBezTo>
                      <a:pt x="301" y="245"/>
                      <a:pt x="301" y="163"/>
                      <a:pt x="259" y="121"/>
                    </a:cubicBezTo>
                    <a:cubicBezTo>
                      <a:pt x="190" y="69"/>
                      <a:pt x="83" y="26"/>
                      <a:pt x="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8"/>
              <p:cNvSpPr/>
              <p:nvPr/>
            </p:nvSpPr>
            <p:spPr>
              <a:xfrm>
                <a:off x="6958432" y="1366544"/>
                <a:ext cx="18025" cy="84173"/>
              </a:xfrm>
              <a:custGeom>
                <a:avLst/>
                <a:gdLst/>
                <a:ahLst/>
                <a:cxnLst/>
                <a:rect l="l" t="t" r="r" b="b"/>
                <a:pathLst>
                  <a:path w="233" h="1088" extrusionOk="0">
                    <a:moveTo>
                      <a:pt x="111" y="1"/>
                    </a:moveTo>
                    <a:cubicBezTo>
                      <a:pt x="98" y="69"/>
                      <a:pt x="82" y="135"/>
                      <a:pt x="69" y="216"/>
                    </a:cubicBezTo>
                    <a:cubicBezTo>
                      <a:pt x="69" y="246"/>
                      <a:pt x="56" y="366"/>
                      <a:pt x="1" y="379"/>
                    </a:cubicBezTo>
                    <a:cubicBezTo>
                      <a:pt x="56" y="366"/>
                      <a:pt x="98" y="353"/>
                      <a:pt x="138" y="340"/>
                    </a:cubicBezTo>
                    <a:lnTo>
                      <a:pt x="138" y="340"/>
                    </a:lnTo>
                    <a:cubicBezTo>
                      <a:pt x="151" y="422"/>
                      <a:pt x="138" y="516"/>
                      <a:pt x="125" y="598"/>
                    </a:cubicBezTo>
                    <a:cubicBezTo>
                      <a:pt x="111" y="611"/>
                      <a:pt x="111" y="624"/>
                      <a:pt x="111" y="640"/>
                    </a:cubicBezTo>
                    <a:lnTo>
                      <a:pt x="111" y="667"/>
                    </a:lnTo>
                    <a:cubicBezTo>
                      <a:pt x="111" y="722"/>
                      <a:pt x="111" y="804"/>
                      <a:pt x="125" y="856"/>
                    </a:cubicBezTo>
                    <a:cubicBezTo>
                      <a:pt x="138" y="898"/>
                      <a:pt x="151" y="937"/>
                      <a:pt x="180" y="980"/>
                    </a:cubicBezTo>
                    <a:cubicBezTo>
                      <a:pt x="180" y="1006"/>
                      <a:pt x="219" y="1062"/>
                      <a:pt x="219" y="1088"/>
                    </a:cubicBezTo>
                    <a:cubicBezTo>
                      <a:pt x="219" y="967"/>
                      <a:pt x="180" y="843"/>
                      <a:pt x="151" y="722"/>
                    </a:cubicBezTo>
                    <a:cubicBezTo>
                      <a:pt x="151" y="667"/>
                      <a:pt x="138" y="624"/>
                      <a:pt x="151" y="572"/>
                    </a:cubicBezTo>
                    <a:cubicBezTo>
                      <a:pt x="151" y="543"/>
                      <a:pt x="164" y="543"/>
                      <a:pt x="180" y="516"/>
                    </a:cubicBezTo>
                    <a:cubicBezTo>
                      <a:pt x="193" y="490"/>
                      <a:pt x="232" y="259"/>
                      <a:pt x="219" y="259"/>
                    </a:cubicBezTo>
                    <a:lnTo>
                      <a:pt x="219" y="259"/>
                    </a:lnTo>
                    <a:cubicBezTo>
                      <a:pt x="180" y="272"/>
                      <a:pt x="138" y="272"/>
                      <a:pt x="82" y="272"/>
                    </a:cubicBezTo>
                    <a:cubicBezTo>
                      <a:pt x="98" y="177"/>
                      <a:pt x="98" y="82"/>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8"/>
              <p:cNvSpPr/>
              <p:nvPr/>
            </p:nvSpPr>
            <p:spPr>
              <a:xfrm>
                <a:off x="6743830" y="1488544"/>
                <a:ext cx="56861" cy="49514"/>
              </a:xfrm>
              <a:custGeom>
                <a:avLst/>
                <a:gdLst/>
                <a:ahLst/>
                <a:cxnLst/>
                <a:rect l="l" t="t" r="r" b="b"/>
                <a:pathLst>
                  <a:path w="735" h="640" extrusionOk="0">
                    <a:moveTo>
                      <a:pt x="56" y="0"/>
                    </a:moveTo>
                    <a:lnTo>
                      <a:pt x="56" y="0"/>
                    </a:lnTo>
                    <a:cubicBezTo>
                      <a:pt x="62" y="18"/>
                      <a:pt x="73" y="34"/>
                      <a:pt x="86" y="49"/>
                    </a:cubicBezTo>
                    <a:lnTo>
                      <a:pt x="86" y="49"/>
                    </a:lnTo>
                    <a:cubicBezTo>
                      <a:pt x="77" y="29"/>
                      <a:pt x="67" y="12"/>
                      <a:pt x="56" y="0"/>
                    </a:cubicBezTo>
                    <a:close/>
                    <a:moveTo>
                      <a:pt x="734" y="0"/>
                    </a:moveTo>
                    <a:cubicBezTo>
                      <a:pt x="640" y="0"/>
                      <a:pt x="532" y="56"/>
                      <a:pt x="451" y="108"/>
                    </a:cubicBezTo>
                    <a:cubicBezTo>
                      <a:pt x="395" y="150"/>
                      <a:pt x="356" y="190"/>
                      <a:pt x="287" y="219"/>
                    </a:cubicBezTo>
                    <a:cubicBezTo>
                      <a:pt x="287" y="190"/>
                      <a:pt x="261" y="176"/>
                      <a:pt x="232" y="150"/>
                    </a:cubicBezTo>
                    <a:cubicBezTo>
                      <a:pt x="181" y="119"/>
                      <a:pt x="123" y="90"/>
                      <a:pt x="86" y="49"/>
                    </a:cubicBezTo>
                    <a:lnTo>
                      <a:pt x="86" y="49"/>
                    </a:lnTo>
                    <a:cubicBezTo>
                      <a:pt x="98" y="73"/>
                      <a:pt x="110" y="101"/>
                      <a:pt x="124" y="124"/>
                    </a:cubicBezTo>
                    <a:cubicBezTo>
                      <a:pt x="163" y="176"/>
                      <a:pt x="219" y="219"/>
                      <a:pt x="261" y="258"/>
                    </a:cubicBezTo>
                    <a:cubicBezTo>
                      <a:pt x="245" y="287"/>
                      <a:pt x="245" y="314"/>
                      <a:pt x="219" y="340"/>
                    </a:cubicBezTo>
                    <a:cubicBezTo>
                      <a:pt x="206" y="353"/>
                      <a:pt x="193" y="369"/>
                      <a:pt x="180" y="382"/>
                    </a:cubicBezTo>
                    <a:cubicBezTo>
                      <a:pt x="124" y="395"/>
                      <a:pt x="69" y="382"/>
                      <a:pt x="43" y="434"/>
                    </a:cubicBezTo>
                    <a:cubicBezTo>
                      <a:pt x="29" y="503"/>
                      <a:pt x="16" y="571"/>
                      <a:pt x="0" y="640"/>
                    </a:cubicBezTo>
                    <a:cubicBezTo>
                      <a:pt x="43" y="558"/>
                      <a:pt x="69" y="421"/>
                      <a:pt x="163" y="395"/>
                    </a:cubicBezTo>
                    <a:cubicBezTo>
                      <a:pt x="178" y="395"/>
                      <a:pt x="195" y="398"/>
                      <a:pt x="210" y="398"/>
                    </a:cubicBezTo>
                    <a:cubicBezTo>
                      <a:pt x="225" y="398"/>
                      <a:pt x="238" y="395"/>
                      <a:pt x="245" y="382"/>
                    </a:cubicBezTo>
                    <a:cubicBezTo>
                      <a:pt x="261" y="382"/>
                      <a:pt x="274" y="369"/>
                      <a:pt x="274" y="353"/>
                    </a:cubicBezTo>
                    <a:cubicBezTo>
                      <a:pt x="382" y="176"/>
                      <a:pt x="558" y="82"/>
                      <a:pt x="7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8"/>
              <p:cNvSpPr/>
              <p:nvPr/>
            </p:nvSpPr>
            <p:spPr>
              <a:xfrm>
                <a:off x="7486659" y="1696882"/>
                <a:ext cx="55933" cy="120999"/>
              </a:xfrm>
              <a:custGeom>
                <a:avLst/>
                <a:gdLst/>
                <a:ahLst/>
                <a:cxnLst/>
                <a:rect l="l" t="t" r="r" b="b"/>
                <a:pathLst>
                  <a:path w="723" h="1564" extrusionOk="0">
                    <a:moveTo>
                      <a:pt x="435" y="0"/>
                    </a:moveTo>
                    <a:cubicBezTo>
                      <a:pt x="435" y="42"/>
                      <a:pt x="435" y="137"/>
                      <a:pt x="422" y="189"/>
                    </a:cubicBezTo>
                    <a:cubicBezTo>
                      <a:pt x="396" y="382"/>
                      <a:pt x="96" y="679"/>
                      <a:pt x="69" y="708"/>
                    </a:cubicBezTo>
                    <a:cubicBezTo>
                      <a:pt x="27" y="748"/>
                      <a:pt x="1" y="816"/>
                      <a:pt x="1" y="816"/>
                    </a:cubicBezTo>
                    <a:cubicBezTo>
                      <a:pt x="1" y="816"/>
                      <a:pt x="56" y="940"/>
                      <a:pt x="138" y="1564"/>
                    </a:cubicBezTo>
                    <a:lnTo>
                      <a:pt x="654" y="1169"/>
                    </a:lnTo>
                    <a:lnTo>
                      <a:pt x="722" y="1022"/>
                    </a:lnTo>
                    <a:cubicBezTo>
                      <a:pt x="654" y="382"/>
                      <a:pt x="477" y="108"/>
                      <a:pt x="435" y="0"/>
                    </a:cubicBezTo>
                    <a:close/>
                  </a:path>
                </a:pathLst>
              </a:custGeom>
              <a:solidFill>
                <a:srgbClr val="FFE0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8"/>
              <p:cNvSpPr/>
              <p:nvPr/>
            </p:nvSpPr>
            <p:spPr>
              <a:xfrm>
                <a:off x="5906464" y="1234022"/>
                <a:ext cx="43246" cy="81001"/>
              </a:xfrm>
              <a:custGeom>
                <a:avLst/>
                <a:gdLst/>
                <a:ahLst/>
                <a:cxnLst/>
                <a:rect l="l" t="t" r="r" b="b"/>
                <a:pathLst>
                  <a:path w="559" h="1047" extrusionOk="0">
                    <a:moveTo>
                      <a:pt x="1" y="0"/>
                    </a:moveTo>
                    <a:lnTo>
                      <a:pt x="1" y="679"/>
                    </a:lnTo>
                    <a:cubicBezTo>
                      <a:pt x="1" y="748"/>
                      <a:pt x="82" y="816"/>
                      <a:pt x="285" y="937"/>
                    </a:cubicBezTo>
                    <a:cubicBezTo>
                      <a:pt x="402" y="1012"/>
                      <a:pt x="478" y="1047"/>
                      <a:pt x="519" y="1047"/>
                    </a:cubicBezTo>
                    <a:cubicBezTo>
                      <a:pt x="546" y="1047"/>
                      <a:pt x="559" y="1032"/>
                      <a:pt x="559" y="1005"/>
                    </a:cubicBezTo>
                    <a:lnTo>
                      <a:pt x="559" y="705"/>
                    </a:lnTo>
                    <a:cubicBezTo>
                      <a:pt x="559" y="529"/>
                      <a:pt x="477" y="477"/>
                      <a:pt x="477" y="477"/>
                    </a:cubicBezTo>
                    <a:cubicBezTo>
                      <a:pt x="477" y="477"/>
                      <a:pt x="258" y="353"/>
                      <a:pt x="164" y="271"/>
                    </a:cubicBezTo>
                    <a:cubicBezTo>
                      <a:pt x="53" y="189"/>
                      <a:pt x="1" y="0"/>
                      <a:pt x="1" y="0"/>
                    </a:cubicBezTo>
                    <a:close/>
                  </a:path>
                </a:pathLst>
              </a:custGeom>
              <a:solidFill>
                <a:srgbClr val="FF31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8"/>
              <p:cNvSpPr/>
              <p:nvPr/>
            </p:nvSpPr>
            <p:spPr>
              <a:xfrm>
                <a:off x="5876912" y="1261253"/>
                <a:ext cx="29630" cy="41158"/>
              </a:xfrm>
              <a:custGeom>
                <a:avLst/>
                <a:gdLst/>
                <a:ahLst/>
                <a:cxnLst/>
                <a:rect l="l" t="t" r="r" b="b"/>
                <a:pathLst>
                  <a:path w="383" h="532" extrusionOk="0">
                    <a:moveTo>
                      <a:pt x="383" y="1"/>
                    </a:moveTo>
                    <a:cubicBezTo>
                      <a:pt x="383" y="1"/>
                      <a:pt x="138" y="151"/>
                      <a:pt x="69" y="232"/>
                    </a:cubicBezTo>
                    <a:cubicBezTo>
                      <a:pt x="1" y="301"/>
                      <a:pt x="1" y="422"/>
                      <a:pt x="1" y="422"/>
                    </a:cubicBezTo>
                    <a:cubicBezTo>
                      <a:pt x="48" y="505"/>
                      <a:pt x="115" y="531"/>
                      <a:pt x="180" y="531"/>
                    </a:cubicBezTo>
                    <a:cubicBezTo>
                      <a:pt x="284" y="531"/>
                      <a:pt x="383" y="464"/>
                      <a:pt x="383" y="464"/>
                    </a:cubicBezTo>
                    <a:lnTo>
                      <a:pt x="38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8"/>
              <p:cNvSpPr/>
              <p:nvPr/>
            </p:nvSpPr>
            <p:spPr>
              <a:xfrm>
                <a:off x="6732457" y="1753279"/>
                <a:ext cx="23054" cy="23519"/>
              </a:xfrm>
              <a:custGeom>
                <a:avLst/>
                <a:gdLst/>
                <a:ahLst/>
                <a:cxnLst/>
                <a:rect l="l" t="t" r="r" b="b"/>
                <a:pathLst>
                  <a:path w="298" h="304" extrusionOk="0">
                    <a:moveTo>
                      <a:pt x="47" y="1"/>
                    </a:moveTo>
                    <a:cubicBezTo>
                      <a:pt x="28" y="1"/>
                      <a:pt x="13" y="16"/>
                      <a:pt x="13" y="48"/>
                    </a:cubicBezTo>
                    <a:lnTo>
                      <a:pt x="13" y="100"/>
                    </a:lnTo>
                    <a:cubicBezTo>
                      <a:pt x="0" y="129"/>
                      <a:pt x="26" y="182"/>
                      <a:pt x="52" y="195"/>
                    </a:cubicBezTo>
                    <a:lnTo>
                      <a:pt x="229" y="293"/>
                    </a:lnTo>
                    <a:cubicBezTo>
                      <a:pt x="237" y="300"/>
                      <a:pt x="245" y="303"/>
                      <a:pt x="253" y="303"/>
                    </a:cubicBezTo>
                    <a:cubicBezTo>
                      <a:pt x="271" y="303"/>
                      <a:pt x="284" y="284"/>
                      <a:pt x="284" y="263"/>
                    </a:cubicBezTo>
                    <a:lnTo>
                      <a:pt x="297" y="211"/>
                    </a:lnTo>
                    <a:cubicBezTo>
                      <a:pt x="297" y="169"/>
                      <a:pt x="284" y="129"/>
                      <a:pt x="245" y="113"/>
                    </a:cubicBezTo>
                    <a:lnTo>
                      <a:pt x="65" y="5"/>
                    </a:lnTo>
                    <a:cubicBezTo>
                      <a:pt x="59" y="2"/>
                      <a:pt x="53" y="1"/>
                      <a:pt x="47" y="1"/>
                    </a:cubicBezTo>
                    <a:close/>
                  </a:path>
                </a:pathLst>
              </a:custGeom>
              <a:solidFill>
                <a:srgbClr val="F397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8"/>
              <p:cNvSpPr/>
              <p:nvPr/>
            </p:nvSpPr>
            <p:spPr>
              <a:xfrm>
                <a:off x="6730136" y="1753666"/>
                <a:ext cx="23363" cy="23287"/>
              </a:xfrm>
              <a:custGeom>
                <a:avLst/>
                <a:gdLst/>
                <a:ahLst/>
                <a:cxnLst/>
                <a:rect l="l" t="t" r="r" b="b"/>
                <a:pathLst>
                  <a:path w="302" h="301" extrusionOk="0">
                    <a:moveTo>
                      <a:pt x="69" y="0"/>
                    </a:moveTo>
                    <a:cubicBezTo>
                      <a:pt x="69" y="0"/>
                      <a:pt x="14" y="14"/>
                      <a:pt x="14" y="43"/>
                    </a:cubicBezTo>
                    <a:cubicBezTo>
                      <a:pt x="1" y="82"/>
                      <a:pt x="1" y="124"/>
                      <a:pt x="1" y="138"/>
                    </a:cubicBezTo>
                    <a:cubicBezTo>
                      <a:pt x="1" y="138"/>
                      <a:pt x="14" y="177"/>
                      <a:pt x="43" y="190"/>
                    </a:cubicBezTo>
                    <a:cubicBezTo>
                      <a:pt x="69" y="206"/>
                      <a:pt x="193" y="288"/>
                      <a:pt x="220" y="301"/>
                    </a:cubicBezTo>
                    <a:lnTo>
                      <a:pt x="288" y="301"/>
                    </a:lnTo>
                    <a:cubicBezTo>
                      <a:pt x="301" y="271"/>
                      <a:pt x="275" y="138"/>
                      <a:pt x="275" y="138"/>
                    </a:cubicBezTo>
                    <a:lnTo>
                      <a:pt x="69" y="0"/>
                    </a:lnTo>
                    <a:close/>
                  </a:path>
                </a:pathLst>
              </a:custGeom>
              <a:solidFill>
                <a:srgbClr val="F397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8"/>
              <p:cNvSpPr/>
              <p:nvPr/>
            </p:nvSpPr>
            <p:spPr>
              <a:xfrm>
                <a:off x="6730136" y="1755290"/>
                <a:ext cx="21275" cy="21507"/>
              </a:xfrm>
              <a:custGeom>
                <a:avLst/>
                <a:gdLst/>
                <a:ahLst/>
                <a:cxnLst/>
                <a:rect l="l" t="t" r="r" b="b"/>
                <a:pathLst>
                  <a:path w="275" h="278" extrusionOk="0">
                    <a:moveTo>
                      <a:pt x="50" y="1"/>
                    </a:moveTo>
                    <a:cubicBezTo>
                      <a:pt x="31" y="1"/>
                      <a:pt x="14" y="16"/>
                      <a:pt x="14" y="48"/>
                    </a:cubicBezTo>
                    <a:lnTo>
                      <a:pt x="1" y="87"/>
                    </a:lnTo>
                    <a:cubicBezTo>
                      <a:pt x="1" y="117"/>
                      <a:pt x="14" y="156"/>
                      <a:pt x="43" y="185"/>
                    </a:cubicBezTo>
                    <a:lnTo>
                      <a:pt x="206" y="267"/>
                    </a:lnTo>
                    <a:cubicBezTo>
                      <a:pt x="214" y="274"/>
                      <a:pt x="222" y="277"/>
                      <a:pt x="228" y="277"/>
                    </a:cubicBezTo>
                    <a:cubicBezTo>
                      <a:pt x="245" y="277"/>
                      <a:pt x="259" y="258"/>
                      <a:pt x="259" y="237"/>
                    </a:cubicBezTo>
                    <a:lnTo>
                      <a:pt x="275" y="185"/>
                    </a:lnTo>
                    <a:cubicBezTo>
                      <a:pt x="275" y="156"/>
                      <a:pt x="259" y="117"/>
                      <a:pt x="233" y="103"/>
                    </a:cubicBezTo>
                    <a:lnTo>
                      <a:pt x="69" y="6"/>
                    </a:lnTo>
                    <a:cubicBezTo>
                      <a:pt x="63" y="2"/>
                      <a:pt x="56" y="1"/>
                      <a:pt x="50" y="1"/>
                    </a:cubicBezTo>
                    <a:close/>
                  </a:path>
                </a:pathLst>
              </a:custGeom>
              <a:solidFill>
                <a:srgbClr val="FFB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8"/>
              <p:cNvSpPr/>
              <p:nvPr/>
            </p:nvSpPr>
            <p:spPr>
              <a:xfrm>
                <a:off x="6273624" y="1570626"/>
                <a:ext cx="469281" cy="276812"/>
              </a:xfrm>
              <a:custGeom>
                <a:avLst/>
                <a:gdLst/>
                <a:ahLst/>
                <a:cxnLst/>
                <a:rect l="l" t="t" r="r" b="b"/>
                <a:pathLst>
                  <a:path w="6066" h="3578" extrusionOk="0">
                    <a:moveTo>
                      <a:pt x="0" y="0"/>
                    </a:moveTo>
                    <a:lnTo>
                      <a:pt x="27" y="176"/>
                    </a:lnTo>
                    <a:lnTo>
                      <a:pt x="5915" y="3564"/>
                    </a:lnTo>
                    <a:lnTo>
                      <a:pt x="6065" y="3577"/>
                    </a:lnTo>
                    <a:lnTo>
                      <a:pt x="6065" y="3483"/>
                    </a:lnTo>
                    <a:lnTo>
                      <a:pt x="5902" y="3401"/>
                    </a:lnTo>
                    <a:lnTo>
                      <a:pt x="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5" name="Google Shape;3945;p48"/>
            <p:cNvGrpSpPr/>
            <p:nvPr/>
          </p:nvGrpSpPr>
          <p:grpSpPr>
            <a:xfrm rot="-1131320" flipH="1">
              <a:off x="6482493" y="3549343"/>
              <a:ext cx="1011168" cy="538020"/>
              <a:chOff x="5626475" y="2648525"/>
              <a:chExt cx="792600" cy="421725"/>
            </a:xfrm>
          </p:grpSpPr>
          <p:sp>
            <p:nvSpPr>
              <p:cNvPr id="3946" name="Google Shape;3946;p48"/>
              <p:cNvSpPr/>
              <p:nvPr/>
            </p:nvSpPr>
            <p:spPr>
              <a:xfrm>
                <a:off x="5649325" y="2692275"/>
                <a:ext cx="85700" cy="22150"/>
              </a:xfrm>
              <a:custGeom>
                <a:avLst/>
                <a:gdLst/>
                <a:ahLst/>
                <a:cxnLst/>
                <a:rect l="l" t="t" r="r" b="b"/>
                <a:pathLst>
                  <a:path w="3428" h="886" extrusionOk="0">
                    <a:moveTo>
                      <a:pt x="2024" y="0"/>
                    </a:moveTo>
                    <a:lnTo>
                      <a:pt x="0" y="343"/>
                    </a:lnTo>
                    <a:lnTo>
                      <a:pt x="379" y="885"/>
                    </a:lnTo>
                    <a:lnTo>
                      <a:pt x="1100" y="885"/>
                    </a:lnTo>
                    <a:lnTo>
                      <a:pt x="3427" y="125"/>
                    </a:lnTo>
                    <a:lnTo>
                      <a:pt x="202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8"/>
              <p:cNvSpPr/>
              <p:nvPr/>
            </p:nvSpPr>
            <p:spPr>
              <a:xfrm>
                <a:off x="5680900" y="2735525"/>
                <a:ext cx="48325" cy="33000"/>
              </a:xfrm>
              <a:custGeom>
                <a:avLst/>
                <a:gdLst/>
                <a:ahLst/>
                <a:cxnLst/>
                <a:rect l="l" t="t" r="r" b="b"/>
                <a:pathLst>
                  <a:path w="1933" h="1320" extrusionOk="0">
                    <a:moveTo>
                      <a:pt x="382" y="0"/>
                    </a:moveTo>
                    <a:lnTo>
                      <a:pt x="0" y="353"/>
                    </a:lnTo>
                    <a:lnTo>
                      <a:pt x="206" y="856"/>
                    </a:lnTo>
                    <a:lnTo>
                      <a:pt x="1632" y="1319"/>
                    </a:lnTo>
                    <a:lnTo>
                      <a:pt x="1932" y="856"/>
                    </a:lnTo>
                    <a:lnTo>
                      <a:pt x="1306" y="653"/>
                    </a:lnTo>
                    <a:lnTo>
                      <a:pt x="1103" y="856"/>
                    </a:lnTo>
                    <a:lnTo>
                      <a:pt x="735" y="735"/>
                    </a:lnTo>
                    <a:lnTo>
                      <a:pt x="38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8"/>
              <p:cNvSpPr/>
              <p:nvPr/>
            </p:nvSpPr>
            <p:spPr>
              <a:xfrm>
                <a:off x="5626475" y="2729000"/>
                <a:ext cx="39175" cy="15675"/>
              </a:xfrm>
              <a:custGeom>
                <a:avLst/>
                <a:gdLst/>
                <a:ahLst/>
                <a:cxnLst/>
                <a:rect l="l" t="t" r="r" b="b"/>
                <a:pathLst>
                  <a:path w="1567" h="627" extrusionOk="0">
                    <a:moveTo>
                      <a:pt x="832" y="0"/>
                    </a:moveTo>
                    <a:lnTo>
                      <a:pt x="0" y="395"/>
                    </a:lnTo>
                    <a:lnTo>
                      <a:pt x="1567" y="627"/>
                    </a:lnTo>
                    <a:lnTo>
                      <a:pt x="83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8"/>
              <p:cNvSpPr/>
              <p:nvPr/>
            </p:nvSpPr>
            <p:spPr>
              <a:xfrm>
                <a:off x="5662525" y="2781700"/>
                <a:ext cx="25900" cy="20100"/>
              </a:xfrm>
              <a:custGeom>
                <a:avLst/>
                <a:gdLst/>
                <a:ahLst/>
                <a:cxnLst/>
                <a:rect l="l" t="t" r="r" b="b"/>
                <a:pathLst>
                  <a:path w="1036" h="804" extrusionOk="0">
                    <a:moveTo>
                      <a:pt x="817" y="1"/>
                    </a:moveTo>
                    <a:lnTo>
                      <a:pt x="125" y="314"/>
                    </a:lnTo>
                    <a:lnTo>
                      <a:pt x="1" y="696"/>
                    </a:lnTo>
                    <a:lnTo>
                      <a:pt x="911" y="804"/>
                    </a:lnTo>
                    <a:lnTo>
                      <a:pt x="1035" y="314"/>
                    </a:lnTo>
                    <a:lnTo>
                      <a:pt x="81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8"/>
              <p:cNvSpPr/>
              <p:nvPr/>
            </p:nvSpPr>
            <p:spPr>
              <a:xfrm>
                <a:off x="5714600" y="2680925"/>
                <a:ext cx="474600" cy="389325"/>
              </a:xfrm>
              <a:custGeom>
                <a:avLst/>
                <a:gdLst/>
                <a:ahLst/>
                <a:cxnLst/>
                <a:rect l="l" t="t" r="r" b="b"/>
                <a:pathLst>
                  <a:path w="18984" h="15573" extrusionOk="0">
                    <a:moveTo>
                      <a:pt x="6812" y="1"/>
                    </a:moveTo>
                    <a:cubicBezTo>
                      <a:pt x="6623" y="1"/>
                      <a:pt x="6428" y="7"/>
                      <a:pt x="6228" y="20"/>
                    </a:cubicBezTo>
                    <a:cubicBezTo>
                      <a:pt x="2148" y="278"/>
                      <a:pt x="1551" y="2374"/>
                      <a:pt x="2380" y="3787"/>
                    </a:cubicBezTo>
                    <a:cubicBezTo>
                      <a:pt x="2912" y="4697"/>
                      <a:pt x="2083" y="4859"/>
                      <a:pt x="1421" y="4859"/>
                    </a:cubicBezTo>
                    <a:cubicBezTo>
                      <a:pt x="1052" y="4859"/>
                      <a:pt x="735" y="4809"/>
                      <a:pt x="735" y="4809"/>
                    </a:cubicBezTo>
                    <a:cubicBezTo>
                      <a:pt x="735" y="4809"/>
                      <a:pt x="637" y="6033"/>
                      <a:pt x="310" y="7325"/>
                    </a:cubicBezTo>
                    <a:cubicBezTo>
                      <a:pt x="0" y="8615"/>
                      <a:pt x="787" y="10981"/>
                      <a:pt x="816" y="11144"/>
                    </a:cubicBezTo>
                    <a:cubicBezTo>
                      <a:pt x="824" y="11173"/>
                      <a:pt x="850" y="11187"/>
                      <a:pt x="887" y="11187"/>
                    </a:cubicBezTo>
                    <a:cubicBezTo>
                      <a:pt x="1044" y="11187"/>
                      <a:pt x="1403" y="10945"/>
                      <a:pt x="1469" y="10560"/>
                    </a:cubicBezTo>
                    <a:cubicBezTo>
                      <a:pt x="1564" y="10070"/>
                      <a:pt x="3617" y="9310"/>
                      <a:pt x="3617" y="9310"/>
                    </a:cubicBezTo>
                    <a:cubicBezTo>
                      <a:pt x="3617" y="9310"/>
                      <a:pt x="4570" y="10478"/>
                      <a:pt x="5751" y="11063"/>
                    </a:cubicBezTo>
                    <a:cubicBezTo>
                      <a:pt x="6936" y="11634"/>
                      <a:pt x="11395" y="11797"/>
                      <a:pt x="11395" y="11797"/>
                    </a:cubicBezTo>
                    <a:cubicBezTo>
                      <a:pt x="11395" y="11797"/>
                      <a:pt x="15814" y="15130"/>
                      <a:pt x="16712" y="15469"/>
                    </a:cubicBezTo>
                    <a:cubicBezTo>
                      <a:pt x="16906" y="15541"/>
                      <a:pt x="17115" y="15572"/>
                      <a:pt x="17328" y="15572"/>
                    </a:cubicBezTo>
                    <a:cubicBezTo>
                      <a:pt x="17726" y="15572"/>
                      <a:pt x="18136" y="15461"/>
                      <a:pt x="18481" y="15293"/>
                    </a:cubicBezTo>
                    <a:cubicBezTo>
                      <a:pt x="18713" y="15172"/>
                      <a:pt x="18984" y="15061"/>
                      <a:pt x="18863" y="14790"/>
                    </a:cubicBezTo>
                    <a:cubicBezTo>
                      <a:pt x="18713" y="14438"/>
                      <a:pt x="18550" y="14111"/>
                      <a:pt x="18442" y="13742"/>
                    </a:cubicBezTo>
                    <a:cubicBezTo>
                      <a:pt x="18373" y="13553"/>
                      <a:pt x="18331" y="13347"/>
                      <a:pt x="18197" y="13200"/>
                    </a:cubicBezTo>
                    <a:cubicBezTo>
                      <a:pt x="18086" y="13063"/>
                      <a:pt x="17923" y="12969"/>
                      <a:pt x="17760" y="12887"/>
                    </a:cubicBezTo>
                    <a:cubicBezTo>
                      <a:pt x="17626" y="12819"/>
                      <a:pt x="17420" y="12724"/>
                      <a:pt x="17326" y="12600"/>
                    </a:cubicBezTo>
                    <a:cubicBezTo>
                      <a:pt x="17244" y="12505"/>
                      <a:pt x="17149" y="12303"/>
                      <a:pt x="17149" y="12179"/>
                    </a:cubicBezTo>
                    <a:cubicBezTo>
                      <a:pt x="17136" y="12029"/>
                      <a:pt x="17244" y="11908"/>
                      <a:pt x="17313" y="11758"/>
                    </a:cubicBezTo>
                    <a:cubicBezTo>
                      <a:pt x="17463" y="11444"/>
                      <a:pt x="17584" y="11118"/>
                      <a:pt x="17773" y="10818"/>
                    </a:cubicBezTo>
                    <a:cubicBezTo>
                      <a:pt x="18060" y="10397"/>
                      <a:pt x="18507" y="10044"/>
                      <a:pt x="18563" y="9542"/>
                    </a:cubicBezTo>
                    <a:cubicBezTo>
                      <a:pt x="18589" y="9349"/>
                      <a:pt x="18550" y="9160"/>
                      <a:pt x="18494" y="8983"/>
                    </a:cubicBezTo>
                    <a:cubicBezTo>
                      <a:pt x="18331" y="8533"/>
                      <a:pt x="18005" y="8154"/>
                      <a:pt x="17639" y="7854"/>
                    </a:cubicBezTo>
                    <a:cubicBezTo>
                      <a:pt x="17257" y="7554"/>
                      <a:pt x="16836" y="7338"/>
                      <a:pt x="16402" y="7133"/>
                    </a:cubicBezTo>
                    <a:cubicBezTo>
                      <a:pt x="16089" y="6999"/>
                      <a:pt x="15775" y="6862"/>
                      <a:pt x="15449" y="6767"/>
                    </a:cubicBezTo>
                    <a:cubicBezTo>
                      <a:pt x="15217" y="6699"/>
                      <a:pt x="14985" y="6643"/>
                      <a:pt x="14754" y="6617"/>
                    </a:cubicBezTo>
                    <a:cubicBezTo>
                      <a:pt x="14688" y="6604"/>
                      <a:pt x="14577" y="6604"/>
                      <a:pt x="14509" y="6561"/>
                    </a:cubicBezTo>
                    <a:cubicBezTo>
                      <a:pt x="14496" y="6535"/>
                      <a:pt x="14388" y="6317"/>
                      <a:pt x="14457" y="6317"/>
                    </a:cubicBezTo>
                    <a:lnTo>
                      <a:pt x="12061" y="2374"/>
                    </a:lnTo>
                    <a:cubicBezTo>
                      <a:pt x="12061" y="2374"/>
                      <a:pt x="10476" y="1"/>
                      <a:pt x="681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8"/>
              <p:cNvSpPr/>
              <p:nvPr/>
            </p:nvSpPr>
            <p:spPr>
              <a:xfrm>
                <a:off x="6151150" y="2920825"/>
                <a:ext cx="266875" cy="140250"/>
              </a:xfrm>
              <a:custGeom>
                <a:avLst/>
                <a:gdLst/>
                <a:ahLst/>
                <a:cxnLst/>
                <a:rect l="l" t="t" r="r" b="b"/>
                <a:pathLst>
                  <a:path w="10675" h="5610" extrusionOk="0">
                    <a:moveTo>
                      <a:pt x="5306" y="1"/>
                    </a:moveTo>
                    <a:cubicBezTo>
                      <a:pt x="4068" y="1"/>
                      <a:pt x="2832" y="272"/>
                      <a:pt x="1891" y="814"/>
                    </a:cubicBezTo>
                    <a:cubicBezTo>
                      <a:pt x="1" y="1904"/>
                      <a:pt x="14" y="3686"/>
                      <a:pt x="1917" y="4786"/>
                    </a:cubicBezTo>
                    <a:cubicBezTo>
                      <a:pt x="2875" y="5333"/>
                      <a:pt x="4129" y="5609"/>
                      <a:pt x="5381" y="5609"/>
                    </a:cubicBezTo>
                    <a:cubicBezTo>
                      <a:pt x="6615" y="5609"/>
                      <a:pt x="7846" y="5341"/>
                      <a:pt x="8784" y="4799"/>
                    </a:cubicBezTo>
                    <a:cubicBezTo>
                      <a:pt x="10674" y="3699"/>
                      <a:pt x="10661" y="1930"/>
                      <a:pt x="8758" y="830"/>
                    </a:cubicBezTo>
                    <a:cubicBezTo>
                      <a:pt x="7803" y="276"/>
                      <a:pt x="6553" y="1"/>
                      <a:pt x="5306"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8"/>
              <p:cNvSpPr/>
              <p:nvPr/>
            </p:nvSpPr>
            <p:spPr>
              <a:xfrm>
                <a:off x="5867600" y="2831725"/>
                <a:ext cx="296475" cy="122100"/>
              </a:xfrm>
              <a:custGeom>
                <a:avLst/>
                <a:gdLst/>
                <a:ahLst/>
                <a:cxnLst/>
                <a:rect l="l" t="t" r="r" b="b"/>
                <a:pathLst>
                  <a:path w="11859" h="4884" extrusionOk="0">
                    <a:moveTo>
                      <a:pt x="6636" y="1"/>
                    </a:moveTo>
                    <a:lnTo>
                      <a:pt x="1401" y="1238"/>
                    </a:lnTo>
                    <a:lnTo>
                      <a:pt x="0" y="1904"/>
                    </a:lnTo>
                    <a:lnTo>
                      <a:pt x="842" y="2436"/>
                    </a:lnTo>
                    <a:lnTo>
                      <a:pt x="7723" y="4867"/>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8"/>
              <p:cNvSpPr/>
              <p:nvPr/>
            </p:nvSpPr>
            <p:spPr>
              <a:xfrm>
                <a:off x="5867600" y="2823900"/>
                <a:ext cx="296475" cy="122100"/>
              </a:xfrm>
              <a:custGeom>
                <a:avLst/>
                <a:gdLst/>
                <a:ahLst/>
                <a:cxnLst/>
                <a:rect l="l" t="t" r="r" b="b"/>
                <a:pathLst>
                  <a:path w="11859" h="4884" extrusionOk="0">
                    <a:moveTo>
                      <a:pt x="6636" y="0"/>
                    </a:moveTo>
                    <a:lnTo>
                      <a:pt x="1401" y="1237"/>
                    </a:lnTo>
                    <a:lnTo>
                      <a:pt x="0" y="1903"/>
                    </a:lnTo>
                    <a:lnTo>
                      <a:pt x="842" y="2435"/>
                    </a:lnTo>
                    <a:lnTo>
                      <a:pt x="7723" y="4870"/>
                    </a:lnTo>
                    <a:lnTo>
                      <a:pt x="10403" y="4883"/>
                    </a:lnTo>
                    <a:lnTo>
                      <a:pt x="11859" y="3264"/>
                    </a:lnTo>
                    <a:lnTo>
                      <a:pt x="9273" y="980"/>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8"/>
              <p:cNvSpPr/>
              <p:nvPr/>
            </p:nvSpPr>
            <p:spPr>
              <a:xfrm>
                <a:off x="6144300" y="2882400"/>
                <a:ext cx="266625" cy="159200"/>
              </a:xfrm>
              <a:custGeom>
                <a:avLst/>
                <a:gdLst/>
                <a:ahLst/>
                <a:cxnLst/>
                <a:rect l="l" t="t" r="r" b="b"/>
                <a:pathLst>
                  <a:path w="10665" h="6368" extrusionOk="0">
                    <a:moveTo>
                      <a:pt x="5294" y="1400"/>
                    </a:moveTo>
                    <a:cubicBezTo>
                      <a:pt x="6261" y="1400"/>
                      <a:pt x="7231" y="1614"/>
                      <a:pt x="7971" y="2041"/>
                    </a:cubicBezTo>
                    <a:cubicBezTo>
                      <a:pt x="9440" y="2883"/>
                      <a:pt x="9453" y="4257"/>
                      <a:pt x="7984" y="5099"/>
                    </a:cubicBezTo>
                    <a:cubicBezTo>
                      <a:pt x="7259" y="5519"/>
                      <a:pt x="6308" y="5729"/>
                      <a:pt x="5355" y="5729"/>
                    </a:cubicBezTo>
                    <a:cubicBezTo>
                      <a:pt x="4394" y="5729"/>
                      <a:pt x="3431" y="5515"/>
                      <a:pt x="2693" y="5086"/>
                    </a:cubicBezTo>
                    <a:cubicBezTo>
                      <a:pt x="1225" y="4244"/>
                      <a:pt x="1212" y="2870"/>
                      <a:pt x="2667" y="2024"/>
                    </a:cubicBezTo>
                    <a:cubicBezTo>
                      <a:pt x="3395" y="1607"/>
                      <a:pt x="4344" y="1400"/>
                      <a:pt x="5294" y="1400"/>
                    </a:cubicBezTo>
                    <a:close/>
                    <a:moveTo>
                      <a:pt x="5333" y="0"/>
                    </a:moveTo>
                    <a:cubicBezTo>
                      <a:pt x="4191" y="0"/>
                      <a:pt x="3052" y="265"/>
                      <a:pt x="2122" y="800"/>
                    </a:cubicBezTo>
                    <a:cubicBezTo>
                      <a:pt x="232" y="1904"/>
                      <a:pt x="1" y="4446"/>
                      <a:pt x="1907" y="5533"/>
                    </a:cubicBezTo>
                    <a:cubicBezTo>
                      <a:pt x="2865" y="6088"/>
                      <a:pt x="4119" y="6368"/>
                      <a:pt x="5370" y="6368"/>
                    </a:cubicBezTo>
                    <a:cubicBezTo>
                      <a:pt x="6605" y="6368"/>
                      <a:pt x="7836" y="6096"/>
                      <a:pt x="8774" y="5549"/>
                    </a:cubicBezTo>
                    <a:cubicBezTo>
                      <a:pt x="10664" y="4459"/>
                      <a:pt x="10570" y="1943"/>
                      <a:pt x="8663" y="843"/>
                    </a:cubicBezTo>
                    <a:cubicBezTo>
                      <a:pt x="7697" y="283"/>
                      <a:pt x="6513" y="0"/>
                      <a:pt x="5333"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8"/>
              <p:cNvSpPr/>
              <p:nvPr/>
            </p:nvSpPr>
            <p:spPr>
              <a:xfrm>
                <a:off x="6176950" y="2899700"/>
                <a:ext cx="199950" cy="90850"/>
              </a:xfrm>
              <a:custGeom>
                <a:avLst/>
                <a:gdLst/>
                <a:ahLst/>
                <a:cxnLst/>
                <a:rect l="l" t="t" r="r" b="b"/>
                <a:pathLst>
                  <a:path w="7998" h="3634" extrusionOk="0">
                    <a:moveTo>
                      <a:pt x="4011" y="1"/>
                    </a:moveTo>
                    <a:cubicBezTo>
                      <a:pt x="3120" y="1"/>
                      <a:pt x="2235" y="202"/>
                      <a:pt x="1525" y="614"/>
                    </a:cubicBezTo>
                    <a:cubicBezTo>
                      <a:pt x="301" y="1319"/>
                      <a:pt x="0" y="2707"/>
                      <a:pt x="816" y="3633"/>
                    </a:cubicBezTo>
                    <a:lnTo>
                      <a:pt x="1185" y="3509"/>
                    </a:lnTo>
                    <a:cubicBezTo>
                      <a:pt x="464" y="2788"/>
                      <a:pt x="640" y="1851"/>
                      <a:pt x="1701" y="1225"/>
                    </a:cubicBezTo>
                    <a:cubicBezTo>
                      <a:pt x="2335" y="861"/>
                      <a:pt x="3162" y="680"/>
                      <a:pt x="3993" y="680"/>
                    </a:cubicBezTo>
                    <a:cubicBezTo>
                      <a:pt x="4838" y="680"/>
                      <a:pt x="5687" y="867"/>
                      <a:pt x="6339" y="1238"/>
                    </a:cubicBezTo>
                    <a:cubicBezTo>
                      <a:pt x="7276" y="1783"/>
                      <a:pt x="7537" y="2573"/>
                      <a:pt x="7086" y="3252"/>
                    </a:cubicBezTo>
                    <a:cubicBezTo>
                      <a:pt x="7263" y="3209"/>
                      <a:pt x="7426" y="3183"/>
                      <a:pt x="7589" y="3157"/>
                    </a:cubicBezTo>
                    <a:cubicBezTo>
                      <a:pt x="7997" y="2299"/>
                      <a:pt x="7671" y="1251"/>
                      <a:pt x="6639" y="653"/>
                    </a:cubicBezTo>
                    <a:cubicBezTo>
                      <a:pt x="5887" y="222"/>
                      <a:pt x="4946" y="1"/>
                      <a:pt x="4011"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8"/>
              <p:cNvSpPr/>
              <p:nvPr/>
            </p:nvSpPr>
            <p:spPr>
              <a:xfrm>
                <a:off x="6145375" y="2921500"/>
                <a:ext cx="273700" cy="131550"/>
              </a:xfrm>
              <a:custGeom>
                <a:avLst/>
                <a:gdLst/>
                <a:ahLst/>
                <a:cxnLst/>
                <a:rect l="l" t="t" r="r" b="b"/>
                <a:pathLst>
                  <a:path w="10948" h="5262" extrusionOk="0">
                    <a:moveTo>
                      <a:pt x="9942" y="0"/>
                    </a:moveTo>
                    <a:cubicBezTo>
                      <a:pt x="9942" y="0"/>
                      <a:pt x="9084" y="2229"/>
                      <a:pt x="7968" y="2788"/>
                    </a:cubicBezTo>
                    <a:cubicBezTo>
                      <a:pt x="7321" y="3108"/>
                      <a:pt x="6089" y="3361"/>
                      <a:pt x="4937" y="3361"/>
                    </a:cubicBezTo>
                    <a:cubicBezTo>
                      <a:pt x="4083" y="3361"/>
                      <a:pt x="3272" y="3222"/>
                      <a:pt x="2775" y="2869"/>
                    </a:cubicBezTo>
                    <a:cubicBezTo>
                      <a:pt x="1707" y="2103"/>
                      <a:pt x="823" y="175"/>
                      <a:pt x="576" y="175"/>
                    </a:cubicBezTo>
                    <a:cubicBezTo>
                      <a:pt x="556" y="175"/>
                      <a:pt x="540" y="188"/>
                      <a:pt x="529" y="216"/>
                    </a:cubicBezTo>
                    <a:cubicBezTo>
                      <a:pt x="0" y="1495"/>
                      <a:pt x="529" y="3059"/>
                      <a:pt x="529" y="3059"/>
                    </a:cubicBezTo>
                    <a:cubicBezTo>
                      <a:pt x="529" y="3059"/>
                      <a:pt x="787" y="3917"/>
                      <a:pt x="2461" y="4638"/>
                    </a:cubicBezTo>
                    <a:cubicBezTo>
                      <a:pt x="3389" y="5047"/>
                      <a:pt x="4460" y="5261"/>
                      <a:pt x="5494" y="5261"/>
                    </a:cubicBezTo>
                    <a:cubicBezTo>
                      <a:pt x="6522" y="5261"/>
                      <a:pt x="7515" y="5050"/>
                      <a:pt x="8294" y="4609"/>
                    </a:cubicBezTo>
                    <a:cubicBezTo>
                      <a:pt x="9668" y="3835"/>
                      <a:pt x="9861" y="3453"/>
                      <a:pt x="9861" y="3453"/>
                    </a:cubicBezTo>
                    <a:cubicBezTo>
                      <a:pt x="9861" y="3453"/>
                      <a:pt x="10948" y="1929"/>
                      <a:pt x="9942"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8"/>
              <p:cNvSpPr/>
              <p:nvPr/>
            </p:nvSpPr>
            <p:spPr>
              <a:xfrm>
                <a:off x="6186825" y="2907650"/>
                <a:ext cx="180925" cy="98650"/>
              </a:xfrm>
              <a:custGeom>
                <a:avLst/>
                <a:gdLst/>
                <a:ahLst/>
                <a:cxnLst/>
                <a:rect l="l" t="t" r="r" b="b"/>
                <a:pathLst>
                  <a:path w="7237" h="3946" extrusionOk="0">
                    <a:moveTo>
                      <a:pt x="3561" y="261"/>
                    </a:moveTo>
                    <a:cubicBezTo>
                      <a:pt x="4034" y="261"/>
                      <a:pt x="4516" y="318"/>
                      <a:pt x="4952" y="430"/>
                    </a:cubicBezTo>
                    <a:cubicBezTo>
                      <a:pt x="5399" y="554"/>
                      <a:pt x="5467" y="907"/>
                      <a:pt x="5073" y="1083"/>
                    </a:cubicBezTo>
                    <a:lnTo>
                      <a:pt x="3767" y="1667"/>
                    </a:lnTo>
                    <a:lnTo>
                      <a:pt x="2830" y="867"/>
                    </a:lnTo>
                    <a:cubicBezTo>
                      <a:pt x="2543" y="623"/>
                      <a:pt x="2801" y="296"/>
                      <a:pt x="3290" y="267"/>
                    </a:cubicBezTo>
                    <a:cubicBezTo>
                      <a:pt x="3380" y="263"/>
                      <a:pt x="3470" y="261"/>
                      <a:pt x="3561" y="261"/>
                    </a:cubicBezTo>
                    <a:close/>
                    <a:moveTo>
                      <a:pt x="1887" y="666"/>
                    </a:moveTo>
                    <a:cubicBezTo>
                      <a:pt x="2152" y="666"/>
                      <a:pt x="2415" y="758"/>
                      <a:pt x="2517" y="920"/>
                    </a:cubicBezTo>
                    <a:lnTo>
                      <a:pt x="3101" y="1860"/>
                    </a:lnTo>
                    <a:lnTo>
                      <a:pt x="1414" y="2131"/>
                    </a:lnTo>
                    <a:cubicBezTo>
                      <a:pt x="1351" y="2142"/>
                      <a:pt x="1288" y="2147"/>
                      <a:pt x="1227" y="2147"/>
                    </a:cubicBezTo>
                    <a:cubicBezTo>
                      <a:pt x="830" y="2147"/>
                      <a:pt x="502" y="1931"/>
                      <a:pt x="584" y="1697"/>
                    </a:cubicBezTo>
                    <a:cubicBezTo>
                      <a:pt x="709" y="1357"/>
                      <a:pt x="979" y="1044"/>
                      <a:pt x="1430" y="786"/>
                    </a:cubicBezTo>
                    <a:lnTo>
                      <a:pt x="1443" y="770"/>
                    </a:lnTo>
                    <a:cubicBezTo>
                      <a:pt x="1570" y="699"/>
                      <a:pt x="1729" y="666"/>
                      <a:pt x="1887" y="666"/>
                    </a:cubicBezTo>
                    <a:close/>
                    <a:moveTo>
                      <a:pt x="5833" y="1068"/>
                    </a:moveTo>
                    <a:cubicBezTo>
                      <a:pt x="6073" y="1068"/>
                      <a:pt x="6312" y="1145"/>
                      <a:pt x="6434" y="1289"/>
                    </a:cubicBezTo>
                    <a:cubicBezTo>
                      <a:pt x="6678" y="1586"/>
                      <a:pt x="6773" y="1928"/>
                      <a:pt x="6718" y="2255"/>
                    </a:cubicBezTo>
                    <a:cubicBezTo>
                      <a:pt x="6680" y="2448"/>
                      <a:pt x="6385" y="2580"/>
                      <a:pt x="6070" y="2580"/>
                    </a:cubicBezTo>
                    <a:cubicBezTo>
                      <a:pt x="5944" y="2580"/>
                      <a:pt x="5816" y="2559"/>
                      <a:pt x="5699" y="2513"/>
                    </a:cubicBezTo>
                    <a:lnTo>
                      <a:pt x="4299" y="1967"/>
                    </a:lnTo>
                    <a:lnTo>
                      <a:pt x="5317" y="1220"/>
                    </a:lnTo>
                    <a:cubicBezTo>
                      <a:pt x="5451" y="1117"/>
                      <a:pt x="5642" y="1068"/>
                      <a:pt x="5833" y="1068"/>
                    </a:cubicBezTo>
                    <a:close/>
                    <a:moveTo>
                      <a:pt x="3225" y="2294"/>
                    </a:moveTo>
                    <a:lnTo>
                      <a:pt x="3157" y="3315"/>
                    </a:lnTo>
                    <a:cubicBezTo>
                      <a:pt x="3146" y="3535"/>
                      <a:pt x="2834" y="3682"/>
                      <a:pt x="2493" y="3682"/>
                    </a:cubicBezTo>
                    <a:cubicBezTo>
                      <a:pt x="2392" y="3682"/>
                      <a:pt x="2289" y="3669"/>
                      <a:pt x="2190" y="3642"/>
                    </a:cubicBezTo>
                    <a:cubicBezTo>
                      <a:pt x="1919" y="3560"/>
                      <a:pt x="1675" y="3449"/>
                      <a:pt x="1443" y="3315"/>
                    </a:cubicBezTo>
                    <a:cubicBezTo>
                      <a:pt x="1211" y="3178"/>
                      <a:pt x="1035" y="3041"/>
                      <a:pt x="885" y="2878"/>
                    </a:cubicBezTo>
                    <a:cubicBezTo>
                      <a:pt x="666" y="2633"/>
                      <a:pt x="953" y="2336"/>
                      <a:pt x="1443" y="2320"/>
                    </a:cubicBezTo>
                    <a:lnTo>
                      <a:pt x="3225" y="2294"/>
                    </a:lnTo>
                    <a:close/>
                    <a:moveTo>
                      <a:pt x="3959" y="2362"/>
                    </a:moveTo>
                    <a:lnTo>
                      <a:pt x="5575" y="2702"/>
                    </a:lnTo>
                    <a:cubicBezTo>
                      <a:pt x="6039" y="2783"/>
                      <a:pt x="6176" y="3123"/>
                      <a:pt x="5836" y="3315"/>
                    </a:cubicBezTo>
                    <a:lnTo>
                      <a:pt x="5836" y="3329"/>
                    </a:lnTo>
                    <a:cubicBezTo>
                      <a:pt x="5386" y="3586"/>
                      <a:pt x="4841" y="3750"/>
                      <a:pt x="4257" y="3805"/>
                    </a:cubicBezTo>
                    <a:cubicBezTo>
                      <a:pt x="4206" y="3812"/>
                      <a:pt x="4157" y="3815"/>
                      <a:pt x="4109" y="3815"/>
                    </a:cubicBezTo>
                    <a:cubicBezTo>
                      <a:pt x="3687" y="3815"/>
                      <a:pt x="3360" y="3572"/>
                      <a:pt x="3483" y="3329"/>
                    </a:cubicBezTo>
                    <a:lnTo>
                      <a:pt x="3959" y="2362"/>
                    </a:lnTo>
                    <a:close/>
                    <a:moveTo>
                      <a:pt x="3656" y="1"/>
                    </a:moveTo>
                    <a:cubicBezTo>
                      <a:pt x="2803" y="1"/>
                      <a:pt x="1942" y="199"/>
                      <a:pt x="1280" y="580"/>
                    </a:cubicBezTo>
                    <a:cubicBezTo>
                      <a:pt x="0" y="1315"/>
                      <a:pt x="43" y="2646"/>
                      <a:pt x="1319" y="3381"/>
                    </a:cubicBezTo>
                    <a:cubicBezTo>
                      <a:pt x="1969" y="3758"/>
                      <a:pt x="2814" y="3946"/>
                      <a:pt x="3657" y="3946"/>
                    </a:cubicBezTo>
                    <a:cubicBezTo>
                      <a:pt x="4490" y="3946"/>
                      <a:pt x="5321" y="3762"/>
                      <a:pt x="5957" y="3397"/>
                    </a:cubicBezTo>
                    <a:cubicBezTo>
                      <a:pt x="7237" y="2663"/>
                      <a:pt x="7126" y="1275"/>
                      <a:pt x="5849" y="525"/>
                    </a:cubicBezTo>
                    <a:cubicBezTo>
                      <a:pt x="5234" y="171"/>
                      <a:pt x="4448" y="1"/>
                      <a:pt x="365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8"/>
              <p:cNvSpPr/>
              <p:nvPr/>
            </p:nvSpPr>
            <p:spPr>
              <a:xfrm>
                <a:off x="6187475" y="2906650"/>
                <a:ext cx="180275" cy="94525"/>
              </a:xfrm>
              <a:custGeom>
                <a:avLst/>
                <a:gdLst/>
                <a:ahLst/>
                <a:cxnLst/>
                <a:rect l="l" t="t" r="r" b="b"/>
                <a:pathLst>
                  <a:path w="7211" h="3781" extrusionOk="0">
                    <a:moveTo>
                      <a:pt x="3557" y="97"/>
                    </a:moveTo>
                    <a:cubicBezTo>
                      <a:pt x="4023" y="97"/>
                      <a:pt x="4497" y="154"/>
                      <a:pt x="4926" y="268"/>
                    </a:cubicBezTo>
                    <a:cubicBezTo>
                      <a:pt x="5373" y="402"/>
                      <a:pt x="5441" y="744"/>
                      <a:pt x="5047" y="921"/>
                    </a:cubicBezTo>
                    <a:lnTo>
                      <a:pt x="3741" y="1505"/>
                    </a:lnTo>
                    <a:lnTo>
                      <a:pt x="2804" y="702"/>
                    </a:lnTo>
                    <a:cubicBezTo>
                      <a:pt x="2517" y="457"/>
                      <a:pt x="2775" y="131"/>
                      <a:pt x="3264" y="105"/>
                    </a:cubicBezTo>
                    <a:cubicBezTo>
                      <a:pt x="3361" y="99"/>
                      <a:pt x="3459" y="97"/>
                      <a:pt x="3557" y="97"/>
                    </a:cubicBezTo>
                    <a:close/>
                    <a:moveTo>
                      <a:pt x="1870" y="507"/>
                    </a:moveTo>
                    <a:cubicBezTo>
                      <a:pt x="2132" y="507"/>
                      <a:pt x="2390" y="603"/>
                      <a:pt x="2491" y="770"/>
                    </a:cubicBezTo>
                    <a:lnTo>
                      <a:pt x="3075" y="1694"/>
                    </a:lnTo>
                    <a:lnTo>
                      <a:pt x="1388" y="1981"/>
                    </a:lnTo>
                    <a:cubicBezTo>
                      <a:pt x="1331" y="1990"/>
                      <a:pt x="1274" y="1993"/>
                      <a:pt x="1219" y="1993"/>
                    </a:cubicBezTo>
                    <a:cubicBezTo>
                      <a:pt x="814" y="1993"/>
                      <a:pt x="475" y="1784"/>
                      <a:pt x="558" y="1531"/>
                    </a:cubicBezTo>
                    <a:cubicBezTo>
                      <a:pt x="683" y="1191"/>
                      <a:pt x="953" y="878"/>
                      <a:pt x="1404" y="620"/>
                    </a:cubicBezTo>
                    <a:lnTo>
                      <a:pt x="1417" y="620"/>
                    </a:lnTo>
                    <a:cubicBezTo>
                      <a:pt x="1546" y="543"/>
                      <a:pt x="1709" y="507"/>
                      <a:pt x="1870" y="507"/>
                    </a:cubicBezTo>
                    <a:close/>
                    <a:moveTo>
                      <a:pt x="5809" y="904"/>
                    </a:moveTo>
                    <a:cubicBezTo>
                      <a:pt x="6048" y="904"/>
                      <a:pt x="6286" y="980"/>
                      <a:pt x="6408" y="1123"/>
                    </a:cubicBezTo>
                    <a:cubicBezTo>
                      <a:pt x="6652" y="1436"/>
                      <a:pt x="6747" y="1763"/>
                      <a:pt x="6692" y="2089"/>
                    </a:cubicBezTo>
                    <a:cubicBezTo>
                      <a:pt x="6654" y="2294"/>
                      <a:pt x="6359" y="2428"/>
                      <a:pt x="6044" y="2428"/>
                    </a:cubicBezTo>
                    <a:cubicBezTo>
                      <a:pt x="5918" y="2428"/>
                      <a:pt x="5790" y="2407"/>
                      <a:pt x="5673" y="2360"/>
                    </a:cubicBezTo>
                    <a:lnTo>
                      <a:pt x="4273" y="1818"/>
                    </a:lnTo>
                    <a:lnTo>
                      <a:pt x="5291" y="1054"/>
                    </a:lnTo>
                    <a:cubicBezTo>
                      <a:pt x="5425" y="953"/>
                      <a:pt x="5617" y="904"/>
                      <a:pt x="5809" y="904"/>
                    </a:cubicBezTo>
                    <a:close/>
                    <a:moveTo>
                      <a:pt x="3199" y="2131"/>
                    </a:moveTo>
                    <a:lnTo>
                      <a:pt x="3131" y="3150"/>
                    </a:lnTo>
                    <a:cubicBezTo>
                      <a:pt x="3121" y="3369"/>
                      <a:pt x="2816" y="3524"/>
                      <a:pt x="2479" y="3524"/>
                    </a:cubicBezTo>
                    <a:cubicBezTo>
                      <a:pt x="2375" y="3524"/>
                      <a:pt x="2267" y="3509"/>
                      <a:pt x="2164" y="3476"/>
                    </a:cubicBezTo>
                    <a:cubicBezTo>
                      <a:pt x="1893" y="3395"/>
                      <a:pt x="1649" y="3287"/>
                      <a:pt x="1417" y="3150"/>
                    </a:cubicBezTo>
                    <a:cubicBezTo>
                      <a:pt x="1185" y="3029"/>
                      <a:pt x="1009" y="2879"/>
                      <a:pt x="859" y="2729"/>
                    </a:cubicBezTo>
                    <a:cubicBezTo>
                      <a:pt x="640" y="2471"/>
                      <a:pt x="927" y="2171"/>
                      <a:pt x="1417" y="2158"/>
                    </a:cubicBezTo>
                    <a:lnTo>
                      <a:pt x="3199" y="2131"/>
                    </a:lnTo>
                    <a:close/>
                    <a:moveTo>
                      <a:pt x="3933" y="2197"/>
                    </a:moveTo>
                    <a:lnTo>
                      <a:pt x="5549" y="2539"/>
                    </a:lnTo>
                    <a:cubicBezTo>
                      <a:pt x="6013" y="2634"/>
                      <a:pt x="6150" y="2961"/>
                      <a:pt x="5810" y="3163"/>
                    </a:cubicBezTo>
                    <a:cubicBezTo>
                      <a:pt x="5360" y="3421"/>
                      <a:pt x="4815" y="3584"/>
                      <a:pt x="4231" y="3653"/>
                    </a:cubicBezTo>
                    <a:cubicBezTo>
                      <a:pt x="4185" y="3658"/>
                      <a:pt x="4141" y="3660"/>
                      <a:pt x="4097" y="3660"/>
                    </a:cubicBezTo>
                    <a:cubicBezTo>
                      <a:pt x="3668" y="3660"/>
                      <a:pt x="3333" y="3424"/>
                      <a:pt x="3457" y="3163"/>
                    </a:cubicBezTo>
                    <a:lnTo>
                      <a:pt x="3933" y="2197"/>
                    </a:lnTo>
                    <a:close/>
                    <a:moveTo>
                      <a:pt x="3594" y="1"/>
                    </a:moveTo>
                    <a:cubicBezTo>
                      <a:pt x="2756" y="1"/>
                      <a:pt x="1920" y="184"/>
                      <a:pt x="1280" y="552"/>
                    </a:cubicBezTo>
                    <a:cubicBezTo>
                      <a:pt x="0" y="1286"/>
                      <a:pt x="17" y="2484"/>
                      <a:pt x="1293" y="3218"/>
                    </a:cubicBezTo>
                    <a:cubicBezTo>
                      <a:pt x="1942" y="3594"/>
                      <a:pt x="2786" y="3781"/>
                      <a:pt x="3628" y="3781"/>
                    </a:cubicBezTo>
                    <a:cubicBezTo>
                      <a:pt x="4462" y="3781"/>
                      <a:pt x="5294" y="3597"/>
                      <a:pt x="5931" y="3231"/>
                    </a:cubicBezTo>
                    <a:cubicBezTo>
                      <a:pt x="7211" y="2497"/>
                      <a:pt x="7198" y="1299"/>
                      <a:pt x="5918" y="552"/>
                    </a:cubicBezTo>
                    <a:cubicBezTo>
                      <a:pt x="5272" y="184"/>
                      <a:pt x="4432" y="1"/>
                      <a:pt x="359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8"/>
              <p:cNvSpPr/>
              <p:nvPr/>
            </p:nvSpPr>
            <p:spPr>
              <a:xfrm>
                <a:off x="6144300" y="2871200"/>
                <a:ext cx="266625" cy="140350"/>
              </a:xfrm>
              <a:custGeom>
                <a:avLst/>
                <a:gdLst/>
                <a:ahLst/>
                <a:cxnLst/>
                <a:rect l="l" t="t" r="r" b="b"/>
                <a:pathLst>
                  <a:path w="10665" h="5614" extrusionOk="0">
                    <a:moveTo>
                      <a:pt x="5319" y="644"/>
                    </a:moveTo>
                    <a:cubicBezTo>
                      <a:pt x="6278" y="644"/>
                      <a:pt x="7237" y="855"/>
                      <a:pt x="7971" y="1278"/>
                    </a:cubicBezTo>
                    <a:cubicBezTo>
                      <a:pt x="9440" y="2133"/>
                      <a:pt x="9453" y="3494"/>
                      <a:pt x="7984" y="4336"/>
                    </a:cubicBezTo>
                    <a:cubicBezTo>
                      <a:pt x="7257" y="4759"/>
                      <a:pt x="6301" y="4970"/>
                      <a:pt x="5344" y="4970"/>
                    </a:cubicBezTo>
                    <a:cubicBezTo>
                      <a:pt x="4387" y="4970"/>
                      <a:pt x="3428" y="4759"/>
                      <a:pt x="2693" y="4336"/>
                    </a:cubicBezTo>
                    <a:cubicBezTo>
                      <a:pt x="1225" y="3481"/>
                      <a:pt x="1212" y="2120"/>
                      <a:pt x="2667" y="1278"/>
                    </a:cubicBezTo>
                    <a:cubicBezTo>
                      <a:pt x="3402" y="855"/>
                      <a:pt x="4361" y="644"/>
                      <a:pt x="5319" y="644"/>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8"/>
              <p:cNvSpPr/>
              <p:nvPr/>
            </p:nvSpPr>
            <p:spPr>
              <a:xfrm>
                <a:off x="6144300" y="2871200"/>
                <a:ext cx="266625" cy="140350"/>
              </a:xfrm>
              <a:custGeom>
                <a:avLst/>
                <a:gdLst/>
                <a:ahLst/>
                <a:cxnLst/>
                <a:rect l="l" t="t" r="r" b="b"/>
                <a:pathLst>
                  <a:path w="10665" h="5614" extrusionOk="0">
                    <a:moveTo>
                      <a:pt x="5302" y="137"/>
                    </a:moveTo>
                    <a:cubicBezTo>
                      <a:pt x="6487" y="137"/>
                      <a:pt x="7675" y="398"/>
                      <a:pt x="8582" y="922"/>
                    </a:cubicBezTo>
                    <a:cubicBezTo>
                      <a:pt x="10393" y="1970"/>
                      <a:pt x="10406" y="3657"/>
                      <a:pt x="8611" y="4705"/>
                    </a:cubicBezTo>
                    <a:cubicBezTo>
                      <a:pt x="7716" y="5219"/>
                      <a:pt x="6541" y="5477"/>
                      <a:pt x="5363" y="5477"/>
                    </a:cubicBezTo>
                    <a:cubicBezTo>
                      <a:pt x="4178" y="5477"/>
                      <a:pt x="2990" y="5216"/>
                      <a:pt x="2083" y="4692"/>
                    </a:cubicBezTo>
                    <a:cubicBezTo>
                      <a:pt x="275" y="3644"/>
                      <a:pt x="259" y="1957"/>
                      <a:pt x="2054" y="909"/>
                    </a:cubicBezTo>
                    <a:cubicBezTo>
                      <a:pt x="2949" y="395"/>
                      <a:pt x="4124" y="137"/>
                      <a:pt x="5302" y="137"/>
                    </a:cubicBezTo>
                    <a:close/>
                    <a:moveTo>
                      <a:pt x="5310" y="1"/>
                    </a:moveTo>
                    <a:cubicBezTo>
                      <a:pt x="4071" y="1"/>
                      <a:pt x="2834" y="272"/>
                      <a:pt x="1891" y="814"/>
                    </a:cubicBezTo>
                    <a:cubicBezTo>
                      <a:pt x="1" y="1917"/>
                      <a:pt x="1" y="3683"/>
                      <a:pt x="1907" y="4787"/>
                    </a:cubicBezTo>
                    <a:cubicBezTo>
                      <a:pt x="2861" y="5338"/>
                      <a:pt x="4110" y="5613"/>
                      <a:pt x="5357" y="5613"/>
                    </a:cubicBezTo>
                    <a:cubicBezTo>
                      <a:pt x="6596" y="5613"/>
                      <a:pt x="7832" y="5341"/>
                      <a:pt x="8774" y="4800"/>
                    </a:cubicBezTo>
                    <a:cubicBezTo>
                      <a:pt x="10664" y="3696"/>
                      <a:pt x="10664" y="1931"/>
                      <a:pt x="8761" y="827"/>
                    </a:cubicBezTo>
                    <a:cubicBezTo>
                      <a:pt x="7805" y="276"/>
                      <a:pt x="6556" y="1"/>
                      <a:pt x="5310"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8"/>
              <p:cNvSpPr/>
              <p:nvPr/>
            </p:nvSpPr>
            <p:spPr>
              <a:xfrm>
                <a:off x="5771725" y="2659700"/>
                <a:ext cx="266525" cy="159075"/>
              </a:xfrm>
              <a:custGeom>
                <a:avLst/>
                <a:gdLst/>
                <a:ahLst/>
                <a:cxnLst/>
                <a:rect l="l" t="t" r="r" b="b"/>
                <a:pathLst>
                  <a:path w="10661" h="6363" extrusionOk="0">
                    <a:moveTo>
                      <a:pt x="5300" y="1395"/>
                    </a:moveTo>
                    <a:cubicBezTo>
                      <a:pt x="6264" y="1395"/>
                      <a:pt x="7230" y="1609"/>
                      <a:pt x="7968" y="2038"/>
                    </a:cubicBezTo>
                    <a:cubicBezTo>
                      <a:pt x="9436" y="2883"/>
                      <a:pt x="9436" y="4257"/>
                      <a:pt x="7981" y="5100"/>
                    </a:cubicBezTo>
                    <a:cubicBezTo>
                      <a:pt x="7260" y="5517"/>
                      <a:pt x="6310" y="5725"/>
                      <a:pt x="5357" y="5725"/>
                    </a:cubicBezTo>
                    <a:cubicBezTo>
                      <a:pt x="4389" y="5725"/>
                      <a:pt x="3417" y="5511"/>
                      <a:pt x="2677" y="5086"/>
                    </a:cubicBezTo>
                    <a:cubicBezTo>
                      <a:pt x="1208" y="4241"/>
                      <a:pt x="1208" y="2870"/>
                      <a:pt x="2664" y="2025"/>
                    </a:cubicBezTo>
                    <a:cubicBezTo>
                      <a:pt x="3389" y="1605"/>
                      <a:pt x="4343" y="1395"/>
                      <a:pt x="5300" y="1395"/>
                    </a:cubicBezTo>
                    <a:close/>
                    <a:moveTo>
                      <a:pt x="5332" y="1"/>
                    </a:moveTo>
                    <a:cubicBezTo>
                      <a:pt x="4189" y="1"/>
                      <a:pt x="3052" y="266"/>
                      <a:pt x="2122" y="801"/>
                    </a:cubicBezTo>
                    <a:cubicBezTo>
                      <a:pt x="229" y="1891"/>
                      <a:pt x="0" y="4434"/>
                      <a:pt x="1903" y="5534"/>
                    </a:cubicBezTo>
                    <a:cubicBezTo>
                      <a:pt x="2857" y="6087"/>
                      <a:pt x="4106" y="6363"/>
                      <a:pt x="5353" y="6363"/>
                    </a:cubicBezTo>
                    <a:cubicBezTo>
                      <a:pt x="6592" y="6363"/>
                      <a:pt x="7828" y="6090"/>
                      <a:pt x="8771" y="5547"/>
                    </a:cubicBezTo>
                    <a:cubicBezTo>
                      <a:pt x="10660" y="4460"/>
                      <a:pt x="10553" y="1943"/>
                      <a:pt x="8663" y="843"/>
                    </a:cubicBezTo>
                    <a:cubicBezTo>
                      <a:pt x="7695" y="283"/>
                      <a:pt x="6510" y="1"/>
                      <a:pt x="5332"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8"/>
              <p:cNvSpPr/>
              <p:nvPr/>
            </p:nvSpPr>
            <p:spPr>
              <a:xfrm>
                <a:off x="5803950" y="2676950"/>
                <a:ext cx="199950" cy="90825"/>
              </a:xfrm>
              <a:custGeom>
                <a:avLst/>
                <a:gdLst/>
                <a:ahLst/>
                <a:cxnLst/>
                <a:rect l="l" t="t" r="r" b="b"/>
                <a:pathLst>
                  <a:path w="7998" h="3633" extrusionOk="0">
                    <a:moveTo>
                      <a:pt x="4010" y="1"/>
                    </a:moveTo>
                    <a:cubicBezTo>
                      <a:pt x="3124" y="1"/>
                      <a:pt x="2244" y="198"/>
                      <a:pt x="1538" y="600"/>
                    </a:cubicBezTo>
                    <a:cubicBezTo>
                      <a:pt x="301" y="1322"/>
                      <a:pt x="0" y="2709"/>
                      <a:pt x="816" y="3633"/>
                    </a:cubicBezTo>
                    <a:cubicBezTo>
                      <a:pt x="940" y="3594"/>
                      <a:pt x="1077" y="3538"/>
                      <a:pt x="1198" y="3512"/>
                    </a:cubicBezTo>
                    <a:cubicBezTo>
                      <a:pt x="477" y="2778"/>
                      <a:pt x="640" y="1838"/>
                      <a:pt x="1714" y="1227"/>
                    </a:cubicBezTo>
                    <a:cubicBezTo>
                      <a:pt x="2344" y="862"/>
                      <a:pt x="3176" y="678"/>
                      <a:pt x="4011" y="678"/>
                    </a:cubicBezTo>
                    <a:cubicBezTo>
                      <a:pt x="4852" y="678"/>
                      <a:pt x="5697" y="865"/>
                      <a:pt x="6339" y="1240"/>
                    </a:cubicBezTo>
                    <a:cubicBezTo>
                      <a:pt x="7292" y="1785"/>
                      <a:pt x="7537" y="2572"/>
                      <a:pt x="7100" y="3254"/>
                    </a:cubicBezTo>
                    <a:cubicBezTo>
                      <a:pt x="7263" y="3212"/>
                      <a:pt x="7442" y="3186"/>
                      <a:pt x="7606" y="3159"/>
                    </a:cubicBezTo>
                    <a:cubicBezTo>
                      <a:pt x="7997" y="2288"/>
                      <a:pt x="7687" y="1253"/>
                      <a:pt x="6652" y="656"/>
                    </a:cubicBezTo>
                    <a:cubicBezTo>
                      <a:pt x="5897" y="223"/>
                      <a:pt x="4950" y="1"/>
                      <a:pt x="4010"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8"/>
              <p:cNvSpPr/>
              <p:nvPr/>
            </p:nvSpPr>
            <p:spPr>
              <a:xfrm>
                <a:off x="5772700" y="2698800"/>
                <a:ext cx="273700" cy="131475"/>
              </a:xfrm>
              <a:custGeom>
                <a:avLst/>
                <a:gdLst/>
                <a:ahLst/>
                <a:cxnLst/>
                <a:rect l="l" t="t" r="r" b="b"/>
                <a:pathLst>
                  <a:path w="10948" h="5259" extrusionOk="0">
                    <a:moveTo>
                      <a:pt x="9942" y="1"/>
                    </a:moveTo>
                    <a:cubicBezTo>
                      <a:pt x="9942" y="1"/>
                      <a:pt x="9084" y="2230"/>
                      <a:pt x="7958" y="2788"/>
                    </a:cubicBezTo>
                    <a:cubicBezTo>
                      <a:pt x="7317" y="3109"/>
                      <a:pt x="6083" y="3361"/>
                      <a:pt x="4931" y="3361"/>
                    </a:cubicBezTo>
                    <a:cubicBezTo>
                      <a:pt x="4076" y="3361"/>
                      <a:pt x="3266" y="3223"/>
                      <a:pt x="2775" y="2870"/>
                    </a:cubicBezTo>
                    <a:cubicBezTo>
                      <a:pt x="1709" y="2105"/>
                      <a:pt x="827" y="173"/>
                      <a:pt x="568" y="173"/>
                    </a:cubicBezTo>
                    <a:cubicBezTo>
                      <a:pt x="546" y="173"/>
                      <a:pt x="529" y="187"/>
                      <a:pt x="516" y="216"/>
                    </a:cubicBezTo>
                    <a:cubicBezTo>
                      <a:pt x="0" y="1496"/>
                      <a:pt x="532" y="3046"/>
                      <a:pt x="532" y="3046"/>
                    </a:cubicBezTo>
                    <a:cubicBezTo>
                      <a:pt x="532" y="3046"/>
                      <a:pt x="790" y="3917"/>
                      <a:pt x="2448" y="4636"/>
                    </a:cubicBezTo>
                    <a:cubicBezTo>
                      <a:pt x="3381" y="5044"/>
                      <a:pt x="4450" y="5259"/>
                      <a:pt x="5482" y="5259"/>
                    </a:cubicBezTo>
                    <a:cubicBezTo>
                      <a:pt x="6513" y="5259"/>
                      <a:pt x="7508" y="5045"/>
                      <a:pt x="8297" y="4596"/>
                    </a:cubicBezTo>
                    <a:cubicBezTo>
                      <a:pt x="9655" y="3836"/>
                      <a:pt x="9848" y="3454"/>
                      <a:pt x="9848" y="3454"/>
                    </a:cubicBezTo>
                    <a:cubicBezTo>
                      <a:pt x="9848" y="3454"/>
                      <a:pt x="10948" y="1930"/>
                      <a:pt x="9942"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8"/>
              <p:cNvSpPr/>
              <p:nvPr/>
            </p:nvSpPr>
            <p:spPr>
              <a:xfrm>
                <a:off x="5814150" y="2684850"/>
                <a:ext cx="180600" cy="98575"/>
              </a:xfrm>
              <a:custGeom>
                <a:avLst/>
                <a:gdLst/>
                <a:ahLst/>
                <a:cxnLst/>
                <a:rect l="l" t="t" r="r" b="b"/>
                <a:pathLst>
                  <a:path w="7224" h="3943" extrusionOk="0">
                    <a:moveTo>
                      <a:pt x="3651" y="259"/>
                    </a:moveTo>
                    <a:cubicBezTo>
                      <a:pt x="4093" y="259"/>
                      <a:pt x="4536" y="316"/>
                      <a:pt x="4952" y="435"/>
                    </a:cubicBezTo>
                    <a:cubicBezTo>
                      <a:pt x="5402" y="559"/>
                      <a:pt x="5468" y="911"/>
                      <a:pt x="5076" y="1087"/>
                    </a:cubicBezTo>
                    <a:lnTo>
                      <a:pt x="3754" y="1672"/>
                    </a:lnTo>
                    <a:lnTo>
                      <a:pt x="2817" y="856"/>
                    </a:lnTo>
                    <a:cubicBezTo>
                      <a:pt x="2546" y="624"/>
                      <a:pt x="2791" y="297"/>
                      <a:pt x="3294" y="271"/>
                    </a:cubicBezTo>
                    <a:cubicBezTo>
                      <a:pt x="3412" y="263"/>
                      <a:pt x="3532" y="259"/>
                      <a:pt x="3651" y="259"/>
                    </a:cubicBezTo>
                    <a:close/>
                    <a:moveTo>
                      <a:pt x="1879" y="670"/>
                    </a:moveTo>
                    <a:cubicBezTo>
                      <a:pt x="2147" y="670"/>
                      <a:pt x="2415" y="763"/>
                      <a:pt x="2517" y="924"/>
                    </a:cubicBezTo>
                    <a:lnTo>
                      <a:pt x="3088" y="1864"/>
                    </a:lnTo>
                    <a:lnTo>
                      <a:pt x="1417" y="2135"/>
                    </a:lnTo>
                    <a:cubicBezTo>
                      <a:pt x="1354" y="2146"/>
                      <a:pt x="1291" y="2151"/>
                      <a:pt x="1230" y="2151"/>
                    </a:cubicBezTo>
                    <a:cubicBezTo>
                      <a:pt x="831" y="2151"/>
                      <a:pt x="503" y="1934"/>
                      <a:pt x="588" y="1685"/>
                    </a:cubicBezTo>
                    <a:cubicBezTo>
                      <a:pt x="696" y="1358"/>
                      <a:pt x="980" y="1032"/>
                      <a:pt x="1430" y="774"/>
                    </a:cubicBezTo>
                    <a:cubicBezTo>
                      <a:pt x="1557" y="703"/>
                      <a:pt x="1718" y="670"/>
                      <a:pt x="1879" y="670"/>
                    </a:cubicBezTo>
                    <a:close/>
                    <a:moveTo>
                      <a:pt x="5830" y="1072"/>
                    </a:moveTo>
                    <a:cubicBezTo>
                      <a:pt x="6073" y="1072"/>
                      <a:pt x="6314" y="1148"/>
                      <a:pt x="6434" y="1293"/>
                    </a:cubicBezTo>
                    <a:cubicBezTo>
                      <a:pt x="6679" y="1590"/>
                      <a:pt x="6773" y="1916"/>
                      <a:pt x="6721" y="2243"/>
                    </a:cubicBezTo>
                    <a:cubicBezTo>
                      <a:pt x="6681" y="2449"/>
                      <a:pt x="6383" y="2584"/>
                      <a:pt x="6062" y="2584"/>
                    </a:cubicBezTo>
                    <a:cubicBezTo>
                      <a:pt x="5936" y="2584"/>
                      <a:pt x="5805" y="2563"/>
                      <a:pt x="5686" y="2517"/>
                    </a:cubicBezTo>
                    <a:lnTo>
                      <a:pt x="4299" y="1972"/>
                    </a:lnTo>
                    <a:lnTo>
                      <a:pt x="5304" y="1224"/>
                    </a:lnTo>
                    <a:cubicBezTo>
                      <a:pt x="5438" y="1121"/>
                      <a:pt x="5634" y="1072"/>
                      <a:pt x="5830" y="1072"/>
                    </a:cubicBezTo>
                    <a:close/>
                    <a:moveTo>
                      <a:pt x="3212" y="2298"/>
                    </a:moveTo>
                    <a:lnTo>
                      <a:pt x="3157" y="3317"/>
                    </a:lnTo>
                    <a:cubicBezTo>
                      <a:pt x="3147" y="3526"/>
                      <a:pt x="2836" y="3678"/>
                      <a:pt x="2502" y="3678"/>
                    </a:cubicBezTo>
                    <a:cubicBezTo>
                      <a:pt x="2397" y="3678"/>
                      <a:pt x="2291" y="3663"/>
                      <a:pt x="2191" y="3630"/>
                    </a:cubicBezTo>
                    <a:cubicBezTo>
                      <a:pt x="1920" y="3548"/>
                      <a:pt x="1662" y="3441"/>
                      <a:pt x="1443" y="3317"/>
                    </a:cubicBezTo>
                    <a:cubicBezTo>
                      <a:pt x="1211" y="3183"/>
                      <a:pt x="1022" y="3046"/>
                      <a:pt x="885" y="2883"/>
                    </a:cubicBezTo>
                    <a:cubicBezTo>
                      <a:pt x="653" y="2638"/>
                      <a:pt x="953" y="2338"/>
                      <a:pt x="1443" y="2324"/>
                    </a:cubicBezTo>
                    <a:lnTo>
                      <a:pt x="3212" y="2298"/>
                    </a:lnTo>
                    <a:close/>
                    <a:moveTo>
                      <a:pt x="3960" y="2367"/>
                    </a:moveTo>
                    <a:lnTo>
                      <a:pt x="5579" y="2693"/>
                    </a:lnTo>
                    <a:cubicBezTo>
                      <a:pt x="6026" y="2788"/>
                      <a:pt x="6176" y="3127"/>
                      <a:pt x="5836" y="3317"/>
                    </a:cubicBezTo>
                    <a:lnTo>
                      <a:pt x="5823" y="3317"/>
                    </a:lnTo>
                    <a:cubicBezTo>
                      <a:pt x="5386" y="3578"/>
                      <a:pt x="4831" y="3741"/>
                      <a:pt x="4260" y="3806"/>
                    </a:cubicBezTo>
                    <a:cubicBezTo>
                      <a:pt x="4215" y="3811"/>
                      <a:pt x="4170" y="3814"/>
                      <a:pt x="4126" y="3814"/>
                    </a:cubicBezTo>
                    <a:cubicBezTo>
                      <a:pt x="3697" y="3814"/>
                      <a:pt x="3359" y="3579"/>
                      <a:pt x="3483" y="3333"/>
                    </a:cubicBezTo>
                    <a:lnTo>
                      <a:pt x="3960" y="2367"/>
                    </a:lnTo>
                    <a:close/>
                    <a:moveTo>
                      <a:pt x="3635" y="1"/>
                    </a:moveTo>
                    <a:cubicBezTo>
                      <a:pt x="2787" y="1"/>
                      <a:pt x="1934" y="199"/>
                      <a:pt x="1280" y="585"/>
                    </a:cubicBezTo>
                    <a:cubicBezTo>
                      <a:pt x="0" y="1319"/>
                      <a:pt x="30" y="2638"/>
                      <a:pt x="1322" y="3385"/>
                    </a:cubicBezTo>
                    <a:cubicBezTo>
                      <a:pt x="1966" y="3756"/>
                      <a:pt x="2815" y="3943"/>
                      <a:pt x="3660" y="3943"/>
                    </a:cubicBezTo>
                    <a:cubicBezTo>
                      <a:pt x="4491" y="3943"/>
                      <a:pt x="5318" y="3762"/>
                      <a:pt x="5944" y="3398"/>
                    </a:cubicBezTo>
                    <a:cubicBezTo>
                      <a:pt x="7224" y="2651"/>
                      <a:pt x="7129" y="1277"/>
                      <a:pt x="5836" y="529"/>
                    </a:cubicBezTo>
                    <a:cubicBezTo>
                      <a:pt x="5218" y="174"/>
                      <a:pt x="4428" y="1"/>
                      <a:pt x="3635"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8"/>
              <p:cNvSpPr/>
              <p:nvPr/>
            </p:nvSpPr>
            <p:spPr>
              <a:xfrm>
                <a:off x="5814875" y="2683850"/>
                <a:ext cx="179875" cy="94650"/>
              </a:xfrm>
              <a:custGeom>
                <a:avLst/>
                <a:gdLst/>
                <a:ahLst/>
                <a:cxnLst/>
                <a:rect l="l" t="t" r="r" b="b"/>
                <a:pathLst>
                  <a:path w="7195" h="3786" extrusionOk="0">
                    <a:moveTo>
                      <a:pt x="3556" y="101"/>
                    </a:moveTo>
                    <a:cubicBezTo>
                      <a:pt x="4020" y="101"/>
                      <a:pt x="4486" y="159"/>
                      <a:pt x="4923" y="272"/>
                    </a:cubicBezTo>
                    <a:cubicBezTo>
                      <a:pt x="5373" y="393"/>
                      <a:pt x="5439" y="745"/>
                      <a:pt x="5047" y="925"/>
                    </a:cubicBezTo>
                    <a:lnTo>
                      <a:pt x="3725" y="1509"/>
                    </a:lnTo>
                    <a:lnTo>
                      <a:pt x="2788" y="706"/>
                    </a:lnTo>
                    <a:cubicBezTo>
                      <a:pt x="2517" y="462"/>
                      <a:pt x="2762" y="135"/>
                      <a:pt x="3265" y="109"/>
                    </a:cubicBezTo>
                    <a:cubicBezTo>
                      <a:pt x="3362" y="104"/>
                      <a:pt x="3459" y="101"/>
                      <a:pt x="3556" y="101"/>
                    </a:cubicBezTo>
                    <a:close/>
                    <a:moveTo>
                      <a:pt x="1852" y="506"/>
                    </a:moveTo>
                    <a:cubicBezTo>
                      <a:pt x="2120" y="506"/>
                      <a:pt x="2386" y="599"/>
                      <a:pt x="2488" y="762"/>
                    </a:cubicBezTo>
                    <a:lnTo>
                      <a:pt x="3059" y="1699"/>
                    </a:lnTo>
                    <a:lnTo>
                      <a:pt x="1388" y="1970"/>
                    </a:lnTo>
                    <a:cubicBezTo>
                      <a:pt x="1324" y="1980"/>
                      <a:pt x="1261" y="1985"/>
                      <a:pt x="1200" y="1985"/>
                    </a:cubicBezTo>
                    <a:cubicBezTo>
                      <a:pt x="801" y="1985"/>
                      <a:pt x="474" y="1770"/>
                      <a:pt x="559" y="1535"/>
                    </a:cubicBezTo>
                    <a:cubicBezTo>
                      <a:pt x="667" y="1196"/>
                      <a:pt x="951" y="883"/>
                      <a:pt x="1401" y="625"/>
                    </a:cubicBezTo>
                    <a:lnTo>
                      <a:pt x="1401" y="612"/>
                    </a:lnTo>
                    <a:cubicBezTo>
                      <a:pt x="1528" y="539"/>
                      <a:pt x="1690" y="506"/>
                      <a:pt x="1852" y="506"/>
                    </a:cubicBezTo>
                    <a:close/>
                    <a:moveTo>
                      <a:pt x="5798" y="907"/>
                    </a:moveTo>
                    <a:cubicBezTo>
                      <a:pt x="6042" y="907"/>
                      <a:pt x="6285" y="984"/>
                      <a:pt x="6405" y="1127"/>
                    </a:cubicBezTo>
                    <a:cubicBezTo>
                      <a:pt x="6650" y="1428"/>
                      <a:pt x="6744" y="1767"/>
                      <a:pt x="6692" y="2094"/>
                    </a:cubicBezTo>
                    <a:cubicBezTo>
                      <a:pt x="6652" y="2287"/>
                      <a:pt x="6356" y="2419"/>
                      <a:pt x="6037" y="2419"/>
                    </a:cubicBezTo>
                    <a:cubicBezTo>
                      <a:pt x="5909" y="2419"/>
                      <a:pt x="5777" y="2398"/>
                      <a:pt x="5657" y="2351"/>
                    </a:cubicBezTo>
                    <a:lnTo>
                      <a:pt x="4270" y="1806"/>
                    </a:lnTo>
                    <a:lnTo>
                      <a:pt x="5275" y="1059"/>
                    </a:lnTo>
                    <a:cubicBezTo>
                      <a:pt x="5409" y="956"/>
                      <a:pt x="5604" y="907"/>
                      <a:pt x="5798" y="907"/>
                    </a:cubicBezTo>
                    <a:close/>
                    <a:moveTo>
                      <a:pt x="3183" y="2133"/>
                    </a:moveTo>
                    <a:lnTo>
                      <a:pt x="3128" y="3154"/>
                    </a:lnTo>
                    <a:cubicBezTo>
                      <a:pt x="3118" y="3374"/>
                      <a:pt x="2798" y="3521"/>
                      <a:pt x="2459" y="3521"/>
                    </a:cubicBezTo>
                    <a:cubicBezTo>
                      <a:pt x="2359" y="3521"/>
                      <a:pt x="2257" y="3508"/>
                      <a:pt x="2162" y="3481"/>
                    </a:cubicBezTo>
                    <a:cubicBezTo>
                      <a:pt x="1891" y="3399"/>
                      <a:pt x="1633" y="3291"/>
                      <a:pt x="1414" y="3154"/>
                    </a:cubicBezTo>
                    <a:cubicBezTo>
                      <a:pt x="1182" y="3017"/>
                      <a:pt x="993" y="2883"/>
                      <a:pt x="856" y="2720"/>
                    </a:cubicBezTo>
                    <a:cubicBezTo>
                      <a:pt x="624" y="2475"/>
                      <a:pt x="924" y="2175"/>
                      <a:pt x="1414" y="2162"/>
                    </a:cubicBezTo>
                    <a:lnTo>
                      <a:pt x="3183" y="2133"/>
                    </a:lnTo>
                    <a:close/>
                    <a:moveTo>
                      <a:pt x="3931" y="2201"/>
                    </a:moveTo>
                    <a:lnTo>
                      <a:pt x="5550" y="2541"/>
                    </a:lnTo>
                    <a:cubicBezTo>
                      <a:pt x="5997" y="2622"/>
                      <a:pt x="6147" y="2965"/>
                      <a:pt x="5807" y="3154"/>
                    </a:cubicBezTo>
                    <a:lnTo>
                      <a:pt x="5794" y="3167"/>
                    </a:lnTo>
                    <a:cubicBezTo>
                      <a:pt x="5357" y="3425"/>
                      <a:pt x="4802" y="3588"/>
                      <a:pt x="4231" y="3644"/>
                    </a:cubicBezTo>
                    <a:cubicBezTo>
                      <a:pt x="4179" y="3651"/>
                      <a:pt x="4128" y="3655"/>
                      <a:pt x="4079" y="3655"/>
                    </a:cubicBezTo>
                    <a:cubicBezTo>
                      <a:pt x="3658" y="3655"/>
                      <a:pt x="3331" y="3410"/>
                      <a:pt x="3454" y="3167"/>
                    </a:cubicBezTo>
                    <a:lnTo>
                      <a:pt x="3931" y="2201"/>
                    </a:lnTo>
                    <a:close/>
                    <a:moveTo>
                      <a:pt x="3574" y="0"/>
                    </a:moveTo>
                    <a:cubicBezTo>
                      <a:pt x="2739" y="0"/>
                      <a:pt x="1907" y="184"/>
                      <a:pt x="1277" y="556"/>
                    </a:cubicBezTo>
                    <a:cubicBezTo>
                      <a:pt x="1" y="1291"/>
                      <a:pt x="1" y="2488"/>
                      <a:pt x="1293" y="3223"/>
                    </a:cubicBezTo>
                    <a:cubicBezTo>
                      <a:pt x="1934" y="3598"/>
                      <a:pt x="2778" y="3785"/>
                      <a:pt x="3620" y="3785"/>
                    </a:cubicBezTo>
                    <a:cubicBezTo>
                      <a:pt x="4455" y="3785"/>
                      <a:pt x="5286" y="3602"/>
                      <a:pt x="5915" y="3236"/>
                    </a:cubicBezTo>
                    <a:cubicBezTo>
                      <a:pt x="7195" y="2502"/>
                      <a:pt x="7195" y="1304"/>
                      <a:pt x="5902" y="556"/>
                    </a:cubicBezTo>
                    <a:cubicBezTo>
                      <a:pt x="5260" y="187"/>
                      <a:pt x="4415" y="0"/>
                      <a:pt x="357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8"/>
              <p:cNvSpPr/>
              <p:nvPr/>
            </p:nvSpPr>
            <p:spPr>
              <a:xfrm>
                <a:off x="5771300" y="2648525"/>
                <a:ext cx="266950" cy="140200"/>
              </a:xfrm>
              <a:custGeom>
                <a:avLst/>
                <a:gdLst/>
                <a:ahLst/>
                <a:cxnLst/>
                <a:rect l="l" t="t" r="r" b="b"/>
                <a:pathLst>
                  <a:path w="10678" h="5608" extrusionOk="0">
                    <a:moveTo>
                      <a:pt x="5303" y="636"/>
                    </a:moveTo>
                    <a:cubicBezTo>
                      <a:pt x="6271" y="636"/>
                      <a:pt x="7244" y="851"/>
                      <a:pt x="7985" y="1277"/>
                    </a:cubicBezTo>
                    <a:cubicBezTo>
                      <a:pt x="9453" y="2119"/>
                      <a:pt x="9453" y="3493"/>
                      <a:pt x="7998" y="4336"/>
                    </a:cubicBezTo>
                    <a:cubicBezTo>
                      <a:pt x="7274" y="4755"/>
                      <a:pt x="6320" y="4966"/>
                      <a:pt x="5363" y="4966"/>
                    </a:cubicBezTo>
                    <a:cubicBezTo>
                      <a:pt x="4398" y="4966"/>
                      <a:pt x="3431" y="4752"/>
                      <a:pt x="2694" y="4323"/>
                    </a:cubicBezTo>
                    <a:cubicBezTo>
                      <a:pt x="1225" y="3480"/>
                      <a:pt x="1225" y="2106"/>
                      <a:pt x="2681" y="1261"/>
                    </a:cubicBezTo>
                    <a:cubicBezTo>
                      <a:pt x="3402" y="843"/>
                      <a:pt x="4351" y="636"/>
                      <a:pt x="5303" y="636"/>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8"/>
              <p:cNvSpPr/>
              <p:nvPr/>
            </p:nvSpPr>
            <p:spPr>
              <a:xfrm>
                <a:off x="5771300" y="2648525"/>
                <a:ext cx="266950" cy="140200"/>
              </a:xfrm>
              <a:custGeom>
                <a:avLst/>
                <a:gdLst/>
                <a:ahLst/>
                <a:cxnLst/>
                <a:rect l="l" t="t" r="r" b="b"/>
                <a:pathLst>
                  <a:path w="10678" h="5608" extrusionOk="0">
                    <a:moveTo>
                      <a:pt x="5318" y="134"/>
                    </a:moveTo>
                    <a:cubicBezTo>
                      <a:pt x="6503" y="134"/>
                      <a:pt x="7691" y="396"/>
                      <a:pt x="8598" y="921"/>
                    </a:cubicBezTo>
                    <a:cubicBezTo>
                      <a:pt x="10406" y="1969"/>
                      <a:pt x="10420" y="3657"/>
                      <a:pt x="8611" y="4688"/>
                    </a:cubicBezTo>
                    <a:cubicBezTo>
                      <a:pt x="7719" y="5209"/>
                      <a:pt x="6548" y="5467"/>
                      <a:pt x="5374" y="5467"/>
                    </a:cubicBezTo>
                    <a:cubicBezTo>
                      <a:pt x="4185" y="5467"/>
                      <a:pt x="2993" y="5202"/>
                      <a:pt x="2083" y="4675"/>
                    </a:cubicBezTo>
                    <a:cubicBezTo>
                      <a:pt x="275" y="3644"/>
                      <a:pt x="262" y="1956"/>
                      <a:pt x="2070" y="908"/>
                    </a:cubicBezTo>
                    <a:cubicBezTo>
                      <a:pt x="2965" y="393"/>
                      <a:pt x="4140" y="134"/>
                      <a:pt x="5318" y="134"/>
                    </a:cubicBezTo>
                    <a:close/>
                    <a:moveTo>
                      <a:pt x="5310" y="0"/>
                    </a:moveTo>
                    <a:cubicBezTo>
                      <a:pt x="4072" y="0"/>
                      <a:pt x="2836" y="272"/>
                      <a:pt x="1894" y="814"/>
                    </a:cubicBezTo>
                    <a:cubicBezTo>
                      <a:pt x="1" y="1901"/>
                      <a:pt x="17" y="3683"/>
                      <a:pt x="1920" y="4786"/>
                    </a:cubicBezTo>
                    <a:cubicBezTo>
                      <a:pt x="2877" y="5333"/>
                      <a:pt x="4131" y="5608"/>
                      <a:pt x="5381" y="5608"/>
                    </a:cubicBezTo>
                    <a:cubicBezTo>
                      <a:pt x="6616" y="5608"/>
                      <a:pt x="7848" y="5339"/>
                      <a:pt x="8788" y="4799"/>
                    </a:cubicBezTo>
                    <a:cubicBezTo>
                      <a:pt x="10677" y="3696"/>
                      <a:pt x="10664" y="1930"/>
                      <a:pt x="8761" y="827"/>
                    </a:cubicBezTo>
                    <a:cubicBezTo>
                      <a:pt x="7805" y="275"/>
                      <a:pt x="6556" y="0"/>
                      <a:pt x="531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8"/>
              <p:cNvSpPr/>
              <p:nvPr/>
            </p:nvSpPr>
            <p:spPr>
              <a:xfrm>
                <a:off x="6234400" y="2906750"/>
                <a:ext cx="91175" cy="48050"/>
              </a:xfrm>
              <a:custGeom>
                <a:avLst/>
                <a:gdLst/>
                <a:ahLst/>
                <a:cxnLst/>
                <a:rect l="l" t="t" r="r" b="b"/>
                <a:pathLst>
                  <a:path w="3647" h="1922" extrusionOk="0">
                    <a:moveTo>
                      <a:pt x="1805" y="380"/>
                    </a:moveTo>
                    <a:cubicBezTo>
                      <a:pt x="2067" y="380"/>
                      <a:pt x="2330" y="438"/>
                      <a:pt x="2530" y="548"/>
                    </a:cubicBezTo>
                    <a:cubicBezTo>
                      <a:pt x="2925" y="779"/>
                      <a:pt x="2925" y="1148"/>
                      <a:pt x="2530" y="1364"/>
                    </a:cubicBezTo>
                    <a:cubicBezTo>
                      <a:pt x="2340" y="1480"/>
                      <a:pt x="2086" y="1538"/>
                      <a:pt x="1829" y="1538"/>
                    </a:cubicBezTo>
                    <a:cubicBezTo>
                      <a:pt x="1573" y="1538"/>
                      <a:pt x="1314" y="1480"/>
                      <a:pt x="1116" y="1364"/>
                    </a:cubicBezTo>
                    <a:cubicBezTo>
                      <a:pt x="721" y="1148"/>
                      <a:pt x="721" y="779"/>
                      <a:pt x="1116" y="548"/>
                    </a:cubicBezTo>
                    <a:cubicBezTo>
                      <a:pt x="1304" y="434"/>
                      <a:pt x="1554" y="380"/>
                      <a:pt x="1805" y="380"/>
                    </a:cubicBezTo>
                    <a:close/>
                    <a:moveTo>
                      <a:pt x="1817" y="0"/>
                    </a:moveTo>
                    <a:cubicBezTo>
                      <a:pt x="1391" y="0"/>
                      <a:pt x="966" y="92"/>
                      <a:pt x="640" y="277"/>
                    </a:cubicBezTo>
                    <a:cubicBezTo>
                      <a:pt x="0" y="659"/>
                      <a:pt x="0" y="1256"/>
                      <a:pt x="653" y="1638"/>
                    </a:cubicBezTo>
                    <a:cubicBezTo>
                      <a:pt x="979" y="1827"/>
                      <a:pt x="1404" y="1922"/>
                      <a:pt x="1830" y="1922"/>
                    </a:cubicBezTo>
                    <a:cubicBezTo>
                      <a:pt x="2255" y="1922"/>
                      <a:pt x="2680" y="1827"/>
                      <a:pt x="3006" y="1638"/>
                    </a:cubicBezTo>
                    <a:cubicBezTo>
                      <a:pt x="3646" y="1269"/>
                      <a:pt x="3646" y="659"/>
                      <a:pt x="2993" y="277"/>
                    </a:cubicBezTo>
                    <a:cubicBezTo>
                      <a:pt x="2667" y="92"/>
                      <a:pt x="2242" y="0"/>
                      <a:pt x="181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8"/>
              <p:cNvSpPr/>
              <p:nvPr/>
            </p:nvSpPr>
            <p:spPr>
              <a:xfrm>
                <a:off x="6030800" y="2918400"/>
                <a:ext cx="135325" cy="129275"/>
              </a:xfrm>
              <a:custGeom>
                <a:avLst/>
                <a:gdLst/>
                <a:ahLst/>
                <a:cxnLst/>
                <a:rect l="l" t="t" r="r" b="b"/>
                <a:pathLst>
                  <a:path w="5413" h="5171" extrusionOk="0">
                    <a:moveTo>
                      <a:pt x="898" y="0"/>
                    </a:moveTo>
                    <a:lnTo>
                      <a:pt x="0" y="940"/>
                    </a:lnTo>
                    <a:lnTo>
                      <a:pt x="2840" y="2543"/>
                    </a:lnTo>
                    <a:lnTo>
                      <a:pt x="4309" y="4883"/>
                    </a:lnTo>
                    <a:lnTo>
                      <a:pt x="4746" y="5128"/>
                    </a:lnTo>
                    <a:lnTo>
                      <a:pt x="5412" y="5170"/>
                    </a:lnTo>
                    <a:lnTo>
                      <a:pt x="5412" y="5170"/>
                    </a:lnTo>
                    <a:lnTo>
                      <a:pt x="4162" y="2246"/>
                    </a:lnTo>
                    <a:lnTo>
                      <a:pt x="2040" y="464"/>
                    </a:lnTo>
                    <a:lnTo>
                      <a:pt x="898" y="0"/>
                    </a:lnTo>
                    <a:close/>
                  </a:path>
                </a:pathLst>
              </a:custGeom>
              <a:solidFill>
                <a:srgbClr val="C458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8"/>
              <p:cNvSpPr/>
              <p:nvPr/>
            </p:nvSpPr>
            <p:spPr>
              <a:xfrm>
                <a:off x="5733600" y="2823900"/>
                <a:ext cx="93225" cy="86025"/>
              </a:xfrm>
              <a:custGeom>
                <a:avLst/>
                <a:gdLst/>
                <a:ahLst/>
                <a:cxnLst/>
                <a:rect l="l" t="t" r="r" b="b"/>
                <a:pathLst>
                  <a:path w="3729" h="3441" extrusionOk="0">
                    <a:moveTo>
                      <a:pt x="2204" y="0"/>
                    </a:moveTo>
                    <a:lnTo>
                      <a:pt x="1264" y="203"/>
                    </a:lnTo>
                    <a:lnTo>
                      <a:pt x="1" y="1156"/>
                    </a:lnTo>
                    <a:lnTo>
                      <a:pt x="95" y="3304"/>
                    </a:lnTo>
                    <a:lnTo>
                      <a:pt x="1143" y="3441"/>
                    </a:lnTo>
                    <a:lnTo>
                      <a:pt x="2096" y="2651"/>
                    </a:lnTo>
                    <a:lnTo>
                      <a:pt x="3728" y="748"/>
                    </a:lnTo>
                    <a:lnTo>
                      <a:pt x="220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8"/>
              <p:cNvSpPr/>
              <p:nvPr/>
            </p:nvSpPr>
            <p:spPr>
              <a:xfrm>
                <a:off x="5779475" y="2901100"/>
                <a:ext cx="12250" cy="43825"/>
              </a:xfrm>
              <a:custGeom>
                <a:avLst/>
                <a:gdLst/>
                <a:ahLst/>
                <a:cxnLst/>
                <a:rect l="l" t="t" r="r" b="b"/>
                <a:pathLst>
                  <a:path w="490" h="1753" extrusionOk="0">
                    <a:moveTo>
                      <a:pt x="424" y="0"/>
                    </a:moveTo>
                    <a:lnTo>
                      <a:pt x="0" y="516"/>
                    </a:lnTo>
                    <a:lnTo>
                      <a:pt x="137" y="1237"/>
                    </a:lnTo>
                    <a:lnTo>
                      <a:pt x="82" y="1701"/>
                    </a:lnTo>
                    <a:lnTo>
                      <a:pt x="180" y="1753"/>
                    </a:lnTo>
                    <a:lnTo>
                      <a:pt x="300" y="1237"/>
                    </a:lnTo>
                    <a:lnTo>
                      <a:pt x="163" y="597"/>
                    </a:lnTo>
                    <a:cubicBezTo>
                      <a:pt x="163" y="597"/>
                      <a:pt x="490" y="327"/>
                      <a:pt x="490" y="258"/>
                    </a:cubicBezTo>
                    <a:cubicBezTo>
                      <a:pt x="490" y="189"/>
                      <a:pt x="424" y="0"/>
                      <a:pt x="424"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8"/>
              <p:cNvSpPr/>
              <p:nvPr/>
            </p:nvSpPr>
            <p:spPr>
              <a:xfrm>
                <a:off x="5789025" y="2906150"/>
                <a:ext cx="16975" cy="42825"/>
              </a:xfrm>
              <a:custGeom>
                <a:avLst/>
                <a:gdLst/>
                <a:ahLst/>
                <a:cxnLst/>
                <a:rect l="l" t="t" r="r" b="b"/>
                <a:pathLst>
                  <a:path w="679" h="1713" extrusionOk="0">
                    <a:moveTo>
                      <a:pt x="0" y="30"/>
                    </a:moveTo>
                    <a:cubicBezTo>
                      <a:pt x="0" y="32"/>
                      <a:pt x="0" y="34"/>
                      <a:pt x="0" y="36"/>
                    </a:cubicBezTo>
                    <a:lnTo>
                      <a:pt x="0" y="36"/>
                    </a:lnTo>
                    <a:lnTo>
                      <a:pt x="0" y="30"/>
                    </a:lnTo>
                    <a:close/>
                    <a:moveTo>
                      <a:pt x="614" y="0"/>
                    </a:moveTo>
                    <a:cubicBezTo>
                      <a:pt x="614" y="43"/>
                      <a:pt x="584" y="82"/>
                      <a:pt x="516" y="125"/>
                    </a:cubicBezTo>
                    <a:cubicBezTo>
                      <a:pt x="455" y="159"/>
                      <a:pt x="378" y="176"/>
                      <a:pt x="300" y="176"/>
                    </a:cubicBezTo>
                    <a:cubicBezTo>
                      <a:pt x="222" y="176"/>
                      <a:pt x="144" y="159"/>
                      <a:pt x="82" y="125"/>
                    </a:cubicBezTo>
                    <a:cubicBezTo>
                      <a:pt x="29" y="97"/>
                      <a:pt x="3" y="72"/>
                      <a:pt x="0" y="36"/>
                    </a:cubicBezTo>
                    <a:lnTo>
                      <a:pt x="0" y="36"/>
                    </a:lnTo>
                    <a:lnTo>
                      <a:pt x="56" y="1564"/>
                    </a:lnTo>
                    <a:cubicBezTo>
                      <a:pt x="56" y="1606"/>
                      <a:pt x="82" y="1633"/>
                      <a:pt x="150" y="1675"/>
                    </a:cubicBezTo>
                    <a:cubicBezTo>
                      <a:pt x="201" y="1700"/>
                      <a:pt x="274" y="1713"/>
                      <a:pt x="349" y="1713"/>
                    </a:cubicBezTo>
                    <a:cubicBezTo>
                      <a:pt x="433" y="1713"/>
                      <a:pt x="521" y="1696"/>
                      <a:pt x="584" y="1662"/>
                    </a:cubicBezTo>
                    <a:cubicBezTo>
                      <a:pt x="640" y="1619"/>
                      <a:pt x="679" y="1580"/>
                      <a:pt x="679" y="1538"/>
                    </a:cubicBezTo>
                    <a:lnTo>
                      <a:pt x="614"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8"/>
              <p:cNvSpPr/>
              <p:nvPr/>
            </p:nvSpPr>
            <p:spPr>
              <a:xfrm>
                <a:off x="5786325" y="2902400"/>
                <a:ext cx="20750" cy="9350"/>
              </a:xfrm>
              <a:custGeom>
                <a:avLst/>
                <a:gdLst/>
                <a:ahLst/>
                <a:cxnLst/>
                <a:rect l="l" t="t" r="r" b="b"/>
                <a:pathLst>
                  <a:path w="830" h="374" extrusionOk="0">
                    <a:moveTo>
                      <a:pt x="816" y="0"/>
                    </a:moveTo>
                    <a:cubicBezTo>
                      <a:pt x="816" y="56"/>
                      <a:pt x="774" y="111"/>
                      <a:pt x="692" y="164"/>
                    </a:cubicBezTo>
                    <a:cubicBezTo>
                      <a:pt x="611" y="204"/>
                      <a:pt x="505" y="225"/>
                      <a:pt x="402" y="225"/>
                    </a:cubicBezTo>
                    <a:cubicBezTo>
                      <a:pt x="298" y="225"/>
                      <a:pt x="196" y="204"/>
                      <a:pt x="121" y="164"/>
                    </a:cubicBezTo>
                    <a:cubicBezTo>
                      <a:pt x="39" y="137"/>
                      <a:pt x="13" y="82"/>
                      <a:pt x="0" y="30"/>
                    </a:cubicBezTo>
                    <a:lnTo>
                      <a:pt x="0" y="30"/>
                    </a:lnTo>
                    <a:lnTo>
                      <a:pt x="13" y="180"/>
                    </a:lnTo>
                    <a:cubicBezTo>
                      <a:pt x="13" y="232"/>
                      <a:pt x="53" y="275"/>
                      <a:pt x="121" y="314"/>
                    </a:cubicBezTo>
                    <a:cubicBezTo>
                      <a:pt x="200" y="353"/>
                      <a:pt x="300" y="373"/>
                      <a:pt x="400" y="373"/>
                    </a:cubicBezTo>
                    <a:cubicBezTo>
                      <a:pt x="508" y="373"/>
                      <a:pt x="614" y="350"/>
                      <a:pt x="692" y="301"/>
                    </a:cubicBezTo>
                    <a:cubicBezTo>
                      <a:pt x="787" y="261"/>
                      <a:pt x="829" y="206"/>
                      <a:pt x="829" y="150"/>
                    </a:cubicBezTo>
                    <a:lnTo>
                      <a:pt x="816"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8"/>
              <p:cNvSpPr/>
              <p:nvPr/>
            </p:nvSpPr>
            <p:spPr>
              <a:xfrm>
                <a:off x="5785250" y="2897550"/>
                <a:ext cx="22475" cy="10475"/>
              </a:xfrm>
              <a:custGeom>
                <a:avLst/>
                <a:gdLst/>
                <a:ahLst/>
                <a:cxnLst/>
                <a:rect l="l" t="t" r="r" b="b"/>
                <a:pathLst>
                  <a:path w="899" h="419" extrusionOk="0">
                    <a:moveTo>
                      <a:pt x="468" y="1"/>
                    </a:moveTo>
                    <a:cubicBezTo>
                      <a:pt x="359" y="1"/>
                      <a:pt x="249" y="24"/>
                      <a:pt x="164" y="74"/>
                    </a:cubicBezTo>
                    <a:cubicBezTo>
                      <a:pt x="14" y="155"/>
                      <a:pt x="1" y="292"/>
                      <a:pt x="164" y="358"/>
                    </a:cubicBezTo>
                    <a:cubicBezTo>
                      <a:pt x="239" y="398"/>
                      <a:pt x="341" y="419"/>
                      <a:pt x="445" y="419"/>
                    </a:cubicBezTo>
                    <a:cubicBezTo>
                      <a:pt x="548" y="419"/>
                      <a:pt x="654" y="398"/>
                      <a:pt x="735" y="358"/>
                    </a:cubicBezTo>
                    <a:cubicBezTo>
                      <a:pt x="898" y="263"/>
                      <a:pt x="898" y="129"/>
                      <a:pt x="748" y="61"/>
                    </a:cubicBezTo>
                    <a:cubicBezTo>
                      <a:pt x="670" y="21"/>
                      <a:pt x="569" y="1"/>
                      <a:pt x="468"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8"/>
              <p:cNvSpPr/>
              <p:nvPr/>
            </p:nvSpPr>
            <p:spPr>
              <a:xfrm>
                <a:off x="5788025" y="2852450"/>
                <a:ext cx="23775" cy="52500"/>
              </a:xfrm>
              <a:custGeom>
                <a:avLst/>
                <a:gdLst/>
                <a:ahLst/>
                <a:cxnLst/>
                <a:rect l="l" t="t" r="r" b="b"/>
                <a:pathLst>
                  <a:path w="951" h="2100" extrusionOk="0">
                    <a:moveTo>
                      <a:pt x="490" y="924"/>
                    </a:moveTo>
                    <a:cubicBezTo>
                      <a:pt x="490" y="938"/>
                      <a:pt x="474" y="954"/>
                      <a:pt x="461" y="954"/>
                    </a:cubicBezTo>
                    <a:cubicBezTo>
                      <a:pt x="474" y="954"/>
                      <a:pt x="474" y="938"/>
                      <a:pt x="490" y="924"/>
                    </a:cubicBezTo>
                    <a:close/>
                    <a:moveTo>
                      <a:pt x="530" y="1"/>
                    </a:moveTo>
                    <a:cubicBezTo>
                      <a:pt x="353" y="246"/>
                      <a:pt x="148" y="530"/>
                      <a:pt x="96" y="585"/>
                    </a:cubicBezTo>
                    <a:cubicBezTo>
                      <a:pt x="14" y="667"/>
                      <a:pt x="1" y="735"/>
                      <a:pt x="40" y="1933"/>
                    </a:cubicBezTo>
                    <a:cubicBezTo>
                      <a:pt x="40" y="2060"/>
                      <a:pt x="132" y="2099"/>
                      <a:pt x="252" y="2099"/>
                    </a:cubicBezTo>
                    <a:cubicBezTo>
                      <a:pt x="271" y="2099"/>
                      <a:pt x="291" y="2098"/>
                      <a:pt x="311" y="2096"/>
                    </a:cubicBezTo>
                    <a:cubicBezTo>
                      <a:pt x="448" y="2096"/>
                      <a:pt x="572" y="2067"/>
                      <a:pt x="556" y="1917"/>
                    </a:cubicBezTo>
                    <a:cubicBezTo>
                      <a:pt x="543" y="1427"/>
                      <a:pt x="543" y="1019"/>
                      <a:pt x="543" y="872"/>
                    </a:cubicBezTo>
                    <a:cubicBezTo>
                      <a:pt x="598" y="791"/>
                      <a:pt x="719" y="627"/>
                      <a:pt x="951" y="314"/>
                    </a:cubicBezTo>
                    <a:lnTo>
                      <a:pt x="530"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8"/>
              <p:cNvSpPr/>
              <p:nvPr/>
            </p:nvSpPr>
            <p:spPr>
              <a:xfrm>
                <a:off x="5739075" y="2809950"/>
                <a:ext cx="42875" cy="79900"/>
              </a:xfrm>
              <a:custGeom>
                <a:avLst/>
                <a:gdLst/>
                <a:ahLst/>
                <a:cxnLst/>
                <a:rect l="l" t="t" r="r" b="b"/>
                <a:pathLst>
                  <a:path w="1715" h="3196" extrusionOk="0">
                    <a:moveTo>
                      <a:pt x="0" y="0"/>
                    </a:moveTo>
                    <a:lnTo>
                      <a:pt x="27" y="3062"/>
                    </a:lnTo>
                    <a:lnTo>
                      <a:pt x="993" y="3196"/>
                    </a:lnTo>
                    <a:lnTo>
                      <a:pt x="1714" y="2693"/>
                    </a:lnTo>
                    <a:lnTo>
                      <a:pt x="1646" y="13"/>
                    </a:lnTo>
                    <a:lnTo>
                      <a:pt x="0"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8"/>
              <p:cNvSpPr/>
              <p:nvPr/>
            </p:nvSpPr>
            <p:spPr>
              <a:xfrm>
                <a:off x="5880150" y="2816725"/>
                <a:ext cx="283925" cy="117350"/>
              </a:xfrm>
              <a:custGeom>
                <a:avLst/>
                <a:gdLst/>
                <a:ahLst/>
                <a:cxnLst/>
                <a:rect l="l" t="t" r="r" b="b"/>
                <a:pathLst>
                  <a:path w="11357" h="4694" extrusionOk="0">
                    <a:moveTo>
                      <a:pt x="6637" y="0"/>
                    </a:moveTo>
                    <a:lnTo>
                      <a:pt x="899" y="1061"/>
                    </a:lnTo>
                    <a:lnTo>
                      <a:pt x="1" y="1919"/>
                    </a:lnTo>
                    <a:lnTo>
                      <a:pt x="340" y="2259"/>
                    </a:lnTo>
                    <a:lnTo>
                      <a:pt x="7221" y="4694"/>
                    </a:lnTo>
                    <a:lnTo>
                      <a:pt x="9901" y="4694"/>
                    </a:lnTo>
                    <a:lnTo>
                      <a:pt x="11357" y="3088"/>
                    </a:lnTo>
                    <a:lnTo>
                      <a:pt x="11357" y="571"/>
                    </a:lnTo>
                    <a:lnTo>
                      <a:pt x="663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8"/>
              <p:cNvSpPr/>
              <p:nvPr/>
            </p:nvSpPr>
            <p:spPr>
              <a:xfrm>
                <a:off x="5908400" y="2726350"/>
                <a:ext cx="12925" cy="12525"/>
              </a:xfrm>
              <a:custGeom>
                <a:avLst/>
                <a:gdLst/>
                <a:ahLst/>
                <a:cxnLst/>
                <a:rect l="l" t="t" r="r" b="b"/>
                <a:pathLst>
                  <a:path w="517" h="501" extrusionOk="0">
                    <a:moveTo>
                      <a:pt x="178" y="1"/>
                    </a:moveTo>
                    <a:cubicBezTo>
                      <a:pt x="71" y="1"/>
                      <a:pt x="0" y="66"/>
                      <a:pt x="0" y="175"/>
                    </a:cubicBezTo>
                    <a:cubicBezTo>
                      <a:pt x="0" y="312"/>
                      <a:pt x="121" y="449"/>
                      <a:pt x="258" y="488"/>
                    </a:cubicBezTo>
                    <a:cubicBezTo>
                      <a:pt x="288" y="497"/>
                      <a:pt x="316" y="501"/>
                      <a:pt x="342" y="501"/>
                    </a:cubicBezTo>
                    <a:cubicBezTo>
                      <a:pt x="447" y="501"/>
                      <a:pt x="516" y="435"/>
                      <a:pt x="516" y="325"/>
                    </a:cubicBezTo>
                    <a:cubicBezTo>
                      <a:pt x="516" y="188"/>
                      <a:pt x="392" y="54"/>
                      <a:pt x="258" y="12"/>
                    </a:cubicBezTo>
                    <a:cubicBezTo>
                      <a:pt x="230" y="4"/>
                      <a:pt x="203" y="1"/>
                      <a:pt x="17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8"/>
              <p:cNvSpPr/>
              <p:nvPr/>
            </p:nvSpPr>
            <p:spPr>
              <a:xfrm>
                <a:off x="5871275" y="2727700"/>
                <a:ext cx="43600" cy="50700"/>
              </a:xfrm>
              <a:custGeom>
                <a:avLst/>
                <a:gdLst/>
                <a:ahLst/>
                <a:cxnLst/>
                <a:rect l="l" t="t" r="r" b="b"/>
                <a:pathLst>
                  <a:path w="1744" h="2028" extrusionOk="0">
                    <a:moveTo>
                      <a:pt x="1524" y="0"/>
                    </a:moveTo>
                    <a:cubicBezTo>
                      <a:pt x="1485" y="39"/>
                      <a:pt x="1430" y="95"/>
                      <a:pt x="1387" y="150"/>
                    </a:cubicBezTo>
                    <a:cubicBezTo>
                      <a:pt x="1361" y="163"/>
                      <a:pt x="1335" y="189"/>
                      <a:pt x="1306" y="216"/>
                    </a:cubicBezTo>
                    <a:cubicBezTo>
                      <a:pt x="1267" y="258"/>
                      <a:pt x="1211" y="326"/>
                      <a:pt x="1159" y="366"/>
                    </a:cubicBezTo>
                    <a:cubicBezTo>
                      <a:pt x="1116" y="408"/>
                      <a:pt x="1061" y="477"/>
                      <a:pt x="1022" y="516"/>
                    </a:cubicBezTo>
                    <a:cubicBezTo>
                      <a:pt x="996" y="542"/>
                      <a:pt x="966" y="571"/>
                      <a:pt x="940" y="597"/>
                    </a:cubicBezTo>
                    <a:cubicBezTo>
                      <a:pt x="898" y="640"/>
                      <a:pt x="846" y="692"/>
                      <a:pt x="790" y="734"/>
                    </a:cubicBezTo>
                    <a:cubicBezTo>
                      <a:pt x="751" y="787"/>
                      <a:pt x="695" y="842"/>
                      <a:pt x="653" y="885"/>
                    </a:cubicBezTo>
                    <a:cubicBezTo>
                      <a:pt x="627" y="911"/>
                      <a:pt x="601" y="937"/>
                      <a:pt x="571" y="966"/>
                    </a:cubicBezTo>
                    <a:cubicBezTo>
                      <a:pt x="532" y="1005"/>
                      <a:pt x="477" y="1074"/>
                      <a:pt x="425" y="1113"/>
                    </a:cubicBezTo>
                    <a:cubicBezTo>
                      <a:pt x="382" y="1156"/>
                      <a:pt x="327" y="1211"/>
                      <a:pt x="274" y="1263"/>
                    </a:cubicBezTo>
                    <a:cubicBezTo>
                      <a:pt x="261" y="1276"/>
                      <a:pt x="232" y="1319"/>
                      <a:pt x="206" y="1332"/>
                    </a:cubicBezTo>
                    <a:cubicBezTo>
                      <a:pt x="163" y="1387"/>
                      <a:pt x="98" y="1440"/>
                      <a:pt x="56" y="1482"/>
                    </a:cubicBezTo>
                    <a:cubicBezTo>
                      <a:pt x="30" y="1521"/>
                      <a:pt x="0" y="1577"/>
                      <a:pt x="0" y="1645"/>
                    </a:cubicBezTo>
                    <a:cubicBezTo>
                      <a:pt x="0" y="1808"/>
                      <a:pt x="150" y="1972"/>
                      <a:pt x="327" y="2027"/>
                    </a:cubicBezTo>
                    <a:lnTo>
                      <a:pt x="1743" y="434"/>
                    </a:lnTo>
                    <a:cubicBezTo>
                      <a:pt x="1606" y="395"/>
                      <a:pt x="1485" y="258"/>
                      <a:pt x="1485" y="121"/>
                    </a:cubicBezTo>
                    <a:cubicBezTo>
                      <a:pt x="1485" y="69"/>
                      <a:pt x="1498" y="26"/>
                      <a:pt x="152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8"/>
              <p:cNvSpPr/>
              <p:nvPr/>
            </p:nvSpPr>
            <p:spPr>
              <a:xfrm>
                <a:off x="5879425" y="2737575"/>
                <a:ext cx="40825" cy="41075"/>
              </a:xfrm>
              <a:custGeom>
                <a:avLst/>
                <a:gdLst/>
                <a:ahLst/>
                <a:cxnLst/>
                <a:rect l="l" t="t" r="r" b="b"/>
                <a:pathLst>
                  <a:path w="1633" h="1643" extrusionOk="0">
                    <a:moveTo>
                      <a:pt x="1633" y="0"/>
                    </a:moveTo>
                    <a:lnTo>
                      <a:pt x="1633" y="0"/>
                    </a:lnTo>
                    <a:cubicBezTo>
                      <a:pt x="1595" y="28"/>
                      <a:pt x="1549" y="50"/>
                      <a:pt x="1491" y="50"/>
                    </a:cubicBezTo>
                    <a:cubicBezTo>
                      <a:pt x="1468" y="50"/>
                      <a:pt x="1444" y="46"/>
                      <a:pt x="1417" y="39"/>
                    </a:cubicBezTo>
                    <a:lnTo>
                      <a:pt x="1" y="1632"/>
                    </a:lnTo>
                    <a:cubicBezTo>
                      <a:pt x="30" y="1639"/>
                      <a:pt x="58" y="1642"/>
                      <a:pt x="85" y="1642"/>
                    </a:cubicBezTo>
                    <a:cubicBezTo>
                      <a:pt x="159" y="1642"/>
                      <a:pt x="221" y="1617"/>
                      <a:pt x="262" y="1577"/>
                    </a:cubicBezTo>
                    <a:cubicBezTo>
                      <a:pt x="709" y="1045"/>
                      <a:pt x="1172" y="516"/>
                      <a:pt x="163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8"/>
              <p:cNvSpPr/>
              <p:nvPr/>
            </p:nvSpPr>
            <p:spPr>
              <a:xfrm>
                <a:off x="5849225" y="2787825"/>
                <a:ext cx="10550" cy="14300"/>
              </a:xfrm>
              <a:custGeom>
                <a:avLst/>
                <a:gdLst/>
                <a:ahLst/>
                <a:cxnLst/>
                <a:rect l="l" t="t" r="r" b="b"/>
                <a:pathLst>
                  <a:path w="422" h="572" extrusionOk="0">
                    <a:moveTo>
                      <a:pt x="14" y="1"/>
                    </a:moveTo>
                    <a:cubicBezTo>
                      <a:pt x="14" y="43"/>
                      <a:pt x="14" y="69"/>
                      <a:pt x="1" y="112"/>
                    </a:cubicBezTo>
                    <a:lnTo>
                      <a:pt x="1" y="151"/>
                    </a:lnTo>
                    <a:cubicBezTo>
                      <a:pt x="1" y="327"/>
                      <a:pt x="164" y="520"/>
                      <a:pt x="353" y="572"/>
                    </a:cubicBezTo>
                    <a:lnTo>
                      <a:pt x="422" y="546"/>
                    </a:lnTo>
                    <a:cubicBezTo>
                      <a:pt x="203" y="477"/>
                      <a:pt x="14" y="259"/>
                      <a:pt x="14" y="56"/>
                    </a:cubicBezTo>
                    <a:lnTo>
                      <a:pt x="1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8"/>
              <p:cNvSpPr/>
              <p:nvPr/>
            </p:nvSpPr>
            <p:spPr>
              <a:xfrm>
                <a:off x="5849550" y="2763025"/>
                <a:ext cx="29900" cy="38450"/>
              </a:xfrm>
              <a:custGeom>
                <a:avLst/>
                <a:gdLst/>
                <a:ahLst/>
                <a:cxnLst/>
                <a:rect l="l" t="t" r="r" b="b"/>
                <a:pathLst>
                  <a:path w="1196" h="1538" extrusionOk="0">
                    <a:moveTo>
                      <a:pt x="843" y="0"/>
                    </a:moveTo>
                    <a:lnTo>
                      <a:pt x="843" y="0"/>
                    </a:lnTo>
                    <a:cubicBezTo>
                      <a:pt x="611" y="258"/>
                      <a:pt x="298" y="598"/>
                      <a:pt x="69" y="843"/>
                    </a:cubicBezTo>
                    <a:cubicBezTo>
                      <a:pt x="27" y="898"/>
                      <a:pt x="1" y="967"/>
                      <a:pt x="1" y="1048"/>
                    </a:cubicBezTo>
                    <a:cubicBezTo>
                      <a:pt x="1" y="1251"/>
                      <a:pt x="190" y="1469"/>
                      <a:pt x="409" y="1538"/>
                    </a:cubicBezTo>
                    <a:lnTo>
                      <a:pt x="1196" y="696"/>
                    </a:lnTo>
                    <a:cubicBezTo>
                      <a:pt x="967" y="627"/>
                      <a:pt x="788" y="408"/>
                      <a:pt x="775" y="206"/>
                    </a:cubicBezTo>
                    <a:cubicBezTo>
                      <a:pt x="775" y="124"/>
                      <a:pt x="804" y="56"/>
                      <a:pt x="84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8"/>
              <p:cNvSpPr/>
              <p:nvPr/>
            </p:nvSpPr>
            <p:spPr>
              <a:xfrm>
                <a:off x="5858050" y="2801450"/>
                <a:ext cx="6475" cy="925"/>
              </a:xfrm>
              <a:custGeom>
                <a:avLst/>
                <a:gdLst/>
                <a:ahLst/>
                <a:cxnLst/>
                <a:rect l="l" t="t" r="r" b="b"/>
                <a:pathLst>
                  <a:path w="259" h="37" extrusionOk="0">
                    <a:moveTo>
                      <a:pt x="232" y="14"/>
                    </a:moveTo>
                    <a:lnTo>
                      <a:pt x="226" y="20"/>
                    </a:lnTo>
                    <a:lnTo>
                      <a:pt x="226" y="20"/>
                    </a:lnTo>
                    <a:cubicBezTo>
                      <a:pt x="237" y="18"/>
                      <a:pt x="248" y="16"/>
                      <a:pt x="258" y="14"/>
                    </a:cubicBezTo>
                    <a:close/>
                    <a:moveTo>
                      <a:pt x="69" y="1"/>
                    </a:moveTo>
                    <a:lnTo>
                      <a:pt x="0" y="27"/>
                    </a:lnTo>
                    <a:cubicBezTo>
                      <a:pt x="28" y="33"/>
                      <a:pt x="55" y="37"/>
                      <a:pt x="82" y="37"/>
                    </a:cubicBezTo>
                    <a:cubicBezTo>
                      <a:pt x="109" y="37"/>
                      <a:pt x="136" y="33"/>
                      <a:pt x="164" y="27"/>
                    </a:cubicBezTo>
                    <a:lnTo>
                      <a:pt x="219" y="27"/>
                    </a:lnTo>
                    <a:lnTo>
                      <a:pt x="226" y="20"/>
                    </a:lnTo>
                    <a:lnTo>
                      <a:pt x="226" y="20"/>
                    </a:lnTo>
                    <a:cubicBezTo>
                      <a:pt x="213" y="21"/>
                      <a:pt x="199" y="22"/>
                      <a:pt x="185" y="22"/>
                    </a:cubicBezTo>
                    <a:cubicBezTo>
                      <a:pt x="148" y="22"/>
                      <a:pt x="109" y="16"/>
                      <a:pt x="6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8"/>
              <p:cNvSpPr/>
              <p:nvPr/>
            </p:nvSpPr>
            <p:spPr>
              <a:xfrm>
                <a:off x="5868900" y="2761150"/>
                <a:ext cx="20425" cy="19725"/>
              </a:xfrm>
              <a:custGeom>
                <a:avLst/>
                <a:gdLst/>
                <a:ahLst/>
                <a:cxnLst/>
                <a:rect l="l" t="t" r="r" b="b"/>
                <a:pathLst>
                  <a:path w="817" h="789" extrusionOk="0">
                    <a:moveTo>
                      <a:pt x="314" y="87"/>
                    </a:moveTo>
                    <a:cubicBezTo>
                      <a:pt x="344" y="87"/>
                      <a:pt x="376" y="92"/>
                      <a:pt x="409" y="102"/>
                    </a:cubicBezTo>
                    <a:cubicBezTo>
                      <a:pt x="585" y="144"/>
                      <a:pt x="722" y="320"/>
                      <a:pt x="722" y="483"/>
                    </a:cubicBezTo>
                    <a:cubicBezTo>
                      <a:pt x="732" y="616"/>
                      <a:pt x="635" y="703"/>
                      <a:pt x="511" y="703"/>
                    </a:cubicBezTo>
                    <a:cubicBezTo>
                      <a:pt x="482" y="703"/>
                      <a:pt x="452" y="699"/>
                      <a:pt x="422" y="689"/>
                    </a:cubicBezTo>
                    <a:cubicBezTo>
                      <a:pt x="245" y="634"/>
                      <a:pt x="95" y="470"/>
                      <a:pt x="95" y="307"/>
                    </a:cubicBezTo>
                    <a:cubicBezTo>
                      <a:pt x="95" y="174"/>
                      <a:pt x="186" y="87"/>
                      <a:pt x="314" y="87"/>
                    </a:cubicBezTo>
                    <a:close/>
                    <a:moveTo>
                      <a:pt x="280" y="1"/>
                    </a:moveTo>
                    <a:cubicBezTo>
                      <a:pt x="115" y="1"/>
                      <a:pt x="1" y="105"/>
                      <a:pt x="1" y="281"/>
                    </a:cubicBezTo>
                    <a:cubicBezTo>
                      <a:pt x="14" y="483"/>
                      <a:pt x="193" y="702"/>
                      <a:pt x="422" y="771"/>
                    </a:cubicBezTo>
                    <a:cubicBezTo>
                      <a:pt x="462" y="783"/>
                      <a:pt x="501" y="788"/>
                      <a:pt x="538" y="788"/>
                    </a:cubicBezTo>
                    <a:cubicBezTo>
                      <a:pt x="699" y="788"/>
                      <a:pt x="817" y="677"/>
                      <a:pt x="817" y="510"/>
                    </a:cubicBezTo>
                    <a:cubicBezTo>
                      <a:pt x="817" y="307"/>
                      <a:pt x="627" y="75"/>
                      <a:pt x="409" y="20"/>
                    </a:cubicBezTo>
                    <a:cubicBezTo>
                      <a:pt x="363" y="7"/>
                      <a:pt x="320" y="1"/>
                      <a:pt x="28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8"/>
              <p:cNvSpPr/>
              <p:nvPr/>
            </p:nvSpPr>
            <p:spPr>
              <a:xfrm>
                <a:off x="5859750" y="2778700"/>
                <a:ext cx="27850" cy="23225"/>
              </a:xfrm>
              <a:custGeom>
                <a:avLst/>
                <a:gdLst/>
                <a:ahLst/>
                <a:cxnLst/>
                <a:rect l="l" t="t" r="r" b="b"/>
                <a:pathLst>
                  <a:path w="1114" h="929" extrusionOk="0">
                    <a:moveTo>
                      <a:pt x="1114" y="0"/>
                    </a:moveTo>
                    <a:cubicBezTo>
                      <a:pt x="1109" y="5"/>
                      <a:pt x="1105" y="10"/>
                      <a:pt x="1100" y="16"/>
                    </a:cubicBezTo>
                    <a:lnTo>
                      <a:pt x="1100" y="16"/>
                    </a:lnTo>
                    <a:cubicBezTo>
                      <a:pt x="1105" y="11"/>
                      <a:pt x="1110" y="6"/>
                      <a:pt x="1114" y="0"/>
                    </a:cubicBezTo>
                    <a:close/>
                    <a:moveTo>
                      <a:pt x="1100" y="16"/>
                    </a:moveTo>
                    <a:cubicBezTo>
                      <a:pt x="1055" y="62"/>
                      <a:pt x="987" y="87"/>
                      <a:pt x="909" y="87"/>
                    </a:cubicBezTo>
                    <a:cubicBezTo>
                      <a:pt x="871" y="87"/>
                      <a:pt x="830" y="81"/>
                      <a:pt x="788" y="69"/>
                    </a:cubicBezTo>
                    <a:lnTo>
                      <a:pt x="1" y="911"/>
                    </a:lnTo>
                    <a:cubicBezTo>
                      <a:pt x="42" y="923"/>
                      <a:pt x="82" y="929"/>
                      <a:pt x="121" y="929"/>
                    </a:cubicBezTo>
                    <a:cubicBezTo>
                      <a:pt x="207" y="929"/>
                      <a:pt x="284" y="899"/>
                      <a:pt x="340" y="842"/>
                    </a:cubicBezTo>
                    <a:cubicBezTo>
                      <a:pt x="568" y="602"/>
                      <a:pt x="873" y="271"/>
                      <a:pt x="1100" y="1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8"/>
              <p:cNvSpPr/>
              <p:nvPr/>
            </p:nvSpPr>
            <p:spPr>
              <a:xfrm>
                <a:off x="5831850" y="2800800"/>
                <a:ext cx="33000" cy="30050"/>
              </a:xfrm>
              <a:custGeom>
                <a:avLst/>
                <a:gdLst/>
                <a:ahLst/>
                <a:cxnLst/>
                <a:rect l="l" t="t" r="r" b="b"/>
                <a:pathLst>
                  <a:path w="1320" h="1202" extrusionOk="0">
                    <a:moveTo>
                      <a:pt x="1319" y="1"/>
                    </a:moveTo>
                    <a:cubicBezTo>
                      <a:pt x="1281" y="39"/>
                      <a:pt x="1212" y="65"/>
                      <a:pt x="1136" y="65"/>
                    </a:cubicBezTo>
                    <a:cubicBezTo>
                      <a:pt x="1107" y="65"/>
                      <a:pt x="1078" y="61"/>
                      <a:pt x="1048" y="53"/>
                    </a:cubicBezTo>
                    <a:lnTo>
                      <a:pt x="1" y="1182"/>
                    </a:lnTo>
                    <a:cubicBezTo>
                      <a:pt x="35" y="1196"/>
                      <a:pt x="70" y="1202"/>
                      <a:pt x="103" y="1202"/>
                    </a:cubicBezTo>
                    <a:cubicBezTo>
                      <a:pt x="173" y="1202"/>
                      <a:pt x="236" y="1173"/>
                      <a:pt x="272" y="1127"/>
                    </a:cubicBezTo>
                    <a:cubicBezTo>
                      <a:pt x="585" y="787"/>
                      <a:pt x="1006" y="340"/>
                      <a:pt x="131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8"/>
              <p:cNvSpPr/>
              <p:nvPr/>
            </p:nvSpPr>
            <p:spPr>
              <a:xfrm>
                <a:off x="5770650" y="2806925"/>
                <a:ext cx="62950" cy="78525"/>
              </a:xfrm>
              <a:custGeom>
                <a:avLst/>
                <a:gdLst/>
                <a:ahLst/>
                <a:cxnLst/>
                <a:rect l="l" t="t" r="r" b="b"/>
                <a:pathLst>
                  <a:path w="2518" h="3141" extrusionOk="0">
                    <a:moveTo>
                      <a:pt x="1904" y="0"/>
                    </a:moveTo>
                    <a:lnTo>
                      <a:pt x="1904" y="0"/>
                    </a:lnTo>
                    <a:cubicBezTo>
                      <a:pt x="1375" y="585"/>
                      <a:pt x="666" y="1345"/>
                      <a:pt x="125" y="1929"/>
                    </a:cubicBezTo>
                    <a:cubicBezTo>
                      <a:pt x="56" y="2011"/>
                      <a:pt x="1" y="2135"/>
                      <a:pt x="14" y="2269"/>
                    </a:cubicBezTo>
                    <a:cubicBezTo>
                      <a:pt x="14" y="2638"/>
                      <a:pt x="340" y="3020"/>
                      <a:pt x="735" y="3140"/>
                    </a:cubicBezTo>
                    <a:lnTo>
                      <a:pt x="2517" y="1208"/>
                    </a:lnTo>
                    <a:cubicBezTo>
                      <a:pt x="2122" y="1100"/>
                      <a:pt x="1796" y="705"/>
                      <a:pt x="1796" y="340"/>
                    </a:cubicBezTo>
                    <a:cubicBezTo>
                      <a:pt x="1783" y="203"/>
                      <a:pt x="1838" y="95"/>
                      <a:pt x="190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8"/>
              <p:cNvSpPr/>
              <p:nvPr/>
            </p:nvSpPr>
            <p:spPr>
              <a:xfrm>
                <a:off x="5782900" y="2732425"/>
                <a:ext cx="131975" cy="142175"/>
              </a:xfrm>
              <a:custGeom>
                <a:avLst/>
                <a:gdLst/>
                <a:ahLst/>
                <a:cxnLst/>
                <a:rect l="l" t="t" r="r" b="b"/>
                <a:pathLst>
                  <a:path w="5279" h="5687" extrusionOk="0">
                    <a:moveTo>
                      <a:pt x="5278" y="0"/>
                    </a:moveTo>
                    <a:cubicBezTo>
                      <a:pt x="5232" y="47"/>
                      <a:pt x="5183" y="100"/>
                      <a:pt x="5134" y="156"/>
                    </a:cubicBezTo>
                    <a:lnTo>
                      <a:pt x="5134" y="156"/>
                    </a:lnTo>
                    <a:cubicBezTo>
                      <a:pt x="5184" y="102"/>
                      <a:pt x="5233" y="50"/>
                      <a:pt x="5278" y="0"/>
                    </a:cubicBezTo>
                    <a:close/>
                    <a:moveTo>
                      <a:pt x="5134" y="156"/>
                    </a:moveTo>
                    <a:lnTo>
                      <a:pt x="5134" y="156"/>
                    </a:lnTo>
                    <a:cubicBezTo>
                      <a:pt x="5004" y="294"/>
                      <a:pt x="4864" y="441"/>
                      <a:pt x="4746" y="559"/>
                    </a:cubicBezTo>
                    <a:cubicBezTo>
                      <a:pt x="4665" y="640"/>
                      <a:pt x="4557" y="748"/>
                      <a:pt x="4488" y="829"/>
                    </a:cubicBezTo>
                    <a:cubicBezTo>
                      <a:pt x="4325" y="993"/>
                      <a:pt x="4123" y="1211"/>
                      <a:pt x="3960" y="1375"/>
                    </a:cubicBezTo>
                    <a:cubicBezTo>
                      <a:pt x="3796" y="1538"/>
                      <a:pt x="3591" y="1756"/>
                      <a:pt x="3427" y="1920"/>
                    </a:cubicBezTo>
                    <a:cubicBezTo>
                      <a:pt x="3346" y="2001"/>
                      <a:pt x="3251" y="2109"/>
                      <a:pt x="3170" y="2191"/>
                    </a:cubicBezTo>
                    <a:cubicBezTo>
                      <a:pt x="3006" y="2354"/>
                      <a:pt x="2801" y="2572"/>
                      <a:pt x="2638" y="2736"/>
                    </a:cubicBezTo>
                    <a:cubicBezTo>
                      <a:pt x="2474" y="2899"/>
                      <a:pt x="2272" y="3114"/>
                      <a:pt x="2109" y="3291"/>
                    </a:cubicBezTo>
                    <a:cubicBezTo>
                      <a:pt x="2027" y="3372"/>
                      <a:pt x="1933" y="3483"/>
                      <a:pt x="1851" y="3565"/>
                    </a:cubicBezTo>
                    <a:cubicBezTo>
                      <a:pt x="1688" y="3728"/>
                      <a:pt x="1482" y="3943"/>
                      <a:pt x="1319" y="4107"/>
                    </a:cubicBezTo>
                    <a:cubicBezTo>
                      <a:pt x="1156" y="4270"/>
                      <a:pt x="953" y="4488"/>
                      <a:pt x="790" y="4652"/>
                    </a:cubicBezTo>
                    <a:cubicBezTo>
                      <a:pt x="709" y="4733"/>
                      <a:pt x="614" y="4841"/>
                      <a:pt x="532" y="4923"/>
                    </a:cubicBezTo>
                    <a:cubicBezTo>
                      <a:pt x="369" y="5086"/>
                      <a:pt x="163" y="5304"/>
                      <a:pt x="0" y="5468"/>
                    </a:cubicBezTo>
                    <a:cubicBezTo>
                      <a:pt x="16" y="5452"/>
                      <a:pt x="36" y="5446"/>
                      <a:pt x="59" y="5446"/>
                    </a:cubicBezTo>
                    <a:cubicBezTo>
                      <a:pt x="75" y="5446"/>
                      <a:pt x="92" y="5449"/>
                      <a:pt x="108" y="5455"/>
                    </a:cubicBezTo>
                    <a:cubicBezTo>
                      <a:pt x="190" y="5468"/>
                      <a:pt x="245" y="5549"/>
                      <a:pt x="245" y="5618"/>
                    </a:cubicBezTo>
                    <a:cubicBezTo>
                      <a:pt x="245" y="5644"/>
                      <a:pt x="245" y="5657"/>
                      <a:pt x="232" y="5686"/>
                    </a:cubicBezTo>
                    <a:cubicBezTo>
                      <a:pt x="1156" y="4639"/>
                      <a:pt x="2083" y="3604"/>
                      <a:pt x="3006" y="2556"/>
                    </a:cubicBezTo>
                    <a:cubicBezTo>
                      <a:pt x="3509" y="1985"/>
                      <a:pt x="4012" y="1430"/>
                      <a:pt x="4514" y="859"/>
                    </a:cubicBezTo>
                    <a:cubicBezTo>
                      <a:pt x="4596" y="777"/>
                      <a:pt x="4694" y="653"/>
                      <a:pt x="4776" y="572"/>
                    </a:cubicBezTo>
                    <a:cubicBezTo>
                      <a:pt x="4881" y="455"/>
                      <a:pt x="5009" y="296"/>
                      <a:pt x="5134" y="15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8"/>
              <p:cNvSpPr/>
              <p:nvPr/>
            </p:nvSpPr>
            <p:spPr>
              <a:xfrm>
                <a:off x="5824350" y="2785650"/>
                <a:ext cx="42200" cy="43325"/>
              </a:xfrm>
              <a:custGeom>
                <a:avLst/>
                <a:gdLst/>
                <a:ahLst/>
                <a:cxnLst/>
                <a:rect l="l" t="t" r="r" b="b"/>
                <a:pathLst>
                  <a:path w="1688" h="1733" extrusionOk="0">
                    <a:moveTo>
                      <a:pt x="1226" y="1"/>
                    </a:moveTo>
                    <a:cubicBezTo>
                      <a:pt x="1154" y="1"/>
                      <a:pt x="1095" y="28"/>
                      <a:pt x="1048" y="75"/>
                    </a:cubicBezTo>
                    <a:lnTo>
                      <a:pt x="0" y="1204"/>
                    </a:lnTo>
                    <a:cubicBezTo>
                      <a:pt x="47" y="1157"/>
                      <a:pt x="106" y="1130"/>
                      <a:pt x="178" y="1130"/>
                    </a:cubicBezTo>
                    <a:cubicBezTo>
                      <a:pt x="212" y="1130"/>
                      <a:pt x="248" y="1136"/>
                      <a:pt x="288" y="1148"/>
                    </a:cubicBezTo>
                    <a:cubicBezTo>
                      <a:pt x="477" y="1204"/>
                      <a:pt x="627" y="1393"/>
                      <a:pt x="627" y="1570"/>
                    </a:cubicBezTo>
                    <a:cubicBezTo>
                      <a:pt x="638" y="1626"/>
                      <a:pt x="622" y="1673"/>
                      <a:pt x="593" y="1710"/>
                    </a:cubicBezTo>
                    <a:lnTo>
                      <a:pt x="593" y="1710"/>
                    </a:lnTo>
                    <a:lnTo>
                      <a:pt x="1619" y="607"/>
                    </a:lnTo>
                    <a:cubicBezTo>
                      <a:pt x="1662" y="564"/>
                      <a:pt x="1688" y="509"/>
                      <a:pt x="1688" y="443"/>
                    </a:cubicBezTo>
                    <a:cubicBezTo>
                      <a:pt x="1675" y="251"/>
                      <a:pt x="1525" y="75"/>
                      <a:pt x="1335" y="19"/>
                    </a:cubicBezTo>
                    <a:cubicBezTo>
                      <a:pt x="1296" y="7"/>
                      <a:pt x="1260" y="1"/>
                      <a:pt x="1226" y="1"/>
                    </a:cubicBezTo>
                    <a:close/>
                    <a:moveTo>
                      <a:pt x="593" y="1710"/>
                    </a:moveTo>
                    <a:lnTo>
                      <a:pt x="572" y="1733"/>
                    </a:lnTo>
                    <a:cubicBezTo>
                      <a:pt x="579" y="1726"/>
                      <a:pt x="587" y="1718"/>
                      <a:pt x="593" y="171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8"/>
              <p:cNvSpPr/>
              <p:nvPr/>
            </p:nvSpPr>
            <p:spPr>
              <a:xfrm>
                <a:off x="5815275" y="2803425"/>
                <a:ext cx="35625" cy="34475"/>
              </a:xfrm>
              <a:custGeom>
                <a:avLst/>
                <a:gdLst/>
                <a:ahLst/>
                <a:cxnLst/>
                <a:rect l="l" t="t" r="r" b="b"/>
                <a:pathLst>
                  <a:path w="1425" h="1379" extrusionOk="0">
                    <a:moveTo>
                      <a:pt x="500" y="1"/>
                    </a:moveTo>
                    <a:cubicBezTo>
                      <a:pt x="208" y="1"/>
                      <a:pt x="0" y="189"/>
                      <a:pt x="11" y="480"/>
                    </a:cubicBezTo>
                    <a:cubicBezTo>
                      <a:pt x="11" y="682"/>
                      <a:pt x="106" y="875"/>
                      <a:pt x="243" y="1038"/>
                    </a:cubicBezTo>
                    <a:cubicBezTo>
                      <a:pt x="298" y="983"/>
                      <a:pt x="337" y="940"/>
                      <a:pt x="393" y="888"/>
                    </a:cubicBezTo>
                    <a:cubicBezTo>
                      <a:pt x="337" y="819"/>
                      <a:pt x="311" y="738"/>
                      <a:pt x="311" y="656"/>
                    </a:cubicBezTo>
                    <a:cubicBezTo>
                      <a:pt x="311" y="513"/>
                      <a:pt x="411" y="423"/>
                      <a:pt x="550" y="423"/>
                    </a:cubicBezTo>
                    <a:cubicBezTo>
                      <a:pt x="582" y="423"/>
                      <a:pt x="615" y="428"/>
                      <a:pt x="651" y="437"/>
                    </a:cubicBezTo>
                    <a:cubicBezTo>
                      <a:pt x="690" y="451"/>
                      <a:pt x="732" y="467"/>
                      <a:pt x="771" y="493"/>
                    </a:cubicBezTo>
                    <a:cubicBezTo>
                      <a:pt x="788" y="480"/>
                      <a:pt x="801" y="467"/>
                      <a:pt x="814" y="451"/>
                    </a:cubicBezTo>
                    <a:cubicBezTo>
                      <a:pt x="882" y="369"/>
                      <a:pt x="964" y="287"/>
                      <a:pt x="1046" y="206"/>
                    </a:cubicBezTo>
                    <a:cubicBezTo>
                      <a:pt x="935" y="124"/>
                      <a:pt x="827" y="72"/>
                      <a:pt x="706" y="29"/>
                    </a:cubicBezTo>
                    <a:cubicBezTo>
                      <a:pt x="634" y="10"/>
                      <a:pt x="565" y="1"/>
                      <a:pt x="500" y="1"/>
                    </a:cubicBezTo>
                    <a:close/>
                    <a:moveTo>
                      <a:pt x="1166" y="330"/>
                    </a:moveTo>
                    <a:cubicBezTo>
                      <a:pt x="1085" y="424"/>
                      <a:pt x="990" y="519"/>
                      <a:pt x="908" y="614"/>
                    </a:cubicBezTo>
                    <a:cubicBezTo>
                      <a:pt x="964" y="695"/>
                      <a:pt x="990" y="777"/>
                      <a:pt x="990" y="859"/>
                    </a:cubicBezTo>
                    <a:cubicBezTo>
                      <a:pt x="1001" y="1003"/>
                      <a:pt x="905" y="1093"/>
                      <a:pt x="768" y="1093"/>
                    </a:cubicBezTo>
                    <a:cubicBezTo>
                      <a:pt x="735" y="1093"/>
                      <a:pt x="700" y="1088"/>
                      <a:pt x="664" y="1077"/>
                    </a:cubicBezTo>
                    <a:cubicBezTo>
                      <a:pt x="624" y="1064"/>
                      <a:pt x="582" y="1051"/>
                      <a:pt x="543" y="1022"/>
                    </a:cubicBezTo>
                    <a:cubicBezTo>
                      <a:pt x="500" y="1077"/>
                      <a:pt x="445" y="1133"/>
                      <a:pt x="406" y="1185"/>
                    </a:cubicBezTo>
                    <a:cubicBezTo>
                      <a:pt x="500" y="1253"/>
                      <a:pt x="608" y="1322"/>
                      <a:pt x="732" y="1348"/>
                    </a:cubicBezTo>
                    <a:cubicBezTo>
                      <a:pt x="803" y="1369"/>
                      <a:pt x="871" y="1378"/>
                      <a:pt x="935" y="1378"/>
                    </a:cubicBezTo>
                    <a:cubicBezTo>
                      <a:pt x="1218" y="1378"/>
                      <a:pt x="1424" y="1188"/>
                      <a:pt x="1424" y="901"/>
                    </a:cubicBezTo>
                    <a:cubicBezTo>
                      <a:pt x="1411" y="695"/>
                      <a:pt x="1316" y="493"/>
                      <a:pt x="1166" y="33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8"/>
              <p:cNvSpPr/>
              <p:nvPr/>
            </p:nvSpPr>
            <p:spPr>
              <a:xfrm>
                <a:off x="5849550" y="2782200"/>
                <a:ext cx="20425" cy="19600"/>
              </a:xfrm>
              <a:custGeom>
                <a:avLst/>
                <a:gdLst/>
                <a:ahLst/>
                <a:cxnLst/>
                <a:rect l="l" t="t" r="r" b="b"/>
                <a:pathLst>
                  <a:path w="817" h="784" extrusionOk="0">
                    <a:moveTo>
                      <a:pt x="266" y="1"/>
                    </a:moveTo>
                    <a:cubicBezTo>
                      <a:pt x="124" y="1"/>
                      <a:pt x="21" y="89"/>
                      <a:pt x="1" y="226"/>
                    </a:cubicBezTo>
                    <a:lnTo>
                      <a:pt x="1" y="255"/>
                    </a:lnTo>
                    <a:lnTo>
                      <a:pt x="40" y="213"/>
                    </a:lnTo>
                    <a:lnTo>
                      <a:pt x="53" y="200"/>
                    </a:lnTo>
                    <a:lnTo>
                      <a:pt x="69" y="186"/>
                    </a:lnTo>
                    <a:lnTo>
                      <a:pt x="83" y="173"/>
                    </a:lnTo>
                    <a:lnTo>
                      <a:pt x="96" y="173"/>
                    </a:lnTo>
                    <a:lnTo>
                      <a:pt x="109" y="157"/>
                    </a:lnTo>
                    <a:lnTo>
                      <a:pt x="135" y="157"/>
                    </a:lnTo>
                    <a:lnTo>
                      <a:pt x="151" y="144"/>
                    </a:lnTo>
                    <a:lnTo>
                      <a:pt x="203" y="144"/>
                    </a:lnTo>
                    <a:lnTo>
                      <a:pt x="216" y="131"/>
                    </a:lnTo>
                    <a:lnTo>
                      <a:pt x="233" y="144"/>
                    </a:lnTo>
                    <a:lnTo>
                      <a:pt x="298" y="144"/>
                    </a:lnTo>
                    <a:cubicBezTo>
                      <a:pt x="314" y="144"/>
                      <a:pt x="314" y="144"/>
                      <a:pt x="327" y="157"/>
                    </a:cubicBezTo>
                    <a:cubicBezTo>
                      <a:pt x="517" y="213"/>
                      <a:pt x="667" y="389"/>
                      <a:pt x="680" y="581"/>
                    </a:cubicBezTo>
                    <a:lnTo>
                      <a:pt x="680" y="594"/>
                    </a:lnTo>
                    <a:lnTo>
                      <a:pt x="680" y="608"/>
                    </a:lnTo>
                    <a:cubicBezTo>
                      <a:pt x="667" y="608"/>
                      <a:pt x="667" y="621"/>
                      <a:pt x="667" y="621"/>
                    </a:cubicBezTo>
                    <a:lnTo>
                      <a:pt x="667" y="634"/>
                    </a:lnTo>
                    <a:lnTo>
                      <a:pt x="667" y="647"/>
                    </a:lnTo>
                    <a:lnTo>
                      <a:pt x="667" y="663"/>
                    </a:lnTo>
                    <a:lnTo>
                      <a:pt x="654" y="676"/>
                    </a:lnTo>
                    <a:lnTo>
                      <a:pt x="654" y="689"/>
                    </a:lnTo>
                    <a:lnTo>
                      <a:pt x="641" y="702"/>
                    </a:lnTo>
                    <a:lnTo>
                      <a:pt x="641" y="715"/>
                    </a:lnTo>
                    <a:lnTo>
                      <a:pt x="624" y="728"/>
                    </a:lnTo>
                    <a:lnTo>
                      <a:pt x="611" y="745"/>
                    </a:lnTo>
                    <a:lnTo>
                      <a:pt x="572" y="784"/>
                    </a:lnTo>
                    <a:lnTo>
                      <a:pt x="598" y="784"/>
                    </a:lnTo>
                    <a:cubicBezTo>
                      <a:pt x="735" y="758"/>
                      <a:pt x="817" y="663"/>
                      <a:pt x="817" y="513"/>
                    </a:cubicBezTo>
                    <a:cubicBezTo>
                      <a:pt x="804" y="307"/>
                      <a:pt x="624" y="76"/>
                      <a:pt x="396" y="23"/>
                    </a:cubicBezTo>
                    <a:cubicBezTo>
                      <a:pt x="350" y="8"/>
                      <a:pt x="307" y="1"/>
                      <a:pt x="26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8"/>
              <p:cNvSpPr/>
              <p:nvPr/>
            </p:nvSpPr>
            <p:spPr>
              <a:xfrm>
                <a:off x="5782250" y="2732425"/>
                <a:ext cx="132625" cy="142500"/>
              </a:xfrm>
              <a:custGeom>
                <a:avLst/>
                <a:gdLst/>
                <a:ahLst/>
                <a:cxnLst/>
                <a:rect l="l" t="t" r="r" b="b"/>
                <a:pathLst>
                  <a:path w="5305" h="5700" extrusionOk="0">
                    <a:moveTo>
                      <a:pt x="5304" y="0"/>
                    </a:moveTo>
                    <a:lnTo>
                      <a:pt x="5231" y="84"/>
                    </a:lnTo>
                    <a:lnTo>
                      <a:pt x="5231" y="84"/>
                    </a:lnTo>
                    <a:cubicBezTo>
                      <a:pt x="5256" y="59"/>
                      <a:pt x="5280" y="32"/>
                      <a:pt x="5304" y="0"/>
                    </a:cubicBezTo>
                    <a:close/>
                    <a:moveTo>
                      <a:pt x="5231" y="84"/>
                    </a:moveTo>
                    <a:lnTo>
                      <a:pt x="5231" y="84"/>
                    </a:lnTo>
                    <a:cubicBezTo>
                      <a:pt x="5211" y="102"/>
                      <a:pt x="5191" y="119"/>
                      <a:pt x="5167" y="137"/>
                    </a:cubicBezTo>
                    <a:cubicBezTo>
                      <a:pt x="5099" y="219"/>
                      <a:pt x="5030" y="301"/>
                      <a:pt x="4978" y="369"/>
                    </a:cubicBezTo>
                    <a:lnTo>
                      <a:pt x="5231" y="84"/>
                    </a:lnTo>
                    <a:close/>
                    <a:moveTo>
                      <a:pt x="85" y="5446"/>
                    </a:moveTo>
                    <a:cubicBezTo>
                      <a:pt x="62" y="5446"/>
                      <a:pt x="42" y="5452"/>
                      <a:pt x="26" y="5468"/>
                    </a:cubicBezTo>
                    <a:cubicBezTo>
                      <a:pt x="13" y="5481"/>
                      <a:pt x="0" y="5510"/>
                      <a:pt x="0" y="5536"/>
                    </a:cubicBezTo>
                    <a:cubicBezTo>
                      <a:pt x="0" y="5605"/>
                      <a:pt x="69" y="5686"/>
                      <a:pt x="134" y="5699"/>
                    </a:cubicBezTo>
                    <a:lnTo>
                      <a:pt x="258" y="5562"/>
                    </a:lnTo>
                    <a:cubicBezTo>
                      <a:pt x="245" y="5510"/>
                      <a:pt x="189" y="5468"/>
                      <a:pt x="134" y="5455"/>
                    </a:cubicBezTo>
                    <a:cubicBezTo>
                      <a:pt x="118" y="5449"/>
                      <a:pt x="101" y="5446"/>
                      <a:pt x="85" y="5446"/>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8"/>
              <p:cNvSpPr/>
              <p:nvPr/>
            </p:nvSpPr>
            <p:spPr>
              <a:xfrm>
                <a:off x="5876400" y="2726300"/>
                <a:ext cx="44925" cy="46625"/>
              </a:xfrm>
              <a:custGeom>
                <a:avLst/>
                <a:gdLst/>
                <a:ahLst/>
                <a:cxnLst/>
                <a:rect l="l" t="t" r="r" b="b"/>
                <a:pathLst>
                  <a:path w="1797" h="1865" extrusionOk="0">
                    <a:moveTo>
                      <a:pt x="1453" y="1"/>
                    </a:moveTo>
                    <a:cubicBezTo>
                      <a:pt x="1400" y="1"/>
                      <a:pt x="1357" y="19"/>
                      <a:pt x="1319" y="56"/>
                    </a:cubicBezTo>
                    <a:cubicBezTo>
                      <a:pt x="1280" y="95"/>
                      <a:pt x="1225" y="151"/>
                      <a:pt x="1182" y="206"/>
                    </a:cubicBezTo>
                    <a:cubicBezTo>
                      <a:pt x="1156" y="219"/>
                      <a:pt x="1130" y="245"/>
                      <a:pt x="1101" y="272"/>
                    </a:cubicBezTo>
                    <a:cubicBezTo>
                      <a:pt x="1062" y="314"/>
                      <a:pt x="1006" y="382"/>
                      <a:pt x="954" y="422"/>
                    </a:cubicBezTo>
                    <a:cubicBezTo>
                      <a:pt x="911" y="464"/>
                      <a:pt x="856" y="533"/>
                      <a:pt x="817" y="572"/>
                    </a:cubicBezTo>
                    <a:cubicBezTo>
                      <a:pt x="791" y="598"/>
                      <a:pt x="761" y="627"/>
                      <a:pt x="735" y="653"/>
                    </a:cubicBezTo>
                    <a:cubicBezTo>
                      <a:pt x="693" y="696"/>
                      <a:pt x="641" y="748"/>
                      <a:pt x="585" y="790"/>
                    </a:cubicBezTo>
                    <a:cubicBezTo>
                      <a:pt x="546" y="843"/>
                      <a:pt x="490" y="898"/>
                      <a:pt x="448" y="941"/>
                    </a:cubicBezTo>
                    <a:cubicBezTo>
                      <a:pt x="422" y="967"/>
                      <a:pt x="396" y="993"/>
                      <a:pt x="366" y="1022"/>
                    </a:cubicBezTo>
                    <a:cubicBezTo>
                      <a:pt x="327" y="1061"/>
                      <a:pt x="272" y="1130"/>
                      <a:pt x="220" y="1169"/>
                    </a:cubicBezTo>
                    <a:cubicBezTo>
                      <a:pt x="177" y="1212"/>
                      <a:pt x="122" y="1267"/>
                      <a:pt x="69" y="1319"/>
                    </a:cubicBezTo>
                    <a:cubicBezTo>
                      <a:pt x="56" y="1332"/>
                      <a:pt x="27" y="1375"/>
                      <a:pt x="1" y="1388"/>
                    </a:cubicBezTo>
                    <a:cubicBezTo>
                      <a:pt x="27" y="1388"/>
                      <a:pt x="69" y="1401"/>
                      <a:pt x="109" y="1414"/>
                    </a:cubicBezTo>
                    <a:cubicBezTo>
                      <a:pt x="314" y="1469"/>
                      <a:pt x="490" y="1675"/>
                      <a:pt x="517" y="1864"/>
                    </a:cubicBezTo>
                    <a:cubicBezTo>
                      <a:pt x="693" y="1659"/>
                      <a:pt x="885" y="1443"/>
                      <a:pt x="1062" y="1238"/>
                    </a:cubicBezTo>
                    <a:cubicBezTo>
                      <a:pt x="1293" y="967"/>
                      <a:pt x="1525" y="709"/>
                      <a:pt x="1754" y="451"/>
                    </a:cubicBezTo>
                    <a:cubicBezTo>
                      <a:pt x="1783" y="422"/>
                      <a:pt x="1796" y="382"/>
                      <a:pt x="1796" y="327"/>
                    </a:cubicBezTo>
                    <a:cubicBezTo>
                      <a:pt x="1796" y="190"/>
                      <a:pt x="1672" y="56"/>
                      <a:pt x="1538" y="14"/>
                    </a:cubicBezTo>
                    <a:cubicBezTo>
                      <a:pt x="1507" y="5"/>
                      <a:pt x="1479" y="1"/>
                      <a:pt x="1453"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8"/>
              <p:cNvSpPr/>
              <p:nvPr/>
            </p:nvSpPr>
            <p:spPr>
              <a:xfrm>
                <a:off x="5789025" y="2834425"/>
                <a:ext cx="58850" cy="51750"/>
              </a:xfrm>
              <a:custGeom>
                <a:avLst/>
                <a:gdLst/>
                <a:ahLst/>
                <a:cxnLst/>
                <a:rect l="l" t="t" r="r" b="b"/>
                <a:pathLst>
                  <a:path w="2354" h="2070" extrusionOk="0">
                    <a:moveTo>
                      <a:pt x="2353" y="0"/>
                    </a:moveTo>
                    <a:cubicBezTo>
                      <a:pt x="2267" y="87"/>
                      <a:pt x="2136" y="139"/>
                      <a:pt x="1986" y="139"/>
                    </a:cubicBezTo>
                    <a:cubicBezTo>
                      <a:pt x="1921" y="139"/>
                      <a:pt x="1852" y="129"/>
                      <a:pt x="1782" y="108"/>
                    </a:cubicBezTo>
                    <a:lnTo>
                      <a:pt x="0" y="2040"/>
                    </a:lnTo>
                    <a:cubicBezTo>
                      <a:pt x="68" y="2060"/>
                      <a:pt x="134" y="2070"/>
                      <a:pt x="198" y="2070"/>
                    </a:cubicBezTo>
                    <a:cubicBezTo>
                      <a:pt x="351" y="2070"/>
                      <a:pt x="486" y="2014"/>
                      <a:pt x="571" y="1920"/>
                    </a:cubicBezTo>
                    <a:cubicBezTo>
                      <a:pt x="1103" y="1348"/>
                      <a:pt x="1821" y="572"/>
                      <a:pt x="235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8"/>
              <p:cNvSpPr/>
              <p:nvPr/>
            </p:nvSpPr>
            <p:spPr>
              <a:xfrm>
                <a:off x="5770725" y="2851375"/>
                <a:ext cx="35700" cy="34800"/>
              </a:xfrm>
              <a:custGeom>
                <a:avLst/>
                <a:gdLst/>
                <a:ahLst/>
                <a:cxnLst/>
                <a:rect l="l" t="t" r="r" b="b"/>
                <a:pathLst>
                  <a:path w="1428" h="1392" extrusionOk="0">
                    <a:moveTo>
                      <a:pt x="554" y="688"/>
                    </a:moveTo>
                    <a:cubicBezTo>
                      <a:pt x="567" y="688"/>
                      <a:pt x="581" y="691"/>
                      <a:pt x="595" y="697"/>
                    </a:cubicBezTo>
                    <a:cubicBezTo>
                      <a:pt x="677" y="710"/>
                      <a:pt x="732" y="791"/>
                      <a:pt x="732" y="860"/>
                    </a:cubicBezTo>
                    <a:cubicBezTo>
                      <a:pt x="732" y="914"/>
                      <a:pt x="698" y="950"/>
                      <a:pt x="643" y="950"/>
                    </a:cubicBezTo>
                    <a:cubicBezTo>
                      <a:pt x="628" y="950"/>
                      <a:pt x="612" y="947"/>
                      <a:pt x="595" y="941"/>
                    </a:cubicBezTo>
                    <a:lnTo>
                      <a:pt x="595" y="941"/>
                    </a:lnTo>
                    <a:lnTo>
                      <a:pt x="595" y="941"/>
                    </a:lnTo>
                    <a:cubicBezTo>
                      <a:pt x="530" y="928"/>
                      <a:pt x="461" y="847"/>
                      <a:pt x="461" y="778"/>
                    </a:cubicBezTo>
                    <a:cubicBezTo>
                      <a:pt x="461" y="724"/>
                      <a:pt x="504" y="688"/>
                      <a:pt x="554" y="688"/>
                    </a:cubicBezTo>
                    <a:close/>
                    <a:moveTo>
                      <a:pt x="498" y="1"/>
                    </a:moveTo>
                    <a:cubicBezTo>
                      <a:pt x="207" y="1"/>
                      <a:pt x="0" y="192"/>
                      <a:pt x="11" y="491"/>
                    </a:cubicBezTo>
                    <a:cubicBezTo>
                      <a:pt x="11" y="860"/>
                      <a:pt x="337" y="1242"/>
                      <a:pt x="732" y="1362"/>
                    </a:cubicBezTo>
                    <a:cubicBezTo>
                      <a:pt x="801" y="1382"/>
                      <a:pt x="868" y="1391"/>
                      <a:pt x="932" y="1391"/>
                    </a:cubicBezTo>
                    <a:cubicBezTo>
                      <a:pt x="1217" y="1391"/>
                      <a:pt x="1427" y="1201"/>
                      <a:pt x="1427" y="899"/>
                    </a:cubicBezTo>
                    <a:cubicBezTo>
                      <a:pt x="1411" y="533"/>
                      <a:pt x="1085" y="151"/>
                      <a:pt x="706" y="31"/>
                    </a:cubicBezTo>
                    <a:cubicBezTo>
                      <a:pt x="633" y="10"/>
                      <a:pt x="564" y="1"/>
                      <a:pt x="498"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8"/>
              <p:cNvSpPr/>
              <p:nvPr/>
            </p:nvSpPr>
            <p:spPr>
              <a:xfrm>
                <a:off x="5773750" y="2803400"/>
                <a:ext cx="77150" cy="79025"/>
              </a:xfrm>
              <a:custGeom>
                <a:avLst/>
                <a:gdLst/>
                <a:ahLst/>
                <a:cxnLst/>
                <a:rect l="l" t="t" r="r" b="b"/>
                <a:pathLst>
                  <a:path w="3086" h="3161" extrusionOk="0">
                    <a:moveTo>
                      <a:pt x="2161" y="1"/>
                    </a:moveTo>
                    <a:cubicBezTo>
                      <a:pt x="2007" y="1"/>
                      <a:pt x="1876" y="54"/>
                      <a:pt x="1780" y="141"/>
                    </a:cubicBezTo>
                    <a:lnTo>
                      <a:pt x="1" y="2070"/>
                    </a:lnTo>
                    <a:cubicBezTo>
                      <a:pt x="95" y="1976"/>
                      <a:pt x="226" y="1920"/>
                      <a:pt x="381" y="1920"/>
                    </a:cubicBezTo>
                    <a:cubicBezTo>
                      <a:pt x="445" y="1920"/>
                      <a:pt x="513" y="1930"/>
                      <a:pt x="585" y="1950"/>
                    </a:cubicBezTo>
                    <a:cubicBezTo>
                      <a:pt x="964" y="2070"/>
                      <a:pt x="1290" y="2452"/>
                      <a:pt x="1306" y="2818"/>
                    </a:cubicBezTo>
                    <a:cubicBezTo>
                      <a:pt x="1306" y="2945"/>
                      <a:pt x="1270" y="3060"/>
                      <a:pt x="1200" y="3142"/>
                    </a:cubicBezTo>
                    <a:lnTo>
                      <a:pt x="1200" y="3142"/>
                    </a:lnTo>
                    <a:lnTo>
                      <a:pt x="2964" y="1241"/>
                    </a:lnTo>
                    <a:cubicBezTo>
                      <a:pt x="3046" y="1147"/>
                      <a:pt x="3085" y="1039"/>
                      <a:pt x="3085" y="902"/>
                    </a:cubicBezTo>
                    <a:cubicBezTo>
                      <a:pt x="3072" y="533"/>
                      <a:pt x="2759" y="141"/>
                      <a:pt x="2367" y="30"/>
                    </a:cubicBezTo>
                    <a:cubicBezTo>
                      <a:pt x="2295" y="10"/>
                      <a:pt x="2226" y="1"/>
                      <a:pt x="2161" y="1"/>
                    </a:cubicBezTo>
                    <a:close/>
                    <a:moveTo>
                      <a:pt x="1200" y="3142"/>
                    </a:moveTo>
                    <a:lnTo>
                      <a:pt x="1182" y="3161"/>
                    </a:lnTo>
                    <a:cubicBezTo>
                      <a:pt x="1188" y="3155"/>
                      <a:pt x="1194" y="3148"/>
                      <a:pt x="1200" y="3142"/>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8"/>
              <p:cNvSpPr/>
              <p:nvPr/>
            </p:nvSpPr>
            <p:spPr>
              <a:xfrm>
                <a:off x="5817250" y="2849775"/>
                <a:ext cx="232250" cy="101600"/>
              </a:xfrm>
              <a:custGeom>
                <a:avLst/>
                <a:gdLst/>
                <a:ahLst/>
                <a:cxnLst/>
                <a:rect l="l" t="t" r="r" b="b"/>
                <a:pathLst>
                  <a:path w="9290" h="4064" extrusionOk="0">
                    <a:moveTo>
                      <a:pt x="1577" y="0"/>
                    </a:moveTo>
                    <a:lnTo>
                      <a:pt x="0" y="1332"/>
                    </a:lnTo>
                    <a:lnTo>
                      <a:pt x="885" y="2543"/>
                    </a:lnTo>
                    <a:cubicBezTo>
                      <a:pt x="885" y="2543"/>
                      <a:pt x="1035" y="2611"/>
                      <a:pt x="1251" y="2706"/>
                    </a:cubicBezTo>
                    <a:cubicBezTo>
                      <a:pt x="1809" y="2964"/>
                      <a:pt x="2830" y="3427"/>
                      <a:pt x="3428" y="3656"/>
                    </a:cubicBezTo>
                    <a:cubicBezTo>
                      <a:pt x="3630" y="3737"/>
                      <a:pt x="3793" y="3793"/>
                      <a:pt x="3849" y="3806"/>
                    </a:cubicBezTo>
                    <a:cubicBezTo>
                      <a:pt x="4120" y="3819"/>
                      <a:pt x="7615" y="4064"/>
                      <a:pt x="7615" y="4064"/>
                    </a:cubicBezTo>
                    <a:lnTo>
                      <a:pt x="8337" y="3656"/>
                    </a:lnTo>
                    <a:lnTo>
                      <a:pt x="9290" y="2663"/>
                    </a:lnTo>
                    <a:lnTo>
                      <a:pt x="8663" y="2311"/>
                    </a:lnTo>
                    <a:lnTo>
                      <a:pt x="2896" y="215"/>
                    </a:lnTo>
                    <a:lnTo>
                      <a:pt x="1577" y="0"/>
                    </a:lnTo>
                    <a:close/>
                  </a:path>
                </a:pathLst>
              </a:custGeom>
              <a:solidFill>
                <a:srgbClr val="E66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8"/>
              <p:cNvSpPr/>
              <p:nvPr/>
            </p:nvSpPr>
            <p:spPr>
              <a:xfrm>
                <a:off x="5839350" y="2853100"/>
                <a:ext cx="74125" cy="91825"/>
              </a:xfrm>
              <a:custGeom>
                <a:avLst/>
                <a:gdLst/>
                <a:ahLst/>
                <a:cxnLst/>
                <a:rect l="l" t="t" r="r" b="b"/>
                <a:pathLst>
                  <a:path w="2965" h="3673" extrusionOk="0">
                    <a:moveTo>
                      <a:pt x="1" y="1"/>
                    </a:moveTo>
                    <a:lnTo>
                      <a:pt x="1" y="2410"/>
                    </a:lnTo>
                    <a:lnTo>
                      <a:pt x="298" y="2641"/>
                    </a:lnTo>
                    <a:lnTo>
                      <a:pt x="925" y="3063"/>
                    </a:lnTo>
                    <a:lnTo>
                      <a:pt x="2012" y="3523"/>
                    </a:lnTo>
                    <a:lnTo>
                      <a:pt x="2664" y="3660"/>
                    </a:lnTo>
                    <a:lnTo>
                      <a:pt x="2965" y="3673"/>
                    </a:lnTo>
                    <a:lnTo>
                      <a:pt x="2965" y="1267"/>
                    </a:lnTo>
                    <a:lnTo>
                      <a:pt x="1"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8"/>
              <p:cNvSpPr/>
              <p:nvPr/>
            </p:nvSpPr>
            <p:spPr>
              <a:xfrm>
                <a:off x="5913450" y="2884775"/>
                <a:ext cx="94200" cy="66600"/>
              </a:xfrm>
              <a:custGeom>
                <a:avLst/>
                <a:gdLst/>
                <a:ahLst/>
                <a:cxnLst/>
                <a:rect l="l" t="t" r="r" b="b"/>
                <a:pathLst>
                  <a:path w="3768" h="2664" extrusionOk="0">
                    <a:moveTo>
                      <a:pt x="1" y="0"/>
                    </a:moveTo>
                    <a:lnTo>
                      <a:pt x="1" y="2406"/>
                    </a:lnTo>
                    <a:lnTo>
                      <a:pt x="3767" y="2664"/>
                    </a:lnTo>
                    <a:lnTo>
                      <a:pt x="3767" y="258"/>
                    </a:lnTo>
                    <a:lnTo>
                      <a:pt x="1"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8"/>
              <p:cNvSpPr/>
              <p:nvPr/>
            </p:nvSpPr>
            <p:spPr>
              <a:xfrm>
                <a:off x="6007625" y="2881025"/>
                <a:ext cx="18050" cy="70350"/>
              </a:xfrm>
              <a:custGeom>
                <a:avLst/>
                <a:gdLst/>
                <a:ahLst/>
                <a:cxnLst/>
                <a:rect l="l" t="t" r="r" b="b"/>
                <a:pathLst>
                  <a:path w="722" h="2814" extrusionOk="0">
                    <a:moveTo>
                      <a:pt x="722" y="0"/>
                    </a:moveTo>
                    <a:lnTo>
                      <a:pt x="0" y="408"/>
                    </a:lnTo>
                    <a:lnTo>
                      <a:pt x="0" y="2814"/>
                    </a:lnTo>
                    <a:lnTo>
                      <a:pt x="722" y="2406"/>
                    </a:lnTo>
                    <a:lnTo>
                      <a:pt x="722"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8"/>
              <p:cNvSpPr/>
              <p:nvPr/>
            </p:nvSpPr>
            <p:spPr>
              <a:xfrm>
                <a:off x="6294950" y="2931700"/>
                <a:ext cx="9875" cy="10225"/>
              </a:xfrm>
              <a:custGeom>
                <a:avLst/>
                <a:gdLst/>
                <a:ahLst/>
                <a:cxnLst/>
                <a:rect l="l" t="t" r="r" b="b"/>
                <a:pathLst>
                  <a:path w="395" h="409" extrusionOk="0">
                    <a:moveTo>
                      <a:pt x="176" y="0"/>
                    </a:moveTo>
                    <a:cubicBezTo>
                      <a:pt x="137" y="95"/>
                      <a:pt x="176" y="95"/>
                      <a:pt x="137" y="150"/>
                    </a:cubicBezTo>
                    <a:cubicBezTo>
                      <a:pt x="82" y="203"/>
                      <a:pt x="56" y="176"/>
                      <a:pt x="0" y="216"/>
                    </a:cubicBezTo>
                    <a:lnTo>
                      <a:pt x="150" y="408"/>
                    </a:lnTo>
                    <a:cubicBezTo>
                      <a:pt x="245" y="327"/>
                      <a:pt x="206" y="313"/>
                      <a:pt x="258" y="245"/>
                    </a:cubicBezTo>
                    <a:cubicBezTo>
                      <a:pt x="287" y="216"/>
                      <a:pt x="313" y="203"/>
                      <a:pt x="326" y="189"/>
                    </a:cubicBezTo>
                    <a:cubicBezTo>
                      <a:pt x="353" y="176"/>
                      <a:pt x="369" y="150"/>
                      <a:pt x="395" y="108"/>
                    </a:cubicBezTo>
                    <a:lnTo>
                      <a:pt x="176"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8"/>
              <p:cNvSpPr/>
              <p:nvPr/>
            </p:nvSpPr>
            <p:spPr>
              <a:xfrm>
                <a:off x="6299350" y="2924825"/>
                <a:ext cx="7850" cy="9575"/>
              </a:xfrm>
              <a:custGeom>
                <a:avLst/>
                <a:gdLst/>
                <a:ahLst/>
                <a:cxnLst/>
                <a:rect l="l" t="t" r="r" b="b"/>
                <a:pathLst>
                  <a:path w="314" h="383" extrusionOk="0">
                    <a:moveTo>
                      <a:pt x="69" y="1"/>
                    </a:moveTo>
                    <a:cubicBezTo>
                      <a:pt x="69" y="99"/>
                      <a:pt x="95" y="83"/>
                      <a:pt x="82" y="151"/>
                    </a:cubicBezTo>
                    <a:cubicBezTo>
                      <a:pt x="69" y="220"/>
                      <a:pt x="30" y="220"/>
                      <a:pt x="0" y="275"/>
                    </a:cubicBezTo>
                    <a:lnTo>
                      <a:pt x="219" y="383"/>
                    </a:lnTo>
                    <a:cubicBezTo>
                      <a:pt x="274" y="262"/>
                      <a:pt x="219" y="275"/>
                      <a:pt x="245" y="194"/>
                    </a:cubicBezTo>
                    <a:cubicBezTo>
                      <a:pt x="258" y="112"/>
                      <a:pt x="301" y="112"/>
                      <a:pt x="314" y="17"/>
                    </a:cubicBezTo>
                    <a:lnTo>
                      <a:pt x="69"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8"/>
              <p:cNvSpPr/>
              <p:nvPr/>
            </p:nvSpPr>
            <p:spPr>
              <a:xfrm>
                <a:off x="6301050" y="2922425"/>
                <a:ext cx="6150" cy="5200"/>
              </a:xfrm>
              <a:custGeom>
                <a:avLst/>
                <a:gdLst/>
                <a:ahLst/>
                <a:cxnLst/>
                <a:rect l="l" t="t" r="r" b="b"/>
                <a:pathLst>
                  <a:path w="246" h="208" extrusionOk="0">
                    <a:moveTo>
                      <a:pt x="144" y="0"/>
                    </a:moveTo>
                    <a:cubicBezTo>
                      <a:pt x="138" y="0"/>
                      <a:pt x="131" y="1"/>
                      <a:pt x="125" y="2"/>
                    </a:cubicBezTo>
                    <a:cubicBezTo>
                      <a:pt x="56" y="2"/>
                      <a:pt x="1" y="45"/>
                      <a:pt x="1" y="97"/>
                    </a:cubicBezTo>
                    <a:cubicBezTo>
                      <a:pt x="1" y="126"/>
                      <a:pt x="14" y="152"/>
                      <a:pt x="27" y="165"/>
                    </a:cubicBezTo>
                    <a:cubicBezTo>
                      <a:pt x="56" y="195"/>
                      <a:pt x="82" y="208"/>
                      <a:pt x="109" y="208"/>
                    </a:cubicBezTo>
                    <a:cubicBezTo>
                      <a:pt x="138" y="208"/>
                      <a:pt x="177" y="208"/>
                      <a:pt x="206" y="195"/>
                    </a:cubicBezTo>
                    <a:cubicBezTo>
                      <a:pt x="220" y="165"/>
                      <a:pt x="233" y="139"/>
                      <a:pt x="246" y="113"/>
                    </a:cubicBezTo>
                    <a:cubicBezTo>
                      <a:pt x="246" y="52"/>
                      <a:pt x="201" y="0"/>
                      <a:pt x="14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8"/>
              <p:cNvSpPr/>
              <p:nvPr/>
            </p:nvSpPr>
            <p:spPr>
              <a:xfrm>
                <a:off x="6302775" y="2923850"/>
                <a:ext cx="2725" cy="2400"/>
              </a:xfrm>
              <a:custGeom>
                <a:avLst/>
                <a:gdLst/>
                <a:ahLst/>
                <a:cxnLst/>
                <a:rect l="l" t="t" r="r" b="b"/>
                <a:pathLst>
                  <a:path w="109" h="96" extrusionOk="0">
                    <a:moveTo>
                      <a:pt x="56" y="1"/>
                    </a:moveTo>
                    <a:cubicBezTo>
                      <a:pt x="27" y="1"/>
                      <a:pt x="0" y="14"/>
                      <a:pt x="0" y="40"/>
                    </a:cubicBezTo>
                    <a:cubicBezTo>
                      <a:pt x="0" y="69"/>
                      <a:pt x="27" y="82"/>
                      <a:pt x="56" y="95"/>
                    </a:cubicBezTo>
                    <a:cubicBezTo>
                      <a:pt x="82" y="95"/>
                      <a:pt x="95" y="82"/>
                      <a:pt x="108" y="56"/>
                    </a:cubicBezTo>
                    <a:cubicBezTo>
                      <a:pt x="108" y="27"/>
                      <a:pt x="82"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8"/>
              <p:cNvSpPr/>
              <p:nvPr/>
            </p:nvSpPr>
            <p:spPr>
              <a:xfrm>
                <a:off x="6299025" y="2930500"/>
                <a:ext cx="6475" cy="5525"/>
              </a:xfrm>
              <a:custGeom>
                <a:avLst/>
                <a:gdLst/>
                <a:ahLst/>
                <a:cxnLst/>
                <a:rect l="l" t="t" r="r" b="b"/>
                <a:pathLst>
                  <a:path w="259" h="221" extrusionOk="0">
                    <a:moveTo>
                      <a:pt x="116" y="1"/>
                    </a:moveTo>
                    <a:cubicBezTo>
                      <a:pt x="71" y="1"/>
                      <a:pt x="35" y="16"/>
                      <a:pt x="13" y="48"/>
                    </a:cubicBezTo>
                    <a:cubicBezTo>
                      <a:pt x="0" y="100"/>
                      <a:pt x="13" y="156"/>
                      <a:pt x="69" y="198"/>
                    </a:cubicBezTo>
                    <a:cubicBezTo>
                      <a:pt x="89" y="213"/>
                      <a:pt x="114" y="220"/>
                      <a:pt x="137" y="220"/>
                    </a:cubicBezTo>
                    <a:cubicBezTo>
                      <a:pt x="177" y="220"/>
                      <a:pt x="216" y="199"/>
                      <a:pt x="232" y="156"/>
                    </a:cubicBezTo>
                    <a:cubicBezTo>
                      <a:pt x="258" y="87"/>
                      <a:pt x="232" y="19"/>
                      <a:pt x="163" y="6"/>
                    </a:cubicBezTo>
                    <a:cubicBezTo>
                      <a:pt x="147" y="2"/>
                      <a:pt x="131" y="1"/>
                      <a:pt x="11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8"/>
              <p:cNvSpPr/>
              <p:nvPr/>
            </p:nvSpPr>
            <p:spPr>
              <a:xfrm>
                <a:off x="6300725" y="2931900"/>
                <a:ext cx="2725" cy="2400"/>
              </a:xfrm>
              <a:custGeom>
                <a:avLst/>
                <a:gdLst/>
                <a:ahLst/>
                <a:cxnLst/>
                <a:rect l="l" t="t" r="r" b="b"/>
                <a:pathLst>
                  <a:path w="109" h="96" extrusionOk="0">
                    <a:moveTo>
                      <a:pt x="56" y="0"/>
                    </a:moveTo>
                    <a:cubicBezTo>
                      <a:pt x="42" y="0"/>
                      <a:pt x="23" y="12"/>
                      <a:pt x="14" y="31"/>
                    </a:cubicBezTo>
                    <a:cubicBezTo>
                      <a:pt x="1" y="44"/>
                      <a:pt x="14" y="74"/>
                      <a:pt x="40" y="87"/>
                    </a:cubicBezTo>
                    <a:cubicBezTo>
                      <a:pt x="47" y="92"/>
                      <a:pt x="57" y="95"/>
                      <a:pt x="68" y="95"/>
                    </a:cubicBezTo>
                    <a:cubicBezTo>
                      <a:pt x="82" y="95"/>
                      <a:pt x="95" y="89"/>
                      <a:pt x="95" y="74"/>
                    </a:cubicBezTo>
                    <a:cubicBezTo>
                      <a:pt x="109" y="44"/>
                      <a:pt x="95" y="18"/>
                      <a:pt x="69" y="5"/>
                    </a:cubicBezTo>
                    <a:cubicBezTo>
                      <a:pt x="66"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8"/>
              <p:cNvSpPr/>
              <p:nvPr/>
            </p:nvSpPr>
            <p:spPr>
              <a:xfrm>
                <a:off x="6280975" y="2940500"/>
                <a:ext cx="9250" cy="7200"/>
              </a:xfrm>
              <a:custGeom>
                <a:avLst/>
                <a:gdLst/>
                <a:ahLst/>
                <a:cxnLst/>
                <a:rect l="l" t="t" r="r" b="b"/>
                <a:pathLst>
                  <a:path w="370" h="288" extrusionOk="0">
                    <a:moveTo>
                      <a:pt x="301" y="1"/>
                    </a:moveTo>
                    <a:cubicBezTo>
                      <a:pt x="207" y="27"/>
                      <a:pt x="233" y="56"/>
                      <a:pt x="151" y="69"/>
                    </a:cubicBezTo>
                    <a:cubicBezTo>
                      <a:pt x="141" y="71"/>
                      <a:pt x="132" y="72"/>
                      <a:pt x="124" y="72"/>
                    </a:cubicBezTo>
                    <a:cubicBezTo>
                      <a:pt x="85" y="72"/>
                      <a:pt x="66" y="53"/>
                      <a:pt x="28" y="53"/>
                    </a:cubicBezTo>
                    <a:cubicBezTo>
                      <a:pt x="20" y="53"/>
                      <a:pt x="11" y="54"/>
                      <a:pt x="1" y="56"/>
                    </a:cubicBezTo>
                    <a:lnTo>
                      <a:pt x="14" y="288"/>
                    </a:lnTo>
                    <a:cubicBezTo>
                      <a:pt x="138" y="272"/>
                      <a:pt x="96" y="245"/>
                      <a:pt x="177" y="232"/>
                    </a:cubicBezTo>
                    <a:cubicBezTo>
                      <a:pt x="199" y="229"/>
                      <a:pt x="217" y="228"/>
                      <a:pt x="231" y="228"/>
                    </a:cubicBezTo>
                    <a:cubicBezTo>
                      <a:pt x="257" y="228"/>
                      <a:pt x="273" y="231"/>
                      <a:pt x="294" y="231"/>
                    </a:cubicBezTo>
                    <a:cubicBezTo>
                      <a:pt x="313" y="231"/>
                      <a:pt x="335" y="229"/>
                      <a:pt x="370" y="219"/>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8"/>
              <p:cNvSpPr/>
              <p:nvPr/>
            </p:nvSpPr>
            <p:spPr>
              <a:xfrm>
                <a:off x="6288500" y="2937075"/>
                <a:ext cx="10225" cy="8925"/>
              </a:xfrm>
              <a:custGeom>
                <a:avLst/>
                <a:gdLst/>
                <a:ahLst/>
                <a:cxnLst/>
                <a:rect l="l" t="t" r="r" b="b"/>
                <a:pathLst>
                  <a:path w="409" h="357" extrusionOk="0">
                    <a:moveTo>
                      <a:pt x="258" y="1"/>
                    </a:moveTo>
                    <a:cubicBezTo>
                      <a:pt x="176" y="56"/>
                      <a:pt x="219" y="82"/>
                      <a:pt x="150" y="112"/>
                    </a:cubicBezTo>
                    <a:cubicBezTo>
                      <a:pt x="116" y="125"/>
                      <a:pt x="96" y="125"/>
                      <a:pt x="75" y="125"/>
                    </a:cubicBezTo>
                    <a:cubicBezTo>
                      <a:pt x="55" y="125"/>
                      <a:pt x="34" y="125"/>
                      <a:pt x="0" y="138"/>
                    </a:cubicBezTo>
                    <a:lnTo>
                      <a:pt x="69" y="356"/>
                    </a:lnTo>
                    <a:cubicBezTo>
                      <a:pt x="121" y="343"/>
                      <a:pt x="150" y="327"/>
                      <a:pt x="163" y="301"/>
                    </a:cubicBezTo>
                    <a:cubicBezTo>
                      <a:pt x="176" y="288"/>
                      <a:pt x="190" y="275"/>
                      <a:pt x="232" y="262"/>
                    </a:cubicBezTo>
                    <a:cubicBezTo>
                      <a:pt x="300" y="219"/>
                      <a:pt x="327" y="245"/>
                      <a:pt x="408" y="193"/>
                    </a:cubicBezTo>
                    <a:lnTo>
                      <a:pt x="258"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8"/>
              <p:cNvSpPr/>
              <p:nvPr/>
            </p:nvSpPr>
            <p:spPr>
              <a:xfrm>
                <a:off x="6293950" y="2936750"/>
                <a:ext cx="6150" cy="5700"/>
              </a:xfrm>
              <a:custGeom>
                <a:avLst/>
                <a:gdLst/>
                <a:ahLst/>
                <a:cxnLst/>
                <a:rect l="l" t="t" r="r" b="b"/>
                <a:pathLst>
                  <a:path w="246" h="228" extrusionOk="0">
                    <a:moveTo>
                      <a:pt x="91" y="0"/>
                    </a:moveTo>
                    <a:cubicBezTo>
                      <a:pt x="72" y="0"/>
                      <a:pt x="55" y="4"/>
                      <a:pt x="40" y="14"/>
                    </a:cubicBezTo>
                    <a:cubicBezTo>
                      <a:pt x="1" y="43"/>
                      <a:pt x="1" y="111"/>
                      <a:pt x="27" y="164"/>
                    </a:cubicBezTo>
                    <a:cubicBezTo>
                      <a:pt x="43" y="207"/>
                      <a:pt x="82" y="228"/>
                      <a:pt x="122" y="228"/>
                    </a:cubicBezTo>
                    <a:cubicBezTo>
                      <a:pt x="145" y="228"/>
                      <a:pt x="170" y="221"/>
                      <a:pt x="190" y="206"/>
                    </a:cubicBezTo>
                    <a:cubicBezTo>
                      <a:pt x="246" y="164"/>
                      <a:pt x="246" y="82"/>
                      <a:pt x="190" y="43"/>
                    </a:cubicBezTo>
                    <a:cubicBezTo>
                      <a:pt x="163" y="15"/>
                      <a:pt x="125" y="0"/>
                      <a:pt x="9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8"/>
              <p:cNvSpPr/>
              <p:nvPr/>
            </p:nvSpPr>
            <p:spPr>
              <a:xfrm>
                <a:off x="6295600" y="2938250"/>
                <a:ext cx="2800" cy="2500"/>
              </a:xfrm>
              <a:custGeom>
                <a:avLst/>
                <a:gdLst/>
                <a:ahLst/>
                <a:cxnLst/>
                <a:rect l="l" t="t" r="r" b="b"/>
                <a:pathLst>
                  <a:path w="112" h="100" extrusionOk="0">
                    <a:moveTo>
                      <a:pt x="48" y="0"/>
                    </a:moveTo>
                    <a:cubicBezTo>
                      <a:pt x="38" y="0"/>
                      <a:pt x="27" y="4"/>
                      <a:pt x="16" y="9"/>
                    </a:cubicBezTo>
                    <a:cubicBezTo>
                      <a:pt x="0" y="22"/>
                      <a:pt x="0" y="51"/>
                      <a:pt x="16" y="78"/>
                    </a:cubicBezTo>
                    <a:cubicBezTo>
                      <a:pt x="24" y="93"/>
                      <a:pt x="36" y="99"/>
                      <a:pt x="50" y="99"/>
                    </a:cubicBezTo>
                    <a:cubicBezTo>
                      <a:pt x="60" y="99"/>
                      <a:pt x="71" y="96"/>
                      <a:pt x="82" y="91"/>
                    </a:cubicBezTo>
                    <a:cubicBezTo>
                      <a:pt x="98" y="78"/>
                      <a:pt x="111" y="51"/>
                      <a:pt x="82" y="22"/>
                    </a:cubicBezTo>
                    <a:cubicBezTo>
                      <a:pt x="74" y="7"/>
                      <a:pt x="62"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8"/>
              <p:cNvSpPr/>
              <p:nvPr/>
            </p:nvSpPr>
            <p:spPr>
              <a:xfrm>
                <a:off x="6286450" y="2940425"/>
                <a:ext cx="6150" cy="5775"/>
              </a:xfrm>
              <a:custGeom>
                <a:avLst/>
                <a:gdLst/>
                <a:ahLst/>
                <a:cxnLst/>
                <a:rect l="l" t="t" r="r" b="b"/>
                <a:pathLst>
                  <a:path w="246" h="231" extrusionOk="0">
                    <a:moveTo>
                      <a:pt x="110" y="0"/>
                    </a:moveTo>
                    <a:cubicBezTo>
                      <a:pt x="101" y="0"/>
                      <a:pt x="92" y="1"/>
                      <a:pt x="82" y="4"/>
                    </a:cubicBezTo>
                    <a:cubicBezTo>
                      <a:pt x="27" y="17"/>
                      <a:pt x="1" y="72"/>
                      <a:pt x="14" y="141"/>
                    </a:cubicBezTo>
                    <a:cubicBezTo>
                      <a:pt x="24" y="195"/>
                      <a:pt x="61" y="230"/>
                      <a:pt x="109" y="230"/>
                    </a:cubicBezTo>
                    <a:cubicBezTo>
                      <a:pt x="122" y="230"/>
                      <a:pt x="136" y="228"/>
                      <a:pt x="151" y="222"/>
                    </a:cubicBezTo>
                    <a:cubicBezTo>
                      <a:pt x="219" y="209"/>
                      <a:pt x="245" y="141"/>
                      <a:pt x="219" y="72"/>
                    </a:cubicBezTo>
                    <a:cubicBezTo>
                      <a:pt x="195" y="26"/>
                      <a:pt x="155" y="0"/>
                      <a:pt x="11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8"/>
              <p:cNvSpPr/>
              <p:nvPr/>
            </p:nvSpPr>
            <p:spPr>
              <a:xfrm>
                <a:off x="6288175" y="2941900"/>
                <a:ext cx="2375" cy="2700"/>
              </a:xfrm>
              <a:custGeom>
                <a:avLst/>
                <a:gdLst/>
                <a:ahLst/>
                <a:cxnLst/>
                <a:rect l="l" t="t" r="r" b="b"/>
                <a:pathLst>
                  <a:path w="95" h="108" extrusionOk="0">
                    <a:moveTo>
                      <a:pt x="26" y="0"/>
                    </a:moveTo>
                    <a:cubicBezTo>
                      <a:pt x="13" y="13"/>
                      <a:pt x="0" y="39"/>
                      <a:pt x="0" y="69"/>
                    </a:cubicBezTo>
                    <a:cubicBezTo>
                      <a:pt x="13" y="95"/>
                      <a:pt x="39" y="108"/>
                      <a:pt x="69" y="108"/>
                    </a:cubicBezTo>
                    <a:cubicBezTo>
                      <a:pt x="82" y="95"/>
                      <a:pt x="95" y="69"/>
                      <a:pt x="95" y="39"/>
                    </a:cubicBezTo>
                    <a:cubicBezTo>
                      <a:pt x="82" y="13"/>
                      <a:pt x="52" y="0"/>
                      <a:pt x="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8"/>
              <p:cNvSpPr/>
              <p:nvPr/>
            </p:nvSpPr>
            <p:spPr>
              <a:xfrm>
                <a:off x="6264000" y="2937075"/>
                <a:ext cx="10225" cy="9250"/>
              </a:xfrm>
              <a:custGeom>
                <a:avLst/>
                <a:gdLst/>
                <a:ahLst/>
                <a:cxnLst/>
                <a:rect l="l" t="t" r="r" b="b"/>
                <a:pathLst>
                  <a:path w="409" h="370" extrusionOk="0">
                    <a:moveTo>
                      <a:pt x="122" y="1"/>
                    </a:moveTo>
                    <a:lnTo>
                      <a:pt x="1" y="206"/>
                    </a:lnTo>
                    <a:cubicBezTo>
                      <a:pt x="48" y="240"/>
                      <a:pt x="72" y="244"/>
                      <a:pt x="92" y="244"/>
                    </a:cubicBezTo>
                    <a:cubicBezTo>
                      <a:pt x="97" y="244"/>
                      <a:pt x="102" y="244"/>
                      <a:pt x="107" y="244"/>
                    </a:cubicBezTo>
                    <a:cubicBezTo>
                      <a:pt x="122" y="244"/>
                      <a:pt x="138" y="245"/>
                      <a:pt x="164" y="262"/>
                    </a:cubicBezTo>
                    <a:cubicBezTo>
                      <a:pt x="233" y="301"/>
                      <a:pt x="220" y="327"/>
                      <a:pt x="301" y="369"/>
                    </a:cubicBezTo>
                    <a:lnTo>
                      <a:pt x="409" y="164"/>
                    </a:lnTo>
                    <a:cubicBezTo>
                      <a:pt x="362" y="138"/>
                      <a:pt x="338" y="134"/>
                      <a:pt x="318" y="134"/>
                    </a:cubicBezTo>
                    <a:cubicBezTo>
                      <a:pt x="311" y="134"/>
                      <a:pt x="304" y="135"/>
                      <a:pt x="298" y="135"/>
                    </a:cubicBezTo>
                    <a:cubicBezTo>
                      <a:pt x="284" y="135"/>
                      <a:pt x="269" y="133"/>
                      <a:pt x="246" y="125"/>
                    </a:cubicBezTo>
                    <a:cubicBezTo>
                      <a:pt x="177" y="82"/>
                      <a:pt x="190" y="43"/>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8"/>
              <p:cNvSpPr/>
              <p:nvPr/>
            </p:nvSpPr>
            <p:spPr>
              <a:xfrm>
                <a:off x="6271525" y="2941150"/>
                <a:ext cx="9800" cy="6550"/>
              </a:xfrm>
              <a:custGeom>
                <a:avLst/>
                <a:gdLst/>
                <a:ahLst/>
                <a:cxnLst/>
                <a:rect l="l" t="t" r="r" b="b"/>
                <a:pathLst>
                  <a:path w="392" h="262" extrusionOk="0">
                    <a:moveTo>
                      <a:pt x="108" y="1"/>
                    </a:moveTo>
                    <a:lnTo>
                      <a:pt x="0" y="206"/>
                    </a:lnTo>
                    <a:cubicBezTo>
                      <a:pt x="13" y="219"/>
                      <a:pt x="13" y="219"/>
                      <a:pt x="26" y="233"/>
                    </a:cubicBezTo>
                    <a:cubicBezTo>
                      <a:pt x="39" y="233"/>
                      <a:pt x="66" y="246"/>
                      <a:pt x="82" y="246"/>
                    </a:cubicBezTo>
                    <a:lnTo>
                      <a:pt x="134" y="246"/>
                    </a:lnTo>
                    <a:cubicBezTo>
                      <a:pt x="147" y="233"/>
                      <a:pt x="177" y="233"/>
                      <a:pt x="216" y="233"/>
                    </a:cubicBezTo>
                    <a:cubicBezTo>
                      <a:pt x="297" y="233"/>
                      <a:pt x="297" y="262"/>
                      <a:pt x="392" y="262"/>
                    </a:cubicBezTo>
                    <a:lnTo>
                      <a:pt x="379" y="30"/>
                    </a:lnTo>
                    <a:cubicBezTo>
                      <a:pt x="271" y="30"/>
                      <a:pt x="297" y="69"/>
                      <a:pt x="216" y="69"/>
                    </a:cubicBezTo>
                    <a:cubicBezTo>
                      <a:pt x="177" y="56"/>
                      <a:pt x="163" y="56"/>
                      <a:pt x="134" y="43"/>
                    </a:cubicBezTo>
                    <a:lnTo>
                      <a:pt x="134" y="30"/>
                    </a:lnTo>
                    <a:cubicBezTo>
                      <a:pt x="147" y="30"/>
                      <a:pt x="134" y="17"/>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8"/>
              <p:cNvSpPr/>
              <p:nvPr/>
            </p:nvSpPr>
            <p:spPr>
              <a:xfrm>
                <a:off x="6278300" y="2941850"/>
                <a:ext cx="5800" cy="5850"/>
              </a:xfrm>
              <a:custGeom>
                <a:avLst/>
                <a:gdLst/>
                <a:ahLst/>
                <a:cxnLst/>
                <a:rect l="l" t="t" r="r" b="b"/>
                <a:pathLst>
                  <a:path w="232" h="234" extrusionOk="0">
                    <a:moveTo>
                      <a:pt x="122" y="0"/>
                    </a:moveTo>
                    <a:cubicBezTo>
                      <a:pt x="117" y="0"/>
                      <a:pt x="112" y="1"/>
                      <a:pt x="108" y="2"/>
                    </a:cubicBezTo>
                    <a:cubicBezTo>
                      <a:pt x="56" y="2"/>
                      <a:pt x="0" y="54"/>
                      <a:pt x="0" y="123"/>
                    </a:cubicBezTo>
                    <a:cubicBezTo>
                      <a:pt x="0" y="178"/>
                      <a:pt x="56" y="234"/>
                      <a:pt x="121" y="234"/>
                    </a:cubicBezTo>
                    <a:cubicBezTo>
                      <a:pt x="176" y="234"/>
                      <a:pt x="232" y="165"/>
                      <a:pt x="219" y="97"/>
                    </a:cubicBezTo>
                    <a:cubicBezTo>
                      <a:pt x="204" y="47"/>
                      <a:pt x="161" y="0"/>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8"/>
              <p:cNvSpPr/>
              <p:nvPr/>
            </p:nvSpPr>
            <p:spPr>
              <a:xfrm>
                <a:off x="6280000" y="2943475"/>
                <a:ext cx="2400" cy="2525"/>
              </a:xfrm>
              <a:custGeom>
                <a:avLst/>
                <a:gdLst/>
                <a:ahLst/>
                <a:cxnLst/>
                <a:rect l="l" t="t" r="r" b="b"/>
                <a:pathLst>
                  <a:path w="96" h="101" extrusionOk="0">
                    <a:moveTo>
                      <a:pt x="56" y="1"/>
                    </a:moveTo>
                    <a:cubicBezTo>
                      <a:pt x="51" y="1"/>
                      <a:pt x="46" y="2"/>
                      <a:pt x="40" y="6"/>
                    </a:cubicBezTo>
                    <a:cubicBezTo>
                      <a:pt x="14" y="6"/>
                      <a:pt x="1" y="19"/>
                      <a:pt x="1" y="45"/>
                    </a:cubicBezTo>
                    <a:cubicBezTo>
                      <a:pt x="1" y="87"/>
                      <a:pt x="14" y="100"/>
                      <a:pt x="40" y="100"/>
                    </a:cubicBezTo>
                    <a:cubicBezTo>
                      <a:pt x="69" y="100"/>
                      <a:pt x="95" y="71"/>
                      <a:pt x="82" y="45"/>
                    </a:cubicBezTo>
                    <a:cubicBezTo>
                      <a:pt x="82" y="24"/>
                      <a:pt x="74" y="1"/>
                      <a:pt x="5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8"/>
              <p:cNvSpPr/>
              <p:nvPr/>
            </p:nvSpPr>
            <p:spPr>
              <a:xfrm>
                <a:off x="6269800" y="2940900"/>
                <a:ext cx="5425" cy="6075"/>
              </a:xfrm>
              <a:custGeom>
                <a:avLst/>
                <a:gdLst/>
                <a:ahLst/>
                <a:cxnLst/>
                <a:rect l="l" t="t" r="r" b="b"/>
                <a:pathLst>
                  <a:path w="217" h="243" extrusionOk="0">
                    <a:moveTo>
                      <a:pt x="131" y="1"/>
                    </a:moveTo>
                    <a:cubicBezTo>
                      <a:pt x="88" y="1"/>
                      <a:pt x="46" y="25"/>
                      <a:pt x="27" y="66"/>
                    </a:cubicBezTo>
                    <a:cubicBezTo>
                      <a:pt x="1" y="122"/>
                      <a:pt x="14" y="190"/>
                      <a:pt x="69" y="216"/>
                    </a:cubicBezTo>
                    <a:cubicBezTo>
                      <a:pt x="82" y="229"/>
                      <a:pt x="82" y="229"/>
                      <a:pt x="108" y="243"/>
                    </a:cubicBezTo>
                    <a:lnTo>
                      <a:pt x="151" y="243"/>
                    </a:lnTo>
                    <a:cubicBezTo>
                      <a:pt x="151" y="243"/>
                      <a:pt x="164" y="243"/>
                      <a:pt x="177" y="229"/>
                    </a:cubicBezTo>
                    <a:cubicBezTo>
                      <a:pt x="177" y="229"/>
                      <a:pt x="190" y="229"/>
                      <a:pt x="203" y="216"/>
                    </a:cubicBezTo>
                    <a:lnTo>
                      <a:pt x="203" y="203"/>
                    </a:lnTo>
                    <a:cubicBezTo>
                      <a:pt x="216" y="190"/>
                      <a:pt x="216" y="174"/>
                      <a:pt x="216" y="148"/>
                    </a:cubicBezTo>
                    <a:lnTo>
                      <a:pt x="216" y="109"/>
                    </a:lnTo>
                    <a:cubicBezTo>
                      <a:pt x="216" y="92"/>
                      <a:pt x="203" y="92"/>
                      <a:pt x="203" y="79"/>
                    </a:cubicBezTo>
                    <a:lnTo>
                      <a:pt x="203" y="66"/>
                    </a:lnTo>
                    <a:lnTo>
                      <a:pt x="203" y="40"/>
                    </a:lnTo>
                    <a:lnTo>
                      <a:pt x="177" y="11"/>
                    </a:ln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8"/>
              <p:cNvSpPr/>
              <p:nvPr/>
            </p:nvSpPr>
            <p:spPr>
              <a:xfrm>
                <a:off x="6271525" y="2942650"/>
                <a:ext cx="2700" cy="2425"/>
              </a:xfrm>
              <a:custGeom>
                <a:avLst/>
                <a:gdLst/>
                <a:ahLst/>
                <a:cxnLst/>
                <a:rect l="l" t="t" r="r" b="b"/>
                <a:pathLst>
                  <a:path w="108" h="97" extrusionOk="0">
                    <a:moveTo>
                      <a:pt x="48" y="1"/>
                    </a:moveTo>
                    <a:cubicBezTo>
                      <a:pt x="33" y="1"/>
                      <a:pt x="21" y="7"/>
                      <a:pt x="13" y="22"/>
                    </a:cubicBezTo>
                    <a:cubicBezTo>
                      <a:pt x="0" y="52"/>
                      <a:pt x="13" y="78"/>
                      <a:pt x="26" y="91"/>
                    </a:cubicBezTo>
                    <a:cubicBezTo>
                      <a:pt x="34" y="95"/>
                      <a:pt x="42" y="96"/>
                      <a:pt x="50" y="96"/>
                    </a:cubicBezTo>
                    <a:cubicBezTo>
                      <a:pt x="68" y="96"/>
                      <a:pt x="86" y="87"/>
                      <a:pt x="95" y="78"/>
                    </a:cubicBezTo>
                    <a:cubicBezTo>
                      <a:pt x="108" y="52"/>
                      <a:pt x="108"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8"/>
              <p:cNvSpPr/>
              <p:nvPr/>
            </p:nvSpPr>
            <p:spPr>
              <a:xfrm>
                <a:off x="6249400" y="2928925"/>
                <a:ext cx="10225" cy="9225"/>
              </a:xfrm>
              <a:custGeom>
                <a:avLst/>
                <a:gdLst/>
                <a:ahLst/>
                <a:cxnLst/>
                <a:rect l="l" t="t" r="r" b="b"/>
                <a:pathLst>
                  <a:path w="409" h="369" extrusionOk="0">
                    <a:moveTo>
                      <a:pt x="108" y="0"/>
                    </a:moveTo>
                    <a:lnTo>
                      <a:pt x="1" y="206"/>
                    </a:lnTo>
                    <a:cubicBezTo>
                      <a:pt x="48" y="240"/>
                      <a:pt x="72" y="243"/>
                      <a:pt x="92" y="243"/>
                    </a:cubicBezTo>
                    <a:cubicBezTo>
                      <a:pt x="97" y="243"/>
                      <a:pt x="102" y="243"/>
                      <a:pt x="106" y="243"/>
                    </a:cubicBezTo>
                    <a:cubicBezTo>
                      <a:pt x="122" y="243"/>
                      <a:pt x="138" y="245"/>
                      <a:pt x="164" y="261"/>
                    </a:cubicBezTo>
                    <a:cubicBezTo>
                      <a:pt x="232" y="300"/>
                      <a:pt x="216" y="327"/>
                      <a:pt x="298" y="369"/>
                    </a:cubicBezTo>
                    <a:lnTo>
                      <a:pt x="409" y="163"/>
                    </a:lnTo>
                    <a:cubicBezTo>
                      <a:pt x="361" y="137"/>
                      <a:pt x="338" y="134"/>
                      <a:pt x="317" y="134"/>
                    </a:cubicBezTo>
                    <a:cubicBezTo>
                      <a:pt x="311" y="134"/>
                      <a:pt x="304" y="134"/>
                      <a:pt x="297" y="134"/>
                    </a:cubicBezTo>
                    <a:cubicBezTo>
                      <a:pt x="284" y="134"/>
                      <a:pt x="268" y="133"/>
                      <a:pt x="246" y="124"/>
                    </a:cubicBezTo>
                    <a:cubicBezTo>
                      <a:pt x="177"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8"/>
              <p:cNvSpPr/>
              <p:nvPr/>
            </p:nvSpPr>
            <p:spPr>
              <a:xfrm>
                <a:off x="6256825" y="2933000"/>
                <a:ext cx="10225" cy="9250"/>
              </a:xfrm>
              <a:custGeom>
                <a:avLst/>
                <a:gdLst/>
                <a:ahLst/>
                <a:cxnLst/>
                <a:rect l="l" t="t" r="r" b="b"/>
                <a:pathLst>
                  <a:path w="409" h="370" extrusionOk="0">
                    <a:moveTo>
                      <a:pt x="112" y="0"/>
                    </a:moveTo>
                    <a:lnTo>
                      <a:pt x="1" y="206"/>
                    </a:lnTo>
                    <a:cubicBezTo>
                      <a:pt x="50" y="240"/>
                      <a:pt x="70" y="244"/>
                      <a:pt x="88" y="244"/>
                    </a:cubicBezTo>
                    <a:cubicBezTo>
                      <a:pt x="93" y="244"/>
                      <a:pt x="97" y="243"/>
                      <a:pt x="101" y="243"/>
                    </a:cubicBezTo>
                    <a:cubicBezTo>
                      <a:pt x="116" y="243"/>
                      <a:pt x="133" y="245"/>
                      <a:pt x="164" y="261"/>
                    </a:cubicBezTo>
                    <a:cubicBezTo>
                      <a:pt x="232" y="301"/>
                      <a:pt x="219" y="327"/>
                      <a:pt x="288" y="369"/>
                    </a:cubicBezTo>
                    <a:lnTo>
                      <a:pt x="409" y="164"/>
                    </a:lnTo>
                    <a:cubicBezTo>
                      <a:pt x="355" y="137"/>
                      <a:pt x="331" y="134"/>
                      <a:pt x="311" y="134"/>
                    </a:cubicBezTo>
                    <a:cubicBezTo>
                      <a:pt x="304" y="134"/>
                      <a:pt x="298" y="135"/>
                      <a:pt x="291" y="135"/>
                    </a:cubicBezTo>
                    <a:cubicBezTo>
                      <a:pt x="276" y="135"/>
                      <a:pt x="260" y="133"/>
                      <a:pt x="232" y="124"/>
                    </a:cubicBezTo>
                    <a:cubicBezTo>
                      <a:pt x="164"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8"/>
              <p:cNvSpPr/>
              <p:nvPr/>
            </p:nvSpPr>
            <p:spPr>
              <a:xfrm>
                <a:off x="6262300" y="2936825"/>
                <a:ext cx="6475" cy="5875"/>
              </a:xfrm>
              <a:custGeom>
                <a:avLst/>
                <a:gdLst/>
                <a:ahLst/>
                <a:cxnLst/>
                <a:rect l="l" t="t" r="r" b="b"/>
                <a:pathLst>
                  <a:path w="259" h="235" extrusionOk="0">
                    <a:moveTo>
                      <a:pt x="146" y="0"/>
                    </a:moveTo>
                    <a:cubicBezTo>
                      <a:pt x="104" y="0"/>
                      <a:pt x="62" y="25"/>
                      <a:pt x="43" y="66"/>
                    </a:cubicBezTo>
                    <a:cubicBezTo>
                      <a:pt x="0" y="122"/>
                      <a:pt x="13" y="190"/>
                      <a:pt x="69" y="216"/>
                    </a:cubicBezTo>
                    <a:cubicBezTo>
                      <a:pt x="87" y="229"/>
                      <a:pt x="107" y="235"/>
                      <a:pt x="125" y="235"/>
                    </a:cubicBezTo>
                    <a:cubicBezTo>
                      <a:pt x="164" y="235"/>
                      <a:pt x="199" y="211"/>
                      <a:pt x="219" y="174"/>
                    </a:cubicBezTo>
                    <a:cubicBezTo>
                      <a:pt x="258" y="122"/>
                      <a:pt x="232" y="40"/>
                      <a:pt x="190" y="11"/>
                    </a:cubicBezTo>
                    <a:cubicBezTo>
                      <a:pt x="176" y="4"/>
                      <a:pt x="161" y="0"/>
                      <a:pt x="14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8"/>
              <p:cNvSpPr/>
              <p:nvPr/>
            </p:nvSpPr>
            <p:spPr>
              <a:xfrm>
                <a:off x="6264000" y="2938575"/>
                <a:ext cx="2725" cy="2425"/>
              </a:xfrm>
              <a:custGeom>
                <a:avLst/>
                <a:gdLst/>
                <a:ahLst/>
                <a:cxnLst/>
                <a:rect l="l" t="t" r="r" b="b"/>
                <a:pathLst>
                  <a:path w="109" h="97" extrusionOk="0">
                    <a:moveTo>
                      <a:pt x="55" y="1"/>
                    </a:moveTo>
                    <a:cubicBezTo>
                      <a:pt x="39" y="1"/>
                      <a:pt x="22" y="7"/>
                      <a:pt x="14" y="22"/>
                    </a:cubicBezTo>
                    <a:cubicBezTo>
                      <a:pt x="1" y="52"/>
                      <a:pt x="14" y="78"/>
                      <a:pt x="40" y="91"/>
                    </a:cubicBezTo>
                    <a:cubicBezTo>
                      <a:pt x="45" y="95"/>
                      <a:pt x="51" y="96"/>
                      <a:pt x="56" y="96"/>
                    </a:cubicBezTo>
                    <a:cubicBezTo>
                      <a:pt x="71" y="96"/>
                      <a:pt x="86" y="87"/>
                      <a:pt x="96" y="78"/>
                    </a:cubicBezTo>
                    <a:cubicBezTo>
                      <a:pt x="109" y="52"/>
                      <a:pt x="109" y="22"/>
                      <a:pt x="83" y="9"/>
                    </a:cubicBezTo>
                    <a:cubicBezTo>
                      <a:pt x="77" y="4"/>
                      <a:pt x="67"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8"/>
              <p:cNvSpPr/>
              <p:nvPr/>
            </p:nvSpPr>
            <p:spPr>
              <a:xfrm>
                <a:off x="6255200" y="2932750"/>
                <a:ext cx="6150" cy="5875"/>
              </a:xfrm>
              <a:custGeom>
                <a:avLst/>
                <a:gdLst/>
                <a:ahLst/>
                <a:cxnLst/>
                <a:rect l="l" t="t" r="r" b="b"/>
                <a:pathLst>
                  <a:path w="246" h="235" extrusionOk="0">
                    <a:moveTo>
                      <a:pt x="131" y="0"/>
                    </a:moveTo>
                    <a:cubicBezTo>
                      <a:pt x="88" y="0"/>
                      <a:pt x="46" y="25"/>
                      <a:pt x="27" y="66"/>
                    </a:cubicBezTo>
                    <a:cubicBezTo>
                      <a:pt x="0" y="121"/>
                      <a:pt x="14" y="190"/>
                      <a:pt x="66" y="216"/>
                    </a:cubicBezTo>
                    <a:cubicBezTo>
                      <a:pt x="80" y="229"/>
                      <a:pt x="97" y="235"/>
                      <a:pt x="114" y="235"/>
                    </a:cubicBezTo>
                    <a:cubicBezTo>
                      <a:pt x="150" y="235"/>
                      <a:pt x="190" y="211"/>
                      <a:pt x="216" y="174"/>
                    </a:cubicBezTo>
                    <a:cubicBezTo>
                      <a:pt x="245" y="121"/>
                      <a:pt x="229" y="40"/>
                      <a:pt x="177" y="10"/>
                    </a:cubicBezTo>
                    <a:cubicBezTo>
                      <a:pt x="162" y="3"/>
                      <a:pt x="146" y="0"/>
                      <a:pt x="13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8"/>
              <p:cNvSpPr/>
              <p:nvPr/>
            </p:nvSpPr>
            <p:spPr>
              <a:xfrm>
                <a:off x="6256825" y="2934500"/>
                <a:ext cx="2800" cy="2400"/>
              </a:xfrm>
              <a:custGeom>
                <a:avLst/>
                <a:gdLst/>
                <a:ahLst/>
                <a:cxnLst/>
                <a:rect l="l" t="t" r="r" b="b"/>
                <a:pathLst>
                  <a:path w="112" h="96" extrusionOk="0">
                    <a:moveTo>
                      <a:pt x="51" y="0"/>
                    </a:moveTo>
                    <a:cubicBezTo>
                      <a:pt x="37" y="0"/>
                      <a:pt x="25" y="7"/>
                      <a:pt x="17" y="22"/>
                    </a:cubicBezTo>
                    <a:cubicBezTo>
                      <a:pt x="1" y="51"/>
                      <a:pt x="1" y="77"/>
                      <a:pt x="30" y="91"/>
                    </a:cubicBezTo>
                    <a:cubicBezTo>
                      <a:pt x="38" y="94"/>
                      <a:pt x="45" y="96"/>
                      <a:pt x="53" y="96"/>
                    </a:cubicBezTo>
                    <a:cubicBezTo>
                      <a:pt x="71" y="96"/>
                      <a:pt x="87" y="87"/>
                      <a:pt x="99" y="77"/>
                    </a:cubicBezTo>
                    <a:cubicBezTo>
                      <a:pt x="112" y="51"/>
                      <a:pt x="99" y="22"/>
                      <a:pt x="82" y="9"/>
                    </a:cubicBezTo>
                    <a:cubicBezTo>
                      <a:pt x="72" y="3"/>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8"/>
              <p:cNvSpPr/>
              <p:nvPr/>
            </p:nvSpPr>
            <p:spPr>
              <a:xfrm>
                <a:off x="6234800" y="2920750"/>
                <a:ext cx="10225" cy="9250"/>
              </a:xfrm>
              <a:custGeom>
                <a:avLst/>
                <a:gdLst/>
                <a:ahLst/>
                <a:cxnLst/>
                <a:rect l="l" t="t" r="r" b="b"/>
                <a:pathLst>
                  <a:path w="409" h="370" extrusionOk="0">
                    <a:moveTo>
                      <a:pt x="108" y="1"/>
                    </a:moveTo>
                    <a:lnTo>
                      <a:pt x="0" y="206"/>
                    </a:lnTo>
                    <a:cubicBezTo>
                      <a:pt x="48" y="241"/>
                      <a:pt x="71" y="244"/>
                      <a:pt x="92" y="244"/>
                    </a:cubicBezTo>
                    <a:cubicBezTo>
                      <a:pt x="97" y="244"/>
                      <a:pt x="101" y="244"/>
                      <a:pt x="106" y="244"/>
                    </a:cubicBezTo>
                    <a:cubicBezTo>
                      <a:pt x="121" y="244"/>
                      <a:pt x="137" y="246"/>
                      <a:pt x="164" y="262"/>
                    </a:cubicBezTo>
                    <a:cubicBezTo>
                      <a:pt x="229" y="301"/>
                      <a:pt x="216" y="327"/>
                      <a:pt x="284" y="370"/>
                    </a:cubicBezTo>
                    <a:lnTo>
                      <a:pt x="408" y="164"/>
                    </a:lnTo>
                    <a:cubicBezTo>
                      <a:pt x="353" y="138"/>
                      <a:pt x="328" y="135"/>
                      <a:pt x="310" y="135"/>
                    </a:cubicBezTo>
                    <a:cubicBezTo>
                      <a:pt x="303"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8"/>
              <p:cNvSpPr/>
              <p:nvPr/>
            </p:nvSpPr>
            <p:spPr>
              <a:xfrm>
                <a:off x="6241900" y="2924825"/>
                <a:ext cx="10225" cy="9250"/>
              </a:xfrm>
              <a:custGeom>
                <a:avLst/>
                <a:gdLst/>
                <a:ahLst/>
                <a:cxnLst/>
                <a:rect l="l" t="t" r="r" b="b"/>
                <a:pathLst>
                  <a:path w="409" h="370" extrusionOk="0">
                    <a:moveTo>
                      <a:pt x="124" y="1"/>
                    </a:moveTo>
                    <a:lnTo>
                      <a:pt x="0" y="207"/>
                    </a:lnTo>
                    <a:cubicBezTo>
                      <a:pt x="54" y="241"/>
                      <a:pt x="78" y="244"/>
                      <a:pt x="97" y="244"/>
                    </a:cubicBezTo>
                    <a:cubicBezTo>
                      <a:pt x="101" y="244"/>
                      <a:pt x="105" y="244"/>
                      <a:pt x="109" y="244"/>
                    </a:cubicBezTo>
                    <a:cubicBezTo>
                      <a:pt x="123" y="244"/>
                      <a:pt x="137" y="246"/>
                      <a:pt x="164" y="262"/>
                    </a:cubicBezTo>
                    <a:cubicBezTo>
                      <a:pt x="245" y="301"/>
                      <a:pt x="219" y="327"/>
                      <a:pt x="301" y="370"/>
                    </a:cubicBezTo>
                    <a:lnTo>
                      <a:pt x="408" y="164"/>
                    </a:lnTo>
                    <a:cubicBezTo>
                      <a:pt x="361" y="138"/>
                      <a:pt x="337" y="135"/>
                      <a:pt x="317" y="135"/>
                    </a:cubicBezTo>
                    <a:cubicBezTo>
                      <a:pt x="310" y="135"/>
                      <a:pt x="304" y="135"/>
                      <a:pt x="297" y="135"/>
                    </a:cubicBezTo>
                    <a:cubicBezTo>
                      <a:pt x="283" y="135"/>
                      <a:pt x="268" y="134"/>
                      <a:pt x="245" y="125"/>
                    </a:cubicBezTo>
                    <a:cubicBezTo>
                      <a:pt x="177" y="83"/>
                      <a:pt x="190" y="43"/>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8"/>
              <p:cNvSpPr/>
              <p:nvPr/>
            </p:nvSpPr>
            <p:spPr>
              <a:xfrm>
                <a:off x="6247700" y="2928650"/>
                <a:ext cx="6125" cy="5900"/>
              </a:xfrm>
              <a:custGeom>
                <a:avLst/>
                <a:gdLst/>
                <a:ahLst/>
                <a:cxnLst/>
                <a:rect l="l" t="t" r="r" b="b"/>
                <a:pathLst>
                  <a:path w="245" h="236" extrusionOk="0">
                    <a:moveTo>
                      <a:pt x="140" y="1"/>
                    </a:moveTo>
                    <a:cubicBezTo>
                      <a:pt x="103" y="1"/>
                      <a:pt x="57" y="26"/>
                      <a:pt x="26" y="67"/>
                    </a:cubicBezTo>
                    <a:cubicBezTo>
                      <a:pt x="0" y="122"/>
                      <a:pt x="13" y="191"/>
                      <a:pt x="69" y="217"/>
                    </a:cubicBezTo>
                    <a:cubicBezTo>
                      <a:pt x="86" y="230"/>
                      <a:pt x="105" y="236"/>
                      <a:pt x="124" y="236"/>
                    </a:cubicBezTo>
                    <a:cubicBezTo>
                      <a:pt x="162" y="236"/>
                      <a:pt x="199" y="212"/>
                      <a:pt x="219" y="174"/>
                    </a:cubicBezTo>
                    <a:cubicBezTo>
                      <a:pt x="245" y="122"/>
                      <a:pt x="232" y="41"/>
                      <a:pt x="176"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8"/>
              <p:cNvSpPr/>
              <p:nvPr/>
            </p:nvSpPr>
            <p:spPr>
              <a:xfrm>
                <a:off x="6249400" y="2930425"/>
                <a:ext cx="2725" cy="2400"/>
              </a:xfrm>
              <a:custGeom>
                <a:avLst/>
                <a:gdLst/>
                <a:ahLst/>
                <a:cxnLst/>
                <a:rect l="l" t="t" r="r" b="b"/>
                <a:pathLst>
                  <a:path w="109" h="96" extrusionOk="0">
                    <a:moveTo>
                      <a:pt x="48" y="0"/>
                    </a:moveTo>
                    <a:cubicBezTo>
                      <a:pt x="34" y="0"/>
                      <a:pt x="21" y="6"/>
                      <a:pt x="14" y="22"/>
                    </a:cubicBezTo>
                    <a:cubicBezTo>
                      <a:pt x="1" y="51"/>
                      <a:pt x="14" y="77"/>
                      <a:pt x="27" y="90"/>
                    </a:cubicBezTo>
                    <a:cubicBezTo>
                      <a:pt x="34" y="94"/>
                      <a:pt x="42" y="96"/>
                      <a:pt x="50" y="96"/>
                    </a:cubicBezTo>
                    <a:cubicBezTo>
                      <a:pt x="69" y="96"/>
                      <a:pt x="86" y="86"/>
                      <a:pt x="95" y="77"/>
                    </a:cubicBezTo>
                    <a:cubicBezTo>
                      <a:pt x="108" y="51"/>
                      <a:pt x="108" y="22"/>
                      <a:pt x="82"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8"/>
              <p:cNvSpPr/>
              <p:nvPr/>
            </p:nvSpPr>
            <p:spPr>
              <a:xfrm>
                <a:off x="6240175" y="2924575"/>
                <a:ext cx="6475" cy="5900"/>
              </a:xfrm>
              <a:custGeom>
                <a:avLst/>
                <a:gdLst/>
                <a:ahLst/>
                <a:cxnLst/>
                <a:rect l="l" t="t" r="r" b="b"/>
                <a:pathLst>
                  <a:path w="259" h="236" extrusionOk="0">
                    <a:moveTo>
                      <a:pt x="148" y="1"/>
                    </a:moveTo>
                    <a:cubicBezTo>
                      <a:pt x="105" y="1"/>
                      <a:pt x="62" y="26"/>
                      <a:pt x="43" y="66"/>
                    </a:cubicBezTo>
                    <a:cubicBezTo>
                      <a:pt x="1" y="122"/>
                      <a:pt x="30" y="190"/>
                      <a:pt x="69" y="217"/>
                    </a:cubicBezTo>
                    <a:cubicBezTo>
                      <a:pt x="88" y="230"/>
                      <a:pt x="107" y="235"/>
                      <a:pt x="127" y="235"/>
                    </a:cubicBezTo>
                    <a:cubicBezTo>
                      <a:pt x="166" y="235"/>
                      <a:pt x="202" y="211"/>
                      <a:pt x="220" y="174"/>
                    </a:cubicBezTo>
                    <a:cubicBezTo>
                      <a:pt x="259" y="122"/>
                      <a:pt x="233" y="40"/>
                      <a:pt x="193" y="11"/>
                    </a:cubicBezTo>
                    <a:cubicBezTo>
                      <a:pt x="179" y="4"/>
                      <a:pt x="163" y="1"/>
                      <a:pt x="1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8"/>
              <p:cNvSpPr/>
              <p:nvPr/>
            </p:nvSpPr>
            <p:spPr>
              <a:xfrm>
                <a:off x="6242225" y="2926325"/>
                <a:ext cx="2400" cy="2425"/>
              </a:xfrm>
              <a:custGeom>
                <a:avLst/>
                <a:gdLst/>
                <a:ahLst/>
                <a:cxnLst/>
                <a:rect l="l" t="t" r="r" b="b"/>
                <a:pathLst>
                  <a:path w="96" h="97" extrusionOk="0">
                    <a:moveTo>
                      <a:pt x="48" y="1"/>
                    </a:moveTo>
                    <a:cubicBezTo>
                      <a:pt x="36" y="1"/>
                      <a:pt x="23" y="7"/>
                      <a:pt x="14" y="23"/>
                    </a:cubicBezTo>
                    <a:cubicBezTo>
                      <a:pt x="0" y="52"/>
                      <a:pt x="0" y="78"/>
                      <a:pt x="30" y="91"/>
                    </a:cubicBezTo>
                    <a:cubicBezTo>
                      <a:pt x="34" y="95"/>
                      <a:pt x="39" y="97"/>
                      <a:pt x="44" y="97"/>
                    </a:cubicBezTo>
                    <a:cubicBezTo>
                      <a:pt x="57" y="97"/>
                      <a:pt x="73" y="87"/>
                      <a:pt x="82" y="78"/>
                    </a:cubicBezTo>
                    <a:cubicBezTo>
                      <a:pt x="95" y="52"/>
                      <a:pt x="95" y="23"/>
                      <a:pt x="69" y="9"/>
                    </a:cubicBezTo>
                    <a:cubicBezTo>
                      <a:pt x="64" y="4"/>
                      <a:pt x="56"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8"/>
              <p:cNvSpPr/>
              <p:nvPr/>
            </p:nvSpPr>
            <p:spPr>
              <a:xfrm>
                <a:off x="6219775" y="2912600"/>
                <a:ext cx="10225" cy="9250"/>
              </a:xfrm>
              <a:custGeom>
                <a:avLst/>
                <a:gdLst/>
                <a:ahLst/>
                <a:cxnLst/>
                <a:rect l="l" t="t" r="r" b="b"/>
                <a:pathLst>
                  <a:path w="409" h="370" extrusionOk="0">
                    <a:moveTo>
                      <a:pt x="125" y="0"/>
                    </a:moveTo>
                    <a:lnTo>
                      <a:pt x="1" y="206"/>
                    </a:lnTo>
                    <a:cubicBezTo>
                      <a:pt x="112" y="261"/>
                      <a:pt x="96" y="219"/>
                      <a:pt x="177" y="261"/>
                    </a:cubicBezTo>
                    <a:cubicBezTo>
                      <a:pt x="246" y="301"/>
                      <a:pt x="220" y="327"/>
                      <a:pt x="301" y="369"/>
                    </a:cubicBezTo>
                    <a:lnTo>
                      <a:pt x="409" y="164"/>
                    </a:lnTo>
                    <a:cubicBezTo>
                      <a:pt x="362" y="137"/>
                      <a:pt x="341" y="134"/>
                      <a:pt x="322" y="134"/>
                    </a:cubicBezTo>
                    <a:cubicBezTo>
                      <a:pt x="316" y="134"/>
                      <a:pt x="310" y="135"/>
                      <a:pt x="303" y="135"/>
                    </a:cubicBezTo>
                    <a:cubicBezTo>
                      <a:pt x="290" y="135"/>
                      <a:pt x="273" y="133"/>
                      <a:pt x="246" y="124"/>
                    </a:cubicBezTo>
                    <a:cubicBezTo>
                      <a:pt x="177" y="82"/>
                      <a:pt x="193" y="43"/>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8"/>
              <p:cNvSpPr/>
              <p:nvPr/>
            </p:nvSpPr>
            <p:spPr>
              <a:xfrm>
                <a:off x="6227300" y="2916675"/>
                <a:ext cx="10225" cy="9250"/>
              </a:xfrm>
              <a:custGeom>
                <a:avLst/>
                <a:gdLst/>
                <a:ahLst/>
                <a:cxnLst/>
                <a:rect l="l" t="t" r="r" b="b"/>
                <a:pathLst>
                  <a:path w="409" h="370" extrusionOk="0">
                    <a:moveTo>
                      <a:pt x="108" y="1"/>
                    </a:moveTo>
                    <a:lnTo>
                      <a:pt x="0" y="206"/>
                    </a:lnTo>
                    <a:cubicBezTo>
                      <a:pt x="47" y="240"/>
                      <a:pt x="71" y="244"/>
                      <a:pt x="92" y="244"/>
                    </a:cubicBezTo>
                    <a:cubicBezTo>
                      <a:pt x="96" y="244"/>
                      <a:pt x="101" y="244"/>
                      <a:pt x="106" y="244"/>
                    </a:cubicBezTo>
                    <a:cubicBezTo>
                      <a:pt x="121" y="244"/>
                      <a:pt x="137" y="245"/>
                      <a:pt x="163" y="262"/>
                    </a:cubicBezTo>
                    <a:cubicBezTo>
                      <a:pt x="232" y="301"/>
                      <a:pt x="219" y="327"/>
                      <a:pt x="300" y="369"/>
                    </a:cubicBezTo>
                    <a:lnTo>
                      <a:pt x="408" y="164"/>
                    </a:lnTo>
                    <a:cubicBezTo>
                      <a:pt x="361" y="138"/>
                      <a:pt x="337" y="134"/>
                      <a:pt x="317" y="134"/>
                    </a:cubicBezTo>
                    <a:cubicBezTo>
                      <a:pt x="310" y="134"/>
                      <a:pt x="304" y="135"/>
                      <a:pt x="297" y="135"/>
                    </a:cubicBezTo>
                    <a:cubicBezTo>
                      <a:pt x="283" y="135"/>
                      <a:pt x="268" y="133"/>
                      <a:pt x="245" y="125"/>
                    </a:cubicBezTo>
                    <a:cubicBezTo>
                      <a:pt x="176"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8"/>
              <p:cNvSpPr/>
              <p:nvPr/>
            </p:nvSpPr>
            <p:spPr>
              <a:xfrm>
                <a:off x="6233075" y="2920500"/>
                <a:ext cx="6150" cy="5900"/>
              </a:xfrm>
              <a:custGeom>
                <a:avLst/>
                <a:gdLst/>
                <a:ahLst/>
                <a:cxnLst/>
                <a:rect l="l" t="t" r="r" b="b"/>
                <a:pathLst>
                  <a:path w="246" h="236" extrusionOk="0">
                    <a:moveTo>
                      <a:pt x="131" y="1"/>
                    </a:moveTo>
                    <a:cubicBezTo>
                      <a:pt x="88" y="1"/>
                      <a:pt x="46" y="25"/>
                      <a:pt x="27" y="66"/>
                    </a:cubicBezTo>
                    <a:cubicBezTo>
                      <a:pt x="1" y="122"/>
                      <a:pt x="14" y="190"/>
                      <a:pt x="69" y="216"/>
                    </a:cubicBezTo>
                    <a:cubicBezTo>
                      <a:pt x="82" y="229"/>
                      <a:pt x="99" y="235"/>
                      <a:pt x="116" y="235"/>
                    </a:cubicBezTo>
                    <a:cubicBezTo>
                      <a:pt x="151" y="235"/>
                      <a:pt x="190" y="211"/>
                      <a:pt x="216" y="174"/>
                    </a:cubicBezTo>
                    <a:cubicBezTo>
                      <a:pt x="246" y="109"/>
                      <a:pt x="233" y="40"/>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8"/>
              <p:cNvSpPr/>
              <p:nvPr/>
            </p:nvSpPr>
            <p:spPr>
              <a:xfrm>
                <a:off x="6234800" y="2922250"/>
                <a:ext cx="2725" cy="2425"/>
              </a:xfrm>
              <a:custGeom>
                <a:avLst/>
                <a:gdLst/>
                <a:ahLst/>
                <a:cxnLst/>
                <a:rect l="l" t="t" r="r" b="b"/>
                <a:pathLst>
                  <a:path w="109" h="97" extrusionOk="0">
                    <a:moveTo>
                      <a:pt x="48" y="1"/>
                    </a:moveTo>
                    <a:cubicBezTo>
                      <a:pt x="33" y="1"/>
                      <a:pt x="21" y="7"/>
                      <a:pt x="14" y="22"/>
                    </a:cubicBezTo>
                    <a:cubicBezTo>
                      <a:pt x="0" y="52"/>
                      <a:pt x="0" y="78"/>
                      <a:pt x="27" y="91"/>
                    </a:cubicBezTo>
                    <a:cubicBezTo>
                      <a:pt x="34" y="95"/>
                      <a:pt x="42" y="96"/>
                      <a:pt x="50" y="96"/>
                    </a:cubicBezTo>
                    <a:cubicBezTo>
                      <a:pt x="68" y="96"/>
                      <a:pt x="86" y="87"/>
                      <a:pt x="95" y="78"/>
                    </a:cubicBezTo>
                    <a:cubicBezTo>
                      <a:pt x="108" y="52"/>
                      <a:pt x="95" y="22"/>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8"/>
              <p:cNvSpPr/>
              <p:nvPr/>
            </p:nvSpPr>
            <p:spPr>
              <a:xfrm>
                <a:off x="6225575" y="2916425"/>
                <a:ext cx="6150" cy="5875"/>
              </a:xfrm>
              <a:custGeom>
                <a:avLst/>
                <a:gdLst/>
                <a:ahLst/>
                <a:cxnLst/>
                <a:rect l="l" t="t" r="r" b="b"/>
                <a:pathLst>
                  <a:path w="246" h="235" extrusionOk="0">
                    <a:moveTo>
                      <a:pt x="141" y="0"/>
                    </a:moveTo>
                    <a:cubicBezTo>
                      <a:pt x="103" y="0"/>
                      <a:pt x="58" y="25"/>
                      <a:pt x="27" y="66"/>
                    </a:cubicBezTo>
                    <a:cubicBezTo>
                      <a:pt x="1" y="122"/>
                      <a:pt x="14" y="190"/>
                      <a:pt x="69" y="216"/>
                    </a:cubicBezTo>
                    <a:cubicBezTo>
                      <a:pt x="87" y="229"/>
                      <a:pt x="107" y="235"/>
                      <a:pt x="126" y="235"/>
                    </a:cubicBezTo>
                    <a:cubicBezTo>
                      <a:pt x="164" y="235"/>
                      <a:pt x="200" y="211"/>
                      <a:pt x="219" y="174"/>
                    </a:cubicBezTo>
                    <a:cubicBezTo>
                      <a:pt x="245" y="108"/>
                      <a:pt x="232" y="40"/>
                      <a:pt x="177" y="11"/>
                    </a:cubicBezTo>
                    <a:cubicBezTo>
                      <a:pt x="166"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8"/>
              <p:cNvSpPr/>
              <p:nvPr/>
            </p:nvSpPr>
            <p:spPr>
              <a:xfrm>
                <a:off x="6227300" y="2918175"/>
                <a:ext cx="2700" cy="2425"/>
              </a:xfrm>
              <a:custGeom>
                <a:avLst/>
                <a:gdLst/>
                <a:ahLst/>
                <a:cxnLst/>
                <a:rect l="l" t="t" r="r" b="b"/>
                <a:pathLst>
                  <a:path w="108" h="97" extrusionOk="0">
                    <a:moveTo>
                      <a:pt x="49" y="1"/>
                    </a:moveTo>
                    <a:cubicBezTo>
                      <a:pt x="34" y="1"/>
                      <a:pt x="21" y="7"/>
                      <a:pt x="13" y="22"/>
                    </a:cubicBezTo>
                    <a:cubicBezTo>
                      <a:pt x="0" y="52"/>
                      <a:pt x="13" y="78"/>
                      <a:pt x="26" y="91"/>
                    </a:cubicBezTo>
                    <a:cubicBezTo>
                      <a:pt x="35" y="95"/>
                      <a:pt x="43" y="96"/>
                      <a:pt x="51" y="96"/>
                    </a:cubicBezTo>
                    <a:cubicBezTo>
                      <a:pt x="70" y="96"/>
                      <a:pt x="86" y="87"/>
                      <a:pt x="95" y="78"/>
                    </a:cubicBezTo>
                    <a:cubicBezTo>
                      <a:pt x="108" y="52"/>
                      <a:pt x="108" y="22"/>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8"/>
              <p:cNvSpPr/>
              <p:nvPr/>
            </p:nvSpPr>
            <p:spPr>
              <a:xfrm>
                <a:off x="6205175" y="2904425"/>
                <a:ext cx="10225" cy="9250"/>
              </a:xfrm>
              <a:custGeom>
                <a:avLst/>
                <a:gdLst/>
                <a:ahLst/>
                <a:cxnLst/>
                <a:rect l="l" t="t" r="r" b="b"/>
                <a:pathLst>
                  <a:path w="409" h="370" extrusionOk="0">
                    <a:moveTo>
                      <a:pt x="125" y="1"/>
                    </a:moveTo>
                    <a:lnTo>
                      <a:pt x="1" y="207"/>
                    </a:lnTo>
                    <a:cubicBezTo>
                      <a:pt x="108" y="262"/>
                      <a:pt x="95" y="220"/>
                      <a:pt x="164" y="262"/>
                    </a:cubicBezTo>
                    <a:cubicBezTo>
                      <a:pt x="232" y="301"/>
                      <a:pt x="219" y="327"/>
                      <a:pt x="301" y="370"/>
                    </a:cubicBezTo>
                    <a:lnTo>
                      <a:pt x="409" y="164"/>
                    </a:lnTo>
                    <a:cubicBezTo>
                      <a:pt x="361" y="138"/>
                      <a:pt x="338" y="135"/>
                      <a:pt x="317" y="135"/>
                    </a:cubicBezTo>
                    <a:cubicBezTo>
                      <a:pt x="310" y="135"/>
                      <a:pt x="304" y="135"/>
                      <a:pt x="297" y="135"/>
                    </a:cubicBezTo>
                    <a:cubicBezTo>
                      <a:pt x="283" y="135"/>
                      <a:pt x="268" y="134"/>
                      <a:pt x="245" y="125"/>
                    </a:cubicBezTo>
                    <a:cubicBezTo>
                      <a:pt x="177" y="83"/>
                      <a:pt x="190"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8"/>
              <p:cNvSpPr/>
              <p:nvPr/>
            </p:nvSpPr>
            <p:spPr>
              <a:xfrm>
                <a:off x="6212675" y="2908525"/>
                <a:ext cx="10225" cy="9225"/>
              </a:xfrm>
              <a:custGeom>
                <a:avLst/>
                <a:gdLst/>
                <a:ahLst/>
                <a:cxnLst/>
                <a:rect l="l" t="t" r="r" b="b"/>
                <a:pathLst>
                  <a:path w="409" h="369" extrusionOk="0">
                    <a:moveTo>
                      <a:pt x="109" y="0"/>
                    </a:moveTo>
                    <a:lnTo>
                      <a:pt x="1" y="206"/>
                    </a:lnTo>
                    <a:cubicBezTo>
                      <a:pt x="96" y="261"/>
                      <a:pt x="96" y="219"/>
                      <a:pt x="164" y="261"/>
                    </a:cubicBezTo>
                    <a:cubicBezTo>
                      <a:pt x="233" y="300"/>
                      <a:pt x="216" y="327"/>
                      <a:pt x="285" y="369"/>
                    </a:cubicBezTo>
                    <a:lnTo>
                      <a:pt x="409" y="163"/>
                    </a:lnTo>
                    <a:cubicBezTo>
                      <a:pt x="353" y="137"/>
                      <a:pt x="330" y="134"/>
                      <a:pt x="311" y="134"/>
                    </a:cubicBezTo>
                    <a:cubicBezTo>
                      <a:pt x="305" y="134"/>
                      <a:pt x="300" y="134"/>
                      <a:pt x="294" y="134"/>
                    </a:cubicBezTo>
                    <a:cubicBezTo>
                      <a:pt x="282" y="134"/>
                      <a:pt x="269" y="133"/>
                      <a:pt x="246" y="124"/>
                    </a:cubicBezTo>
                    <a:cubicBezTo>
                      <a:pt x="177" y="82"/>
                      <a:pt x="190" y="43"/>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8"/>
              <p:cNvSpPr/>
              <p:nvPr/>
            </p:nvSpPr>
            <p:spPr>
              <a:xfrm>
                <a:off x="6218075" y="2912350"/>
                <a:ext cx="6550" cy="5875"/>
              </a:xfrm>
              <a:custGeom>
                <a:avLst/>
                <a:gdLst/>
                <a:ahLst/>
                <a:cxnLst/>
                <a:rect l="l" t="t" r="r" b="b"/>
                <a:pathLst>
                  <a:path w="262" h="235" extrusionOk="0">
                    <a:moveTo>
                      <a:pt x="147" y="0"/>
                    </a:moveTo>
                    <a:cubicBezTo>
                      <a:pt x="104" y="0"/>
                      <a:pt x="62" y="25"/>
                      <a:pt x="43" y="66"/>
                    </a:cubicBezTo>
                    <a:cubicBezTo>
                      <a:pt x="0" y="121"/>
                      <a:pt x="30" y="190"/>
                      <a:pt x="69" y="216"/>
                    </a:cubicBezTo>
                    <a:cubicBezTo>
                      <a:pt x="87" y="229"/>
                      <a:pt x="107" y="235"/>
                      <a:pt x="126" y="235"/>
                    </a:cubicBezTo>
                    <a:cubicBezTo>
                      <a:pt x="165" y="235"/>
                      <a:pt x="202" y="211"/>
                      <a:pt x="219" y="174"/>
                    </a:cubicBezTo>
                    <a:cubicBezTo>
                      <a:pt x="261" y="108"/>
                      <a:pt x="245"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8"/>
              <p:cNvSpPr/>
              <p:nvPr/>
            </p:nvSpPr>
            <p:spPr>
              <a:xfrm>
                <a:off x="6220100" y="2914100"/>
                <a:ext cx="2800" cy="2400"/>
              </a:xfrm>
              <a:custGeom>
                <a:avLst/>
                <a:gdLst/>
                <a:ahLst/>
                <a:cxnLst/>
                <a:rect l="l" t="t" r="r" b="b"/>
                <a:pathLst>
                  <a:path w="112" h="96" extrusionOk="0">
                    <a:moveTo>
                      <a:pt x="48" y="0"/>
                    </a:moveTo>
                    <a:cubicBezTo>
                      <a:pt x="37" y="0"/>
                      <a:pt x="25" y="7"/>
                      <a:pt x="17" y="22"/>
                    </a:cubicBezTo>
                    <a:cubicBezTo>
                      <a:pt x="1" y="51"/>
                      <a:pt x="1" y="77"/>
                      <a:pt x="30" y="90"/>
                    </a:cubicBezTo>
                    <a:cubicBezTo>
                      <a:pt x="34" y="94"/>
                      <a:pt x="40" y="96"/>
                      <a:pt x="47" y="96"/>
                    </a:cubicBezTo>
                    <a:cubicBezTo>
                      <a:pt x="64" y="96"/>
                      <a:pt x="87" y="87"/>
                      <a:pt x="99" y="77"/>
                    </a:cubicBezTo>
                    <a:cubicBezTo>
                      <a:pt x="112" y="51"/>
                      <a:pt x="99" y="9"/>
                      <a:pt x="69" y="9"/>
                    </a:cubicBezTo>
                    <a:cubicBezTo>
                      <a:pt x="64"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8"/>
              <p:cNvSpPr/>
              <p:nvPr/>
            </p:nvSpPr>
            <p:spPr>
              <a:xfrm>
                <a:off x="6210975" y="2908250"/>
                <a:ext cx="6150" cy="5900"/>
              </a:xfrm>
              <a:custGeom>
                <a:avLst/>
                <a:gdLst/>
                <a:ahLst/>
                <a:cxnLst/>
                <a:rect l="l" t="t" r="r" b="b"/>
                <a:pathLst>
                  <a:path w="246" h="236" extrusionOk="0">
                    <a:moveTo>
                      <a:pt x="131" y="1"/>
                    </a:moveTo>
                    <a:cubicBezTo>
                      <a:pt x="89" y="1"/>
                      <a:pt x="48" y="26"/>
                      <a:pt x="26" y="67"/>
                    </a:cubicBezTo>
                    <a:cubicBezTo>
                      <a:pt x="0" y="122"/>
                      <a:pt x="13" y="191"/>
                      <a:pt x="69" y="217"/>
                    </a:cubicBezTo>
                    <a:cubicBezTo>
                      <a:pt x="86" y="230"/>
                      <a:pt x="105" y="236"/>
                      <a:pt x="124" y="236"/>
                    </a:cubicBezTo>
                    <a:cubicBezTo>
                      <a:pt x="162" y="236"/>
                      <a:pt x="199" y="212"/>
                      <a:pt x="219" y="174"/>
                    </a:cubicBezTo>
                    <a:cubicBezTo>
                      <a:pt x="245" y="109"/>
                      <a:pt x="232" y="41"/>
                      <a:pt x="177" y="11"/>
                    </a:cubicBezTo>
                    <a:cubicBezTo>
                      <a:pt x="162" y="4"/>
                      <a:pt x="146"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8"/>
              <p:cNvSpPr/>
              <p:nvPr/>
            </p:nvSpPr>
            <p:spPr>
              <a:xfrm>
                <a:off x="6212675" y="2910025"/>
                <a:ext cx="2725" cy="2400"/>
              </a:xfrm>
              <a:custGeom>
                <a:avLst/>
                <a:gdLst/>
                <a:ahLst/>
                <a:cxnLst/>
                <a:rect l="l" t="t" r="r" b="b"/>
                <a:pathLst>
                  <a:path w="109" h="96" extrusionOk="0">
                    <a:moveTo>
                      <a:pt x="48" y="0"/>
                    </a:moveTo>
                    <a:cubicBezTo>
                      <a:pt x="34" y="0"/>
                      <a:pt x="22" y="6"/>
                      <a:pt x="14" y="22"/>
                    </a:cubicBezTo>
                    <a:cubicBezTo>
                      <a:pt x="1" y="51"/>
                      <a:pt x="14" y="77"/>
                      <a:pt x="27" y="90"/>
                    </a:cubicBezTo>
                    <a:cubicBezTo>
                      <a:pt x="34" y="94"/>
                      <a:pt x="41" y="95"/>
                      <a:pt x="48" y="95"/>
                    </a:cubicBezTo>
                    <a:cubicBezTo>
                      <a:pt x="68" y="95"/>
                      <a:pt x="86" y="83"/>
                      <a:pt x="96" y="64"/>
                    </a:cubicBezTo>
                    <a:cubicBezTo>
                      <a:pt x="109" y="51"/>
                      <a:pt x="96" y="9"/>
                      <a:pt x="83" y="9"/>
                    </a:cubicBezTo>
                    <a:cubicBezTo>
                      <a:pt x="70" y="3"/>
                      <a:pt x="59"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8"/>
              <p:cNvSpPr/>
              <p:nvPr/>
            </p:nvSpPr>
            <p:spPr>
              <a:xfrm>
                <a:off x="6190575" y="2896275"/>
                <a:ext cx="10225" cy="9250"/>
              </a:xfrm>
              <a:custGeom>
                <a:avLst/>
                <a:gdLst/>
                <a:ahLst/>
                <a:cxnLst/>
                <a:rect l="l" t="t" r="r" b="b"/>
                <a:pathLst>
                  <a:path w="409" h="370" extrusionOk="0">
                    <a:moveTo>
                      <a:pt x="108" y="1"/>
                    </a:moveTo>
                    <a:lnTo>
                      <a:pt x="0" y="206"/>
                    </a:lnTo>
                    <a:cubicBezTo>
                      <a:pt x="95" y="262"/>
                      <a:pt x="95" y="219"/>
                      <a:pt x="164" y="262"/>
                    </a:cubicBezTo>
                    <a:cubicBezTo>
                      <a:pt x="232" y="301"/>
                      <a:pt x="219" y="327"/>
                      <a:pt x="301" y="369"/>
                    </a:cubicBezTo>
                    <a:lnTo>
                      <a:pt x="408" y="164"/>
                    </a:lnTo>
                    <a:cubicBezTo>
                      <a:pt x="361" y="138"/>
                      <a:pt x="337"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8"/>
              <p:cNvSpPr/>
              <p:nvPr/>
            </p:nvSpPr>
            <p:spPr>
              <a:xfrm>
                <a:off x="6198075" y="2900350"/>
                <a:ext cx="10225" cy="9250"/>
              </a:xfrm>
              <a:custGeom>
                <a:avLst/>
                <a:gdLst/>
                <a:ahLst/>
                <a:cxnLst/>
                <a:rect l="l" t="t" r="r" b="b"/>
                <a:pathLst>
                  <a:path w="409" h="370" extrusionOk="0">
                    <a:moveTo>
                      <a:pt x="108" y="1"/>
                    </a:moveTo>
                    <a:lnTo>
                      <a:pt x="1" y="206"/>
                    </a:lnTo>
                    <a:cubicBezTo>
                      <a:pt x="95" y="262"/>
                      <a:pt x="82" y="219"/>
                      <a:pt x="164" y="262"/>
                    </a:cubicBezTo>
                    <a:cubicBezTo>
                      <a:pt x="229" y="301"/>
                      <a:pt x="216" y="327"/>
                      <a:pt x="285" y="370"/>
                    </a:cubicBezTo>
                    <a:lnTo>
                      <a:pt x="409" y="164"/>
                    </a:lnTo>
                    <a:cubicBezTo>
                      <a:pt x="353" y="138"/>
                      <a:pt x="329" y="135"/>
                      <a:pt x="310" y="135"/>
                    </a:cubicBezTo>
                    <a:cubicBezTo>
                      <a:pt x="304" y="135"/>
                      <a:pt x="298" y="135"/>
                      <a:pt x="292" y="135"/>
                    </a:cubicBezTo>
                    <a:cubicBezTo>
                      <a:pt x="280" y="135"/>
                      <a:pt x="267" y="133"/>
                      <a:pt x="245" y="125"/>
                    </a:cubicBezTo>
                    <a:cubicBezTo>
                      <a:pt x="164"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8"/>
              <p:cNvSpPr/>
              <p:nvPr/>
            </p:nvSpPr>
            <p:spPr>
              <a:xfrm>
                <a:off x="6203475" y="2904175"/>
                <a:ext cx="6450" cy="5900"/>
              </a:xfrm>
              <a:custGeom>
                <a:avLst/>
                <a:gdLst/>
                <a:ahLst/>
                <a:cxnLst/>
                <a:rect l="l" t="t" r="r" b="b"/>
                <a:pathLst>
                  <a:path w="258" h="236" extrusionOk="0">
                    <a:moveTo>
                      <a:pt x="147" y="1"/>
                    </a:moveTo>
                    <a:cubicBezTo>
                      <a:pt x="104" y="1"/>
                      <a:pt x="62" y="26"/>
                      <a:pt x="43" y="66"/>
                    </a:cubicBezTo>
                    <a:cubicBezTo>
                      <a:pt x="0" y="122"/>
                      <a:pt x="13" y="190"/>
                      <a:pt x="69" y="217"/>
                    </a:cubicBezTo>
                    <a:cubicBezTo>
                      <a:pt x="87" y="230"/>
                      <a:pt x="107" y="235"/>
                      <a:pt x="126" y="235"/>
                    </a:cubicBezTo>
                    <a:cubicBezTo>
                      <a:pt x="165" y="235"/>
                      <a:pt x="201" y="211"/>
                      <a:pt x="219" y="174"/>
                    </a:cubicBezTo>
                    <a:cubicBezTo>
                      <a:pt x="258" y="109"/>
                      <a:pt x="232" y="40"/>
                      <a:pt x="193" y="11"/>
                    </a:cubicBezTo>
                    <a:cubicBezTo>
                      <a:pt x="178" y="4"/>
                      <a:pt x="162" y="1"/>
                      <a:pt x="1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8"/>
              <p:cNvSpPr/>
              <p:nvPr/>
            </p:nvSpPr>
            <p:spPr>
              <a:xfrm>
                <a:off x="6205175" y="2905925"/>
                <a:ext cx="2725" cy="2425"/>
              </a:xfrm>
              <a:custGeom>
                <a:avLst/>
                <a:gdLst/>
                <a:ahLst/>
                <a:cxnLst/>
                <a:rect l="l" t="t" r="r" b="b"/>
                <a:pathLst>
                  <a:path w="109" h="97" extrusionOk="0">
                    <a:moveTo>
                      <a:pt x="55" y="1"/>
                    </a:moveTo>
                    <a:cubicBezTo>
                      <a:pt x="39" y="1"/>
                      <a:pt x="21" y="7"/>
                      <a:pt x="14" y="23"/>
                    </a:cubicBezTo>
                    <a:cubicBezTo>
                      <a:pt x="1" y="52"/>
                      <a:pt x="14" y="78"/>
                      <a:pt x="43" y="91"/>
                    </a:cubicBezTo>
                    <a:cubicBezTo>
                      <a:pt x="47" y="95"/>
                      <a:pt x="51" y="96"/>
                      <a:pt x="56" y="96"/>
                    </a:cubicBezTo>
                    <a:cubicBezTo>
                      <a:pt x="69" y="96"/>
                      <a:pt x="86" y="84"/>
                      <a:pt x="95" y="65"/>
                    </a:cubicBezTo>
                    <a:cubicBezTo>
                      <a:pt x="108" y="52"/>
                      <a:pt x="108" y="9"/>
                      <a:pt x="82" y="9"/>
                    </a:cubicBezTo>
                    <a:cubicBezTo>
                      <a:pt x="77" y="4"/>
                      <a:pt x="66"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8"/>
              <p:cNvSpPr/>
              <p:nvPr/>
            </p:nvSpPr>
            <p:spPr>
              <a:xfrm>
                <a:off x="6196375" y="2900100"/>
                <a:ext cx="6125" cy="5900"/>
              </a:xfrm>
              <a:custGeom>
                <a:avLst/>
                <a:gdLst/>
                <a:ahLst/>
                <a:cxnLst/>
                <a:rect l="l" t="t" r="r" b="b"/>
                <a:pathLst>
                  <a:path w="245" h="236" extrusionOk="0">
                    <a:moveTo>
                      <a:pt x="130" y="1"/>
                    </a:moveTo>
                    <a:cubicBezTo>
                      <a:pt x="87" y="1"/>
                      <a:pt x="45" y="25"/>
                      <a:pt x="26" y="66"/>
                    </a:cubicBezTo>
                    <a:cubicBezTo>
                      <a:pt x="0" y="122"/>
                      <a:pt x="13" y="190"/>
                      <a:pt x="69" y="216"/>
                    </a:cubicBezTo>
                    <a:cubicBezTo>
                      <a:pt x="82" y="229"/>
                      <a:pt x="98" y="235"/>
                      <a:pt x="115" y="235"/>
                    </a:cubicBezTo>
                    <a:cubicBezTo>
                      <a:pt x="150" y="235"/>
                      <a:pt x="189" y="211"/>
                      <a:pt x="216" y="174"/>
                    </a:cubicBezTo>
                    <a:cubicBezTo>
                      <a:pt x="245" y="109"/>
                      <a:pt x="232" y="40"/>
                      <a:pt x="176" y="11"/>
                    </a:cubicBezTo>
                    <a:cubicBezTo>
                      <a:pt x="162" y="4"/>
                      <a:pt x="146"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8"/>
              <p:cNvSpPr/>
              <p:nvPr/>
            </p:nvSpPr>
            <p:spPr>
              <a:xfrm>
                <a:off x="6198075" y="2901850"/>
                <a:ext cx="2725" cy="2425"/>
              </a:xfrm>
              <a:custGeom>
                <a:avLst/>
                <a:gdLst/>
                <a:ahLst/>
                <a:cxnLst/>
                <a:rect l="l" t="t" r="r" b="b"/>
                <a:pathLst>
                  <a:path w="109" h="97" extrusionOk="0">
                    <a:moveTo>
                      <a:pt x="48" y="1"/>
                    </a:moveTo>
                    <a:cubicBezTo>
                      <a:pt x="33" y="1"/>
                      <a:pt x="21" y="7"/>
                      <a:pt x="14" y="22"/>
                    </a:cubicBezTo>
                    <a:cubicBezTo>
                      <a:pt x="1" y="52"/>
                      <a:pt x="1" y="78"/>
                      <a:pt x="27" y="91"/>
                    </a:cubicBezTo>
                    <a:cubicBezTo>
                      <a:pt x="34" y="94"/>
                      <a:pt x="41" y="96"/>
                      <a:pt x="48" y="96"/>
                    </a:cubicBezTo>
                    <a:cubicBezTo>
                      <a:pt x="67" y="96"/>
                      <a:pt x="86" y="84"/>
                      <a:pt x="95" y="65"/>
                    </a:cubicBezTo>
                    <a:cubicBezTo>
                      <a:pt x="108" y="52"/>
                      <a:pt x="95" y="9"/>
                      <a:pt x="82" y="9"/>
                    </a:cubicBezTo>
                    <a:cubicBezTo>
                      <a:pt x="70" y="4"/>
                      <a:pt x="58"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8"/>
              <p:cNvSpPr/>
              <p:nvPr/>
            </p:nvSpPr>
            <p:spPr>
              <a:xfrm>
                <a:off x="6175975" y="28881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353" y="137"/>
                      <a:pt x="329" y="134"/>
                      <a:pt x="311" y="134"/>
                    </a:cubicBezTo>
                    <a:cubicBezTo>
                      <a:pt x="304" y="134"/>
                      <a:pt x="299" y="134"/>
                      <a:pt x="293" y="134"/>
                    </a:cubicBezTo>
                    <a:cubicBezTo>
                      <a:pt x="281" y="134"/>
                      <a:pt x="268" y="133"/>
                      <a:pt x="245" y="124"/>
                    </a:cubicBezTo>
                    <a:cubicBezTo>
                      <a:pt x="163" y="82"/>
                      <a:pt x="189"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8"/>
              <p:cNvSpPr/>
              <p:nvPr/>
            </p:nvSpPr>
            <p:spPr>
              <a:xfrm>
                <a:off x="6183075" y="2892200"/>
                <a:ext cx="10225" cy="9250"/>
              </a:xfrm>
              <a:custGeom>
                <a:avLst/>
                <a:gdLst/>
                <a:ahLst/>
                <a:cxnLst/>
                <a:rect l="l" t="t" r="r" b="b"/>
                <a:pathLst>
                  <a:path w="409" h="370" extrusionOk="0">
                    <a:moveTo>
                      <a:pt x="124" y="0"/>
                    </a:moveTo>
                    <a:lnTo>
                      <a:pt x="0" y="206"/>
                    </a:lnTo>
                    <a:cubicBezTo>
                      <a:pt x="111" y="261"/>
                      <a:pt x="95" y="219"/>
                      <a:pt x="163" y="261"/>
                    </a:cubicBezTo>
                    <a:cubicBezTo>
                      <a:pt x="245" y="301"/>
                      <a:pt x="219" y="327"/>
                      <a:pt x="300" y="369"/>
                    </a:cubicBezTo>
                    <a:lnTo>
                      <a:pt x="408" y="164"/>
                    </a:lnTo>
                    <a:cubicBezTo>
                      <a:pt x="361" y="137"/>
                      <a:pt x="337" y="134"/>
                      <a:pt x="317" y="134"/>
                    </a:cubicBezTo>
                    <a:cubicBezTo>
                      <a:pt x="310" y="134"/>
                      <a:pt x="303" y="135"/>
                      <a:pt x="297" y="135"/>
                    </a:cubicBezTo>
                    <a:cubicBezTo>
                      <a:pt x="283" y="135"/>
                      <a:pt x="268" y="133"/>
                      <a:pt x="245" y="124"/>
                    </a:cubicBezTo>
                    <a:cubicBezTo>
                      <a:pt x="176"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8"/>
              <p:cNvSpPr/>
              <p:nvPr/>
            </p:nvSpPr>
            <p:spPr>
              <a:xfrm>
                <a:off x="6188850" y="2896025"/>
                <a:ext cx="6150" cy="5750"/>
              </a:xfrm>
              <a:custGeom>
                <a:avLst/>
                <a:gdLst/>
                <a:ahLst/>
                <a:cxnLst/>
                <a:rect l="l" t="t" r="r" b="b"/>
                <a:pathLst>
                  <a:path w="246" h="230" extrusionOk="0">
                    <a:moveTo>
                      <a:pt x="141" y="0"/>
                    </a:moveTo>
                    <a:cubicBezTo>
                      <a:pt x="103" y="0"/>
                      <a:pt x="58" y="25"/>
                      <a:pt x="27" y="66"/>
                    </a:cubicBezTo>
                    <a:cubicBezTo>
                      <a:pt x="1" y="122"/>
                      <a:pt x="14" y="190"/>
                      <a:pt x="69" y="216"/>
                    </a:cubicBezTo>
                    <a:cubicBezTo>
                      <a:pt x="88" y="225"/>
                      <a:pt x="107" y="229"/>
                      <a:pt x="126" y="229"/>
                    </a:cubicBezTo>
                    <a:cubicBezTo>
                      <a:pt x="164" y="229"/>
                      <a:pt x="200" y="211"/>
                      <a:pt x="219" y="174"/>
                    </a:cubicBezTo>
                    <a:cubicBezTo>
                      <a:pt x="246" y="108"/>
                      <a:pt x="233" y="40"/>
                      <a:pt x="177" y="11"/>
                    </a:cubicBezTo>
                    <a:cubicBezTo>
                      <a:pt x="167" y="4"/>
                      <a:pt x="154"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8"/>
              <p:cNvSpPr/>
              <p:nvPr/>
            </p:nvSpPr>
            <p:spPr>
              <a:xfrm>
                <a:off x="6190575" y="2897775"/>
                <a:ext cx="2725" cy="2400"/>
              </a:xfrm>
              <a:custGeom>
                <a:avLst/>
                <a:gdLst/>
                <a:ahLst/>
                <a:cxnLst/>
                <a:rect l="l" t="t" r="r" b="b"/>
                <a:pathLst>
                  <a:path w="109" h="96" extrusionOk="0">
                    <a:moveTo>
                      <a:pt x="49" y="1"/>
                    </a:moveTo>
                    <a:cubicBezTo>
                      <a:pt x="34" y="1"/>
                      <a:pt x="21" y="7"/>
                      <a:pt x="13" y="22"/>
                    </a:cubicBezTo>
                    <a:cubicBezTo>
                      <a:pt x="0" y="52"/>
                      <a:pt x="13" y="78"/>
                      <a:pt x="26" y="91"/>
                    </a:cubicBezTo>
                    <a:cubicBezTo>
                      <a:pt x="34" y="94"/>
                      <a:pt x="42" y="96"/>
                      <a:pt x="49" y="96"/>
                    </a:cubicBezTo>
                    <a:cubicBezTo>
                      <a:pt x="69" y="96"/>
                      <a:pt x="85" y="84"/>
                      <a:pt x="95" y="65"/>
                    </a:cubicBezTo>
                    <a:cubicBezTo>
                      <a:pt x="108" y="52"/>
                      <a:pt x="108"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8"/>
              <p:cNvSpPr/>
              <p:nvPr/>
            </p:nvSpPr>
            <p:spPr>
              <a:xfrm>
                <a:off x="6181350" y="2891950"/>
                <a:ext cx="6550" cy="5725"/>
              </a:xfrm>
              <a:custGeom>
                <a:avLst/>
                <a:gdLst/>
                <a:ahLst/>
                <a:cxnLst/>
                <a:rect l="l" t="t" r="r" b="b"/>
                <a:pathLst>
                  <a:path w="262" h="229" extrusionOk="0">
                    <a:moveTo>
                      <a:pt x="147" y="0"/>
                    </a:moveTo>
                    <a:cubicBezTo>
                      <a:pt x="104" y="0"/>
                      <a:pt x="62" y="25"/>
                      <a:pt x="43" y="66"/>
                    </a:cubicBezTo>
                    <a:cubicBezTo>
                      <a:pt x="1" y="121"/>
                      <a:pt x="30" y="190"/>
                      <a:pt x="69" y="216"/>
                    </a:cubicBezTo>
                    <a:cubicBezTo>
                      <a:pt x="87" y="225"/>
                      <a:pt x="107" y="229"/>
                      <a:pt x="126" y="229"/>
                    </a:cubicBezTo>
                    <a:cubicBezTo>
                      <a:pt x="165" y="229"/>
                      <a:pt x="202" y="211"/>
                      <a:pt x="219" y="174"/>
                    </a:cubicBezTo>
                    <a:cubicBezTo>
                      <a:pt x="262" y="108"/>
                      <a:pt x="232" y="40"/>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8"/>
              <p:cNvSpPr/>
              <p:nvPr/>
            </p:nvSpPr>
            <p:spPr>
              <a:xfrm>
                <a:off x="6183400" y="2893700"/>
                <a:ext cx="2475" cy="2400"/>
              </a:xfrm>
              <a:custGeom>
                <a:avLst/>
                <a:gdLst/>
                <a:ahLst/>
                <a:cxnLst/>
                <a:rect l="l" t="t" r="r" b="b"/>
                <a:pathLst>
                  <a:path w="99" h="96" extrusionOk="0">
                    <a:moveTo>
                      <a:pt x="48" y="0"/>
                    </a:moveTo>
                    <a:cubicBezTo>
                      <a:pt x="36" y="0"/>
                      <a:pt x="24" y="7"/>
                      <a:pt x="16" y="22"/>
                    </a:cubicBezTo>
                    <a:cubicBezTo>
                      <a:pt x="0" y="51"/>
                      <a:pt x="0" y="77"/>
                      <a:pt x="29" y="90"/>
                    </a:cubicBezTo>
                    <a:cubicBezTo>
                      <a:pt x="33" y="94"/>
                      <a:pt x="37" y="96"/>
                      <a:pt x="42" y="96"/>
                    </a:cubicBezTo>
                    <a:cubicBezTo>
                      <a:pt x="56" y="96"/>
                      <a:pt x="72" y="83"/>
                      <a:pt x="82" y="64"/>
                    </a:cubicBezTo>
                    <a:cubicBezTo>
                      <a:pt x="98" y="51"/>
                      <a:pt x="98" y="9"/>
                      <a:pt x="69" y="9"/>
                    </a:cubicBezTo>
                    <a:cubicBezTo>
                      <a:pt x="63" y="3"/>
                      <a:pt x="56"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8"/>
              <p:cNvSpPr/>
              <p:nvPr/>
            </p:nvSpPr>
            <p:spPr>
              <a:xfrm>
                <a:off x="6160950" y="2879950"/>
                <a:ext cx="10225" cy="9250"/>
              </a:xfrm>
              <a:custGeom>
                <a:avLst/>
                <a:gdLst/>
                <a:ahLst/>
                <a:cxnLst/>
                <a:rect l="l" t="t" r="r" b="b"/>
                <a:pathLst>
                  <a:path w="409" h="370" extrusionOk="0">
                    <a:moveTo>
                      <a:pt x="125" y="1"/>
                    </a:moveTo>
                    <a:lnTo>
                      <a:pt x="1" y="206"/>
                    </a:lnTo>
                    <a:cubicBezTo>
                      <a:pt x="111" y="262"/>
                      <a:pt x="98" y="219"/>
                      <a:pt x="180" y="262"/>
                    </a:cubicBezTo>
                    <a:cubicBezTo>
                      <a:pt x="245" y="301"/>
                      <a:pt x="219" y="327"/>
                      <a:pt x="301" y="370"/>
                    </a:cubicBezTo>
                    <a:lnTo>
                      <a:pt x="409" y="164"/>
                    </a:lnTo>
                    <a:cubicBezTo>
                      <a:pt x="361" y="138"/>
                      <a:pt x="341" y="135"/>
                      <a:pt x="322" y="135"/>
                    </a:cubicBezTo>
                    <a:cubicBezTo>
                      <a:pt x="316" y="135"/>
                      <a:pt x="310" y="135"/>
                      <a:pt x="303" y="135"/>
                    </a:cubicBezTo>
                    <a:cubicBezTo>
                      <a:pt x="289" y="135"/>
                      <a:pt x="273" y="133"/>
                      <a:pt x="245" y="125"/>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8"/>
              <p:cNvSpPr/>
              <p:nvPr/>
            </p:nvSpPr>
            <p:spPr>
              <a:xfrm>
                <a:off x="6168450" y="2884025"/>
                <a:ext cx="10225" cy="9250"/>
              </a:xfrm>
              <a:custGeom>
                <a:avLst/>
                <a:gdLst/>
                <a:ahLst/>
                <a:cxnLst/>
                <a:rect l="l" t="t" r="r" b="b"/>
                <a:pathLst>
                  <a:path w="409" h="370" extrusionOk="0">
                    <a:moveTo>
                      <a:pt x="109" y="1"/>
                    </a:moveTo>
                    <a:lnTo>
                      <a:pt x="1" y="207"/>
                    </a:lnTo>
                    <a:cubicBezTo>
                      <a:pt x="95" y="262"/>
                      <a:pt x="95" y="220"/>
                      <a:pt x="164" y="262"/>
                    </a:cubicBezTo>
                    <a:cubicBezTo>
                      <a:pt x="233" y="301"/>
                      <a:pt x="219" y="327"/>
                      <a:pt x="301" y="370"/>
                    </a:cubicBezTo>
                    <a:lnTo>
                      <a:pt x="409" y="164"/>
                    </a:lnTo>
                    <a:cubicBezTo>
                      <a:pt x="361" y="138"/>
                      <a:pt x="338" y="135"/>
                      <a:pt x="317" y="135"/>
                    </a:cubicBezTo>
                    <a:cubicBezTo>
                      <a:pt x="311" y="135"/>
                      <a:pt x="304" y="135"/>
                      <a:pt x="297" y="135"/>
                    </a:cubicBezTo>
                    <a:cubicBezTo>
                      <a:pt x="284" y="135"/>
                      <a:pt x="268" y="134"/>
                      <a:pt x="246" y="125"/>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8"/>
              <p:cNvSpPr/>
              <p:nvPr/>
            </p:nvSpPr>
            <p:spPr>
              <a:xfrm>
                <a:off x="6174250" y="2887850"/>
                <a:ext cx="6150" cy="5750"/>
              </a:xfrm>
              <a:custGeom>
                <a:avLst/>
                <a:gdLst/>
                <a:ahLst/>
                <a:cxnLst/>
                <a:rect l="l" t="t" r="r" b="b"/>
                <a:pathLst>
                  <a:path w="246" h="230" extrusionOk="0">
                    <a:moveTo>
                      <a:pt x="131"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5" y="109"/>
                      <a:pt x="232" y="41"/>
                      <a:pt x="177" y="11"/>
                    </a:cubicBezTo>
                    <a:cubicBezTo>
                      <a:pt x="162" y="4"/>
                      <a:pt x="147" y="1"/>
                      <a:pt x="13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8"/>
              <p:cNvSpPr/>
              <p:nvPr/>
            </p:nvSpPr>
            <p:spPr>
              <a:xfrm>
                <a:off x="6175975" y="28896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0"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8"/>
              <p:cNvSpPr/>
              <p:nvPr/>
            </p:nvSpPr>
            <p:spPr>
              <a:xfrm>
                <a:off x="6166750" y="2883775"/>
                <a:ext cx="6150" cy="5750"/>
              </a:xfrm>
              <a:custGeom>
                <a:avLst/>
                <a:gdLst/>
                <a:ahLst/>
                <a:cxnLst/>
                <a:rect l="l" t="t" r="r" b="b"/>
                <a:pathLst>
                  <a:path w="246" h="230" extrusionOk="0">
                    <a:moveTo>
                      <a:pt x="140" y="1"/>
                    </a:moveTo>
                    <a:cubicBezTo>
                      <a:pt x="103" y="1"/>
                      <a:pt x="58" y="26"/>
                      <a:pt x="30" y="66"/>
                    </a:cubicBezTo>
                    <a:cubicBezTo>
                      <a:pt x="0" y="122"/>
                      <a:pt x="13" y="190"/>
                      <a:pt x="69" y="217"/>
                    </a:cubicBezTo>
                    <a:cubicBezTo>
                      <a:pt x="87" y="225"/>
                      <a:pt x="107" y="230"/>
                      <a:pt x="126" y="230"/>
                    </a:cubicBezTo>
                    <a:cubicBezTo>
                      <a:pt x="165" y="230"/>
                      <a:pt x="201"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8"/>
              <p:cNvSpPr/>
              <p:nvPr/>
            </p:nvSpPr>
            <p:spPr>
              <a:xfrm>
                <a:off x="6168450" y="2885525"/>
                <a:ext cx="2725" cy="2425"/>
              </a:xfrm>
              <a:custGeom>
                <a:avLst/>
                <a:gdLst/>
                <a:ahLst/>
                <a:cxnLst/>
                <a:rect l="l" t="t" r="r" b="b"/>
                <a:pathLst>
                  <a:path w="109" h="97" extrusionOk="0">
                    <a:moveTo>
                      <a:pt x="50" y="1"/>
                    </a:moveTo>
                    <a:cubicBezTo>
                      <a:pt x="35" y="1"/>
                      <a:pt x="22" y="7"/>
                      <a:pt x="14" y="23"/>
                    </a:cubicBezTo>
                    <a:cubicBezTo>
                      <a:pt x="1" y="52"/>
                      <a:pt x="14" y="78"/>
                      <a:pt x="27" y="91"/>
                    </a:cubicBezTo>
                    <a:cubicBezTo>
                      <a:pt x="35" y="95"/>
                      <a:pt x="42" y="96"/>
                      <a:pt x="50" y="96"/>
                    </a:cubicBezTo>
                    <a:cubicBezTo>
                      <a:pt x="69" y="96"/>
                      <a:pt x="86" y="84"/>
                      <a:pt x="95" y="65"/>
                    </a:cubicBezTo>
                    <a:cubicBezTo>
                      <a:pt x="109" y="52"/>
                      <a:pt x="109" y="9"/>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8"/>
              <p:cNvSpPr/>
              <p:nvPr/>
            </p:nvSpPr>
            <p:spPr>
              <a:xfrm>
                <a:off x="6146350" y="2871800"/>
                <a:ext cx="10225" cy="9250"/>
              </a:xfrm>
              <a:custGeom>
                <a:avLst/>
                <a:gdLst/>
                <a:ahLst/>
                <a:cxnLst/>
                <a:rect l="l" t="t" r="r" b="b"/>
                <a:pathLst>
                  <a:path w="409" h="370" extrusionOk="0">
                    <a:moveTo>
                      <a:pt x="124" y="0"/>
                    </a:moveTo>
                    <a:lnTo>
                      <a:pt x="0" y="206"/>
                    </a:lnTo>
                    <a:cubicBezTo>
                      <a:pt x="111" y="261"/>
                      <a:pt x="95" y="219"/>
                      <a:pt x="163" y="261"/>
                    </a:cubicBezTo>
                    <a:cubicBezTo>
                      <a:pt x="232" y="301"/>
                      <a:pt x="219" y="327"/>
                      <a:pt x="301" y="369"/>
                    </a:cubicBezTo>
                    <a:lnTo>
                      <a:pt x="408" y="164"/>
                    </a:lnTo>
                    <a:cubicBezTo>
                      <a:pt x="314" y="111"/>
                      <a:pt x="314" y="150"/>
                      <a:pt x="245" y="111"/>
                    </a:cubicBezTo>
                    <a:cubicBezTo>
                      <a:pt x="177" y="82"/>
                      <a:pt x="193" y="43"/>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8"/>
              <p:cNvSpPr/>
              <p:nvPr/>
            </p:nvSpPr>
            <p:spPr>
              <a:xfrm>
                <a:off x="6153850" y="28758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61" y="138"/>
                      <a:pt x="338" y="134"/>
                      <a:pt x="317" y="134"/>
                    </a:cubicBezTo>
                    <a:cubicBezTo>
                      <a:pt x="310" y="134"/>
                      <a:pt x="304" y="135"/>
                      <a:pt x="297" y="135"/>
                    </a:cubicBezTo>
                    <a:cubicBezTo>
                      <a:pt x="283" y="135"/>
                      <a:pt x="268" y="133"/>
                      <a:pt x="245" y="125"/>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8"/>
              <p:cNvSpPr/>
              <p:nvPr/>
            </p:nvSpPr>
            <p:spPr>
              <a:xfrm>
                <a:off x="6159325" y="2879700"/>
                <a:ext cx="6475" cy="5750"/>
              </a:xfrm>
              <a:custGeom>
                <a:avLst/>
                <a:gdLst/>
                <a:ahLst/>
                <a:cxnLst/>
                <a:rect l="l" t="t" r="r" b="b"/>
                <a:pathLst>
                  <a:path w="259" h="230" extrusionOk="0">
                    <a:moveTo>
                      <a:pt x="144" y="1"/>
                    </a:moveTo>
                    <a:cubicBezTo>
                      <a:pt x="101" y="1"/>
                      <a:pt x="59" y="25"/>
                      <a:pt x="39" y="66"/>
                    </a:cubicBezTo>
                    <a:cubicBezTo>
                      <a:pt x="0" y="122"/>
                      <a:pt x="26" y="190"/>
                      <a:pt x="66" y="216"/>
                    </a:cubicBezTo>
                    <a:cubicBezTo>
                      <a:pt x="84" y="225"/>
                      <a:pt x="103" y="229"/>
                      <a:pt x="123" y="229"/>
                    </a:cubicBezTo>
                    <a:cubicBezTo>
                      <a:pt x="161" y="229"/>
                      <a:pt x="198" y="211"/>
                      <a:pt x="216" y="174"/>
                    </a:cubicBezTo>
                    <a:cubicBezTo>
                      <a:pt x="258" y="109"/>
                      <a:pt x="245"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8"/>
              <p:cNvSpPr/>
              <p:nvPr/>
            </p:nvSpPr>
            <p:spPr>
              <a:xfrm>
                <a:off x="6161350" y="2881450"/>
                <a:ext cx="2725" cy="2425"/>
              </a:xfrm>
              <a:custGeom>
                <a:avLst/>
                <a:gdLst/>
                <a:ahLst/>
                <a:cxnLst/>
                <a:rect l="l" t="t" r="r" b="b"/>
                <a:pathLst>
                  <a:path w="109" h="97" extrusionOk="0">
                    <a:moveTo>
                      <a:pt x="45" y="1"/>
                    </a:moveTo>
                    <a:cubicBezTo>
                      <a:pt x="34" y="1"/>
                      <a:pt x="22" y="7"/>
                      <a:pt x="14" y="22"/>
                    </a:cubicBezTo>
                    <a:cubicBezTo>
                      <a:pt x="1" y="52"/>
                      <a:pt x="1" y="78"/>
                      <a:pt x="27" y="91"/>
                    </a:cubicBezTo>
                    <a:cubicBezTo>
                      <a:pt x="30" y="94"/>
                      <a:pt x="36" y="96"/>
                      <a:pt x="43" y="96"/>
                    </a:cubicBezTo>
                    <a:cubicBezTo>
                      <a:pt x="61" y="96"/>
                      <a:pt x="86" y="84"/>
                      <a:pt x="95" y="65"/>
                    </a:cubicBezTo>
                    <a:cubicBezTo>
                      <a:pt x="109" y="52"/>
                      <a:pt x="95" y="9"/>
                      <a:pt x="66" y="9"/>
                    </a:cubicBezTo>
                    <a:cubicBezTo>
                      <a:pt x="61" y="4"/>
                      <a:pt x="53" y="1"/>
                      <a:pt x="4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8"/>
              <p:cNvSpPr/>
              <p:nvPr/>
            </p:nvSpPr>
            <p:spPr>
              <a:xfrm>
                <a:off x="6152125" y="2875625"/>
                <a:ext cx="6150" cy="5750"/>
              </a:xfrm>
              <a:custGeom>
                <a:avLst/>
                <a:gdLst/>
                <a:ahLst/>
                <a:cxnLst/>
                <a:rect l="l" t="t" r="r" b="b"/>
                <a:pathLst>
                  <a:path w="246" h="230" extrusionOk="0">
                    <a:moveTo>
                      <a:pt x="133" y="0"/>
                    </a:moveTo>
                    <a:cubicBezTo>
                      <a:pt x="91" y="0"/>
                      <a:pt x="49" y="25"/>
                      <a:pt x="27" y="66"/>
                    </a:cubicBezTo>
                    <a:cubicBezTo>
                      <a:pt x="1" y="122"/>
                      <a:pt x="14" y="190"/>
                      <a:pt x="70" y="216"/>
                    </a:cubicBezTo>
                    <a:cubicBezTo>
                      <a:pt x="88" y="225"/>
                      <a:pt x="107" y="229"/>
                      <a:pt x="126" y="229"/>
                    </a:cubicBezTo>
                    <a:cubicBezTo>
                      <a:pt x="164" y="229"/>
                      <a:pt x="200" y="211"/>
                      <a:pt x="220" y="174"/>
                    </a:cubicBezTo>
                    <a:cubicBezTo>
                      <a:pt x="246" y="108"/>
                      <a:pt x="233"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8"/>
              <p:cNvSpPr/>
              <p:nvPr/>
            </p:nvSpPr>
            <p:spPr>
              <a:xfrm>
                <a:off x="6153850" y="2877375"/>
                <a:ext cx="2725" cy="2400"/>
              </a:xfrm>
              <a:custGeom>
                <a:avLst/>
                <a:gdLst/>
                <a:ahLst/>
                <a:cxnLst/>
                <a:rect l="l" t="t" r="r" b="b"/>
                <a:pathLst>
                  <a:path w="109" h="96" extrusionOk="0">
                    <a:moveTo>
                      <a:pt x="49" y="1"/>
                    </a:moveTo>
                    <a:cubicBezTo>
                      <a:pt x="34" y="1"/>
                      <a:pt x="21" y="7"/>
                      <a:pt x="14" y="22"/>
                    </a:cubicBezTo>
                    <a:cubicBezTo>
                      <a:pt x="1" y="52"/>
                      <a:pt x="14" y="78"/>
                      <a:pt x="27" y="91"/>
                    </a:cubicBezTo>
                    <a:cubicBezTo>
                      <a:pt x="35" y="94"/>
                      <a:pt x="42" y="96"/>
                      <a:pt x="49" y="96"/>
                    </a:cubicBezTo>
                    <a:cubicBezTo>
                      <a:pt x="69" y="96"/>
                      <a:pt x="86" y="84"/>
                      <a:pt x="95" y="65"/>
                    </a:cubicBezTo>
                    <a:cubicBezTo>
                      <a:pt x="108" y="52"/>
                      <a:pt x="95" y="9"/>
                      <a:pt x="82" y="9"/>
                    </a:cubicBezTo>
                    <a:cubicBezTo>
                      <a:pt x="71" y="4"/>
                      <a:pt x="60"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8"/>
              <p:cNvSpPr/>
              <p:nvPr/>
            </p:nvSpPr>
            <p:spPr>
              <a:xfrm>
                <a:off x="6131725" y="2863625"/>
                <a:ext cx="10225" cy="9250"/>
              </a:xfrm>
              <a:custGeom>
                <a:avLst/>
                <a:gdLst/>
                <a:ahLst/>
                <a:cxnLst/>
                <a:rect l="l" t="t" r="r" b="b"/>
                <a:pathLst>
                  <a:path w="409" h="370" extrusionOk="0">
                    <a:moveTo>
                      <a:pt x="109" y="1"/>
                    </a:moveTo>
                    <a:lnTo>
                      <a:pt x="1" y="207"/>
                    </a:lnTo>
                    <a:cubicBezTo>
                      <a:pt x="96" y="262"/>
                      <a:pt x="96" y="220"/>
                      <a:pt x="164" y="262"/>
                    </a:cubicBezTo>
                    <a:cubicBezTo>
                      <a:pt x="233" y="301"/>
                      <a:pt x="220" y="327"/>
                      <a:pt x="301" y="370"/>
                    </a:cubicBezTo>
                    <a:lnTo>
                      <a:pt x="409" y="164"/>
                    </a:lnTo>
                    <a:cubicBezTo>
                      <a:pt x="314" y="112"/>
                      <a:pt x="314" y="151"/>
                      <a:pt x="246" y="112"/>
                    </a:cubicBezTo>
                    <a:cubicBezTo>
                      <a:pt x="177" y="83"/>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8"/>
              <p:cNvSpPr/>
              <p:nvPr/>
            </p:nvSpPr>
            <p:spPr>
              <a:xfrm>
                <a:off x="6139250" y="2867725"/>
                <a:ext cx="10225" cy="9225"/>
              </a:xfrm>
              <a:custGeom>
                <a:avLst/>
                <a:gdLst/>
                <a:ahLst/>
                <a:cxnLst/>
                <a:rect l="l" t="t" r="r" b="b"/>
                <a:pathLst>
                  <a:path w="409" h="369" extrusionOk="0">
                    <a:moveTo>
                      <a:pt x="108" y="0"/>
                    </a:moveTo>
                    <a:lnTo>
                      <a:pt x="0" y="206"/>
                    </a:lnTo>
                    <a:cubicBezTo>
                      <a:pt x="95" y="261"/>
                      <a:pt x="95" y="219"/>
                      <a:pt x="163" y="261"/>
                    </a:cubicBezTo>
                    <a:cubicBezTo>
                      <a:pt x="232" y="300"/>
                      <a:pt x="216" y="327"/>
                      <a:pt x="284" y="369"/>
                    </a:cubicBezTo>
                    <a:lnTo>
                      <a:pt x="408" y="163"/>
                    </a:lnTo>
                    <a:cubicBezTo>
                      <a:pt x="297" y="111"/>
                      <a:pt x="314" y="150"/>
                      <a:pt x="245" y="111"/>
                    </a:cubicBezTo>
                    <a:cubicBezTo>
                      <a:pt x="163" y="82"/>
                      <a:pt x="190" y="43"/>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8"/>
              <p:cNvSpPr/>
              <p:nvPr/>
            </p:nvSpPr>
            <p:spPr>
              <a:xfrm>
                <a:off x="6144625" y="2871550"/>
                <a:ext cx="6550" cy="5725"/>
              </a:xfrm>
              <a:custGeom>
                <a:avLst/>
                <a:gdLst/>
                <a:ahLst/>
                <a:cxnLst/>
                <a:rect l="l" t="t" r="r" b="b"/>
                <a:pathLst>
                  <a:path w="262" h="229" extrusionOk="0">
                    <a:moveTo>
                      <a:pt x="147" y="0"/>
                    </a:moveTo>
                    <a:cubicBezTo>
                      <a:pt x="104" y="0"/>
                      <a:pt x="62" y="25"/>
                      <a:pt x="43" y="66"/>
                    </a:cubicBezTo>
                    <a:cubicBezTo>
                      <a:pt x="1" y="121"/>
                      <a:pt x="17" y="190"/>
                      <a:pt x="69" y="216"/>
                    </a:cubicBezTo>
                    <a:cubicBezTo>
                      <a:pt x="87" y="225"/>
                      <a:pt x="107" y="229"/>
                      <a:pt x="126" y="229"/>
                    </a:cubicBezTo>
                    <a:cubicBezTo>
                      <a:pt x="165" y="229"/>
                      <a:pt x="202" y="211"/>
                      <a:pt x="219" y="174"/>
                    </a:cubicBezTo>
                    <a:cubicBezTo>
                      <a:pt x="262" y="108"/>
                      <a:pt x="232" y="40"/>
                      <a:pt x="193" y="10"/>
                    </a:cubicBezTo>
                    <a:cubicBezTo>
                      <a:pt x="179"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8"/>
              <p:cNvSpPr/>
              <p:nvPr/>
            </p:nvSpPr>
            <p:spPr>
              <a:xfrm>
                <a:off x="6146350" y="2873300"/>
                <a:ext cx="2800" cy="2400"/>
              </a:xfrm>
              <a:custGeom>
                <a:avLst/>
                <a:gdLst/>
                <a:ahLst/>
                <a:cxnLst/>
                <a:rect l="l" t="t" r="r" b="b"/>
                <a:pathLst>
                  <a:path w="112" h="96" extrusionOk="0">
                    <a:moveTo>
                      <a:pt x="56" y="0"/>
                    </a:moveTo>
                    <a:cubicBezTo>
                      <a:pt x="40" y="0"/>
                      <a:pt x="23" y="7"/>
                      <a:pt x="13" y="22"/>
                    </a:cubicBezTo>
                    <a:cubicBezTo>
                      <a:pt x="0" y="51"/>
                      <a:pt x="13" y="77"/>
                      <a:pt x="43" y="90"/>
                    </a:cubicBezTo>
                    <a:cubicBezTo>
                      <a:pt x="46" y="94"/>
                      <a:pt x="51" y="96"/>
                      <a:pt x="55" y="96"/>
                    </a:cubicBezTo>
                    <a:cubicBezTo>
                      <a:pt x="69" y="96"/>
                      <a:pt x="85" y="83"/>
                      <a:pt x="95" y="64"/>
                    </a:cubicBezTo>
                    <a:cubicBezTo>
                      <a:pt x="111" y="51"/>
                      <a:pt x="111" y="9"/>
                      <a:pt x="82" y="9"/>
                    </a:cubicBezTo>
                    <a:cubicBezTo>
                      <a:pt x="76" y="3"/>
                      <a:pt x="67"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8"/>
              <p:cNvSpPr/>
              <p:nvPr/>
            </p:nvSpPr>
            <p:spPr>
              <a:xfrm>
                <a:off x="6137525" y="2867450"/>
                <a:ext cx="6150" cy="5750"/>
              </a:xfrm>
              <a:custGeom>
                <a:avLst/>
                <a:gdLst/>
                <a:ahLst/>
                <a:cxnLst/>
                <a:rect l="l" t="t" r="r" b="b"/>
                <a:pathLst>
                  <a:path w="246" h="230" extrusionOk="0">
                    <a:moveTo>
                      <a:pt x="132" y="1"/>
                    </a:moveTo>
                    <a:cubicBezTo>
                      <a:pt x="89" y="1"/>
                      <a:pt x="48" y="26"/>
                      <a:pt x="27" y="67"/>
                    </a:cubicBezTo>
                    <a:cubicBezTo>
                      <a:pt x="1" y="122"/>
                      <a:pt x="14" y="191"/>
                      <a:pt x="69" y="217"/>
                    </a:cubicBezTo>
                    <a:cubicBezTo>
                      <a:pt x="82" y="225"/>
                      <a:pt x="98" y="230"/>
                      <a:pt x="115" y="230"/>
                    </a:cubicBezTo>
                    <a:cubicBezTo>
                      <a:pt x="151" y="230"/>
                      <a:pt x="191" y="212"/>
                      <a:pt x="219" y="174"/>
                    </a:cubicBezTo>
                    <a:cubicBezTo>
                      <a:pt x="246" y="109"/>
                      <a:pt x="232"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8"/>
              <p:cNvSpPr/>
              <p:nvPr/>
            </p:nvSpPr>
            <p:spPr>
              <a:xfrm>
                <a:off x="6139250" y="2869225"/>
                <a:ext cx="2700" cy="2400"/>
              </a:xfrm>
              <a:custGeom>
                <a:avLst/>
                <a:gdLst/>
                <a:ahLst/>
                <a:cxnLst/>
                <a:rect l="l" t="t" r="r" b="b"/>
                <a:pathLst>
                  <a:path w="108" h="96" extrusionOk="0">
                    <a:moveTo>
                      <a:pt x="48" y="0"/>
                    </a:moveTo>
                    <a:cubicBezTo>
                      <a:pt x="33" y="0"/>
                      <a:pt x="21" y="6"/>
                      <a:pt x="13" y="22"/>
                    </a:cubicBezTo>
                    <a:cubicBezTo>
                      <a:pt x="0" y="51"/>
                      <a:pt x="0" y="77"/>
                      <a:pt x="26" y="90"/>
                    </a:cubicBezTo>
                    <a:cubicBezTo>
                      <a:pt x="33" y="94"/>
                      <a:pt x="41" y="95"/>
                      <a:pt x="48" y="95"/>
                    </a:cubicBezTo>
                    <a:cubicBezTo>
                      <a:pt x="67" y="95"/>
                      <a:pt x="85" y="83"/>
                      <a:pt x="95" y="64"/>
                    </a:cubicBezTo>
                    <a:cubicBezTo>
                      <a:pt x="108" y="51"/>
                      <a:pt x="95" y="9"/>
                      <a:pt x="82" y="9"/>
                    </a:cubicBezTo>
                    <a:cubicBezTo>
                      <a:pt x="70" y="3"/>
                      <a:pt x="5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8"/>
              <p:cNvSpPr/>
              <p:nvPr/>
            </p:nvSpPr>
            <p:spPr>
              <a:xfrm>
                <a:off x="6117125" y="2855475"/>
                <a:ext cx="10225" cy="9250"/>
              </a:xfrm>
              <a:custGeom>
                <a:avLst/>
                <a:gdLst/>
                <a:ahLst/>
                <a:cxnLst/>
                <a:rect l="l" t="t" r="r" b="b"/>
                <a:pathLst>
                  <a:path w="409" h="370" extrusionOk="0">
                    <a:moveTo>
                      <a:pt x="108" y="1"/>
                    </a:moveTo>
                    <a:lnTo>
                      <a:pt x="1" y="206"/>
                    </a:lnTo>
                    <a:cubicBezTo>
                      <a:pt x="95" y="262"/>
                      <a:pt x="95" y="219"/>
                      <a:pt x="164" y="262"/>
                    </a:cubicBezTo>
                    <a:cubicBezTo>
                      <a:pt x="232" y="301"/>
                      <a:pt x="219" y="327"/>
                      <a:pt x="285" y="369"/>
                    </a:cubicBezTo>
                    <a:lnTo>
                      <a:pt x="409" y="164"/>
                    </a:lnTo>
                    <a:cubicBezTo>
                      <a:pt x="301" y="112"/>
                      <a:pt x="314" y="151"/>
                      <a:pt x="246" y="112"/>
                    </a:cubicBezTo>
                    <a:cubicBezTo>
                      <a:pt x="177" y="82"/>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8"/>
              <p:cNvSpPr/>
              <p:nvPr/>
            </p:nvSpPr>
            <p:spPr>
              <a:xfrm>
                <a:off x="6124225" y="2859550"/>
                <a:ext cx="10225" cy="9250"/>
              </a:xfrm>
              <a:custGeom>
                <a:avLst/>
                <a:gdLst/>
                <a:ahLst/>
                <a:cxnLst/>
                <a:rect l="l" t="t" r="r" b="b"/>
                <a:pathLst>
                  <a:path w="409" h="370" extrusionOk="0">
                    <a:moveTo>
                      <a:pt x="125" y="1"/>
                    </a:moveTo>
                    <a:lnTo>
                      <a:pt x="1" y="206"/>
                    </a:lnTo>
                    <a:cubicBezTo>
                      <a:pt x="112" y="262"/>
                      <a:pt x="99" y="219"/>
                      <a:pt x="164" y="262"/>
                    </a:cubicBezTo>
                    <a:cubicBezTo>
                      <a:pt x="245" y="301"/>
                      <a:pt x="219" y="327"/>
                      <a:pt x="301" y="370"/>
                    </a:cubicBezTo>
                    <a:lnTo>
                      <a:pt x="409" y="164"/>
                    </a:lnTo>
                    <a:cubicBezTo>
                      <a:pt x="314" y="112"/>
                      <a:pt x="314" y="151"/>
                      <a:pt x="245"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8"/>
              <p:cNvSpPr/>
              <p:nvPr/>
            </p:nvSpPr>
            <p:spPr>
              <a:xfrm>
                <a:off x="6130025" y="2863375"/>
                <a:ext cx="6150" cy="5750"/>
              </a:xfrm>
              <a:custGeom>
                <a:avLst/>
                <a:gdLst/>
                <a:ahLst/>
                <a:cxnLst/>
                <a:rect l="l" t="t" r="r" b="b"/>
                <a:pathLst>
                  <a:path w="246" h="230" extrusionOk="0">
                    <a:moveTo>
                      <a:pt x="140" y="1"/>
                    </a:moveTo>
                    <a:cubicBezTo>
                      <a:pt x="103" y="1"/>
                      <a:pt x="59" y="26"/>
                      <a:pt x="30" y="66"/>
                    </a:cubicBezTo>
                    <a:cubicBezTo>
                      <a:pt x="0" y="122"/>
                      <a:pt x="13" y="190"/>
                      <a:pt x="69" y="217"/>
                    </a:cubicBezTo>
                    <a:cubicBezTo>
                      <a:pt x="87" y="225"/>
                      <a:pt x="107" y="230"/>
                      <a:pt x="126" y="230"/>
                    </a:cubicBezTo>
                    <a:cubicBezTo>
                      <a:pt x="165" y="230"/>
                      <a:pt x="202" y="211"/>
                      <a:pt x="219" y="174"/>
                    </a:cubicBezTo>
                    <a:cubicBezTo>
                      <a:pt x="245" y="109"/>
                      <a:pt x="232" y="40"/>
                      <a:pt x="177" y="11"/>
                    </a:cubicBezTo>
                    <a:cubicBezTo>
                      <a:pt x="166"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8"/>
              <p:cNvSpPr/>
              <p:nvPr/>
            </p:nvSpPr>
            <p:spPr>
              <a:xfrm>
                <a:off x="6131725" y="2865025"/>
                <a:ext cx="2725" cy="2525"/>
              </a:xfrm>
              <a:custGeom>
                <a:avLst/>
                <a:gdLst/>
                <a:ahLst/>
                <a:cxnLst/>
                <a:rect l="l" t="t" r="r" b="b"/>
                <a:pathLst>
                  <a:path w="109" h="101" extrusionOk="0">
                    <a:moveTo>
                      <a:pt x="83" y="0"/>
                    </a:moveTo>
                    <a:cubicBezTo>
                      <a:pt x="56" y="0"/>
                      <a:pt x="27" y="0"/>
                      <a:pt x="14" y="27"/>
                    </a:cubicBezTo>
                    <a:cubicBezTo>
                      <a:pt x="1" y="56"/>
                      <a:pt x="14" y="82"/>
                      <a:pt x="27" y="95"/>
                    </a:cubicBezTo>
                    <a:cubicBezTo>
                      <a:pt x="35" y="99"/>
                      <a:pt x="43" y="100"/>
                      <a:pt x="50" y="100"/>
                    </a:cubicBezTo>
                    <a:cubicBezTo>
                      <a:pt x="70" y="100"/>
                      <a:pt x="86" y="88"/>
                      <a:pt x="96" y="69"/>
                    </a:cubicBezTo>
                    <a:cubicBezTo>
                      <a:pt x="109" y="56"/>
                      <a:pt x="109"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8"/>
              <p:cNvSpPr/>
              <p:nvPr/>
            </p:nvSpPr>
            <p:spPr>
              <a:xfrm>
                <a:off x="6122600" y="2859300"/>
                <a:ext cx="6475" cy="5750"/>
              </a:xfrm>
              <a:custGeom>
                <a:avLst/>
                <a:gdLst/>
                <a:ahLst/>
                <a:cxnLst/>
                <a:rect l="l" t="t" r="r" b="b"/>
                <a:pathLst>
                  <a:path w="259" h="230" extrusionOk="0">
                    <a:moveTo>
                      <a:pt x="144" y="1"/>
                    </a:moveTo>
                    <a:cubicBezTo>
                      <a:pt x="101" y="1"/>
                      <a:pt x="59" y="25"/>
                      <a:pt x="40" y="66"/>
                    </a:cubicBezTo>
                    <a:cubicBezTo>
                      <a:pt x="0" y="122"/>
                      <a:pt x="27" y="190"/>
                      <a:pt x="66" y="216"/>
                    </a:cubicBezTo>
                    <a:cubicBezTo>
                      <a:pt x="84" y="225"/>
                      <a:pt x="104" y="229"/>
                      <a:pt x="123" y="229"/>
                    </a:cubicBezTo>
                    <a:cubicBezTo>
                      <a:pt x="162" y="229"/>
                      <a:pt x="198" y="211"/>
                      <a:pt x="216" y="174"/>
                    </a:cubicBezTo>
                    <a:cubicBezTo>
                      <a:pt x="258" y="109"/>
                      <a:pt x="229" y="40"/>
                      <a:pt x="190"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8"/>
              <p:cNvSpPr/>
              <p:nvPr/>
            </p:nvSpPr>
            <p:spPr>
              <a:xfrm>
                <a:off x="6124650" y="2860950"/>
                <a:ext cx="2375" cy="2500"/>
              </a:xfrm>
              <a:custGeom>
                <a:avLst/>
                <a:gdLst/>
                <a:ahLst/>
                <a:cxnLst/>
                <a:rect l="l" t="t" r="r" b="b"/>
                <a:pathLst>
                  <a:path w="95" h="100" extrusionOk="0">
                    <a:moveTo>
                      <a:pt x="65" y="0"/>
                    </a:moveTo>
                    <a:cubicBezTo>
                      <a:pt x="52" y="0"/>
                      <a:pt x="26" y="0"/>
                      <a:pt x="13" y="26"/>
                    </a:cubicBezTo>
                    <a:cubicBezTo>
                      <a:pt x="0" y="56"/>
                      <a:pt x="0" y="82"/>
                      <a:pt x="26" y="95"/>
                    </a:cubicBezTo>
                    <a:cubicBezTo>
                      <a:pt x="30" y="98"/>
                      <a:pt x="34" y="100"/>
                      <a:pt x="39" y="100"/>
                    </a:cubicBezTo>
                    <a:cubicBezTo>
                      <a:pt x="52" y="100"/>
                      <a:pt x="70" y="88"/>
                      <a:pt x="82" y="69"/>
                    </a:cubicBezTo>
                    <a:cubicBezTo>
                      <a:pt x="95" y="56"/>
                      <a:pt x="95" y="13"/>
                      <a:pt x="6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8"/>
              <p:cNvSpPr/>
              <p:nvPr/>
            </p:nvSpPr>
            <p:spPr>
              <a:xfrm>
                <a:off x="6102200" y="2847325"/>
                <a:ext cx="10225" cy="9225"/>
              </a:xfrm>
              <a:custGeom>
                <a:avLst/>
                <a:gdLst/>
                <a:ahLst/>
                <a:cxnLst/>
                <a:rect l="l" t="t" r="r" b="b"/>
                <a:pathLst>
                  <a:path w="409" h="369" extrusionOk="0">
                    <a:moveTo>
                      <a:pt x="121" y="0"/>
                    </a:moveTo>
                    <a:lnTo>
                      <a:pt x="0" y="206"/>
                    </a:lnTo>
                    <a:cubicBezTo>
                      <a:pt x="108" y="261"/>
                      <a:pt x="95" y="219"/>
                      <a:pt x="177" y="261"/>
                    </a:cubicBezTo>
                    <a:cubicBezTo>
                      <a:pt x="245" y="300"/>
                      <a:pt x="216" y="327"/>
                      <a:pt x="297" y="369"/>
                    </a:cubicBezTo>
                    <a:lnTo>
                      <a:pt x="408" y="163"/>
                    </a:lnTo>
                    <a:cubicBezTo>
                      <a:pt x="310" y="111"/>
                      <a:pt x="327"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8"/>
              <p:cNvSpPr/>
              <p:nvPr/>
            </p:nvSpPr>
            <p:spPr>
              <a:xfrm>
                <a:off x="6109625" y="2851400"/>
                <a:ext cx="10225" cy="9250"/>
              </a:xfrm>
              <a:custGeom>
                <a:avLst/>
                <a:gdLst/>
                <a:ahLst/>
                <a:cxnLst/>
                <a:rect l="l" t="t" r="r" b="b"/>
                <a:pathLst>
                  <a:path w="409" h="370" extrusionOk="0">
                    <a:moveTo>
                      <a:pt x="111" y="0"/>
                    </a:moveTo>
                    <a:lnTo>
                      <a:pt x="0" y="206"/>
                    </a:lnTo>
                    <a:cubicBezTo>
                      <a:pt x="95" y="261"/>
                      <a:pt x="95" y="219"/>
                      <a:pt x="164" y="261"/>
                    </a:cubicBezTo>
                    <a:cubicBezTo>
                      <a:pt x="232" y="301"/>
                      <a:pt x="219" y="327"/>
                      <a:pt x="301" y="369"/>
                    </a:cubicBezTo>
                    <a:lnTo>
                      <a:pt x="408" y="164"/>
                    </a:lnTo>
                    <a:cubicBezTo>
                      <a:pt x="314" y="111"/>
                      <a:pt x="314" y="150"/>
                      <a:pt x="245" y="111"/>
                    </a:cubicBezTo>
                    <a:cubicBezTo>
                      <a:pt x="177" y="82"/>
                      <a:pt x="193" y="43"/>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8"/>
              <p:cNvSpPr/>
              <p:nvPr/>
            </p:nvSpPr>
            <p:spPr>
              <a:xfrm>
                <a:off x="6115425" y="2855225"/>
                <a:ext cx="6125" cy="5750"/>
              </a:xfrm>
              <a:custGeom>
                <a:avLst/>
                <a:gdLst/>
                <a:ahLst/>
                <a:cxnLst/>
                <a:rect l="l" t="t" r="r" b="b"/>
                <a:pathLst>
                  <a:path w="245" h="230" extrusionOk="0">
                    <a:moveTo>
                      <a:pt x="132" y="0"/>
                    </a:moveTo>
                    <a:cubicBezTo>
                      <a:pt x="91" y="0"/>
                      <a:pt x="48" y="25"/>
                      <a:pt x="26" y="66"/>
                    </a:cubicBezTo>
                    <a:cubicBezTo>
                      <a:pt x="0" y="122"/>
                      <a:pt x="13" y="190"/>
                      <a:pt x="69" y="216"/>
                    </a:cubicBezTo>
                    <a:cubicBezTo>
                      <a:pt x="87" y="225"/>
                      <a:pt x="105" y="229"/>
                      <a:pt x="122" y="229"/>
                    </a:cubicBezTo>
                    <a:cubicBezTo>
                      <a:pt x="157" y="229"/>
                      <a:pt x="190" y="211"/>
                      <a:pt x="219" y="174"/>
                    </a:cubicBezTo>
                    <a:cubicBezTo>
                      <a:pt x="245" y="108"/>
                      <a:pt x="232" y="40"/>
                      <a:pt x="176" y="11"/>
                    </a:cubicBezTo>
                    <a:cubicBezTo>
                      <a:pt x="163" y="4"/>
                      <a:pt x="148"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8"/>
              <p:cNvSpPr/>
              <p:nvPr/>
            </p:nvSpPr>
            <p:spPr>
              <a:xfrm>
                <a:off x="6117125" y="2856875"/>
                <a:ext cx="2725" cy="2500"/>
              </a:xfrm>
              <a:custGeom>
                <a:avLst/>
                <a:gdLst/>
                <a:ahLst/>
                <a:cxnLst/>
                <a:rect l="l" t="t" r="r" b="b"/>
                <a:pathLst>
                  <a:path w="109" h="100" extrusionOk="0">
                    <a:moveTo>
                      <a:pt x="82" y="0"/>
                    </a:moveTo>
                    <a:cubicBezTo>
                      <a:pt x="56" y="0"/>
                      <a:pt x="27" y="0"/>
                      <a:pt x="14" y="26"/>
                    </a:cubicBezTo>
                    <a:cubicBezTo>
                      <a:pt x="1" y="56"/>
                      <a:pt x="1" y="82"/>
                      <a:pt x="27" y="95"/>
                    </a:cubicBezTo>
                    <a:cubicBezTo>
                      <a:pt x="35" y="98"/>
                      <a:pt x="42" y="100"/>
                      <a:pt x="50" y="100"/>
                    </a:cubicBezTo>
                    <a:cubicBezTo>
                      <a:pt x="69" y="100"/>
                      <a:pt x="86"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8"/>
              <p:cNvSpPr/>
              <p:nvPr/>
            </p:nvSpPr>
            <p:spPr>
              <a:xfrm>
                <a:off x="6107900" y="2851150"/>
                <a:ext cx="6150" cy="5725"/>
              </a:xfrm>
              <a:custGeom>
                <a:avLst/>
                <a:gdLst/>
                <a:ahLst/>
                <a:cxnLst/>
                <a:rect l="l" t="t" r="r" b="b"/>
                <a:pathLst>
                  <a:path w="246" h="229" extrusionOk="0">
                    <a:moveTo>
                      <a:pt x="142" y="0"/>
                    </a:moveTo>
                    <a:cubicBezTo>
                      <a:pt x="104" y="0"/>
                      <a:pt x="59" y="25"/>
                      <a:pt x="30" y="66"/>
                    </a:cubicBezTo>
                    <a:cubicBezTo>
                      <a:pt x="1" y="121"/>
                      <a:pt x="17" y="190"/>
                      <a:pt x="69" y="216"/>
                    </a:cubicBezTo>
                    <a:cubicBezTo>
                      <a:pt x="88" y="225"/>
                      <a:pt x="107" y="229"/>
                      <a:pt x="126" y="229"/>
                    </a:cubicBezTo>
                    <a:cubicBezTo>
                      <a:pt x="165" y="229"/>
                      <a:pt x="202" y="211"/>
                      <a:pt x="220" y="174"/>
                    </a:cubicBezTo>
                    <a:cubicBezTo>
                      <a:pt x="246" y="108"/>
                      <a:pt x="233" y="40"/>
                      <a:pt x="180" y="10"/>
                    </a:cubicBezTo>
                    <a:cubicBezTo>
                      <a:pt x="169" y="3"/>
                      <a:pt x="156" y="0"/>
                      <a:pt x="1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8"/>
              <p:cNvSpPr/>
              <p:nvPr/>
            </p:nvSpPr>
            <p:spPr>
              <a:xfrm>
                <a:off x="6109625" y="2852775"/>
                <a:ext cx="2800" cy="2525"/>
              </a:xfrm>
              <a:custGeom>
                <a:avLst/>
                <a:gdLst/>
                <a:ahLst/>
                <a:cxnLst/>
                <a:rect l="l" t="t" r="r" b="b"/>
                <a:pathLst>
                  <a:path w="112" h="101" extrusionOk="0">
                    <a:moveTo>
                      <a:pt x="82" y="1"/>
                    </a:moveTo>
                    <a:cubicBezTo>
                      <a:pt x="56" y="1"/>
                      <a:pt x="30" y="1"/>
                      <a:pt x="13" y="27"/>
                    </a:cubicBezTo>
                    <a:cubicBezTo>
                      <a:pt x="0" y="56"/>
                      <a:pt x="13" y="82"/>
                      <a:pt x="30" y="95"/>
                    </a:cubicBezTo>
                    <a:cubicBezTo>
                      <a:pt x="37" y="99"/>
                      <a:pt x="44" y="101"/>
                      <a:pt x="51" y="101"/>
                    </a:cubicBezTo>
                    <a:cubicBezTo>
                      <a:pt x="69" y="101"/>
                      <a:pt x="86" y="88"/>
                      <a:pt x="95" y="69"/>
                    </a:cubicBezTo>
                    <a:cubicBezTo>
                      <a:pt x="111" y="56"/>
                      <a:pt x="111"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8"/>
              <p:cNvSpPr/>
              <p:nvPr/>
            </p:nvSpPr>
            <p:spPr>
              <a:xfrm>
                <a:off x="6087500" y="2839150"/>
                <a:ext cx="10225" cy="9250"/>
              </a:xfrm>
              <a:custGeom>
                <a:avLst/>
                <a:gdLst/>
                <a:ahLst/>
                <a:cxnLst/>
                <a:rect l="l" t="t" r="r" b="b"/>
                <a:pathLst>
                  <a:path w="409" h="370" extrusionOk="0">
                    <a:moveTo>
                      <a:pt x="125" y="1"/>
                    </a:moveTo>
                    <a:lnTo>
                      <a:pt x="1" y="206"/>
                    </a:lnTo>
                    <a:cubicBezTo>
                      <a:pt x="112" y="262"/>
                      <a:pt x="99" y="219"/>
                      <a:pt x="164" y="262"/>
                    </a:cubicBezTo>
                    <a:cubicBezTo>
                      <a:pt x="233" y="301"/>
                      <a:pt x="220" y="327"/>
                      <a:pt x="301" y="370"/>
                    </a:cubicBezTo>
                    <a:lnTo>
                      <a:pt x="409" y="164"/>
                    </a:lnTo>
                    <a:cubicBezTo>
                      <a:pt x="314" y="112"/>
                      <a:pt x="314" y="151"/>
                      <a:pt x="246" y="112"/>
                    </a:cubicBezTo>
                    <a:cubicBezTo>
                      <a:pt x="180" y="82"/>
                      <a:pt x="193"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8"/>
              <p:cNvSpPr/>
              <p:nvPr/>
            </p:nvSpPr>
            <p:spPr>
              <a:xfrm>
                <a:off x="6095025" y="2843225"/>
                <a:ext cx="10225" cy="9250"/>
              </a:xfrm>
              <a:custGeom>
                <a:avLst/>
                <a:gdLst/>
                <a:ahLst/>
                <a:cxnLst/>
                <a:rect l="l" t="t" r="r" b="b"/>
                <a:pathLst>
                  <a:path w="409" h="370" extrusionOk="0">
                    <a:moveTo>
                      <a:pt x="108" y="1"/>
                    </a:moveTo>
                    <a:lnTo>
                      <a:pt x="0" y="207"/>
                    </a:lnTo>
                    <a:cubicBezTo>
                      <a:pt x="95" y="262"/>
                      <a:pt x="95" y="220"/>
                      <a:pt x="163" y="262"/>
                    </a:cubicBezTo>
                    <a:cubicBezTo>
                      <a:pt x="232" y="301"/>
                      <a:pt x="219" y="327"/>
                      <a:pt x="287" y="370"/>
                    </a:cubicBezTo>
                    <a:lnTo>
                      <a:pt x="408" y="164"/>
                    </a:lnTo>
                    <a:cubicBezTo>
                      <a:pt x="314" y="112"/>
                      <a:pt x="314" y="151"/>
                      <a:pt x="245" y="112"/>
                    </a:cubicBezTo>
                    <a:cubicBezTo>
                      <a:pt x="176" y="83"/>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8"/>
              <p:cNvSpPr/>
              <p:nvPr/>
            </p:nvSpPr>
            <p:spPr>
              <a:xfrm>
                <a:off x="6100800" y="2847050"/>
                <a:ext cx="6150" cy="5750"/>
              </a:xfrm>
              <a:custGeom>
                <a:avLst/>
                <a:gdLst/>
                <a:ahLst/>
                <a:cxnLst/>
                <a:rect l="l" t="t" r="r" b="b"/>
                <a:pathLst>
                  <a:path w="246" h="230" extrusionOk="0">
                    <a:moveTo>
                      <a:pt x="132" y="1"/>
                    </a:moveTo>
                    <a:cubicBezTo>
                      <a:pt x="90" y="1"/>
                      <a:pt x="49" y="26"/>
                      <a:pt x="27" y="67"/>
                    </a:cubicBezTo>
                    <a:cubicBezTo>
                      <a:pt x="1" y="122"/>
                      <a:pt x="14" y="191"/>
                      <a:pt x="56" y="217"/>
                    </a:cubicBezTo>
                    <a:cubicBezTo>
                      <a:pt x="74" y="225"/>
                      <a:pt x="93" y="230"/>
                      <a:pt x="112" y="230"/>
                    </a:cubicBezTo>
                    <a:cubicBezTo>
                      <a:pt x="151" y="230"/>
                      <a:pt x="191" y="212"/>
                      <a:pt x="220" y="174"/>
                    </a:cubicBezTo>
                    <a:cubicBezTo>
                      <a:pt x="246" y="109"/>
                      <a:pt x="233" y="41"/>
                      <a:pt x="177" y="11"/>
                    </a:cubicBezTo>
                    <a:cubicBezTo>
                      <a:pt x="162" y="4"/>
                      <a:pt x="147" y="1"/>
                      <a:pt x="13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8"/>
              <p:cNvSpPr/>
              <p:nvPr/>
            </p:nvSpPr>
            <p:spPr>
              <a:xfrm>
                <a:off x="6102525" y="2848700"/>
                <a:ext cx="2725" cy="2525"/>
              </a:xfrm>
              <a:custGeom>
                <a:avLst/>
                <a:gdLst/>
                <a:ahLst/>
                <a:cxnLst/>
                <a:rect l="l" t="t" r="r" b="b"/>
                <a:pathLst>
                  <a:path w="109" h="101" extrusionOk="0">
                    <a:moveTo>
                      <a:pt x="69" y="1"/>
                    </a:moveTo>
                    <a:cubicBezTo>
                      <a:pt x="53" y="1"/>
                      <a:pt x="27" y="1"/>
                      <a:pt x="14" y="27"/>
                    </a:cubicBezTo>
                    <a:cubicBezTo>
                      <a:pt x="0" y="56"/>
                      <a:pt x="0"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8"/>
              <p:cNvSpPr/>
              <p:nvPr/>
            </p:nvSpPr>
            <p:spPr>
              <a:xfrm>
                <a:off x="6093300" y="2842975"/>
                <a:ext cx="6150" cy="5750"/>
              </a:xfrm>
              <a:custGeom>
                <a:avLst/>
                <a:gdLst/>
                <a:ahLst/>
                <a:cxnLst/>
                <a:rect l="l" t="t" r="r" b="b"/>
                <a:pathLst>
                  <a:path w="246" h="230" extrusionOk="0">
                    <a:moveTo>
                      <a:pt x="135" y="1"/>
                    </a:moveTo>
                    <a:cubicBezTo>
                      <a:pt x="96" y="1"/>
                      <a:pt x="59" y="26"/>
                      <a:pt x="30" y="66"/>
                    </a:cubicBezTo>
                    <a:cubicBezTo>
                      <a:pt x="1" y="122"/>
                      <a:pt x="14" y="190"/>
                      <a:pt x="69" y="217"/>
                    </a:cubicBezTo>
                    <a:cubicBezTo>
                      <a:pt x="87" y="225"/>
                      <a:pt x="107" y="230"/>
                      <a:pt x="126" y="230"/>
                    </a:cubicBezTo>
                    <a:cubicBezTo>
                      <a:pt x="165" y="230"/>
                      <a:pt x="202" y="211"/>
                      <a:pt x="219" y="174"/>
                    </a:cubicBezTo>
                    <a:cubicBezTo>
                      <a:pt x="245" y="109"/>
                      <a:pt x="232" y="40"/>
                      <a:pt x="177" y="11"/>
                    </a:cubicBezTo>
                    <a:cubicBezTo>
                      <a:pt x="163" y="4"/>
                      <a:pt x="149"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8"/>
              <p:cNvSpPr/>
              <p:nvPr/>
            </p:nvSpPr>
            <p:spPr>
              <a:xfrm>
                <a:off x="6095025" y="2844625"/>
                <a:ext cx="2700" cy="2525"/>
              </a:xfrm>
              <a:custGeom>
                <a:avLst/>
                <a:gdLst/>
                <a:ahLst/>
                <a:cxnLst/>
                <a:rect l="l" t="t" r="r" b="b"/>
                <a:pathLst>
                  <a:path w="108" h="101" extrusionOk="0">
                    <a:moveTo>
                      <a:pt x="82" y="0"/>
                    </a:moveTo>
                    <a:cubicBezTo>
                      <a:pt x="56" y="0"/>
                      <a:pt x="26" y="0"/>
                      <a:pt x="13" y="27"/>
                    </a:cubicBezTo>
                    <a:cubicBezTo>
                      <a:pt x="0" y="56"/>
                      <a:pt x="13"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8"/>
              <p:cNvSpPr/>
              <p:nvPr/>
            </p:nvSpPr>
            <p:spPr>
              <a:xfrm>
                <a:off x="6072900" y="2831000"/>
                <a:ext cx="10225" cy="9250"/>
              </a:xfrm>
              <a:custGeom>
                <a:avLst/>
                <a:gdLst/>
                <a:ahLst/>
                <a:cxnLst/>
                <a:rect l="l" t="t" r="r" b="b"/>
                <a:pathLst>
                  <a:path w="409" h="370" extrusionOk="0">
                    <a:moveTo>
                      <a:pt x="112" y="0"/>
                    </a:moveTo>
                    <a:lnTo>
                      <a:pt x="1" y="206"/>
                    </a:lnTo>
                    <a:cubicBezTo>
                      <a:pt x="95" y="261"/>
                      <a:pt x="95" y="219"/>
                      <a:pt x="164" y="261"/>
                    </a:cubicBezTo>
                    <a:cubicBezTo>
                      <a:pt x="232" y="301"/>
                      <a:pt x="219" y="327"/>
                      <a:pt x="301" y="369"/>
                    </a:cubicBezTo>
                    <a:lnTo>
                      <a:pt x="409" y="164"/>
                    </a:lnTo>
                    <a:cubicBezTo>
                      <a:pt x="314" y="111"/>
                      <a:pt x="314" y="150"/>
                      <a:pt x="245"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8"/>
              <p:cNvSpPr/>
              <p:nvPr/>
            </p:nvSpPr>
            <p:spPr>
              <a:xfrm>
                <a:off x="6080400" y="2835075"/>
                <a:ext cx="10225" cy="9250"/>
              </a:xfrm>
              <a:custGeom>
                <a:avLst/>
                <a:gdLst/>
                <a:ahLst/>
                <a:cxnLst/>
                <a:rect l="l" t="t" r="r" b="b"/>
                <a:pathLst>
                  <a:path w="409" h="370" extrusionOk="0">
                    <a:moveTo>
                      <a:pt x="109" y="1"/>
                    </a:moveTo>
                    <a:lnTo>
                      <a:pt x="1" y="206"/>
                    </a:lnTo>
                    <a:cubicBezTo>
                      <a:pt x="96" y="262"/>
                      <a:pt x="96" y="219"/>
                      <a:pt x="164" y="262"/>
                    </a:cubicBezTo>
                    <a:cubicBezTo>
                      <a:pt x="233" y="301"/>
                      <a:pt x="220" y="327"/>
                      <a:pt x="285" y="369"/>
                    </a:cubicBezTo>
                    <a:lnTo>
                      <a:pt x="409" y="164"/>
                    </a:lnTo>
                    <a:cubicBezTo>
                      <a:pt x="301" y="112"/>
                      <a:pt x="314" y="151"/>
                      <a:pt x="246" y="112"/>
                    </a:cubicBezTo>
                    <a:cubicBezTo>
                      <a:pt x="164" y="82"/>
                      <a:pt x="190" y="43"/>
                      <a:pt x="10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8"/>
              <p:cNvSpPr/>
              <p:nvPr/>
            </p:nvSpPr>
            <p:spPr>
              <a:xfrm>
                <a:off x="6085875" y="2838900"/>
                <a:ext cx="6475" cy="5750"/>
              </a:xfrm>
              <a:custGeom>
                <a:avLst/>
                <a:gdLst/>
                <a:ahLst/>
                <a:cxnLst/>
                <a:rect l="l" t="t" r="r" b="b"/>
                <a:pathLst>
                  <a:path w="259" h="230" extrusionOk="0">
                    <a:moveTo>
                      <a:pt x="144" y="1"/>
                    </a:moveTo>
                    <a:cubicBezTo>
                      <a:pt x="101" y="1"/>
                      <a:pt x="59" y="25"/>
                      <a:pt x="40" y="66"/>
                    </a:cubicBezTo>
                    <a:cubicBezTo>
                      <a:pt x="1" y="122"/>
                      <a:pt x="14" y="190"/>
                      <a:pt x="66" y="216"/>
                    </a:cubicBezTo>
                    <a:cubicBezTo>
                      <a:pt x="84" y="225"/>
                      <a:pt x="104" y="229"/>
                      <a:pt x="123" y="229"/>
                    </a:cubicBezTo>
                    <a:cubicBezTo>
                      <a:pt x="162" y="229"/>
                      <a:pt x="198" y="211"/>
                      <a:pt x="216" y="174"/>
                    </a:cubicBezTo>
                    <a:cubicBezTo>
                      <a:pt x="258" y="109"/>
                      <a:pt x="229"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8"/>
              <p:cNvSpPr/>
              <p:nvPr/>
            </p:nvSpPr>
            <p:spPr>
              <a:xfrm>
                <a:off x="6087500" y="2840550"/>
                <a:ext cx="2800" cy="2500"/>
              </a:xfrm>
              <a:custGeom>
                <a:avLst/>
                <a:gdLst/>
                <a:ahLst/>
                <a:cxnLst/>
                <a:rect l="l" t="t" r="r" b="b"/>
                <a:pathLst>
                  <a:path w="112" h="100" extrusionOk="0">
                    <a:moveTo>
                      <a:pt x="82" y="0"/>
                    </a:moveTo>
                    <a:cubicBezTo>
                      <a:pt x="69" y="0"/>
                      <a:pt x="30" y="0"/>
                      <a:pt x="17" y="26"/>
                    </a:cubicBezTo>
                    <a:cubicBezTo>
                      <a:pt x="1" y="56"/>
                      <a:pt x="17" y="82"/>
                      <a:pt x="43" y="95"/>
                    </a:cubicBezTo>
                    <a:cubicBezTo>
                      <a:pt x="47" y="98"/>
                      <a:pt x="51" y="100"/>
                      <a:pt x="56" y="100"/>
                    </a:cubicBezTo>
                    <a:cubicBezTo>
                      <a:pt x="70" y="100"/>
                      <a:pt x="87" y="88"/>
                      <a:pt x="99" y="69"/>
                    </a:cubicBezTo>
                    <a:cubicBezTo>
                      <a:pt x="112" y="56"/>
                      <a:pt x="112"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8"/>
              <p:cNvSpPr/>
              <p:nvPr/>
            </p:nvSpPr>
            <p:spPr>
              <a:xfrm>
                <a:off x="6078700" y="2834825"/>
                <a:ext cx="6150" cy="5750"/>
              </a:xfrm>
              <a:custGeom>
                <a:avLst/>
                <a:gdLst/>
                <a:ahLst/>
                <a:cxnLst/>
                <a:rect l="l" t="t" r="r" b="b"/>
                <a:pathLst>
                  <a:path w="246" h="230" extrusionOk="0">
                    <a:moveTo>
                      <a:pt x="133" y="0"/>
                    </a:moveTo>
                    <a:cubicBezTo>
                      <a:pt x="91" y="0"/>
                      <a:pt x="48" y="25"/>
                      <a:pt x="26" y="66"/>
                    </a:cubicBezTo>
                    <a:cubicBezTo>
                      <a:pt x="0" y="122"/>
                      <a:pt x="13" y="190"/>
                      <a:pt x="69" y="216"/>
                    </a:cubicBezTo>
                    <a:cubicBezTo>
                      <a:pt x="82" y="225"/>
                      <a:pt x="98" y="229"/>
                      <a:pt x="115" y="229"/>
                    </a:cubicBezTo>
                    <a:cubicBezTo>
                      <a:pt x="150" y="229"/>
                      <a:pt x="191" y="211"/>
                      <a:pt x="219" y="174"/>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8"/>
              <p:cNvSpPr/>
              <p:nvPr/>
            </p:nvSpPr>
            <p:spPr>
              <a:xfrm>
                <a:off x="6080400" y="2836475"/>
                <a:ext cx="2725" cy="2500"/>
              </a:xfrm>
              <a:custGeom>
                <a:avLst/>
                <a:gdLst/>
                <a:ahLst/>
                <a:cxnLst/>
                <a:rect l="l" t="t" r="r" b="b"/>
                <a:pathLst>
                  <a:path w="109" h="100" extrusionOk="0">
                    <a:moveTo>
                      <a:pt x="83" y="0"/>
                    </a:moveTo>
                    <a:cubicBezTo>
                      <a:pt x="56" y="0"/>
                      <a:pt x="27" y="0"/>
                      <a:pt x="14" y="26"/>
                    </a:cubicBezTo>
                    <a:cubicBezTo>
                      <a:pt x="1" y="56"/>
                      <a:pt x="1" y="82"/>
                      <a:pt x="27" y="95"/>
                    </a:cubicBezTo>
                    <a:cubicBezTo>
                      <a:pt x="35" y="98"/>
                      <a:pt x="43" y="100"/>
                      <a:pt x="50" y="100"/>
                    </a:cubicBezTo>
                    <a:cubicBezTo>
                      <a:pt x="69" y="100"/>
                      <a:pt x="86" y="88"/>
                      <a:pt x="96" y="69"/>
                    </a:cubicBezTo>
                    <a:cubicBezTo>
                      <a:pt x="109" y="56"/>
                      <a:pt x="96" y="13"/>
                      <a:pt x="8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8"/>
              <p:cNvSpPr/>
              <p:nvPr/>
            </p:nvSpPr>
            <p:spPr>
              <a:xfrm>
                <a:off x="6058300" y="2822825"/>
                <a:ext cx="10225" cy="9250"/>
              </a:xfrm>
              <a:custGeom>
                <a:avLst/>
                <a:gdLst/>
                <a:ahLst/>
                <a:cxnLst/>
                <a:rect l="l" t="t" r="r" b="b"/>
                <a:pathLst>
                  <a:path w="409" h="370" extrusionOk="0">
                    <a:moveTo>
                      <a:pt x="108" y="1"/>
                    </a:moveTo>
                    <a:lnTo>
                      <a:pt x="0" y="207"/>
                    </a:lnTo>
                    <a:cubicBezTo>
                      <a:pt x="95" y="262"/>
                      <a:pt x="95" y="220"/>
                      <a:pt x="164" y="262"/>
                    </a:cubicBezTo>
                    <a:cubicBezTo>
                      <a:pt x="232" y="301"/>
                      <a:pt x="219" y="327"/>
                      <a:pt x="288" y="370"/>
                    </a:cubicBezTo>
                    <a:lnTo>
                      <a:pt x="408" y="164"/>
                    </a:lnTo>
                    <a:cubicBezTo>
                      <a:pt x="301" y="112"/>
                      <a:pt x="314" y="151"/>
                      <a:pt x="245" y="112"/>
                    </a:cubicBezTo>
                    <a:cubicBezTo>
                      <a:pt x="177" y="83"/>
                      <a:pt x="190"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8"/>
              <p:cNvSpPr/>
              <p:nvPr/>
            </p:nvSpPr>
            <p:spPr>
              <a:xfrm>
                <a:off x="6065475" y="2826925"/>
                <a:ext cx="10225" cy="9225"/>
              </a:xfrm>
              <a:custGeom>
                <a:avLst/>
                <a:gdLst/>
                <a:ahLst/>
                <a:cxnLst/>
                <a:rect l="l" t="t" r="r" b="b"/>
                <a:pathLst>
                  <a:path w="409" h="369" extrusionOk="0">
                    <a:moveTo>
                      <a:pt x="121" y="0"/>
                    </a:moveTo>
                    <a:lnTo>
                      <a:pt x="1" y="206"/>
                    </a:lnTo>
                    <a:cubicBezTo>
                      <a:pt x="108" y="261"/>
                      <a:pt x="95" y="219"/>
                      <a:pt x="164" y="261"/>
                    </a:cubicBezTo>
                    <a:cubicBezTo>
                      <a:pt x="245" y="300"/>
                      <a:pt x="216" y="327"/>
                      <a:pt x="298" y="369"/>
                    </a:cubicBezTo>
                    <a:lnTo>
                      <a:pt x="409" y="163"/>
                    </a:lnTo>
                    <a:cubicBezTo>
                      <a:pt x="311" y="111"/>
                      <a:pt x="311" y="150"/>
                      <a:pt x="245" y="111"/>
                    </a:cubicBezTo>
                    <a:cubicBezTo>
                      <a:pt x="177" y="82"/>
                      <a:pt x="190"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8"/>
              <p:cNvSpPr/>
              <p:nvPr/>
            </p:nvSpPr>
            <p:spPr>
              <a:xfrm>
                <a:off x="6071200" y="2830750"/>
                <a:ext cx="6125" cy="5725"/>
              </a:xfrm>
              <a:custGeom>
                <a:avLst/>
                <a:gdLst/>
                <a:ahLst/>
                <a:cxnLst/>
                <a:rect l="l" t="t" r="r" b="b"/>
                <a:pathLst>
                  <a:path w="245" h="229" extrusionOk="0">
                    <a:moveTo>
                      <a:pt x="141" y="0"/>
                    </a:moveTo>
                    <a:cubicBezTo>
                      <a:pt x="103" y="0"/>
                      <a:pt x="58" y="25"/>
                      <a:pt x="29" y="66"/>
                    </a:cubicBezTo>
                    <a:cubicBezTo>
                      <a:pt x="0" y="121"/>
                      <a:pt x="16" y="190"/>
                      <a:pt x="69" y="216"/>
                    </a:cubicBezTo>
                    <a:cubicBezTo>
                      <a:pt x="87" y="225"/>
                      <a:pt x="107" y="229"/>
                      <a:pt x="126" y="229"/>
                    </a:cubicBezTo>
                    <a:cubicBezTo>
                      <a:pt x="165" y="229"/>
                      <a:pt x="201" y="211"/>
                      <a:pt x="219" y="174"/>
                    </a:cubicBezTo>
                    <a:cubicBezTo>
                      <a:pt x="245" y="108"/>
                      <a:pt x="232" y="40"/>
                      <a:pt x="180" y="10"/>
                    </a:cubicBezTo>
                    <a:cubicBezTo>
                      <a:pt x="168" y="3"/>
                      <a:pt x="155" y="0"/>
                      <a:pt x="14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8"/>
              <p:cNvSpPr/>
              <p:nvPr/>
            </p:nvSpPr>
            <p:spPr>
              <a:xfrm>
                <a:off x="6072900" y="2832375"/>
                <a:ext cx="2800" cy="2525"/>
              </a:xfrm>
              <a:custGeom>
                <a:avLst/>
                <a:gdLst/>
                <a:ahLst/>
                <a:cxnLst/>
                <a:rect l="l" t="t" r="r" b="b"/>
                <a:pathLst>
                  <a:path w="112" h="101" extrusionOk="0">
                    <a:moveTo>
                      <a:pt x="82" y="1"/>
                    </a:moveTo>
                    <a:cubicBezTo>
                      <a:pt x="56" y="1"/>
                      <a:pt x="30" y="1"/>
                      <a:pt x="14" y="27"/>
                    </a:cubicBezTo>
                    <a:cubicBezTo>
                      <a:pt x="1" y="56"/>
                      <a:pt x="14" y="82"/>
                      <a:pt x="30" y="95"/>
                    </a:cubicBezTo>
                    <a:cubicBezTo>
                      <a:pt x="37" y="99"/>
                      <a:pt x="44" y="101"/>
                      <a:pt x="51" y="101"/>
                    </a:cubicBezTo>
                    <a:cubicBezTo>
                      <a:pt x="69" y="101"/>
                      <a:pt x="86" y="88"/>
                      <a:pt x="95" y="69"/>
                    </a:cubicBezTo>
                    <a:cubicBezTo>
                      <a:pt x="112" y="56"/>
                      <a:pt x="112" y="14"/>
                      <a:pt x="8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8"/>
              <p:cNvSpPr/>
              <p:nvPr/>
            </p:nvSpPr>
            <p:spPr>
              <a:xfrm>
                <a:off x="6063775" y="2826650"/>
                <a:ext cx="6450" cy="5750"/>
              </a:xfrm>
              <a:custGeom>
                <a:avLst/>
                <a:gdLst/>
                <a:ahLst/>
                <a:cxnLst/>
                <a:rect l="l" t="t" r="r" b="b"/>
                <a:pathLst>
                  <a:path w="258" h="230" extrusionOk="0">
                    <a:moveTo>
                      <a:pt x="144" y="1"/>
                    </a:moveTo>
                    <a:cubicBezTo>
                      <a:pt x="102" y="1"/>
                      <a:pt x="61" y="26"/>
                      <a:pt x="39" y="67"/>
                    </a:cubicBezTo>
                    <a:cubicBezTo>
                      <a:pt x="0" y="122"/>
                      <a:pt x="26" y="191"/>
                      <a:pt x="69" y="217"/>
                    </a:cubicBezTo>
                    <a:cubicBezTo>
                      <a:pt x="85" y="225"/>
                      <a:pt x="103" y="229"/>
                      <a:pt x="121" y="229"/>
                    </a:cubicBezTo>
                    <a:cubicBezTo>
                      <a:pt x="160" y="229"/>
                      <a:pt x="198" y="208"/>
                      <a:pt x="215" y="161"/>
                    </a:cubicBezTo>
                    <a:cubicBezTo>
                      <a:pt x="258" y="109"/>
                      <a:pt x="245" y="41"/>
                      <a:pt x="189" y="11"/>
                    </a:cubicBezTo>
                    <a:cubicBezTo>
                      <a:pt x="175" y="4"/>
                      <a:pt x="159"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8"/>
              <p:cNvSpPr/>
              <p:nvPr/>
            </p:nvSpPr>
            <p:spPr>
              <a:xfrm>
                <a:off x="6065800" y="2828300"/>
                <a:ext cx="2725" cy="2525"/>
              </a:xfrm>
              <a:custGeom>
                <a:avLst/>
                <a:gdLst/>
                <a:ahLst/>
                <a:cxnLst/>
                <a:rect l="l" t="t" r="r" b="b"/>
                <a:pathLst>
                  <a:path w="109" h="101" extrusionOk="0">
                    <a:moveTo>
                      <a:pt x="69" y="1"/>
                    </a:moveTo>
                    <a:cubicBezTo>
                      <a:pt x="53" y="1"/>
                      <a:pt x="27" y="1"/>
                      <a:pt x="14" y="27"/>
                    </a:cubicBezTo>
                    <a:cubicBezTo>
                      <a:pt x="1" y="56"/>
                      <a:pt x="1" y="82"/>
                      <a:pt x="27" y="95"/>
                    </a:cubicBezTo>
                    <a:cubicBezTo>
                      <a:pt x="30" y="99"/>
                      <a:pt x="36" y="100"/>
                      <a:pt x="42" y="100"/>
                    </a:cubicBezTo>
                    <a:cubicBezTo>
                      <a:pt x="60" y="100"/>
                      <a:pt x="86" y="88"/>
                      <a:pt x="95" y="69"/>
                    </a:cubicBezTo>
                    <a:cubicBezTo>
                      <a:pt x="108" y="56"/>
                      <a:pt x="95" y="14"/>
                      <a:pt x="6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8"/>
              <p:cNvSpPr/>
              <p:nvPr/>
            </p:nvSpPr>
            <p:spPr>
              <a:xfrm>
                <a:off x="6043700" y="2814675"/>
                <a:ext cx="9900" cy="9250"/>
              </a:xfrm>
              <a:custGeom>
                <a:avLst/>
                <a:gdLst/>
                <a:ahLst/>
                <a:cxnLst/>
                <a:rect l="l" t="t" r="r" b="b"/>
                <a:pathLst>
                  <a:path w="396" h="370" extrusionOk="0">
                    <a:moveTo>
                      <a:pt x="108" y="1"/>
                    </a:moveTo>
                    <a:lnTo>
                      <a:pt x="0" y="206"/>
                    </a:lnTo>
                    <a:cubicBezTo>
                      <a:pt x="95" y="262"/>
                      <a:pt x="82" y="219"/>
                      <a:pt x="163" y="262"/>
                    </a:cubicBezTo>
                    <a:cubicBezTo>
                      <a:pt x="232" y="301"/>
                      <a:pt x="202" y="327"/>
                      <a:pt x="284" y="369"/>
                    </a:cubicBezTo>
                    <a:lnTo>
                      <a:pt x="395" y="164"/>
                    </a:lnTo>
                    <a:cubicBezTo>
                      <a:pt x="300" y="112"/>
                      <a:pt x="313" y="151"/>
                      <a:pt x="232" y="112"/>
                    </a:cubicBezTo>
                    <a:cubicBezTo>
                      <a:pt x="163" y="82"/>
                      <a:pt x="189" y="43"/>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8"/>
              <p:cNvSpPr/>
              <p:nvPr/>
            </p:nvSpPr>
            <p:spPr>
              <a:xfrm>
                <a:off x="6050800" y="2818750"/>
                <a:ext cx="10225" cy="9250"/>
              </a:xfrm>
              <a:custGeom>
                <a:avLst/>
                <a:gdLst/>
                <a:ahLst/>
                <a:cxnLst/>
                <a:rect l="l" t="t" r="r" b="b"/>
                <a:pathLst>
                  <a:path w="409" h="370" extrusionOk="0">
                    <a:moveTo>
                      <a:pt x="111" y="1"/>
                    </a:moveTo>
                    <a:lnTo>
                      <a:pt x="0" y="206"/>
                    </a:lnTo>
                    <a:cubicBezTo>
                      <a:pt x="98" y="262"/>
                      <a:pt x="98" y="219"/>
                      <a:pt x="163" y="262"/>
                    </a:cubicBezTo>
                    <a:cubicBezTo>
                      <a:pt x="232" y="301"/>
                      <a:pt x="219" y="327"/>
                      <a:pt x="300" y="370"/>
                    </a:cubicBezTo>
                    <a:lnTo>
                      <a:pt x="408" y="164"/>
                    </a:lnTo>
                    <a:cubicBezTo>
                      <a:pt x="313" y="112"/>
                      <a:pt x="313" y="151"/>
                      <a:pt x="245" y="112"/>
                    </a:cubicBezTo>
                    <a:cubicBezTo>
                      <a:pt x="180" y="82"/>
                      <a:pt x="193" y="43"/>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8"/>
              <p:cNvSpPr/>
              <p:nvPr/>
            </p:nvSpPr>
            <p:spPr>
              <a:xfrm>
                <a:off x="6056575" y="2822575"/>
                <a:ext cx="6150" cy="5750"/>
              </a:xfrm>
              <a:custGeom>
                <a:avLst/>
                <a:gdLst/>
                <a:ahLst/>
                <a:cxnLst/>
                <a:rect l="l" t="t" r="r" b="b"/>
                <a:pathLst>
                  <a:path w="246" h="230" extrusionOk="0">
                    <a:moveTo>
                      <a:pt x="133" y="1"/>
                    </a:moveTo>
                    <a:cubicBezTo>
                      <a:pt x="91" y="1"/>
                      <a:pt x="49" y="26"/>
                      <a:pt x="30" y="66"/>
                    </a:cubicBezTo>
                    <a:cubicBezTo>
                      <a:pt x="1" y="122"/>
                      <a:pt x="14" y="190"/>
                      <a:pt x="69" y="217"/>
                    </a:cubicBezTo>
                    <a:cubicBezTo>
                      <a:pt x="87" y="225"/>
                      <a:pt x="104" y="229"/>
                      <a:pt x="120" y="229"/>
                    </a:cubicBezTo>
                    <a:cubicBezTo>
                      <a:pt x="157" y="229"/>
                      <a:pt x="190" y="208"/>
                      <a:pt x="219" y="161"/>
                    </a:cubicBezTo>
                    <a:cubicBezTo>
                      <a:pt x="246" y="109"/>
                      <a:pt x="233" y="40"/>
                      <a:pt x="177" y="11"/>
                    </a:cubicBezTo>
                    <a:cubicBezTo>
                      <a:pt x="163" y="4"/>
                      <a:pt x="148" y="1"/>
                      <a:pt x="13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8"/>
              <p:cNvSpPr/>
              <p:nvPr/>
            </p:nvSpPr>
            <p:spPr>
              <a:xfrm>
                <a:off x="6058300" y="2824225"/>
                <a:ext cx="2725" cy="2525"/>
              </a:xfrm>
              <a:custGeom>
                <a:avLst/>
                <a:gdLst/>
                <a:ahLst/>
                <a:cxnLst/>
                <a:rect l="l" t="t" r="r" b="b"/>
                <a:pathLst>
                  <a:path w="109" h="101" extrusionOk="0">
                    <a:moveTo>
                      <a:pt x="82" y="0"/>
                    </a:moveTo>
                    <a:cubicBezTo>
                      <a:pt x="56" y="0"/>
                      <a:pt x="26" y="0"/>
                      <a:pt x="13" y="27"/>
                    </a:cubicBezTo>
                    <a:cubicBezTo>
                      <a:pt x="0" y="56"/>
                      <a:pt x="0" y="82"/>
                      <a:pt x="26" y="95"/>
                    </a:cubicBezTo>
                    <a:cubicBezTo>
                      <a:pt x="34" y="99"/>
                      <a:pt x="42" y="100"/>
                      <a:pt x="49" y="100"/>
                    </a:cubicBezTo>
                    <a:cubicBezTo>
                      <a:pt x="69" y="100"/>
                      <a:pt x="85" y="88"/>
                      <a:pt x="95" y="69"/>
                    </a:cubicBezTo>
                    <a:cubicBezTo>
                      <a:pt x="108" y="5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8"/>
              <p:cNvSpPr/>
              <p:nvPr/>
            </p:nvSpPr>
            <p:spPr>
              <a:xfrm>
                <a:off x="6049150" y="2818500"/>
                <a:ext cx="6150" cy="5725"/>
              </a:xfrm>
              <a:custGeom>
                <a:avLst/>
                <a:gdLst/>
                <a:ahLst/>
                <a:cxnLst/>
                <a:rect l="l" t="t" r="r" b="b"/>
                <a:pathLst>
                  <a:path w="246" h="229" extrusionOk="0">
                    <a:moveTo>
                      <a:pt x="139" y="1"/>
                    </a:moveTo>
                    <a:cubicBezTo>
                      <a:pt x="100" y="1"/>
                      <a:pt x="56" y="25"/>
                      <a:pt x="27" y="66"/>
                    </a:cubicBezTo>
                    <a:cubicBezTo>
                      <a:pt x="1" y="122"/>
                      <a:pt x="14" y="190"/>
                      <a:pt x="66" y="216"/>
                    </a:cubicBezTo>
                    <a:cubicBezTo>
                      <a:pt x="83" y="225"/>
                      <a:pt x="102" y="229"/>
                      <a:pt x="120" y="229"/>
                    </a:cubicBezTo>
                    <a:cubicBezTo>
                      <a:pt x="160" y="229"/>
                      <a:pt x="198" y="208"/>
                      <a:pt x="216" y="161"/>
                    </a:cubicBezTo>
                    <a:cubicBezTo>
                      <a:pt x="246" y="109"/>
                      <a:pt x="229" y="40"/>
                      <a:pt x="177" y="11"/>
                    </a:cubicBezTo>
                    <a:cubicBezTo>
                      <a:pt x="166" y="4"/>
                      <a:pt x="153" y="1"/>
                      <a:pt x="13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8"/>
              <p:cNvSpPr/>
              <p:nvPr/>
            </p:nvSpPr>
            <p:spPr>
              <a:xfrm>
                <a:off x="6050800" y="2820150"/>
                <a:ext cx="2800" cy="2500"/>
              </a:xfrm>
              <a:custGeom>
                <a:avLst/>
                <a:gdLst/>
                <a:ahLst/>
                <a:cxnLst/>
                <a:rect l="l" t="t" r="r" b="b"/>
                <a:pathLst>
                  <a:path w="112" h="100" extrusionOk="0">
                    <a:moveTo>
                      <a:pt x="82" y="0"/>
                    </a:moveTo>
                    <a:cubicBezTo>
                      <a:pt x="56" y="0"/>
                      <a:pt x="29" y="0"/>
                      <a:pt x="16" y="26"/>
                    </a:cubicBezTo>
                    <a:cubicBezTo>
                      <a:pt x="0" y="56"/>
                      <a:pt x="16" y="82"/>
                      <a:pt x="42" y="95"/>
                    </a:cubicBezTo>
                    <a:cubicBezTo>
                      <a:pt x="46" y="98"/>
                      <a:pt x="50" y="100"/>
                      <a:pt x="55" y="100"/>
                    </a:cubicBezTo>
                    <a:cubicBezTo>
                      <a:pt x="69" y="100"/>
                      <a:pt x="86" y="88"/>
                      <a:pt x="98" y="69"/>
                    </a:cubicBezTo>
                    <a:cubicBezTo>
                      <a:pt x="111" y="56"/>
                      <a:pt x="111"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8"/>
              <p:cNvSpPr/>
              <p:nvPr/>
            </p:nvSpPr>
            <p:spPr>
              <a:xfrm>
                <a:off x="6025000" y="2808550"/>
                <a:ext cx="13975" cy="7200"/>
              </a:xfrm>
              <a:custGeom>
                <a:avLst/>
                <a:gdLst/>
                <a:ahLst/>
                <a:cxnLst/>
                <a:rect l="l" t="t" r="r" b="b"/>
                <a:pathLst>
                  <a:path w="559" h="288" extrusionOk="0">
                    <a:moveTo>
                      <a:pt x="53" y="1"/>
                    </a:moveTo>
                    <a:cubicBezTo>
                      <a:pt x="27" y="17"/>
                      <a:pt x="14" y="30"/>
                      <a:pt x="1" y="43"/>
                    </a:cubicBezTo>
                    <a:cubicBezTo>
                      <a:pt x="134" y="112"/>
                      <a:pt x="164" y="99"/>
                      <a:pt x="258" y="151"/>
                    </a:cubicBezTo>
                    <a:cubicBezTo>
                      <a:pt x="327" y="180"/>
                      <a:pt x="353" y="206"/>
                      <a:pt x="379" y="232"/>
                    </a:cubicBezTo>
                    <a:cubicBezTo>
                      <a:pt x="396" y="246"/>
                      <a:pt x="409" y="275"/>
                      <a:pt x="448" y="288"/>
                    </a:cubicBezTo>
                    <a:lnTo>
                      <a:pt x="559" y="82"/>
                    </a:lnTo>
                    <a:cubicBezTo>
                      <a:pt x="529" y="69"/>
                      <a:pt x="516" y="69"/>
                      <a:pt x="503" y="56"/>
                    </a:cubicBezTo>
                    <a:lnTo>
                      <a:pt x="477" y="56"/>
                    </a:lnTo>
                    <a:cubicBezTo>
                      <a:pt x="477" y="63"/>
                      <a:pt x="473" y="66"/>
                      <a:pt x="467" y="66"/>
                    </a:cubicBezTo>
                    <a:cubicBezTo>
                      <a:pt x="462" y="66"/>
                      <a:pt x="454" y="63"/>
                      <a:pt x="448" y="56"/>
                    </a:cubicBezTo>
                    <a:cubicBezTo>
                      <a:pt x="435" y="56"/>
                      <a:pt x="461" y="43"/>
                      <a:pt x="490" y="43"/>
                    </a:cubicBezTo>
                    <a:lnTo>
                      <a:pt x="5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8"/>
              <p:cNvSpPr/>
              <p:nvPr/>
            </p:nvSpPr>
            <p:spPr>
              <a:xfrm>
                <a:off x="6036175" y="2810600"/>
                <a:ext cx="10225" cy="9250"/>
              </a:xfrm>
              <a:custGeom>
                <a:avLst/>
                <a:gdLst/>
                <a:ahLst/>
                <a:cxnLst/>
                <a:rect l="l" t="t" r="r" b="b"/>
                <a:pathLst>
                  <a:path w="409" h="370" extrusionOk="0">
                    <a:moveTo>
                      <a:pt x="112" y="0"/>
                    </a:moveTo>
                    <a:lnTo>
                      <a:pt x="1" y="206"/>
                    </a:lnTo>
                    <a:cubicBezTo>
                      <a:pt x="95" y="261"/>
                      <a:pt x="95" y="219"/>
                      <a:pt x="164" y="261"/>
                    </a:cubicBezTo>
                    <a:cubicBezTo>
                      <a:pt x="233" y="301"/>
                      <a:pt x="219" y="327"/>
                      <a:pt x="301" y="369"/>
                    </a:cubicBezTo>
                    <a:lnTo>
                      <a:pt x="409" y="164"/>
                    </a:lnTo>
                    <a:cubicBezTo>
                      <a:pt x="314" y="111"/>
                      <a:pt x="314" y="150"/>
                      <a:pt x="246" y="111"/>
                    </a:cubicBezTo>
                    <a:cubicBezTo>
                      <a:pt x="177" y="82"/>
                      <a:pt x="193" y="43"/>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8"/>
              <p:cNvSpPr/>
              <p:nvPr/>
            </p:nvSpPr>
            <p:spPr>
              <a:xfrm>
                <a:off x="6041975" y="2814425"/>
                <a:ext cx="6150" cy="5725"/>
              </a:xfrm>
              <a:custGeom>
                <a:avLst/>
                <a:gdLst/>
                <a:ahLst/>
                <a:cxnLst/>
                <a:rect l="l" t="t" r="r" b="b"/>
                <a:pathLst>
                  <a:path w="246" h="229" extrusionOk="0">
                    <a:moveTo>
                      <a:pt x="133" y="0"/>
                    </a:moveTo>
                    <a:cubicBezTo>
                      <a:pt x="91" y="0"/>
                      <a:pt x="48" y="25"/>
                      <a:pt x="27" y="66"/>
                    </a:cubicBezTo>
                    <a:cubicBezTo>
                      <a:pt x="1" y="122"/>
                      <a:pt x="14" y="190"/>
                      <a:pt x="69" y="216"/>
                    </a:cubicBezTo>
                    <a:cubicBezTo>
                      <a:pt x="81" y="224"/>
                      <a:pt x="96" y="229"/>
                      <a:pt x="113" y="229"/>
                    </a:cubicBezTo>
                    <a:cubicBezTo>
                      <a:pt x="149" y="229"/>
                      <a:pt x="190" y="208"/>
                      <a:pt x="219" y="161"/>
                    </a:cubicBezTo>
                    <a:cubicBezTo>
                      <a:pt x="245" y="108"/>
                      <a:pt x="232" y="40"/>
                      <a:pt x="177" y="11"/>
                    </a:cubicBezTo>
                    <a:cubicBezTo>
                      <a:pt x="163" y="4"/>
                      <a:pt x="148" y="0"/>
                      <a:pt x="13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8"/>
              <p:cNvSpPr/>
              <p:nvPr/>
            </p:nvSpPr>
            <p:spPr>
              <a:xfrm>
                <a:off x="6043700" y="2815925"/>
                <a:ext cx="2700" cy="2650"/>
              </a:xfrm>
              <a:custGeom>
                <a:avLst/>
                <a:gdLst/>
                <a:ahLst/>
                <a:cxnLst/>
                <a:rect l="l" t="t" r="r" b="b"/>
                <a:pathLst>
                  <a:path w="108" h="106" extrusionOk="0">
                    <a:moveTo>
                      <a:pt x="55" y="1"/>
                    </a:moveTo>
                    <a:cubicBezTo>
                      <a:pt x="41" y="1"/>
                      <a:pt x="23" y="13"/>
                      <a:pt x="13" y="32"/>
                    </a:cubicBezTo>
                    <a:cubicBezTo>
                      <a:pt x="0" y="62"/>
                      <a:pt x="0" y="88"/>
                      <a:pt x="26" y="101"/>
                    </a:cubicBezTo>
                    <a:cubicBezTo>
                      <a:pt x="34" y="104"/>
                      <a:pt x="42" y="106"/>
                      <a:pt x="49" y="106"/>
                    </a:cubicBezTo>
                    <a:cubicBezTo>
                      <a:pt x="69" y="106"/>
                      <a:pt x="85" y="94"/>
                      <a:pt x="95" y="75"/>
                    </a:cubicBezTo>
                    <a:cubicBezTo>
                      <a:pt x="108" y="62"/>
                      <a:pt x="95" y="19"/>
                      <a:pt x="69" y="6"/>
                    </a:cubicBezTo>
                    <a:cubicBezTo>
                      <a:pt x="65" y="3"/>
                      <a:pt x="60" y="1"/>
                      <a:pt x="5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8"/>
              <p:cNvSpPr/>
              <p:nvPr/>
            </p:nvSpPr>
            <p:spPr>
              <a:xfrm>
                <a:off x="6034875" y="2810350"/>
                <a:ext cx="5750" cy="5725"/>
              </a:xfrm>
              <a:custGeom>
                <a:avLst/>
                <a:gdLst/>
                <a:ahLst/>
                <a:cxnLst/>
                <a:rect l="l" t="t" r="r" b="b"/>
                <a:pathLst>
                  <a:path w="230" h="229" extrusionOk="0">
                    <a:moveTo>
                      <a:pt x="122" y="1"/>
                    </a:moveTo>
                    <a:cubicBezTo>
                      <a:pt x="108" y="1"/>
                      <a:pt x="95" y="4"/>
                      <a:pt x="82" y="10"/>
                    </a:cubicBezTo>
                    <a:cubicBezTo>
                      <a:pt x="66" y="10"/>
                      <a:pt x="66" y="27"/>
                      <a:pt x="53" y="27"/>
                    </a:cubicBezTo>
                    <a:cubicBezTo>
                      <a:pt x="40" y="40"/>
                      <a:pt x="27" y="53"/>
                      <a:pt x="14" y="66"/>
                    </a:cubicBezTo>
                    <a:cubicBezTo>
                      <a:pt x="1" y="79"/>
                      <a:pt x="1" y="92"/>
                      <a:pt x="1" y="108"/>
                    </a:cubicBezTo>
                    <a:lnTo>
                      <a:pt x="1" y="147"/>
                    </a:lnTo>
                    <a:cubicBezTo>
                      <a:pt x="14" y="174"/>
                      <a:pt x="27" y="203"/>
                      <a:pt x="53" y="216"/>
                    </a:cubicBezTo>
                    <a:cubicBezTo>
                      <a:pt x="70" y="224"/>
                      <a:pt x="89" y="228"/>
                      <a:pt x="107" y="228"/>
                    </a:cubicBezTo>
                    <a:cubicBezTo>
                      <a:pt x="147" y="228"/>
                      <a:pt x="185" y="208"/>
                      <a:pt x="203" y="160"/>
                    </a:cubicBezTo>
                    <a:cubicBezTo>
                      <a:pt x="229" y="108"/>
                      <a:pt x="216" y="40"/>
                      <a:pt x="164" y="10"/>
                    </a:cubicBezTo>
                    <a:cubicBezTo>
                      <a:pt x="149" y="4"/>
                      <a:pt x="135"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8"/>
              <p:cNvSpPr/>
              <p:nvPr/>
            </p:nvSpPr>
            <p:spPr>
              <a:xfrm>
                <a:off x="6036175" y="2811850"/>
                <a:ext cx="2800" cy="2650"/>
              </a:xfrm>
              <a:custGeom>
                <a:avLst/>
                <a:gdLst/>
                <a:ahLst/>
                <a:cxnLst/>
                <a:rect l="l" t="t" r="r" b="b"/>
                <a:pathLst>
                  <a:path w="112" h="106" extrusionOk="0">
                    <a:moveTo>
                      <a:pt x="62" y="1"/>
                    </a:moveTo>
                    <a:cubicBezTo>
                      <a:pt x="43" y="1"/>
                      <a:pt x="26" y="13"/>
                      <a:pt x="14" y="32"/>
                    </a:cubicBezTo>
                    <a:cubicBezTo>
                      <a:pt x="1" y="61"/>
                      <a:pt x="14" y="87"/>
                      <a:pt x="30" y="100"/>
                    </a:cubicBezTo>
                    <a:cubicBezTo>
                      <a:pt x="37" y="104"/>
                      <a:pt x="44" y="106"/>
                      <a:pt x="51" y="106"/>
                    </a:cubicBezTo>
                    <a:cubicBezTo>
                      <a:pt x="69" y="106"/>
                      <a:pt x="86" y="93"/>
                      <a:pt x="95" y="74"/>
                    </a:cubicBezTo>
                    <a:cubicBezTo>
                      <a:pt x="112" y="61"/>
                      <a:pt x="112" y="19"/>
                      <a:pt x="82" y="6"/>
                    </a:cubicBezTo>
                    <a:cubicBezTo>
                      <a:pt x="75" y="2"/>
                      <a:pt x="68"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8"/>
              <p:cNvSpPr/>
              <p:nvPr/>
            </p:nvSpPr>
            <p:spPr>
              <a:xfrm>
                <a:off x="6037900" y="2798775"/>
                <a:ext cx="10225" cy="9150"/>
              </a:xfrm>
              <a:custGeom>
                <a:avLst/>
                <a:gdLst/>
                <a:ahLst/>
                <a:cxnLst/>
                <a:rect l="l" t="t" r="r" b="b"/>
                <a:pathLst>
                  <a:path w="409" h="366" extrusionOk="0">
                    <a:moveTo>
                      <a:pt x="301" y="0"/>
                    </a:moveTo>
                    <a:cubicBezTo>
                      <a:pt x="190" y="52"/>
                      <a:pt x="232" y="65"/>
                      <a:pt x="164" y="108"/>
                    </a:cubicBezTo>
                    <a:cubicBezTo>
                      <a:pt x="95" y="147"/>
                      <a:pt x="82" y="121"/>
                      <a:pt x="0" y="163"/>
                    </a:cubicBezTo>
                    <a:lnTo>
                      <a:pt x="108" y="366"/>
                    </a:lnTo>
                    <a:cubicBezTo>
                      <a:pt x="206" y="310"/>
                      <a:pt x="164" y="297"/>
                      <a:pt x="245" y="258"/>
                    </a:cubicBezTo>
                    <a:cubicBezTo>
                      <a:pt x="314" y="215"/>
                      <a:pt x="327" y="245"/>
                      <a:pt x="408" y="215"/>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8"/>
              <p:cNvSpPr/>
              <p:nvPr/>
            </p:nvSpPr>
            <p:spPr>
              <a:xfrm>
                <a:off x="6026300" y="2802850"/>
                <a:ext cx="14325" cy="6800"/>
              </a:xfrm>
              <a:custGeom>
                <a:avLst/>
                <a:gdLst/>
                <a:ahLst/>
                <a:cxnLst/>
                <a:rect l="l" t="t" r="r" b="b"/>
                <a:pathLst>
                  <a:path w="573" h="272" extrusionOk="0">
                    <a:moveTo>
                      <a:pt x="464" y="0"/>
                    </a:moveTo>
                    <a:cubicBezTo>
                      <a:pt x="409" y="26"/>
                      <a:pt x="396" y="39"/>
                      <a:pt x="383" y="52"/>
                    </a:cubicBezTo>
                    <a:cubicBezTo>
                      <a:pt x="383" y="66"/>
                      <a:pt x="370" y="66"/>
                      <a:pt x="370" y="82"/>
                    </a:cubicBezTo>
                    <a:cubicBezTo>
                      <a:pt x="357" y="82"/>
                      <a:pt x="357" y="82"/>
                      <a:pt x="357" y="95"/>
                    </a:cubicBezTo>
                    <a:cubicBezTo>
                      <a:pt x="344" y="95"/>
                      <a:pt x="344" y="95"/>
                      <a:pt x="314" y="108"/>
                    </a:cubicBezTo>
                    <a:cubicBezTo>
                      <a:pt x="206" y="176"/>
                      <a:pt x="164" y="147"/>
                      <a:pt x="1" y="229"/>
                    </a:cubicBezTo>
                    <a:lnTo>
                      <a:pt x="438" y="271"/>
                    </a:lnTo>
                    <a:cubicBezTo>
                      <a:pt x="438" y="271"/>
                      <a:pt x="396" y="258"/>
                      <a:pt x="409" y="245"/>
                    </a:cubicBezTo>
                    <a:lnTo>
                      <a:pt x="425" y="245"/>
                    </a:lnTo>
                    <a:cubicBezTo>
                      <a:pt x="438" y="229"/>
                      <a:pt x="451" y="229"/>
                      <a:pt x="451" y="229"/>
                    </a:cubicBezTo>
                    <a:lnTo>
                      <a:pt x="490" y="229"/>
                    </a:lnTo>
                    <a:cubicBezTo>
                      <a:pt x="507" y="229"/>
                      <a:pt x="533" y="216"/>
                      <a:pt x="572" y="203"/>
                    </a:cubicBezTo>
                    <a:lnTo>
                      <a:pt x="46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8"/>
              <p:cNvSpPr/>
              <p:nvPr/>
            </p:nvSpPr>
            <p:spPr>
              <a:xfrm>
                <a:off x="6025000" y="2807250"/>
                <a:ext cx="12275" cy="3375"/>
              </a:xfrm>
              <a:custGeom>
                <a:avLst/>
                <a:gdLst/>
                <a:ahLst/>
                <a:cxnLst/>
                <a:rect l="l" t="t" r="r" b="b"/>
                <a:pathLst>
                  <a:path w="491" h="135" extrusionOk="0">
                    <a:moveTo>
                      <a:pt x="232" y="0"/>
                    </a:moveTo>
                    <a:cubicBezTo>
                      <a:pt x="177" y="14"/>
                      <a:pt x="108" y="27"/>
                      <a:pt x="53" y="53"/>
                    </a:cubicBezTo>
                    <a:cubicBezTo>
                      <a:pt x="27" y="69"/>
                      <a:pt x="14" y="82"/>
                      <a:pt x="1" y="95"/>
                    </a:cubicBezTo>
                    <a:cubicBezTo>
                      <a:pt x="53" y="108"/>
                      <a:pt x="108" y="121"/>
                      <a:pt x="164" y="134"/>
                    </a:cubicBezTo>
                    <a:cubicBezTo>
                      <a:pt x="216" y="134"/>
                      <a:pt x="258" y="134"/>
                      <a:pt x="298" y="121"/>
                    </a:cubicBezTo>
                    <a:cubicBezTo>
                      <a:pt x="340" y="121"/>
                      <a:pt x="379" y="108"/>
                      <a:pt x="409" y="108"/>
                    </a:cubicBezTo>
                    <a:cubicBezTo>
                      <a:pt x="435" y="95"/>
                      <a:pt x="461" y="95"/>
                      <a:pt x="477" y="95"/>
                    </a:cubicBezTo>
                    <a:lnTo>
                      <a:pt x="490" y="95"/>
                    </a:lnTo>
                    <a:cubicBezTo>
                      <a:pt x="490" y="95"/>
                      <a:pt x="461" y="95"/>
                      <a:pt x="448" y="82"/>
                    </a:cubicBezTo>
                    <a:cubicBezTo>
                      <a:pt x="422" y="69"/>
                      <a:pt x="396" y="53"/>
                      <a:pt x="366" y="27"/>
                    </a:cubicBezTo>
                    <a:cubicBezTo>
                      <a:pt x="327" y="14"/>
                      <a:pt x="285" y="0"/>
                      <a:pt x="2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8"/>
              <p:cNvSpPr/>
              <p:nvPr/>
            </p:nvSpPr>
            <p:spPr>
              <a:xfrm>
                <a:off x="6028750" y="2808425"/>
                <a:ext cx="5750" cy="1225"/>
              </a:xfrm>
              <a:custGeom>
                <a:avLst/>
                <a:gdLst/>
                <a:ahLst/>
                <a:cxnLst/>
                <a:rect l="l" t="t" r="r" b="b"/>
                <a:pathLst>
                  <a:path w="230" h="49" extrusionOk="0">
                    <a:moveTo>
                      <a:pt x="125" y="0"/>
                    </a:moveTo>
                    <a:cubicBezTo>
                      <a:pt x="91" y="0"/>
                      <a:pt x="55" y="10"/>
                      <a:pt x="27" y="22"/>
                    </a:cubicBezTo>
                    <a:cubicBezTo>
                      <a:pt x="14" y="35"/>
                      <a:pt x="1" y="48"/>
                      <a:pt x="27" y="48"/>
                    </a:cubicBezTo>
                    <a:lnTo>
                      <a:pt x="164" y="48"/>
                    </a:lnTo>
                    <a:cubicBezTo>
                      <a:pt x="190" y="48"/>
                      <a:pt x="203" y="48"/>
                      <a:pt x="216" y="35"/>
                    </a:cubicBezTo>
                    <a:cubicBezTo>
                      <a:pt x="229" y="35"/>
                      <a:pt x="203" y="22"/>
                      <a:pt x="164" y="6"/>
                    </a:cubicBezTo>
                    <a:cubicBezTo>
                      <a:pt x="152" y="2"/>
                      <a:pt x="139" y="0"/>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8"/>
              <p:cNvSpPr/>
              <p:nvPr/>
            </p:nvSpPr>
            <p:spPr>
              <a:xfrm>
                <a:off x="6036175" y="2802475"/>
                <a:ext cx="6150" cy="5700"/>
              </a:xfrm>
              <a:custGeom>
                <a:avLst/>
                <a:gdLst/>
                <a:ahLst/>
                <a:cxnLst/>
                <a:rect l="l" t="t" r="r" b="b"/>
                <a:pathLst>
                  <a:path w="246" h="228" extrusionOk="0">
                    <a:moveTo>
                      <a:pt x="126" y="0"/>
                    </a:moveTo>
                    <a:cubicBezTo>
                      <a:pt x="107" y="0"/>
                      <a:pt x="88" y="6"/>
                      <a:pt x="69" y="15"/>
                    </a:cubicBezTo>
                    <a:cubicBezTo>
                      <a:pt x="14" y="41"/>
                      <a:pt x="1" y="110"/>
                      <a:pt x="30" y="162"/>
                    </a:cubicBezTo>
                    <a:cubicBezTo>
                      <a:pt x="49" y="203"/>
                      <a:pt x="91" y="228"/>
                      <a:pt x="133" y="228"/>
                    </a:cubicBezTo>
                    <a:cubicBezTo>
                      <a:pt x="148" y="228"/>
                      <a:pt x="163" y="225"/>
                      <a:pt x="177" y="218"/>
                    </a:cubicBezTo>
                    <a:cubicBezTo>
                      <a:pt x="233" y="191"/>
                      <a:pt x="246" y="123"/>
                      <a:pt x="219" y="67"/>
                    </a:cubicBezTo>
                    <a:cubicBezTo>
                      <a:pt x="202" y="22"/>
                      <a:pt x="165"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8"/>
              <p:cNvSpPr/>
              <p:nvPr/>
            </p:nvSpPr>
            <p:spPr>
              <a:xfrm>
                <a:off x="6037900" y="2804025"/>
                <a:ext cx="2725" cy="2525"/>
              </a:xfrm>
              <a:custGeom>
                <a:avLst/>
                <a:gdLst/>
                <a:ahLst/>
                <a:cxnLst/>
                <a:rect l="l" t="t" r="r" b="b"/>
                <a:pathLst>
                  <a:path w="109" h="101" extrusionOk="0">
                    <a:moveTo>
                      <a:pt x="49" y="0"/>
                    </a:moveTo>
                    <a:cubicBezTo>
                      <a:pt x="42" y="0"/>
                      <a:pt x="34" y="2"/>
                      <a:pt x="26" y="5"/>
                    </a:cubicBezTo>
                    <a:cubicBezTo>
                      <a:pt x="0" y="19"/>
                      <a:pt x="0" y="48"/>
                      <a:pt x="13" y="74"/>
                    </a:cubicBezTo>
                    <a:cubicBezTo>
                      <a:pt x="26" y="100"/>
                      <a:pt x="56" y="100"/>
                      <a:pt x="82" y="100"/>
                    </a:cubicBezTo>
                    <a:cubicBezTo>
                      <a:pt x="95" y="87"/>
                      <a:pt x="108" y="61"/>
                      <a:pt x="95" y="35"/>
                    </a:cubicBezTo>
                    <a:cubicBezTo>
                      <a:pt x="85"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8"/>
              <p:cNvSpPr/>
              <p:nvPr/>
            </p:nvSpPr>
            <p:spPr>
              <a:xfrm>
                <a:off x="6053900" y="2794275"/>
                <a:ext cx="8825" cy="10625"/>
              </a:xfrm>
              <a:custGeom>
                <a:avLst/>
                <a:gdLst/>
                <a:ahLst/>
                <a:cxnLst/>
                <a:rect l="l" t="t" r="r" b="b"/>
                <a:pathLst>
                  <a:path w="353" h="425" extrusionOk="0">
                    <a:moveTo>
                      <a:pt x="26" y="1"/>
                    </a:moveTo>
                    <a:lnTo>
                      <a:pt x="1" y="263"/>
                    </a:lnTo>
                    <a:lnTo>
                      <a:pt x="1" y="263"/>
                    </a:lnTo>
                    <a:cubicBezTo>
                      <a:pt x="1" y="262"/>
                      <a:pt x="0" y="262"/>
                      <a:pt x="0" y="262"/>
                    </a:cubicBezTo>
                    <a:lnTo>
                      <a:pt x="0" y="275"/>
                    </a:lnTo>
                    <a:lnTo>
                      <a:pt x="1" y="263"/>
                    </a:lnTo>
                    <a:lnTo>
                      <a:pt x="1" y="263"/>
                    </a:lnTo>
                    <a:cubicBezTo>
                      <a:pt x="14" y="275"/>
                      <a:pt x="26" y="275"/>
                      <a:pt x="26" y="275"/>
                    </a:cubicBezTo>
                    <a:cubicBezTo>
                      <a:pt x="56" y="275"/>
                      <a:pt x="69" y="275"/>
                      <a:pt x="95" y="301"/>
                    </a:cubicBezTo>
                    <a:cubicBezTo>
                      <a:pt x="163" y="343"/>
                      <a:pt x="150" y="382"/>
                      <a:pt x="219" y="425"/>
                    </a:cubicBezTo>
                    <a:lnTo>
                      <a:pt x="353" y="232"/>
                    </a:lnTo>
                    <a:cubicBezTo>
                      <a:pt x="258" y="164"/>
                      <a:pt x="258" y="206"/>
                      <a:pt x="189" y="164"/>
                    </a:cubicBezTo>
                    <a:cubicBezTo>
                      <a:pt x="163" y="138"/>
                      <a:pt x="150" y="125"/>
                      <a:pt x="137" y="111"/>
                    </a:cubicBezTo>
                    <a:cubicBezTo>
                      <a:pt x="137" y="98"/>
                      <a:pt x="137" y="98"/>
                      <a:pt x="121" y="98"/>
                    </a:cubicBezTo>
                    <a:lnTo>
                      <a:pt x="121" y="82"/>
                    </a:lnTo>
                    <a:lnTo>
                      <a:pt x="108" y="69"/>
                    </a:lnTo>
                    <a:cubicBezTo>
                      <a:pt x="82" y="56"/>
                      <a:pt x="56" y="30"/>
                      <a:pt x="2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8"/>
              <p:cNvSpPr/>
              <p:nvPr/>
            </p:nvSpPr>
            <p:spPr>
              <a:xfrm>
                <a:off x="6045400" y="2794275"/>
                <a:ext cx="9175" cy="9900"/>
              </a:xfrm>
              <a:custGeom>
                <a:avLst/>
                <a:gdLst/>
                <a:ahLst/>
                <a:cxnLst/>
                <a:rect l="l" t="t" r="r" b="b"/>
                <a:pathLst>
                  <a:path w="367" h="396" extrusionOk="0">
                    <a:moveTo>
                      <a:pt x="353" y="1"/>
                    </a:moveTo>
                    <a:cubicBezTo>
                      <a:pt x="258" y="43"/>
                      <a:pt x="216" y="69"/>
                      <a:pt x="216" y="82"/>
                    </a:cubicBezTo>
                    <a:cubicBezTo>
                      <a:pt x="203" y="98"/>
                      <a:pt x="190" y="111"/>
                      <a:pt x="164" y="138"/>
                    </a:cubicBezTo>
                    <a:cubicBezTo>
                      <a:pt x="95" y="164"/>
                      <a:pt x="69" y="138"/>
                      <a:pt x="1" y="180"/>
                    </a:cubicBezTo>
                    <a:lnTo>
                      <a:pt x="108" y="395"/>
                    </a:lnTo>
                    <a:cubicBezTo>
                      <a:pt x="203" y="343"/>
                      <a:pt x="164" y="314"/>
                      <a:pt x="245" y="275"/>
                    </a:cubicBezTo>
                    <a:cubicBezTo>
                      <a:pt x="272" y="262"/>
                      <a:pt x="298" y="262"/>
                      <a:pt x="314" y="262"/>
                    </a:cubicBezTo>
                    <a:lnTo>
                      <a:pt x="327" y="262"/>
                    </a:lnTo>
                    <a:lnTo>
                      <a:pt x="340" y="275"/>
                    </a:lnTo>
                    <a:lnTo>
                      <a:pt x="36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8"/>
              <p:cNvSpPr/>
              <p:nvPr/>
            </p:nvSpPr>
            <p:spPr>
              <a:xfrm>
                <a:off x="6043700" y="2798475"/>
                <a:ext cx="6125" cy="5975"/>
              </a:xfrm>
              <a:custGeom>
                <a:avLst/>
                <a:gdLst/>
                <a:ahLst/>
                <a:cxnLst/>
                <a:rect l="l" t="t" r="r" b="b"/>
                <a:pathLst>
                  <a:path w="245" h="239" extrusionOk="0">
                    <a:moveTo>
                      <a:pt x="112" y="0"/>
                    </a:moveTo>
                    <a:cubicBezTo>
                      <a:pt x="97" y="0"/>
                      <a:pt x="83" y="4"/>
                      <a:pt x="69" y="12"/>
                    </a:cubicBezTo>
                    <a:cubicBezTo>
                      <a:pt x="13" y="38"/>
                      <a:pt x="0" y="107"/>
                      <a:pt x="26" y="159"/>
                    </a:cubicBezTo>
                    <a:cubicBezTo>
                      <a:pt x="48" y="210"/>
                      <a:pt x="89" y="239"/>
                      <a:pt x="132" y="239"/>
                    </a:cubicBezTo>
                    <a:cubicBezTo>
                      <a:pt x="147" y="239"/>
                      <a:pt x="162" y="235"/>
                      <a:pt x="176" y="227"/>
                    </a:cubicBezTo>
                    <a:cubicBezTo>
                      <a:pt x="232" y="201"/>
                      <a:pt x="245" y="120"/>
                      <a:pt x="219" y="64"/>
                    </a:cubicBezTo>
                    <a:cubicBezTo>
                      <a:pt x="188" y="26"/>
                      <a:pt x="150" y="0"/>
                      <a:pt x="11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8"/>
              <p:cNvSpPr/>
              <p:nvPr/>
            </p:nvSpPr>
            <p:spPr>
              <a:xfrm>
                <a:off x="6045400" y="2800175"/>
                <a:ext cx="2725" cy="2450"/>
              </a:xfrm>
              <a:custGeom>
                <a:avLst/>
                <a:gdLst/>
                <a:ahLst/>
                <a:cxnLst/>
                <a:rect l="l" t="t" r="r" b="b"/>
                <a:pathLst>
                  <a:path w="109" h="98" extrusionOk="0">
                    <a:moveTo>
                      <a:pt x="58" y="1"/>
                    </a:moveTo>
                    <a:cubicBezTo>
                      <a:pt x="48" y="1"/>
                      <a:pt x="37" y="4"/>
                      <a:pt x="27" y="9"/>
                    </a:cubicBezTo>
                    <a:cubicBezTo>
                      <a:pt x="1" y="9"/>
                      <a:pt x="1" y="52"/>
                      <a:pt x="14" y="65"/>
                    </a:cubicBezTo>
                    <a:cubicBezTo>
                      <a:pt x="23" y="84"/>
                      <a:pt x="39" y="97"/>
                      <a:pt x="54" y="97"/>
                    </a:cubicBezTo>
                    <a:cubicBezTo>
                      <a:pt x="59" y="97"/>
                      <a:pt x="65" y="95"/>
                      <a:pt x="69" y="91"/>
                    </a:cubicBezTo>
                    <a:cubicBezTo>
                      <a:pt x="95" y="78"/>
                      <a:pt x="108" y="52"/>
                      <a:pt x="95" y="26"/>
                    </a:cubicBezTo>
                    <a:cubicBezTo>
                      <a:pt x="87" y="8"/>
                      <a:pt x="74" y="1"/>
                      <a:pt x="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8"/>
              <p:cNvSpPr/>
              <p:nvPr/>
            </p:nvSpPr>
            <p:spPr>
              <a:xfrm>
                <a:off x="6051200" y="2794275"/>
                <a:ext cx="5725" cy="6875"/>
              </a:xfrm>
              <a:custGeom>
                <a:avLst/>
                <a:gdLst/>
                <a:ahLst/>
                <a:cxnLst/>
                <a:rect l="l" t="t" r="r" b="b"/>
                <a:pathLst>
                  <a:path w="229" h="275" extrusionOk="0">
                    <a:moveTo>
                      <a:pt x="121" y="1"/>
                    </a:moveTo>
                    <a:cubicBezTo>
                      <a:pt x="66" y="30"/>
                      <a:pt x="26" y="56"/>
                      <a:pt x="13" y="98"/>
                    </a:cubicBezTo>
                    <a:cubicBezTo>
                      <a:pt x="0" y="125"/>
                      <a:pt x="13" y="151"/>
                      <a:pt x="26" y="180"/>
                    </a:cubicBezTo>
                    <a:cubicBezTo>
                      <a:pt x="40" y="206"/>
                      <a:pt x="66" y="219"/>
                      <a:pt x="82" y="232"/>
                    </a:cubicBezTo>
                    <a:cubicBezTo>
                      <a:pt x="95" y="245"/>
                      <a:pt x="108" y="275"/>
                      <a:pt x="108" y="275"/>
                    </a:cubicBezTo>
                    <a:lnTo>
                      <a:pt x="108" y="262"/>
                    </a:lnTo>
                    <a:cubicBezTo>
                      <a:pt x="121" y="245"/>
                      <a:pt x="121" y="245"/>
                      <a:pt x="134" y="245"/>
                    </a:cubicBezTo>
                    <a:cubicBezTo>
                      <a:pt x="164" y="245"/>
                      <a:pt x="190" y="219"/>
                      <a:pt x="203" y="193"/>
                    </a:cubicBezTo>
                    <a:cubicBezTo>
                      <a:pt x="216" y="180"/>
                      <a:pt x="229" y="138"/>
                      <a:pt x="229" y="111"/>
                    </a:cubicBezTo>
                    <a:cubicBezTo>
                      <a:pt x="229" y="111"/>
                      <a:pt x="229" y="98"/>
                      <a:pt x="216" y="98"/>
                    </a:cubicBezTo>
                    <a:cubicBezTo>
                      <a:pt x="216" y="82"/>
                      <a:pt x="203" y="69"/>
                      <a:pt x="203" y="56"/>
                    </a:cubicBezTo>
                    <a:cubicBezTo>
                      <a:pt x="177" y="43"/>
                      <a:pt x="164" y="30"/>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8"/>
              <p:cNvSpPr/>
              <p:nvPr/>
            </p:nvSpPr>
            <p:spPr>
              <a:xfrm>
                <a:off x="6052825" y="2796000"/>
                <a:ext cx="2475" cy="3250"/>
              </a:xfrm>
              <a:custGeom>
                <a:avLst/>
                <a:gdLst/>
                <a:ahLst/>
                <a:cxnLst/>
                <a:rect l="l" t="t" r="r" b="b"/>
                <a:pathLst>
                  <a:path w="99" h="130" extrusionOk="0">
                    <a:moveTo>
                      <a:pt x="43" y="0"/>
                    </a:moveTo>
                    <a:cubicBezTo>
                      <a:pt x="17" y="29"/>
                      <a:pt x="1" y="56"/>
                      <a:pt x="17" y="82"/>
                    </a:cubicBezTo>
                    <a:cubicBezTo>
                      <a:pt x="17" y="111"/>
                      <a:pt x="30" y="124"/>
                      <a:pt x="43" y="124"/>
                    </a:cubicBezTo>
                    <a:cubicBezTo>
                      <a:pt x="47" y="128"/>
                      <a:pt x="50" y="129"/>
                      <a:pt x="53" y="129"/>
                    </a:cubicBezTo>
                    <a:cubicBezTo>
                      <a:pt x="63" y="129"/>
                      <a:pt x="73" y="116"/>
                      <a:pt x="82" y="95"/>
                    </a:cubicBezTo>
                    <a:cubicBezTo>
                      <a:pt x="99" y="69"/>
                      <a:pt x="82" y="29"/>
                      <a:pt x="56" y="13"/>
                    </a:cubicBezTo>
                    <a:lnTo>
                      <a:pt x="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8"/>
              <p:cNvSpPr/>
              <p:nvPr/>
            </p:nvSpPr>
            <p:spPr>
              <a:xfrm>
                <a:off x="6066125" y="2804875"/>
                <a:ext cx="10550" cy="9500"/>
              </a:xfrm>
              <a:custGeom>
                <a:avLst/>
                <a:gdLst/>
                <a:ahLst/>
                <a:cxnLst/>
                <a:rect l="l" t="t" r="r" b="b"/>
                <a:pathLst>
                  <a:path w="422" h="380" extrusionOk="0">
                    <a:moveTo>
                      <a:pt x="138" y="1"/>
                    </a:moveTo>
                    <a:lnTo>
                      <a:pt x="1" y="190"/>
                    </a:lnTo>
                    <a:cubicBezTo>
                      <a:pt x="95" y="259"/>
                      <a:pt x="95" y="216"/>
                      <a:pt x="164" y="259"/>
                    </a:cubicBezTo>
                    <a:cubicBezTo>
                      <a:pt x="232" y="311"/>
                      <a:pt x="203" y="340"/>
                      <a:pt x="285" y="379"/>
                    </a:cubicBezTo>
                    <a:lnTo>
                      <a:pt x="422" y="190"/>
                    </a:lnTo>
                    <a:cubicBezTo>
                      <a:pt x="327" y="122"/>
                      <a:pt x="327" y="177"/>
                      <a:pt x="259" y="122"/>
                    </a:cubicBezTo>
                    <a:cubicBezTo>
                      <a:pt x="190" y="82"/>
                      <a:pt x="219" y="53"/>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8"/>
              <p:cNvSpPr/>
              <p:nvPr/>
            </p:nvSpPr>
            <p:spPr>
              <a:xfrm>
                <a:off x="6059350" y="2800075"/>
                <a:ext cx="10225" cy="9575"/>
              </a:xfrm>
              <a:custGeom>
                <a:avLst/>
                <a:gdLst/>
                <a:ahLst/>
                <a:cxnLst/>
                <a:rect l="l" t="t" r="r" b="b"/>
                <a:pathLst>
                  <a:path w="409" h="383" extrusionOk="0">
                    <a:moveTo>
                      <a:pt x="135" y="0"/>
                    </a:moveTo>
                    <a:lnTo>
                      <a:pt x="1" y="193"/>
                    </a:lnTo>
                    <a:cubicBezTo>
                      <a:pt x="95" y="258"/>
                      <a:pt x="95" y="219"/>
                      <a:pt x="164" y="258"/>
                    </a:cubicBezTo>
                    <a:cubicBezTo>
                      <a:pt x="229" y="301"/>
                      <a:pt x="203" y="340"/>
                      <a:pt x="272" y="382"/>
                    </a:cubicBezTo>
                    <a:lnTo>
                      <a:pt x="409" y="193"/>
                    </a:lnTo>
                    <a:cubicBezTo>
                      <a:pt x="311" y="124"/>
                      <a:pt x="311" y="163"/>
                      <a:pt x="259" y="124"/>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8"/>
              <p:cNvSpPr/>
              <p:nvPr/>
            </p:nvSpPr>
            <p:spPr>
              <a:xfrm>
                <a:off x="6057975" y="2799750"/>
                <a:ext cx="6150" cy="5650"/>
              </a:xfrm>
              <a:custGeom>
                <a:avLst/>
                <a:gdLst/>
                <a:ahLst/>
                <a:cxnLst/>
                <a:rect l="l" t="t" r="r" b="b"/>
                <a:pathLst>
                  <a:path w="246" h="226" extrusionOk="0">
                    <a:moveTo>
                      <a:pt x="135" y="0"/>
                    </a:moveTo>
                    <a:cubicBezTo>
                      <a:pt x="97" y="0"/>
                      <a:pt x="59" y="18"/>
                      <a:pt x="39" y="56"/>
                    </a:cubicBezTo>
                    <a:cubicBezTo>
                      <a:pt x="0" y="108"/>
                      <a:pt x="13" y="176"/>
                      <a:pt x="56" y="206"/>
                    </a:cubicBezTo>
                    <a:cubicBezTo>
                      <a:pt x="74" y="219"/>
                      <a:pt x="94" y="225"/>
                      <a:pt x="113" y="225"/>
                    </a:cubicBezTo>
                    <a:cubicBezTo>
                      <a:pt x="150" y="225"/>
                      <a:pt x="186" y="204"/>
                      <a:pt x="203" y="176"/>
                    </a:cubicBezTo>
                    <a:cubicBezTo>
                      <a:pt x="245" y="124"/>
                      <a:pt x="232" y="43"/>
                      <a:pt x="190" y="13"/>
                    </a:cubicBezTo>
                    <a:cubicBezTo>
                      <a:pt x="172" y="5"/>
                      <a:pt x="153" y="0"/>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8"/>
              <p:cNvSpPr/>
              <p:nvPr/>
            </p:nvSpPr>
            <p:spPr>
              <a:xfrm>
                <a:off x="6059675" y="2801250"/>
                <a:ext cx="2725" cy="2475"/>
              </a:xfrm>
              <a:custGeom>
                <a:avLst/>
                <a:gdLst/>
                <a:ahLst/>
                <a:cxnLst/>
                <a:rect l="l" t="t" r="r" b="b"/>
                <a:pathLst>
                  <a:path w="109" h="99" extrusionOk="0">
                    <a:moveTo>
                      <a:pt x="55" y="0"/>
                    </a:moveTo>
                    <a:cubicBezTo>
                      <a:pt x="39" y="0"/>
                      <a:pt x="22" y="7"/>
                      <a:pt x="14" y="22"/>
                    </a:cubicBezTo>
                    <a:cubicBezTo>
                      <a:pt x="1" y="48"/>
                      <a:pt x="1" y="77"/>
                      <a:pt x="27" y="90"/>
                    </a:cubicBezTo>
                    <a:cubicBezTo>
                      <a:pt x="32" y="96"/>
                      <a:pt x="43" y="99"/>
                      <a:pt x="54" y="99"/>
                    </a:cubicBezTo>
                    <a:cubicBezTo>
                      <a:pt x="70" y="99"/>
                      <a:pt x="88" y="93"/>
                      <a:pt x="95" y="77"/>
                    </a:cubicBezTo>
                    <a:cubicBezTo>
                      <a:pt x="109" y="48"/>
                      <a:pt x="109" y="22"/>
                      <a:pt x="82" y="9"/>
                    </a:cubicBezTo>
                    <a:cubicBezTo>
                      <a:pt x="77" y="3"/>
                      <a:pt x="67"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8"/>
              <p:cNvSpPr/>
              <p:nvPr/>
            </p:nvSpPr>
            <p:spPr>
              <a:xfrm>
                <a:off x="6064750" y="2804500"/>
                <a:ext cx="6125" cy="5700"/>
              </a:xfrm>
              <a:custGeom>
                <a:avLst/>
                <a:gdLst/>
                <a:ahLst/>
                <a:cxnLst/>
                <a:rect l="l" t="t" r="r" b="b"/>
                <a:pathLst>
                  <a:path w="245" h="228" extrusionOk="0">
                    <a:moveTo>
                      <a:pt x="142" y="1"/>
                    </a:moveTo>
                    <a:cubicBezTo>
                      <a:pt x="106" y="1"/>
                      <a:pt x="68" y="19"/>
                      <a:pt x="43" y="55"/>
                    </a:cubicBezTo>
                    <a:cubicBezTo>
                      <a:pt x="0" y="110"/>
                      <a:pt x="13" y="179"/>
                      <a:pt x="56" y="205"/>
                    </a:cubicBezTo>
                    <a:cubicBezTo>
                      <a:pt x="78" y="221"/>
                      <a:pt x="101" y="228"/>
                      <a:pt x="124" y="228"/>
                    </a:cubicBezTo>
                    <a:cubicBezTo>
                      <a:pt x="159" y="228"/>
                      <a:pt x="193" y="211"/>
                      <a:pt x="219" y="179"/>
                    </a:cubicBezTo>
                    <a:cubicBezTo>
                      <a:pt x="245" y="124"/>
                      <a:pt x="245" y="42"/>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8"/>
              <p:cNvSpPr/>
              <p:nvPr/>
            </p:nvSpPr>
            <p:spPr>
              <a:xfrm>
                <a:off x="6066450" y="2806050"/>
                <a:ext cx="2725" cy="2425"/>
              </a:xfrm>
              <a:custGeom>
                <a:avLst/>
                <a:gdLst/>
                <a:ahLst/>
                <a:cxnLst/>
                <a:rect l="l" t="t" r="r" b="b"/>
                <a:pathLst>
                  <a:path w="109" h="97" extrusionOk="0">
                    <a:moveTo>
                      <a:pt x="68" y="1"/>
                    </a:moveTo>
                    <a:cubicBezTo>
                      <a:pt x="55" y="1"/>
                      <a:pt x="38" y="10"/>
                      <a:pt x="27" y="19"/>
                    </a:cubicBezTo>
                    <a:cubicBezTo>
                      <a:pt x="1" y="48"/>
                      <a:pt x="14" y="75"/>
                      <a:pt x="27" y="88"/>
                    </a:cubicBezTo>
                    <a:cubicBezTo>
                      <a:pt x="39" y="93"/>
                      <a:pt x="51" y="96"/>
                      <a:pt x="61" y="96"/>
                    </a:cubicBezTo>
                    <a:cubicBezTo>
                      <a:pt x="76" y="96"/>
                      <a:pt x="88" y="90"/>
                      <a:pt x="95" y="75"/>
                    </a:cubicBezTo>
                    <a:cubicBezTo>
                      <a:pt x="108" y="48"/>
                      <a:pt x="108" y="19"/>
                      <a:pt x="82" y="6"/>
                    </a:cubicBezTo>
                    <a:cubicBezTo>
                      <a:pt x="79" y="2"/>
                      <a:pt x="74" y="1"/>
                      <a:pt x="6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8"/>
              <p:cNvSpPr/>
              <p:nvPr/>
            </p:nvSpPr>
            <p:spPr>
              <a:xfrm>
                <a:off x="6080075" y="2814350"/>
                <a:ext cx="10225" cy="9575"/>
              </a:xfrm>
              <a:custGeom>
                <a:avLst/>
                <a:gdLst/>
                <a:ahLst/>
                <a:cxnLst/>
                <a:rect l="l" t="t" r="r" b="b"/>
                <a:pathLst>
                  <a:path w="409" h="383" extrusionOk="0">
                    <a:moveTo>
                      <a:pt x="135" y="0"/>
                    </a:moveTo>
                    <a:lnTo>
                      <a:pt x="1" y="193"/>
                    </a:lnTo>
                    <a:cubicBezTo>
                      <a:pt x="96" y="258"/>
                      <a:pt x="96" y="219"/>
                      <a:pt x="164" y="258"/>
                    </a:cubicBezTo>
                    <a:cubicBezTo>
                      <a:pt x="233" y="314"/>
                      <a:pt x="203" y="340"/>
                      <a:pt x="272" y="382"/>
                    </a:cubicBezTo>
                    <a:lnTo>
                      <a:pt x="409" y="193"/>
                    </a:lnTo>
                    <a:cubicBezTo>
                      <a:pt x="314" y="125"/>
                      <a:pt x="327" y="177"/>
                      <a:pt x="259" y="125"/>
                    </a:cubicBezTo>
                    <a:cubicBezTo>
                      <a:pt x="190" y="82"/>
                      <a:pt x="203" y="5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8"/>
              <p:cNvSpPr/>
              <p:nvPr/>
            </p:nvSpPr>
            <p:spPr>
              <a:xfrm>
                <a:off x="6073225" y="2809625"/>
                <a:ext cx="10225" cy="9575"/>
              </a:xfrm>
              <a:custGeom>
                <a:avLst/>
                <a:gdLst/>
                <a:ahLst/>
                <a:cxnLst/>
                <a:rect l="l" t="t" r="r" b="b"/>
                <a:pathLst>
                  <a:path w="409" h="383" extrusionOk="0">
                    <a:moveTo>
                      <a:pt x="138" y="0"/>
                    </a:moveTo>
                    <a:lnTo>
                      <a:pt x="1" y="189"/>
                    </a:lnTo>
                    <a:cubicBezTo>
                      <a:pt x="99" y="258"/>
                      <a:pt x="99" y="219"/>
                      <a:pt x="151" y="258"/>
                    </a:cubicBezTo>
                    <a:cubicBezTo>
                      <a:pt x="219" y="314"/>
                      <a:pt x="206" y="340"/>
                      <a:pt x="275" y="382"/>
                    </a:cubicBezTo>
                    <a:lnTo>
                      <a:pt x="409" y="189"/>
                    </a:lnTo>
                    <a:cubicBezTo>
                      <a:pt x="314" y="121"/>
                      <a:pt x="314" y="176"/>
                      <a:pt x="245" y="121"/>
                    </a:cubicBezTo>
                    <a:cubicBezTo>
                      <a:pt x="180" y="82"/>
                      <a:pt x="206"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8"/>
              <p:cNvSpPr/>
              <p:nvPr/>
            </p:nvSpPr>
            <p:spPr>
              <a:xfrm>
                <a:off x="6071925" y="2809300"/>
                <a:ext cx="6150" cy="5700"/>
              </a:xfrm>
              <a:custGeom>
                <a:avLst/>
                <a:gdLst/>
                <a:ahLst/>
                <a:cxnLst/>
                <a:rect l="l" t="t" r="r" b="b"/>
                <a:pathLst>
                  <a:path w="246" h="228" extrusionOk="0">
                    <a:moveTo>
                      <a:pt x="132" y="0"/>
                    </a:moveTo>
                    <a:cubicBezTo>
                      <a:pt x="93" y="0"/>
                      <a:pt x="55" y="18"/>
                      <a:pt x="27" y="52"/>
                    </a:cubicBezTo>
                    <a:cubicBezTo>
                      <a:pt x="0" y="108"/>
                      <a:pt x="0" y="176"/>
                      <a:pt x="53" y="202"/>
                    </a:cubicBezTo>
                    <a:cubicBezTo>
                      <a:pt x="70" y="219"/>
                      <a:pt x="91" y="228"/>
                      <a:pt x="113" y="228"/>
                    </a:cubicBezTo>
                    <a:cubicBezTo>
                      <a:pt x="145" y="228"/>
                      <a:pt x="179" y="210"/>
                      <a:pt x="203" y="176"/>
                    </a:cubicBezTo>
                    <a:cubicBezTo>
                      <a:pt x="245" y="121"/>
                      <a:pt x="232" y="52"/>
                      <a:pt x="190" y="13"/>
                    </a:cubicBezTo>
                    <a:cubicBezTo>
                      <a:pt x="171" y="4"/>
                      <a:pt x="152"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8"/>
              <p:cNvSpPr/>
              <p:nvPr/>
            </p:nvSpPr>
            <p:spPr>
              <a:xfrm>
                <a:off x="6073625" y="2810825"/>
                <a:ext cx="2725" cy="2450"/>
              </a:xfrm>
              <a:custGeom>
                <a:avLst/>
                <a:gdLst/>
                <a:ahLst/>
                <a:cxnLst/>
                <a:rect l="l" t="t" r="r" b="b"/>
                <a:pathLst>
                  <a:path w="109" h="98" extrusionOk="0">
                    <a:moveTo>
                      <a:pt x="57" y="1"/>
                    </a:moveTo>
                    <a:cubicBezTo>
                      <a:pt x="39" y="1"/>
                      <a:pt x="23" y="12"/>
                      <a:pt x="14" y="21"/>
                    </a:cubicBezTo>
                    <a:cubicBezTo>
                      <a:pt x="1" y="47"/>
                      <a:pt x="1" y="73"/>
                      <a:pt x="27" y="89"/>
                    </a:cubicBezTo>
                    <a:cubicBezTo>
                      <a:pt x="32" y="94"/>
                      <a:pt x="40" y="98"/>
                      <a:pt x="48" y="98"/>
                    </a:cubicBezTo>
                    <a:cubicBezTo>
                      <a:pt x="59" y="98"/>
                      <a:pt x="73" y="91"/>
                      <a:pt x="83" y="73"/>
                    </a:cubicBezTo>
                    <a:cubicBezTo>
                      <a:pt x="109" y="47"/>
                      <a:pt x="96" y="21"/>
                      <a:pt x="83" y="8"/>
                    </a:cubicBezTo>
                    <a:cubicBezTo>
                      <a:pt x="74" y="3"/>
                      <a:pt x="65"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8"/>
              <p:cNvSpPr/>
              <p:nvPr/>
            </p:nvSpPr>
            <p:spPr>
              <a:xfrm>
                <a:off x="6078700" y="2814025"/>
                <a:ext cx="6150" cy="5725"/>
              </a:xfrm>
              <a:custGeom>
                <a:avLst/>
                <a:gdLst/>
                <a:ahLst/>
                <a:cxnLst/>
                <a:rect l="l" t="t" r="r" b="b"/>
                <a:pathLst>
                  <a:path w="246" h="229" extrusionOk="0">
                    <a:moveTo>
                      <a:pt x="135" y="1"/>
                    </a:moveTo>
                    <a:cubicBezTo>
                      <a:pt x="97" y="1"/>
                      <a:pt x="60" y="19"/>
                      <a:pt x="43" y="56"/>
                    </a:cubicBezTo>
                    <a:cubicBezTo>
                      <a:pt x="0" y="108"/>
                      <a:pt x="13" y="177"/>
                      <a:pt x="56" y="206"/>
                    </a:cubicBezTo>
                    <a:cubicBezTo>
                      <a:pt x="76" y="221"/>
                      <a:pt x="99" y="229"/>
                      <a:pt x="121" y="229"/>
                    </a:cubicBezTo>
                    <a:cubicBezTo>
                      <a:pt x="155" y="229"/>
                      <a:pt x="188" y="211"/>
                      <a:pt x="206" y="177"/>
                    </a:cubicBezTo>
                    <a:cubicBezTo>
                      <a:pt x="245" y="124"/>
                      <a:pt x="245" y="56"/>
                      <a:pt x="190" y="13"/>
                    </a:cubicBezTo>
                    <a:cubicBezTo>
                      <a:pt x="172" y="5"/>
                      <a:pt x="154"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8"/>
              <p:cNvSpPr/>
              <p:nvPr/>
            </p:nvSpPr>
            <p:spPr>
              <a:xfrm>
                <a:off x="6080400" y="2815600"/>
                <a:ext cx="2725" cy="2425"/>
              </a:xfrm>
              <a:custGeom>
                <a:avLst/>
                <a:gdLst/>
                <a:ahLst/>
                <a:cxnLst/>
                <a:rect l="l" t="t" r="r" b="b"/>
                <a:pathLst>
                  <a:path w="109" h="97" extrusionOk="0">
                    <a:moveTo>
                      <a:pt x="65" y="1"/>
                    </a:moveTo>
                    <a:cubicBezTo>
                      <a:pt x="47" y="1"/>
                      <a:pt x="23" y="10"/>
                      <a:pt x="14" y="19"/>
                    </a:cubicBezTo>
                    <a:cubicBezTo>
                      <a:pt x="1" y="45"/>
                      <a:pt x="1" y="75"/>
                      <a:pt x="27" y="88"/>
                    </a:cubicBezTo>
                    <a:cubicBezTo>
                      <a:pt x="32" y="93"/>
                      <a:pt x="43" y="96"/>
                      <a:pt x="54" y="96"/>
                    </a:cubicBezTo>
                    <a:cubicBezTo>
                      <a:pt x="70" y="96"/>
                      <a:pt x="88" y="90"/>
                      <a:pt x="96" y="75"/>
                    </a:cubicBezTo>
                    <a:cubicBezTo>
                      <a:pt x="109" y="45"/>
                      <a:pt x="109" y="19"/>
                      <a:pt x="83" y="6"/>
                    </a:cubicBezTo>
                    <a:cubicBezTo>
                      <a:pt x="79" y="2"/>
                      <a:pt x="72" y="1"/>
                      <a:pt x="6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8"/>
              <p:cNvSpPr/>
              <p:nvPr/>
            </p:nvSpPr>
            <p:spPr>
              <a:xfrm>
                <a:off x="6094025" y="2823900"/>
                <a:ext cx="9825" cy="10225"/>
              </a:xfrm>
              <a:custGeom>
                <a:avLst/>
                <a:gdLst/>
                <a:ahLst/>
                <a:cxnLst/>
                <a:rect l="l" t="t" r="r" b="b"/>
                <a:pathLst>
                  <a:path w="393" h="409" extrusionOk="0">
                    <a:moveTo>
                      <a:pt x="135" y="0"/>
                    </a:moveTo>
                    <a:lnTo>
                      <a:pt x="1" y="203"/>
                    </a:lnTo>
                    <a:cubicBezTo>
                      <a:pt x="40" y="219"/>
                      <a:pt x="53" y="232"/>
                      <a:pt x="66" y="232"/>
                    </a:cubicBezTo>
                    <a:cubicBezTo>
                      <a:pt x="96" y="245"/>
                      <a:pt x="109" y="245"/>
                      <a:pt x="109" y="245"/>
                    </a:cubicBezTo>
                    <a:lnTo>
                      <a:pt x="122" y="245"/>
                    </a:lnTo>
                    <a:lnTo>
                      <a:pt x="135" y="258"/>
                    </a:lnTo>
                    <a:cubicBezTo>
                      <a:pt x="177" y="314"/>
                      <a:pt x="148" y="340"/>
                      <a:pt x="203" y="408"/>
                    </a:cubicBezTo>
                    <a:lnTo>
                      <a:pt x="393" y="258"/>
                    </a:lnTo>
                    <a:cubicBezTo>
                      <a:pt x="327" y="177"/>
                      <a:pt x="311" y="219"/>
                      <a:pt x="259" y="151"/>
                    </a:cubicBezTo>
                    <a:lnTo>
                      <a:pt x="246" y="137"/>
                    </a:lnTo>
                    <a:cubicBezTo>
                      <a:pt x="246" y="121"/>
                      <a:pt x="229" y="121"/>
                      <a:pt x="229" y="108"/>
                    </a:cubicBezTo>
                    <a:cubicBezTo>
                      <a:pt x="216" y="108"/>
                      <a:pt x="216" y="95"/>
                      <a:pt x="203" y="95"/>
                    </a:cubicBezTo>
                    <a:lnTo>
                      <a:pt x="203" y="82"/>
                    </a:lnTo>
                    <a:cubicBezTo>
                      <a:pt x="190" y="69"/>
                      <a:pt x="190" y="69"/>
                      <a:pt x="190" y="56"/>
                    </a:cubicBezTo>
                    <a:cubicBezTo>
                      <a:pt x="177" y="40"/>
                      <a:pt x="164" y="26"/>
                      <a:pt x="13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8"/>
              <p:cNvSpPr/>
              <p:nvPr/>
            </p:nvSpPr>
            <p:spPr>
              <a:xfrm>
                <a:off x="6086850" y="2819175"/>
                <a:ext cx="10550" cy="9800"/>
              </a:xfrm>
              <a:custGeom>
                <a:avLst/>
                <a:gdLst/>
                <a:ahLst/>
                <a:cxnLst/>
                <a:rect l="l" t="t" r="r" b="b"/>
                <a:pathLst>
                  <a:path w="422" h="392" extrusionOk="0">
                    <a:moveTo>
                      <a:pt x="138" y="0"/>
                    </a:moveTo>
                    <a:lnTo>
                      <a:pt x="1" y="189"/>
                    </a:lnTo>
                    <a:cubicBezTo>
                      <a:pt x="95" y="258"/>
                      <a:pt x="95" y="215"/>
                      <a:pt x="164" y="258"/>
                    </a:cubicBezTo>
                    <a:cubicBezTo>
                      <a:pt x="233" y="310"/>
                      <a:pt x="219" y="340"/>
                      <a:pt x="288" y="392"/>
                    </a:cubicBezTo>
                    <a:lnTo>
                      <a:pt x="422" y="189"/>
                    </a:lnTo>
                    <a:cubicBezTo>
                      <a:pt x="327" y="134"/>
                      <a:pt x="327" y="176"/>
                      <a:pt x="259" y="121"/>
                    </a:cubicBezTo>
                    <a:cubicBezTo>
                      <a:pt x="190" y="82"/>
                      <a:pt x="219" y="52"/>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8"/>
              <p:cNvSpPr/>
              <p:nvPr/>
            </p:nvSpPr>
            <p:spPr>
              <a:xfrm>
                <a:off x="6085475" y="2818775"/>
                <a:ext cx="6550" cy="5725"/>
              </a:xfrm>
              <a:custGeom>
                <a:avLst/>
                <a:gdLst/>
                <a:ahLst/>
                <a:cxnLst/>
                <a:rect l="l" t="t" r="r" b="b"/>
                <a:pathLst>
                  <a:path w="262" h="229" extrusionOk="0">
                    <a:moveTo>
                      <a:pt x="142" y="1"/>
                    </a:moveTo>
                    <a:cubicBezTo>
                      <a:pt x="106" y="1"/>
                      <a:pt x="68" y="19"/>
                      <a:pt x="43" y="55"/>
                    </a:cubicBezTo>
                    <a:cubicBezTo>
                      <a:pt x="0" y="111"/>
                      <a:pt x="17" y="179"/>
                      <a:pt x="56" y="205"/>
                    </a:cubicBezTo>
                    <a:cubicBezTo>
                      <a:pt x="78" y="221"/>
                      <a:pt x="102" y="228"/>
                      <a:pt x="125" y="228"/>
                    </a:cubicBezTo>
                    <a:cubicBezTo>
                      <a:pt x="161" y="228"/>
                      <a:pt x="195" y="211"/>
                      <a:pt x="219" y="179"/>
                    </a:cubicBezTo>
                    <a:cubicBezTo>
                      <a:pt x="261" y="124"/>
                      <a:pt x="245" y="55"/>
                      <a:pt x="193" y="16"/>
                    </a:cubicBezTo>
                    <a:cubicBezTo>
                      <a:pt x="178" y="6"/>
                      <a:pt x="160" y="1"/>
                      <a:pt x="1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8"/>
              <p:cNvSpPr/>
              <p:nvPr/>
            </p:nvSpPr>
            <p:spPr>
              <a:xfrm>
                <a:off x="6087175" y="2820325"/>
                <a:ext cx="2800" cy="2425"/>
              </a:xfrm>
              <a:custGeom>
                <a:avLst/>
                <a:gdLst/>
                <a:ahLst/>
                <a:cxnLst/>
                <a:rect l="l" t="t" r="r" b="b"/>
                <a:pathLst>
                  <a:path w="112" h="97" extrusionOk="0">
                    <a:moveTo>
                      <a:pt x="73" y="1"/>
                    </a:moveTo>
                    <a:cubicBezTo>
                      <a:pt x="55" y="1"/>
                      <a:pt x="39" y="10"/>
                      <a:pt x="30" y="19"/>
                    </a:cubicBezTo>
                    <a:cubicBezTo>
                      <a:pt x="1" y="49"/>
                      <a:pt x="14" y="75"/>
                      <a:pt x="30" y="88"/>
                    </a:cubicBezTo>
                    <a:cubicBezTo>
                      <a:pt x="41" y="93"/>
                      <a:pt x="52" y="96"/>
                      <a:pt x="62" y="96"/>
                    </a:cubicBezTo>
                    <a:cubicBezTo>
                      <a:pt x="76" y="96"/>
                      <a:pt x="88" y="90"/>
                      <a:pt x="95" y="75"/>
                    </a:cubicBezTo>
                    <a:cubicBezTo>
                      <a:pt x="112" y="62"/>
                      <a:pt x="112" y="19"/>
                      <a:pt x="95" y="6"/>
                    </a:cubicBezTo>
                    <a:cubicBezTo>
                      <a:pt x="88" y="2"/>
                      <a:pt x="80" y="1"/>
                      <a:pt x="7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8"/>
              <p:cNvSpPr/>
              <p:nvPr/>
            </p:nvSpPr>
            <p:spPr>
              <a:xfrm>
                <a:off x="6092650" y="2823575"/>
                <a:ext cx="6150" cy="5775"/>
              </a:xfrm>
              <a:custGeom>
                <a:avLst/>
                <a:gdLst/>
                <a:ahLst/>
                <a:cxnLst/>
                <a:rect l="l" t="t" r="r" b="b"/>
                <a:pathLst>
                  <a:path w="246" h="231" extrusionOk="0">
                    <a:moveTo>
                      <a:pt x="134" y="0"/>
                    </a:moveTo>
                    <a:cubicBezTo>
                      <a:pt x="95" y="0"/>
                      <a:pt x="55" y="18"/>
                      <a:pt x="27" y="53"/>
                    </a:cubicBezTo>
                    <a:cubicBezTo>
                      <a:pt x="1" y="108"/>
                      <a:pt x="1" y="177"/>
                      <a:pt x="56" y="216"/>
                    </a:cubicBezTo>
                    <a:cubicBezTo>
                      <a:pt x="70" y="226"/>
                      <a:pt x="87" y="231"/>
                      <a:pt x="105" y="231"/>
                    </a:cubicBezTo>
                    <a:cubicBezTo>
                      <a:pt x="139" y="231"/>
                      <a:pt x="177" y="213"/>
                      <a:pt x="203" y="177"/>
                    </a:cubicBezTo>
                    <a:cubicBezTo>
                      <a:pt x="245" y="121"/>
                      <a:pt x="232" y="53"/>
                      <a:pt x="190" y="13"/>
                    </a:cubicBezTo>
                    <a:cubicBezTo>
                      <a:pt x="172" y="5"/>
                      <a:pt x="153"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8"/>
              <p:cNvSpPr/>
              <p:nvPr/>
            </p:nvSpPr>
            <p:spPr>
              <a:xfrm>
                <a:off x="6094375" y="2825125"/>
                <a:ext cx="2700" cy="2575"/>
              </a:xfrm>
              <a:custGeom>
                <a:avLst/>
                <a:gdLst/>
                <a:ahLst/>
                <a:cxnLst/>
                <a:rect l="l" t="t" r="r" b="b"/>
                <a:pathLst>
                  <a:path w="108" h="103" extrusionOk="0">
                    <a:moveTo>
                      <a:pt x="56" y="0"/>
                    </a:moveTo>
                    <a:cubicBezTo>
                      <a:pt x="38" y="0"/>
                      <a:pt x="22" y="11"/>
                      <a:pt x="13" y="20"/>
                    </a:cubicBezTo>
                    <a:cubicBezTo>
                      <a:pt x="0" y="46"/>
                      <a:pt x="0" y="72"/>
                      <a:pt x="26" y="88"/>
                    </a:cubicBezTo>
                    <a:cubicBezTo>
                      <a:pt x="31" y="98"/>
                      <a:pt x="38" y="103"/>
                      <a:pt x="47" y="103"/>
                    </a:cubicBezTo>
                    <a:cubicBezTo>
                      <a:pt x="61" y="103"/>
                      <a:pt x="78" y="91"/>
                      <a:pt x="95" y="72"/>
                    </a:cubicBezTo>
                    <a:cubicBezTo>
                      <a:pt x="108" y="59"/>
                      <a:pt x="95" y="20"/>
                      <a:pt x="82" y="7"/>
                    </a:cubicBezTo>
                    <a:cubicBezTo>
                      <a:pt x="73" y="2"/>
                      <a:pt x="64"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8"/>
              <p:cNvSpPr/>
              <p:nvPr/>
            </p:nvSpPr>
            <p:spPr>
              <a:xfrm>
                <a:off x="6104575" y="2836800"/>
                <a:ext cx="8175" cy="10950"/>
              </a:xfrm>
              <a:custGeom>
                <a:avLst/>
                <a:gdLst/>
                <a:ahLst/>
                <a:cxnLst/>
                <a:rect l="l" t="t" r="r" b="b"/>
                <a:pathLst>
                  <a:path w="327" h="438" extrusionOk="0">
                    <a:moveTo>
                      <a:pt x="326" y="176"/>
                    </a:moveTo>
                    <a:lnTo>
                      <a:pt x="326" y="179"/>
                    </a:lnTo>
                    <a:lnTo>
                      <a:pt x="326" y="179"/>
                    </a:lnTo>
                    <a:cubicBezTo>
                      <a:pt x="326" y="178"/>
                      <a:pt x="326" y="177"/>
                      <a:pt x="326" y="176"/>
                    </a:cubicBezTo>
                    <a:close/>
                    <a:moveTo>
                      <a:pt x="189" y="0"/>
                    </a:moveTo>
                    <a:lnTo>
                      <a:pt x="0" y="150"/>
                    </a:lnTo>
                    <a:cubicBezTo>
                      <a:pt x="69" y="245"/>
                      <a:pt x="82" y="206"/>
                      <a:pt x="134" y="258"/>
                    </a:cubicBezTo>
                    <a:cubicBezTo>
                      <a:pt x="150" y="274"/>
                      <a:pt x="150" y="287"/>
                      <a:pt x="163" y="300"/>
                    </a:cubicBezTo>
                    <a:lnTo>
                      <a:pt x="163" y="313"/>
                    </a:lnTo>
                    <a:lnTo>
                      <a:pt x="176" y="326"/>
                    </a:lnTo>
                    <a:cubicBezTo>
                      <a:pt x="189" y="369"/>
                      <a:pt x="202" y="395"/>
                      <a:pt x="232" y="437"/>
                    </a:cubicBezTo>
                    <a:cubicBezTo>
                      <a:pt x="258" y="437"/>
                      <a:pt x="271" y="437"/>
                      <a:pt x="313" y="421"/>
                    </a:cubicBezTo>
                    <a:lnTo>
                      <a:pt x="326" y="179"/>
                    </a:lnTo>
                    <a:lnTo>
                      <a:pt x="326" y="179"/>
                    </a:lnTo>
                    <a:cubicBezTo>
                      <a:pt x="325" y="193"/>
                      <a:pt x="313" y="193"/>
                      <a:pt x="313" y="193"/>
                    </a:cubicBezTo>
                    <a:cubicBezTo>
                      <a:pt x="313" y="197"/>
                      <a:pt x="312" y="198"/>
                      <a:pt x="309" y="198"/>
                    </a:cubicBezTo>
                    <a:cubicBezTo>
                      <a:pt x="303" y="198"/>
                      <a:pt x="293" y="193"/>
                      <a:pt x="284" y="193"/>
                    </a:cubicBezTo>
                    <a:cubicBezTo>
                      <a:pt x="284" y="176"/>
                      <a:pt x="271" y="176"/>
                      <a:pt x="258" y="163"/>
                    </a:cubicBezTo>
                    <a:cubicBezTo>
                      <a:pt x="215" y="95"/>
                      <a:pt x="245" y="69"/>
                      <a:pt x="18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8"/>
              <p:cNvSpPr/>
              <p:nvPr/>
            </p:nvSpPr>
            <p:spPr>
              <a:xfrm>
                <a:off x="6099100" y="2830350"/>
                <a:ext cx="10225" cy="10225"/>
              </a:xfrm>
              <a:custGeom>
                <a:avLst/>
                <a:gdLst/>
                <a:ahLst/>
                <a:cxnLst/>
                <a:rect l="l" t="t" r="r" b="b"/>
                <a:pathLst>
                  <a:path w="409" h="409" extrusionOk="0">
                    <a:moveTo>
                      <a:pt x="190" y="0"/>
                    </a:moveTo>
                    <a:lnTo>
                      <a:pt x="0" y="150"/>
                    </a:lnTo>
                    <a:cubicBezTo>
                      <a:pt x="82" y="245"/>
                      <a:pt x="95" y="190"/>
                      <a:pt x="137" y="258"/>
                    </a:cubicBezTo>
                    <a:cubicBezTo>
                      <a:pt x="190" y="327"/>
                      <a:pt x="164" y="340"/>
                      <a:pt x="219" y="408"/>
                    </a:cubicBezTo>
                    <a:lnTo>
                      <a:pt x="408" y="258"/>
                    </a:lnTo>
                    <a:cubicBezTo>
                      <a:pt x="327" y="176"/>
                      <a:pt x="314" y="219"/>
                      <a:pt x="271" y="150"/>
                    </a:cubicBezTo>
                    <a:cubicBezTo>
                      <a:pt x="219" y="95"/>
                      <a:pt x="245" y="69"/>
                      <a:pt x="19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8"/>
              <p:cNvSpPr/>
              <p:nvPr/>
            </p:nvSpPr>
            <p:spPr>
              <a:xfrm>
                <a:off x="6098450" y="2829600"/>
                <a:ext cx="6475" cy="5475"/>
              </a:xfrm>
              <a:custGeom>
                <a:avLst/>
                <a:gdLst/>
                <a:ahLst/>
                <a:cxnLst/>
                <a:rect l="l" t="t" r="r" b="b"/>
                <a:pathLst>
                  <a:path w="259" h="219" extrusionOk="0">
                    <a:moveTo>
                      <a:pt x="140" y="1"/>
                    </a:moveTo>
                    <a:cubicBezTo>
                      <a:pt x="111" y="1"/>
                      <a:pt x="80" y="11"/>
                      <a:pt x="52" y="30"/>
                    </a:cubicBezTo>
                    <a:cubicBezTo>
                      <a:pt x="13" y="73"/>
                      <a:pt x="0" y="138"/>
                      <a:pt x="26" y="180"/>
                    </a:cubicBezTo>
                    <a:cubicBezTo>
                      <a:pt x="51" y="203"/>
                      <a:pt x="84" y="218"/>
                      <a:pt x="118" y="218"/>
                    </a:cubicBezTo>
                    <a:cubicBezTo>
                      <a:pt x="142" y="218"/>
                      <a:pt x="167" y="211"/>
                      <a:pt x="190" y="193"/>
                    </a:cubicBezTo>
                    <a:cubicBezTo>
                      <a:pt x="245" y="154"/>
                      <a:pt x="258" y="73"/>
                      <a:pt x="216" y="30"/>
                    </a:cubicBezTo>
                    <a:cubicBezTo>
                      <a:pt x="196" y="11"/>
                      <a:pt x="169"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8"/>
              <p:cNvSpPr/>
              <p:nvPr/>
            </p:nvSpPr>
            <p:spPr>
              <a:xfrm>
                <a:off x="6100150" y="2831100"/>
                <a:ext cx="2725" cy="2400"/>
              </a:xfrm>
              <a:custGeom>
                <a:avLst/>
                <a:gdLst/>
                <a:ahLst/>
                <a:cxnLst/>
                <a:rect l="l" t="t" r="r" b="b"/>
                <a:pathLst>
                  <a:path w="109" h="96" extrusionOk="0">
                    <a:moveTo>
                      <a:pt x="66" y="0"/>
                    </a:moveTo>
                    <a:cubicBezTo>
                      <a:pt x="54" y="0"/>
                      <a:pt x="40" y="4"/>
                      <a:pt x="27" y="13"/>
                    </a:cubicBezTo>
                    <a:cubicBezTo>
                      <a:pt x="1" y="26"/>
                      <a:pt x="1" y="65"/>
                      <a:pt x="14" y="78"/>
                    </a:cubicBezTo>
                    <a:cubicBezTo>
                      <a:pt x="21" y="87"/>
                      <a:pt x="37" y="95"/>
                      <a:pt x="52" y="95"/>
                    </a:cubicBezTo>
                    <a:cubicBezTo>
                      <a:pt x="64" y="95"/>
                      <a:pt x="75" y="91"/>
                      <a:pt x="82" y="78"/>
                    </a:cubicBezTo>
                    <a:cubicBezTo>
                      <a:pt x="109" y="65"/>
                      <a:pt x="109" y="39"/>
                      <a:pt x="95" y="13"/>
                    </a:cubicBezTo>
                    <a:cubicBezTo>
                      <a:pt x="89" y="4"/>
                      <a:pt x="78"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8"/>
              <p:cNvSpPr/>
              <p:nvPr/>
            </p:nvSpPr>
            <p:spPr>
              <a:xfrm>
                <a:off x="6103500" y="2836050"/>
                <a:ext cx="6475" cy="5600"/>
              </a:xfrm>
              <a:custGeom>
                <a:avLst/>
                <a:gdLst/>
                <a:ahLst/>
                <a:cxnLst/>
                <a:rect l="l" t="t" r="r" b="b"/>
                <a:pathLst>
                  <a:path w="259" h="224" extrusionOk="0">
                    <a:moveTo>
                      <a:pt x="157" y="1"/>
                    </a:moveTo>
                    <a:cubicBezTo>
                      <a:pt x="128" y="1"/>
                      <a:pt x="97" y="10"/>
                      <a:pt x="69" y="30"/>
                    </a:cubicBezTo>
                    <a:cubicBezTo>
                      <a:pt x="14" y="73"/>
                      <a:pt x="1" y="141"/>
                      <a:pt x="43" y="180"/>
                    </a:cubicBezTo>
                    <a:cubicBezTo>
                      <a:pt x="64" y="210"/>
                      <a:pt x="93" y="224"/>
                      <a:pt x="124" y="224"/>
                    </a:cubicBezTo>
                    <a:cubicBezTo>
                      <a:pt x="152" y="224"/>
                      <a:pt x="180" y="213"/>
                      <a:pt x="206" y="193"/>
                    </a:cubicBezTo>
                    <a:cubicBezTo>
                      <a:pt x="245" y="154"/>
                      <a:pt x="258" y="86"/>
                      <a:pt x="232" y="30"/>
                    </a:cubicBezTo>
                    <a:cubicBezTo>
                      <a:pt x="213" y="10"/>
                      <a:pt x="186" y="1"/>
                      <a:pt x="1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8"/>
              <p:cNvSpPr/>
              <p:nvPr/>
            </p:nvSpPr>
            <p:spPr>
              <a:xfrm>
                <a:off x="6105550" y="2837600"/>
                <a:ext cx="2800" cy="2475"/>
              </a:xfrm>
              <a:custGeom>
                <a:avLst/>
                <a:gdLst/>
                <a:ahLst/>
                <a:cxnLst/>
                <a:rect l="l" t="t" r="r" b="b"/>
                <a:pathLst>
                  <a:path w="112" h="99" extrusionOk="0">
                    <a:moveTo>
                      <a:pt x="62" y="1"/>
                    </a:moveTo>
                    <a:cubicBezTo>
                      <a:pt x="49" y="1"/>
                      <a:pt x="36" y="4"/>
                      <a:pt x="30" y="11"/>
                    </a:cubicBezTo>
                    <a:cubicBezTo>
                      <a:pt x="0" y="24"/>
                      <a:pt x="0" y="63"/>
                      <a:pt x="13" y="79"/>
                    </a:cubicBezTo>
                    <a:cubicBezTo>
                      <a:pt x="21" y="92"/>
                      <a:pt x="32" y="99"/>
                      <a:pt x="44" y="99"/>
                    </a:cubicBezTo>
                    <a:cubicBezTo>
                      <a:pt x="56" y="99"/>
                      <a:pt x="69" y="92"/>
                      <a:pt x="82" y="79"/>
                    </a:cubicBezTo>
                    <a:cubicBezTo>
                      <a:pt x="111" y="63"/>
                      <a:pt x="111" y="37"/>
                      <a:pt x="95" y="11"/>
                    </a:cubicBezTo>
                    <a:cubicBezTo>
                      <a:pt x="88" y="4"/>
                      <a:pt x="75"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8"/>
              <p:cNvSpPr/>
              <p:nvPr/>
            </p:nvSpPr>
            <p:spPr>
              <a:xfrm>
                <a:off x="6120150" y="2837850"/>
                <a:ext cx="9575" cy="7450"/>
              </a:xfrm>
              <a:custGeom>
                <a:avLst/>
                <a:gdLst/>
                <a:ahLst/>
                <a:cxnLst/>
                <a:rect l="l" t="t" r="r" b="b"/>
                <a:pathLst>
                  <a:path w="383" h="298" extrusionOk="0">
                    <a:moveTo>
                      <a:pt x="327" y="1"/>
                    </a:moveTo>
                    <a:cubicBezTo>
                      <a:pt x="219" y="27"/>
                      <a:pt x="245" y="53"/>
                      <a:pt x="164" y="69"/>
                    </a:cubicBezTo>
                    <a:cubicBezTo>
                      <a:pt x="148" y="76"/>
                      <a:pt x="134" y="78"/>
                      <a:pt x="123" y="78"/>
                    </a:cubicBezTo>
                    <a:cubicBezTo>
                      <a:pt x="95" y="78"/>
                      <a:pt x="74" y="65"/>
                      <a:pt x="37" y="65"/>
                    </a:cubicBezTo>
                    <a:cubicBezTo>
                      <a:pt x="26" y="65"/>
                      <a:pt x="14" y="66"/>
                      <a:pt x="0" y="69"/>
                    </a:cubicBezTo>
                    <a:lnTo>
                      <a:pt x="43" y="298"/>
                    </a:lnTo>
                    <a:cubicBezTo>
                      <a:pt x="164" y="271"/>
                      <a:pt x="125" y="245"/>
                      <a:pt x="206" y="232"/>
                    </a:cubicBezTo>
                    <a:cubicBezTo>
                      <a:pt x="225" y="229"/>
                      <a:pt x="239" y="227"/>
                      <a:pt x="252" y="227"/>
                    </a:cubicBezTo>
                    <a:cubicBezTo>
                      <a:pt x="282" y="227"/>
                      <a:pt x="300" y="236"/>
                      <a:pt x="337" y="236"/>
                    </a:cubicBezTo>
                    <a:cubicBezTo>
                      <a:pt x="349" y="236"/>
                      <a:pt x="364" y="235"/>
                      <a:pt x="382"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8"/>
              <p:cNvSpPr/>
              <p:nvPr/>
            </p:nvSpPr>
            <p:spPr>
              <a:xfrm>
                <a:off x="6112400" y="2839575"/>
                <a:ext cx="8825" cy="7775"/>
              </a:xfrm>
              <a:custGeom>
                <a:avLst/>
                <a:gdLst/>
                <a:ahLst/>
                <a:cxnLst/>
                <a:rect l="l" t="t" r="r" b="b"/>
                <a:pathLst>
                  <a:path w="353" h="311" extrusionOk="0">
                    <a:moveTo>
                      <a:pt x="310" y="0"/>
                    </a:moveTo>
                    <a:cubicBezTo>
                      <a:pt x="190" y="26"/>
                      <a:pt x="229" y="52"/>
                      <a:pt x="147" y="82"/>
                    </a:cubicBezTo>
                    <a:lnTo>
                      <a:pt x="66" y="82"/>
                    </a:lnTo>
                    <a:cubicBezTo>
                      <a:pt x="53" y="65"/>
                      <a:pt x="40" y="65"/>
                      <a:pt x="27" y="65"/>
                    </a:cubicBezTo>
                    <a:lnTo>
                      <a:pt x="13" y="65"/>
                    </a:lnTo>
                    <a:lnTo>
                      <a:pt x="0" y="310"/>
                    </a:lnTo>
                    <a:cubicBezTo>
                      <a:pt x="27" y="310"/>
                      <a:pt x="53" y="297"/>
                      <a:pt x="66" y="297"/>
                    </a:cubicBezTo>
                    <a:cubicBezTo>
                      <a:pt x="82" y="297"/>
                      <a:pt x="82" y="284"/>
                      <a:pt x="95" y="284"/>
                    </a:cubicBezTo>
                    <a:cubicBezTo>
                      <a:pt x="108" y="284"/>
                      <a:pt x="108" y="271"/>
                      <a:pt x="121" y="271"/>
                    </a:cubicBezTo>
                    <a:cubicBezTo>
                      <a:pt x="134" y="258"/>
                      <a:pt x="147" y="245"/>
                      <a:pt x="190" y="229"/>
                    </a:cubicBezTo>
                    <a:cubicBezTo>
                      <a:pt x="201" y="227"/>
                      <a:pt x="211" y="226"/>
                      <a:pt x="220" y="226"/>
                    </a:cubicBezTo>
                    <a:cubicBezTo>
                      <a:pt x="256" y="226"/>
                      <a:pt x="272" y="239"/>
                      <a:pt x="302" y="239"/>
                    </a:cubicBezTo>
                    <a:cubicBezTo>
                      <a:pt x="315" y="239"/>
                      <a:pt x="331" y="236"/>
                      <a:pt x="353" y="229"/>
                    </a:cubicBezTo>
                    <a:lnTo>
                      <a:pt x="31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8"/>
              <p:cNvSpPr/>
              <p:nvPr/>
            </p:nvSpPr>
            <p:spPr>
              <a:xfrm>
                <a:off x="6109625" y="2841200"/>
                <a:ext cx="5825" cy="6550"/>
              </a:xfrm>
              <a:custGeom>
                <a:avLst/>
                <a:gdLst/>
                <a:ahLst/>
                <a:cxnLst/>
                <a:rect l="l" t="t" r="r" b="b"/>
                <a:pathLst>
                  <a:path w="233" h="262" extrusionOk="0">
                    <a:moveTo>
                      <a:pt x="124" y="0"/>
                    </a:moveTo>
                    <a:lnTo>
                      <a:pt x="124" y="17"/>
                    </a:lnTo>
                    <a:cubicBezTo>
                      <a:pt x="124" y="17"/>
                      <a:pt x="111" y="30"/>
                      <a:pt x="95" y="43"/>
                    </a:cubicBezTo>
                    <a:cubicBezTo>
                      <a:pt x="69" y="56"/>
                      <a:pt x="56" y="69"/>
                      <a:pt x="30" y="82"/>
                    </a:cubicBezTo>
                    <a:cubicBezTo>
                      <a:pt x="13" y="98"/>
                      <a:pt x="0" y="124"/>
                      <a:pt x="0" y="150"/>
                    </a:cubicBezTo>
                    <a:cubicBezTo>
                      <a:pt x="0" y="180"/>
                      <a:pt x="13" y="219"/>
                      <a:pt x="43" y="261"/>
                    </a:cubicBezTo>
                    <a:cubicBezTo>
                      <a:pt x="56" y="261"/>
                      <a:pt x="82" y="261"/>
                      <a:pt x="111" y="245"/>
                    </a:cubicBezTo>
                    <a:cubicBezTo>
                      <a:pt x="124" y="245"/>
                      <a:pt x="138" y="245"/>
                      <a:pt x="151" y="232"/>
                    </a:cubicBezTo>
                    <a:cubicBezTo>
                      <a:pt x="164" y="232"/>
                      <a:pt x="177" y="232"/>
                      <a:pt x="177" y="219"/>
                    </a:cubicBezTo>
                    <a:cubicBezTo>
                      <a:pt x="193" y="219"/>
                      <a:pt x="206" y="206"/>
                      <a:pt x="206" y="193"/>
                    </a:cubicBezTo>
                    <a:cubicBezTo>
                      <a:pt x="219" y="164"/>
                      <a:pt x="232" y="137"/>
                      <a:pt x="219" y="111"/>
                    </a:cubicBezTo>
                    <a:cubicBezTo>
                      <a:pt x="206" y="69"/>
                      <a:pt x="193" y="43"/>
                      <a:pt x="164" y="30"/>
                    </a:cubicBezTo>
                    <a:cubicBezTo>
                      <a:pt x="164" y="17"/>
                      <a:pt x="151" y="17"/>
                      <a:pt x="138" y="17"/>
                    </a:cubicBezTo>
                    <a:cubicBezTo>
                      <a:pt x="124" y="17"/>
                      <a:pt x="124" y="0"/>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8"/>
              <p:cNvSpPr/>
              <p:nvPr/>
            </p:nvSpPr>
            <p:spPr>
              <a:xfrm>
                <a:off x="6111325" y="2842900"/>
                <a:ext cx="2400" cy="2800"/>
              </a:xfrm>
              <a:custGeom>
                <a:avLst/>
                <a:gdLst/>
                <a:ahLst/>
                <a:cxnLst/>
                <a:rect l="l" t="t" r="r" b="b"/>
                <a:pathLst>
                  <a:path w="96" h="112" extrusionOk="0">
                    <a:moveTo>
                      <a:pt x="56" y="1"/>
                    </a:moveTo>
                    <a:cubicBezTo>
                      <a:pt x="43" y="1"/>
                      <a:pt x="27" y="14"/>
                      <a:pt x="27" y="30"/>
                    </a:cubicBezTo>
                    <a:cubicBezTo>
                      <a:pt x="14" y="43"/>
                      <a:pt x="14" y="43"/>
                      <a:pt x="1" y="56"/>
                    </a:cubicBezTo>
                    <a:lnTo>
                      <a:pt x="1" y="96"/>
                    </a:lnTo>
                    <a:cubicBezTo>
                      <a:pt x="1" y="112"/>
                      <a:pt x="14" y="112"/>
                      <a:pt x="43" y="112"/>
                    </a:cubicBezTo>
                    <a:cubicBezTo>
                      <a:pt x="56" y="112"/>
                      <a:pt x="83" y="96"/>
                      <a:pt x="83" y="82"/>
                    </a:cubicBezTo>
                    <a:cubicBezTo>
                      <a:pt x="96" y="69"/>
                      <a:pt x="96" y="56"/>
                      <a:pt x="96" y="43"/>
                    </a:cubicBezTo>
                    <a:lnTo>
                      <a:pt x="70" y="14"/>
                    </a:lnTo>
                    <a:lnTo>
                      <a:pt x="5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8"/>
              <p:cNvSpPr/>
              <p:nvPr/>
            </p:nvSpPr>
            <p:spPr>
              <a:xfrm>
                <a:off x="6117775" y="2839475"/>
                <a:ext cx="5825" cy="5925"/>
              </a:xfrm>
              <a:custGeom>
                <a:avLst/>
                <a:gdLst/>
                <a:ahLst/>
                <a:cxnLst/>
                <a:rect l="l" t="t" r="r" b="b"/>
                <a:pathLst>
                  <a:path w="233" h="237" extrusionOk="0">
                    <a:moveTo>
                      <a:pt x="119" y="1"/>
                    </a:moveTo>
                    <a:cubicBezTo>
                      <a:pt x="112" y="1"/>
                      <a:pt x="104" y="2"/>
                      <a:pt x="95" y="4"/>
                    </a:cubicBezTo>
                    <a:cubicBezTo>
                      <a:pt x="30" y="17"/>
                      <a:pt x="1" y="86"/>
                      <a:pt x="14" y="151"/>
                    </a:cubicBezTo>
                    <a:cubicBezTo>
                      <a:pt x="28" y="198"/>
                      <a:pt x="68" y="236"/>
                      <a:pt x="114" y="236"/>
                    </a:cubicBezTo>
                    <a:cubicBezTo>
                      <a:pt x="122" y="236"/>
                      <a:pt x="130" y="235"/>
                      <a:pt x="138" y="233"/>
                    </a:cubicBezTo>
                    <a:cubicBezTo>
                      <a:pt x="206" y="219"/>
                      <a:pt x="233" y="167"/>
                      <a:pt x="220" y="99"/>
                    </a:cubicBezTo>
                    <a:cubicBezTo>
                      <a:pt x="208" y="40"/>
                      <a:pt x="166"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8"/>
              <p:cNvSpPr/>
              <p:nvPr/>
            </p:nvSpPr>
            <p:spPr>
              <a:xfrm>
                <a:off x="6119500" y="2841200"/>
                <a:ext cx="2400" cy="2600"/>
              </a:xfrm>
              <a:custGeom>
                <a:avLst/>
                <a:gdLst/>
                <a:ahLst/>
                <a:cxnLst/>
                <a:rect l="l" t="t" r="r" b="b"/>
                <a:pathLst>
                  <a:path w="96" h="104" extrusionOk="0">
                    <a:moveTo>
                      <a:pt x="43" y="0"/>
                    </a:moveTo>
                    <a:cubicBezTo>
                      <a:pt x="13" y="17"/>
                      <a:pt x="0" y="43"/>
                      <a:pt x="0" y="69"/>
                    </a:cubicBezTo>
                    <a:cubicBezTo>
                      <a:pt x="10" y="91"/>
                      <a:pt x="28" y="103"/>
                      <a:pt x="43" y="103"/>
                    </a:cubicBezTo>
                    <a:cubicBezTo>
                      <a:pt x="48" y="103"/>
                      <a:pt x="52" y="102"/>
                      <a:pt x="56" y="98"/>
                    </a:cubicBezTo>
                    <a:cubicBezTo>
                      <a:pt x="82" y="98"/>
                      <a:pt x="95" y="69"/>
                      <a:pt x="95" y="43"/>
                    </a:cubicBezTo>
                    <a:cubicBezTo>
                      <a:pt x="82" y="17"/>
                      <a:pt x="69" y="0"/>
                      <a:pt x="4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8"/>
              <p:cNvSpPr/>
              <p:nvPr/>
            </p:nvSpPr>
            <p:spPr>
              <a:xfrm>
                <a:off x="6135825" y="2831000"/>
                <a:ext cx="9575" cy="10625"/>
              </a:xfrm>
              <a:custGeom>
                <a:avLst/>
                <a:gdLst/>
                <a:ahLst/>
                <a:cxnLst/>
                <a:rect l="l" t="t" r="r" b="b"/>
                <a:pathLst>
                  <a:path w="383" h="425" extrusionOk="0">
                    <a:moveTo>
                      <a:pt x="232" y="0"/>
                    </a:moveTo>
                    <a:cubicBezTo>
                      <a:pt x="150" y="82"/>
                      <a:pt x="189" y="98"/>
                      <a:pt x="124" y="137"/>
                    </a:cubicBezTo>
                    <a:cubicBezTo>
                      <a:pt x="95" y="164"/>
                      <a:pt x="82" y="180"/>
                      <a:pt x="56" y="180"/>
                    </a:cubicBezTo>
                    <a:cubicBezTo>
                      <a:pt x="43" y="193"/>
                      <a:pt x="26" y="193"/>
                      <a:pt x="13" y="193"/>
                    </a:cubicBezTo>
                    <a:cubicBezTo>
                      <a:pt x="13" y="206"/>
                      <a:pt x="13" y="206"/>
                      <a:pt x="0" y="206"/>
                    </a:cubicBezTo>
                    <a:lnTo>
                      <a:pt x="108" y="425"/>
                    </a:lnTo>
                    <a:cubicBezTo>
                      <a:pt x="124" y="408"/>
                      <a:pt x="137" y="408"/>
                      <a:pt x="137" y="395"/>
                    </a:cubicBezTo>
                    <a:cubicBezTo>
                      <a:pt x="150" y="382"/>
                      <a:pt x="150" y="382"/>
                      <a:pt x="163" y="382"/>
                    </a:cubicBezTo>
                    <a:cubicBezTo>
                      <a:pt x="163" y="369"/>
                      <a:pt x="176" y="369"/>
                      <a:pt x="176" y="356"/>
                    </a:cubicBezTo>
                    <a:cubicBezTo>
                      <a:pt x="176" y="343"/>
                      <a:pt x="189" y="343"/>
                      <a:pt x="189" y="327"/>
                    </a:cubicBezTo>
                    <a:cubicBezTo>
                      <a:pt x="206" y="314"/>
                      <a:pt x="206" y="301"/>
                      <a:pt x="232" y="275"/>
                    </a:cubicBezTo>
                    <a:cubicBezTo>
                      <a:pt x="300" y="219"/>
                      <a:pt x="314" y="245"/>
                      <a:pt x="382" y="180"/>
                    </a:cubicBezTo>
                    <a:lnTo>
                      <a:pt x="23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8"/>
              <p:cNvSpPr/>
              <p:nvPr/>
            </p:nvSpPr>
            <p:spPr>
              <a:xfrm>
                <a:off x="6128300" y="2836125"/>
                <a:ext cx="10225" cy="7550"/>
              </a:xfrm>
              <a:custGeom>
                <a:avLst/>
                <a:gdLst/>
                <a:ahLst/>
                <a:cxnLst/>
                <a:rect l="l" t="t" r="r" b="b"/>
                <a:pathLst>
                  <a:path w="409" h="302" extrusionOk="0">
                    <a:moveTo>
                      <a:pt x="301" y="1"/>
                    </a:moveTo>
                    <a:lnTo>
                      <a:pt x="302" y="3"/>
                    </a:lnTo>
                    <a:lnTo>
                      <a:pt x="302" y="3"/>
                    </a:lnTo>
                    <a:cubicBezTo>
                      <a:pt x="304" y="2"/>
                      <a:pt x="305" y="1"/>
                      <a:pt x="301" y="1"/>
                    </a:cubicBezTo>
                    <a:close/>
                    <a:moveTo>
                      <a:pt x="302" y="3"/>
                    </a:moveTo>
                    <a:cubicBezTo>
                      <a:pt x="296" y="7"/>
                      <a:pt x="272" y="14"/>
                      <a:pt x="262" y="14"/>
                    </a:cubicBezTo>
                    <a:cubicBezTo>
                      <a:pt x="246" y="14"/>
                      <a:pt x="246" y="27"/>
                      <a:pt x="233" y="27"/>
                    </a:cubicBezTo>
                    <a:cubicBezTo>
                      <a:pt x="220" y="40"/>
                      <a:pt x="207" y="56"/>
                      <a:pt x="164" y="70"/>
                    </a:cubicBezTo>
                    <a:cubicBezTo>
                      <a:pt x="150" y="72"/>
                      <a:pt x="139" y="73"/>
                      <a:pt x="128" y="73"/>
                    </a:cubicBezTo>
                    <a:cubicBezTo>
                      <a:pt x="100" y="73"/>
                      <a:pt x="79" y="66"/>
                      <a:pt x="45" y="66"/>
                    </a:cubicBezTo>
                    <a:cubicBezTo>
                      <a:pt x="32" y="66"/>
                      <a:pt x="18" y="67"/>
                      <a:pt x="1" y="70"/>
                    </a:cubicBezTo>
                    <a:lnTo>
                      <a:pt x="56" y="301"/>
                    </a:lnTo>
                    <a:cubicBezTo>
                      <a:pt x="164" y="272"/>
                      <a:pt x="125" y="246"/>
                      <a:pt x="207" y="233"/>
                    </a:cubicBezTo>
                    <a:cubicBezTo>
                      <a:pt x="226" y="226"/>
                      <a:pt x="243" y="223"/>
                      <a:pt x="257" y="223"/>
                    </a:cubicBezTo>
                    <a:cubicBezTo>
                      <a:pt x="271" y="223"/>
                      <a:pt x="282" y="226"/>
                      <a:pt x="288" y="233"/>
                    </a:cubicBezTo>
                    <a:lnTo>
                      <a:pt x="357" y="233"/>
                    </a:lnTo>
                    <a:cubicBezTo>
                      <a:pt x="357" y="233"/>
                      <a:pt x="383" y="220"/>
                      <a:pt x="409" y="220"/>
                    </a:cubicBezTo>
                    <a:lnTo>
                      <a:pt x="302" y="3"/>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8"/>
              <p:cNvSpPr/>
              <p:nvPr/>
            </p:nvSpPr>
            <p:spPr>
              <a:xfrm>
                <a:off x="6125950" y="2837800"/>
                <a:ext cx="5800" cy="5925"/>
              </a:xfrm>
              <a:custGeom>
                <a:avLst/>
                <a:gdLst/>
                <a:ahLst/>
                <a:cxnLst/>
                <a:rect l="l" t="t" r="r" b="b"/>
                <a:pathLst>
                  <a:path w="232" h="237" extrusionOk="0">
                    <a:moveTo>
                      <a:pt x="116" y="0"/>
                    </a:moveTo>
                    <a:cubicBezTo>
                      <a:pt x="109" y="0"/>
                      <a:pt x="102" y="1"/>
                      <a:pt x="95" y="3"/>
                    </a:cubicBezTo>
                    <a:cubicBezTo>
                      <a:pt x="43" y="16"/>
                      <a:pt x="0" y="71"/>
                      <a:pt x="13" y="136"/>
                    </a:cubicBezTo>
                    <a:cubicBezTo>
                      <a:pt x="28" y="197"/>
                      <a:pt x="70" y="237"/>
                      <a:pt x="126" y="237"/>
                    </a:cubicBezTo>
                    <a:cubicBezTo>
                      <a:pt x="134" y="237"/>
                      <a:pt x="142" y="236"/>
                      <a:pt x="150" y="234"/>
                    </a:cubicBezTo>
                    <a:cubicBezTo>
                      <a:pt x="206" y="218"/>
                      <a:pt x="232" y="153"/>
                      <a:pt x="219" y="97"/>
                    </a:cubicBezTo>
                    <a:cubicBezTo>
                      <a:pt x="208" y="37"/>
                      <a:pt x="164" y="0"/>
                      <a:pt x="11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8"/>
              <p:cNvSpPr/>
              <p:nvPr/>
            </p:nvSpPr>
            <p:spPr>
              <a:xfrm>
                <a:off x="6127650" y="2839450"/>
                <a:ext cx="2400" cy="2500"/>
              </a:xfrm>
              <a:custGeom>
                <a:avLst/>
                <a:gdLst/>
                <a:ahLst/>
                <a:cxnLst/>
                <a:rect l="l" t="t" r="r" b="b"/>
                <a:pathLst>
                  <a:path w="96" h="100" extrusionOk="0">
                    <a:moveTo>
                      <a:pt x="59" y="0"/>
                    </a:moveTo>
                    <a:cubicBezTo>
                      <a:pt x="54" y="0"/>
                      <a:pt x="48" y="2"/>
                      <a:pt x="43" y="5"/>
                    </a:cubicBezTo>
                    <a:cubicBezTo>
                      <a:pt x="14" y="5"/>
                      <a:pt x="1" y="31"/>
                      <a:pt x="1" y="57"/>
                    </a:cubicBezTo>
                    <a:cubicBezTo>
                      <a:pt x="14" y="87"/>
                      <a:pt x="43" y="100"/>
                      <a:pt x="56" y="100"/>
                    </a:cubicBezTo>
                    <a:cubicBezTo>
                      <a:pt x="82" y="100"/>
                      <a:pt x="95" y="70"/>
                      <a:pt x="95" y="44"/>
                    </a:cubicBezTo>
                    <a:cubicBezTo>
                      <a:pt x="95" y="23"/>
                      <a:pt x="79" y="0"/>
                      <a:pt x="5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8"/>
              <p:cNvSpPr/>
              <p:nvPr/>
            </p:nvSpPr>
            <p:spPr>
              <a:xfrm>
                <a:off x="6134425" y="2836125"/>
                <a:ext cx="5500" cy="5825"/>
              </a:xfrm>
              <a:custGeom>
                <a:avLst/>
                <a:gdLst/>
                <a:ahLst/>
                <a:cxnLst/>
                <a:rect l="l" t="t" r="r" b="b"/>
                <a:pathLst>
                  <a:path w="220" h="233" extrusionOk="0">
                    <a:moveTo>
                      <a:pt x="56" y="1"/>
                    </a:moveTo>
                    <a:lnTo>
                      <a:pt x="43" y="14"/>
                    </a:lnTo>
                    <a:cubicBezTo>
                      <a:pt x="30" y="27"/>
                      <a:pt x="30" y="27"/>
                      <a:pt x="17" y="40"/>
                    </a:cubicBezTo>
                    <a:cubicBezTo>
                      <a:pt x="1" y="70"/>
                      <a:pt x="1" y="96"/>
                      <a:pt x="1" y="138"/>
                    </a:cubicBezTo>
                    <a:cubicBezTo>
                      <a:pt x="17" y="164"/>
                      <a:pt x="30" y="190"/>
                      <a:pt x="56" y="203"/>
                    </a:cubicBezTo>
                    <a:cubicBezTo>
                      <a:pt x="69" y="220"/>
                      <a:pt x="82" y="220"/>
                      <a:pt x="99" y="220"/>
                    </a:cubicBezTo>
                    <a:cubicBezTo>
                      <a:pt x="99" y="233"/>
                      <a:pt x="99" y="233"/>
                      <a:pt x="112" y="233"/>
                    </a:cubicBezTo>
                    <a:cubicBezTo>
                      <a:pt x="125" y="220"/>
                      <a:pt x="138" y="220"/>
                      <a:pt x="164" y="220"/>
                    </a:cubicBezTo>
                    <a:cubicBezTo>
                      <a:pt x="180" y="203"/>
                      <a:pt x="193" y="190"/>
                      <a:pt x="193" y="190"/>
                    </a:cubicBezTo>
                    <a:lnTo>
                      <a:pt x="206" y="177"/>
                    </a:lnTo>
                    <a:lnTo>
                      <a:pt x="206" y="164"/>
                    </a:lnTo>
                    <a:cubicBezTo>
                      <a:pt x="219" y="151"/>
                      <a:pt x="219" y="138"/>
                      <a:pt x="219" y="122"/>
                    </a:cubicBezTo>
                    <a:cubicBezTo>
                      <a:pt x="219" y="96"/>
                      <a:pt x="206" y="70"/>
                      <a:pt x="193" y="40"/>
                    </a:cubicBezTo>
                    <a:cubicBezTo>
                      <a:pt x="164" y="14"/>
                      <a:pt x="138"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8"/>
              <p:cNvSpPr/>
              <p:nvPr/>
            </p:nvSpPr>
            <p:spPr>
              <a:xfrm>
                <a:off x="6135825" y="2837600"/>
                <a:ext cx="2375" cy="2450"/>
              </a:xfrm>
              <a:custGeom>
                <a:avLst/>
                <a:gdLst/>
                <a:ahLst/>
                <a:cxnLst/>
                <a:rect l="l" t="t" r="r" b="b"/>
                <a:pathLst>
                  <a:path w="95" h="98" extrusionOk="0">
                    <a:moveTo>
                      <a:pt x="42" y="1"/>
                    </a:moveTo>
                    <a:cubicBezTo>
                      <a:pt x="39" y="1"/>
                      <a:pt x="34" y="4"/>
                      <a:pt x="26" y="11"/>
                    </a:cubicBezTo>
                    <a:cubicBezTo>
                      <a:pt x="13" y="11"/>
                      <a:pt x="0" y="37"/>
                      <a:pt x="0" y="63"/>
                    </a:cubicBezTo>
                    <a:cubicBezTo>
                      <a:pt x="10" y="84"/>
                      <a:pt x="19" y="97"/>
                      <a:pt x="41" y="97"/>
                    </a:cubicBezTo>
                    <a:cubicBezTo>
                      <a:pt x="48" y="97"/>
                      <a:pt x="58" y="96"/>
                      <a:pt x="69" y="92"/>
                    </a:cubicBezTo>
                    <a:lnTo>
                      <a:pt x="82" y="92"/>
                    </a:lnTo>
                    <a:cubicBezTo>
                      <a:pt x="95" y="79"/>
                      <a:pt x="95" y="63"/>
                      <a:pt x="95" y="50"/>
                    </a:cubicBezTo>
                    <a:cubicBezTo>
                      <a:pt x="95" y="50"/>
                      <a:pt x="95" y="37"/>
                      <a:pt x="82" y="24"/>
                    </a:cubicBezTo>
                    <a:cubicBezTo>
                      <a:pt x="82" y="11"/>
                      <a:pt x="69" y="11"/>
                      <a:pt x="56" y="11"/>
                    </a:cubicBezTo>
                    <a:cubicBezTo>
                      <a:pt x="49" y="4"/>
                      <a:pt x="46" y="1"/>
                      <a:pt x="4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8"/>
              <p:cNvSpPr/>
              <p:nvPr/>
            </p:nvSpPr>
            <p:spPr>
              <a:xfrm>
                <a:off x="6137850" y="2821525"/>
                <a:ext cx="11950" cy="8200"/>
              </a:xfrm>
              <a:custGeom>
                <a:avLst/>
                <a:gdLst/>
                <a:ahLst/>
                <a:cxnLst/>
                <a:rect l="l" t="t" r="r" b="b"/>
                <a:pathLst>
                  <a:path w="478" h="328" extrusionOk="0">
                    <a:moveTo>
                      <a:pt x="108" y="1"/>
                    </a:moveTo>
                    <a:lnTo>
                      <a:pt x="1" y="203"/>
                    </a:lnTo>
                    <a:cubicBezTo>
                      <a:pt x="95" y="259"/>
                      <a:pt x="82" y="216"/>
                      <a:pt x="164" y="259"/>
                    </a:cubicBezTo>
                    <a:cubicBezTo>
                      <a:pt x="190" y="272"/>
                      <a:pt x="206" y="298"/>
                      <a:pt x="219" y="314"/>
                    </a:cubicBezTo>
                    <a:lnTo>
                      <a:pt x="219" y="327"/>
                    </a:lnTo>
                    <a:lnTo>
                      <a:pt x="477" y="203"/>
                    </a:lnTo>
                    <a:cubicBezTo>
                      <a:pt x="422" y="177"/>
                      <a:pt x="396" y="164"/>
                      <a:pt x="370" y="151"/>
                    </a:cubicBezTo>
                    <a:cubicBezTo>
                      <a:pt x="353" y="135"/>
                      <a:pt x="340" y="135"/>
                      <a:pt x="327" y="135"/>
                    </a:cubicBezTo>
                    <a:lnTo>
                      <a:pt x="314" y="135"/>
                    </a:lnTo>
                    <a:cubicBezTo>
                      <a:pt x="288" y="135"/>
                      <a:pt x="272" y="135"/>
                      <a:pt x="246" y="108"/>
                    </a:cubicBezTo>
                    <a:cubicBezTo>
                      <a:pt x="164" y="69"/>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8"/>
              <p:cNvSpPr/>
              <p:nvPr/>
            </p:nvSpPr>
            <p:spPr>
              <a:xfrm>
                <a:off x="6141600" y="2826600"/>
                <a:ext cx="10900" cy="8900"/>
              </a:xfrm>
              <a:custGeom>
                <a:avLst/>
                <a:gdLst/>
                <a:ahLst/>
                <a:cxnLst/>
                <a:rect l="l" t="t" r="r" b="b"/>
                <a:pathLst>
                  <a:path w="436" h="356" extrusionOk="0">
                    <a:moveTo>
                      <a:pt x="327" y="0"/>
                    </a:moveTo>
                    <a:lnTo>
                      <a:pt x="69" y="124"/>
                    </a:lnTo>
                    <a:lnTo>
                      <a:pt x="83" y="124"/>
                    </a:lnTo>
                    <a:cubicBezTo>
                      <a:pt x="96" y="124"/>
                      <a:pt x="122" y="124"/>
                      <a:pt x="109" y="137"/>
                    </a:cubicBezTo>
                    <a:cubicBezTo>
                      <a:pt x="104" y="142"/>
                      <a:pt x="100" y="143"/>
                      <a:pt x="96" y="143"/>
                    </a:cubicBezTo>
                    <a:cubicBezTo>
                      <a:pt x="88" y="143"/>
                      <a:pt x="83" y="137"/>
                      <a:pt x="83" y="137"/>
                    </a:cubicBezTo>
                    <a:cubicBezTo>
                      <a:pt x="56" y="150"/>
                      <a:pt x="27" y="150"/>
                      <a:pt x="1" y="176"/>
                    </a:cubicBezTo>
                    <a:lnTo>
                      <a:pt x="151" y="356"/>
                    </a:lnTo>
                    <a:cubicBezTo>
                      <a:pt x="177" y="340"/>
                      <a:pt x="190" y="326"/>
                      <a:pt x="190" y="313"/>
                    </a:cubicBezTo>
                    <a:cubicBezTo>
                      <a:pt x="203" y="300"/>
                      <a:pt x="203" y="300"/>
                      <a:pt x="220" y="274"/>
                    </a:cubicBezTo>
                    <a:cubicBezTo>
                      <a:pt x="246" y="245"/>
                      <a:pt x="246" y="232"/>
                      <a:pt x="301" y="193"/>
                    </a:cubicBezTo>
                    <a:cubicBezTo>
                      <a:pt x="353" y="137"/>
                      <a:pt x="396" y="124"/>
                      <a:pt x="435" y="82"/>
                    </a:cubicBezTo>
                    <a:cubicBezTo>
                      <a:pt x="422" y="69"/>
                      <a:pt x="396" y="43"/>
                      <a:pt x="3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8"/>
              <p:cNvSpPr/>
              <p:nvPr/>
            </p:nvSpPr>
            <p:spPr>
              <a:xfrm>
                <a:off x="6140225" y="2830525"/>
                <a:ext cx="6150" cy="5675"/>
              </a:xfrm>
              <a:custGeom>
                <a:avLst/>
                <a:gdLst/>
                <a:ahLst/>
                <a:cxnLst/>
                <a:rect l="l" t="t" r="r" b="b"/>
                <a:pathLst>
                  <a:path w="246" h="227" extrusionOk="0">
                    <a:moveTo>
                      <a:pt x="112" y="1"/>
                    </a:moveTo>
                    <a:cubicBezTo>
                      <a:pt x="89" y="1"/>
                      <a:pt x="65" y="10"/>
                      <a:pt x="56" y="19"/>
                    </a:cubicBezTo>
                    <a:cubicBezTo>
                      <a:pt x="13" y="62"/>
                      <a:pt x="0" y="130"/>
                      <a:pt x="56" y="183"/>
                    </a:cubicBezTo>
                    <a:cubicBezTo>
                      <a:pt x="77" y="213"/>
                      <a:pt x="107" y="226"/>
                      <a:pt x="137" y="226"/>
                    </a:cubicBezTo>
                    <a:cubicBezTo>
                      <a:pt x="162" y="226"/>
                      <a:pt x="187" y="217"/>
                      <a:pt x="206" y="199"/>
                    </a:cubicBezTo>
                    <a:cubicBezTo>
                      <a:pt x="232" y="183"/>
                      <a:pt x="245" y="156"/>
                      <a:pt x="245" y="130"/>
                    </a:cubicBezTo>
                    <a:lnTo>
                      <a:pt x="245" y="101"/>
                    </a:lnTo>
                    <a:cubicBezTo>
                      <a:pt x="245" y="101"/>
                      <a:pt x="245" y="88"/>
                      <a:pt x="232" y="88"/>
                    </a:cubicBezTo>
                    <a:cubicBezTo>
                      <a:pt x="232" y="62"/>
                      <a:pt x="219" y="62"/>
                      <a:pt x="206" y="49"/>
                    </a:cubicBezTo>
                    <a:cubicBezTo>
                      <a:pt x="206" y="36"/>
                      <a:pt x="177" y="19"/>
                      <a:pt x="177" y="19"/>
                    </a:cubicBezTo>
                    <a:cubicBezTo>
                      <a:pt x="164" y="19"/>
                      <a:pt x="164" y="6"/>
                      <a:pt x="151" y="6"/>
                    </a:cubicBezTo>
                    <a:lnTo>
                      <a:pt x="138" y="6"/>
                    </a:lnTo>
                    <a:cubicBezTo>
                      <a:pt x="130" y="2"/>
                      <a:pt x="121" y="1"/>
                      <a:pt x="11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8"/>
              <p:cNvSpPr/>
              <p:nvPr/>
            </p:nvSpPr>
            <p:spPr>
              <a:xfrm>
                <a:off x="6142275" y="2832175"/>
                <a:ext cx="2375" cy="2475"/>
              </a:xfrm>
              <a:custGeom>
                <a:avLst/>
                <a:gdLst/>
                <a:ahLst/>
                <a:cxnLst/>
                <a:rect l="l" t="t" r="r" b="b"/>
                <a:pathLst>
                  <a:path w="95" h="99" extrusionOk="0">
                    <a:moveTo>
                      <a:pt x="42" y="0"/>
                    </a:moveTo>
                    <a:cubicBezTo>
                      <a:pt x="31" y="0"/>
                      <a:pt x="20" y="3"/>
                      <a:pt x="13" y="9"/>
                    </a:cubicBezTo>
                    <a:cubicBezTo>
                      <a:pt x="0" y="22"/>
                      <a:pt x="0" y="64"/>
                      <a:pt x="13" y="77"/>
                    </a:cubicBezTo>
                    <a:cubicBezTo>
                      <a:pt x="23" y="93"/>
                      <a:pt x="40" y="99"/>
                      <a:pt x="55" y="99"/>
                    </a:cubicBezTo>
                    <a:cubicBezTo>
                      <a:pt x="66" y="99"/>
                      <a:pt x="76" y="96"/>
                      <a:pt x="82" y="90"/>
                    </a:cubicBezTo>
                    <a:cubicBezTo>
                      <a:pt x="95" y="77"/>
                      <a:pt x="95" y="35"/>
                      <a:pt x="82" y="22"/>
                    </a:cubicBezTo>
                    <a:cubicBezTo>
                      <a:pt x="74" y="7"/>
                      <a:pt x="57" y="0"/>
                      <a:pt x="4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8"/>
              <p:cNvSpPr/>
              <p:nvPr/>
            </p:nvSpPr>
            <p:spPr>
              <a:xfrm>
                <a:off x="6143325" y="2825600"/>
                <a:ext cx="8500" cy="4125"/>
              </a:xfrm>
              <a:custGeom>
                <a:avLst/>
                <a:gdLst/>
                <a:ahLst/>
                <a:cxnLst/>
                <a:rect l="l" t="t" r="r" b="b"/>
                <a:pathLst>
                  <a:path w="340" h="165" extrusionOk="0">
                    <a:moveTo>
                      <a:pt x="108" y="1"/>
                    </a:moveTo>
                    <a:cubicBezTo>
                      <a:pt x="82" y="1"/>
                      <a:pt x="82" y="14"/>
                      <a:pt x="69" y="14"/>
                    </a:cubicBezTo>
                    <a:cubicBezTo>
                      <a:pt x="53" y="27"/>
                      <a:pt x="40" y="40"/>
                      <a:pt x="40" y="53"/>
                    </a:cubicBezTo>
                    <a:cubicBezTo>
                      <a:pt x="27" y="69"/>
                      <a:pt x="27" y="83"/>
                      <a:pt x="14" y="96"/>
                    </a:cubicBezTo>
                    <a:cubicBezTo>
                      <a:pt x="14" y="109"/>
                      <a:pt x="27" y="122"/>
                      <a:pt x="14" y="135"/>
                    </a:cubicBezTo>
                    <a:cubicBezTo>
                      <a:pt x="14" y="164"/>
                      <a:pt x="0" y="164"/>
                      <a:pt x="0" y="164"/>
                    </a:cubicBezTo>
                    <a:lnTo>
                      <a:pt x="177" y="164"/>
                    </a:lnTo>
                    <a:cubicBezTo>
                      <a:pt x="216" y="164"/>
                      <a:pt x="271" y="151"/>
                      <a:pt x="327" y="135"/>
                    </a:cubicBezTo>
                    <a:cubicBezTo>
                      <a:pt x="340" y="109"/>
                      <a:pt x="314" y="83"/>
                      <a:pt x="258" y="40"/>
                    </a:cubicBezTo>
                    <a:cubicBezTo>
                      <a:pt x="203" y="14"/>
                      <a:pt x="151"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8"/>
              <p:cNvSpPr/>
              <p:nvPr/>
            </p:nvSpPr>
            <p:spPr>
              <a:xfrm>
                <a:off x="6144625" y="2827100"/>
                <a:ext cx="4100" cy="1875"/>
              </a:xfrm>
              <a:custGeom>
                <a:avLst/>
                <a:gdLst/>
                <a:ahLst/>
                <a:cxnLst/>
                <a:rect l="l" t="t" r="r" b="b"/>
                <a:pathLst>
                  <a:path w="164" h="75" extrusionOk="0">
                    <a:moveTo>
                      <a:pt x="77" y="0"/>
                    </a:moveTo>
                    <a:cubicBezTo>
                      <a:pt x="60" y="0"/>
                      <a:pt x="43" y="8"/>
                      <a:pt x="30" y="23"/>
                    </a:cubicBezTo>
                    <a:cubicBezTo>
                      <a:pt x="17" y="49"/>
                      <a:pt x="1" y="62"/>
                      <a:pt x="17" y="75"/>
                    </a:cubicBezTo>
                    <a:cubicBezTo>
                      <a:pt x="30" y="75"/>
                      <a:pt x="69" y="75"/>
                      <a:pt x="112" y="62"/>
                    </a:cubicBezTo>
                    <a:cubicBezTo>
                      <a:pt x="151" y="62"/>
                      <a:pt x="164" y="36"/>
                      <a:pt x="125" y="23"/>
                    </a:cubicBezTo>
                    <a:cubicBezTo>
                      <a:pt x="112" y="8"/>
                      <a:pt x="95" y="0"/>
                      <a:pt x="7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8"/>
              <p:cNvSpPr/>
              <p:nvPr/>
            </p:nvSpPr>
            <p:spPr>
              <a:xfrm>
                <a:off x="6123250" y="2813050"/>
                <a:ext cx="10225" cy="9475"/>
              </a:xfrm>
              <a:custGeom>
                <a:avLst/>
                <a:gdLst/>
                <a:ahLst/>
                <a:cxnLst/>
                <a:rect l="l" t="t" r="r" b="b"/>
                <a:pathLst>
                  <a:path w="409" h="379" extrusionOk="0">
                    <a:moveTo>
                      <a:pt x="108" y="0"/>
                    </a:moveTo>
                    <a:lnTo>
                      <a:pt x="1" y="203"/>
                    </a:lnTo>
                    <a:cubicBezTo>
                      <a:pt x="95" y="258"/>
                      <a:pt x="95" y="216"/>
                      <a:pt x="164" y="258"/>
                    </a:cubicBezTo>
                    <a:cubicBezTo>
                      <a:pt x="232" y="297"/>
                      <a:pt x="203" y="327"/>
                      <a:pt x="284" y="379"/>
                    </a:cubicBezTo>
                    <a:lnTo>
                      <a:pt x="409" y="177"/>
                    </a:lnTo>
                    <a:cubicBezTo>
                      <a:pt x="355" y="142"/>
                      <a:pt x="331" y="139"/>
                      <a:pt x="312" y="139"/>
                    </a:cubicBezTo>
                    <a:cubicBezTo>
                      <a:pt x="308" y="139"/>
                      <a:pt x="304" y="139"/>
                      <a:pt x="299" y="139"/>
                    </a:cubicBezTo>
                    <a:cubicBezTo>
                      <a:pt x="286" y="139"/>
                      <a:pt x="272" y="137"/>
                      <a:pt x="245" y="121"/>
                    </a:cubicBezTo>
                    <a:cubicBezTo>
                      <a:pt x="177" y="82"/>
                      <a:pt x="190" y="52"/>
                      <a:pt x="10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8"/>
              <p:cNvSpPr/>
              <p:nvPr/>
            </p:nvSpPr>
            <p:spPr>
              <a:xfrm>
                <a:off x="6130350" y="2817450"/>
                <a:ext cx="10225" cy="9175"/>
              </a:xfrm>
              <a:custGeom>
                <a:avLst/>
                <a:gdLst/>
                <a:ahLst/>
                <a:cxnLst/>
                <a:rect l="l" t="t" r="r" b="b"/>
                <a:pathLst>
                  <a:path w="409" h="367" extrusionOk="0">
                    <a:moveTo>
                      <a:pt x="125" y="1"/>
                    </a:moveTo>
                    <a:lnTo>
                      <a:pt x="0" y="203"/>
                    </a:lnTo>
                    <a:cubicBezTo>
                      <a:pt x="49" y="231"/>
                      <a:pt x="74" y="234"/>
                      <a:pt x="94" y="234"/>
                    </a:cubicBezTo>
                    <a:cubicBezTo>
                      <a:pt x="101" y="234"/>
                      <a:pt x="107" y="234"/>
                      <a:pt x="113" y="234"/>
                    </a:cubicBezTo>
                    <a:cubicBezTo>
                      <a:pt x="126" y="234"/>
                      <a:pt x="141" y="235"/>
                      <a:pt x="164" y="245"/>
                    </a:cubicBezTo>
                    <a:cubicBezTo>
                      <a:pt x="232" y="284"/>
                      <a:pt x="219" y="327"/>
                      <a:pt x="301" y="366"/>
                    </a:cubicBezTo>
                    <a:lnTo>
                      <a:pt x="408" y="164"/>
                    </a:lnTo>
                    <a:cubicBezTo>
                      <a:pt x="314" y="108"/>
                      <a:pt x="314" y="151"/>
                      <a:pt x="245" y="108"/>
                    </a:cubicBezTo>
                    <a:cubicBezTo>
                      <a:pt x="180" y="69"/>
                      <a:pt x="193" y="40"/>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8"/>
              <p:cNvSpPr/>
              <p:nvPr/>
            </p:nvSpPr>
            <p:spPr>
              <a:xfrm>
                <a:off x="6136150" y="2821175"/>
                <a:ext cx="6150" cy="5725"/>
              </a:xfrm>
              <a:custGeom>
                <a:avLst/>
                <a:gdLst/>
                <a:ahLst/>
                <a:cxnLst/>
                <a:rect l="l" t="t" r="r" b="b"/>
                <a:pathLst>
                  <a:path w="246" h="229" extrusionOk="0">
                    <a:moveTo>
                      <a:pt x="121" y="0"/>
                    </a:moveTo>
                    <a:cubicBezTo>
                      <a:pt x="83" y="0"/>
                      <a:pt x="47" y="19"/>
                      <a:pt x="30" y="54"/>
                    </a:cubicBezTo>
                    <a:cubicBezTo>
                      <a:pt x="0" y="122"/>
                      <a:pt x="13" y="191"/>
                      <a:pt x="69" y="217"/>
                    </a:cubicBezTo>
                    <a:cubicBezTo>
                      <a:pt x="80" y="225"/>
                      <a:pt x="94" y="229"/>
                      <a:pt x="108" y="229"/>
                    </a:cubicBezTo>
                    <a:cubicBezTo>
                      <a:pt x="145" y="229"/>
                      <a:pt x="188" y="203"/>
                      <a:pt x="219" y="165"/>
                    </a:cubicBezTo>
                    <a:cubicBezTo>
                      <a:pt x="245" y="109"/>
                      <a:pt x="232" y="41"/>
                      <a:pt x="176" y="15"/>
                    </a:cubicBezTo>
                    <a:cubicBezTo>
                      <a:pt x="159" y="5"/>
                      <a:pt x="140" y="0"/>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8"/>
              <p:cNvSpPr/>
              <p:nvPr/>
            </p:nvSpPr>
            <p:spPr>
              <a:xfrm>
                <a:off x="6137850" y="2822700"/>
                <a:ext cx="2725" cy="2725"/>
              </a:xfrm>
              <a:custGeom>
                <a:avLst/>
                <a:gdLst/>
                <a:ahLst/>
                <a:cxnLst/>
                <a:rect l="l" t="t" r="r" b="b"/>
                <a:pathLst>
                  <a:path w="109" h="109" extrusionOk="0">
                    <a:moveTo>
                      <a:pt x="61" y="1"/>
                    </a:moveTo>
                    <a:cubicBezTo>
                      <a:pt x="42" y="1"/>
                      <a:pt x="23" y="14"/>
                      <a:pt x="14" y="35"/>
                    </a:cubicBezTo>
                    <a:cubicBezTo>
                      <a:pt x="1" y="48"/>
                      <a:pt x="1" y="88"/>
                      <a:pt x="27" y="104"/>
                    </a:cubicBezTo>
                    <a:cubicBezTo>
                      <a:pt x="35" y="107"/>
                      <a:pt x="42" y="109"/>
                      <a:pt x="49" y="109"/>
                    </a:cubicBezTo>
                    <a:cubicBezTo>
                      <a:pt x="69" y="109"/>
                      <a:pt x="86" y="96"/>
                      <a:pt x="95" y="74"/>
                    </a:cubicBezTo>
                    <a:cubicBezTo>
                      <a:pt x="108" y="48"/>
                      <a:pt x="95" y="22"/>
                      <a:pt x="82" y="6"/>
                    </a:cubicBezTo>
                    <a:cubicBezTo>
                      <a:pt x="76" y="2"/>
                      <a:pt x="68"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8"/>
              <p:cNvSpPr/>
              <p:nvPr/>
            </p:nvSpPr>
            <p:spPr>
              <a:xfrm>
                <a:off x="6128725" y="2816950"/>
                <a:ext cx="6475" cy="5875"/>
              </a:xfrm>
              <a:custGeom>
                <a:avLst/>
                <a:gdLst/>
                <a:ahLst/>
                <a:cxnLst/>
                <a:rect l="l" t="t" r="r" b="b"/>
                <a:pathLst>
                  <a:path w="259" h="235" extrusionOk="0">
                    <a:moveTo>
                      <a:pt x="132" y="0"/>
                    </a:moveTo>
                    <a:cubicBezTo>
                      <a:pt x="93" y="0"/>
                      <a:pt x="57" y="25"/>
                      <a:pt x="39" y="60"/>
                    </a:cubicBezTo>
                    <a:cubicBezTo>
                      <a:pt x="0" y="115"/>
                      <a:pt x="13" y="184"/>
                      <a:pt x="65" y="223"/>
                    </a:cubicBezTo>
                    <a:cubicBezTo>
                      <a:pt x="81" y="231"/>
                      <a:pt x="97" y="235"/>
                      <a:pt x="113" y="235"/>
                    </a:cubicBezTo>
                    <a:cubicBezTo>
                      <a:pt x="155" y="235"/>
                      <a:pt x="197" y="209"/>
                      <a:pt x="216" y="171"/>
                    </a:cubicBezTo>
                    <a:cubicBezTo>
                      <a:pt x="258" y="115"/>
                      <a:pt x="229" y="47"/>
                      <a:pt x="190" y="21"/>
                    </a:cubicBezTo>
                    <a:cubicBezTo>
                      <a:pt x="171" y="6"/>
                      <a:pt x="151" y="0"/>
                      <a:pt x="13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8"/>
              <p:cNvSpPr/>
              <p:nvPr/>
            </p:nvSpPr>
            <p:spPr>
              <a:xfrm>
                <a:off x="6130350" y="2818625"/>
                <a:ext cx="2800" cy="2475"/>
              </a:xfrm>
              <a:custGeom>
                <a:avLst/>
                <a:gdLst/>
                <a:ahLst/>
                <a:cxnLst/>
                <a:rect l="l" t="t" r="r" b="b"/>
                <a:pathLst>
                  <a:path w="112" h="99" extrusionOk="0">
                    <a:moveTo>
                      <a:pt x="66" y="0"/>
                    </a:moveTo>
                    <a:cubicBezTo>
                      <a:pt x="49" y="0"/>
                      <a:pt x="26" y="10"/>
                      <a:pt x="17" y="22"/>
                    </a:cubicBezTo>
                    <a:cubicBezTo>
                      <a:pt x="0" y="48"/>
                      <a:pt x="17" y="74"/>
                      <a:pt x="43" y="87"/>
                    </a:cubicBezTo>
                    <a:cubicBezTo>
                      <a:pt x="49" y="94"/>
                      <a:pt x="56" y="98"/>
                      <a:pt x="65" y="98"/>
                    </a:cubicBezTo>
                    <a:cubicBezTo>
                      <a:pt x="76" y="98"/>
                      <a:pt x="89" y="91"/>
                      <a:pt x="98" y="74"/>
                    </a:cubicBezTo>
                    <a:cubicBezTo>
                      <a:pt x="111" y="48"/>
                      <a:pt x="111" y="22"/>
                      <a:pt x="82" y="6"/>
                    </a:cubicBezTo>
                    <a:cubicBezTo>
                      <a:pt x="78" y="2"/>
                      <a:pt x="73" y="0"/>
                      <a:pt x="6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8"/>
              <p:cNvSpPr/>
              <p:nvPr/>
            </p:nvSpPr>
            <p:spPr>
              <a:xfrm>
                <a:off x="6108650" y="2804875"/>
                <a:ext cx="10225" cy="9175"/>
              </a:xfrm>
              <a:custGeom>
                <a:avLst/>
                <a:gdLst/>
                <a:ahLst/>
                <a:cxnLst/>
                <a:rect l="l" t="t" r="r" b="b"/>
                <a:pathLst>
                  <a:path w="409" h="367" extrusionOk="0">
                    <a:moveTo>
                      <a:pt x="108" y="1"/>
                    </a:moveTo>
                    <a:lnTo>
                      <a:pt x="0" y="203"/>
                    </a:lnTo>
                    <a:cubicBezTo>
                      <a:pt x="95" y="259"/>
                      <a:pt x="95" y="216"/>
                      <a:pt x="163" y="259"/>
                    </a:cubicBezTo>
                    <a:cubicBezTo>
                      <a:pt x="232" y="285"/>
                      <a:pt x="216" y="327"/>
                      <a:pt x="284" y="366"/>
                    </a:cubicBezTo>
                    <a:lnTo>
                      <a:pt x="408" y="164"/>
                    </a:lnTo>
                    <a:cubicBezTo>
                      <a:pt x="314" y="109"/>
                      <a:pt x="314" y="148"/>
                      <a:pt x="245" y="109"/>
                    </a:cubicBezTo>
                    <a:cubicBezTo>
                      <a:pt x="177" y="66"/>
                      <a:pt x="190" y="40"/>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8"/>
              <p:cNvSpPr/>
              <p:nvPr/>
            </p:nvSpPr>
            <p:spPr>
              <a:xfrm>
                <a:off x="6115750" y="2808975"/>
                <a:ext cx="10225" cy="9150"/>
              </a:xfrm>
              <a:custGeom>
                <a:avLst/>
                <a:gdLst/>
                <a:ahLst/>
                <a:cxnLst/>
                <a:rect l="l" t="t" r="r" b="b"/>
                <a:pathLst>
                  <a:path w="409" h="366" extrusionOk="0">
                    <a:moveTo>
                      <a:pt x="124" y="0"/>
                    </a:moveTo>
                    <a:lnTo>
                      <a:pt x="0" y="202"/>
                    </a:lnTo>
                    <a:cubicBezTo>
                      <a:pt x="95" y="258"/>
                      <a:pt x="95" y="215"/>
                      <a:pt x="163" y="258"/>
                    </a:cubicBezTo>
                    <a:cubicBezTo>
                      <a:pt x="232" y="297"/>
                      <a:pt x="219" y="326"/>
                      <a:pt x="301" y="366"/>
                    </a:cubicBezTo>
                    <a:lnTo>
                      <a:pt x="408" y="163"/>
                    </a:lnTo>
                    <a:cubicBezTo>
                      <a:pt x="314" y="108"/>
                      <a:pt x="314" y="147"/>
                      <a:pt x="245" y="108"/>
                    </a:cubicBezTo>
                    <a:cubicBezTo>
                      <a:pt x="176" y="65"/>
                      <a:pt x="193" y="39"/>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8"/>
              <p:cNvSpPr/>
              <p:nvPr/>
            </p:nvSpPr>
            <p:spPr>
              <a:xfrm>
                <a:off x="6121525" y="2812750"/>
                <a:ext cx="6150" cy="5700"/>
              </a:xfrm>
              <a:custGeom>
                <a:avLst/>
                <a:gdLst/>
                <a:ahLst/>
                <a:cxnLst/>
                <a:rect l="l" t="t" r="r" b="b"/>
                <a:pathLst>
                  <a:path w="246" h="228" extrusionOk="0">
                    <a:moveTo>
                      <a:pt x="140" y="1"/>
                    </a:moveTo>
                    <a:cubicBezTo>
                      <a:pt x="103" y="1"/>
                      <a:pt x="58" y="26"/>
                      <a:pt x="27" y="64"/>
                    </a:cubicBezTo>
                    <a:cubicBezTo>
                      <a:pt x="1" y="120"/>
                      <a:pt x="14" y="189"/>
                      <a:pt x="70" y="215"/>
                    </a:cubicBezTo>
                    <a:cubicBezTo>
                      <a:pt x="83" y="223"/>
                      <a:pt x="99" y="228"/>
                      <a:pt x="116" y="228"/>
                    </a:cubicBezTo>
                    <a:cubicBezTo>
                      <a:pt x="151" y="228"/>
                      <a:pt x="191" y="210"/>
                      <a:pt x="220" y="175"/>
                    </a:cubicBezTo>
                    <a:cubicBezTo>
                      <a:pt x="246" y="120"/>
                      <a:pt x="233" y="38"/>
                      <a:pt x="177" y="12"/>
                    </a:cubicBezTo>
                    <a:cubicBezTo>
                      <a:pt x="167" y="4"/>
                      <a:pt x="154" y="1"/>
                      <a:pt x="14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8"/>
              <p:cNvSpPr/>
              <p:nvPr/>
            </p:nvSpPr>
            <p:spPr>
              <a:xfrm>
                <a:off x="6123250" y="2814475"/>
                <a:ext cx="2725" cy="2425"/>
              </a:xfrm>
              <a:custGeom>
                <a:avLst/>
                <a:gdLst/>
                <a:ahLst/>
                <a:cxnLst/>
                <a:rect l="l" t="t" r="r" b="b"/>
                <a:pathLst>
                  <a:path w="109" h="97" extrusionOk="0">
                    <a:moveTo>
                      <a:pt x="50" y="0"/>
                    </a:moveTo>
                    <a:cubicBezTo>
                      <a:pt x="35" y="0"/>
                      <a:pt x="21" y="7"/>
                      <a:pt x="14" y="25"/>
                    </a:cubicBezTo>
                    <a:cubicBezTo>
                      <a:pt x="1" y="51"/>
                      <a:pt x="1" y="77"/>
                      <a:pt x="27" y="90"/>
                    </a:cubicBezTo>
                    <a:cubicBezTo>
                      <a:pt x="35" y="95"/>
                      <a:pt x="43" y="97"/>
                      <a:pt x="50" y="97"/>
                    </a:cubicBezTo>
                    <a:cubicBezTo>
                      <a:pt x="69" y="97"/>
                      <a:pt x="86" y="83"/>
                      <a:pt x="95" y="64"/>
                    </a:cubicBezTo>
                    <a:cubicBezTo>
                      <a:pt x="108" y="51"/>
                      <a:pt x="95" y="9"/>
                      <a:pt x="82" y="9"/>
                    </a:cubicBezTo>
                    <a:cubicBezTo>
                      <a:pt x="72" y="3"/>
                      <a:pt x="61" y="0"/>
                      <a:pt x="5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8"/>
              <p:cNvSpPr/>
              <p:nvPr/>
            </p:nvSpPr>
            <p:spPr>
              <a:xfrm>
                <a:off x="6114025" y="2808600"/>
                <a:ext cx="6550" cy="5750"/>
              </a:xfrm>
              <a:custGeom>
                <a:avLst/>
                <a:gdLst/>
                <a:ahLst/>
                <a:cxnLst/>
                <a:rect l="l" t="t" r="r" b="b"/>
                <a:pathLst>
                  <a:path w="262" h="230" extrusionOk="0">
                    <a:moveTo>
                      <a:pt x="136" y="0"/>
                    </a:moveTo>
                    <a:cubicBezTo>
                      <a:pt x="97" y="0"/>
                      <a:pt x="61" y="21"/>
                      <a:pt x="43" y="67"/>
                    </a:cubicBezTo>
                    <a:cubicBezTo>
                      <a:pt x="1" y="123"/>
                      <a:pt x="17" y="191"/>
                      <a:pt x="69" y="217"/>
                    </a:cubicBezTo>
                    <a:cubicBezTo>
                      <a:pt x="87" y="226"/>
                      <a:pt x="105" y="230"/>
                      <a:pt x="123" y="230"/>
                    </a:cubicBezTo>
                    <a:cubicBezTo>
                      <a:pt x="163" y="230"/>
                      <a:pt x="201" y="209"/>
                      <a:pt x="219" y="162"/>
                    </a:cubicBezTo>
                    <a:cubicBezTo>
                      <a:pt x="262" y="110"/>
                      <a:pt x="245" y="41"/>
                      <a:pt x="193" y="15"/>
                    </a:cubicBezTo>
                    <a:cubicBezTo>
                      <a:pt x="175" y="5"/>
                      <a:pt x="155" y="0"/>
                      <a:pt x="13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8"/>
              <p:cNvSpPr/>
              <p:nvPr/>
            </p:nvSpPr>
            <p:spPr>
              <a:xfrm>
                <a:off x="6116075" y="2810150"/>
                <a:ext cx="2475" cy="2675"/>
              </a:xfrm>
              <a:custGeom>
                <a:avLst/>
                <a:gdLst/>
                <a:ahLst/>
                <a:cxnLst/>
                <a:rect l="l" t="t" r="r" b="b"/>
                <a:pathLst>
                  <a:path w="99" h="107" extrusionOk="0">
                    <a:moveTo>
                      <a:pt x="56" y="0"/>
                    </a:moveTo>
                    <a:cubicBezTo>
                      <a:pt x="43" y="0"/>
                      <a:pt x="26" y="13"/>
                      <a:pt x="17" y="35"/>
                    </a:cubicBezTo>
                    <a:cubicBezTo>
                      <a:pt x="0" y="61"/>
                      <a:pt x="0" y="87"/>
                      <a:pt x="30" y="100"/>
                    </a:cubicBezTo>
                    <a:cubicBezTo>
                      <a:pt x="33" y="104"/>
                      <a:pt x="38" y="106"/>
                      <a:pt x="43" y="106"/>
                    </a:cubicBezTo>
                    <a:cubicBezTo>
                      <a:pt x="56" y="106"/>
                      <a:pt x="72" y="93"/>
                      <a:pt x="82" y="74"/>
                    </a:cubicBezTo>
                    <a:cubicBezTo>
                      <a:pt x="98" y="48"/>
                      <a:pt x="98" y="18"/>
                      <a:pt x="69" y="5"/>
                    </a:cubicBezTo>
                    <a:cubicBezTo>
                      <a:pt x="65" y="2"/>
                      <a:pt x="61"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8"/>
              <p:cNvSpPr/>
              <p:nvPr/>
            </p:nvSpPr>
            <p:spPr>
              <a:xfrm>
                <a:off x="6094025" y="2796325"/>
                <a:ext cx="10225" cy="9225"/>
              </a:xfrm>
              <a:custGeom>
                <a:avLst/>
                <a:gdLst/>
                <a:ahLst/>
                <a:cxnLst/>
                <a:rect l="l" t="t" r="r" b="b"/>
                <a:pathLst>
                  <a:path w="409" h="369" extrusionOk="0">
                    <a:moveTo>
                      <a:pt x="122" y="0"/>
                    </a:moveTo>
                    <a:lnTo>
                      <a:pt x="1" y="206"/>
                    </a:lnTo>
                    <a:cubicBezTo>
                      <a:pt x="96" y="261"/>
                      <a:pt x="96" y="219"/>
                      <a:pt x="164" y="261"/>
                    </a:cubicBezTo>
                    <a:cubicBezTo>
                      <a:pt x="229" y="300"/>
                      <a:pt x="216" y="327"/>
                      <a:pt x="285" y="369"/>
                    </a:cubicBezTo>
                    <a:lnTo>
                      <a:pt x="409" y="163"/>
                    </a:lnTo>
                    <a:cubicBezTo>
                      <a:pt x="360" y="137"/>
                      <a:pt x="336" y="134"/>
                      <a:pt x="315" y="134"/>
                    </a:cubicBezTo>
                    <a:cubicBezTo>
                      <a:pt x="308" y="134"/>
                      <a:pt x="302" y="134"/>
                      <a:pt x="295" y="134"/>
                    </a:cubicBezTo>
                    <a:cubicBezTo>
                      <a:pt x="282" y="134"/>
                      <a:pt x="268" y="133"/>
                      <a:pt x="246" y="124"/>
                    </a:cubicBezTo>
                    <a:cubicBezTo>
                      <a:pt x="177" y="82"/>
                      <a:pt x="190" y="43"/>
                      <a:pt x="12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8"/>
              <p:cNvSpPr/>
              <p:nvPr/>
            </p:nvSpPr>
            <p:spPr>
              <a:xfrm>
                <a:off x="6101125" y="2800400"/>
                <a:ext cx="10225" cy="9575"/>
              </a:xfrm>
              <a:custGeom>
                <a:avLst/>
                <a:gdLst/>
                <a:ahLst/>
                <a:cxnLst/>
                <a:rect l="l" t="t" r="r" b="b"/>
                <a:pathLst>
                  <a:path w="409" h="383" extrusionOk="0">
                    <a:moveTo>
                      <a:pt x="125" y="0"/>
                    </a:moveTo>
                    <a:lnTo>
                      <a:pt x="1" y="206"/>
                    </a:lnTo>
                    <a:cubicBezTo>
                      <a:pt x="48" y="240"/>
                      <a:pt x="72" y="243"/>
                      <a:pt x="92" y="243"/>
                    </a:cubicBezTo>
                    <a:cubicBezTo>
                      <a:pt x="97" y="243"/>
                      <a:pt x="102" y="243"/>
                      <a:pt x="106" y="243"/>
                    </a:cubicBezTo>
                    <a:cubicBezTo>
                      <a:pt x="122" y="243"/>
                      <a:pt x="138" y="245"/>
                      <a:pt x="164" y="261"/>
                    </a:cubicBezTo>
                    <a:cubicBezTo>
                      <a:pt x="233" y="301"/>
                      <a:pt x="220" y="327"/>
                      <a:pt x="301" y="382"/>
                    </a:cubicBezTo>
                    <a:lnTo>
                      <a:pt x="409" y="180"/>
                    </a:lnTo>
                    <a:cubicBezTo>
                      <a:pt x="314" y="124"/>
                      <a:pt x="314" y="164"/>
                      <a:pt x="246" y="124"/>
                    </a:cubicBezTo>
                    <a:cubicBezTo>
                      <a:pt x="177" y="82"/>
                      <a:pt x="207" y="56"/>
                      <a:pt x="12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8"/>
              <p:cNvSpPr/>
              <p:nvPr/>
            </p:nvSpPr>
            <p:spPr>
              <a:xfrm>
                <a:off x="6106925" y="2804500"/>
                <a:ext cx="6150" cy="5725"/>
              </a:xfrm>
              <a:custGeom>
                <a:avLst/>
                <a:gdLst/>
                <a:ahLst/>
                <a:cxnLst/>
                <a:rect l="l" t="t" r="r" b="b"/>
                <a:pathLst>
                  <a:path w="246" h="229" extrusionOk="0">
                    <a:moveTo>
                      <a:pt x="128" y="1"/>
                    </a:moveTo>
                    <a:cubicBezTo>
                      <a:pt x="93" y="1"/>
                      <a:pt x="55" y="19"/>
                      <a:pt x="27" y="55"/>
                    </a:cubicBezTo>
                    <a:cubicBezTo>
                      <a:pt x="1" y="110"/>
                      <a:pt x="14" y="179"/>
                      <a:pt x="69" y="218"/>
                    </a:cubicBezTo>
                    <a:cubicBezTo>
                      <a:pt x="80" y="225"/>
                      <a:pt x="92" y="228"/>
                      <a:pt x="106" y="228"/>
                    </a:cubicBezTo>
                    <a:cubicBezTo>
                      <a:pt x="143" y="228"/>
                      <a:pt x="188" y="203"/>
                      <a:pt x="219" y="163"/>
                    </a:cubicBezTo>
                    <a:cubicBezTo>
                      <a:pt x="246" y="110"/>
                      <a:pt x="232" y="42"/>
                      <a:pt x="177" y="16"/>
                    </a:cubicBezTo>
                    <a:cubicBezTo>
                      <a:pt x="163" y="6"/>
                      <a:pt x="146" y="1"/>
                      <a:pt x="1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8"/>
              <p:cNvSpPr/>
              <p:nvPr/>
            </p:nvSpPr>
            <p:spPr>
              <a:xfrm>
                <a:off x="6108650" y="2806075"/>
                <a:ext cx="2700" cy="2400"/>
              </a:xfrm>
              <a:custGeom>
                <a:avLst/>
                <a:gdLst/>
                <a:ahLst/>
                <a:cxnLst/>
                <a:rect l="l" t="t" r="r" b="b"/>
                <a:pathLst>
                  <a:path w="108" h="96" extrusionOk="0">
                    <a:moveTo>
                      <a:pt x="60" y="0"/>
                    </a:moveTo>
                    <a:cubicBezTo>
                      <a:pt x="40" y="0"/>
                      <a:pt x="23" y="13"/>
                      <a:pt x="13" y="34"/>
                    </a:cubicBezTo>
                    <a:cubicBezTo>
                      <a:pt x="0" y="47"/>
                      <a:pt x="13" y="74"/>
                      <a:pt x="26" y="87"/>
                    </a:cubicBezTo>
                    <a:cubicBezTo>
                      <a:pt x="37" y="92"/>
                      <a:pt x="49" y="95"/>
                      <a:pt x="59" y="95"/>
                    </a:cubicBezTo>
                    <a:cubicBezTo>
                      <a:pt x="74" y="95"/>
                      <a:pt x="87" y="89"/>
                      <a:pt x="95" y="74"/>
                    </a:cubicBezTo>
                    <a:cubicBezTo>
                      <a:pt x="108" y="47"/>
                      <a:pt x="108" y="18"/>
                      <a:pt x="82" y="5"/>
                    </a:cubicBezTo>
                    <a:cubicBezTo>
                      <a:pt x="74"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8"/>
              <p:cNvSpPr/>
              <p:nvPr/>
            </p:nvSpPr>
            <p:spPr>
              <a:xfrm>
                <a:off x="6099425" y="2800150"/>
                <a:ext cx="6475" cy="5725"/>
              </a:xfrm>
              <a:custGeom>
                <a:avLst/>
                <a:gdLst/>
                <a:ahLst/>
                <a:cxnLst/>
                <a:rect l="l" t="t" r="r" b="b"/>
                <a:pathLst>
                  <a:path w="259" h="229" extrusionOk="0">
                    <a:moveTo>
                      <a:pt x="147" y="0"/>
                    </a:moveTo>
                    <a:cubicBezTo>
                      <a:pt x="104" y="0"/>
                      <a:pt x="62" y="25"/>
                      <a:pt x="43" y="66"/>
                    </a:cubicBezTo>
                    <a:cubicBezTo>
                      <a:pt x="0" y="121"/>
                      <a:pt x="13" y="190"/>
                      <a:pt x="69" y="216"/>
                    </a:cubicBezTo>
                    <a:cubicBezTo>
                      <a:pt x="87" y="225"/>
                      <a:pt x="107" y="229"/>
                      <a:pt x="126" y="229"/>
                    </a:cubicBezTo>
                    <a:cubicBezTo>
                      <a:pt x="165" y="229"/>
                      <a:pt x="202" y="211"/>
                      <a:pt x="219" y="174"/>
                    </a:cubicBezTo>
                    <a:cubicBezTo>
                      <a:pt x="258" y="121"/>
                      <a:pt x="245" y="53"/>
                      <a:pt x="193" y="10"/>
                    </a:cubicBezTo>
                    <a:cubicBezTo>
                      <a:pt x="178" y="3"/>
                      <a:pt x="163" y="0"/>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8"/>
              <p:cNvSpPr/>
              <p:nvPr/>
            </p:nvSpPr>
            <p:spPr>
              <a:xfrm>
                <a:off x="6101475" y="2801900"/>
                <a:ext cx="2775" cy="2400"/>
              </a:xfrm>
              <a:custGeom>
                <a:avLst/>
                <a:gdLst/>
                <a:ahLst/>
                <a:cxnLst/>
                <a:rect l="l" t="t" r="r" b="b"/>
                <a:pathLst>
                  <a:path w="111" h="96" extrusionOk="0">
                    <a:moveTo>
                      <a:pt x="47" y="0"/>
                    </a:moveTo>
                    <a:cubicBezTo>
                      <a:pt x="36" y="0"/>
                      <a:pt x="23" y="7"/>
                      <a:pt x="13" y="22"/>
                    </a:cubicBezTo>
                    <a:cubicBezTo>
                      <a:pt x="0" y="51"/>
                      <a:pt x="0" y="77"/>
                      <a:pt x="29" y="90"/>
                    </a:cubicBezTo>
                    <a:cubicBezTo>
                      <a:pt x="33" y="94"/>
                      <a:pt x="38" y="96"/>
                      <a:pt x="44" y="96"/>
                    </a:cubicBezTo>
                    <a:cubicBezTo>
                      <a:pt x="58" y="96"/>
                      <a:pt x="76" y="87"/>
                      <a:pt x="95" y="77"/>
                    </a:cubicBezTo>
                    <a:cubicBezTo>
                      <a:pt x="111" y="51"/>
                      <a:pt x="95" y="22"/>
                      <a:pt x="69" y="9"/>
                    </a:cubicBezTo>
                    <a:cubicBezTo>
                      <a:pt x="63" y="3"/>
                      <a:pt x="56" y="0"/>
                      <a:pt x="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8"/>
              <p:cNvSpPr/>
              <p:nvPr/>
            </p:nvSpPr>
            <p:spPr>
              <a:xfrm>
                <a:off x="6079350" y="2787825"/>
                <a:ext cx="10225" cy="9250"/>
              </a:xfrm>
              <a:custGeom>
                <a:avLst/>
                <a:gdLst/>
                <a:ahLst/>
                <a:cxnLst/>
                <a:rect l="l" t="t" r="r" b="b"/>
                <a:pathLst>
                  <a:path w="409" h="370" extrusionOk="0">
                    <a:moveTo>
                      <a:pt x="125" y="1"/>
                    </a:moveTo>
                    <a:lnTo>
                      <a:pt x="0" y="193"/>
                    </a:lnTo>
                    <a:cubicBezTo>
                      <a:pt x="98" y="259"/>
                      <a:pt x="98" y="219"/>
                      <a:pt x="164" y="259"/>
                    </a:cubicBezTo>
                    <a:cubicBezTo>
                      <a:pt x="232" y="301"/>
                      <a:pt x="219" y="327"/>
                      <a:pt x="288" y="369"/>
                    </a:cubicBezTo>
                    <a:lnTo>
                      <a:pt x="408" y="177"/>
                    </a:lnTo>
                    <a:cubicBezTo>
                      <a:pt x="314" y="112"/>
                      <a:pt x="314" y="151"/>
                      <a:pt x="245" y="112"/>
                    </a:cubicBezTo>
                    <a:cubicBezTo>
                      <a:pt x="180" y="69"/>
                      <a:pt x="206" y="43"/>
                      <a:pt x="12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8"/>
              <p:cNvSpPr/>
              <p:nvPr/>
            </p:nvSpPr>
            <p:spPr>
              <a:xfrm>
                <a:off x="6086525" y="2792225"/>
                <a:ext cx="10550" cy="9250"/>
              </a:xfrm>
              <a:custGeom>
                <a:avLst/>
                <a:gdLst/>
                <a:ahLst/>
                <a:cxnLst/>
                <a:rect l="l" t="t" r="r" b="b"/>
                <a:pathLst>
                  <a:path w="422" h="370" extrusionOk="0">
                    <a:moveTo>
                      <a:pt x="121" y="1"/>
                    </a:moveTo>
                    <a:lnTo>
                      <a:pt x="1" y="193"/>
                    </a:lnTo>
                    <a:cubicBezTo>
                      <a:pt x="108" y="262"/>
                      <a:pt x="95" y="220"/>
                      <a:pt x="164" y="262"/>
                    </a:cubicBezTo>
                    <a:cubicBezTo>
                      <a:pt x="232" y="301"/>
                      <a:pt x="219" y="327"/>
                      <a:pt x="301" y="370"/>
                    </a:cubicBezTo>
                    <a:lnTo>
                      <a:pt x="422" y="164"/>
                    </a:lnTo>
                    <a:cubicBezTo>
                      <a:pt x="314" y="112"/>
                      <a:pt x="327" y="151"/>
                      <a:pt x="246" y="112"/>
                    </a:cubicBezTo>
                    <a:cubicBezTo>
                      <a:pt x="177" y="69"/>
                      <a:pt x="203" y="43"/>
                      <a:pt x="12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8"/>
              <p:cNvSpPr/>
              <p:nvPr/>
            </p:nvSpPr>
            <p:spPr>
              <a:xfrm>
                <a:off x="6092325" y="2796050"/>
                <a:ext cx="6150" cy="5750"/>
              </a:xfrm>
              <a:custGeom>
                <a:avLst/>
                <a:gdLst/>
                <a:ahLst/>
                <a:cxnLst/>
                <a:rect l="l" t="t" r="r" b="b"/>
                <a:pathLst>
                  <a:path w="246" h="230" extrusionOk="0">
                    <a:moveTo>
                      <a:pt x="144" y="1"/>
                    </a:moveTo>
                    <a:cubicBezTo>
                      <a:pt x="101" y="1"/>
                      <a:pt x="58" y="26"/>
                      <a:pt x="27" y="67"/>
                    </a:cubicBezTo>
                    <a:cubicBezTo>
                      <a:pt x="0" y="122"/>
                      <a:pt x="14" y="191"/>
                      <a:pt x="69" y="217"/>
                    </a:cubicBezTo>
                    <a:cubicBezTo>
                      <a:pt x="81" y="225"/>
                      <a:pt x="96" y="229"/>
                      <a:pt x="113" y="229"/>
                    </a:cubicBezTo>
                    <a:cubicBezTo>
                      <a:pt x="148" y="229"/>
                      <a:pt x="189" y="208"/>
                      <a:pt x="216" y="161"/>
                    </a:cubicBezTo>
                    <a:cubicBezTo>
                      <a:pt x="245" y="109"/>
                      <a:pt x="232" y="40"/>
                      <a:pt x="190" y="11"/>
                    </a:cubicBezTo>
                    <a:cubicBezTo>
                      <a:pt x="175" y="4"/>
                      <a:pt x="160" y="1"/>
                      <a:pt x="1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8"/>
              <p:cNvSpPr/>
              <p:nvPr/>
            </p:nvSpPr>
            <p:spPr>
              <a:xfrm>
                <a:off x="6094025" y="2797575"/>
                <a:ext cx="2725" cy="2650"/>
              </a:xfrm>
              <a:custGeom>
                <a:avLst/>
                <a:gdLst/>
                <a:ahLst/>
                <a:cxnLst/>
                <a:rect l="l" t="t" r="r" b="b"/>
                <a:pathLst>
                  <a:path w="109" h="106" extrusionOk="0">
                    <a:moveTo>
                      <a:pt x="60" y="0"/>
                    </a:moveTo>
                    <a:cubicBezTo>
                      <a:pt x="40" y="0"/>
                      <a:pt x="24" y="13"/>
                      <a:pt x="14" y="32"/>
                    </a:cubicBezTo>
                    <a:cubicBezTo>
                      <a:pt x="1" y="61"/>
                      <a:pt x="14" y="87"/>
                      <a:pt x="27" y="100"/>
                    </a:cubicBezTo>
                    <a:cubicBezTo>
                      <a:pt x="34" y="104"/>
                      <a:pt x="41" y="105"/>
                      <a:pt x="48" y="105"/>
                    </a:cubicBezTo>
                    <a:cubicBezTo>
                      <a:pt x="68" y="105"/>
                      <a:pt x="86" y="93"/>
                      <a:pt x="96" y="74"/>
                    </a:cubicBezTo>
                    <a:cubicBezTo>
                      <a:pt x="109" y="61"/>
                      <a:pt x="109" y="19"/>
                      <a:pt x="83" y="6"/>
                    </a:cubicBezTo>
                    <a:cubicBezTo>
                      <a:pt x="75" y="2"/>
                      <a:pt x="67" y="0"/>
                      <a:pt x="6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8"/>
              <p:cNvSpPr/>
              <p:nvPr/>
            </p:nvSpPr>
            <p:spPr>
              <a:xfrm>
                <a:off x="6085150" y="2791775"/>
                <a:ext cx="6150" cy="5775"/>
              </a:xfrm>
              <a:custGeom>
                <a:avLst/>
                <a:gdLst/>
                <a:ahLst/>
                <a:cxnLst/>
                <a:rect l="l" t="t" r="r" b="b"/>
                <a:pathLst>
                  <a:path w="246" h="231" extrusionOk="0">
                    <a:moveTo>
                      <a:pt x="130" y="0"/>
                    </a:moveTo>
                    <a:cubicBezTo>
                      <a:pt x="95" y="0"/>
                      <a:pt x="56" y="24"/>
                      <a:pt x="30" y="61"/>
                    </a:cubicBezTo>
                    <a:cubicBezTo>
                      <a:pt x="0" y="117"/>
                      <a:pt x="13" y="182"/>
                      <a:pt x="56" y="211"/>
                    </a:cubicBezTo>
                    <a:cubicBezTo>
                      <a:pt x="74" y="224"/>
                      <a:pt x="93" y="230"/>
                      <a:pt x="112" y="230"/>
                    </a:cubicBezTo>
                    <a:cubicBezTo>
                      <a:pt x="150" y="230"/>
                      <a:pt x="186" y="206"/>
                      <a:pt x="206" y="169"/>
                    </a:cubicBezTo>
                    <a:cubicBezTo>
                      <a:pt x="245" y="117"/>
                      <a:pt x="232" y="48"/>
                      <a:pt x="176" y="19"/>
                    </a:cubicBezTo>
                    <a:cubicBezTo>
                      <a:pt x="164" y="6"/>
                      <a:pt x="147" y="0"/>
                      <a:pt x="130"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8"/>
              <p:cNvSpPr/>
              <p:nvPr/>
            </p:nvSpPr>
            <p:spPr>
              <a:xfrm>
                <a:off x="6086850" y="2793400"/>
                <a:ext cx="2725" cy="2500"/>
              </a:xfrm>
              <a:custGeom>
                <a:avLst/>
                <a:gdLst/>
                <a:ahLst/>
                <a:cxnLst/>
                <a:rect l="l" t="t" r="r" b="b"/>
                <a:pathLst>
                  <a:path w="109" h="100" extrusionOk="0">
                    <a:moveTo>
                      <a:pt x="50" y="1"/>
                    </a:moveTo>
                    <a:cubicBezTo>
                      <a:pt x="35" y="1"/>
                      <a:pt x="21" y="7"/>
                      <a:pt x="14" y="22"/>
                    </a:cubicBezTo>
                    <a:cubicBezTo>
                      <a:pt x="1" y="52"/>
                      <a:pt x="1" y="78"/>
                      <a:pt x="27" y="91"/>
                    </a:cubicBezTo>
                    <a:cubicBezTo>
                      <a:pt x="34" y="96"/>
                      <a:pt x="44" y="100"/>
                      <a:pt x="55" y="100"/>
                    </a:cubicBezTo>
                    <a:cubicBezTo>
                      <a:pt x="71" y="100"/>
                      <a:pt x="88" y="93"/>
                      <a:pt x="95" y="78"/>
                    </a:cubicBezTo>
                    <a:cubicBezTo>
                      <a:pt x="108" y="52"/>
                      <a:pt x="95" y="22"/>
                      <a:pt x="82" y="9"/>
                    </a:cubicBezTo>
                    <a:cubicBezTo>
                      <a:pt x="72" y="4"/>
                      <a:pt x="60"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8"/>
              <p:cNvSpPr/>
              <p:nvPr/>
            </p:nvSpPr>
            <p:spPr>
              <a:xfrm>
                <a:off x="6065075" y="2778700"/>
                <a:ext cx="10225" cy="9475"/>
              </a:xfrm>
              <a:custGeom>
                <a:avLst/>
                <a:gdLst/>
                <a:ahLst/>
                <a:cxnLst/>
                <a:rect l="l" t="t" r="r" b="b"/>
                <a:pathLst>
                  <a:path w="409" h="379" extrusionOk="0">
                    <a:moveTo>
                      <a:pt x="124" y="0"/>
                    </a:moveTo>
                    <a:lnTo>
                      <a:pt x="0" y="202"/>
                    </a:lnTo>
                    <a:cubicBezTo>
                      <a:pt x="49" y="237"/>
                      <a:pt x="74" y="240"/>
                      <a:pt x="94" y="240"/>
                    </a:cubicBezTo>
                    <a:cubicBezTo>
                      <a:pt x="99" y="240"/>
                      <a:pt x="103" y="240"/>
                      <a:pt x="108" y="240"/>
                    </a:cubicBezTo>
                    <a:cubicBezTo>
                      <a:pt x="123" y="240"/>
                      <a:pt x="139" y="242"/>
                      <a:pt x="163" y="258"/>
                    </a:cubicBezTo>
                    <a:cubicBezTo>
                      <a:pt x="232" y="313"/>
                      <a:pt x="219" y="340"/>
                      <a:pt x="287" y="379"/>
                    </a:cubicBezTo>
                    <a:lnTo>
                      <a:pt x="408" y="189"/>
                    </a:lnTo>
                    <a:cubicBezTo>
                      <a:pt x="314" y="121"/>
                      <a:pt x="314" y="163"/>
                      <a:pt x="261" y="121"/>
                    </a:cubicBezTo>
                    <a:cubicBezTo>
                      <a:pt x="193" y="82"/>
                      <a:pt x="206" y="52"/>
                      <a:pt x="12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8"/>
              <p:cNvSpPr/>
              <p:nvPr/>
            </p:nvSpPr>
            <p:spPr>
              <a:xfrm>
                <a:off x="6072250" y="2783425"/>
                <a:ext cx="10225" cy="9250"/>
              </a:xfrm>
              <a:custGeom>
                <a:avLst/>
                <a:gdLst/>
                <a:ahLst/>
                <a:cxnLst/>
                <a:rect l="l" t="t" r="r" b="b"/>
                <a:pathLst>
                  <a:path w="409" h="370" extrusionOk="0">
                    <a:moveTo>
                      <a:pt x="121" y="0"/>
                    </a:moveTo>
                    <a:lnTo>
                      <a:pt x="0" y="190"/>
                    </a:lnTo>
                    <a:cubicBezTo>
                      <a:pt x="95" y="258"/>
                      <a:pt x="95" y="206"/>
                      <a:pt x="164" y="258"/>
                    </a:cubicBezTo>
                    <a:cubicBezTo>
                      <a:pt x="232" y="301"/>
                      <a:pt x="219" y="327"/>
                      <a:pt x="284" y="369"/>
                    </a:cubicBezTo>
                    <a:lnTo>
                      <a:pt x="409" y="177"/>
                    </a:lnTo>
                    <a:cubicBezTo>
                      <a:pt x="314" y="108"/>
                      <a:pt x="314" y="151"/>
                      <a:pt x="245" y="108"/>
                    </a:cubicBezTo>
                    <a:cubicBezTo>
                      <a:pt x="177" y="69"/>
                      <a:pt x="203" y="43"/>
                      <a:pt x="12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8"/>
              <p:cNvSpPr/>
              <p:nvPr/>
            </p:nvSpPr>
            <p:spPr>
              <a:xfrm>
                <a:off x="6078050" y="2787350"/>
                <a:ext cx="6150" cy="5775"/>
              </a:xfrm>
              <a:custGeom>
                <a:avLst/>
                <a:gdLst/>
                <a:ahLst/>
                <a:cxnLst/>
                <a:rect l="l" t="t" r="r" b="b"/>
                <a:pathLst>
                  <a:path w="246" h="231" extrusionOk="0">
                    <a:moveTo>
                      <a:pt x="129" y="1"/>
                    </a:moveTo>
                    <a:cubicBezTo>
                      <a:pt x="93" y="1"/>
                      <a:pt x="55" y="25"/>
                      <a:pt x="26" y="62"/>
                    </a:cubicBezTo>
                    <a:cubicBezTo>
                      <a:pt x="0" y="114"/>
                      <a:pt x="13" y="183"/>
                      <a:pt x="52" y="212"/>
                    </a:cubicBezTo>
                    <a:cubicBezTo>
                      <a:pt x="71" y="225"/>
                      <a:pt x="91" y="231"/>
                      <a:pt x="110" y="231"/>
                    </a:cubicBezTo>
                    <a:cubicBezTo>
                      <a:pt x="149" y="231"/>
                      <a:pt x="185" y="207"/>
                      <a:pt x="203" y="170"/>
                    </a:cubicBezTo>
                    <a:cubicBezTo>
                      <a:pt x="245" y="114"/>
                      <a:pt x="232" y="49"/>
                      <a:pt x="177" y="20"/>
                    </a:cubicBezTo>
                    <a:cubicBezTo>
                      <a:pt x="163" y="7"/>
                      <a:pt x="146" y="1"/>
                      <a:pt x="12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8"/>
              <p:cNvSpPr/>
              <p:nvPr/>
            </p:nvSpPr>
            <p:spPr>
              <a:xfrm>
                <a:off x="6079750" y="2789000"/>
                <a:ext cx="2725" cy="2500"/>
              </a:xfrm>
              <a:custGeom>
                <a:avLst/>
                <a:gdLst/>
                <a:ahLst/>
                <a:cxnLst/>
                <a:rect l="l" t="t" r="r" b="b"/>
                <a:pathLst>
                  <a:path w="109" h="100" extrusionOk="0">
                    <a:moveTo>
                      <a:pt x="48" y="1"/>
                    </a:moveTo>
                    <a:cubicBezTo>
                      <a:pt x="34" y="1"/>
                      <a:pt x="21" y="7"/>
                      <a:pt x="14" y="22"/>
                    </a:cubicBezTo>
                    <a:cubicBezTo>
                      <a:pt x="1" y="48"/>
                      <a:pt x="1" y="78"/>
                      <a:pt x="27" y="91"/>
                    </a:cubicBezTo>
                    <a:cubicBezTo>
                      <a:pt x="32" y="96"/>
                      <a:pt x="43" y="99"/>
                      <a:pt x="54" y="99"/>
                    </a:cubicBezTo>
                    <a:cubicBezTo>
                      <a:pt x="70" y="99"/>
                      <a:pt x="88" y="93"/>
                      <a:pt x="95" y="78"/>
                    </a:cubicBezTo>
                    <a:cubicBezTo>
                      <a:pt x="109" y="48"/>
                      <a:pt x="95" y="22"/>
                      <a:pt x="82" y="9"/>
                    </a:cubicBezTo>
                    <a:cubicBezTo>
                      <a:pt x="70" y="4"/>
                      <a:pt x="59" y="1"/>
                      <a:pt x="4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8"/>
              <p:cNvSpPr/>
              <p:nvPr/>
            </p:nvSpPr>
            <p:spPr>
              <a:xfrm>
                <a:off x="6070875" y="2782950"/>
                <a:ext cx="6125" cy="5750"/>
              </a:xfrm>
              <a:custGeom>
                <a:avLst/>
                <a:gdLst/>
                <a:ahLst/>
                <a:cxnLst/>
                <a:rect l="l" t="t" r="r" b="b"/>
                <a:pathLst>
                  <a:path w="245" h="230" extrusionOk="0">
                    <a:moveTo>
                      <a:pt x="130" y="1"/>
                    </a:moveTo>
                    <a:cubicBezTo>
                      <a:pt x="95" y="1"/>
                      <a:pt x="56" y="25"/>
                      <a:pt x="29" y="62"/>
                    </a:cubicBezTo>
                    <a:cubicBezTo>
                      <a:pt x="0" y="114"/>
                      <a:pt x="13" y="183"/>
                      <a:pt x="55" y="209"/>
                    </a:cubicBezTo>
                    <a:cubicBezTo>
                      <a:pt x="75" y="223"/>
                      <a:pt x="95" y="230"/>
                      <a:pt x="114" y="230"/>
                    </a:cubicBezTo>
                    <a:cubicBezTo>
                      <a:pt x="152" y="230"/>
                      <a:pt x="186" y="206"/>
                      <a:pt x="206" y="170"/>
                    </a:cubicBezTo>
                    <a:cubicBezTo>
                      <a:pt x="245" y="114"/>
                      <a:pt x="232" y="46"/>
                      <a:pt x="176" y="19"/>
                    </a:cubicBezTo>
                    <a:cubicBezTo>
                      <a:pt x="163" y="6"/>
                      <a:pt x="147"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8"/>
              <p:cNvSpPr/>
              <p:nvPr/>
            </p:nvSpPr>
            <p:spPr>
              <a:xfrm>
                <a:off x="6072575" y="2784600"/>
                <a:ext cx="2725" cy="2400"/>
              </a:xfrm>
              <a:custGeom>
                <a:avLst/>
                <a:gdLst/>
                <a:ahLst/>
                <a:cxnLst/>
                <a:rect l="l" t="t" r="r" b="b"/>
                <a:pathLst>
                  <a:path w="109" h="96" extrusionOk="0">
                    <a:moveTo>
                      <a:pt x="49" y="0"/>
                    </a:moveTo>
                    <a:cubicBezTo>
                      <a:pt x="35" y="0"/>
                      <a:pt x="21" y="7"/>
                      <a:pt x="14" y="22"/>
                    </a:cubicBezTo>
                    <a:cubicBezTo>
                      <a:pt x="1" y="48"/>
                      <a:pt x="1" y="77"/>
                      <a:pt x="27" y="90"/>
                    </a:cubicBezTo>
                    <a:cubicBezTo>
                      <a:pt x="31" y="94"/>
                      <a:pt x="38" y="96"/>
                      <a:pt x="46" y="96"/>
                    </a:cubicBezTo>
                    <a:cubicBezTo>
                      <a:pt x="64" y="96"/>
                      <a:pt x="86" y="87"/>
                      <a:pt x="95" y="77"/>
                    </a:cubicBezTo>
                    <a:cubicBezTo>
                      <a:pt x="108" y="48"/>
                      <a:pt x="95" y="22"/>
                      <a:pt x="82" y="9"/>
                    </a:cubicBezTo>
                    <a:cubicBezTo>
                      <a:pt x="71" y="3"/>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8"/>
              <p:cNvSpPr/>
              <p:nvPr/>
            </p:nvSpPr>
            <p:spPr>
              <a:xfrm>
                <a:off x="6050125" y="2779675"/>
                <a:ext cx="9900" cy="8500"/>
              </a:xfrm>
              <a:custGeom>
                <a:avLst/>
                <a:gdLst/>
                <a:ahLst/>
                <a:cxnLst/>
                <a:rect l="l" t="t" r="r" b="b"/>
                <a:pathLst>
                  <a:path w="396" h="340" extrusionOk="0">
                    <a:moveTo>
                      <a:pt x="314" y="0"/>
                    </a:moveTo>
                    <a:cubicBezTo>
                      <a:pt x="207" y="43"/>
                      <a:pt x="246" y="69"/>
                      <a:pt x="164" y="95"/>
                    </a:cubicBezTo>
                    <a:cubicBezTo>
                      <a:pt x="144" y="103"/>
                      <a:pt x="129" y="106"/>
                      <a:pt x="116" y="106"/>
                    </a:cubicBezTo>
                    <a:cubicBezTo>
                      <a:pt x="96" y="106"/>
                      <a:pt x="80" y="100"/>
                      <a:pt x="57" y="100"/>
                    </a:cubicBezTo>
                    <a:cubicBezTo>
                      <a:pt x="42" y="100"/>
                      <a:pt x="24" y="103"/>
                      <a:pt x="1" y="111"/>
                    </a:cubicBezTo>
                    <a:lnTo>
                      <a:pt x="83" y="340"/>
                    </a:lnTo>
                    <a:cubicBezTo>
                      <a:pt x="190" y="301"/>
                      <a:pt x="151" y="274"/>
                      <a:pt x="233" y="245"/>
                    </a:cubicBezTo>
                    <a:cubicBezTo>
                      <a:pt x="267" y="232"/>
                      <a:pt x="287" y="232"/>
                      <a:pt x="309" y="232"/>
                    </a:cubicBezTo>
                    <a:cubicBezTo>
                      <a:pt x="331" y="232"/>
                      <a:pt x="355" y="232"/>
                      <a:pt x="396"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8"/>
              <p:cNvSpPr/>
              <p:nvPr/>
            </p:nvSpPr>
            <p:spPr>
              <a:xfrm>
                <a:off x="6057975" y="2777300"/>
                <a:ext cx="10225" cy="7850"/>
              </a:xfrm>
              <a:custGeom>
                <a:avLst/>
                <a:gdLst/>
                <a:ahLst/>
                <a:cxnLst/>
                <a:rect l="l" t="t" r="r" b="b"/>
                <a:pathLst>
                  <a:path w="409" h="314" extrusionOk="0">
                    <a:moveTo>
                      <a:pt x="301" y="1"/>
                    </a:moveTo>
                    <a:cubicBezTo>
                      <a:pt x="271" y="14"/>
                      <a:pt x="258" y="27"/>
                      <a:pt x="232" y="43"/>
                    </a:cubicBezTo>
                    <a:cubicBezTo>
                      <a:pt x="232" y="43"/>
                      <a:pt x="219" y="56"/>
                      <a:pt x="203" y="56"/>
                    </a:cubicBezTo>
                    <a:cubicBezTo>
                      <a:pt x="190" y="69"/>
                      <a:pt x="190" y="69"/>
                      <a:pt x="177" y="69"/>
                    </a:cubicBezTo>
                    <a:cubicBezTo>
                      <a:pt x="136" y="82"/>
                      <a:pt x="112" y="82"/>
                      <a:pt x="88" y="82"/>
                    </a:cubicBezTo>
                    <a:cubicBezTo>
                      <a:pt x="65" y="82"/>
                      <a:pt x="41" y="82"/>
                      <a:pt x="0" y="95"/>
                    </a:cubicBezTo>
                    <a:lnTo>
                      <a:pt x="82" y="314"/>
                    </a:lnTo>
                    <a:cubicBezTo>
                      <a:pt x="190" y="272"/>
                      <a:pt x="150" y="258"/>
                      <a:pt x="232" y="232"/>
                    </a:cubicBezTo>
                    <a:cubicBezTo>
                      <a:pt x="245" y="219"/>
                      <a:pt x="245" y="219"/>
                      <a:pt x="258" y="219"/>
                    </a:cubicBezTo>
                    <a:lnTo>
                      <a:pt x="271" y="232"/>
                    </a:lnTo>
                    <a:lnTo>
                      <a:pt x="271" y="245"/>
                    </a:lnTo>
                    <a:lnTo>
                      <a:pt x="284" y="258"/>
                    </a:lnTo>
                    <a:lnTo>
                      <a:pt x="408" y="56"/>
                    </a:lnTo>
                    <a:cubicBezTo>
                      <a:pt x="408" y="56"/>
                      <a:pt x="395" y="56"/>
                      <a:pt x="382" y="43"/>
                    </a:cubicBezTo>
                    <a:cubicBezTo>
                      <a:pt x="366" y="43"/>
                      <a:pt x="353" y="27"/>
                      <a:pt x="353" y="27"/>
                    </a:cubicBezTo>
                    <a:cubicBezTo>
                      <a:pt x="327" y="14"/>
                      <a:pt x="314" y="1"/>
                      <a:pt x="30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8"/>
              <p:cNvSpPr/>
              <p:nvPr/>
            </p:nvSpPr>
            <p:spPr>
              <a:xfrm>
                <a:off x="6064425" y="2778050"/>
                <a:ext cx="5475" cy="6075"/>
              </a:xfrm>
              <a:custGeom>
                <a:avLst/>
                <a:gdLst/>
                <a:ahLst/>
                <a:cxnLst/>
                <a:rect l="l" t="t" r="r" b="b"/>
                <a:pathLst>
                  <a:path w="219" h="243" extrusionOk="0">
                    <a:moveTo>
                      <a:pt x="57" y="1"/>
                    </a:moveTo>
                    <a:cubicBezTo>
                      <a:pt x="45" y="1"/>
                      <a:pt x="34" y="5"/>
                      <a:pt x="26" y="13"/>
                    </a:cubicBezTo>
                    <a:cubicBezTo>
                      <a:pt x="0" y="39"/>
                      <a:pt x="0" y="65"/>
                      <a:pt x="0" y="95"/>
                    </a:cubicBezTo>
                    <a:cubicBezTo>
                      <a:pt x="0" y="121"/>
                      <a:pt x="13" y="147"/>
                      <a:pt x="13" y="176"/>
                    </a:cubicBezTo>
                    <a:lnTo>
                      <a:pt x="13" y="202"/>
                    </a:lnTo>
                    <a:lnTo>
                      <a:pt x="13" y="215"/>
                    </a:lnTo>
                    <a:lnTo>
                      <a:pt x="26" y="228"/>
                    </a:lnTo>
                    <a:cubicBezTo>
                      <a:pt x="45" y="238"/>
                      <a:pt x="65" y="243"/>
                      <a:pt x="84" y="243"/>
                    </a:cubicBezTo>
                    <a:cubicBezTo>
                      <a:pt x="123" y="243"/>
                      <a:pt x="159" y="224"/>
                      <a:pt x="176" y="189"/>
                    </a:cubicBezTo>
                    <a:cubicBezTo>
                      <a:pt x="219" y="134"/>
                      <a:pt x="206" y="65"/>
                      <a:pt x="150" y="26"/>
                    </a:cubicBezTo>
                    <a:lnTo>
                      <a:pt x="137" y="26"/>
                    </a:lnTo>
                    <a:cubicBezTo>
                      <a:pt x="124" y="13"/>
                      <a:pt x="108" y="13"/>
                      <a:pt x="95" y="13"/>
                    </a:cubicBezTo>
                    <a:cubicBezTo>
                      <a:pt x="82" y="5"/>
                      <a:pt x="69" y="1"/>
                      <a:pt x="5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8"/>
              <p:cNvSpPr/>
              <p:nvPr/>
            </p:nvSpPr>
            <p:spPr>
              <a:xfrm>
                <a:off x="6065475" y="2780125"/>
                <a:ext cx="2725" cy="2475"/>
              </a:xfrm>
              <a:custGeom>
                <a:avLst/>
                <a:gdLst/>
                <a:ahLst/>
                <a:cxnLst/>
                <a:rect l="l" t="t" r="r" b="b"/>
                <a:pathLst>
                  <a:path w="109" h="99" extrusionOk="0">
                    <a:moveTo>
                      <a:pt x="47" y="1"/>
                    </a:moveTo>
                    <a:cubicBezTo>
                      <a:pt x="33" y="1"/>
                      <a:pt x="21" y="8"/>
                      <a:pt x="14" y="25"/>
                    </a:cubicBezTo>
                    <a:cubicBezTo>
                      <a:pt x="1" y="51"/>
                      <a:pt x="1" y="77"/>
                      <a:pt x="27" y="93"/>
                    </a:cubicBezTo>
                    <a:cubicBezTo>
                      <a:pt x="30" y="97"/>
                      <a:pt x="37" y="99"/>
                      <a:pt x="44" y="99"/>
                    </a:cubicBezTo>
                    <a:cubicBezTo>
                      <a:pt x="62" y="99"/>
                      <a:pt x="86" y="89"/>
                      <a:pt x="95" y="77"/>
                    </a:cubicBezTo>
                    <a:cubicBezTo>
                      <a:pt x="108" y="51"/>
                      <a:pt x="95" y="25"/>
                      <a:pt x="82" y="12"/>
                    </a:cubicBezTo>
                    <a:cubicBezTo>
                      <a:pt x="70" y="5"/>
                      <a:pt x="58" y="1"/>
                      <a:pt x="4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8"/>
              <p:cNvSpPr/>
              <p:nvPr/>
            </p:nvSpPr>
            <p:spPr>
              <a:xfrm>
                <a:off x="6055925" y="2779450"/>
                <a:ext cx="6150" cy="5925"/>
              </a:xfrm>
              <a:custGeom>
                <a:avLst/>
                <a:gdLst/>
                <a:ahLst/>
                <a:cxnLst/>
                <a:rect l="l" t="t" r="r" b="b"/>
                <a:pathLst>
                  <a:path w="246" h="237" extrusionOk="0">
                    <a:moveTo>
                      <a:pt x="119" y="1"/>
                    </a:moveTo>
                    <a:cubicBezTo>
                      <a:pt x="107" y="1"/>
                      <a:pt x="94" y="4"/>
                      <a:pt x="82" y="9"/>
                    </a:cubicBezTo>
                    <a:cubicBezTo>
                      <a:pt x="27" y="22"/>
                      <a:pt x="1" y="91"/>
                      <a:pt x="27" y="159"/>
                    </a:cubicBezTo>
                    <a:cubicBezTo>
                      <a:pt x="37" y="203"/>
                      <a:pt x="81" y="236"/>
                      <a:pt x="126" y="236"/>
                    </a:cubicBezTo>
                    <a:cubicBezTo>
                      <a:pt x="139" y="236"/>
                      <a:pt x="152" y="234"/>
                      <a:pt x="164" y="228"/>
                    </a:cubicBezTo>
                    <a:cubicBezTo>
                      <a:pt x="219" y="215"/>
                      <a:pt x="245" y="146"/>
                      <a:pt x="219" y="78"/>
                    </a:cubicBezTo>
                    <a:cubicBezTo>
                      <a:pt x="207" y="34"/>
                      <a:pt x="164" y="1"/>
                      <a:pt x="11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8"/>
              <p:cNvSpPr/>
              <p:nvPr/>
            </p:nvSpPr>
            <p:spPr>
              <a:xfrm>
                <a:off x="6057650" y="2781250"/>
                <a:ext cx="2700" cy="2525"/>
              </a:xfrm>
              <a:custGeom>
                <a:avLst/>
                <a:gdLst/>
                <a:ahLst/>
                <a:cxnLst/>
                <a:rect l="l" t="t" r="r" b="b"/>
                <a:pathLst>
                  <a:path w="108" h="101" extrusionOk="0">
                    <a:moveTo>
                      <a:pt x="62" y="1"/>
                    </a:moveTo>
                    <a:cubicBezTo>
                      <a:pt x="55" y="1"/>
                      <a:pt x="47" y="2"/>
                      <a:pt x="39" y="6"/>
                    </a:cubicBezTo>
                    <a:cubicBezTo>
                      <a:pt x="13" y="6"/>
                      <a:pt x="0" y="32"/>
                      <a:pt x="13" y="61"/>
                    </a:cubicBezTo>
                    <a:cubicBezTo>
                      <a:pt x="26" y="87"/>
                      <a:pt x="52" y="100"/>
                      <a:pt x="69" y="100"/>
                    </a:cubicBezTo>
                    <a:cubicBezTo>
                      <a:pt x="95" y="87"/>
                      <a:pt x="108" y="61"/>
                      <a:pt x="95" y="32"/>
                    </a:cubicBezTo>
                    <a:cubicBezTo>
                      <a:pt x="95" y="13"/>
                      <a:pt x="81"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8"/>
              <p:cNvSpPr/>
              <p:nvPr/>
            </p:nvSpPr>
            <p:spPr>
              <a:xfrm>
                <a:off x="6034475" y="2785475"/>
                <a:ext cx="9900" cy="8500"/>
              </a:xfrm>
              <a:custGeom>
                <a:avLst/>
                <a:gdLst/>
                <a:ahLst/>
                <a:cxnLst/>
                <a:rect l="l" t="t" r="r" b="b"/>
                <a:pathLst>
                  <a:path w="396" h="340" extrusionOk="0">
                    <a:moveTo>
                      <a:pt x="314" y="0"/>
                    </a:moveTo>
                    <a:cubicBezTo>
                      <a:pt x="206" y="42"/>
                      <a:pt x="245" y="69"/>
                      <a:pt x="163" y="95"/>
                    </a:cubicBezTo>
                    <a:cubicBezTo>
                      <a:pt x="145" y="103"/>
                      <a:pt x="130" y="106"/>
                      <a:pt x="117" y="106"/>
                    </a:cubicBezTo>
                    <a:cubicBezTo>
                      <a:pt x="96" y="106"/>
                      <a:pt x="78" y="99"/>
                      <a:pt x="53" y="99"/>
                    </a:cubicBezTo>
                    <a:cubicBezTo>
                      <a:pt x="38" y="99"/>
                      <a:pt x="21" y="101"/>
                      <a:pt x="0" y="108"/>
                    </a:cubicBezTo>
                    <a:lnTo>
                      <a:pt x="69" y="339"/>
                    </a:lnTo>
                    <a:cubicBezTo>
                      <a:pt x="180" y="300"/>
                      <a:pt x="150" y="271"/>
                      <a:pt x="219" y="245"/>
                    </a:cubicBezTo>
                    <a:cubicBezTo>
                      <a:pt x="260" y="232"/>
                      <a:pt x="283" y="232"/>
                      <a:pt x="307" y="232"/>
                    </a:cubicBezTo>
                    <a:cubicBezTo>
                      <a:pt x="331" y="232"/>
                      <a:pt x="354" y="232"/>
                      <a:pt x="395" y="21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8"/>
              <p:cNvSpPr/>
              <p:nvPr/>
            </p:nvSpPr>
            <p:spPr>
              <a:xfrm>
                <a:off x="6042300" y="2782450"/>
                <a:ext cx="9900" cy="8500"/>
              </a:xfrm>
              <a:custGeom>
                <a:avLst/>
                <a:gdLst/>
                <a:ahLst/>
                <a:cxnLst/>
                <a:rect l="l" t="t" r="r" b="b"/>
                <a:pathLst>
                  <a:path w="396" h="340" extrusionOk="0">
                    <a:moveTo>
                      <a:pt x="314" y="0"/>
                    </a:moveTo>
                    <a:cubicBezTo>
                      <a:pt x="206" y="39"/>
                      <a:pt x="245" y="66"/>
                      <a:pt x="164" y="95"/>
                    </a:cubicBezTo>
                    <a:cubicBezTo>
                      <a:pt x="130" y="108"/>
                      <a:pt x="109" y="108"/>
                      <a:pt x="87" y="108"/>
                    </a:cubicBezTo>
                    <a:cubicBezTo>
                      <a:pt x="65" y="108"/>
                      <a:pt x="41" y="108"/>
                      <a:pt x="1" y="121"/>
                    </a:cubicBezTo>
                    <a:lnTo>
                      <a:pt x="82" y="340"/>
                    </a:lnTo>
                    <a:cubicBezTo>
                      <a:pt x="193" y="297"/>
                      <a:pt x="151" y="284"/>
                      <a:pt x="219" y="258"/>
                    </a:cubicBezTo>
                    <a:cubicBezTo>
                      <a:pt x="260" y="243"/>
                      <a:pt x="284" y="243"/>
                      <a:pt x="307" y="243"/>
                    </a:cubicBezTo>
                    <a:cubicBezTo>
                      <a:pt x="331" y="243"/>
                      <a:pt x="355" y="243"/>
                      <a:pt x="396" y="229"/>
                    </a:cubicBezTo>
                    <a:lnTo>
                      <a:pt x="314"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8"/>
              <p:cNvSpPr/>
              <p:nvPr/>
            </p:nvSpPr>
            <p:spPr>
              <a:xfrm>
                <a:off x="6048100" y="2782325"/>
                <a:ext cx="6150" cy="5975"/>
              </a:xfrm>
              <a:custGeom>
                <a:avLst/>
                <a:gdLst/>
                <a:ahLst/>
                <a:cxnLst/>
                <a:rect l="l" t="t" r="r" b="b"/>
                <a:pathLst>
                  <a:path w="246" h="239" extrusionOk="0">
                    <a:moveTo>
                      <a:pt x="113" y="1"/>
                    </a:moveTo>
                    <a:cubicBezTo>
                      <a:pt x="102" y="1"/>
                      <a:pt x="92" y="2"/>
                      <a:pt x="82" y="5"/>
                    </a:cubicBezTo>
                    <a:cubicBezTo>
                      <a:pt x="26" y="31"/>
                      <a:pt x="0" y="100"/>
                      <a:pt x="26" y="152"/>
                    </a:cubicBezTo>
                    <a:cubicBezTo>
                      <a:pt x="40" y="208"/>
                      <a:pt x="86" y="238"/>
                      <a:pt x="133" y="238"/>
                    </a:cubicBezTo>
                    <a:cubicBezTo>
                      <a:pt x="143" y="238"/>
                      <a:pt x="154" y="237"/>
                      <a:pt x="164" y="234"/>
                    </a:cubicBezTo>
                    <a:cubicBezTo>
                      <a:pt x="219" y="208"/>
                      <a:pt x="245" y="139"/>
                      <a:pt x="219" y="87"/>
                    </a:cubicBezTo>
                    <a:cubicBezTo>
                      <a:pt x="208" y="31"/>
                      <a:pt x="160" y="1"/>
                      <a:pt x="11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8"/>
              <p:cNvSpPr/>
              <p:nvPr/>
            </p:nvSpPr>
            <p:spPr>
              <a:xfrm>
                <a:off x="6049800" y="2784000"/>
                <a:ext cx="2725" cy="2675"/>
              </a:xfrm>
              <a:custGeom>
                <a:avLst/>
                <a:gdLst/>
                <a:ahLst/>
                <a:cxnLst/>
                <a:rect l="l" t="t" r="r" b="b"/>
                <a:pathLst>
                  <a:path w="109" h="107" extrusionOk="0">
                    <a:moveTo>
                      <a:pt x="49" y="0"/>
                    </a:moveTo>
                    <a:cubicBezTo>
                      <a:pt x="46" y="0"/>
                      <a:pt x="43" y="1"/>
                      <a:pt x="40" y="4"/>
                    </a:cubicBezTo>
                    <a:cubicBezTo>
                      <a:pt x="14" y="20"/>
                      <a:pt x="1" y="46"/>
                      <a:pt x="14" y="72"/>
                    </a:cubicBezTo>
                    <a:cubicBezTo>
                      <a:pt x="14" y="94"/>
                      <a:pt x="28" y="106"/>
                      <a:pt x="47" y="106"/>
                    </a:cubicBezTo>
                    <a:cubicBezTo>
                      <a:pt x="54" y="106"/>
                      <a:pt x="62" y="105"/>
                      <a:pt x="69" y="101"/>
                    </a:cubicBezTo>
                    <a:cubicBezTo>
                      <a:pt x="96" y="85"/>
                      <a:pt x="109" y="59"/>
                      <a:pt x="96" y="33"/>
                    </a:cubicBezTo>
                    <a:cubicBezTo>
                      <a:pt x="85" y="22"/>
                      <a:pt x="65"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8"/>
              <p:cNvSpPr/>
              <p:nvPr/>
            </p:nvSpPr>
            <p:spPr>
              <a:xfrm>
                <a:off x="6040250" y="2785375"/>
                <a:ext cx="6150" cy="5775"/>
              </a:xfrm>
              <a:custGeom>
                <a:avLst/>
                <a:gdLst/>
                <a:ahLst/>
                <a:cxnLst/>
                <a:rect l="l" t="t" r="r" b="b"/>
                <a:pathLst>
                  <a:path w="246" h="231" extrusionOk="0">
                    <a:moveTo>
                      <a:pt x="111" y="1"/>
                    </a:moveTo>
                    <a:cubicBezTo>
                      <a:pt x="101" y="1"/>
                      <a:pt x="92" y="2"/>
                      <a:pt x="83" y="4"/>
                    </a:cubicBezTo>
                    <a:cubicBezTo>
                      <a:pt x="30" y="17"/>
                      <a:pt x="1" y="86"/>
                      <a:pt x="14" y="154"/>
                    </a:cubicBezTo>
                    <a:cubicBezTo>
                      <a:pt x="37" y="198"/>
                      <a:pt x="84" y="231"/>
                      <a:pt x="128" y="231"/>
                    </a:cubicBezTo>
                    <a:cubicBezTo>
                      <a:pt x="141" y="231"/>
                      <a:pt x="153" y="228"/>
                      <a:pt x="164" y="223"/>
                    </a:cubicBezTo>
                    <a:cubicBezTo>
                      <a:pt x="220" y="210"/>
                      <a:pt x="246" y="141"/>
                      <a:pt x="220" y="73"/>
                    </a:cubicBezTo>
                    <a:cubicBezTo>
                      <a:pt x="198" y="27"/>
                      <a:pt x="156" y="1"/>
                      <a:pt x="11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8"/>
              <p:cNvSpPr/>
              <p:nvPr/>
            </p:nvSpPr>
            <p:spPr>
              <a:xfrm>
                <a:off x="6041975" y="2787050"/>
                <a:ext cx="2725" cy="2525"/>
              </a:xfrm>
              <a:custGeom>
                <a:avLst/>
                <a:gdLst/>
                <a:ahLst/>
                <a:cxnLst/>
                <a:rect l="l" t="t" r="r" b="b"/>
                <a:pathLst>
                  <a:path w="109" h="101" extrusionOk="0">
                    <a:moveTo>
                      <a:pt x="49" y="0"/>
                    </a:moveTo>
                    <a:cubicBezTo>
                      <a:pt x="42" y="0"/>
                      <a:pt x="35" y="2"/>
                      <a:pt x="27" y="6"/>
                    </a:cubicBezTo>
                    <a:cubicBezTo>
                      <a:pt x="14" y="6"/>
                      <a:pt x="1" y="32"/>
                      <a:pt x="14" y="61"/>
                    </a:cubicBezTo>
                    <a:cubicBezTo>
                      <a:pt x="14" y="87"/>
                      <a:pt x="43" y="100"/>
                      <a:pt x="69" y="100"/>
                    </a:cubicBezTo>
                    <a:cubicBezTo>
                      <a:pt x="95" y="87"/>
                      <a:pt x="108" y="61"/>
                      <a:pt x="95" y="32"/>
                    </a:cubicBezTo>
                    <a:cubicBezTo>
                      <a:pt x="86" y="13"/>
                      <a:pt x="69"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8"/>
              <p:cNvSpPr/>
              <p:nvPr/>
            </p:nvSpPr>
            <p:spPr>
              <a:xfrm>
                <a:off x="6018550" y="2791250"/>
                <a:ext cx="9825" cy="8525"/>
              </a:xfrm>
              <a:custGeom>
                <a:avLst/>
                <a:gdLst/>
                <a:ahLst/>
                <a:cxnLst/>
                <a:rect l="l" t="t" r="r" b="b"/>
                <a:pathLst>
                  <a:path w="393" h="341" extrusionOk="0">
                    <a:moveTo>
                      <a:pt x="311" y="1"/>
                    </a:moveTo>
                    <a:cubicBezTo>
                      <a:pt x="203" y="40"/>
                      <a:pt x="246" y="69"/>
                      <a:pt x="177" y="95"/>
                    </a:cubicBezTo>
                    <a:cubicBezTo>
                      <a:pt x="154" y="103"/>
                      <a:pt x="137" y="105"/>
                      <a:pt x="122" y="105"/>
                    </a:cubicBezTo>
                    <a:cubicBezTo>
                      <a:pt x="98" y="105"/>
                      <a:pt x="80" y="99"/>
                      <a:pt x="56" y="99"/>
                    </a:cubicBezTo>
                    <a:cubicBezTo>
                      <a:pt x="41" y="99"/>
                      <a:pt x="23" y="101"/>
                      <a:pt x="1" y="108"/>
                    </a:cubicBezTo>
                    <a:lnTo>
                      <a:pt x="82" y="340"/>
                    </a:lnTo>
                    <a:cubicBezTo>
                      <a:pt x="190" y="301"/>
                      <a:pt x="148" y="272"/>
                      <a:pt x="229" y="246"/>
                    </a:cubicBezTo>
                    <a:cubicBezTo>
                      <a:pt x="250" y="238"/>
                      <a:pt x="265" y="236"/>
                      <a:pt x="279" y="236"/>
                    </a:cubicBezTo>
                    <a:cubicBezTo>
                      <a:pt x="294" y="236"/>
                      <a:pt x="306" y="238"/>
                      <a:pt x="321" y="238"/>
                    </a:cubicBezTo>
                    <a:cubicBezTo>
                      <a:pt x="339" y="238"/>
                      <a:pt x="361" y="235"/>
                      <a:pt x="392" y="219"/>
                    </a:cubicBezTo>
                    <a:lnTo>
                      <a:pt x="31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8"/>
              <p:cNvSpPr/>
              <p:nvPr/>
            </p:nvSpPr>
            <p:spPr>
              <a:xfrm>
                <a:off x="6026300" y="2788150"/>
                <a:ext cx="9900" cy="8600"/>
              </a:xfrm>
              <a:custGeom>
                <a:avLst/>
                <a:gdLst/>
                <a:ahLst/>
                <a:cxnLst/>
                <a:rect l="l" t="t" r="r" b="b"/>
                <a:pathLst>
                  <a:path w="396" h="344" extrusionOk="0">
                    <a:moveTo>
                      <a:pt x="327" y="1"/>
                    </a:moveTo>
                    <a:cubicBezTo>
                      <a:pt x="220" y="43"/>
                      <a:pt x="246" y="69"/>
                      <a:pt x="180" y="99"/>
                    </a:cubicBezTo>
                    <a:cubicBezTo>
                      <a:pt x="140" y="112"/>
                      <a:pt x="115" y="112"/>
                      <a:pt x="91" y="112"/>
                    </a:cubicBezTo>
                    <a:cubicBezTo>
                      <a:pt x="66" y="112"/>
                      <a:pt x="42" y="112"/>
                      <a:pt x="1" y="125"/>
                    </a:cubicBezTo>
                    <a:lnTo>
                      <a:pt x="82" y="343"/>
                    </a:lnTo>
                    <a:cubicBezTo>
                      <a:pt x="193" y="301"/>
                      <a:pt x="151" y="288"/>
                      <a:pt x="233" y="262"/>
                    </a:cubicBezTo>
                    <a:cubicBezTo>
                      <a:pt x="267" y="247"/>
                      <a:pt x="287" y="247"/>
                      <a:pt x="309" y="247"/>
                    </a:cubicBezTo>
                    <a:cubicBezTo>
                      <a:pt x="331" y="247"/>
                      <a:pt x="355" y="247"/>
                      <a:pt x="396" y="232"/>
                    </a:cubicBezTo>
                    <a:lnTo>
                      <a:pt x="32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8"/>
              <p:cNvSpPr/>
              <p:nvPr/>
            </p:nvSpPr>
            <p:spPr>
              <a:xfrm>
                <a:off x="6032425" y="2788075"/>
                <a:ext cx="5825" cy="5975"/>
              </a:xfrm>
              <a:custGeom>
                <a:avLst/>
                <a:gdLst/>
                <a:ahLst/>
                <a:cxnLst/>
                <a:rect l="l" t="t" r="r" b="b"/>
                <a:pathLst>
                  <a:path w="233" h="239" extrusionOk="0">
                    <a:moveTo>
                      <a:pt x="108" y="1"/>
                    </a:moveTo>
                    <a:cubicBezTo>
                      <a:pt x="100" y="1"/>
                      <a:pt x="91" y="2"/>
                      <a:pt x="82" y="4"/>
                    </a:cubicBezTo>
                    <a:cubicBezTo>
                      <a:pt x="30" y="33"/>
                      <a:pt x="1" y="102"/>
                      <a:pt x="17" y="154"/>
                    </a:cubicBezTo>
                    <a:cubicBezTo>
                      <a:pt x="39" y="211"/>
                      <a:pt x="81" y="239"/>
                      <a:pt x="125" y="239"/>
                    </a:cubicBezTo>
                    <a:cubicBezTo>
                      <a:pt x="133" y="239"/>
                      <a:pt x="142" y="238"/>
                      <a:pt x="151" y="235"/>
                    </a:cubicBezTo>
                    <a:cubicBezTo>
                      <a:pt x="206" y="209"/>
                      <a:pt x="232" y="141"/>
                      <a:pt x="219" y="85"/>
                    </a:cubicBezTo>
                    <a:cubicBezTo>
                      <a:pt x="197" y="30"/>
                      <a:pt x="154" y="1"/>
                      <a:pt x="10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8"/>
              <p:cNvSpPr/>
              <p:nvPr/>
            </p:nvSpPr>
            <p:spPr>
              <a:xfrm>
                <a:off x="6034150" y="2789775"/>
                <a:ext cx="2375" cy="2650"/>
              </a:xfrm>
              <a:custGeom>
                <a:avLst/>
                <a:gdLst/>
                <a:ahLst/>
                <a:cxnLst/>
                <a:rect l="l" t="t" r="r" b="b"/>
                <a:pathLst>
                  <a:path w="95" h="106" extrusionOk="0">
                    <a:moveTo>
                      <a:pt x="44" y="1"/>
                    </a:moveTo>
                    <a:cubicBezTo>
                      <a:pt x="39" y="1"/>
                      <a:pt x="35" y="2"/>
                      <a:pt x="30" y="4"/>
                    </a:cubicBezTo>
                    <a:cubicBezTo>
                      <a:pt x="0" y="17"/>
                      <a:pt x="0" y="47"/>
                      <a:pt x="0" y="73"/>
                    </a:cubicBezTo>
                    <a:cubicBezTo>
                      <a:pt x="10" y="92"/>
                      <a:pt x="28" y="105"/>
                      <a:pt x="47" y="105"/>
                    </a:cubicBezTo>
                    <a:cubicBezTo>
                      <a:pt x="54" y="105"/>
                      <a:pt x="62" y="103"/>
                      <a:pt x="69" y="99"/>
                    </a:cubicBezTo>
                    <a:cubicBezTo>
                      <a:pt x="82" y="99"/>
                      <a:pt x="95" y="60"/>
                      <a:pt x="95" y="34"/>
                    </a:cubicBezTo>
                    <a:cubicBezTo>
                      <a:pt x="84" y="20"/>
                      <a:pt x="65" y="1"/>
                      <a:pt x="4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8"/>
              <p:cNvSpPr/>
              <p:nvPr/>
            </p:nvSpPr>
            <p:spPr>
              <a:xfrm>
                <a:off x="6024275" y="2791175"/>
                <a:ext cx="6150" cy="5775"/>
              </a:xfrm>
              <a:custGeom>
                <a:avLst/>
                <a:gdLst/>
                <a:ahLst/>
                <a:cxnLst/>
                <a:rect l="l" t="t" r="r" b="b"/>
                <a:pathLst>
                  <a:path w="246" h="231" extrusionOk="0">
                    <a:moveTo>
                      <a:pt x="111" y="0"/>
                    </a:moveTo>
                    <a:cubicBezTo>
                      <a:pt x="101" y="0"/>
                      <a:pt x="91" y="2"/>
                      <a:pt x="82" y="4"/>
                    </a:cubicBezTo>
                    <a:cubicBezTo>
                      <a:pt x="30" y="17"/>
                      <a:pt x="0" y="85"/>
                      <a:pt x="30" y="154"/>
                    </a:cubicBezTo>
                    <a:cubicBezTo>
                      <a:pt x="50" y="195"/>
                      <a:pt x="89" y="230"/>
                      <a:pt x="131" y="230"/>
                    </a:cubicBezTo>
                    <a:cubicBezTo>
                      <a:pt x="141" y="230"/>
                      <a:pt x="153" y="228"/>
                      <a:pt x="163" y="222"/>
                    </a:cubicBezTo>
                    <a:cubicBezTo>
                      <a:pt x="219" y="206"/>
                      <a:pt x="245" y="141"/>
                      <a:pt x="232" y="72"/>
                    </a:cubicBezTo>
                    <a:cubicBezTo>
                      <a:pt x="210" y="26"/>
                      <a:pt x="159"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8"/>
              <p:cNvSpPr/>
              <p:nvPr/>
            </p:nvSpPr>
            <p:spPr>
              <a:xfrm>
                <a:off x="6025975" y="2792850"/>
                <a:ext cx="2800" cy="2500"/>
              </a:xfrm>
              <a:custGeom>
                <a:avLst/>
                <a:gdLst/>
                <a:ahLst/>
                <a:cxnLst/>
                <a:rect l="l" t="t" r="r" b="b"/>
                <a:pathLst>
                  <a:path w="112" h="100" extrusionOk="0">
                    <a:moveTo>
                      <a:pt x="64" y="0"/>
                    </a:moveTo>
                    <a:cubicBezTo>
                      <a:pt x="57" y="0"/>
                      <a:pt x="50" y="2"/>
                      <a:pt x="43" y="5"/>
                    </a:cubicBezTo>
                    <a:cubicBezTo>
                      <a:pt x="14" y="5"/>
                      <a:pt x="1" y="31"/>
                      <a:pt x="14" y="58"/>
                    </a:cubicBezTo>
                    <a:cubicBezTo>
                      <a:pt x="30" y="87"/>
                      <a:pt x="56" y="100"/>
                      <a:pt x="82" y="100"/>
                    </a:cubicBezTo>
                    <a:cubicBezTo>
                      <a:pt x="95" y="87"/>
                      <a:pt x="112" y="58"/>
                      <a:pt x="95" y="31"/>
                    </a:cubicBezTo>
                    <a:cubicBezTo>
                      <a:pt x="95" y="12"/>
                      <a:pt x="81"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8"/>
              <p:cNvSpPr/>
              <p:nvPr/>
            </p:nvSpPr>
            <p:spPr>
              <a:xfrm>
                <a:off x="6003875" y="2797050"/>
                <a:ext cx="9575" cy="8850"/>
              </a:xfrm>
              <a:custGeom>
                <a:avLst/>
                <a:gdLst/>
                <a:ahLst/>
                <a:cxnLst/>
                <a:rect l="l" t="t" r="r" b="b"/>
                <a:pathLst>
                  <a:path w="383" h="354" extrusionOk="0">
                    <a:moveTo>
                      <a:pt x="245" y="0"/>
                    </a:moveTo>
                    <a:cubicBezTo>
                      <a:pt x="30" y="69"/>
                      <a:pt x="111" y="82"/>
                      <a:pt x="0" y="121"/>
                    </a:cubicBezTo>
                    <a:lnTo>
                      <a:pt x="17" y="121"/>
                    </a:lnTo>
                    <a:cubicBezTo>
                      <a:pt x="111" y="216"/>
                      <a:pt x="56" y="232"/>
                      <a:pt x="193" y="353"/>
                    </a:cubicBezTo>
                    <a:lnTo>
                      <a:pt x="382" y="203"/>
                    </a:lnTo>
                    <a:cubicBezTo>
                      <a:pt x="382" y="203"/>
                      <a:pt x="327" y="203"/>
                      <a:pt x="314" y="190"/>
                    </a:cubicBezTo>
                    <a:cubicBezTo>
                      <a:pt x="319" y="187"/>
                      <a:pt x="326" y="186"/>
                      <a:pt x="332" y="186"/>
                    </a:cubicBezTo>
                    <a:cubicBezTo>
                      <a:pt x="357" y="186"/>
                      <a:pt x="382" y="203"/>
                      <a:pt x="382" y="203"/>
                    </a:cubicBezTo>
                    <a:lnTo>
                      <a:pt x="245"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8"/>
              <p:cNvSpPr/>
              <p:nvPr/>
            </p:nvSpPr>
            <p:spPr>
              <a:xfrm>
                <a:off x="6010000" y="2793950"/>
                <a:ext cx="10625" cy="8175"/>
              </a:xfrm>
              <a:custGeom>
                <a:avLst/>
                <a:gdLst/>
                <a:ahLst/>
                <a:cxnLst/>
                <a:rect l="l" t="t" r="r" b="b"/>
                <a:pathLst>
                  <a:path w="425" h="327" extrusionOk="0">
                    <a:moveTo>
                      <a:pt x="343" y="0"/>
                    </a:moveTo>
                    <a:cubicBezTo>
                      <a:pt x="232" y="43"/>
                      <a:pt x="274" y="69"/>
                      <a:pt x="193" y="95"/>
                    </a:cubicBezTo>
                    <a:cubicBezTo>
                      <a:pt x="163" y="111"/>
                      <a:pt x="137" y="111"/>
                      <a:pt x="111" y="111"/>
                    </a:cubicBezTo>
                    <a:cubicBezTo>
                      <a:pt x="104" y="103"/>
                      <a:pt x="101" y="99"/>
                      <a:pt x="98" y="99"/>
                    </a:cubicBezTo>
                    <a:cubicBezTo>
                      <a:pt x="94" y="99"/>
                      <a:pt x="90" y="103"/>
                      <a:pt x="82" y="111"/>
                    </a:cubicBezTo>
                    <a:lnTo>
                      <a:pt x="56" y="111"/>
                    </a:lnTo>
                    <a:cubicBezTo>
                      <a:pt x="42" y="111"/>
                      <a:pt x="16" y="124"/>
                      <a:pt x="0" y="124"/>
                    </a:cubicBezTo>
                    <a:lnTo>
                      <a:pt x="137" y="327"/>
                    </a:lnTo>
                    <a:cubicBezTo>
                      <a:pt x="150" y="314"/>
                      <a:pt x="150" y="314"/>
                      <a:pt x="163" y="314"/>
                    </a:cubicBezTo>
                    <a:cubicBezTo>
                      <a:pt x="180" y="301"/>
                      <a:pt x="180" y="301"/>
                      <a:pt x="193" y="288"/>
                    </a:cubicBezTo>
                    <a:cubicBezTo>
                      <a:pt x="206" y="275"/>
                      <a:pt x="206" y="258"/>
                      <a:pt x="245" y="245"/>
                    </a:cubicBezTo>
                    <a:cubicBezTo>
                      <a:pt x="267" y="238"/>
                      <a:pt x="285" y="236"/>
                      <a:pt x="300" y="236"/>
                    </a:cubicBezTo>
                    <a:cubicBezTo>
                      <a:pt x="325" y="236"/>
                      <a:pt x="344" y="242"/>
                      <a:pt x="369" y="242"/>
                    </a:cubicBezTo>
                    <a:cubicBezTo>
                      <a:pt x="384" y="242"/>
                      <a:pt x="402" y="239"/>
                      <a:pt x="424" y="232"/>
                    </a:cubicBezTo>
                    <a:lnTo>
                      <a:pt x="34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8"/>
              <p:cNvSpPr/>
              <p:nvPr/>
            </p:nvSpPr>
            <p:spPr>
              <a:xfrm>
                <a:off x="6016525" y="2793875"/>
                <a:ext cx="6125" cy="5975"/>
              </a:xfrm>
              <a:custGeom>
                <a:avLst/>
                <a:gdLst/>
                <a:ahLst/>
                <a:cxnLst/>
                <a:rect l="l" t="t" r="r" b="b"/>
                <a:pathLst>
                  <a:path w="245" h="239" extrusionOk="0">
                    <a:moveTo>
                      <a:pt x="109" y="0"/>
                    </a:moveTo>
                    <a:cubicBezTo>
                      <a:pt x="100" y="0"/>
                      <a:pt x="90" y="1"/>
                      <a:pt x="82" y="3"/>
                    </a:cubicBezTo>
                    <a:cubicBezTo>
                      <a:pt x="26" y="33"/>
                      <a:pt x="0" y="98"/>
                      <a:pt x="26" y="154"/>
                    </a:cubicBezTo>
                    <a:cubicBezTo>
                      <a:pt x="37" y="211"/>
                      <a:pt x="87" y="238"/>
                      <a:pt x="135" y="238"/>
                    </a:cubicBezTo>
                    <a:cubicBezTo>
                      <a:pt x="145" y="238"/>
                      <a:pt x="154" y="237"/>
                      <a:pt x="163" y="235"/>
                    </a:cubicBezTo>
                    <a:cubicBezTo>
                      <a:pt x="216" y="209"/>
                      <a:pt x="245" y="141"/>
                      <a:pt x="216" y="85"/>
                    </a:cubicBezTo>
                    <a:cubicBezTo>
                      <a:pt x="205" y="28"/>
                      <a:pt x="155" y="0"/>
                      <a:pt x="10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8"/>
              <p:cNvSpPr/>
              <p:nvPr/>
            </p:nvSpPr>
            <p:spPr>
              <a:xfrm>
                <a:off x="6018150" y="2795525"/>
                <a:ext cx="2800" cy="2650"/>
              </a:xfrm>
              <a:custGeom>
                <a:avLst/>
                <a:gdLst/>
                <a:ahLst/>
                <a:cxnLst/>
                <a:rect l="l" t="t" r="r" b="b"/>
                <a:pathLst>
                  <a:path w="112" h="106" extrusionOk="0">
                    <a:moveTo>
                      <a:pt x="61" y="1"/>
                    </a:moveTo>
                    <a:cubicBezTo>
                      <a:pt x="56" y="1"/>
                      <a:pt x="50" y="3"/>
                      <a:pt x="43" y="6"/>
                    </a:cubicBezTo>
                    <a:cubicBezTo>
                      <a:pt x="17" y="19"/>
                      <a:pt x="0" y="48"/>
                      <a:pt x="17" y="75"/>
                    </a:cubicBezTo>
                    <a:cubicBezTo>
                      <a:pt x="17" y="94"/>
                      <a:pt x="31" y="106"/>
                      <a:pt x="49" y="106"/>
                    </a:cubicBezTo>
                    <a:cubicBezTo>
                      <a:pt x="55" y="106"/>
                      <a:pt x="62" y="104"/>
                      <a:pt x="69" y="101"/>
                    </a:cubicBezTo>
                    <a:cubicBezTo>
                      <a:pt x="98" y="88"/>
                      <a:pt x="111" y="61"/>
                      <a:pt x="98" y="32"/>
                    </a:cubicBezTo>
                    <a:cubicBezTo>
                      <a:pt x="86" y="13"/>
                      <a:pt x="76" y="1"/>
                      <a:pt x="61"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8"/>
              <p:cNvSpPr/>
              <p:nvPr/>
            </p:nvSpPr>
            <p:spPr>
              <a:xfrm>
                <a:off x="6007300" y="2796650"/>
                <a:ext cx="7200" cy="5475"/>
              </a:xfrm>
              <a:custGeom>
                <a:avLst/>
                <a:gdLst/>
                <a:ahLst/>
                <a:cxnLst/>
                <a:rect l="l" t="t" r="r" b="b"/>
                <a:pathLst>
                  <a:path w="288" h="219" extrusionOk="0">
                    <a:moveTo>
                      <a:pt x="170" y="0"/>
                    </a:moveTo>
                    <a:cubicBezTo>
                      <a:pt x="155" y="0"/>
                      <a:pt x="136" y="4"/>
                      <a:pt x="108" y="16"/>
                    </a:cubicBezTo>
                    <a:cubicBezTo>
                      <a:pt x="56" y="30"/>
                      <a:pt x="13" y="69"/>
                      <a:pt x="0" y="85"/>
                    </a:cubicBezTo>
                    <a:cubicBezTo>
                      <a:pt x="0" y="111"/>
                      <a:pt x="26" y="137"/>
                      <a:pt x="69" y="150"/>
                    </a:cubicBezTo>
                    <a:cubicBezTo>
                      <a:pt x="124" y="167"/>
                      <a:pt x="164" y="180"/>
                      <a:pt x="206" y="193"/>
                    </a:cubicBezTo>
                    <a:cubicBezTo>
                      <a:pt x="224" y="202"/>
                      <a:pt x="236" y="211"/>
                      <a:pt x="242" y="216"/>
                    </a:cubicBezTo>
                    <a:lnTo>
                      <a:pt x="242" y="216"/>
                    </a:lnTo>
                    <a:cubicBezTo>
                      <a:pt x="243" y="208"/>
                      <a:pt x="261" y="190"/>
                      <a:pt x="271" y="180"/>
                    </a:cubicBezTo>
                    <a:cubicBezTo>
                      <a:pt x="288" y="150"/>
                      <a:pt x="288" y="111"/>
                      <a:pt x="271" y="85"/>
                    </a:cubicBezTo>
                    <a:cubicBezTo>
                      <a:pt x="258" y="56"/>
                      <a:pt x="245" y="30"/>
                      <a:pt x="219" y="16"/>
                    </a:cubicBezTo>
                    <a:cubicBezTo>
                      <a:pt x="202" y="9"/>
                      <a:pt x="190" y="0"/>
                      <a:pt x="170" y="0"/>
                    </a:cubicBezTo>
                    <a:close/>
                    <a:moveTo>
                      <a:pt x="242" y="216"/>
                    </a:moveTo>
                    <a:cubicBezTo>
                      <a:pt x="241" y="218"/>
                      <a:pt x="242" y="219"/>
                      <a:pt x="245" y="219"/>
                    </a:cubicBezTo>
                    <a:cubicBezTo>
                      <a:pt x="245" y="219"/>
                      <a:pt x="244" y="218"/>
                      <a:pt x="242" y="216"/>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8"/>
              <p:cNvSpPr/>
              <p:nvPr/>
            </p:nvSpPr>
            <p:spPr>
              <a:xfrm>
                <a:off x="6009650" y="2798350"/>
                <a:ext cx="3150" cy="2475"/>
              </a:xfrm>
              <a:custGeom>
                <a:avLst/>
                <a:gdLst/>
                <a:ahLst/>
                <a:cxnLst/>
                <a:rect l="l" t="t" r="r" b="b"/>
                <a:pathLst>
                  <a:path w="126" h="99" extrusionOk="0">
                    <a:moveTo>
                      <a:pt x="43" y="1"/>
                    </a:moveTo>
                    <a:cubicBezTo>
                      <a:pt x="14" y="17"/>
                      <a:pt x="1" y="43"/>
                      <a:pt x="30" y="69"/>
                    </a:cubicBezTo>
                    <a:cubicBezTo>
                      <a:pt x="56" y="82"/>
                      <a:pt x="96" y="99"/>
                      <a:pt x="112" y="99"/>
                    </a:cubicBezTo>
                    <a:cubicBezTo>
                      <a:pt x="112" y="99"/>
                      <a:pt x="112" y="82"/>
                      <a:pt x="125" y="69"/>
                    </a:cubicBezTo>
                    <a:lnTo>
                      <a:pt x="125" y="30"/>
                    </a:lnTo>
                    <a:lnTo>
                      <a:pt x="96"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8"/>
              <p:cNvSpPr/>
              <p:nvPr/>
            </p:nvSpPr>
            <p:spPr>
              <a:xfrm>
                <a:off x="6014800" y="2807900"/>
                <a:ext cx="10225" cy="9900"/>
              </a:xfrm>
              <a:custGeom>
                <a:avLst/>
                <a:gdLst/>
                <a:ahLst/>
                <a:cxnLst/>
                <a:rect l="l" t="t" r="r" b="b"/>
                <a:pathLst>
                  <a:path w="409" h="396" extrusionOk="0">
                    <a:moveTo>
                      <a:pt x="164" y="1"/>
                    </a:moveTo>
                    <a:lnTo>
                      <a:pt x="1" y="164"/>
                    </a:lnTo>
                    <a:cubicBezTo>
                      <a:pt x="82" y="245"/>
                      <a:pt x="95" y="206"/>
                      <a:pt x="151" y="258"/>
                    </a:cubicBezTo>
                    <a:cubicBezTo>
                      <a:pt x="203" y="314"/>
                      <a:pt x="177" y="340"/>
                      <a:pt x="245" y="396"/>
                    </a:cubicBezTo>
                    <a:lnTo>
                      <a:pt x="409" y="232"/>
                    </a:lnTo>
                    <a:cubicBezTo>
                      <a:pt x="327" y="151"/>
                      <a:pt x="327" y="190"/>
                      <a:pt x="258" y="138"/>
                    </a:cubicBezTo>
                    <a:cubicBezTo>
                      <a:pt x="203" y="82"/>
                      <a:pt x="232" y="56"/>
                      <a:pt x="16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8"/>
              <p:cNvSpPr/>
              <p:nvPr/>
            </p:nvSpPr>
            <p:spPr>
              <a:xfrm>
                <a:off x="6008675" y="2802100"/>
                <a:ext cx="10225" cy="9900"/>
              </a:xfrm>
              <a:custGeom>
                <a:avLst/>
                <a:gdLst/>
                <a:ahLst/>
                <a:cxnLst/>
                <a:rect l="l" t="t" r="r" b="b"/>
                <a:pathLst>
                  <a:path w="409" h="396" extrusionOk="0">
                    <a:moveTo>
                      <a:pt x="190" y="1"/>
                    </a:moveTo>
                    <a:lnTo>
                      <a:pt x="1" y="151"/>
                    </a:lnTo>
                    <a:cubicBezTo>
                      <a:pt x="27" y="177"/>
                      <a:pt x="27" y="177"/>
                      <a:pt x="40" y="177"/>
                    </a:cubicBezTo>
                    <a:cubicBezTo>
                      <a:pt x="40" y="193"/>
                      <a:pt x="53" y="193"/>
                      <a:pt x="53" y="206"/>
                    </a:cubicBezTo>
                    <a:cubicBezTo>
                      <a:pt x="69" y="206"/>
                      <a:pt x="82" y="206"/>
                      <a:pt x="95" y="220"/>
                    </a:cubicBezTo>
                    <a:cubicBezTo>
                      <a:pt x="109" y="220"/>
                      <a:pt x="122" y="220"/>
                      <a:pt x="151" y="246"/>
                    </a:cubicBezTo>
                    <a:cubicBezTo>
                      <a:pt x="203" y="301"/>
                      <a:pt x="190" y="327"/>
                      <a:pt x="246" y="396"/>
                    </a:cubicBezTo>
                    <a:lnTo>
                      <a:pt x="409" y="233"/>
                    </a:lnTo>
                    <a:cubicBezTo>
                      <a:pt x="327" y="151"/>
                      <a:pt x="327" y="193"/>
                      <a:pt x="272" y="138"/>
                    </a:cubicBezTo>
                    <a:cubicBezTo>
                      <a:pt x="246" y="112"/>
                      <a:pt x="233" y="82"/>
                      <a:pt x="216" y="69"/>
                    </a:cubicBezTo>
                    <a:cubicBezTo>
                      <a:pt x="216" y="56"/>
                      <a:pt x="216" y="43"/>
                      <a:pt x="203" y="30"/>
                    </a:cubicBezTo>
                    <a:cubicBezTo>
                      <a:pt x="203" y="30"/>
                      <a:pt x="203" y="14"/>
                      <a:pt x="190" y="14"/>
                    </a:cubicBezTo>
                    <a:lnTo>
                      <a:pt x="19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8"/>
              <p:cNvSpPr/>
              <p:nvPr/>
            </p:nvSpPr>
            <p:spPr>
              <a:xfrm>
                <a:off x="6006975" y="2802100"/>
                <a:ext cx="6800" cy="4850"/>
              </a:xfrm>
              <a:custGeom>
                <a:avLst/>
                <a:gdLst/>
                <a:ahLst/>
                <a:cxnLst/>
                <a:rect l="l" t="t" r="r" b="b"/>
                <a:pathLst>
                  <a:path w="272" h="194" extrusionOk="0">
                    <a:moveTo>
                      <a:pt x="82" y="1"/>
                    </a:moveTo>
                    <a:cubicBezTo>
                      <a:pt x="39" y="1"/>
                      <a:pt x="0" y="14"/>
                      <a:pt x="0" y="43"/>
                    </a:cubicBezTo>
                    <a:cubicBezTo>
                      <a:pt x="0" y="69"/>
                      <a:pt x="26" y="112"/>
                      <a:pt x="69" y="151"/>
                    </a:cubicBezTo>
                    <a:cubicBezTo>
                      <a:pt x="95" y="177"/>
                      <a:pt x="95" y="177"/>
                      <a:pt x="108" y="177"/>
                    </a:cubicBezTo>
                    <a:cubicBezTo>
                      <a:pt x="121" y="193"/>
                      <a:pt x="137" y="193"/>
                      <a:pt x="150" y="193"/>
                    </a:cubicBezTo>
                    <a:cubicBezTo>
                      <a:pt x="177" y="193"/>
                      <a:pt x="219" y="177"/>
                      <a:pt x="232" y="151"/>
                    </a:cubicBezTo>
                    <a:cubicBezTo>
                      <a:pt x="258" y="125"/>
                      <a:pt x="271" y="96"/>
                      <a:pt x="271" y="69"/>
                    </a:cubicBezTo>
                    <a:cubicBezTo>
                      <a:pt x="271" y="56"/>
                      <a:pt x="271" y="43"/>
                      <a:pt x="258" y="30"/>
                    </a:cubicBezTo>
                    <a:cubicBezTo>
                      <a:pt x="258" y="14"/>
                      <a:pt x="245" y="1"/>
                      <a:pt x="25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8"/>
              <p:cNvSpPr/>
              <p:nvPr/>
            </p:nvSpPr>
            <p:spPr>
              <a:xfrm>
                <a:off x="6009325" y="2802925"/>
                <a:ext cx="2725" cy="2300"/>
              </a:xfrm>
              <a:custGeom>
                <a:avLst/>
                <a:gdLst/>
                <a:ahLst/>
                <a:cxnLst/>
                <a:rect l="l" t="t" r="r" b="b"/>
                <a:pathLst>
                  <a:path w="109" h="92" extrusionOk="0">
                    <a:moveTo>
                      <a:pt x="79" y="1"/>
                    </a:moveTo>
                    <a:cubicBezTo>
                      <a:pt x="65" y="1"/>
                      <a:pt x="48" y="4"/>
                      <a:pt x="27" y="10"/>
                    </a:cubicBezTo>
                    <a:cubicBezTo>
                      <a:pt x="1" y="23"/>
                      <a:pt x="1" y="49"/>
                      <a:pt x="27" y="79"/>
                    </a:cubicBezTo>
                    <a:cubicBezTo>
                      <a:pt x="43" y="92"/>
                      <a:pt x="56" y="92"/>
                      <a:pt x="69" y="92"/>
                    </a:cubicBezTo>
                    <a:cubicBezTo>
                      <a:pt x="69" y="92"/>
                      <a:pt x="83" y="92"/>
                      <a:pt x="96" y="79"/>
                    </a:cubicBezTo>
                    <a:cubicBezTo>
                      <a:pt x="109" y="63"/>
                      <a:pt x="109" y="49"/>
                      <a:pt x="109" y="36"/>
                    </a:cubicBezTo>
                    <a:lnTo>
                      <a:pt x="109" y="10"/>
                    </a:lnTo>
                    <a:cubicBezTo>
                      <a:pt x="102" y="4"/>
                      <a:pt x="92" y="1"/>
                      <a:pt x="7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8"/>
              <p:cNvSpPr/>
              <p:nvPr/>
            </p:nvSpPr>
            <p:spPr>
              <a:xfrm>
                <a:off x="6013750" y="2807000"/>
                <a:ext cx="6125" cy="5775"/>
              </a:xfrm>
              <a:custGeom>
                <a:avLst/>
                <a:gdLst/>
                <a:ahLst/>
                <a:cxnLst/>
                <a:rect l="l" t="t" r="r" b="b"/>
                <a:pathLst>
                  <a:path w="245" h="231" extrusionOk="0">
                    <a:moveTo>
                      <a:pt x="136" y="1"/>
                    </a:moveTo>
                    <a:cubicBezTo>
                      <a:pt x="107" y="1"/>
                      <a:pt x="77" y="15"/>
                      <a:pt x="56" y="37"/>
                    </a:cubicBezTo>
                    <a:cubicBezTo>
                      <a:pt x="0" y="92"/>
                      <a:pt x="0" y="161"/>
                      <a:pt x="43" y="200"/>
                    </a:cubicBezTo>
                    <a:cubicBezTo>
                      <a:pt x="61" y="220"/>
                      <a:pt x="88" y="230"/>
                      <a:pt x="117" y="230"/>
                    </a:cubicBezTo>
                    <a:cubicBezTo>
                      <a:pt x="149" y="230"/>
                      <a:pt x="183" y="216"/>
                      <a:pt x="206" y="187"/>
                    </a:cubicBezTo>
                    <a:cubicBezTo>
                      <a:pt x="245" y="144"/>
                      <a:pt x="245" y="79"/>
                      <a:pt x="206" y="37"/>
                    </a:cubicBezTo>
                    <a:cubicBezTo>
                      <a:pt x="186" y="11"/>
                      <a:pt x="161" y="1"/>
                      <a:pt x="136"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8"/>
              <p:cNvSpPr/>
              <p:nvPr/>
            </p:nvSpPr>
            <p:spPr>
              <a:xfrm>
                <a:off x="6015450" y="2808650"/>
                <a:ext cx="2725" cy="2525"/>
              </a:xfrm>
              <a:custGeom>
                <a:avLst/>
                <a:gdLst/>
                <a:ahLst/>
                <a:cxnLst/>
                <a:rect l="l" t="t" r="r" b="b"/>
                <a:pathLst>
                  <a:path w="109" h="101" extrusionOk="0">
                    <a:moveTo>
                      <a:pt x="62" y="1"/>
                    </a:moveTo>
                    <a:cubicBezTo>
                      <a:pt x="49" y="1"/>
                      <a:pt x="35" y="5"/>
                      <a:pt x="27" y="13"/>
                    </a:cubicBezTo>
                    <a:cubicBezTo>
                      <a:pt x="1" y="39"/>
                      <a:pt x="1" y="65"/>
                      <a:pt x="27" y="78"/>
                    </a:cubicBezTo>
                    <a:cubicBezTo>
                      <a:pt x="35" y="93"/>
                      <a:pt x="46" y="100"/>
                      <a:pt x="57" y="100"/>
                    </a:cubicBezTo>
                    <a:cubicBezTo>
                      <a:pt x="69" y="100"/>
                      <a:pt x="82" y="93"/>
                      <a:pt x="95" y="78"/>
                    </a:cubicBezTo>
                    <a:cubicBezTo>
                      <a:pt x="108" y="65"/>
                      <a:pt x="108" y="26"/>
                      <a:pt x="95" y="13"/>
                    </a:cubicBezTo>
                    <a:cubicBezTo>
                      <a:pt x="89" y="5"/>
                      <a:pt x="76" y="1"/>
                      <a:pt x="6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8"/>
              <p:cNvSpPr/>
              <p:nvPr/>
            </p:nvSpPr>
            <p:spPr>
              <a:xfrm>
                <a:off x="6027050" y="2819500"/>
                <a:ext cx="8825" cy="11200"/>
              </a:xfrm>
              <a:custGeom>
                <a:avLst/>
                <a:gdLst/>
                <a:ahLst/>
                <a:cxnLst/>
                <a:rect l="l" t="t" r="r" b="b"/>
                <a:pathLst>
                  <a:path w="353" h="448" extrusionOk="0">
                    <a:moveTo>
                      <a:pt x="163" y="0"/>
                    </a:moveTo>
                    <a:lnTo>
                      <a:pt x="0" y="163"/>
                    </a:lnTo>
                    <a:cubicBezTo>
                      <a:pt x="82" y="245"/>
                      <a:pt x="82" y="202"/>
                      <a:pt x="134" y="258"/>
                    </a:cubicBezTo>
                    <a:cubicBezTo>
                      <a:pt x="163" y="284"/>
                      <a:pt x="176" y="313"/>
                      <a:pt x="190" y="327"/>
                    </a:cubicBezTo>
                    <a:lnTo>
                      <a:pt x="190" y="353"/>
                    </a:lnTo>
                    <a:lnTo>
                      <a:pt x="203" y="366"/>
                    </a:lnTo>
                    <a:cubicBezTo>
                      <a:pt x="216" y="395"/>
                      <a:pt x="245" y="408"/>
                      <a:pt x="271" y="447"/>
                    </a:cubicBezTo>
                    <a:lnTo>
                      <a:pt x="353" y="189"/>
                    </a:lnTo>
                    <a:cubicBezTo>
                      <a:pt x="340" y="189"/>
                      <a:pt x="327" y="189"/>
                      <a:pt x="314" y="176"/>
                    </a:cubicBezTo>
                    <a:cubicBezTo>
                      <a:pt x="297" y="176"/>
                      <a:pt x="284" y="176"/>
                      <a:pt x="258" y="150"/>
                    </a:cubicBezTo>
                    <a:cubicBezTo>
                      <a:pt x="203" y="82"/>
                      <a:pt x="216" y="69"/>
                      <a:pt x="16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8"/>
              <p:cNvSpPr/>
              <p:nvPr/>
            </p:nvSpPr>
            <p:spPr>
              <a:xfrm>
                <a:off x="6020925" y="2813700"/>
                <a:ext cx="10225" cy="9900"/>
              </a:xfrm>
              <a:custGeom>
                <a:avLst/>
                <a:gdLst/>
                <a:ahLst/>
                <a:cxnLst/>
                <a:rect l="l" t="t" r="r" b="b"/>
                <a:pathLst>
                  <a:path w="409" h="396" extrusionOk="0">
                    <a:moveTo>
                      <a:pt x="164" y="0"/>
                    </a:moveTo>
                    <a:lnTo>
                      <a:pt x="0" y="164"/>
                    </a:lnTo>
                    <a:cubicBezTo>
                      <a:pt x="82" y="245"/>
                      <a:pt x="82" y="203"/>
                      <a:pt x="151" y="258"/>
                    </a:cubicBezTo>
                    <a:cubicBezTo>
                      <a:pt x="203" y="314"/>
                      <a:pt x="177" y="340"/>
                      <a:pt x="245" y="395"/>
                    </a:cubicBezTo>
                    <a:lnTo>
                      <a:pt x="408" y="232"/>
                    </a:lnTo>
                    <a:cubicBezTo>
                      <a:pt x="327" y="151"/>
                      <a:pt x="314" y="190"/>
                      <a:pt x="258" y="137"/>
                    </a:cubicBezTo>
                    <a:cubicBezTo>
                      <a:pt x="203" y="82"/>
                      <a:pt x="232" y="56"/>
                      <a:pt x="1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8"/>
              <p:cNvSpPr/>
              <p:nvPr/>
            </p:nvSpPr>
            <p:spPr>
              <a:xfrm>
                <a:off x="6019850" y="2812950"/>
                <a:ext cx="6150" cy="5550"/>
              </a:xfrm>
              <a:custGeom>
                <a:avLst/>
                <a:gdLst/>
                <a:ahLst/>
                <a:cxnLst/>
                <a:rect l="l" t="t" r="r" b="b"/>
                <a:pathLst>
                  <a:path w="246" h="222" extrusionOk="0">
                    <a:moveTo>
                      <a:pt x="134" y="0"/>
                    </a:moveTo>
                    <a:cubicBezTo>
                      <a:pt x="104" y="0"/>
                      <a:pt x="71" y="14"/>
                      <a:pt x="43" y="43"/>
                    </a:cubicBezTo>
                    <a:cubicBezTo>
                      <a:pt x="1" y="86"/>
                      <a:pt x="1" y="151"/>
                      <a:pt x="43" y="194"/>
                    </a:cubicBezTo>
                    <a:cubicBezTo>
                      <a:pt x="62" y="212"/>
                      <a:pt x="86" y="221"/>
                      <a:pt x="113" y="221"/>
                    </a:cubicBezTo>
                    <a:cubicBezTo>
                      <a:pt x="143" y="221"/>
                      <a:pt x="177" y="208"/>
                      <a:pt x="207" y="181"/>
                    </a:cubicBezTo>
                    <a:cubicBezTo>
                      <a:pt x="246" y="138"/>
                      <a:pt x="246" y="70"/>
                      <a:pt x="207" y="30"/>
                    </a:cubicBezTo>
                    <a:cubicBezTo>
                      <a:pt x="187" y="11"/>
                      <a:pt x="161" y="0"/>
                      <a:pt x="13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8"/>
              <p:cNvSpPr/>
              <p:nvPr/>
            </p:nvSpPr>
            <p:spPr>
              <a:xfrm>
                <a:off x="6021575" y="2814475"/>
                <a:ext cx="2725" cy="2550"/>
              </a:xfrm>
              <a:custGeom>
                <a:avLst/>
                <a:gdLst/>
                <a:ahLst/>
                <a:cxnLst/>
                <a:rect l="l" t="t" r="r" b="b"/>
                <a:pathLst>
                  <a:path w="109" h="102" extrusionOk="0">
                    <a:moveTo>
                      <a:pt x="64" y="0"/>
                    </a:moveTo>
                    <a:cubicBezTo>
                      <a:pt x="50" y="0"/>
                      <a:pt x="36" y="7"/>
                      <a:pt x="27" y="25"/>
                    </a:cubicBezTo>
                    <a:cubicBezTo>
                      <a:pt x="1" y="38"/>
                      <a:pt x="1" y="64"/>
                      <a:pt x="14" y="90"/>
                    </a:cubicBezTo>
                    <a:cubicBezTo>
                      <a:pt x="26" y="97"/>
                      <a:pt x="38" y="101"/>
                      <a:pt x="49" y="101"/>
                    </a:cubicBezTo>
                    <a:cubicBezTo>
                      <a:pt x="63" y="101"/>
                      <a:pt x="75" y="94"/>
                      <a:pt x="82" y="77"/>
                    </a:cubicBezTo>
                    <a:cubicBezTo>
                      <a:pt x="108" y="64"/>
                      <a:pt x="108" y="38"/>
                      <a:pt x="95" y="9"/>
                    </a:cubicBezTo>
                    <a:cubicBezTo>
                      <a:pt x="85" y="3"/>
                      <a:pt x="74" y="0"/>
                      <a:pt x="64"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8"/>
              <p:cNvSpPr/>
              <p:nvPr/>
            </p:nvSpPr>
            <p:spPr>
              <a:xfrm>
                <a:off x="6025975" y="2818725"/>
                <a:ext cx="6150" cy="5600"/>
              </a:xfrm>
              <a:custGeom>
                <a:avLst/>
                <a:gdLst/>
                <a:ahLst/>
                <a:cxnLst/>
                <a:rect l="l" t="t" r="r" b="b"/>
                <a:pathLst>
                  <a:path w="246" h="224" extrusionOk="0">
                    <a:moveTo>
                      <a:pt x="130" y="1"/>
                    </a:moveTo>
                    <a:cubicBezTo>
                      <a:pt x="97" y="1"/>
                      <a:pt x="64" y="15"/>
                      <a:pt x="43" y="44"/>
                    </a:cubicBezTo>
                    <a:cubicBezTo>
                      <a:pt x="1" y="83"/>
                      <a:pt x="1" y="152"/>
                      <a:pt x="43" y="194"/>
                    </a:cubicBezTo>
                    <a:cubicBezTo>
                      <a:pt x="63" y="214"/>
                      <a:pt x="90" y="224"/>
                      <a:pt x="117" y="224"/>
                    </a:cubicBezTo>
                    <a:cubicBezTo>
                      <a:pt x="144" y="224"/>
                      <a:pt x="172" y="214"/>
                      <a:pt x="193" y="194"/>
                    </a:cubicBezTo>
                    <a:cubicBezTo>
                      <a:pt x="246" y="139"/>
                      <a:pt x="246" y="70"/>
                      <a:pt x="206" y="31"/>
                    </a:cubicBezTo>
                    <a:cubicBezTo>
                      <a:pt x="187" y="11"/>
                      <a:pt x="158" y="1"/>
                      <a:pt x="1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8"/>
              <p:cNvSpPr/>
              <p:nvPr/>
            </p:nvSpPr>
            <p:spPr>
              <a:xfrm>
                <a:off x="6027700" y="2820300"/>
                <a:ext cx="2725" cy="2475"/>
              </a:xfrm>
              <a:custGeom>
                <a:avLst/>
                <a:gdLst/>
                <a:ahLst/>
                <a:cxnLst/>
                <a:rect l="l" t="t" r="r" b="b"/>
                <a:pathLst>
                  <a:path w="109" h="99" extrusionOk="0">
                    <a:moveTo>
                      <a:pt x="54" y="1"/>
                    </a:moveTo>
                    <a:cubicBezTo>
                      <a:pt x="42" y="1"/>
                      <a:pt x="28" y="7"/>
                      <a:pt x="13" y="20"/>
                    </a:cubicBezTo>
                    <a:cubicBezTo>
                      <a:pt x="0" y="37"/>
                      <a:pt x="0" y="76"/>
                      <a:pt x="13" y="89"/>
                    </a:cubicBezTo>
                    <a:cubicBezTo>
                      <a:pt x="20" y="95"/>
                      <a:pt x="34" y="99"/>
                      <a:pt x="48" y="99"/>
                    </a:cubicBezTo>
                    <a:cubicBezTo>
                      <a:pt x="62" y="99"/>
                      <a:pt x="75" y="95"/>
                      <a:pt x="82" y="89"/>
                    </a:cubicBezTo>
                    <a:cubicBezTo>
                      <a:pt x="108" y="63"/>
                      <a:pt x="108" y="37"/>
                      <a:pt x="82" y="20"/>
                    </a:cubicBezTo>
                    <a:cubicBezTo>
                      <a:pt x="75" y="7"/>
                      <a:pt x="66"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8"/>
              <p:cNvSpPr/>
              <p:nvPr/>
            </p:nvSpPr>
            <p:spPr>
              <a:xfrm>
                <a:off x="6041325" y="2818425"/>
                <a:ext cx="9900" cy="8925"/>
              </a:xfrm>
              <a:custGeom>
                <a:avLst/>
                <a:gdLst/>
                <a:ahLst/>
                <a:cxnLst/>
                <a:rect l="l" t="t" r="r" b="b"/>
                <a:pathLst>
                  <a:path w="396" h="357" extrusionOk="0">
                    <a:moveTo>
                      <a:pt x="297" y="1"/>
                    </a:moveTo>
                    <a:cubicBezTo>
                      <a:pt x="190" y="43"/>
                      <a:pt x="232" y="69"/>
                      <a:pt x="164" y="95"/>
                    </a:cubicBezTo>
                    <a:cubicBezTo>
                      <a:pt x="129" y="117"/>
                      <a:pt x="106" y="117"/>
                      <a:pt x="82" y="117"/>
                    </a:cubicBezTo>
                    <a:cubicBezTo>
                      <a:pt x="58" y="117"/>
                      <a:pt x="35" y="117"/>
                      <a:pt x="0" y="138"/>
                    </a:cubicBezTo>
                    <a:lnTo>
                      <a:pt x="95" y="356"/>
                    </a:lnTo>
                    <a:cubicBezTo>
                      <a:pt x="203" y="301"/>
                      <a:pt x="164" y="288"/>
                      <a:pt x="232" y="245"/>
                    </a:cubicBezTo>
                    <a:cubicBezTo>
                      <a:pt x="297" y="219"/>
                      <a:pt x="327" y="245"/>
                      <a:pt x="395" y="206"/>
                    </a:cubicBezTo>
                    <a:lnTo>
                      <a:pt x="297"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8"/>
              <p:cNvSpPr/>
              <p:nvPr/>
            </p:nvSpPr>
            <p:spPr>
              <a:xfrm>
                <a:off x="6033825" y="2821850"/>
                <a:ext cx="9900" cy="9575"/>
              </a:xfrm>
              <a:custGeom>
                <a:avLst/>
                <a:gdLst/>
                <a:ahLst/>
                <a:cxnLst/>
                <a:rect l="l" t="t" r="r" b="b"/>
                <a:pathLst>
                  <a:path w="396" h="383" extrusionOk="0">
                    <a:moveTo>
                      <a:pt x="300" y="1"/>
                    </a:moveTo>
                    <a:cubicBezTo>
                      <a:pt x="189" y="56"/>
                      <a:pt x="232" y="69"/>
                      <a:pt x="163" y="108"/>
                    </a:cubicBezTo>
                    <a:cubicBezTo>
                      <a:pt x="137" y="108"/>
                      <a:pt x="124" y="122"/>
                      <a:pt x="124" y="122"/>
                    </a:cubicBezTo>
                    <a:lnTo>
                      <a:pt x="95" y="122"/>
                    </a:lnTo>
                    <a:lnTo>
                      <a:pt x="82" y="108"/>
                    </a:lnTo>
                    <a:lnTo>
                      <a:pt x="82" y="95"/>
                    </a:lnTo>
                    <a:lnTo>
                      <a:pt x="0" y="353"/>
                    </a:lnTo>
                    <a:cubicBezTo>
                      <a:pt x="13" y="366"/>
                      <a:pt x="26" y="383"/>
                      <a:pt x="43" y="383"/>
                    </a:cubicBezTo>
                    <a:cubicBezTo>
                      <a:pt x="124" y="340"/>
                      <a:pt x="150" y="327"/>
                      <a:pt x="176" y="301"/>
                    </a:cubicBezTo>
                    <a:cubicBezTo>
                      <a:pt x="189" y="285"/>
                      <a:pt x="189" y="272"/>
                      <a:pt x="232" y="259"/>
                    </a:cubicBezTo>
                    <a:cubicBezTo>
                      <a:pt x="266" y="239"/>
                      <a:pt x="287" y="239"/>
                      <a:pt x="309" y="239"/>
                    </a:cubicBezTo>
                    <a:cubicBezTo>
                      <a:pt x="331" y="239"/>
                      <a:pt x="354" y="239"/>
                      <a:pt x="395" y="219"/>
                    </a:cubicBezTo>
                    <a:lnTo>
                      <a:pt x="300"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8"/>
              <p:cNvSpPr/>
              <p:nvPr/>
            </p:nvSpPr>
            <p:spPr>
              <a:xfrm>
                <a:off x="6031450" y="2824225"/>
                <a:ext cx="6150" cy="7200"/>
              </a:xfrm>
              <a:custGeom>
                <a:avLst/>
                <a:gdLst/>
                <a:ahLst/>
                <a:cxnLst/>
                <a:rect l="l" t="t" r="r" b="b"/>
                <a:pathLst>
                  <a:path w="246" h="288" extrusionOk="0">
                    <a:moveTo>
                      <a:pt x="177" y="0"/>
                    </a:moveTo>
                    <a:lnTo>
                      <a:pt x="177" y="12"/>
                    </a:lnTo>
                    <a:lnTo>
                      <a:pt x="177" y="12"/>
                    </a:lnTo>
                    <a:cubicBezTo>
                      <a:pt x="182" y="10"/>
                      <a:pt x="183" y="7"/>
                      <a:pt x="177" y="0"/>
                    </a:cubicBezTo>
                    <a:close/>
                    <a:moveTo>
                      <a:pt x="177" y="12"/>
                    </a:moveTo>
                    <a:cubicBezTo>
                      <a:pt x="160" y="19"/>
                      <a:pt x="99" y="14"/>
                      <a:pt x="69" y="56"/>
                    </a:cubicBezTo>
                    <a:cubicBezTo>
                      <a:pt x="27" y="108"/>
                      <a:pt x="0" y="151"/>
                      <a:pt x="95" y="258"/>
                    </a:cubicBezTo>
                    <a:cubicBezTo>
                      <a:pt x="108" y="271"/>
                      <a:pt x="121" y="271"/>
                      <a:pt x="138" y="288"/>
                    </a:cubicBezTo>
                    <a:cubicBezTo>
                      <a:pt x="177" y="258"/>
                      <a:pt x="219" y="232"/>
                      <a:pt x="232" y="190"/>
                    </a:cubicBezTo>
                    <a:cubicBezTo>
                      <a:pt x="245" y="164"/>
                      <a:pt x="245" y="138"/>
                      <a:pt x="232" y="108"/>
                    </a:cubicBezTo>
                    <a:cubicBezTo>
                      <a:pt x="219" y="82"/>
                      <a:pt x="203" y="69"/>
                      <a:pt x="190" y="56"/>
                    </a:cubicBezTo>
                    <a:cubicBezTo>
                      <a:pt x="177" y="27"/>
                      <a:pt x="177" y="13"/>
                      <a:pt x="177" y="13"/>
                    </a:cubicBezTo>
                    <a:lnTo>
                      <a:pt x="177" y="12"/>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8"/>
              <p:cNvSpPr/>
              <p:nvPr/>
            </p:nvSpPr>
            <p:spPr>
              <a:xfrm>
                <a:off x="6033825" y="2826125"/>
                <a:ext cx="2050" cy="3275"/>
              </a:xfrm>
              <a:custGeom>
                <a:avLst/>
                <a:gdLst/>
                <a:ahLst/>
                <a:cxnLst/>
                <a:rect l="l" t="t" r="r" b="b"/>
                <a:pathLst>
                  <a:path w="82" h="131" extrusionOk="0">
                    <a:moveTo>
                      <a:pt x="54" y="1"/>
                    </a:moveTo>
                    <a:cubicBezTo>
                      <a:pt x="40" y="1"/>
                      <a:pt x="22" y="10"/>
                      <a:pt x="13" y="19"/>
                    </a:cubicBezTo>
                    <a:cubicBezTo>
                      <a:pt x="0" y="48"/>
                      <a:pt x="0" y="88"/>
                      <a:pt x="26" y="114"/>
                    </a:cubicBezTo>
                    <a:cubicBezTo>
                      <a:pt x="43" y="114"/>
                      <a:pt x="43" y="130"/>
                      <a:pt x="56" y="130"/>
                    </a:cubicBezTo>
                    <a:cubicBezTo>
                      <a:pt x="69" y="101"/>
                      <a:pt x="82" y="88"/>
                      <a:pt x="82" y="62"/>
                    </a:cubicBezTo>
                    <a:cubicBezTo>
                      <a:pt x="82" y="48"/>
                      <a:pt x="82" y="32"/>
                      <a:pt x="69" y="19"/>
                    </a:cubicBezTo>
                    <a:lnTo>
                      <a:pt x="69" y="6"/>
                    </a:lnTo>
                    <a:cubicBezTo>
                      <a:pt x="65" y="2"/>
                      <a:pt x="60" y="1"/>
                      <a:pt x="5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8"/>
              <p:cNvSpPr/>
              <p:nvPr/>
            </p:nvSpPr>
            <p:spPr>
              <a:xfrm>
                <a:off x="6039275" y="2821600"/>
                <a:ext cx="6475" cy="6000"/>
              </a:xfrm>
              <a:custGeom>
                <a:avLst/>
                <a:gdLst/>
                <a:ahLst/>
                <a:cxnLst/>
                <a:rect l="l" t="t" r="r" b="b"/>
                <a:pathLst>
                  <a:path w="259" h="240" extrusionOk="0">
                    <a:moveTo>
                      <a:pt x="123" y="1"/>
                    </a:moveTo>
                    <a:cubicBezTo>
                      <a:pt x="109" y="1"/>
                      <a:pt x="96" y="4"/>
                      <a:pt x="82" y="11"/>
                    </a:cubicBezTo>
                    <a:cubicBezTo>
                      <a:pt x="27" y="37"/>
                      <a:pt x="1" y="105"/>
                      <a:pt x="27" y="161"/>
                    </a:cubicBezTo>
                    <a:cubicBezTo>
                      <a:pt x="46" y="212"/>
                      <a:pt x="89" y="239"/>
                      <a:pt x="133" y="239"/>
                    </a:cubicBezTo>
                    <a:cubicBezTo>
                      <a:pt x="148" y="239"/>
                      <a:pt x="163" y="236"/>
                      <a:pt x="177" y="229"/>
                    </a:cubicBezTo>
                    <a:cubicBezTo>
                      <a:pt x="233" y="200"/>
                      <a:pt x="259" y="132"/>
                      <a:pt x="216" y="79"/>
                    </a:cubicBezTo>
                    <a:cubicBezTo>
                      <a:pt x="197" y="28"/>
                      <a:pt x="161" y="1"/>
                      <a:pt x="123"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8"/>
              <p:cNvSpPr/>
              <p:nvPr/>
            </p:nvSpPr>
            <p:spPr>
              <a:xfrm>
                <a:off x="6041000" y="2823450"/>
                <a:ext cx="2725" cy="2300"/>
              </a:xfrm>
              <a:custGeom>
                <a:avLst/>
                <a:gdLst/>
                <a:ahLst/>
                <a:cxnLst/>
                <a:rect l="l" t="t" r="r" b="b"/>
                <a:pathLst>
                  <a:path w="109" h="92" extrusionOk="0">
                    <a:moveTo>
                      <a:pt x="55" y="0"/>
                    </a:moveTo>
                    <a:cubicBezTo>
                      <a:pt x="49" y="0"/>
                      <a:pt x="43" y="2"/>
                      <a:pt x="40" y="5"/>
                    </a:cubicBezTo>
                    <a:cubicBezTo>
                      <a:pt x="13" y="5"/>
                      <a:pt x="0" y="44"/>
                      <a:pt x="13" y="58"/>
                    </a:cubicBezTo>
                    <a:cubicBezTo>
                      <a:pt x="23" y="79"/>
                      <a:pt x="40" y="92"/>
                      <a:pt x="60" y="92"/>
                    </a:cubicBezTo>
                    <a:cubicBezTo>
                      <a:pt x="67" y="92"/>
                      <a:pt x="74" y="90"/>
                      <a:pt x="82" y="87"/>
                    </a:cubicBezTo>
                    <a:cubicBezTo>
                      <a:pt x="108" y="87"/>
                      <a:pt x="108" y="44"/>
                      <a:pt x="95" y="31"/>
                    </a:cubicBezTo>
                    <a:cubicBezTo>
                      <a:pt x="95" y="12"/>
                      <a:pt x="72" y="0"/>
                      <a:pt x="5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8"/>
              <p:cNvSpPr/>
              <p:nvPr/>
            </p:nvSpPr>
            <p:spPr>
              <a:xfrm>
                <a:off x="6056250" y="2811000"/>
                <a:ext cx="10225" cy="8850"/>
              </a:xfrm>
              <a:custGeom>
                <a:avLst/>
                <a:gdLst/>
                <a:ahLst/>
                <a:cxnLst/>
                <a:rect l="l" t="t" r="r" b="b"/>
                <a:pathLst>
                  <a:path w="409" h="354" extrusionOk="0">
                    <a:moveTo>
                      <a:pt x="301" y="1"/>
                    </a:moveTo>
                    <a:cubicBezTo>
                      <a:pt x="206" y="53"/>
                      <a:pt x="246" y="66"/>
                      <a:pt x="177" y="108"/>
                    </a:cubicBezTo>
                    <a:cubicBezTo>
                      <a:pt x="95" y="134"/>
                      <a:pt x="82" y="108"/>
                      <a:pt x="1" y="148"/>
                    </a:cubicBezTo>
                    <a:lnTo>
                      <a:pt x="108" y="353"/>
                    </a:lnTo>
                    <a:cubicBezTo>
                      <a:pt x="206" y="311"/>
                      <a:pt x="177" y="285"/>
                      <a:pt x="246" y="259"/>
                    </a:cubicBezTo>
                    <a:cubicBezTo>
                      <a:pt x="280" y="237"/>
                      <a:pt x="300" y="237"/>
                      <a:pt x="322" y="237"/>
                    </a:cubicBezTo>
                    <a:cubicBezTo>
                      <a:pt x="344" y="237"/>
                      <a:pt x="368" y="237"/>
                      <a:pt x="409" y="21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8"/>
              <p:cNvSpPr/>
              <p:nvPr/>
            </p:nvSpPr>
            <p:spPr>
              <a:xfrm>
                <a:off x="6048750" y="2814675"/>
                <a:ext cx="10225" cy="8925"/>
              </a:xfrm>
              <a:custGeom>
                <a:avLst/>
                <a:gdLst/>
                <a:ahLst/>
                <a:cxnLst/>
                <a:rect l="l" t="t" r="r" b="b"/>
                <a:pathLst>
                  <a:path w="409" h="357" extrusionOk="0">
                    <a:moveTo>
                      <a:pt x="301" y="1"/>
                    </a:moveTo>
                    <a:cubicBezTo>
                      <a:pt x="206" y="56"/>
                      <a:pt x="245" y="69"/>
                      <a:pt x="164" y="112"/>
                    </a:cubicBezTo>
                    <a:cubicBezTo>
                      <a:pt x="98" y="138"/>
                      <a:pt x="82" y="112"/>
                      <a:pt x="0" y="151"/>
                    </a:cubicBezTo>
                    <a:lnTo>
                      <a:pt x="98" y="356"/>
                    </a:lnTo>
                    <a:cubicBezTo>
                      <a:pt x="206" y="301"/>
                      <a:pt x="164" y="288"/>
                      <a:pt x="245" y="245"/>
                    </a:cubicBezTo>
                    <a:cubicBezTo>
                      <a:pt x="314" y="219"/>
                      <a:pt x="327" y="245"/>
                      <a:pt x="408" y="206"/>
                    </a:cubicBezTo>
                    <a:lnTo>
                      <a:pt x="301"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8"/>
              <p:cNvSpPr/>
              <p:nvPr/>
            </p:nvSpPr>
            <p:spPr>
              <a:xfrm>
                <a:off x="6047125" y="2818175"/>
                <a:ext cx="6125" cy="5675"/>
              </a:xfrm>
              <a:custGeom>
                <a:avLst/>
                <a:gdLst/>
                <a:ahLst/>
                <a:cxnLst/>
                <a:rect l="l" t="t" r="r" b="b"/>
                <a:pathLst>
                  <a:path w="245" h="227" extrusionOk="0">
                    <a:moveTo>
                      <a:pt x="111" y="0"/>
                    </a:moveTo>
                    <a:cubicBezTo>
                      <a:pt x="96" y="0"/>
                      <a:pt x="80" y="4"/>
                      <a:pt x="65" y="11"/>
                    </a:cubicBezTo>
                    <a:cubicBezTo>
                      <a:pt x="13" y="24"/>
                      <a:pt x="0" y="92"/>
                      <a:pt x="26" y="161"/>
                    </a:cubicBezTo>
                    <a:cubicBezTo>
                      <a:pt x="45" y="202"/>
                      <a:pt x="88" y="226"/>
                      <a:pt x="125" y="226"/>
                    </a:cubicBezTo>
                    <a:cubicBezTo>
                      <a:pt x="139" y="226"/>
                      <a:pt x="152" y="223"/>
                      <a:pt x="163" y="216"/>
                    </a:cubicBezTo>
                    <a:cubicBezTo>
                      <a:pt x="216" y="187"/>
                      <a:pt x="245" y="122"/>
                      <a:pt x="216" y="66"/>
                    </a:cubicBezTo>
                    <a:cubicBezTo>
                      <a:pt x="196" y="25"/>
                      <a:pt x="154" y="0"/>
                      <a:pt x="11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8"/>
              <p:cNvSpPr/>
              <p:nvPr/>
            </p:nvSpPr>
            <p:spPr>
              <a:xfrm>
                <a:off x="6048750" y="2819700"/>
                <a:ext cx="2800" cy="2500"/>
              </a:xfrm>
              <a:custGeom>
                <a:avLst/>
                <a:gdLst/>
                <a:ahLst/>
                <a:cxnLst/>
                <a:rect l="l" t="t" r="r" b="b"/>
                <a:pathLst>
                  <a:path w="112" h="100" extrusionOk="0">
                    <a:moveTo>
                      <a:pt x="51" y="0"/>
                    </a:moveTo>
                    <a:cubicBezTo>
                      <a:pt x="44" y="0"/>
                      <a:pt x="37" y="2"/>
                      <a:pt x="30" y="5"/>
                    </a:cubicBezTo>
                    <a:cubicBezTo>
                      <a:pt x="0" y="18"/>
                      <a:pt x="0" y="44"/>
                      <a:pt x="17" y="74"/>
                    </a:cubicBezTo>
                    <a:cubicBezTo>
                      <a:pt x="30" y="100"/>
                      <a:pt x="56" y="100"/>
                      <a:pt x="69" y="100"/>
                    </a:cubicBezTo>
                    <a:cubicBezTo>
                      <a:pt x="98" y="87"/>
                      <a:pt x="111" y="61"/>
                      <a:pt x="98" y="31"/>
                    </a:cubicBezTo>
                    <a:cubicBezTo>
                      <a:pt x="86" y="12"/>
                      <a:pt x="69"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8"/>
              <p:cNvSpPr/>
              <p:nvPr/>
            </p:nvSpPr>
            <p:spPr>
              <a:xfrm>
                <a:off x="6054550" y="2814425"/>
                <a:ext cx="6125" cy="5675"/>
              </a:xfrm>
              <a:custGeom>
                <a:avLst/>
                <a:gdLst/>
                <a:ahLst/>
                <a:cxnLst/>
                <a:rect l="l" t="t" r="r" b="b"/>
                <a:pathLst>
                  <a:path w="245" h="227" extrusionOk="0">
                    <a:moveTo>
                      <a:pt x="115" y="0"/>
                    </a:moveTo>
                    <a:cubicBezTo>
                      <a:pt x="99" y="0"/>
                      <a:pt x="83" y="4"/>
                      <a:pt x="69" y="11"/>
                    </a:cubicBezTo>
                    <a:cubicBezTo>
                      <a:pt x="13" y="40"/>
                      <a:pt x="0" y="108"/>
                      <a:pt x="30" y="161"/>
                    </a:cubicBezTo>
                    <a:cubicBezTo>
                      <a:pt x="49" y="201"/>
                      <a:pt x="91" y="226"/>
                      <a:pt x="133" y="226"/>
                    </a:cubicBezTo>
                    <a:cubicBezTo>
                      <a:pt x="148" y="226"/>
                      <a:pt x="163" y="223"/>
                      <a:pt x="176" y="216"/>
                    </a:cubicBezTo>
                    <a:cubicBezTo>
                      <a:pt x="232" y="203"/>
                      <a:pt x="245" y="135"/>
                      <a:pt x="219"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8"/>
              <p:cNvSpPr/>
              <p:nvPr/>
            </p:nvSpPr>
            <p:spPr>
              <a:xfrm>
                <a:off x="6056250" y="2816075"/>
                <a:ext cx="2725" cy="2500"/>
              </a:xfrm>
              <a:custGeom>
                <a:avLst/>
                <a:gdLst/>
                <a:ahLst/>
                <a:cxnLst/>
                <a:rect l="l" t="t" r="r" b="b"/>
                <a:pathLst>
                  <a:path w="109" h="100" extrusionOk="0">
                    <a:moveTo>
                      <a:pt x="27" y="0"/>
                    </a:moveTo>
                    <a:cubicBezTo>
                      <a:pt x="14" y="13"/>
                      <a:pt x="1" y="42"/>
                      <a:pt x="14" y="69"/>
                    </a:cubicBezTo>
                    <a:cubicBezTo>
                      <a:pt x="23" y="88"/>
                      <a:pt x="42" y="100"/>
                      <a:pt x="61" y="100"/>
                    </a:cubicBezTo>
                    <a:cubicBezTo>
                      <a:pt x="68" y="100"/>
                      <a:pt x="75" y="98"/>
                      <a:pt x="82" y="95"/>
                    </a:cubicBezTo>
                    <a:cubicBezTo>
                      <a:pt x="95" y="82"/>
                      <a:pt x="108" y="56"/>
                      <a:pt x="95" y="26"/>
                    </a:cubicBezTo>
                    <a:cubicBezTo>
                      <a:pt x="82" y="0"/>
                      <a:pt x="56" y="0"/>
                      <a:pt x="2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8"/>
              <p:cNvSpPr/>
              <p:nvPr/>
            </p:nvSpPr>
            <p:spPr>
              <a:xfrm>
                <a:off x="6071600" y="2803825"/>
                <a:ext cx="10225" cy="8825"/>
              </a:xfrm>
              <a:custGeom>
                <a:avLst/>
                <a:gdLst/>
                <a:ahLst/>
                <a:cxnLst/>
                <a:rect l="l" t="t" r="r" b="b"/>
                <a:pathLst>
                  <a:path w="409" h="353" extrusionOk="0">
                    <a:moveTo>
                      <a:pt x="297" y="0"/>
                    </a:moveTo>
                    <a:cubicBezTo>
                      <a:pt x="203" y="56"/>
                      <a:pt x="229" y="69"/>
                      <a:pt x="164" y="108"/>
                    </a:cubicBezTo>
                    <a:cubicBezTo>
                      <a:pt x="95" y="137"/>
                      <a:pt x="82" y="108"/>
                      <a:pt x="0" y="151"/>
                    </a:cubicBezTo>
                    <a:lnTo>
                      <a:pt x="108" y="353"/>
                    </a:lnTo>
                    <a:cubicBezTo>
                      <a:pt x="203" y="314"/>
                      <a:pt x="164" y="288"/>
                      <a:pt x="245" y="245"/>
                    </a:cubicBezTo>
                    <a:cubicBezTo>
                      <a:pt x="310" y="219"/>
                      <a:pt x="327" y="245"/>
                      <a:pt x="408" y="206"/>
                    </a:cubicBezTo>
                    <a:lnTo>
                      <a:pt x="297"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8"/>
              <p:cNvSpPr/>
              <p:nvPr/>
            </p:nvSpPr>
            <p:spPr>
              <a:xfrm>
                <a:off x="6063775" y="2807575"/>
                <a:ext cx="10550" cy="8850"/>
              </a:xfrm>
              <a:custGeom>
                <a:avLst/>
                <a:gdLst/>
                <a:ahLst/>
                <a:cxnLst/>
                <a:rect l="l" t="t" r="r" b="b"/>
                <a:pathLst>
                  <a:path w="422" h="354" extrusionOk="0">
                    <a:moveTo>
                      <a:pt x="313" y="1"/>
                    </a:moveTo>
                    <a:cubicBezTo>
                      <a:pt x="202" y="40"/>
                      <a:pt x="245" y="69"/>
                      <a:pt x="176" y="95"/>
                    </a:cubicBezTo>
                    <a:cubicBezTo>
                      <a:pt x="95" y="138"/>
                      <a:pt x="82" y="108"/>
                      <a:pt x="0" y="138"/>
                    </a:cubicBezTo>
                    <a:lnTo>
                      <a:pt x="108" y="353"/>
                    </a:lnTo>
                    <a:cubicBezTo>
                      <a:pt x="215" y="301"/>
                      <a:pt x="176" y="285"/>
                      <a:pt x="245" y="245"/>
                    </a:cubicBezTo>
                    <a:cubicBezTo>
                      <a:pt x="326" y="219"/>
                      <a:pt x="339" y="245"/>
                      <a:pt x="421" y="203"/>
                    </a:cubicBezTo>
                    <a:lnTo>
                      <a:pt x="313"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8"/>
              <p:cNvSpPr/>
              <p:nvPr/>
            </p:nvSpPr>
            <p:spPr>
              <a:xfrm>
                <a:off x="6062050" y="2810725"/>
                <a:ext cx="6475" cy="5975"/>
              </a:xfrm>
              <a:custGeom>
                <a:avLst/>
                <a:gdLst/>
                <a:ahLst/>
                <a:cxnLst/>
                <a:rect l="l" t="t" r="r" b="b"/>
                <a:pathLst>
                  <a:path w="259" h="239" extrusionOk="0">
                    <a:moveTo>
                      <a:pt x="113" y="0"/>
                    </a:moveTo>
                    <a:cubicBezTo>
                      <a:pt x="98" y="0"/>
                      <a:pt x="83" y="4"/>
                      <a:pt x="69" y="12"/>
                    </a:cubicBezTo>
                    <a:cubicBezTo>
                      <a:pt x="27" y="38"/>
                      <a:pt x="0" y="106"/>
                      <a:pt x="27" y="159"/>
                    </a:cubicBezTo>
                    <a:cubicBezTo>
                      <a:pt x="48" y="209"/>
                      <a:pt x="90" y="238"/>
                      <a:pt x="132" y="238"/>
                    </a:cubicBezTo>
                    <a:cubicBezTo>
                      <a:pt x="147" y="238"/>
                      <a:pt x="162" y="235"/>
                      <a:pt x="177" y="227"/>
                    </a:cubicBezTo>
                    <a:cubicBezTo>
                      <a:pt x="232" y="201"/>
                      <a:pt x="258" y="132"/>
                      <a:pt x="219" y="77"/>
                    </a:cubicBezTo>
                    <a:cubicBezTo>
                      <a:pt x="198" y="29"/>
                      <a:pt x="155" y="0"/>
                      <a:pt x="113"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8"/>
              <p:cNvSpPr/>
              <p:nvPr/>
            </p:nvSpPr>
            <p:spPr>
              <a:xfrm>
                <a:off x="6063775" y="2812500"/>
                <a:ext cx="2700" cy="2375"/>
              </a:xfrm>
              <a:custGeom>
                <a:avLst/>
                <a:gdLst/>
                <a:ahLst/>
                <a:cxnLst/>
                <a:rect l="l" t="t" r="r" b="b"/>
                <a:pathLst>
                  <a:path w="108" h="95" extrusionOk="0">
                    <a:moveTo>
                      <a:pt x="52" y="1"/>
                    </a:moveTo>
                    <a:cubicBezTo>
                      <a:pt x="47" y="1"/>
                      <a:pt x="43" y="2"/>
                      <a:pt x="39" y="6"/>
                    </a:cubicBezTo>
                    <a:cubicBezTo>
                      <a:pt x="13" y="6"/>
                      <a:pt x="0" y="48"/>
                      <a:pt x="13" y="61"/>
                    </a:cubicBezTo>
                    <a:cubicBezTo>
                      <a:pt x="23" y="80"/>
                      <a:pt x="39" y="94"/>
                      <a:pt x="58" y="94"/>
                    </a:cubicBezTo>
                    <a:cubicBezTo>
                      <a:pt x="66" y="94"/>
                      <a:pt x="74" y="92"/>
                      <a:pt x="82" y="88"/>
                    </a:cubicBezTo>
                    <a:cubicBezTo>
                      <a:pt x="108" y="88"/>
                      <a:pt x="108" y="48"/>
                      <a:pt x="95" y="35"/>
                    </a:cubicBezTo>
                    <a:cubicBezTo>
                      <a:pt x="85" y="14"/>
                      <a:pt x="67" y="1"/>
                      <a:pt x="5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8"/>
              <p:cNvSpPr/>
              <p:nvPr/>
            </p:nvSpPr>
            <p:spPr>
              <a:xfrm>
                <a:off x="6069550" y="2807325"/>
                <a:ext cx="6475" cy="5625"/>
              </a:xfrm>
              <a:custGeom>
                <a:avLst/>
                <a:gdLst/>
                <a:ahLst/>
                <a:cxnLst/>
                <a:rect l="l" t="t" r="r" b="b"/>
                <a:pathLst>
                  <a:path w="259" h="225" extrusionOk="0">
                    <a:moveTo>
                      <a:pt x="126" y="0"/>
                    </a:moveTo>
                    <a:cubicBezTo>
                      <a:pt x="111" y="0"/>
                      <a:pt x="96" y="4"/>
                      <a:pt x="82" y="11"/>
                    </a:cubicBezTo>
                    <a:cubicBezTo>
                      <a:pt x="27" y="37"/>
                      <a:pt x="1" y="92"/>
                      <a:pt x="40" y="161"/>
                    </a:cubicBezTo>
                    <a:cubicBezTo>
                      <a:pt x="59" y="199"/>
                      <a:pt x="100" y="225"/>
                      <a:pt x="143" y="225"/>
                    </a:cubicBezTo>
                    <a:cubicBezTo>
                      <a:pt x="159" y="225"/>
                      <a:pt x="175" y="221"/>
                      <a:pt x="190" y="213"/>
                    </a:cubicBezTo>
                    <a:cubicBezTo>
                      <a:pt x="229" y="187"/>
                      <a:pt x="259" y="118"/>
                      <a:pt x="229" y="66"/>
                    </a:cubicBezTo>
                    <a:cubicBezTo>
                      <a:pt x="210" y="25"/>
                      <a:pt x="168" y="0"/>
                      <a:pt x="12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8"/>
              <p:cNvSpPr/>
              <p:nvPr/>
            </p:nvSpPr>
            <p:spPr>
              <a:xfrm>
                <a:off x="6071600" y="2808800"/>
                <a:ext cx="2725" cy="2675"/>
              </a:xfrm>
              <a:custGeom>
                <a:avLst/>
                <a:gdLst/>
                <a:ahLst/>
                <a:cxnLst/>
                <a:rect l="l" t="t" r="r" b="b"/>
                <a:pathLst>
                  <a:path w="109" h="107" extrusionOk="0">
                    <a:moveTo>
                      <a:pt x="49" y="1"/>
                    </a:moveTo>
                    <a:cubicBezTo>
                      <a:pt x="41" y="1"/>
                      <a:pt x="34" y="3"/>
                      <a:pt x="26" y="7"/>
                    </a:cubicBezTo>
                    <a:cubicBezTo>
                      <a:pt x="0" y="20"/>
                      <a:pt x="0" y="46"/>
                      <a:pt x="13" y="72"/>
                    </a:cubicBezTo>
                    <a:cubicBezTo>
                      <a:pt x="23" y="94"/>
                      <a:pt x="40" y="107"/>
                      <a:pt x="53" y="107"/>
                    </a:cubicBezTo>
                    <a:cubicBezTo>
                      <a:pt x="58" y="107"/>
                      <a:pt x="62" y="105"/>
                      <a:pt x="66" y="102"/>
                    </a:cubicBezTo>
                    <a:cubicBezTo>
                      <a:pt x="95" y="89"/>
                      <a:pt x="108" y="59"/>
                      <a:pt x="95" y="33"/>
                    </a:cubicBezTo>
                    <a:cubicBezTo>
                      <a:pt x="86" y="14"/>
                      <a:pt x="68" y="1"/>
                      <a:pt x="49"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8"/>
              <p:cNvSpPr/>
              <p:nvPr/>
            </p:nvSpPr>
            <p:spPr>
              <a:xfrm>
                <a:off x="6086525" y="2796000"/>
                <a:ext cx="10225" cy="9225"/>
              </a:xfrm>
              <a:custGeom>
                <a:avLst/>
                <a:gdLst/>
                <a:ahLst/>
                <a:cxnLst/>
                <a:rect l="l" t="t" r="r" b="b"/>
                <a:pathLst>
                  <a:path w="409" h="369" extrusionOk="0">
                    <a:moveTo>
                      <a:pt x="301" y="0"/>
                    </a:moveTo>
                    <a:cubicBezTo>
                      <a:pt x="190" y="56"/>
                      <a:pt x="232" y="69"/>
                      <a:pt x="164" y="111"/>
                    </a:cubicBezTo>
                    <a:cubicBezTo>
                      <a:pt x="95" y="150"/>
                      <a:pt x="82" y="124"/>
                      <a:pt x="1" y="163"/>
                    </a:cubicBezTo>
                    <a:lnTo>
                      <a:pt x="108" y="369"/>
                    </a:lnTo>
                    <a:cubicBezTo>
                      <a:pt x="203" y="313"/>
                      <a:pt x="164" y="300"/>
                      <a:pt x="246" y="258"/>
                    </a:cubicBezTo>
                    <a:cubicBezTo>
                      <a:pt x="314" y="219"/>
                      <a:pt x="327" y="245"/>
                      <a:pt x="409"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8"/>
              <p:cNvSpPr/>
              <p:nvPr/>
            </p:nvSpPr>
            <p:spPr>
              <a:xfrm>
                <a:off x="6079025" y="2800075"/>
                <a:ext cx="10225" cy="8925"/>
              </a:xfrm>
              <a:custGeom>
                <a:avLst/>
                <a:gdLst/>
                <a:ahLst/>
                <a:cxnLst/>
                <a:rect l="l" t="t" r="r" b="b"/>
                <a:pathLst>
                  <a:path w="409" h="357" extrusionOk="0">
                    <a:moveTo>
                      <a:pt x="301" y="0"/>
                    </a:moveTo>
                    <a:cubicBezTo>
                      <a:pt x="206" y="56"/>
                      <a:pt x="245" y="69"/>
                      <a:pt x="164" y="111"/>
                    </a:cubicBezTo>
                    <a:cubicBezTo>
                      <a:pt x="129" y="131"/>
                      <a:pt x="109" y="131"/>
                      <a:pt x="87" y="131"/>
                    </a:cubicBezTo>
                    <a:cubicBezTo>
                      <a:pt x="65" y="131"/>
                      <a:pt x="41" y="131"/>
                      <a:pt x="0" y="150"/>
                    </a:cubicBezTo>
                    <a:lnTo>
                      <a:pt x="111" y="356"/>
                    </a:lnTo>
                    <a:cubicBezTo>
                      <a:pt x="219" y="314"/>
                      <a:pt x="177" y="287"/>
                      <a:pt x="245" y="258"/>
                    </a:cubicBezTo>
                    <a:cubicBezTo>
                      <a:pt x="314" y="219"/>
                      <a:pt x="327" y="245"/>
                      <a:pt x="408" y="206"/>
                    </a:cubicBezTo>
                    <a:lnTo>
                      <a:pt x="301"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8"/>
              <p:cNvSpPr/>
              <p:nvPr/>
            </p:nvSpPr>
            <p:spPr>
              <a:xfrm>
                <a:off x="6077300" y="2803575"/>
                <a:ext cx="6150" cy="5675"/>
              </a:xfrm>
              <a:custGeom>
                <a:avLst/>
                <a:gdLst/>
                <a:ahLst/>
                <a:cxnLst/>
                <a:rect l="l" t="t" r="r" b="b"/>
                <a:pathLst>
                  <a:path w="246" h="227" extrusionOk="0">
                    <a:moveTo>
                      <a:pt x="115" y="0"/>
                    </a:moveTo>
                    <a:cubicBezTo>
                      <a:pt x="100" y="0"/>
                      <a:pt x="84" y="3"/>
                      <a:pt x="69" y="10"/>
                    </a:cubicBezTo>
                    <a:cubicBezTo>
                      <a:pt x="17" y="37"/>
                      <a:pt x="1" y="105"/>
                      <a:pt x="30" y="161"/>
                    </a:cubicBezTo>
                    <a:cubicBezTo>
                      <a:pt x="49" y="201"/>
                      <a:pt x="92" y="226"/>
                      <a:pt x="134" y="226"/>
                    </a:cubicBezTo>
                    <a:cubicBezTo>
                      <a:pt x="150" y="226"/>
                      <a:pt x="166" y="223"/>
                      <a:pt x="180" y="216"/>
                    </a:cubicBezTo>
                    <a:cubicBezTo>
                      <a:pt x="233" y="200"/>
                      <a:pt x="246" y="134"/>
                      <a:pt x="220" y="66"/>
                    </a:cubicBezTo>
                    <a:cubicBezTo>
                      <a:pt x="200" y="25"/>
                      <a:pt x="158" y="0"/>
                      <a:pt x="115"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8"/>
              <p:cNvSpPr/>
              <p:nvPr/>
            </p:nvSpPr>
            <p:spPr>
              <a:xfrm>
                <a:off x="6079025" y="2805200"/>
                <a:ext cx="2800" cy="2525"/>
              </a:xfrm>
              <a:custGeom>
                <a:avLst/>
                <a:gdLst/>
                <a:ahLst/>
                <a:cxnLst/>
                <a:rect l="l" t="t" r="r" b="b"/>
                <a:pathLst>
                  <a:path w="112" h="101" extrusionOk="0">
                    <a:moveTo>
                      <a:pt x="30" y="1"/>
                    </a:moveTo>
                    <a:cubicBezTo>
                      <a:pt x="13" y="14"/>
                      <a:pt x="0" y="40"/>
                      <a:pt x="13" y="69"/>
                    </a:cubicBezTo>
                    <a:cubicBezTo>
                      <a:pt x="25" y="89"/>
                      <a:pt x="43" y="101"/>
                      <a:pt x="61" y="101"/>
                    </a:cubicBezTo>
                    <a:cubicBezTo>
                      <a:pt x="68" y="101"/>
                      <a:pt x="75" y="99"/>
                      <a:pt x="82" y="96"/>
                    </a:cubicBezTo>
                    <a:cubicBezTo>
                      <a:pt x="95" y="82"/>
                      <a:pt x="111" y="53"/>
                      <a:pt x="95" y="27"/>
                    </a:cubicBezTo>
                    <a:cubicBezTo>
                      <a:pt x="82" y="1"/>
                      <a:pt x="56" y="1"/>
                      <a:pt x="3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8"/>
              <p:cNvSpPr/>
              <p:nvPr/>
            </p:nvSpPr>
            <p:spPr>
              <a:xfrm>
                <a:off x="6084825" y="2799750"/>
                <a:ext cx="6125" cy="5800"/>
              </a:xfrm>
              <a:custGeom>
                <a:avLst/>
                <a:gdLst/>
                <a:ahLst/>
                <a:cxnLst/>
                <a:rect l="l" t="t" r="r" b="b"/>
                <a:pathLst>
                  <a:path w="245" h="232" extrusionOk="0">
                    <a:moveTo>
                      <a:pt x="122" y="1"/>
                    </a:moveTo>
                    <a:cubicBezTo>
                      <a:pt x="104" y="1"/>
                      <a:pt x="86" y="5"/>
                      <a:pt x="69" y="13"/>
                    </a:cubicBezTo>
                    <a:cubicBezTo>
                      <a:pt x="13" y="43"/>
                      <a:pt x="0" y="108"/>
                      <a:pt x="26" y="163"/>
                    </a:cubicBezTo>
                    <a:cubicBezTo>
                      <a:pt x="46" y="211"/>
                      <a:pt x="85" y="231"/>
                      <a:pt x="124" y="231"/>
                    </a:cubicBezTo>
                    <a:cubicBezTo>
                      <a:pt x="142" y="231"/>
                      <a:pt x="160" y="227"/>
                      <a:pt x="176" y="219"/>
                    </a:cubicBezTo>
                    <a:cubicBezTo>
                      <a:pt x="232" y="190"/>
                      <a:pt x="245" y="124"/>
                      <a:pt x="219" y="69"/>
                    </a:cubicBezTo>
                    <a:cubicBezTo>
                      <a:pt x="199" y="22"/>
                      <a:pt x="162" y="1"/>
                      <a:pt x="122"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8"/>
              <p:cNvSpPr/>
              <p:nvPr/>
            </p:nvSpPr>
            <p:spPr>
              <a:xfrm>
                <a:off x="6086525" y="2801325"/>
                <a:ext cx="2725" cy="2650"/>
              </a:xfrm>
              <a:custGeom>
                <a:avLst/>
                <a:gdLst/>
                <a:ahLst/>
                <a:cxnLst/>
                <a:rect l="l" t="t" r="r" b="b"/>
                <a:pathLst>
                  <a:path w="109" h="106" extrusionOk="0">
                    <a:moveTo>
                      <a:pt x="50" y="1"/>
                    </a:moveTo>
                    <a:cubicBezTo>
                      <a:pt x="42" y="1"/>
                      <a:pt x="35" y="2"/>
                      <a:pt x="27" y="6"/>
                    </a:cubicBezTo>
                    <a:cubicBezTo>
                      <a:pt x="14" y="19"/>
                      <a:pt x="1" y="45"/>
                      <a:pt x="14" y="74"/>
                    </a:cubicBezTo>
                    <a:cubicBezTo>
                      <a:pt x="23" y="93"/>
                      <a:pt x="42" y="106"/>
                      <a:pt x="61" y="106"/>
                    </a:cubicBezTo>
                    <a:cubicBezTo>
                      <a:pt x="68" y="106"/>
                      <a:pt x="75" y="104"/>
                      <a:pt x="82" y="100"/>
                    </a:cubicBezTo>
                    <a:cubicBezTo>
                      <a:pt x="95" y="87"/>
                      <a:pt x="108" y="61"/>
                      <a:pt x="95" y="32"/>
                    </a:cubicBezTo>
                    <a:cubicBezTo>
                      <a:pt x="86" y="13"/>
                      <a:pt x="69" y="1"/>
                      <a:pt x="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8"/>
              <p:cNvSpPr/>
              <p:nvPr/>
            </p:nvSpPr>
            <p:spPr>
              <a:xfrm>
                <a:off x="6101125" y="2787500"/>
                <a:ext cx="9900" cy="9575"/>
              </a:xfrm>
              <a:custGeom>
                <a:avLst/>
                <a:gdLst/>
                <a:ahLst/>
                <a:cxnLst/>
                <a:rect l="l" t="t" r="r" b="b"/>
                <a:pathLst>
                  <a:path w="396" h="383" extrusionOk="0">
                    <a:moveTo>
                      <a:pt x="327" y="1"/>
                    </a:moveTo>
                    <a:cubicBezTo>
                      <a:pt x="220" y="69"/>
                      <a:pt x="220" y="95"/>
                      <a:pt x="164" y="125"/>
                    </a:cubicBezTo>
                    <a:cubicBezTo>
                      <a:pt x="96" y="164"/>
                      <a:pt x="83" y="138"/>
                      <a:pt x="1" y="177"/>
                    </a:cubicBezTo>
                    <a:lnTo>
                      <a:pt x="109" y="382"/>
                    </a:lnTo>
                    <a:cubicBezTo>
                      <a:pt x="220" y="327"/>
                      <a:pt x="177" y="314"/>
                      <a:pt x="246" y="272"/>
                    </a:cubicBezTo>
                    <a:cubicBezTo>
                      <a:pt x="269" y="258"/>
                      <a:pt x="282" y="254"/>
                      <a:pt x="291" y="254"/>
                    </a:cubicBezTo>
                    <a:cubicBezTo>
                      <a:pt x="309" y="254"/>
                      <a:pt x="306" y="272"/>
                      <a:pt x="314" y="272"/>
                    </a:cubicBezTo>
                    <a:lnTo>
                      <a:pt x="396" y="43"/>
                    </a:lnTo>
                    <a:cubicBezTo>
                      <a:pt x="370" y="27"/>
                      <a:pt x="340" y="14"/>
                      <a:pt x="32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8"/>
              <p:cNvSpPr/>
              <p:nvPr/>
            </p:nvSpPr>
            <p:spPr>
              <a:xfrm>
                <a:off x="6094025" y="2791900"/>
                <a:ext cx="9825" cy="9250"/>
              </a:xfrm>
              <a:custGeom>
                <a:avLst/>
                <a:gdLst/>
                <a:ahLst/>
                <a:cxnLst/>
                <a:rect l="l" t="t" r="r" b="b"/>
                <a:pathLst>
                  <a:path w="393" h="370" extrusionOk="0">
                    <a:moveTo>
                      <a:pt x="285" y="1"/>
                    </a:moveTo>
                    <a:cubicBezTo>
                      <a:pt x="190" y="56"/>
                      <a:pt x="229" y="69"/>
                      <a:pt x="164" y="112"/>
                    </a:cubicBezTo>
                    <a:cubicBezTo>
                      <a:pt x="83" y="151"/>
                      <a:pt x="66" y="125"/>
                      <a:pt x="1" y="164"/>
                    </a:cubicBezTo>
                    <a:lnTo>
                      <a:pt x="109" y="370"/>
                    </a:lnTo>
                    <a:cubicBezTo>
                      <a:pt x="203" y="314"/>
                      <a:pt x="164" y="301"/>
                      <a:pt x="229" y="259"/>
                    </a:cubicBezTo>
                    <a:cubicBezTo>
                      <a:pt x="311" y="220"/>
                      <a:pt x="327" y="246"/>
                      <a:pt x="393" y="206"/>
                    </a:cubicBezTo>
                    <a:lnTo>
                      <a:pt x="285" y="1"/>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8"/>
              <p:cNvSpPr/>
              <p:nvPr/>
            </p:nvSpPr>
            <p:spPr>
              <a:xfrm>
                <a:off x="6092325" y="2795725"/>
                <a:ext cx="6150" cy="5750"/>
              </a:xfrm>
              <a:custGeom>
                <a:avLst/>
                <a:gdLst/>
                <a:ahLst/>
                <a:cxnLst/>
                <a:rect l="l" t="t" r="r" b="b"/>
                <a:pathLst>
                  <a:path w="246" h="230" extrusionOk="0">
                    <a:moveTo>
                      <a:pt x="105" y="1"/>
                    </a:moveTo>
                    <a:cubicBezTo>
                      <a:pt x="92" y="1"/>
                      <a:pt x="79" y="4"/>
                      <a:pt x="69" y="11"/>
                    </a:cubicBezTo>
                    <a:cubicBezTo>
                      <a:pt x="14" y="40"/>
                      <a:pt x="0" y="106"/>
                      <a:pt x="27" y="161"/>
                    </a:cubicBezTo>
                    <a:cubicBezTo>
                      <a:pt x="45" y="208"/>
                      <a:pt x="82" y="229"/>
                      <a:pt x="122" y="229"/>
                    </a:cubicBezTo>
                    <a:cubicBezTo>
                      <a:pt x="141" y="229"/>
                      <a:pt x="159" y="225"/>
                      <a:pt x="177" y="217"/>
                    </a:cubicBezTo>
                    <a:cubicBezTo>
                      <a:pt x="232" y="187"/>
                      <a:pt x="245" y="122"/>
                      <a:pt x="216" y="67"/>
                    </a:cubicBezTo>
                    <a:cubicBezTo>
                      <a:pt x="187" y="26"/>
                      <a:pt x="142" y="1"/>
                      <a:pt x="10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8"/>
              <p:cNvSpPr/>
              <p:nvPr/>
            </p:nvSpPr>
            <p:spPr>
              <a:xfrm>
                <a:off x="6094025" y="2797250"/>
                <a:ext cx="2725" cy="2650"/>
              </a:xfrm>
              <a:custGeom>
                <a:avLst/>
                <a:gdLst/>
                <a:ahLst/>
                <a:cxnLst/>
                <a:rect l="l" t="t" r="r" b="b"/>
                <a:pathLst>
                  <a:path w="109" h="106" extrusionOk="0">
                    <a:moveTo>
                      <a:pt x="48" y="0"/>
                    </a:moveTo>
                    <a:cubicBezTo>
                      <a:pt x="41" y="0"/>
                      <a:pt x="34" y="2"/>
                      <a:pt x="27" y="6"/>
                    </a:cubicBezTo>
                    <a:cubicBezTo>
                      <a:pt x="1" y="19"/>
                      <a:pt x="1" y="45"/>
                      <a:pt x="14" y="74"/>
                    </a:cubicBezTo>
                    <a:cubicBezTo>
                      <a:pt x="24" y="93"/>
                      <a:pt x="40" y="105"/>
                      <a:pt x="53" y="105"/>
                    </a:cubicBezTo>
                    <a:cubicBezTo>
                      <a:pt x="58" y="105"/>
                      <a:pt x="63" y="104"/>
                      <a:pt x="66" y="100"/>
                    </a:cubicBezTo>
                    <a:cubicBezTo>
                      <a:pt x="96" y="87"/>
                      <a:pt x="109" y="61"/>
                      <a:pt x="96" y="32"/>
                    </a:cubicBezTo>
                    <a:cubicBezTo>
                      <a:pt x="86" y="13"/>
                      <a:pt x="68" y="0"/>
                      <a:pt x="4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8"/>
              <p:cNvSpPr/>
              <p:nvPr/>
            </p:nvSpPr>
            <p:spPr>
              <a:xfrm>
                <a:off x="6099425" y="2791650"/>
                <a:ext cx="6150" cy="5725"/>
              </a:xfrm>
              <a:custGeom>
                <a:avLst/>
                <a:gdLst/>
                <a:ahLst/>
                <a:cxnLst/>
                <a:rect l="l" t="t" r="r" b="b"/>
                <a:pathLst>
                  <a:path w="246" h="229" extrusionOk="0">
                    <a:moveTo>
                      <a:pt x="115" y="1"/>
                    </a:moveTo>
                    <a:cubicBezTo>
                      <a:pt x="99" y="1"/>
                      <a:pt x="84" y="4"/>
                      <a:pt x="69" y="11"/>
                    </a:cubicBezTo>
                    <a:cubicBezTo>
                      <a:pt x="13" y="40"/>
                      <a:pt x="0" y="106"/>
                      <a:pt x="30" y="161"/>
                    </a:cubicBezTo>
                    <a:cubicBezTo>
                      <a:pt x="57" y="208"/>
                      <a:pt x="97" y="229"/>
                      <a:pt x="133" y="229"/>
                    </a:cubicBezTo>
                    <a:cubicBezTo>
                      <a:pt x="149" y="229"/>
                      <a:pt x="164" y="225"/>
                      <a:pt x="177" y="216"/>
                    </a:cubicBezTo>
                    <a:cubicBezTo>
                      <a:pt x="232" y="187"/>
                      <a:pt x="245" y="122"/>
                      <a:pt x="219" y="66"/>
                    </a:cubicBezTo>
                    <a:cubicBezTo>
                      <a:pt x="200" y="26"/>
                      <a:pt x="158" y="1"/>
                      <a:pt x="11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8"/>
              <p:cNvSpPr/>
              <p:nvPr/>
            </p:nvSpPr>
            <p:spPr>
              <a:xfrm>
                <a:off x="6101125" y="2793175"/>
                <a:ext cx="2725" cy="2650"/>
              </a:xfrm>
              <a:custGeom>
                <a:avLst/>
                <a:gdLst/>
                <a:ahLst/>
                <a:cxnLst/>
                <a:rect l="l" t="t" r="r" b="b"/>
                <a:pathLst>
                  <a:path w="109" h="106" extrusionOk="0">
                    <a:moveTo>
                      <a:pt x="56" y="0"/>
                    </a:moveTo>
                    <a:cubicBezTo>
                      <a:pt x="51" y="0"/>
                      <a:pt x="47" y="2"/>
                      <a:pt x="43" y="5"/>
                    </a:cubicBezTo>
                    <a:cubicBezTo>
                      <a:pt x="14" y="18"/>
                      <a:pt x="1" y="45"/>
                      <a:pt x="14" y="74"/>
                    </a:cubicBezTo>
                    <a:cubicBezTo>
                      <a:pt x="24" y="93"/>
                      <a:pt x="42" y="105"/>
                      <a:pt x="61" y="105"/>
                    </a:cubicBezTo>
                    <a:cubicBezTo>
                      <a:pt x="68" y="105"/>
                      <a:pt x="76" y="104"/>
                      <a:pt x="83" y="100"/>
                    </a:cubicBezTo>
                    <a:cubicBezTo>
                      <a:pt x="109" y="87"/>
                      <a:pt x="109" y="61"/>
                      <a:pt x="96" y="31"/>
                    </a:cubicBezTo>
                    <a:cubicBezTo>
                      <a:pt x="86" y="12"/>
                      <a:pt x="70" y="0"/>
                      <a:pt x="56"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8"/>
              <p:cNvSpPr/>
              <p:nvPr/>
            </p:nvSpPr>
            <p:spPr>
              <a:xfrm>
                <a:off x="6114775" y="2794275"/>
                <a:ext cx="10225" cy="9900"/>
              </a:xfrm>
              <a:custGeom>
                <a:avLst/>
                <a:gdLst/>
                <a:ahLst/>
                <a:cxnLst/>
                <a:rect l="l" t="t" r="r" b="b"/>
                <a:pathLst>
                  <a:path w="409" h="396" extrusionOk="0">
                    <a:moveTo>
                      <a:pt x="150" y="1"/>
                    </a:moveTo>
                    <a:lnTo>
                      <a:pt x="0" y="193"/>
                    </a:lnTo>
                    <a:cubicBezTo>
                      <a:pt x="95" y="262"/>
                      <a:pt x="95" y="219"/>
                      <a:pt x="163" y="262"/>
                    </a:cubicBezTo>
                    <a:cubicBezTo>
                      <a:pt x="215" y="314"/>
                      <a:pt x="202" y="343"/>
                      <a:pt x="271" y="395"/>
                    </a:cubicBezTo>
                    <a:lnTo>
                      <a:pt x="408" y="206"/>
                    </a:lnTo>
                    <a:cubicBezTo>
                      <a:pt x="326" y="138"/>
                      <a:pt x="326" y="180"/>
                      <a:pt x="258" y="125"/>
                    </a:cubicBezTo>
                    <a:cubicBezTo>
                      <a:pt x="189" y="82"/>
                      <a:pt x="215" y="56"/>
                      <a:pt x="15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8"/>
              <p:cNvSpPr/>
              <p:nvPr/>
            </p:nvSpPr>
            <p:spPr>
              <a:xfrm>
                <a:off x="6108975" y="2788575"/>
                <a:ext cx="9575" cy="10550"/>
              </a:xfrm>
              <a:custGeom>
                <a:avLst/>
                <a:gdLst/>
                <a:ahLst/>
                <a:cxnLst/>
                <a:rect l="l" t="t" r="r" b="b"/>
                <a:pathLst>
                  <a:path w="383" h="422" extrusionOk="0">
                    <a:moveTo>
                      <a:pt x="82" y="0"/>
                    </a:moveTo>
                    <a:lnTo>
                      <a:pt x="0" y="229"/>
                    </a:lnTo>
                    <a:cubicBezTo>
                      <a:pt x="0" y="245"/>
                      <a:pt x="13" y="245"/>
                      <a:pt x="13" y="245"/>
                    </a:cubicBezTo>
                    <a:cubicBezTo>
                      <a:pt x="39" y="258"/>
                      <a:pt x="39" y="258"/>
                      <a:pt x="56" y="258"/>
                    </a:cubicBezTo>
                    <a:cubicBezTo>
                      <a:pt x="69" y="258"/>
                      <a:pt x="95" y="258"/>
                      <a:pt x="121" y="284"/>
                    </a:cubicBezTo>
                    <a:cubicBezTo>
                      <a:pt x="190" y="339"/>
                      <a:pt x="164" y="366"/>
                      <a:pt x="232" y="421"/>
                    </a:cubicBezTo>
                    <a:lnTo>
                      <a:pt x="382" y="229"/>
                    </a:lnTo>
                    <a:cubicBezTo>
                      <a:pt x="284" y="163"/>
                      <a:pt x="284" y="202"/>
                      <a:pt x="219" y="163"/>
                    </a:cubicBezTo>
                    <a:cubicBezTo>
                      <a:pt x="190" y="134"/>
                      <a:pt x="177" y="108"/>
                      <a:pt x="164" y="95"/>
                    </a:cubicBezTo>
                    <a:cubicBezTo>
                      <a:pt x="164" y="82"/>
                      <a:pt x="150" y="65"/>
                      <a:pt x="150" y="65"/>
                    </a:cubicBezTo>
                    <a:lnTo>
                      <a:pt x="137" y="52"/>
                    </a:lnTo>
                    <a:lnTo>
                      <a:pt x="121" y="39"/>
                    </a:lnTo>
                    <a:cubicBezTo>
                      <a:pt x="108" y="26"/>
                      <a:pt x="95" y="13"/>
                      <a:pt x="82"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8"/>
              <p:cNvSpPr/>
              <p:nvPr/>
            </p:nvSpPr>
            <p:spPr>
              <a:xfrm>
                <a:off x="6106925" y="2787825"/>
                <a:ext cx="5825" cy="6475"/>
              </a:xfrm>
              <a:custGeom>
                <a:avLst/>
                <a:gdLst/>
                <a:ahLst/>
                <a:cxnLst/>
                <a:rect l="l" t="t" r="r" b="b"/>
                <a:pathLst>
                  <a:path w="233" h="259" extrusionOk="0">
                    <a:moveTo>
                      <a:pt x="95" y="1"/>
                    </a:moveTo>
                    <a:cubicBezTo>
                      <a:pt x="27" y="56"/>
                      <a:pt x="1" y="112"/>
                      <a:pt x="27" y="151"/>
                    </a:cubicBezTo>
                    <a:cubicBezTo>
                      <a:pt x="56" y="206"/>
                      <a:pt x="82" y="232"/>
                      <a:pt x="82" y="259"/>
                    </a:cubicBezTo>
                    <a:lnTo>
                      <a:pt x="121" y="259"/>
                    </a:lnTo>
                    <a:cubicBezTo>
                      <a:pt x="164" y="259"/>
                      <a:pt x="190" y="245"/>
                      <a:pt x="203" y="219"/>
                    </a:cubicBezTo>
                    <a:cubicBezTo>
                      <a:pt x="219" y="193"/>
                      <a:pt x="232" y="151"/>
                      <a:pt x="232" y="125"/>
                    </a:cubicBezTo>
                    <a:cubicBezTo>
                      <a:pt x="232" y="112"/>
                      <a:pt x="219" y="95"/>
                      <a:pt x="219" y="82"/>
                    </a:cubicBezTo>
                    <a:cubicBezTo>
                      <a:pt x="219" y="82"/>
                      <a:pt x="203" y="69"/>
                      <a:pt x="190" y="56"/>
                    </a:cubicBezTo>
                    <a:cubicBezTo>
                      <a:pt x="190" y="56"/>
                      <a:pt x="177" y="43"/>
                      <a:pt x="164" y="30"/>
                    </a:cubicBezTo>
                    <a:cubicBezTo>
                      <a:pt x="138" y="14"/>
                      <a:pt x="108" y="1"/>
                      <a:pt x="9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8"/>
              <p:cNvSpPr/>
              <p:nvPr/>
            </p:nvSpPr>
            <p:spPr>
              <a:xfrm>
                <a:off x="6108975" y="2789950"/>
                <a:ext cx="2050" cy="3050"/>
              </a:xfrm>
              <a:custGeom>
                <a:avLst/>
                <a:gdLst/>
                <a:ahLst/>
                <a:cxnLst/>
                <a:rect l="l" t="t" r="r" b="b"/>
                <a:pathLst>
                  <a:path w="82" h="122" extrusionOk="0">
                    <a:moveTo>
                      <a:pt x="28" y="1"/>
                    </a:moveTo>
                    <a:cubicBezTo>
                      <a:pt x="20" y="1"/>
                      <a:pt x="13" y="4"/>
                      <a:pt x="13" y="10"/>
                    </a:cubicBezTo>
                    <a:cubicBezTo>
                      <a:pt x="0" y="27"/>
                      <a:pt x="0" y="40"/>
                      <a:pt x="0" y="40"/>
                    </a:cubicBezTo>
                    <a:lnTo>
                      <a:pt x="0" y="66"/>
                    </a:lnTo>
                    <a:cubicBezTo>
                      <a:pt x="0" y="92"/>
                      <a:pt x="13" y="108"/>
                      <a:pt x="13" y="121"/>
                    </a:cubicBezTo>
                    <a:lnTo>
                      <a:pt x="39" y="121"/>
                    </a:lnTo>
                    <a:cubicBezTo>
                      <a:pt x="56" y="108"/>
                      <a:pt x="69" y="108"/>
                      <a:pt x="69" y="92"/>
                    </a:cubicBezTo>
                    <a:cubicBezTo>
                      <a:pt x="82" y="79"/>
                      <a:pt x="82" y="66"/>
                      <a:pt x="82" y="53"/>
                    </a:cubicBezTo>
                    <a:cubicBezTo>
                      <a:pt x="82" y="40"/>
                      <a:pt x="69" y="27"/>
                      <a:pt x="56" y="10"/>
                    </a:cubicBezTo>
                    <a:cubicBezTo>
                      <a:pt x="48" y="4"/>
                      <a:pt x="37" y="1"/>
                      <a:pt x="2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8"/>
              <p:cNvSpPr/>
              <p:nvPr/>
            </p:nvSpPr>
            <p:spPr>
              <a:xfrm>
                <a:off x="6113375" y="2793700"/>
                <a:ext cx="6475" cy="5750"/>
              </a:xfrm>
              <a:custGeom>
                <a:avLst/>
                <a:gdLst/>
                <a:ahLst/>
                <a:cxnLst/>
                <a:rect l="l" t="t" r="r" b="b"/>
                <a:pathLst>
                  <a:path w="259" h="230" extrusionOk="0">
                    <a:moveTo>
                      <a:pt x="138" y="1"/>
                    </a:moveTo>
                    <a:cubicBezTo>
                      <a:pt x="102" y="1"/>
                      <a:pt x="67" y="19"/>
                      <a:pt x="43" y="53"/>
                    </a:cubicBezTo>
                    <a:cubicBezTo>
                      <a:pt x="1" y="105"/>
                      <a:pt x="14" y="174"/>
                      <a:pt x="56" y="216"/>
                    </a:cubicBezTo>
                    <a:cubicBezTo>
                      <a:pt x="74" y="225"/>
                      <a:pt x="94" y="230"/>
                      <a:pt x="115" y="230"/>
                    </a:cubicBezTo>
                    <a:cubicBezTo>
                      <a:pt x="153" y="230"/>
                      <a:pt x="192" y="214"/>
                      <a:pt x="219" y="187"/>
                    </a:cubicBezTo>
                    <a:cubicBezTo>
                      <a:pt x="258" y="134"/>
                      <a:pt x="245" y="66"/>
                      <a:pt x="206" y="24"/>
                    </a:cubicBezTo>
                    <a:cubicBezTo>
                      <a:pt x="185" y="8"/>
                      <a:pt x="161" y="1"/>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8"/>
              <p:cNvSpPr/>
              <p:nvPr/>
            </p:nvSpPr>
            <p:spPr>
              <a:xfrm>
                <a:off x="6115425" y="2795450"/>
                <a:ext cx="2375" cy="2500"/>
              </a:xfrm>
              <a:custGeom>
                <a:avLst/>
                <a:gdLst/>
                <a:ahLst/>
                <a:cxnLst/>
                <a:rect l="l" t="t" r="r" b="b"/>
                <a:pathLst>
                  <a:path w="95" h="100" extrusionOk="0">
                    <a:moveTo>
                      <a:pt x="49" y="0"/>
                    </a:moveTo>
                    <a:cubicBezTo>
                      <a:pt x="34" y="0"/>
                      <a:pt x="21" y="7"/>
                      <a:pt x="13" y="22"/>
                    </a:cubicBezTo>
                    <a:cubicBezTo>
                      <a:pt x="0" y="35"/>
                      <a:pt x="0" y="78"/>
                      <a:pt x="13" y="91"/>
                    </a:cubicBezTo>
                    <a:cubicBezTo>
                      <a:pt x="25" y="96"/>
                      <a:pt x="37" y="99"/>
                      <a:pt x="47" y="99"/>
                    </a:cubicBezTo>
                    <a:cubicBezTo>
                      <a:pt x="62" y="99"/>
                      <a:pt x="74" y="93"/>
                      <a:pt x="82" y="78"/>
                    </a:cubicBezTo>
                    <a:cubicBezTo>
                      <a:pt x="95" y="51"/>
                      <a:pt x="95" y="22"/>
                      <a:pt x="82" y="9"/>
                    </a:cubicBezTo>
                    <a:cubicBezTo>
                      <a:pt x="71" y="4"/>
                      <a:pt x="60" y="0"/>
                      <a:pt x="49"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8"/>
              <p:cNvSpPr/>
              <p:nvPr/>
            </p:nvSpPr>
            <p:spPr>
              <a:xfrm>
                <a:off x="6128300" y="2804475"/>
                <a:ext cx="10225" cy="9575"/>
              </a:xfrm>
              <a:custGeom>
                <a:avLst/>
                <a:gdLst/>
                <a:ahLst/>
                <a:cxnLst/>
                <a:rect l="l" t="t" r="r" b="b"/>
                <a:pathLst>
                  <a:path w="409" h="383" extrusionOk="0">
                    <a:moveTo>
                      <a:pt x="138" y="1"/>
                    </a:moveTo>
                    <a:lnTo>
                      <a:pt x="1" y="193"/>
                    </a:lnTo>
                    <a:cubicBezTo>
                      <a:pt x="82" y="262"/>
                      <a:pt x="82" y="206"/>
                      <a:pt x="151" y="262"/>
                    </a:cubicBezTo>
                    <a:cubicBezTo>
                      <a:pt x="220" y="301"/>
                      <a:pt x="193" y="343"/>
                      <a:pt x="262" y="382"/>
                    </a:cubicBezTo>
                    <a:lnTo>
                      <a:pt x="409" y="206"/>
                    </a:lnTo>
                    <a:cubicBezTo>
                      <a:pt x="314" y="138"/>
                      <a:pt x="314" y="180"/>
                      <a:pt x="246" y="125"/>
                    </a:cubicBezTo>
                    <a:cubicBezTo>
                      <a:pt x="193" y="82"/>
                      <a:pt x="207" y="56"/>
                      <a:pt x="138"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8"/>
              <p:cNvSpPr/>
              <p:nvPr/>
            </p:nvSpPr>
            <p:spPr>
              <a:xfrm>
                <a:off x="6121525" y="2799425"/>
                <a:ext cx="10225" cy="9900"/>
              </a:xfrm>
              <a:custGeom>
                <a:avLst/>
                <a:gdLst/>
                <a:ahLst/>
                <a:cxnLst/>
                <a:rect l="l" t="t" r="r" b="b"/>
                <a:pathLst>
                  <a:path w="409" h="396" extrusionOk="0">
                    <a:moveTo>
                      <a:pt x="138" y="0"/>
                    </a:moveTo>
                    <a:lnTo>
                      <a:pt x="1" y="189"/>
                    </a:lnTo>
                    <a:cubicBezTo>
                      <a:pt x="96" y="258"/>
                      <a:pt x="96" y="203"/>
                      <a:pt x="151" y="258"/>
                    </a:cubicBezTo>
                    <a:cubicBezTo>
                      <a:pt x="220" y="313"/>
                      <a:pt x="207" y="340"/>
                      <a:pt x="272" y="395"/>
                    </a:cubicBezTo>
                    <a:lnTo>
                      <a:pt x="409" y="203"/>
                    </a:lnTo>
                    <a:cubicBezTo>
                      <a:pt x="314" y="137"/>
                      <a:pt x="314" y="176"/>
                      <a:pt x="259" y="121"/>
                    </a:cubicBezTo>
                    <a:cubicBezTo>
                      <a:pt x="190" y="82"/>
                      <a:pt x="220" y="56"/>
                      <a:pt x="138"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8"/>
              <p:cNvSpPr/>
              <p:nvPr/>
            </p:nvSpPr>
            <p:spPr>
              <a:xfrm>
                <a:off x="6120150" y="2798800"/>
                <a:ext cx="6150" cy="5725"/>
              </a:xfrm>
              <a:custGeom>
                <a:avLst/>
                <a:gdLst/>
                <a:ahLst/>
                <a:cxnLst/>
                <a:rect l="l" t="t" r="r" b="b"/>
                <a:pathLst>
                  <a:path w="246" h="229" extrusionOk="0">
                    <a:moveTo>
                      <a:pt x="135" y="1"/>
                    </a:moveTo>
                    <a:cubicBezTo>
                      <a:pt x="102" y="1"/>
                      <a:pt x="67" y="19"/>
                      <a:pt x="43" y="51"/>
                    </a:cubicBezTo>
                    <a:cubicBezTo>
                      <a:pt x="0" y="107"/>
                      <a:pt x="17" y="175"/>
                      <a:pt x="56" y="214"/>
                    </a:cubicBezTo>
                    <a:cubicBezTo>
                      <a:pt x="70" y="224"/>
                      <a:pt x="89" y="229"/>
                      <a:pt x="108" y="229"/>
                    </a:cubicBezTo>
                    <a:cubicBezTo>
                      <a:pt x="147" y="229"/>
                      <a:pt x="189" y="210"/>
                      <a:pt x="206" y="175"/>
                    </a:cubicBezTo>
                    <a:cubicBezTo>
                      <a:pt x="245" y="133"/>
                      <a:pt x="245" y="51"/>
                      <a:pt x="193" y="25"/>
                    </a:cubicBezTo>
                    <a:cubicBezTo>
                      <a:pt x="176" y="9"/>
                      <a:pt x="156" y="1"/>
                      <a:pt x="135"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8"/>
              <p:cNvSpPr/>
              <p:nvPr/>
            </p:nvSpPr>
            <p:spPr>
              <a:xfrm>
                <a:off x="6121875" y="2800525"/>
                <a:ext cx="2775" cy="2475"/>
              </a:xfrm>
              <a:custGeom>
                <a:avLst/>
                <a:gdLst/>
                <a:ahLst/>
                <a:cxnLst/>
                <a:rect l="l" t="t" r="r" b="b"/>
                <a:pathLst>
                  <a:path w="111" h="99" extrusionOk="0">
                    <a:moveTo>
                      <a:pt x="60" y="1"/>
                    </a:moveTo>
                    <a:cubicBezTo>
                      <a:pt x="49" y="1"/>
                      <a:pt x="37" y="8"/>
                      <a:pt x="29" y="25"/>
                    </a:cubicBezTo>
                    <a:cubicBezTo>
                      <a:pt x="0" y="38"/>
                      <a:pt x="0" y="77"/>
                      <a:pt x="29" y="93"/>
                    </a:cubicBezTo>
                    <a:cubicBezTo>
                      <a:pt x="33" y="97"/>
                      <a:pt x="39" y="99"/>
                      <a:pt x="46" y="99"/>
                    </a:cubicBezTo>
                    <a:cubicBezTo>
                      <a:pt x="63" y="99"/>
                      <a:pt x="85" y="89"/>
                      <a:pt x="95" y="77"/>
                    </a:cubicBezTo>
                    <a:cubicBezTo>
                      <a:pt x="111" y="51"/>
                      <a:pt x="111" y="25"/>
                      <a:pt x="82" y="12"/>
                    </a:cubicBezTo>
                    <a:cubicBezTo>
                      <a:pt x="76" y="5"/>
                      <a:pt x="68" y="1"/>
                      <a:pt x="60"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8"/>
              <p:cNvSpPr/>
              <p:nvPr/>
            </p:nvSpPr>
            <p:spPr>
              <a:xfrm>
                <a:off x="6127000" y="2803900"/>
                <a:ext cx="6150" cy="5750"/>
              </a:xfrm>
              <a:custGeom>
                <a:avLst/>
                <a:gdLst/>
                <a:ahLst/>
                <a:cxnLst/>
                <a:rect l="l" t="t" r="r" b="b"/>
                <a:pathLst>
                  <a:path w="246" h="230" extrusionOk="0">
                    <a:moveTo>
                      <a:pt x="134" y="1"/>
                    </a:moveTo>
                    <a:cubicBezTo>
                      <a:pt x="101" y="1"/>
                      <a:pt x="66" y="19"/>
                      <a:pt x="40" y="53"/>
                    </a:cubicBezTo>
                    <a:cubicBezTo>
                      <a:pt x="1" y="105"/>
                      <a:pt x="1" y="174"/>
                      <a:pt x="53" y="216"/>
                    </a:cubicBezTo>
                    <a:cubicBezTo>
                      <a:pt x="67" y="225"/>
                      <a:pt x="84" y="229"/>
                      <a:pt x="101" y="229"/>
                    </a:cubicBezTo>
                    <a:cubicBezTo>
                      <a:pt x="137" y="229"/>
                      <a:pt x="177" y="211"/>
                      <a:pt x="203" y="174"/>
                    </a:cubicBezTo>
                    <a:cubicBezTo>
                      <a:pt x="245" y="134"/>
                      <a:pt x="245" y="53"/>
                      <a:pt x="190" y="24"/>
                    </a:cubicBezTo>
                    <a:cubicBezTo>
                      <a:pt x="175" y="8"/>
                      <a:pt x="155" y="1"/>
                      <a:pt x="13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8"/>
              <p:cNvSpPr/>
              <p:nvPr/>
            </p:nvSpPr>
            <p:spPr>
              <a:xfrm>
                <a:off x="6128725" y="2805650"/>
                <a:ext cx="2700" cy="2425"/>
              </a:xfrm>
              <a:custGeom>
                <a:avLst/>
                <a:gdLst/>
                <a:ahLst/>
                <a:cxnLst/>
                <a:rect l="l" t="t" r="r" b="b"/>
                <a:pathLst>
                  <a:path w="108" h="97" extrusionOk="0">
                    <a:moveTo>
                      <a:pt x="57" y="0"/>
                    </a:moveTo>
                    <a:cubicBezTo>
                      <a:pt x="44" y="0"/>
                      <a:pt x="29" y="7"/>
                      <a:pt x="13" y="22"/>
                    </a:cubicBezTo>
                    <a:cubicBezTo>
                      <a:pt x="0" y="35"/>
                      <a:pt x="0" y="78"/>
                      <a:pt x="26" y="91"/>
                    </a:cubicBezTo>
                    <a:cubicBezTo>
                      <a:pt x="30" y="94"/>
                      <a:pt x="35" y="96"/>
                      <a:pt x="41" y="96"/>
                    </a:cubicBezTo>
                    <a:cubicBezTo>
                      <a:pt x="55" y="96"/>
                      <a:pt x="74" y="87"/>
                      <a:pt x="95" y="78"/>
                    </a:cubicBezTo>
                    <a:cubicBezTo>
                      <a:pt x="108" y="51"/>
                      <a:pt x="108" y="22"/>
                      <a:pt x="82" y="9"/>
                    </a:cubicBezTo>
                    <a:cubicBezTo>
                      <a:pt x="75" y="4"/>
                      <a:pt x="67" y="0"/>
                      <a:pt x="5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8"/>
              <p:cNvSpPr/>
              <p:nvPr/>
            </p:nvSpPr>
            <p:spPr>
              <a:xfrm>
                <a:off x="6134850" y="2809625"/>
                <a:ext cx="10550" cy="9575"/>
              </a:xfrm>
              <a:custGeom>
                <a:avLst/>
                <a:gdLst/>
                <a:ahLst/>
                <a:cxnLst/>
                <a:rect l="l" t="t" r="r" b="b"/>
                <a:pathLst>
                  <a:path w="422" h="383" extrusionOk="0">
                    <a:moveTo>
                      <a:pt x="147" y="0"/>
                    </a:moveTo>
                    <a:lnTo>
                      <a:pt x="0" y="176"/>
                    </a:lnTo>
                    <a:cubicBezTo>
                      <a:pt x="95" y="258"/>
                      <a:pt x="95" y="203"/>
                      <a:pt x="163" y="258"/>
                    </a:cubicBezTo>
                    <a:cubicBezTo>
                      <a:pt x="228" y="300"/>
                      <a:pt x="202" y="327"/>
                      <a:pt x="271" y="382"/>
                    </a:cubicBezTo>
                    <a:lnTo>
                      <a:pt x="421" y="203"/>
                    </a:lnTo>
                    <a:cubicBezTo>
                      <a:pt x="326" y="137"/>
                      <a:pt x="326" y="176"/>
                      <a:pt x="258" y="121"/>
                    </a:cubicBezTo>
                    <a:cubicBezTo>
                      <a:pt x="202" y="82"/>
                      <a:pt x="215" y="56"/>
                      <a:pt x="147"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8"/>
              <p:cNvSpPr/>
              <p:nvPr/>
            </p:nvSpPr>
            <p:spPr>
              <a:xfrm>
                <a:off x="6133775" y="2809000"/>
                <a:ext cx="6150" cy="5650"/>
              </a:xfrm>
              <a:custGeom>
                <a:avLst/>
                <a:gdLst/>
                <a:ahLst/>
                <a:cxnLst/>
                <a:rect l="l" t="t" r="r" b="b"/>
                <a:pathLst>
                  <a:path w="246" h="226" extrusionOk="0">
                    <a:moveTo>
                      <a:pt x="124" y="1"/>
                    </a:moveTo>
                    <a:cubicBezTo>
                      <a:pt x="88" y="1"/>
                      <a:pt x="53" y="19"/>
                      <a:pt x="27" y="51"/>
                    </a:cubicBezTo>
                    <a:cubicBezTo>
                      <a:pt x="1" y="107"/>
                      <a:pt x="1" y="175"/>
                      <a:pt x="43" y="201"/>
                    </a:cubicBezTo>
                    <a:cubicBezTo>
                      <a:pt x="63" y="218"/>
                      <a:pt x="86" y="226"/>
                      <a:pt x="109" y="226"/>
                    </a:cubicBezTo>
                    <a:cubicBezTo>
                      <a:pt x="145" y="226"/>
                      <a:pt x="180" y="207"/>
                      <a:pt x="206" y="175"/>
                    </a:cubicBezTo>
                    <a:cubicBezTo>
                      <a:pt x="245" y="120"/>
                      <a:pt x="232" y="51"/>
                      <a:pt x="190" y="25"/>
                    </a:cubicBezTo>
                    <a:cubicBezTo>
                      <a:pt x="169" y="9"/>
                      <a:pt x="147" y="1"/>
                      <a:pt x="124"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8"/>
              <p:cNvSpPr/>
              <p:nvPr/>
            </p:nvSpPr>
            <p:spPr>
              <a:xfrm>
                <a:off x="6135500" y="2810600"/>
                <a:ext cx="2700" cy="2600"/>
              </a:xfrm>
              <a:custGeom>
                <a:avLst/>
                <a:gdLst/>
                <a:ahLst/>
                <a:cxnLst/>
                <a:rect l="l" t="t" r="r" b="b"/>
                <a:pathLst>
                  <a:path w="108" h="104" extrusionOk="0">
                    <a:moveTo>
                      <a:pt x="51" y="0"/>
                    </a:moveTo>
                    <a:cubicBezTo>
                      <a:pt x="35" y="0"/>
                      <a:pt x="21" y="12"/>
                      <a:pt x="13" y="30"/>
                    </a:cubicBezTo>
                    <a:cubicBezTo>
                      <a:pt x="0" y="43"/>
                      <a:pt x="0" y="69"/>
                      <a:pt x="13" y="98"/>
                    </a:cubicBezTo>
                    <a:cubicBezTo>
                      <a:pt x="21" y="102"/>
                      <a:pt x="28" y="104"/>
                      <a:pt x="36" y="104"/>
                    </a:cubicBezTo>
                    <a:cubicBezTo>
                      <a:pt x="55" y="104"/>
                      <a:pt x="72" y="94"/>
                      <a:pt x="82" y="82"/>
                    </a:cubicBezTo>
                    <a:cubicBezTo>
                      <a:pt x="108" y="56"/>
                      <a:pt x="95" y="30"/>
                      <a:pt x="82" y="17"/>
                    </a:cubicBezTo>
                    <a:cubicBezTo>
                      <a:pt x="71" y="5"/>
                      <a:pt x="61" y="0"/>
                      <a:pt x="5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8"/>
              <p:cNvSpPr/>
              <p:nvPr/>
            </p:nvSpPr>
            <p:spPr>
              <a:xfrm>
                <a:off x="6082125" y="2788575"/>
                <a:ext cx="225075" cy="156025"/>
              </a:xfrm>
              <a:custGeom>
                <a:avLst/>
                <a:gdLst/>
                <a:ahLst/>
                <a:cxnLst/>
                <a:rect l="l" t="t" r="r" b="b"/>
                <a:pathLst>
                  <a:path w="9003" h="6241" extrusionOk="0">
                    <a:moveTo>
                      <a:pt x="0" y="0"/>
                    </a:moveTo>
                    <a:lnTo>
                      <a:pt x="1959" y="2366"/>
                    </a:lnTo>
                    <a:lnTo>
                      <a:pt x="5657" y="4390"/>
                    </a:lnTo>
                    <a:lnTo>
                      <a:pt x="8229" y="6241"/>
                    </a:lnTo>
                    <a:lnTo>
                      <a:pt x="9003" y="5901"/>
                    </a:lnTo>
                    <a:lnTo>
                      <a:pt x="9003" y="5696"/>
                    </a:lnTo>
                    <a:lnTo>
                      <a:pt x="6147" y="2543"/>
                    </a:lnTo>
                    <a:lnTo>
                      <a:pt x="0"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8"/>
              <p:cNvSpPr/>
              <p:nvPr/>
            </p:nvSpPr>
            <p:spPr>
              <a:xfrm>
                <a:off x="6082125" y="2783425"/>
                <a:ext cx="225075" cy="156125"/>
              </a:xfrm>
              <a:custGeom>
                <a:avLst/>
                <a:gdLst/>
                <a:ahLst/>
                <a:cxnLst/>
                <a:rect l="l" t="t" r="r" b="b"/>
                <a:pathLst>
                  <a:path w="9003" h="6245" extrusionOk="0">
                    <a:moveTo>
                      <a:pt x="0" y="0"/>
                    </a:moveTo>
                    <a:lnTo>
                      <a:pt x="1959" y="2380"/>
                    </a:lnTo>
                    <a:lnTo>
                      <a:pt x="5657" y="4407"/>
                    </a:lnTo>
                    <a:lnTo>
                      <a:pt x="8229" y="6244"/>
                    </a:lnTo>
                    <a:lnTo>
                      <a:pt x="9003" y="5902"/>
                    </a:lnTo>
                    <a:lnTo>
                      <a:pt x="8800" y="4939"/>
                    </a:lnTo>
                    <a:lnTo>
                      <a:pt x="6147" y="2556"/>
                    </a:lnTo>
                    <a:lnTo>
                      <a:pt x="0"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8"/>
              <p:cNvSpPr/>
              <p:nvPr/>
            </p:nvSpPr>
            <p:spPr>
              <a:xfrm>
                <a:off x="5867600" y="2757225"/>
                <a:ext cx="296475" cy="122100"/>
              </a:xfrm>
              <a:custGeom>
                <a:avLst/>
                <a:gdLst/>
                <a:ahLst/>
                <a:cxnLst/>
                <a:rect l="l" t="t" r="r" b="b"/>
                <a:pathLst>
                  <a:path w="11859" h="4884" extrusionOk="0">
                    <a:moveTo>
                      <a:pt x="6636" y="1"/>
                    </a:moveTo>
                    <a:lnTo>
                      <a:pt x="1401" y="1238"/>
                    </a:lnTo>
                    <a:lnTo>
                      <a:pt x="0" y="1920"/>
                    </a:lnTo>
                    <a:lnTo>
                      <a:pt x="842" y="2449"/>
                    </a:lnTo>
                    <a:lnTo>
                      <a:pt x="7723" y="4884"/>
                    </a:lnTo>
                    <a:lnTo>
                      <a:pt x="10403" y="4884"/>
                    </a:lnTo>
                    <a:lnTo>
                      <a:pt x="11859" y="3265"/>
                    </a:lnTo>
                    <a:lnTo>
                      <a:pt x="11859" y="2951"/>
                    </a:lnTo>
                    <a:lnTo>
                      <a:pt x="9273" y="980"/>
                    </a:lnTo>
                    <a:lnTo>
                      <a:pt x="663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8"/>
              <p:cNvSpPr/>
              <p:nvPr/>
            </p:nvSpPr>
            <p:spPr>
              <a:xfrm>
                <a:off x="5867600" y="2749400"/>
                <a:ext cx="296475" cy="122100"/>
              </a:xfrm>
              <a:custGeom>
                <a:avLst/>
                <a:gdLst/>
                <a:ahLst/>
                <a:cxnLst/>
                <a:rect l="l" t="t" r="r" b="b"/>
                <a:pathLst>
                  <a:path w="11859" h="4884" extrusionOk="0">
                    <a:moveTo>
                      <a:pt x="6636" y="0"/>
                    </a:moveTo>
                    <a:lnTo>
                      <a:pt x="1401" y="1241"/>
                    </a:lnTo>
                    <a:lnTo>
                      <a:pt x="0" y="1920"/>
                    </a:lnTo>
                    <a:lnTo>
                      <a:pt x="842" y="2448"/>
                    </a:lnTo>
                    <a:lnTo>
                      <a:pt x="7723" y="4870"/>
                    </a:lnTo>
                    <a:lnTo>
                      <a:pt x="10403" y="4883"/>
                    </a:lnTo>
                    <a:lnTo>
                      <a:pt x="11859" y="3264"/>
                    </a:lnTo>
                    <a:lnTo>
                      <a:pt x="8608" y="232"/>
                    </a:lnTo>
                    <a:lnTo>
                      <a:pt x="6636"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8"/>
              <p:cNvSpPr/>
              <p:nvPr/>
            </p:nvSpPr>
            <p:spPr>
              <a:xfrm>
                <a:off x="5955325" y="2779675"/>
                <a:ext cx="144450" cy="66675"/>
              </a:xfrm>
              <a:custGeom>
                <a:avLst/>
                <a:gdLst/>
                <a:ahLst/>
                <a:cxnLst/>
                <a:rect l="l" t="t" r="r" b="b"/>
                <a:pathLst>
                  <a:path w="5778" h="2667" extrusionOk="0">
                    <a:moveTo>
                      <a:pt x="4093" y="0"/>
                    </a:moveTo>
                    <a:lnTo>
                      <a:pt x="0" y="911"/>
                    </a:lnTo>
                    <a:lnTo>
                      <a:pt x="1289" y="1293"/>
                    </a:lnTo>
                    <a:lnTo>
                      <a:pt x="4596" y="2667"/>
                    </a:lnTo>
                    <a:lnTo>
                      <a:pt x="5751" y="1525"/>
                    </a:lnTo>
                    <a:lnTo>
                      <a:pt x="5777" y="1335"/>
                    </a:lnTo>
                    <a:lnTo>
                      <a:pt x="4093"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8"/>
              <p:cNvSpPr/>
              <p:nvPr/>
            </p:nvSpPr>
            <p:spPr>
              <a:xfrm>
                <a:off x="6025650" y="2856200"/>
                <a:ext cx="23850" cy="84975"/>
              </a:xfrm>
              <a:custGeom>
                <a:avLst/>
                <a:gdLst/>
                <a:ahLst/>
                <a:cxnLst/>
                <a:rect l="l" t="t" r="r" b="b"/>
                <a:pathLst>
                  <a:path w="954" h="3399" extrusionOk="0">
                    <a:moveTo>
                      <a:pt x="954" y="1"/>
                    </a:moveTo>
                    <a:lnTo>
                      <a:pt x="1" y="993"/>
                    </a:lnTo>
                    <a:lnTo>
                      <a:pt x="1" y="3399"/>
                    </a:lnTo>
                    <a:lnTo>
                      <a:pt x="954" y="2406"/>
                    </a:lnTo>
                    <a:lnTo>
                      <a:pt x="954"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8"/>
              <p:cNvSpPr/>
              <p:nvPr/>
            </p:nvSpPr>
            <p:spPr>
              <a:xfrm>
                <a:off x="6015125" y="2941900"/>
                <a:ext cx="123400" cy="99250"/>
              </a:xfrm>
              <a:custGeom>
                <a:avLst/>
                <a:gdLst/>
                <a:ahLst/>
                <a:cxnLst/>
                <a:rect l="l" t="t" r="r" b="b"/>
                <a:pathLst>
                  <a:path w="4936" h="3970" extrusionOk="0">
                    <a:moveTo>
                      <a:pt x="627" y="0"/>
                    </a:moveTo>
                    <a:lnTo>
                      <a:pt x="1" y="434"/>
                    </a:lnTo>
                    <a:lnTo>
                      <a:pt x="2488" y="2011"/>
                    </a:lnTo>
                    <a:lnTo>
                      <a:pt x="2367" y="2693"/>
                    </a:lnTo>
                    <a:lnTo>
                      <a:pt x="3128" y="3333"/>
                    </a:lnTo>
                    <a:lnTo>
                      <a:pt x="3918" y="3969"/>
                    </a:lnTo>
                    <a:lnTo>
                      <a:pt x="4936" y="3943"/>
                    </a:lnTo>
                    <a:lnTo>
                      <a:pt x="3467" y="1603"/>
                    </a:lnTo>
                    <a:lnTo>
                      <a:pt x="627"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8"/>
              <p:cNvSpPr/>
              <p:nvPr/>
            </p:nvSpPr>
            <p:spPr>
              <a:xfrm>
                <a:off x="6005900" y="2892600"/>
                <a:ext cx="71425" cy="99575"/>
              </a:xfrm>
              <a:custGeom>
                <a:avLst/>
                <a:gdLst/>
                <a:ahLst/>
                <a:cxnLst/>
                <a:rect l="l" t="t" r="r" b="b"/>
                <a:pathLst>
                  <a:path w="2857" h="3983" extrusionOk="0">
                    <a:moveTo>
                      <a:pt x="370" y="1"/>
                    </a:moveTo>
                    <a:lnTo>
                      <a:pt x="69" y="259"/>
                    </a:lnTo>
                    <a:lnTo>
                      <a:pt x="1" y="461"/>
                    </a:lnTo>
                    <a:lnTo>
                      <a:pt x="1" y="1972"/>
                    </a:lnTo>
                    <a:lnTo>
                      <a:pt x="69" y="2122"/>
                    </a:lnTo>
                    <a:lnTo>
                      <a:pt x="370" y="2406"/>
                    </a:lnTo>
                    <a:lnTo>
                      <a:pt x="2857" y="3983"/>
                    </a:lnTo>
                    <a:lnTo>
                      <a:pt x="2857" y="1577"/>
                    </a:lnTo>
                    <a:lnTo>
                      <a:pt x="370"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8"/>
              <p:cNvSpPr/>
              <p:nvPr/>
            </p:nvSpPr>
            <p:spPr>
              <a:xfrm>
                <a:off x="6133450" y="2931375"/>
                <a:ext cx="75175" cy="100625"/>
              </a:xfrm>
              <a:custGeom>
                <a:avLst/>
                <a:gdLst/>
                <a:ahLst/>
                <a:cxnLst/>
                <a:rect l="l" t="t" r="r" b="b"/>
                <a:pathLst>
                  <a:path w="3007" h="4025" extrusionOk="0">
                    <a:moveTo>
                      <a:pt x="1" y="0"/>
                    </a:moveTo>
                    <a:lnTo>
                      <a:pt x="898" y="2745"/>
                    </a:lnTo>
                    <a:lnTo>
                      <a:pt x="1835" y="4025"/>
                    </a:lnTo>
                    <a:lnTo>
                      <a:pt x="3007" y="3045"/>
                    </a:lnTo>
                    <a:cubicBezTo>
                      <a:pt x="3007" y="3045"/>
                      <a:pt x="1753" y="1306"/>
                      <a:pt x="1456" y="1005"/>
                    </a:cubicBezTo>
                    <a:cubicBezTo>
                      <a:pt x="1169" y="692"/>
                      <a:pt x="1" y="0"/>
                      <a:pt x="1" y="0"/>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8"/>
              <p:cNvSpPr/>
              <p:nvPr/>
            </p:nvSpPr>
            <p:spPr>
              <a:xfrm>
                <a:off x="6030800" y="2858250"/>
                <a:ext cx="135325" cy="129200"/>
              </a:xfrm>
              <a:custGeom>
                <a:avLst/>
                <a:gdLst/>
                <a:ahLst/>
                <a:cxnLst/>
                <a:rect l="l" t="t" r="r" b="b"/>
                <a:pathLst>
                  <a:path w="5413" h="5168" extrusionOk="0">
                    <a:moveTo>
                      <a:pt x="898" y="1"/>
                    </a:moveTo>
                    <a:lnTo>
                      <a:pt x="0" y="937"/>
                    </a:lnTo>
                    <a:lnTo>
                      <a:pt x="2840" y="2543"/>
                    </a:lnTo>
                    <a:lnTo>
                      <a:pt x="4309" y="4883"/>
                    </a:lnTo>
                    <a:lnTo>
                      <a:pt x="4746" y="5128"/>
                    </a:lnTo>
                    <a:lnTo>
                      <a:pt x="5412" y="5167"/>
                    </a:lnTo>
                    <a:lnTo>
                      <a:pt x="5412" y="5167"/>
                    </a:lnTo>
                    <a:lnTo>
                      <a:pt x="5275" y="4828"/>
                    </a:lnTo>
                    <a:lnTo>
                      <a:pt x="4162" y="2243"/>
                    </a:lnTo>
                    <a:lnTo>
                      <a:pt x="3780" y="1727"/>
                    </a:lnTo>
                    <a:lnTo>
                      <a:pt x="2040" y="461"/>
                    </a:lnTo>
                    <a:lnTo>
                      <a:pt x="898"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8"/>
              <p:cNvSpPr/>
              <p:nvPr/>
            </p:nvSpPr>
            <p:spPr>
              <a:xfrm>
                <a:off x="5811125" y="2822500"/>
                <a:ext cx="28250" cy="90850"/>
              </a:xfrm>
              <a:custGeom>
                <a:avLst/>
                <a:gdLst/>
                <a:ahLst/>
                <a:cxnLst/>
                <a:rect l="l" t="t" r="r" b="b"/>
                <a:pathLst>
                  <a:path w="1130" h="3634" extrusionOk="0">
                    <a:moveTo>
                      <a:pt x="245" y="1"/>
                    </a:moveTo>
                    <a:lnTo>
                      <a:pt x="177" y="125"/>
                    </a:lnTo>
                    <a:lnTo>
                      <a:pt x="40" y="585"/>
                    </a:lnTo>
                    <a:lnTo>
                      <a:pt x="1" y="1091"/>
                    </a:lnTo>
                    <a:lnTo>
                      <a:pt x="1" y="1293"/>
                    </a:lnTo>
                    <a:lnTo>
                      <a:pt x="56" y="1852"/>
                    </a:lnTo>
                    <a:lnTo>
                      <a:pt x="164" y="2204"/>
                    </a:lnTo>
                    <a:lnTo>
                      <a:pt x="245" y="2423"/>
                    </a:lnTo>
                    <a:lnTo>
                      <a:pt x="1130" y="3634"/>
                    </a:lnTo>
                    <a:lnTo>
                      <a:pt x="1130" y="1225"/>
                    </a:lnTo>
                    <a:lnTo>
                      <a:pt x="245" y="1"/>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8"/>
              <p:cNvSpPr/>
              <p:nvPr/>
            </p:nvSpPr>
            <p:spPr>
              <a:xfrm>
                <a:off x="5817250" y="2785800"/>
                <a:ext cx="232250" cy="105450"/>
              </a:xfrm>
              <a:custGeom>
                <a:avLst/>
                <a:gdLst/>
                <a:ahLst/>
                <a:cxnLst/>
                <a:rect l="l" t="t" r="r" b="b"/>
                <a:pathLst>
                  <a:path w="9290" h="4218" extrusionOk="0">
                    <a:moveTo>
                      <a:pt x="2161" y="0"/>
                    </a:moveTo>
                    <a:lnTo>
                      <a:pt x="1577" y="150"/>
                    </a:lnTo>
                    <a:lnTo>
                      <a:pt x="0" y="1469"/>
                    </a:lnTo>
                    <a:lnTo>
                      <a:pt x="885" y="2693"/>
                    </a:lnTo>
                    <a:cubicBezTo>
                      <a:pt x="885" y="2693"/>
                      <a:pt x="3565" y="3930"/>
                      <a:pt x="3849" y="3959"/>
                    </a:cubicBezTo>
                    <a:cubicBezTo>
                      <a:pt x="4120" y="3972"/>
                      <a:pt x="7615" y="4217"/>
                      <a:pt x="7615" y="4217"/>
                    </a:cubicBezTo>
                    <a:lnTo>
                      <a:pt x="8337" y="3809"/>
                    </a:lnTo>
                    <a:lnTo>
                      <a:pt x="9290" y="2817"/>
                    </a:lnTo>
                    <a:lnTo>
                      <a:pt x="9127" y="2559"/>
                    </a:lnTo>
                    <a:lnTo>
                      <a:pt x="8745" y="2203"/>
                    </a:lnTo>
                    <a:lnTo>
                      <a:pt x="8255" y="1932"/>
                    </a:lnTo>
                    <a:lnTo>
                      <a:pt x="3672" y="274"/>
                    </a:lnTo>
                    <a:lnTo>
                      <a:pt x="2896" y="69"/>
                    </a:lnTo>
                    <a:lnTo>
                      <a:pt x="216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8"/>
              <p:cNvSpPr/>
              <p:nvPr/>
            </p:nvSpPr>
            <p:spPr>
              <a:xfrm>
                <a:off x="5733600" y="2750775"/>
                <a:ext cx="82275" cy="90450"/>
              </a:xfrm>
              <a:custGeom>
                <a:avLst/>
                <a:gdLst/>
                <a:ahLst/>
                <a:cxnLst/>
                <a:rect l="l" t="t" r="r" b="b"/>
                <a:pathLst>
                  <a:path w="3291" h="3618" extrusionOk="0">
                    <a:moveTo>
                      <a:pt x="2096" y="1"/>
                    </a:moveTo>
                    <a:lnTo>
                      <a:pt x="898" y="206"/>
                    </a:lnTo>
                    <a:lnTo>
                      <a:pt x="14" y="1267"/>
                    </a:lnTo>
                    <a:lnTo>
                      <a:pt x="1" y="1470"/>
                    </a:lnTo>
                    <a:lnTo>
                      <a:pt x="95" y="3617"/>
                    </a:lnTo>
                    <a:lnTo>
                      <a:pt x="1251" y="2912"/>
                    </a:lnTo>
                    <a:lnTo>
                      <a:pt x="2096" y="2965"/>
                    </a:lnTo>
                    <a:lnTo>
                      <a:pt x="3115" y="1783"/>
                    </a:lnTo>
                    <a:lnTo>
                      <a:pt x="3291" y="598"/>
                    </a:lnTo>
                    <a:lnTo>
                      <a:pt x="2096"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8"/>
              <p:cNvSpPr/>
              <p:nvPr/>
            </p:nvSpPr>
            <p:spPr>
              <a:xfrm>
                <a:off x="6149450" y="2986450"/>
                <a:ext cx="17325" cy="61225"/>
              </a:xfrm>
              <a:custGeom>
                <a:avLst/>
                <a:gdLst/>
                <a:ahLst/>
                <a:cxnLst/>
                <a:rect l="l" t="t" r="r" b="b"/>
                <a:pathLst>
                  <a:path w="693" h="2449" extrusionOk="0">
                    <a:moveTo>
                      <a:pt x="0" y="0"/>
                    </a:moveTo>
                    <a:lnTo>
                      <a:pt x="0" y="2406"/>
                    </a:lnTo>
                    <a:lnTo>
                      <a:pt x="666" y="2448"/>
                    </a:lnTo>
                    <a:lnTo>
                      <a:pt x="692" y="2367"/>
                    </a:lnTo>
                    <a:lnTo>
                      <a:pt x="529" y="1835"/>
                    </a:lnTo>
                    <a:lnTo>
                      <a:pt x="529" y="963"/>
                    </a:lnTo>
                    <a:lnTo>
                      <a:pt x="666" y="297"/>
                    </a:lnTo>
                    <a:lnTo>
                      <a:pt x="666" y="39"/>
                    </a:lnTo>
                    <a:lnTo>
                      <a:pt x="0"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8"/>
              <p:cNvSpPr/>
              <p:nvPr/>
            </p:nvSpPr>
            <p:spPr>
              <a:xfrm>
                <a:off x="6138500" y="2980325"/>
                <a:ext cx="10975" cy="66275"/>
              </a:xfrm>
              <a:custGeom>
                <a:avLst/>
                <a:gdLst/>
                <a:ahLst/>
                <a:cxnLst/>
                <a:rect l="l" t="t" r="r" b="b"/>
                <a:pathLst>
                  <a:path w="439" h="2651" extrusionOk="0">
                    <a:moveTo>
                      <a:pt x="1" y="0"/>
                    </a:moveTo>
                    <a:lnTo>
                      <a:pt x="1" y="203"/>
                    </a:lnTo>
                    <a:lnTo>
                      <a:pt x="1" y="2406"/>
                    </a:lnTo>
                    <a:lnTo>
                      <a:pt x="438" y="2651"/>
                    </a:lnTo>
                    <a:lnTo>
                      <a:pt x="438" y="245"/>
                    </a:lnTo>
                    <a:lnTo>
                      <a:pt x="1" y="0"/>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8"/>
              <p:cNvSpPr/>
              <p:nvPr/>
            </p:nvSpPr>
            <p:spPr>
              <a:xfrm>
                <a:off x="5786000" y="2811000"/>
                <a:ext cx="15275" cy="20025"/>
              </a:xfrm>
              <a:custGeom>
                <a:avLst/>
                <a:gdLst/>
                <a:ahLst/>
                <a:cxnLst/>
                <a:rect l="l" t="t" r="r" b="b"/>
                <a:pathLst>
                  <a:path w="611" h="801" extrusionOk="0">
                    <a:moveTo>
                      <a:pt x="95" y="1"/>
                    </a:moveTo>
                    <a:lnTo>
                      <a:pt x="0" y="735"/>
                    </a:lnTo>
                    <a:lnTo>
                      <a:pt x="516" y="800"/>
                    </a:lnTo>
                    <a:lnTo>
                      <a:pt x="611" y="66"/>
                    </a:lnTo>
                    <a:lnTo>
                      <a:pt x="9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8"/>
              <p:cNvSpPr/>
              <p:nvPr/>
            </p:nvSpPr>
            <p:spPr>
              <a:xfrm>
                <a:off x="5784925" y="2808975"/>
                <a:ext cx="20750" cy="10800"/>
              </a:xfrm>
              <a:custGeom>
                <a:avLst/>
                <a:gdLst/>
                <a:ahLst/>
                <a:cxnLst/>
                <a:rect l="l" t="t" r="r" b="b"/>
                <a:pathLst>
                  <a:path w="830" h="432" extrusionOk="0">
                    <a:moveTo>
                      <a:pt x="27" y="0"/>
                    </a:moveTo>
                    <a:cubicBezTo>
                      <a:pt x="27" y="0"/>
                      <a:pt x="27" y="1"/>
                      <a:pt x="27" y="1"/>
                    </a:cubicBezTo>
                    <a:lnTo>
                      <a:pt x="27" y="1"/>
                    </a:lnTo>
                    <a:lnTo>
                      <a:pt x="27" y="0"/>
                    </a:lnTo>
                    <a:close/>
                    <a:moveTo>
                      <a:pt x="830" y="95"/>
                    </a:moveTo>
                    <a:lnTo>
                      <a:pt x="828" y="115"/>
                    </a:lnTo>
                    <a:lnTo>
                      <a:pt x="828" y="115"/>
                    </a:lnTo>
                    <a:cubicBezTo>
                      <a:pt x="829" y="108"/>
                      <a:pt x="830" y="102"/>
                      <a:pt x="830" y="95"/>
                    </a:cubicBezTo>
                    <a:close/>
                    <a:moveTo>
                      <a:pt x="27" y="1"/>
                    </a:moveTo>
                    <a:lnTo>
                      <a:pt x="1" y="134"/>
                    </a:lnTo>
                    <a:cubicBezTo>
                      <a:pt x="1" y="202"/>
                      <a:pt x="43" y="271"/>
                      <a:pt x="125" y="340"/>
                    </a:cubicBezTo>
                    <a:cubicBezTo>
                      <a:pt x="208" y="401"/>
                      <a:pt x="329" y="431"/>
                      <a:pt x="447" y="431"/>
                    </a:cubicBezTo>
                    <a:cubicBezTo>
                      <a:pt x="537" y="431"/>
                      <a:pt x="626" y="414"/>
                      <a:pt x="696" y="379"/>
                    </a:cubicBezTo>
                    <a:cubicBezTo>
                      <a:pt x="761" y="340"/>
                      <a:pt x="804" y="284"/>
                      <a:pt x="817" y="229"/>
                    </a:cubicBezTo>
                    <a:lnTo>
                      <a:pt x="828" y="115"/>
                    </a:lnTo>
                    <a:lnTo>
                      <a:pt x="828" y="115"/>
                    </a:lnTo>
                    <a:cubicBezTo>
                      <a:pt x="819" y="161"/>
                      <a:pt x="780" y="208"/>
                      <a:pt x="709" y="245"/>
                    </a:cubicBezTo>
                    <a:cubicBezTo>
                      <a:pt x="646" y="279"/>
                      <a:pt x="563" y="296"/>
                      <a:pt x="476" y="296"/>
                    </a:cubicBezTo>
                    <a:cubicBezTo>
                      <a:pt x="358" y="296"/>
                      <a:pt x="232" y="265"/>
                      <a:pt x="138" y="202"/>
                    </a:cubicBezTo>
                    <a:cubicBezTo>
                      <a:pt x="57" y="134"/>
                      <a:pt x="14" y="66"/>
                      <a:pt x="2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8"/>
              <p:cNvSpPr/>
              <p:nvPr/>
            </p:nvSpPr>
            <p:spPr>
              <a:xfrm>
                <a:off x="5778475" y="2777300"/>
                <a:ext cx="9575" cy="45225"/>
              </a:xfrm>
              <a:custGeom>
                <a:avLst/>
                <a:gdLst/>
                <a:ahLst/>
                <a:cxnLst/>
                <a:rect l="l" t="t" r="r" b="b"/>
                <a:pathLst>
                  <a:path w="383" h="1809" extrusionOk="0">
                    <a:moveTo>
                      <a:pt x="259" y="1"/>
                    </a:moveTo>
                    <a:lnTo>
                      <a:pt x="177" y="43"/>
                    </a:lnTo>
                    <a:lnTo>
                      <a:pt x="220" y="761"/>
                    </a:lnTo>
                    <a:lnTo>
                      <a:pt x="1" y="1482"/>
                    </a:lnTo>
                    <a:lnTo>
                      <a:pt x="353" y="1809"/>
                    </a:lnTo>
                    <a:lnTo>
                      <a:pt x="383" y="1659"/>
                    </a:lnTo>
                    <a:lnTo>
                      <a:pt x="151" y="1388"/>
                    </a:lnTo>
                    <a:lnTo>
                      <a:pt x="353" y="777"/>
                    </a:lnTo>
                    <a:lnTo>
                      <a:pt x="259"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8"/>
              <p:cNvSpPr/>
              <p:nvPr/>
            </p:nvSpPr>
            <p:spPr>
              <a:xfrm>
                <a:off x="5784600" y="2803900"/>
                <a:ext cx="22150" cy="12500"/>
              </a:xfrm>
              <a:custGeom>
                <a:avLst/>
                <a:gdLst/>
                <a:ahLst/>
                <a:cxnLst/>
                <a:rect l="l" t="t" r="r" b="b"/>
                <a:pathLst>
                  <a:path w="886" h="500" extrusionOk="0">
                    <a:moveTo>
                      <a:pt x="407" y="64"/>
                    </a:moveTo>
                    <a:cubicBezTo>
                      <a:pt x="498" y="64"/>
                      <a:pt x="592" y="88"/>
                      <a:pt x="654" y="134"/>
                    </a:cubicBezTo>
                    <a:cubicBezTo>
                      <a:pt x="774" y="216"/>
                      <a:pt x="774" y="337"/>
                      <a:pt x="654" y="405"/>
                    </a:cubicBezTo>
                    <a:cubicBezTo>
                      <a:pt x="603" y="428"/>
                      <a:pt x="542" y="439"/>
                      <a:pt x="480" y="439"/>
                    </a:cubicBezTo>
                    <a:cubicBezTo>
                      <a:pt x="388" y="439"/>
                      <a:pt x="291" y="415"/>
                      <a:pt x="219" y="366"/>
                    </a:cubicBezTo>
                    <a:cubicBezTo>
                      <a:pt x="95" y="285"/>
                      <a:pt x="108" y="161"/>
                      <a:pt x="219" y="105"/>
                    </a:cubicBezTo>
                    <a:cubicBezTo>
                      <a:pt x="271" y="77"/>
                      <a:pt x="338" y="64"/>
                      <a:pt x="407" y="64"/>
                    </a:cubicBezTo>
                    <a:close/>
                    <a:moveTo>
                      <a:pt x="400" y="0"/>
                    </a:moveTo>
                    <a:cubicBezTo>
                      <a:pt x="309" y="0"/>
                      <a:pt x="221" y="18"/>
                      <a:pt x="151" y="53"/>
                    </a:cubicBezTo>
                    <a:cubicBezTo>
                      <a:pt x="1" y="134"/>
                      <a:pt x="1" y="298"/>
                      <a:pt x="151" y="405"/>
                    </a:cubicBezTo>
                    <a:cubicBezTo>
                      <a:pt x="245" y="468"/>
                      <a:pt x="371" y="499"/>
                      <a:pt x="489" y="499"/>
                    </a:cubicBezTo>
                    <a:cubicBezTo>
                      <a:pt x="576" y="499"/>
                      <a:pt x="659" y="482"/>
                      <a:pt x="722" y="448"/>
                    </a:cubicBezTo>
                    <a:cubicBezTo>
                      <a:pt x="885" y="366"/>
                      <a:pt x="885" y="203"/>
                      <a:pt x="735" y="92"/>
                    </a:cubicBezTo>
                    <a:cubicBezTo>
                      <a:pt x="642" y="31"/>
                      <a:pt x="519" y="0"/>
                      <a:pt x="40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8"/>
              <p:cNvSpPr/>
              <p:nvPr/>
            </p:nvSpPr>
            <p:spPr>
              <a:xfrm>
                <a:off x="5787625" y="2773550"/>
                <a:ext cx="19775" cy="41350"/>
              </a:xfrm>
              <a:custGeom>
                <a:avLst/>
                <a:gdLst/>
                <a:ahLst/>
                <a:cxnLst/>
                <a:rect l="l" t="t" r="r" b="b"/>
                <a:pathLst>
                  <a:path w="791" h="1654" extrusionOk="0">
                    <a:moveTo>
                      <a:pt x="790" y="82"/>
                    </a:moveTo>
                    <a:lnTo>
                      <a:pt x="788" y="105"/>
                    </a:lnTo>
                    <a:lnTo>
                      <a:pt x="788" y="105"/>
                    </a:lnTo>
                    <a:cubicBezTo>
                      <a:pt x="790" y="97"/>
                      <a:pt x="790" y="90"/>
                      <a:pt x="790" y="82"/>
                    </a:cubicBezTo>
                    <a:close/>
                    <a:moveTo>
                      <a:pt x="180" y="0"/>
                    </a:moveTo>
                    <a:lnTo>
                      <a:pt x="17" y="1430"/>
                    </a:lnTo>
                    <a:cubicBezTo>
                      <a:pt x="1" y="1482"/>
                      <a:pt x="30" y="1538"/>
                      <a:pt x="98" y="1580"/>
                    </a:cubicBezTo>
                    <a:cubicBezTo>
                      <a:pt x="170" y="1629"/>
                      <a:pt x="267" y="1653"/>
                      <a:pt x="359" y="1653"/>
                    </a:cubicBezTo>
                    <a:cubicBezTo>
                      <a:pt x="421" y="1653"/>
                      <a:pt x="482" y="1642"/>
                      <a:pt x="533" y="1619"/>
                    </a:cubicBezTo>
                    <a:cubicBezTo>
                      <a:pt x="588" y="1580"/>
                      <a:pt x="627" y="1538"/>
                      <a:pt x="627" y="1499"/>
                    </a:cubicBezTo>
                    <a:lnTo>
                      <a:pt x="788" y="105"/>
                    </a:lnTo>
                    <a:lnTo>
                      <a:pt x="788" y="105"/>
                    </a:lnTo>
                    <a:cubicBezTo>
                      <a:pt x="780" y="138"/>
                      <a:pt x="754" y="169"/>
                      <a:pt x="709" y="193"/>
                    </a:cubicBezTo>
                    <a:cubicBezTo>
                      <a:pt x="657" y="221"/>
                      <a:pt x="590" y="235"/>
                      <a:pt x="521" y="235"/>
                    </a:cubicBezTo>
                    <a:cubicBezTo>
                      <a:pt x="430" y="235"/>
                      <a:pt x="336" y="210"/>
                      <a:pt x="275" y="164"/>
                    </a:cubicBezTo>
                    <a:cubicBezTo>
                      <a:pt x="206" y="111"/>
                      <a:pt x="180" y="56"/>
                      <a:pt x="180"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8"/>
              <p:cNvSpPr/>
              <p:nvPr/>
            </p:nvSpPr>
            <p:spPr>
              <a:xfrm>
                <a:off x="5791375" y="2769775"/>
                <a:ext cx="17075" cy="9650"/>
              </a:xfrm>
              <a:custGeom>
                <a:avLst/>
                <a:gdLst/>
                <a:ahLst/>
                <a:cxnLst/>
                <a:rect l="l" t="t" r="r" b="b"/>
                <a:pathLst>
                  <a:path w="683" h="386" extrusionOk="0">
                    <a:moveTo>
                      <a:pt x="304" y="1"/>
                    </a:moveTo>
                    <a:cubicBezTo>
                      <a:pt x="239" y="1"/>
                      <a:pt x="175" y="15"/>
                      <a:pt x="125" y="44"/>
                    </a:cubicBezTo>
                    <a:cubicBezTo>
                      <a:pt x="1" y="112"/>
                      <a:pt x="1" y="233"/>
                      <a:pt x="125" y="315"/>
                    </a:cubicBezTo>
                    <a:cubicBezTo>
                      <a:pt x="186" y="361"/>
                      <a:pt x="280" y="386"/>
                      <a:pt x="371" y="386"/>
                    </a:cubicBezTo>
                    <a:cubicBezTo>
                      <a:pt x="440" y="386"/>
                      <a:pt x="507" y="372"/>
                      <a:pt x="559" y="344"/>
                    </a:cubicBezTo>
                    <a:cubicBezTo>
                      <a:pt x="667" y="275"/>
                      <a:pt x="683" y="165"/>
                      <a:pt x="559" y="83"/>
                    </a:cubicBezTo>
                    <a:cubicBezTo>
                      <a:pt x="489" y="28"/>
                      <a:pt x="395" y="1"/>
                      <a:pt x="304"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8"/>
              <p:cNvSpPr/>
              <p:nvPr/>
            </p:nvSpPr>
            <p:spPr>
              <a:xfrm>
                <a:off x="6057650" y="2779675"/>
                <a:ext cx="43850" cy="66675"/>
              </a:xfrm>
              <a:custGeom>
                <a:avLst/>
                <a:gdLst/>
                <a:ahLst/>
                <a:cxnLst/>
                <a:rect l="l" t="t" r="r" b="b"/>
                <a:pathLst>
                  <a:path w="1754" h="2667" extrusionOk="0">
                    <a:moveTo>
                      <a:pt x="0" y="0"/>
                    </a:moveTo>
                    <a:lnTo>
                      <a:pt x="1684" y="1335"/>
                    </a:lnTo>
                    <a:lnTo>
                      <a:pt x="1658" y="1525"/>
                    </a:lnTo>
                    <a:lnTo>
                      <a:pt x="503" y="2667"/>
                    </a:lnTo>
                    <a:lnTo>
                      <a:pt x="503" y="2667"/>
                    </a:lnTo>
                    <a:lnTo>
                      <a:pt x="1753" y="1482"/>
                    </a:lnTo>
                    <a:lnTo>
                      <a:pt x="1753" y="1074"/>
                    </a:lnTo>
                    <a:lnTo>
                      <a:pt x="0" y="0"/>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8"/>
              <p:cNvSpPr/>
              <p:nvPr/>
            </p:nvSpPr>
            <p:spPr>
              <a:xfrm>
                <a:off x="5817250" y="2789550"/>
                <a:ext cx="232250" cy="101700"/>
              </a:xfrm>
              <a:custGeom>
                <a:avLst/>
                <a:gdLst/>
                <a:ahLst/>
                <a:cxnLst/>
                <a:rect l="l" t="t" r="r" b="b"/>
                <a:pathLst>
                  <a:path w="9290" h="4068" extrusionOk="0">
                    <a:moveTo>
                      <a:pt x="1577" y="0"/>
                    </a:moveTo>
                    <a:lnTo>
                      <a:pt x="0" y="1319"/>
                    </a:lnTo>
                    <a:lnTo>
                      <a:pt x="885" y="2543"/>
                    </a:lnTo>
                    <a:cubicBezTo>
                      <a:pt x="885" y="2543"/>
                      <a:pt x="2896" y="3535"/>
                      <a:pt x="3849" y="3809"/>
                    </a:cubicBezTo>
                    <a:lnTo>
                      <a:pt x="7615" y="4067"/>
                    </a:lnTo>
                    <a:lnTo>
                      <a:pt x="8337" y="3659"/>
                    </a:lnTo>
                    <a:lnTo>
                      <a:pt x="9290" y="2667"/>
                    </a:lnTo>
                    <a:lnTo>
                      <a:pt x="8268" y="3427"/>
                    </a:lnTo>
                    <a:lnTo>
                      <a:pt x="7508" y="3780"/>
                    </a:lnTo>
                    <a:lnTo>
                      <a:pt x="3849" y="3320"/>
                    </a:lnTo>
                    <a:lnTo>
                      <a:pt x="1169" y="2177"/>
                    </a:lnTo>
                    <a:lnTo>
                      <a:pt x="572" y="1267"/>
                    </a:lnTo>
                    <a:lnTo>
                      <a:pt x="1577"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8"/>
              <p:cNvSpPr/>
              <p:nvPr/>
            </p:nvSpPr>
            <p:spPr>
              <a:xfrm>
                <a:off x="5733600" y="2787500"/>
                <a:ext cx="2400" cy="119000"/>
              </a:xfrm>
              <a:custGeom>
                <a:avLst/>
                <a:gdLst/>
                <a:ahLst/>
                <a:cxnLst/>
                <a:rect l="l" t="t" r="r" b="b"/>
                <a:pathLst>
                  <a:path w="96" h="4760" extrusionOk="0">
                    <a:moveTo>
                      <a:pt x="1" y="1"/>
                    </a:moveTo>
                    <a:lnTo>
                      <a:pt x="1" y="2612"/>
                    </a:lnTo>
                    <a:lnTo>
                      <a:pt x="95" y="4760"/>
                    </a:lnTo>
                    <a:lnTo>
                      <a:pt x="95" y="2148"/>
                    </a:lnTo>
                    <a:lnTo>
                      <a:pt x="1" y="1"/>
                    </a:lnTo>
                    <a:close/>
                  </a:path>
                </a:pathLst>
              </a:custGeom>
              <a:solidFill>
                <a:srgbClr val="E63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8"/>
              <p:cNvSpPr/>
              <p:nvPr/>
            </p:nvSpPr>
            <p:spPr>
              <a:xfrm>
                <a:off x="5719000" y="2782450"/>
                <a:ext cx="17000" cy="124050"/>
              </a:xfrm>
              <a:custGeom>
                <a:avLst/>
                <a:gdLst/>
                <a:ahLst/>
                <a:cxnLst/>
                <a:rect l="l" t="t" r="r" b="b"/>
                <a:pathLst>
                  <a:path w="680" h="4962" extrusionOk="0">
                    <a:moveTo>
                      <a:pt x="598" y="0"/>
                    </a:moveTo>
                    <a:cubicBezTo>
                      <a:pt x="598" y="0"/>
                      <a:pt x="151" y="829"/>
                      <a:pt x="82" y="1126"/>
                    </a:cubicBezTo>
                    <a:cubicBezTo>
                      <a:pt x="0" y="1521"/>
                      <a:pt x="53" y="2337"/>
                      <a:pt x="121" y="2732"/>
                    </a:cubicBezTo>
                    <a:cubicBezTo>
                      <a:pt x="216" y="3303"/>
                      <a:pt x="679" y="4962"/>
                      <a:pt x="679" y="4962"/>
                    </a:cubicBezTo>
                    <a:lnTo>
                      <a:pt x="679" y="2350"/>
                    </a:lnTo>
                    <a:lnTo>
                      <a:pt x="598"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8"/>
              <p:cNvSpPr/>
              <p:nvPr/>
            </p:nvSpPr>
            <p:spPr>
              <a:xfrm>
                <a:off x="5724800" y="2806925"/>
                <a:ext cx="40075" cy="131900"/>
              </a:xfrm>
              <a:custGeom>
                <a:avLst/>
                <a:gdLst/>
                <a:ahLst/>
                <a:cxnLst/>
                <a:rect l="l" t="t" r="r" b="b"/>
                <a:pathLst>
                  <a:path w="1603" h="5276" extrusionOk="0">
                    <a:moveTo>
                      <a:pt x="392" y="0"/>
                    </a:moveTo>
                    <a:lnTo>
                      <a:pt x="0" y="529"/>
                    </a:lnTo>
                    <a:lnTo>
                      <a:pt x="13" y="1861"/>
                    </a:lnTo>
                    <a:lnTo>
                      <a:pt x="490" y="5275"/>
                    </a:lnTo>
                    <a:lnTo>
                      <a:pt x="474" y="1822"/>
                    </a:lnTo>
                    <a:lnTo>
                      <a:pt x="1603" y="666"/>
                    </a:lnTo>
                    <a:lnTo>
                      <a:pt x="392"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8"/>
              <p:cNvSpPr/>
              <p:nvPr/>
            </p:nvSpPr>
            <p:spPr>
              <a:xfrm>
                <a:off x="5732550" y="2823575"/>
                <a:ext cx="32325" cy="132300"/>
              </a:xfrm>
              <a:custGeom>
                <a:avLst/>
                <a:gdLst/>
                <a:ahLst/>
                <a:cxnLst/>
                <a:rect l="l" t="t" r="r" b="b"/>
                <a:pathLst>
                  <a:path w="1293" h="5292" extrusionOk="0">
                    <a:moveTo>
                      <a:pt x="1293" y="0"/>
                    </a:moveTo>
                    <a:lnTo>
                      <a:pt x="137" y="705"/>
                    </a:lnTo>
                    <a:lnTo>
                      <a:pt x="0" y="1440"/>
                    </a:lnTo>
                    <a:lnTo>
                      <a:pt x="0" y="2719"/>
                    </a:lnTo>
                    <a:lnTo>
                      <a:pt x="180" y="4609"/>
                    </a:lnTo>
                    <a:lnTo>
                      <a:pt x="356" y="5291"/>
                    </a:lnTo>
                    <a:lnTo>
                      <a:pt x="219" y="4652"/>
                    </a:lnTo>
                    <a:lnTo>
                      <a:pt x="219" y="3101"/>
                    </a:lnTo>
                    <a:lnTo>
                      <a:pt x="588" y="1156"/>
                    </a:lnTo>
                    <a:lnTo>
                      <a:pt x="1293" y="0"/>
                    </a:ln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8"/>
              <p:cNvSpPr/>
              <p:nvPr/>
            </p:nvSpPr>
            <p:spPr>
              <a:xfrm>
                <a:off x="5839350" y="2843975"/>
                <a:ext cx="74125" cy="40825"/>
              </a:xfrm>
              <a:custGeom>
                <a:avLst/>
                <a:gdLst/>
                <a:ahLst/>
                <a:cxnLst/>
                <a:rect l="l" t="t" r="r" b="b"/>
                <a:pathLst>
                  <a:path w="2965" h="1633" extrusionOk="0">
                    <a:moveTo>
                      <a:pt x="285" y="0"/>
                    </a:moveTo>
                    <a:lnTo>
                      <a:pt x="1" y="366"/>
                    </a:lnTo>
                    <a:lnTo>
                      <a:pt x="298" y="598"/>
                    </a:lnTo>
                    <a:lnTo>
                      <a:pt x="925" y="1019"/>
                    </a:lnTo>
                    <a:lnTo>
                      <a:pt x="2012" y="1482"/>
                    </a:lnTo>
                    <a:lnTo>
                      <a:pt x="2664" y="1619"/>
                    </a:lnTo>
                    <a:lnTo>
                      <a:pt x="2965" y="1632"/>
                    </a:lnTo>
                    <a:lnTo>
                      <a:pt x="2965" y="1143"/>
                    </a:lnTo>
                    <a:lnTo>
                      <a:pt x="285" y="0"/>
                    </a:lnTo>
                    <a:close/>
                  </a:path>
                </a:pathLst>
              </a:custGeom>
              <a:solidFill>
                <a:srgbClr val="B12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8"/>
              <p:cNvSpPr/>
              <p:nvPr/>
            </p:nvSpPr>
            <p:spPr>
              <a:xfrm>
                <a:off x="5846450" y="2831725"/>
                <a:ext cx="67025" cy="40825"/>
              </a:xfrm>
              <a:custGeom>
                <a:avLst/>
                <a:gdLst/>
                <a:ahLst/>
                <a:cxnLst/>
                <a:rect l="l" t="t" r="r" b="b"/>
                <a:pathLst>
                  <a:path w="2681" h="1633" extrusionOk="0">
                    <a:moveTo>
                      <a:pt x="1" y="1"/>
                    </a:moveTo>
                    <a:lnTo>
                      <a:pt x="1" y="490"/>
                    </a:lnTo>
                    <a:lnTo>
                      <a:pt x="233" y="735"/>
                    </a:lnTo>
                    <a:lnTo>
                      <a:pt x="641" y="1019"/>
                    </a:lnTo>
                    <a:lnTo>
                      <a:pt x="1728" y="1483"/>
                    </a:lnTo>
                    <a:lnTo>
                      <a:pt x="2380" y="1620"/>
                    </a:lnTo>
                    <a:lnTo>
                      <a:pt x="2681" y="1633"/>
                    </a:lnTo>
                    <a:lnTo>
                      <a:pt x="2681" y="1143"/>
                    </a:lnTo>
                    <a:lnTo>
                      <a:pt x="1" y="1"/>
                    </a:lnTo>
                    <a:close/>
                  </a:path>
                </a:pathLst>
              </a:custGeom>
              <a:solidFill>
                <a:srgbClr val="E736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8"/>
              <p:cNvSpPr/>
              <p:nvPr/>
            </p:nvSpPr>
            <p:spPr>
              <a:xfrm>
                <a:off x="6071200" y="2948000"/>
                <a:ext cx="71825" cy="93150"/>
              </a:xfrm>
              <a:custGeom>
                <a:avLst/>
                <a:gdLst/>
                <a:ahLst/>
                <a:cxnLst/>
                <a:rect l="l" t="t" r="r" b="b"/>
                <a:pathLst>
                  <a:path w="2873" h="3726" extrusionOk="0">
                    <a:moveTo>
                      <a:pt x="124" y="1"/>
                    </a:moveTo>
                    <a:lnTo>
                      <a:pt x="42" y="216"/>
                    </a:lnTo>
                    <a:lnTo>
                      <a:pt x="16" y="530"/>
                    </a:lnTo>
                    <a:lnTo>
                      <a:pt x="0" y="2080"/>
                    </a:lnTo>
                    <a:lnTo>
                      <a:pt x="42" y="2273"/>
                    </a:lnTo>
                    <a:lnTo>
                      <a:pt x="124" y="2449"/>
                    </a:lnTo>
                    <a:lnTo>
                      <a:pt x="1675" y="3725"/>
                    </a:lnTo>
                    <a:lnTo>
                      <a:pt x="2693" y="3699"/>
                    </a:lnTo>
                    <a:lnTo>
                      <a:pt x="2774" y="3660"/>
                    </a:lnTo>
                    <a:lnTo>
                      <a:pt x="2872" y="3441"/>
                    </a:lnTo>
                    <a:lnTo>
                      <a:pt x="2872" y="2123"/>
                    </a:lnTo>
                    <a:lnTo>
                      <a:pt x="2774" y="1522"/>
                    </a:lnTo>
                    <a:lnTo>
                      <a:pt x="2693" y="1293"/>
                    </a:lnTo>
                    <a:lnTo>
                      <a:pt x="1675" y="1320"/>
                    </a:lnTo>
                    <a:lnTo>
                      <a:pt x="124" y="1"/>
                    </a:ln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8"/>
              <p:cNvSpPr/>
              <p:nvPr/>
            </p:nvSpPr>
            <p:spPr>
              <a:xfrm>
                <a:off x="6113050" y="2980325"/>
                <a:ext cx="29975" cy="60825"/>
              </a:xfrm>
              <a:custGeom>
                <a:avLst/>
                <a:gdLst/>
                <a:ahLst/>
                <a:cxnLst/>
                <a:rect l="l" t="t" r="r" b="b"/>
                <a:pathLst>
                  <a:path w="1199" h="2433" extrusionOk="0">
                    <a:moveTo>
                      <a:pt x="1019" y="0"/>
                    </a:moveTo>
                    <a:lnTo>
                      <a:pt x="1" y="27"/>
                    </a:lnTo>
                    <a:lnTo>
                      <a:pt x="95" y="258"/>
                    </a:lnTo>
                    <a:lnTo>
                      <a:pt x="190" y="856"/>
                    </a:lnTo>
                    <a:lnTo>
                      <a:pt x="190" y="2174"/>
                    </a:lnTo>
                    <a:lnTo>
                      <a:pt x="95" y="2393"/>
                    </a:lnTo>
                    <a:lnTo>
                      <a:pt x="1" y="2432"/>
                    </a:lnTo>
                    <a:lnTo>
                      <a:pt x="1" y="2432"/>
                    </a:lnTo>
                    <a:lnTo>
                      <a:pt x="1019" y="2406"/>
                    </a:lnTo>
                    <a:lnTo>
                      <a:pt x="1100" y="2367"/>
                    </a:lnTo>
                    <a:lnTo>
                      <a:pt x="1198" y="2148"/>
                    </a:lnTo>
                    <a:lnTo>
                      <a:pt x="1198" y="830"/>
                    </a:lnTo>
                    <a:lnTo>
                      <a:pt x="1100" y="229"/>
                    </a:lnTo>
                    <a:lnTo>
                      <a:pt x="1019"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8"/>
              <p:cNvSpPr/>
              <p:nvPr/>
            </p:nvSpPr>
            <p:spPr>
              <a:xfrm>
                <a:off x="6015125" y="2881675"/>
                <a:ext cx="123400" cy="99325"/>
              </a:xfrm>
              <a:custGeom>
                <a:avLst/>
                <a:gdLst/>
                <a:ahLst/>
                <a:cxnLst/>
                <a:rect l="l" t="t" r="r" b="b"/>
                <a:pathLst>
                  <a:path w="4936" h="3973" extrusionOk="0">
                    <a:moveTo>
                      <a:pt x="627" y="0"/>
                    </a:moveTo>
                    <a:lnTo>
                      <a:pt x="1" y="438"/>
                    </a:lnTo>
                    <a:lnTo>
                      <a:pt x="2488" y="2014"/>
                    </a:lnTo>
                    <a:lnTo>
                      <a:pt x="2367" y="2693"/>
                    </a:lnTo>
                    <a:lnTo>
                      <a:pt x="3128" y="3333"/>
                    </a:lnTo>
                    <a:lnTo>
                      <a:pt x="3918" y="3973"/>
                    </a:lnTo>
                    <a:lnTo>
                      <a:pt x="4936" y="3946"/>
                    </a:lnTo>
                    <a:lnTo>
                      <a:pt x="3467" y="1606"/>
                    </a:lnTo>
                    <a:lnTo>
                      <a:pt x="3075" y="1293"/>
                    </a:lnTo>
                    <a:lnTo>
                      <a:pt x="627" y="0"/>
                    </a:ln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8"/>
              <p:cNvSpPr/>
              <p:nvPr/>
            </p:nvSpPr>
            <p:spPr>
              <a:xfrm>
                <a:off x="6177275" y="3001675"/>
                <a:ext cx="33725" cy="37150"/>
              </a:xfrm>
              <a:custGeom>
                <a:avLst/>
                <a:gdLst/>
                <a:ahLst/>
                <a:cxnLst/>
                <a:rect l="l" t="t" r="r" b="b"/>
                <a:pathLst>
                  <a:path w="1349" h="1486" extrusionOk="0">
                    <a:moveTo>
                      <a:pt x="810" y="0"/>
                    </a:moveTo>
                    <a:cubicBezTo>
                      <a:pt x="769" y="0"/>
                      <a:pt x="726" y="5"/>
                      <a:pt x="682" y="15"/>
                    </a:cubicBezTo>
                    <a:cubicBezTo>
                      <a:pt x="314" y="83"/>
                      <a:pt x="0" y="478"/>
                      <a:pt x="0" y="886"/>
                    </a:cubicBezTo>
                    <a:cubicBezTo>
                      <a:pt x="0" y="1234"/>
                      <a:pt x="243" y="1485"/>
                      <a:pt x="552" y="1485"/>
                    </a:cubicBezTo>
                    <a:cubicBezTo>
                      <a:pt x="594" y="1485"/>
                      <a:pt x="638" y="1480"/>
                      <a:pt x="682" y="1470"/>
                    </a:cubicBezTo>
                    <a:cubicBezTo>
                      <a:pt x="1048" y="1402"/>
                      <a:pt x="1348" y="1007"/>
                      <a:pt x="1348" y="599"/>
                    </a:cubicBezTo>
                    <a:cubicBezTo>
                      <a:pt x="1348" y="254"/>
                      <a:pt x="1116" y="0"/>
                      <a:pt x="81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8"/>
              <p:cNvSpPr/>
              <p:nvPr/>
            </p:nvSpPr>
            <p:spPr>
              <a:xfrm>
                <a:off x="6186825" y="3012050"/>
                <a:ext cx="14950" cy="16625"/>
              </a:xfrm>
              <a:custGeom>
                <a:avLst/>
                <a:gdLst/>
                <a:ahLst/>
                <a:cxnLst/>
                <a:rect l="l" t="t" r="r" b="b"/>
                <a:pathLst>
                  <a:path w="598" h="665" extrusionOk="0">
                    <a:moveTo>
                      <a:pt x="361" y="0"/>
                    </a:moveTo>
                    <a:cubicBezTo>
                      <a:pt x="342" y="0"/>
                      <a:pt x="321" y="3"/>
                      <a:pt x="300" y="8"/>
                    </a:cubicBezTo>
                    <a:cubicBezTo>
                      <a:pt x="137" y="37"/>
                      <a:pt x="0" y="213"/>
                      <a:pt x="0" y="390"/>
                    </a:cubicBezTo>
                    <a:cubicBezTo>
                      <a:pt x="0" y="548"/>
                      <a:pt x="112" y="665"/>
                      <a:pt x="253" y="665"/>
                    </a:cubicBezTo>
                    <a:cubicBezTo>
                      <a:pt x="268" y="665"/>
                      <a:pt x="284" y="663"/>
                      <a:pt x="300" y="661"/>
                    </a:cubicBezTo>
                    <a:cubicBezTo>
                      <a:pt x="464" y="621"/>
                      <a:pt x="598" y="445"/>
                      <a:pt x="598" y="266"/>
                    </a:cubicBezTo>
                    <a:cubicBezTo>
                      <a:pt x="598" y="112"/>
                      <a:pt x="496" y="0"/>
                      <a:pt x="361" y="0"/>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8"/>
              <p:cNvSpPr/>
              <p:nvPr/>
            </p:nvSpPr>
            <p:spPr>
              <a:xfrm>
                <a:off x="5852250" y="2883025"/>
                <a:ext cx="25900" cy="33050"/>
              </a:xfrm>
              <a:custGeom>
                <a:avLst/>
                <a:gdLst/>
                <a:ahLst/>
                <a:cxnLst/>
                <a:rect l="l" t="t" r="r" b="b"/>
                <a:pathLst>
                  <a:path w="1036" h="1322" extrusionOk="0">
                    <a:moveTo>
                      <a:pt x="287" y="1"/>
                    </a:moveTo>
                    <a:cubicBezTo>
                      <a:pt x="118" y="1"/>
                      <a:pt x="1" y="135"/>
                      <a:pt x="1" y="367"/>
                    </a:cubicBezTo>
                    <a:cubicBezTo>
                      <a:pt x="1" y="694"/>
                      <a:pt x="232" y="1089"/>
                      <a:pt x="516" y="1252"/>
                    </a:cubicBezTo>
                    <a:cubicBezTo>
                      <a:pt x="600" y="1299"/>
                      <a:pt x="678" y="1321"/>
                      <a:pt x="748" y="1321"/>
                    </a:cubicBezTo>
                    <a:cubicBezTo>
                      <a:pt x="918" y="1321"/>
                      <a:pt x="1035" y="1187"/>
                      <a:pt x="1035" y="955"/>
                    </a:cubicBezTo>
                    <a:cubicBezTo>
                      <a:pt x="1035" y="628"/>
                      <a:pt x="804" y="234"/>
                      <a:pt x="516" y="70"/>
                    </a:cubicBezTo>
                    <a:cubicBezTo>
                      <a:pt x="434" y="23"/>
                      <a:pt x="356" y="1"/>
                      <a:pt x="287"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8"/>
              <p:cNvSpPr/>
              <p:nvPr/>
            </p:nvSpPr>
            <p:spPr>
              <a:xfrm>
                <a:off x="5850875" y="2886900"/>
                <a:ext cx="22450" cy="29050"/>
              </a:xfrm>
              <a:custGeom>
                <a:avLst/>
                <a:gdLst/>
                <a:ahLst/>
                <a:cxnLst/>
                <a:rect l="l" t="t" r="r" b="b"/>
                <a:pathLst>
                  <a:path w="898" h="1162" extrusionOk="0">
                    <a:moveTo>
                      <a:pt x="249" y="1"/>
                    </a:moveTo>
                    <a:cubicBezTo>
                      <a:pt x="103" y="1"/>
                      <a:pt x="0" y="120"/>
                      <a:pt x="0" y="323"/>
                    </a:cubicBezTo>
                    <a:cubicBezTo>
                      <a:pt x="0" y="607"/>
                      <a:pt x="206" y="947"/>
                      <a:pt x="451" y="1097"/>
                    </a:cubicBezTo>
                    <a:cubicBezTo>
                      <a:pt x="523" y="1141"/>
                      <a:pt x="591" y="1162"/>
                      <a:pt x="651" y="1162"/>
                    </a:cubicBezTo>
                    <a:cubicBezTo>
                      <a:pt x="797" y="1162"/>
                      <a:pt x="898" y="1042"/>
                      <a:pt x="898" y="839"/>
                    </a:cubicBezTo>
                    <a:cubicBezTo>
                      <a:pt x="898" y="555"/>
                      <a:pt x="695" y="199"/>
                      <a:pt x="451" y="65"/>
                    </a:cubicBezTo>
                    <a:cubicBezTo>
                      <a:pt x="379" y="21"/>
                      <a:pt x="310" y="1"/>
                      <a:pt x="249" y="1"/>
                    </a:cubicBezTo>
                    <a:close/>
                  </a:path>
                </a:pathLst>
              </a:custGeom>
              <a:solidFill>
                <a:srgbClr val="2D2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8"/>
              <p:cNvSpPr/>
              <p:nvPr/>
            </p:nvSpPr>
            <p:spPr>
              <a:xfrm>
                <a:off x="5727475" y="2764725"/>
                <a:ext cx="46300" cy="30300"/>
              </a:xfrm>
              <a:custGeom>
                <a:avLst/>
                <a:gdLst/>
                <a:ahLst/>
                <a:cxnLst/>
                <a:rect l="l" t="t" r="r" b="b"/>
                <a:pathLst>
                  <a:path w="1852" h="1212" extrusionOk="0">
                    <a:moveTo>
                      <a:pt x="1101" y="1"/>
                    </a:moveTo>
                    <a:lnTo>
                      <a:pt x="748" y="122"/>
                    </a:lnTo>
                    <a:lnTo>
                      <a:pt x="259" y="709"/>
                    </a:lnTo>
                    <a:lnTo>
                      <a:pt x="1" y="1212"/>
                    </a:lnTo>
                    <a:lnTo>
                      <a:pt x="301" y="843"/>
                    </a:lnTo>
                    <a:lnTo>
                      <a:pt x="1251" y="843"/>
                    </a:lnTo>
                    <a:lnTo>
                      <a:pt x="1633" y="993"/>
                    </a:lnTo>
                    <a:lnTo>
                      <a:pt x="1852" y="353"/>
                    </a:lnTo>
                    <a:lnTo>
                      <a:pt x="110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2307;p41">
            <a:extLst>
              <a:ext uri="{FF2B5EF4-FFF2-40B4-BE49-F238E27FC236}">
                <a16:creationId xmlns:a16="http://schemas.microsoft.com/office/drawing/2014/main" id="{7AE18230-A9DE-EE1B-2118-1BD7D368D683}"/>
              </a:ext>
            </a:extLst>
          </p:cNvPr>
          <p:cNvSpPr txBox="1">
            <a:spLocks/>
          </p:cNvSpPr>
          <p:nvPr/>
        </p:nvSpPr>
        <p:spPr>
          <a:xfrm>
            <a:off x="3928876" y="286712"/>
            <a:ext cx="1305024" cy="829800"/>
          </a:xfrm>
          <a:prstGeom prst="rect">
            <a:avLst/>
          </a:prstGeom>
          <a:solidFill>
            <a:schemeClr val="bg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3900" dirty="0">
                <a:solidFill>
                  <a:schemeClr val="bg2"/>
                </a:solidFill>
                <a:latin typeface="Lexend Black" panose="020B0604020202020204" charset="0"/>
              </a:rPr>
              <a:t>03</a:t>
            </a:r>
          </a:p>
        </p:txBody>
      </p:sp>
    </p:spTree>
  </p:cSld>
  <p:clrMapOvr>
    <a:masterClrMapping/>
  </p:clrMapOvr>
</p:sld>
</file>

<file path=ppt/theme/theme1.xml><?xml version="1.0" encoding="utf-8"?>
<a:theme xmlns:a="http://schemas.openxmlformats.org/drawingml/2006/main" name="Traffic Collision Prevention by Slidesgo">
  <a:themeElements>
    <a:clrScheme name="Simple Light">
      <a:dk1>
        <a:srgbClr val="2D2C37"/>
      </a:dk1>
      <a:lt1>
        <a:srgbClr val="E7363C"/>
      </a:lt1>
      <a:dk2>
        <a:srgbClr val="F5F5F5"/>
      </a:dk2>
      <a:lt2>
        <a:srgbClr val="B1282F"/>
      </a:lt2>
      <a:accent1>
        <a:srgbClr val="505050"/>
      </a:accent1>
      <a:accent2>
        <a:srgbClr val="878787"/>
      </a:accent2>
      <a:accent3>
        <a:srgbClr val="DBAE00"/>
      </a:accent3>
      <a:accent4>
        <a:srgbClr val="FFE034"/>
      </a:accent4>
      <a:accent5>
        <a:srgbClr val="7FA31D"/>
      </a:accent5>
      <a:accent6>
        <a:srgbClr val="5BADFB"/>
      </a:accent6>
      <a:hlink>
        <a:srgbClr val="2D2C3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1564</TotalTime>
  <Words>1054</Words>
  <Application>Microsoft Office PowerPoint</Application>
  <PresentationFormat>On-screen Show (16:9)</PresentationFormat>
  <Paragraphs>106</Paragraphs>
  <Slides>23</Slides>
  <Notes>10</Notes>
  <HiddenSlides>0</HiddenSlides>
  <MMClips>1</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2</vt:i4>
      </vt:variant>
      <vt:variant>
        <vt:lpstr>Slide Titles</vt:lpstr>
      </vt:variant>
      <vt:variant>
        <vt:i4>23</vt:i4>
      </vt:variant>
    </vt:vector>
  </HeadingPairs>
  <TitlesOfParts>
    <vt:vector size="35" baseType="lpstr">
      <vt:lpstr>Arial</vt:lpstr>
      <vt:lpstr>Bebas Neue</vt:lpstr>
      <vt:lpstr>Lexend Black</vt:lpstr>
      <vt:lpstr>Lexend Light</vt:lpstr>
      <vt:lpstr>Anaheim</vt:lpstr>
      <vt:lpstr>PT Sans</vt:lpstr>
      <vt:lpstr>Lexend ExtraBold</vt:lpstr>
      <vt:lpstr>Nunito Light</vt:lpstr>
      <vt:lpstr>Montserrat</vt:lpstr>
      <vt:lpstr>Traffic Collision Prevention by Slidesgo</vt:lpstr>
      <vt:lpstr>Packager Shell Object</vt:lpstr>
      <vt:lpstr>Package</vt:lpstr>
      <vt:lpstr>ROAD INJURIES IN CALIFORNIA</vt:lpstr>
      <vt:lpstr>TEAM 07</vt:lpstr>
      <vt:lpstr>PowerPoint Presentation</vt:lpstr>
      <vt:lpstr>BUSINESS PROBLEM</vt:lpstr>
      <vt:lpstr>BUSINESS PROBLEM!</vt:lpstr>
      <vt:lpstr>BUSINESS QUESTIONS</vt:lpstr>
      <vt:lpstr>PowerPoint Presentation</vt:lpstr>
      <vt:lpstr>PowerPoint Presentation</vt:lpstr>
      <vt:lpstr>DATA CLEANING &amp; SQL CONNECTION  Birds eye view of road accidents dataset</vt:lpstr>
      <vt:lpstr>Aerial view of dataset</vt:lpstr>
      <vt:lpstr>PowerBI Dashbord Link</vt:lpstr>
      <vt:lpstr>Normalizing dataset!</vt:lpstr>
      <vt:lpstr>MySQL and Power Bi connector</vt:lpstr>
      <vt:lpstr>BUSINESS INSIGHTS</vt:lpstr>
      <vt:lpstr>INSIGHTS DRAWN FROM DASHBOARDS</vt:lpstr>
      <vt:lpstr>PowerBI Dashbord Link</vt:lpstr>
      <vt:lpstr>PowerPoint Presentation</vt:lpstr>
      <vt:lpstr>DATA DRIVEN DECISIONS</vt:lpstr>
      <vt:lpstr>Data Driven Decisions</vt:lpstr>
      <vt:lpstr>PowerPoint Presentation</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ROAD INJURIES IN CALIFORNIA</dc:title>
  <dc:creator>Nimeesha Vakacharla</dc:creator>
  <cp:lastModifiedBy>Nimeesha</cp:lastModifiedBy>
  <cp:revision>6</cp:revision>
  <dcterms:modified xsi:type="dcterms:W3CDTF">2024-05-08T23:25:33Z</dcterms:modified>
</cp:coreProperties>
</file>